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ink/ink1.xml" ContentType="application/inkml+xml"/>
  <Override PartName="/ppt/notesSlides/notesSlide2.xml" ContentType="application/vnd.openxmlformats-officedocument.presentationml.notesSlide+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notesSlides/notesSlide3.xml" ContentType="application/vnd.openxmlformats-officedocument.presentationml.notesSlide+xml"/>
  <Override PartName="/ppt/ink/ink14.xml" ContentType="application/inkml+xml"/>
  <Override PartName="/ppt/ink/ink15.xml" ContentType="application/inkml+xml"/>
  <Override PartName="/ppt/ink/ink16.xml" ContentType="application/inkml+xml"/>
  <Override PartName="/ppt/notesSlides/notesSlide4.xml" ContentType="application/vnd.openxmlformats-officedocument.presentationml.notesSlide+xml"/>
  <Override PartName="/ppt/ink/ink17.xml" ContentType="application/inkml+xml"/>
  <Override PartName="/ppt/notesSlides/notesSlide5.xml" ContentType="application/vnd.openxmlformats-officedocument.presentationml.notesSlide+xml"/>
  <Override PartName="/ppt/notesSlides/notesSlide6.xml" ContentType="application/vnd.openxmlformats-officedocument.presentationml.notesSlide+xml"/>
  <Override PartName="/ppt/ink/ink18.xml" ContentType="application/inkml+xml"/>
  <Override PartName="/ppt/ink/ink19.xml" ContentType="application/inkml+xml"/>
  <Override PartName="/ppt/ink/ink20.xml" ContentType="application/inkml+xml"/>
  <Override PartName="/ppt/ink/ink21.xml" ContentType="application/inkml+xml"/>
  <Override PartName="/ppt/notesSlides/notesSlide7.xml" ContentType="application/vnd.openxmlformats-officedocument.presentationml.notesSlide+xml"/>
  <Override PartName="/ppt/notesSlides/notesSlide8.xml" ContentType="application/vnd.openxmlformats-officedocument.presentationml.notesSlide+xml"/>
  <Override PartName="/ppt/ink/ink22.xml" ContentType="application/inkml+xml"/>
  <Override PartName="/ppt/ink/ink23.xml" ContentType="application/inkml+xml"/>
  <Override PartName="/ppt/ink/ink24.xml" ContentType="application/inkml+xml"/>
  <Override PartName="/ppt/notesSlides/notesSlide9.xml" ContentType="application/vnd.openxmlformats-officedocument.presentationml.notesSlide+xml"/>
  <Override PartName="/ppt/notesSlides/notesSlide10.xml" ContentType="application/vnd.openxmlformats-officedocument.presentationml.notesSlide+xml"/>
  <Override PartName="/ppt/ink/ink25.xml" ContentType="application/inkml+xml"/>
  <Override PartName="/ppt/ink/ink26.xml" ContentType="application/inkml+xml"/>
  <Override PartName="/ppt/notesSlides/notesSlide11.xml" ContentType="application/vnd.openxmlformats-officedocument.presentationml.notesSlide+xml"/>
  <Override PartName="/ppt/ink/ink27.xml" ContentType="application/inkml+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handoutMasterIdLst>
    <p:handoutMasterId r:id="rId33"/>
  </p:handoutMasterIdLst>
  <p:sldIdLst>
    <p:sldId id="264" r:id="rId2"/>
    <p:sldId id="289" r:id="rId3"/>
    <p:sldId id="316" r:id="rId4"/>
    <p:sldId id="284" r:id="rId5"/>
    <p:sldId id="285" r:id="rId6"/>
    <p:sldId id="290" r:id="rId7"/>
    <p:sldId id="291" r:id="rId8"/>
    <p:sldId id="292" r:id="rId9"/>
    <p:sldId id="293" r:id="rId10"/>
    <p:sldId id="294" r:id="rId11"/>
    <p:sldId id="295" r:id="rId12"/>
    <p:sldId id="296" r:id="rId13"/>
    <p:sldId id="297" r:id="rId14"/>
    <p:sldId id="298" r:id="rId15"/>
    <p:sldId id="299" r:id="rId16"/>
    <p:sldId id="300" r:id="rId17"/>
    <p:sldId id="301" r:id="rId18"/>
    <p:sldId id="302" r:id="rId19"/>
    <p:sldId id="303" r:id="rId20"/>
    <p:sldId id="304" r:id="rId21"/>
    <p:sldId id="306" r:id="rId22"/>
    <p:sldId id="307" r:id="rId23"/>
    <p:sldId id="308" r:id="rId24"/>
    <p:sldId id="309" r:id="rId25"/>
    <p:sldId id="310" r:id="rId26"/>
    <p:sldId id="311" r:id="rId27"/>
    <p:sldId id="312" r:id="rId28"/>
    <p:sldId id="313" r:id="rId29"/>
    <p:sldId id="314" r:id="rId30"/>
    <p:sldId id="315"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97" autoAdjust="0"/>
    <p:restoredTop sz="92845" autoAdjust="0"/>
  </p:normalViewPr>
  <p:slideViewPr>
    <p:cSldViewPr snapToGrid="0">
      <p:cViewPr varScale="1">
        <p:scale>
          <a:sx n="73" d="100"/>
          <a:sy n="73" d="100"/>
        </p:scale>
        <p:origin x="46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20-Jun-22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20T17:47:24.900"/>
    </inkml:context>
    <inkml:brush xml:id="br0">
      <inkml:brushProperty name="width" value="0.05292" units="cm"/>
      <inkml:brushProperty name="height" value="0.05292" units="cm"/>
      <inkml:brushProperty name="color" value="#FF0000"/>
    </inkml:brush>
  </inkml:definitions>
  <inkml:trace contextRef="#ctx0" brushRef="#br0">4039 5087 1838 0,'0'0'221'0,"0"0"-85"0,0 0-47 0,0 0-30 0,0 0-2 0,0 0-20 0,0 0 0 15,0 0-3-15,0 0-7 0,0 0 12 0,0 0 2 0,0 0 2 0,0 0-3 0,0 0 5 0,0 0 21 0,0 0-9 0,0 0-1 0,0 0-1 0,0 0-7 0,0 0-5 0,0 0-3 0,0 0-1 0,0 0-3 0,0 0-5 0,0 0-2 0,0 0-10 0,0 0 13 16,0 0-2-16,0 0 2 0,0 0-2 15,0 0-3-15,0 0 1 0,0 0 5 0,-42-27-7 16,42 27 0-16,0 0 2 0,-18-25-9 16,18 25 2-16,0 0 2 0,-13-22 0 15,13 22-6-15,-14-14 1 0,14 14-8 16,0 0 5-16,-20-15 1 0,20 15-2 0,0 0-6 16,-23-17 0-16,23 17-2 15,0 0-4-15,-29-9 2 0,29 9 4 0,0 0-6 0,-27-6 4 16,27 6-2-16,0 0-4 0,-35 0 6 15,35 0-6-15,0 0-6 0,-48 9 15 16,48-9-14-16,-34 6 10 0,16 0-3 0,18-6 8 16,-39 11-10-16,39-11 0 0,-41 4 2 15,22 4 2-15,19-8-2 0,-32 4 2 16,32-4-2-16,-35 12 2 0,35-12-10 0,-28 5 14 16,28-5-12-16,-27 10 8 0,27-10-6 15,-27 8 6-15,27-8-14 0,-28 10 14 16,28-10-6-16,-18 9 2 0,18-9-2 0,0 0 10 15,-36 8-12-15,36-8 4 0,0 0 12 16,-28 12-10-16,28-12-6 0,0 0 4 0,-32 8-4 16,32-8 0-16,-27 4 8 15,27-4 0-15,0 0-10 0,-38 1 2 0,38-1 4 16,-30 3-4-16,30-3 8 0,-27 4-4 16,27-4-6-16,-32 3 14 0,32-3-16 0,0 0 14 15,-37 2-4-15,37-2-6 0,0 0 8 16,-40 0-4-16,40 0 0 0,0 0-4 0,-30 3 6 15,30-3 2-15,0 0-8 0,0 0 0 16,0 0-4-16,0 0 8 0,-40 0 2 16,40 0-6-16,0 0 6 0,0 0-2 0,0 0-10 15,0 0 12-15,0 0 6 0,-25 5-16 16,25-5 0-16,0 0 16 0,0 0-16 16,0 0-3-16,-27 12 3 0,27-12-2 15,0 0 2-15,-20 12-10 0,20-12 4 0,0 0 6 16,-18 15 4-16,18-15-2 0,0 0-3 15,-19 12 3-15,19-12-6 0,0 0 6 0,-25 15 4 16,25-15 0-16,0 0-2 0,-21 18-2 16,21-18-9-16,-17 17 15 0,17-17-6 0,-27 15 4 15,27-15 8-15,-17 10-8 0,17-10-6 16,0 0 20-16,-20 17-8 0,20-17-12 16,0 0 4-16,-20 13 4 0,20-13 6 0,0 0-6 15,0 0 0-15,-22 15-2 0,22-15-2 16,0 0 4-16,0 0-4 0,0 0 4 15,-23 17-5-15,23-17 8 0,0 0 7 0,0 0-6 16,-13 15-6-16,13-15 2 0,0 0 2 16,0 0-8-16,0 0 4 0,0 0 0 15,-19 15 18-15,19-15-26 0,0 0 14 0,0 0-4 16,-10 21-6-16,10-21 6 0,0 0-2 16,-8 26 2-16,8-26 2 0,0 0-8 0,-12 27-3 15,12-27 5-15,0 0 6 16,-10 31 13-16,10-31-21 0,-7 18 3 0,7-18-9 15,0 0 12-15,-5 29-6 0,5-29-5 16,0 0 9-16,0 33-4 0,0-33 10 0,0 27-6 16,0-27 12-16,0 0-8 0,4 38-6 15,-4-38 4-15,1 27 11 0,-1-27-15 0,4 26 1 16,-4-26 3-16,0 0-2 0,3 33 0 16,-3-33 2-16,8 25 13 0,-8-25-9 15,0 0-2-15,5 30 21 0,-5-30-25 0,9 23 4 16,-9-23-8-16,0 0 2 0,8 30 6 15,-8-30 8-15,9 21-10 0,-9-21 10 16,8 22-1-16,-8-22-7 0,15 21 6 0,-15-21-4 16,17 24 2-16,-7-12-6 0,-10-12 8 15,15 29 7-15,-15-29-15 0,13 21 8 16,-13-21 0-16,14 26-4 0,-14-26-2 0,13 27 8 16,-13-27-4-16,13 25-2 15,-13-25 4-15,12 23-2 0,-12-23-4 0,8 22-2 0,-8-22 4 16,10 22-8-1,-10-22 4-15,10 19 4 0,-10-19-2 0,0 0-2 0,12 27 10 16,-12-27-4-16,0 0 0 0,10 24-1 16,-10-24 3-16,0 0 0 0,7 23 0 0,-7-23 6 15,0 0-11-15,10 21 5 0,-10-21 2 16,0 0-12-16,17 22 10 0,-17-22 5 16,0 0-9-16,21 20 0 0,-21-20 9 0,17 13-1 15,-17-13-9-15,22 11 5 0,-22-11-8 16,27 8 7-16,-27-8-5 0,26 5-2 0,-26-5 8 15,32 10-6-15,-32-10 5 0,29 4-3 16,-29-4 0-16,25 8-2 0,-25-8 7 16,26 4-3-16,-26-4-3 0,34 3 3 0,-34-3 3 15,30 5-9-15,-30-5 13 0,32 0-7 16,-32 0-1-16,33 0 6 0,-33 0-9 0,32 0-2 16,-32 0 5-16,30 0-7 0,-30 0 10 15,35-5-12-15,-35 5 6 0,34 0 5 16,-34 0-3-16,33 0 1 0,-33 0-5 15,34 0 0-15,-34 0-5 0,38-3 8 0,-38 3-1 16,34-3-2-16,-34 3 11 0,31-1-13 16,-31 1 6-16,0 0 7 0,39-5 12 15,-39 5-11-15,0 0 11 0,25-3 4 0,-25 3-13 16,0 0-4-16,0 0-1 0,0 0-6 16,43 0-1-16,-43 0 3 0,0 0 0 0,0 0-3 15,31 0 7-15,-31 0-9 0,0 0 1 16,0 0 3-16,40 0 1 0,-40 0-2 15,0 0-1-15,33-4 8 0,-33 4 9 0,0 0-11 16,37 0-4-16,-37 0-4 0,0 0 1 16,33 0 11-16,-33 0-10 0,0 0 6 15,36-2 7-15,-36 2-18 0,0 0 1 16,33-3 10-16,-33 3-8 0,0 0 0 0,40 0 5 16,-40 0 4-16,25 3-8 0,-25-3-6 15,0 0 4-15,34 0 1 0,-34 0 3 0,0 0-10 16,33 6 6-16,-33-6-6 0,27 3 0 15,-27-3 12-15,22 9 4 0,-22-9-8 0,23 8 1 16,-23-8-12-16,25 7 13 0,-25-7 4 16,24 9-9-16,-24-9-3 0,23 7 12 15,-23-7-9-15,25 8 1 0,-25-8 7 16,24 11-6-16,-24-11-3 0,20 9 8 0,-20-9-3 16,0 0-7-16,31 15 3 0,-31-15 4 15,25 9-4-15,-25-9 12 0,21 12-15 0,-21-12 7 16,23 15-7-16,-23-15 1 0,27 19 1 15,-11-11 3-15,3 3 2 0,-19-11 6 16,37 22-15-16,-21-13 6 0,4 0-1 0,-20-9 7 16,34 15-12-16,-22-6 17 0,-12-9-13 15,31 15 10-15,-14-7-4 0,-17-8-8 0,27 15 3 16,-27-15 9-16,30 9-7 0,-30-9 13 16,22 12-21-16,-22-12 8 0,25 10 3 15,-25-10 4-15,27 10-6 0,-27-10 1 16,26 7 1-16,-26-7-8 0,32 7 10 0,-32-7-2 15,37 10-3-15,-15-5-3 0,-22-5 6 16,40 9-6-16,-15-6 13 0,-2 5-4 0,-23-8 12 16,54 5-18-16,-22-2-3 0,-2 1 11 15,2-4-11-15,1 1 5 0,2-1-4 16,-1 0 8-16,6 0-6 0,-5-1-3 0,0 1 8 16,-2-4-8-16,4 4 3 0,-3-3-2 15,1-1-4-15,-2 4 11 0,-3-1-22 16,6-3 21-16,-6 0-6 0,1 1 4 0,-2 2-6 15,-29 1 3-15,62-3-4 0,-35-2-3 16,3 1 1-16,-30 4-4 0,48-3 6 16,-23-2-3-16,0 0 1 0,-25 5 4 0,49-7 1 15,-31 2 0-15,-18 5 4 0,35-10 3 16,-35 10 5-16,37-7-13 0,-20 1 1 0,-17 6-5 16,37-12 2-16,-37 12-3 0,37-17-2 15,-17 5 8-15,5 0 6 0,-4 0-13 16,10-3-4-16,-6-1 6 0,6-3 0 0,0 3-8 15,0-4 0-15,-1 6 6 0,-1-6 1 16,-1 5 1-16,-6 3-3 0,1 0 6 16,3-1-4-16,-6 1-6 0,5 2 8 15,-25 10 5-15,40-18 1 0,-23 11 0 0,-17 7-14 16,40-12 5-16,-24 7 9 0,-16 5-5 16,34-10 6-16,-34 10 3 0,37-12-8 0,-37 12 3 15,30-10 9-15,-30 10-18 0,35-10 10 16,-35 10 5-16,30-8-14 0,-12 1 8 0,-18 7-5 15,31-7 3-15,-31 7 13 0,33-13-13 16,-15 6 5-16,-18 7-2 0,37-12-9 16,-13 9 7-16,-24 3 2 0,42-17-5 15,-17 13-1-15,-5-7 8 0,-20 11-2 0,47-15 4 16,-21 9-6-16,-4-3 6 0,-22 9-8 16,49-12 2-16,-26 2 9 0,0 5-16 0,-23 5 18 15,49-14-18-15,-26 8 2 0,1-4 13 16,-24 10-8-16,35-8 5 0,-35 8-1 15,38-9-5-15,-38 9 4 0,34-10 5 0,-34 10-8 16,37-5-2-16,-37 5 8 0,28-7-4 16,-28 7 2-16,32-6-4 0,-32 6-3 15,30-2 6-15,-30 2-2 0,30-3 2 0,-30 3-6 16,32-4 0-16,-32 4 3 0,37-3 14 16,-37 3-15-16,40-3 5 0,-40 3 3 15,40-3-9-15,-20 0 8 0,-20 3 5 0,38-8-9 16,-38 8 0-16,41-4 7 0,-41 4-2 15,38 0-5-15,-38 0 5 0,40-8-8 0,-40 8-1 16,44-1 10-16,-44 1-5 0,38-3-1 16,-14-1 0-16,-24 4 0 0,41-7-3 15,-41 7-4-15,46-6 10 0,-46 6 1 16,40-3-2-16,-40 3-6 0,40-6 2 0,-40 6 4 16,30-6-4-16,-30 6-1 0,27 0-2 15,-27 0-1-15,0 0 8 0,33-3-4 0,-33 3-3 16,0 0 7-16,40-3-2 0,-40 3 5 15,0 0-1-15,32 3-3 0,-32-3-2 16,0 0 16-16,35 3-13 0,-35-3-4 16,0 0 6-16,29 3-9 0,-29-3 1 0,0 0 9 15,21 6-3-15,-21-6-4 0,0 0-1 16,0 0-2-16,32 6 6 0,-32-6-4 0,0 0-2 16,0 0 1-16,30 3 6 0,-30-3-2 15,0 0 7-15,30 10-7 0,-30-10-5 0,0 0 13 16,31 7-1-16,-31-7-7 0,20 6 6 15,-20-6-12-15,0 0 10 0,28 6-9 16,-28-6 6-16,0 0-1 0,29 6 0 0,-29-6-1 16,0 0 1-16,25 3 3 0,-25-3-1 15,0 0-6-15,23 9 4 0,-23-9-3 16,0 0 3-16,0 0-9 0,30 3 11 0,-30-3 0 16,0 0-1-16,27 7 5 0,-27-7-5 15,0 0-1-15,0 0 2 0,30 8-2 16,-30-8 2-16,0 0-6 0,25 7 4 0,-25-7-14 15,0 0 14-15,29 9-3 0,-29-9 8 16,16 8 0-16,-16-8-1 0,0 0-6 0,30 12 7 16,-30-12-1-16,22 7 8 0,-22-7-12 15,25 12 7-15,-25-12-12 0,22 9 10 16,-22-9-8-16,27 10 3 0,-27-10-7 0,18 12 12 16,-18-12-7-16,24 13 6 0,-24-13-4 15,28 15 1-15,-28-15-1 0,25 16 2 16,-25-16-2-16,22 16 2 0,-7-9-4 0,-15-7 7 15,23 17 1-15,-23-17-5 0,22 15 1 16,-22-15 2-16,23 15-8 0,-23-15 4 16,21 15-3-16,-21-15 1 0,16 12-3 0,-16-12 10 15,17 13-7-15,-17-13 6 0,0 0 1 16,25 17-3-16,-25-17-6 0,0 0 13 16,24 7-14-16,-24-7 5 0,0 0 0 15,23 10 0-15,-23-10 3 0,0 0-1 0,25 7 1 16,-25-7-3-16,0 0-5 0,27 6 9 15,-27-6-8-15,0 0 4 0,32 6-7 0,-32-6 7 16,25 5-5-16,-25-5 7 0,0 0 8 16,43 1-8-16,-43-1 0 0,27 3 6 0,-27-3-10 15,28 3-3-15,-28-3 16 0,27 4-11 16,-27-4-2-16,0 0 5 0,34 2-4 16,-34-2-1-16,0 0-3 0,31 0 8 0,-31 0 2 15,0 0-6-15,27 3-1 0,-27-3-2 16,0 0-2-16,0 0 12 0,37 3-2 15,-37-3-6-15,0 0 2 0,0 0 4 0,40 0-1 16,-40 0-1-16,0 0 6 0,25 0-4 16,-25 0-6-16,0 0 4 0,32 0-4 15,-32 0 11-15,0 0-9 0,0 0 0 0,38 0-4 16,-38 0 4-16,0 0-3 0,27 0 11 16,-27 0-9-16,0 0-1 0,34 0 0 0,-34 0 4 15,0 0 7-15,43 0-4 0,-43 0-19 16,27 0 17-16,-27 0-4 0,30 4 1 15,-30-4 0-15,27 4 0 0,-27-4-4 16,30 1 6-16,-30-1-14 0,0 0 5 0,47 3 9 16,-47-3 1-16,33 5-8 0,-33-5-4 15,34 6 3-15,-34-6 2 0,43 1 1 0,-21 4 3 16,-22-5 3-16,43 6 4 0,-23-5-16 16,-20-1 11-16,44 8 0 0,-22-5 0 15,-22-3-1-15,35 6-2 0,-35-6-1 0,43 6 2 16,-43-6-2-16,35 7 2 0,-35-7 4 15,44 2-3-15,-24-2 3 0,-20 0 1 0,40 0-10 16,-40 0 12-16,44-2-9 0,-44 2 2 16,46 0 5-16,-27-2-3 0,-19 2 0 15,43-5-2-15,-43 5 0 0,39-3-4 0,-39 3 4 16,38-3-3-16,-38 3 1 0,35-4-2 16,-35 4 4-16,39 0 6 0,-39 0-5 15,37-2-4-15,-37 2-2 0,38-3 12 0,-38 3-11 16,40-3 4-16,-15-2 9 15,-25 5-11-15,41-1-3 0,-41 1 17 0,45-6-17 16,-45 6 7-16,37-6-16 0,-37 6 15 16,33-3 1-16,-33 3 2 0,35-8-10 0,-35 8 12 15,30-3-13-15,-30 3 5 0,32-1 7 0,-32 1 0 16,0 0-8-16,42 0 3 0,-42 0-7 16,32-4 4-16,-32 4 3 0,0 0 15 15,41-4-8-15,-41 4-7 0,29 0-7 0,-29 0 7 16,0 0 4-16,42 4-8 0,-42-4 1 15,26 4 4-15,-26-4-6 0,27 1 9 16,-27-1-11-16,0 0 3 0,40 3 4 0,-40-3-1 16,32 5-3-16,-32-5 9 0,27 6-6 15,-27-6 1-15,32 0 3 0,-32 0 14 16,32 1 2-16,-32-1 7 0,31 5-20 0,-31-5 13 16,25 6 1-16,-25-6-12 0,27 1 7 15,-27-1-3-15,0 0-1 0,35 8-6 16,-35-8-3-16,25 3 9 0,-25-3-7 0,24 6-3 15,-24-6 6-15,0 0-9 0,37 6 0 16,-37-6 11-16,36 7-6 0,-36-7 2 0,25 2 3 16,-25-2-2-16,27 3-7 0,-27-3 9 15,0 0-8-15,34 5 3 0,-34-5 5 16,0 0-6-16,30 0 2 0,-30 0-2 16,0 0 15-16,0 0-17 0,37 2 0 0,-37-2 2 15,0 0-2-15,0 0-2 0,41 0 14 16,-41 0-20-16,0 0-2 0,36 0 12 0,-36 0-2 15,0 0 3-15,35 0 0 0,-35 0-5 16,30 0-2-16,-30 0 2 0,30 0 2 0,-30 0-3 16,35 0 8-16,-35 0-1 0,0 0-4 15,47-2 4-15,-47 2-8 0,35-5 9 16,-35 5-6-16,30 0 15 0,-30 0-14 0,32-5 3 16,-32 5 10-16,28-2-18 0,-28 2 8 15,27-5-5-15,-27 5 1 0,0 0-4 16,40-6 5-16,-40 6-1 0,0 0-3 15,25-6 8-15,-25 6-8 0,0 0 0 0,32-3 10 16,-32 3-15-16,0 0 7 0,29-8 8 16,-29 8-3-16,0 0 1 0,28-4-9 0,-28 4 5 15,0 0-3-15,0 0 0 0,28-3 6 16,-28 3-3-16,0 0 3 0,0 0 9 16,31-6-13-16,-31 6 2 0,0 0 10 0,0 0-14 15,31-11 0-15,-31 11 22 0,0 0-25 16,29-4-7-16,-29 4 12 0,0 0 5 0,32-11-13 15,-32 11 3-15,0 0 2 0,33-5 19 16,-33 5-22-16,18-7 10 0,-18 7-6 0,0 0 10 16,36-12-11-16,-36 12-3 0,20-4 5 15,-20 4 7-15,0 0-7 0,0 0-1 16,31-12 0-16,-31 12-3 0,0 0 6 0,0 0 7 16,25-5-10-16,-25 5 6 0,0 0-12 15,0 0 23-15,0 0-12 0,27-10-5 16,-27 10 3-16,0 0-4 0,0 0 0 15,0 0 1-15,0 0 3 0,0 0 1 0,0 0 1 16,27-7-9-16,-27 7 14 0,0 0-6 16,0 0-4-16,0 0 0 0,0 0 6 0,0 0-4 15,0 0 1-15,0 0 0 0,33-1-4 16,-33 1 11-16,0 0-4 0,0 0-6 0,0 0 9 16,32-8-14-16,-32 8 11 0,0 0 16 15,0 0-22-15,30-4-2 0,-30 4 2 16,0 0-3-16,0 0 3 0,0 0 9 0,29-8-4 15,-29 8 12-15,0 0-22 0,0 0 8 16,0 0 9-16,28-6-17 0,-28 6 7 0,0 0-7 16,0 0 5-16,0 0 4 0,29-6-5 15,-29 6 27-15,0 0-21 0,0 0-5 16,0 0 0-16,28-7-1 0,-28 7 4 16,0 0 5-16,0 0 0 0,0 0 0 15,0 0 1-15,29-5-3 0,-29 5 0 0,0 0 8 16,0 0-5-16,0 0 0 0,0 0-3 15,21-10 1-15,-21 10-8 0,0 0 4 0,29-12-6 16,-29 12 12-16,16-12-6 0,-16 12 2 16,0 0-7-16,29-12 8 0,-29 12-1 0,0 0 15 15,23-12 4-15,-23 12 14 0,0 0 9 16,0 0 10-16,0 0 5 0,20-12 5 0,-20 12-9 16,0 0-2-16,0 0-10 0,0 0-5 15,14-20-4-15,-14 20-5 0,0 0-1 16,0 0-6-16,0 0 0 0,0 0-1 0,0 0-5 15,3-31-5-15,-3 31 2 0,0 0-1 16,0 0-4-16,0 0 3 0,0 0-1 0,0 0-3 16,-7-37-1-16,7 37-1 0,0 0 2 15,0 0-2-15,0 0-2 0,0 0-2 16,0 0 2-16,0 0-2 0,-1-37 1 16,1 37-3-16,0 0-4 0,0 0 5 0,0 0 0 15,0 0-1-15,0 0 2 0,0 0-8 16,0 0 4-16,0 0-6 0,0 0 2 15,0 0-4-15,0 0 3 0,0 0-5 16,1-30-6-16,-1 30-1 0,0 0-3 0,0 0-2 16,0 0 0-16,21-18-8 0,-21 18 0 15,0 0 8-15,15-19-2 0,-15 19 0 0,0 0 7 16,11-19 0-16,-11 19 3 0,0 0 4 0,0 0 1 16,14-18 1-16,-14 18 2 0,0 0 3 15,0 0 3-15,0 0-8 0,0 0 6 16,8-25 10-16,-8 25-13 0,0 0 7 0,0 0-5 15,0 0 3-15,0 0 6 0,0 0 3 16,8-23-5-16,-8 23 4 0,0 0-2 16,0 0 1-16,0 0-8 0,0 0 11 0,0 0 0 15,2-32-1-15,-2 32-2 0,0 0 4 16,0 0-5-16,0 0 2 0,0 0-5 16,0 0 4-16,7-24 0 0,-7 24-1 15,0 0 1-15,0 0 2 0,0 0-6 0,0 0 1 16,0 0 0-16,0 0 2 0,0 0 4 15,0-31-2-15,0 31-3 0,0 0 10 0,0 0-10 16,0 0 1-16,0 0 1 0,0 0-3 16,0 0-1-16,-7-38 6 0,7 38-8 15,0 0 8-15,0 0-4 0,-5-30-7 0,5 30 9 16,0 0-3-16,0 0-2 0,-8-29-6 16,8 29 7-16,0 0-1 0,0 0-4 0,-5-33-5 15,5 33 12-15,0 0-2 0,-9-34-6 16,9 34 9-16,-5-24-8 0,5 24 7 0,0 0-2 15,-15-32 3-15,15 32-6 0,-15-21-3 16,15 21-1-16,-10-21 0 0,10 21 2 16,-12-19 2-16,12 19-9 0,0 0-2 15,-16-28-8-15,16 28 5 0,-14-15 1 0,14 15 3 16,0 0-2-16,-23-24 2 0,23 24 6 16,-12-15-6-16,12 15 6 0,-17-16 1 0,17 16-4 15,-21-18-7-15,21 18 14 0,-22-17-3 16,22 17-3-16,-18-15-2 0,18 15 3 0,-21-12 7 15,21 12-8-15,0 0 8 0,-31-23 11 16,31 23-16-16,-25-7 7 0,25 7-2 16,-22-13-6-16,22 13 8 0,-27-13-5 0,27 13 2 15,-25-7 15-15,25 7-24 0,-32-12 6 16,32 12 1-16,-30-12 1 0,30 12 3 0,-43-5-6 16,23 0-3-16,20 5 3 0,-36-5 0 15,36 5 0-15,-43-3 17 0,43 3-14 16,-39-5 7-16,39 5-10 0,-45 0 3 0,45 0 3 15,-47-4-1-15,47 4-4 0,-50 0 2 16,22 0-3-16,28 0-1 0,-65 0 4 16,31 0 0-16,2 0 0 0,-4 0 3 15,2 0-8-15,-4 0 10 0,2-3 1 16,3 3 1-16,-2 0-5 0,1 0 2 0,34 0 1 16,-58-7-1-16,24 11-7 0,3-8 8 15,31 4-5-15,-57-2 4 0,25 2 8 0,0-3-13 16,32 3 4-16,-57 0-8 0,31-5 11 15,26 5-1-15,-61 0-11 0,31 0 15 0,30 0-6 16,-53 0 0-16,28 0 0 0,25 0-2 16,-52-3 1-16,30 6 1 0,22-3-3 0,-57-3 4 15,57 3 8-15,-48 0-7 0,28-1 1 16,20 1 3-16,-49-3-2 0,49 3-7 0,-47-3 2 16,47 3 2-16,-43-5 5 0,18 2-9 15,25 3 6-15,-46-2-3 0,46 2 3 16,-46-2 0-16,46 2 2 0,-49-5-5 15,26 5-5-15,23 0 2 0,-51-3 3 0,51 3 2 16,-46 0-1-16,46 0-5 0,-49 0 5 16,22 3-4-16,2 2-1 0,25-5 1 15,-48 4 0-15,23-1-3 0,25-3-2 0,-49 5 2 16,24 1 8-16,25-6-7 0,-53 4 2 16,27 4 3-16,0-6 8 0,1 5-10 0,25-7-10 15,-57 9-6-15,32-6-12 0,-4 5-5 16,4-3-10-16,25-5 2 0,-55 9-4 15,28-6-9-15,-5 2 4 0,7-1 9 0,25-4 3 16,-57 9 7-16,34-9-8 0,23 0 18 16,-49 6 1-16,49-6 6 0,-40 5 3 0,40-5 4 15,-40 0 3-15,40 0-7 0,-37-5 0 16,37 5 6-16,-36-4-6 0,36 4-8 16,-34-2 17-16,34 2-3 0,-32-6-5 0,32 6 1 15,-28-9 3-15,28 9 1 0,-32-10 7 16,32 10-8-16,-33-8 2 0,33 8 8 15,-37-10-2-15,17 1-2 0,20 9 4 0,-40-10-4 16,40 10-5-16,-44-10 3 0,17 7 0 16,27 3 8-16,-50-7 4 0,23 2-16 15,27 5 16-15,-58-3-12 0,26 1 0 0,5 2 0 16,27 0-4-16,-60 0 8 16,20 0-4-16,7 0-1 0,-3 0 6 0,3 0 1 0,-1 0-7 15,1 0 8-15,33 0 7 0,-64 0-10 16,34 0 10-16,-1 2-2 0,31-2-5 15,-59-2 9-15,36 2-14 0,23 0 0 0,-51-2 4 16,51 2-6-16,-48 0 8 0,23-5-6 16,25 5 0-16,-42 0 12 0,42 0-5 15,-47-6 9-15,47 6-18 0,-42-3 2 0,19 3-2 16,23 0 4-16,-59-2-4 0,29 2 1 16,0-4-5-16,-8 4-5 0,3 0 5 15,-4 4 2-15,-9-2-11 0,2 1 17 0,-2 0-2 16,3 0-10-16,-2 2 6 0,3-3 4 15,-1 0 2-15,7 1 4 0,-1 2 0 0,6-5 0 16,-1 3 2-16,3-3-2 16,-1 3 3-16,32-3-3 0,-50 0 0 0,50 0-4 15,-46 0 4-15,46 0-2 0,-36 1-2 0,36-1 15 16,-34 0-15-16,34 0 4 0,-33 0-15 16,33 0 7-16,0 0 4 0,-44-1-2 15,44 1-2-15,-30 1 4 0,30-1-2 0,-38 0-6 16,38 0 6-16,-41 3-5 0,41-3 7 15,-40 8-4-15,12-6-10 0,-1 5 6 16,29-7-11-16,-55 7 3 0,28-2 2 0,-1-2-10 16,0 4 12-16,28-7 10 0,-57 5-8 15,28-2-1-15,-1 1 11 0,-2-4 0 0,32 0-10 16,-56 6 0-16,30-6 6 0,-4 0 2 16,30 0-10-16,-60 0 14 0,28 0-4 15,2-3-5-15,-2 0-3 0,32 3 10 0,-61-4-4 16,24 1 2-16,3 1 0 0,3-3-11 15,-3 0 15-15,-1 5-8 0,5-3 2 0,30 3 4 16,-65-5-2-16,38 1-2 0,-3 1 0 16,30 3-3-16,-54-7 7 0,34 5 4 15,20 2-4-15,-40-3 7 0,40 3-7 16,-39-8 4-16,39 8-2 0,-31-1-4 16,31 1 4-16,0 0-4 0,-37-6 2 0,37 6 0 15,0 0 0-15,-35-5 0 0,35 5-8 16,0 0 10-16,-30-5-15 0,30 5-2 0,0 0-12 15,-25-7 1-15,25 7 4 0,0 0-4 16,-41-3 11-16,41 3 2 0,-25 0-9 0,25 0-5 16,-36 0 4-16,19 3-11 0,17-3 7 15,-44 5 4-15,18-1-1 0,-3-1 8 0,1 2-5 16,-1 1-3-16,-8-5 5 0,9 7-15 16,-9-5 17-16,4 3-20 0,-6-3 2 15,1 4 0-15,-2-5 7 0,1 4 10 0,-1 1-6 16,7-4 4-16,-6-1 4 0,4 1 8 15,-2-3 0-15,4 4 0 0,-2-1 11 16,4-3-6-16,-4 0 6 0,35 0 2 16,-62 0-2-16,37 0-1 0,25 0 9 0,-47 0 7 15,47 0-10-15,-38-3 0 0,38 3 0 16,-40 0 5-16,40 0-13 0,-34-4 0 0,34 4 2 16,0 0 3-16,-40 0 0 0,40 0-5 15,-30-3 0-15,30 3 6 0,0 0-6 0,-43-2-3 16,43 2 0-16,-30 0 3 0,30 0 6 15,0 0-6-15,-46-3 0 0,46 3-3 16,-25-2 8-16,25 2-7 0,0 0-16 0,-43-8-6 16,43 8-2-16,-22-3-16 0,22 3-1 15,-30-2 10-15,30 2 3 0,-22 0 3 16,22 0 10-16,-25-4 0 0,25 4 6 0,-28-3-3 16,28 3 14-16,-24-3-15 0,24 3 4 15,-27-4-1-15,27 4 1 0,0 0-7 16,-35 0 16-16,35 0 4 0,-21 0-2 0,21 0-5 15,0 0 2-15,-36 0-3 0,36 0-6 16,0 0 6-16,-35 0 3 0,35 0-8 0,-20 0 5 16,20 0-6-16,-23-2 9 0,23 2 9 15,0 0-3-15,-34 0-6 0,34 0 6 16,-26 2-3-16,26-2 6 0,-27 0-6 0,27 0-6 16,-25 4 12-16,25-4 0 0,-27 0-6 15,27 0 0-15,-22 0 0 0,22 0 6 16,-28 0-4-16,28 0 4 0,-24 0 0 0,24 0 20 15,-28-4 12-15,28 4-1 0,-22-2-17 16,22 2-3-16,-27-8 2 0,27 8-11 16,-26-4 9-16,26 4 2 0,-25-3-11 0,25 3 6 15,-31-8-14-15,31 8 16 0,-26-3-8 16,26 3 19-16,-27-9-13 0,27 9-6 0,-30-9 5 16,8 7-8-16,0-5-2 0,-4 4-3 15,2 0-27-15,-8 3-21 0,-1 0-29 16,-4 3-50-16,-1 0-114 0,-1 0-346 0,4 1 114 15</inkml:trace>
  <inkml:trace contextRef="#ctx0" brushRef="#br0" timeOffset="6195.6522">20280 5220 2378 0,'0'0'22'15,"0"0"3"-15,0 0-6 0,-18-21-4 0,18 21-15 16,0 0-37-16,0 0-23 0,-15-15 5 16,15 15-20-16,0 0-3 0,0 0-2 15,0 0 26-15,-29-13 32 0,29 13 26 16,0 0 7-16,0 0 25 0,-26-13-4 0,26 13-1 15,0 0-3-15,0 0-25 0,0 0-23 16,0 0-40-16,-15-21-5 0,15 21-1 16,0 0 6-16,0 0 29 0,0 0 16 0,0 0 50 15,-10-24 18-15,10 24 21 0,0 0 1 16,0 0 23-16,0 0 16 0,-12-26 8 0,12 26-2 16,0 0-11-16,0 0 0 0,0 0-7 15,-15-25-14-15,15 25 12 0,0 0-15 16,0 0 5-16,-14-17-10 0,14 17-20 0,0 0 4 15,0 0-18-15,-18-25-6 0,18 25 9 16,-15-15-19-16,15 15 14 0,0 0 4 16,-23-21-5-16,23 21 3 0,-15-19-5 0,15 19-17 15,-24-16 5-15,24 16 23 0,-27-18-24 16,27 18 17-16,-33-20-19 0,6 8-2 16,7 0-6-16,-10 3 11 0,0-3 5 0,1 3 3 15,-4-4 3-15,1 1 7 0,4 0-7 16,-1 2-1-16,-1 0-5 0,0-2 1 0,7 3-10 15,-6 0 1-15,1 0 0 0,-1 0-1 16,3 0-2-16,-3-1 5 0,9 0-6 16,-10 3-3-16,1-3-2 0,4 0 0 15,-1 0-5-15,2 5 3 0,-6-5-8 0,30 10 5 16,-50-12-2-16,23 6-4 0,7-3 2 16,20 9-8-16,-50-8 0 0,28-2 1 0,22 10 0 15,-47-14 5-15,22 10 0 0,25 4-3 16,-40-11 0-16,15 5 3 0,25 6-6 0,-44-12-2 15,24 7 4-15,20 5 11 0,-50-13-4 16,27 10 1-16,3-6 5 0,20 9-6 16,-50-9-2-16,21 3-1 0,1 2 1 0,-4 2-6 15,2-3 4-15,-10 2-3 0,6 1-3 16,-4 2 5-16,-4-3 5 0,5 3 6 0,0-4-2 16,-1 4-2-16,1 0 1 15,-1 0-2-15,-4 0-2 0,5 0-4 0,0 0 3 16,-1 0 4-16,-1 4-3 0,-3-1-5 0,6-1 0 15,-3-2 0-15,-6 3-3 0,-4 2 4 16,4 1-2-16,-7-5 1 0,6 4-4 16,-10 0 1-16,8-1 1 0,-11 2-5 15,7 0 4-15,2 0 0 0,0 1 1 16,2-5-2-16,-1 4-4 0,4 1 7 0,-4-5 0 16,11 4-2-16,-4-2 4 0,4 3-4 0,4-6-4 15,-6 7-2-15,7-3 22 0,1-1-14 16,2 2-8-16,-2 0 2 0,2-3 2 15,3 0 2-15,-6 4-2 0,6-5 0 0,-8 4-1 16,5 1 0-16,-4-2 7 0,-1-1-5 16,0 2 0-16,1-1 3 0,-2-1 1 0,7 1-2 15,1-4 6-15,-6 2-2 0,4 0 9 16,30-3 10-16,-50 8 4 0,26-8-2 0,24 0-8 16,-38 1 7-16,38-1-3 15,-33 0-1-15,33 0-2 0,-32 0-1 0,32 0-7 16,0 0 2-16,-39 0-6 0,39 0-4 15,0 0 3-15,-38 0-1 0,38 0-3 0,0 0 1 16,-39 0-3-16,39 0-3 0,-28 5 2 16,28-5-3-16,-30 2-4 0,30-2 6 15,-32 5-1-15,32-5 1 0,-28 8 0 16,28-8 2-16,-31 2 1 0,31-2-5 0,-31 7 4 16,31-7-1-16,-34 9 2 0,34-9-2 0,-38 9-3 15,38-9-1-15,-39 9-1 0,14-3 4 16,25-6-6-16,-37 9 2 0,17-3-3 0,20-6 5 15,-36 8 4-15,36-8-5 0,-37 9 0 16,37-9 3-16,-34 5-5 0,34-5 6 16,-28 7-3-16,28-7 0 0,-29 3 2 15,29-3 3-15,0 0-3 0,-36 6-5 0,36-6-7 16,0 0-4-16,-41 6-1 0,41-6-12 16,-25 7 14-16,25-7-1 0,0 0 2 0,-36 5 4 15,36-5-3-15,-26 7 0 0,26-7 4 16,-31 6 0-16,31-6 0 0,-34 6-1 15,34-6 0-15,-40 9 12 0,20-7-11 0,20-2 16 16,-38 10-11-16,11 0-4 0,5-5 0 16,22-5 6-16,-40 10-6 0,18-3 17 15,22-7-15-15,-35 15 2 0,35-15 1 0,-30 9-1 16,15 0-4-16,15-9 4 0,-22 9 2 16,22-9-6-16,-27 15-1 0,27-15 9 0,-18 15-7 15,18-15 7-15,-17 20 2 0,17-20-6 16,-18 21-4-16,18-21 4 0,-12 21-6 0,12-21-1 15,-10 24 1-15,10-24-3 0,0 0 7 16,-7 33 5-16,7-33-11 0,0 0 1 16,0 0 1-16,4 33 6 0,-4-33 1 0,0 0-5 15,0 0 5-15,8 31 6 0,-8-31-11 16,0 0 4-16,5 20 0 0,-5-20-1 16,0 0 6-16,0 0 1 0,15 26-9 0,-15-26 3 15,12 16-7-15,-12-16 5 0,0 0 5 16,20 24-15-16,-20-24 5 0,13 17 0 15,-13-17-2-15,12 16 7 0,-12-16-5 16,13 12-1-16,-13-12-4 0,0 0 11 0,15 17 7 16,-15-17-18-16,0 0 12 0,14 15-4 15,-14-15-1-15,0 0-2 0,15 15 3 0,-15-15 11 16,0 0-2-16,13 15-6 0,-13-15 4 16,0 0 3-16,20 20-9 0,-20-20 11 15,15 12-7-15,-15-12 10 0,0 0-10 0,22 25 3 16,-22-25 4-16,14 12-5 0,-14-12-1 0,15 15 8 15,-15-15 4-15,11 21-5 0,-11-21 2 16,12 26-6-16,-12-26 4 0,13 21 0 16,-13-21 4-16,12 28-5 0,-7-13 14 15,-5-15-19-15,13 25 1 0,-13-25 2 16,16 27 3-16,-16-27 2 0,11 22-5 0,-11-22 0 16,9 20 10-16,-9-20-2 0,8 20 9 15,-8-20-21-15,0 0 3 0,5 25 9 0,-5-25-5 16,0 0 12-16,3 24-14 0,-3-24 1 15,0 0 3-15,0 0 0 0,0 35 1 16,0-35-1-16,0 0 0 0,0 0-2 0,0 0 0 16,-3 30 5-16,3-30 5 0,0 0-4 15,0 0 7-15,0 0 4 0,-10 25-12 0,10-25 9 16,0 0 0-16,0 0-13 0,-17 21 1 16,17-21 4-16,0 0-6 0,-11 20 5 0,11-20-8 15,0 0 4-15,0 0-2 0,-16 23-2 16,16-23 3-16,0 0-8 0,-11 19 7 15,11-19 3-15,0 0-13 0,0 0 11 0,-5 27 3 16,5-27-4-16,0 0-4 0,0 0 8 16,-9 32-7-16,9-32-2 0,0 0 6 15,-3 24-2-15,3-24-4 0,0 0-1 0,0 0 2 16,-2 31 4-16,2-31-4 0,0 0 5 16,0 0 2-16,0 31-2 0,0-31 1 0,0 0-11 15,0 0 10-15,0 0-2 16,0 29-1-16,0-29-4 0,0 0 4 0,0 0-6 15,0 0 10-15,0 0 1 0,2 35-10 16,-2-35 7-16,0 0-5 0,0 0 4 0,0 0 4 16,0 0-4-16,-2 27 7 0,2-27-19 15,0 0 10-15,0 0 5 0,0 0-5 0,0 0-1 16,0 0 1-16,2 27 5 0,-2-27-5 16,0 0 1-16,0 0 9 0,0 0-9 0,0 0-5 15,0 0 10-15,0 0-5 0,0 0 3 16,0 0 10-16,0 0-1 0,0 0 0 15,0 0-3-15,0 30-5 0,0-30-1 0,0 0-6 16,0 0 9-16,0 0-3 0,0 0 9 16,0 0-10-16,0 0-1 0,0 30-2 0,0-30 14 15,0 0-13-15,0 0 1 0,12 26 8 16,-12-26-12-16,0 0-3 0,5 21 9 16,-5-21 0-16,0 0-9 0,0 0 0 15,11 21 5-15,-11-21-8 0,0 0 16 0,0 0-11 16,9 24 5-16,-9-24 5 0,0 0-3 15,18 20-3-15,-18-20 9 0,17 12 8 0,-17-12-12 16,23 15-4-16,-23-15 6 16,34 12 4-16,-17-5-3 0,-17-7-2 0,31 12 3 15,-12-7-8-15,-19-5 9 0,30 10-3 0,-30-10 9 16,28 7 3-16,-28-7 8 0,24 5-1 16,-24-5-1-16,0 0 2 0,28 6-8 0,-28-6-2 15,0 0-2-15,32 7 6 0,-32-7-11 16,0 0 2-16,25 5-4 0,-25-5-2 0,0 0 6 15,37 7-4-15,-37-7-2 0,0 0 2 16,33 3-3-16,-33-3 0 0,0 0-1 16,34 4 1-16,-34-4-5 0,27 0 3 0,-27 0-1 15,0 0 0-15,41 3-1 0,-41-3 1 16,32 3 2-16,-32-3-4 0,35 2 2 16,-35-2-1-16,44 4 10 0,-23-1-9 0,-21-3 1 15,51 5-1-15,-25-5 0 0,-26 0-1 16,49 1 6-16,-27-1-5 0,-22 0 14 15,45 0-14-15,-45 0 6 0,38 0 4 16,-38 0-5-16,42-1 2 0,-42 1-3 0,37 0-3 16,-37 0 2-16,37 0-2 0,-37 0 2 15,40-5-2-15,-40 5 0 0,33-3-1 0,-33 3 3 16,37 0-2-16,-37 0-3 0,42 0 2 16,-42 0-1-16,45 0-2 0,-45 0 3 0,44 0-2 15,-19 0 0-15,-25 0 3 0,53 0 2 16,-28 0-8-16,-25 0 8 0,57 3-1 15,-27-3-3-15,5 0 0 0,-4 0 2 0,7 0-1 16,-5-3-1-16,6 3-2 0,-6-4 3 16,3 2 3-16,2-1-2 0,1 3-3 0,-4-3 2 15,0-1-3-15,-2 4 0 0,2-3 3 16,4-1-4-16,-2 4 2 0,-6 0-3 0,3 0 4 16,1 0 1-16,-5 0-4 15,5-3 4-15,-1 3-2 0,-34 0-3 0,65 0 6 16,-35 0-3-16,5-2 1 0,-5-1 0 15,2-1 1-15,-32 4 8 0,59-4-9 0,-34-1 2 16,6 5-3-16,-31 0-2 0,52-5 4 16,-23 1-2-16,-2 1 0 0,-27 3-3 15,48-5 2-15,-21 0 0 0,-27 5 2 0,47-5 0 16,-22 3-1-16,-25 2 0 0,45-5 3 16,-23 5-3-16,-22 0-2 0,48-3 2 0,-48 3-2 15,35-2 1-15,-35 2 3 0,42 0-4 16,-42 0 2-16,37 0 2 0,-37 0-2 0,40-2 0 15,-40 2 3-15,49 0-2 0,-28 2-2 16,-21-2 1-16,54-2 2 0,-26 2 0 16,-28 0-2-16,55 0-2 0,-31 0 5 0,9-5-3 15,-33 5 3-15,46 0 3 0,-16-3-3 16,-30 3 4-16,50-3-2 0,-27 3 5 16,-23 0-7-16,50 0-1 0,-50 0 1 0,46 0 0 15,-23 0 1-15,-23 0-2 0,45 3-2 16,-21-3 4-16,-24 0-1 0,46 3-1 0,-46-3 4 15,44 0 2-15,-26 5-4 0,-18-5-2 16,45 0-2-16,-45 0 3 0,36 2-2 16,-36-2 0-16,33 0-1 0,-33 0 0 15,32 2 2-15,-32-2-2 0,30 0-7 0,-30 0 7 16,30 3 5-16,-30-3-4 0,0 0 1 16,35 0 3-16,-35 0-5 0,0 0-1 0,32 0 1 15,-32 0 1-15,0 0 1 0,0 0-2 16,30 5-2-16,-30-5 4 0,0 0-1 15,0 0 0-15,34 0 1 0,-34 0-5 0,0 0 6 16,0 0-5-16,38-5 0 0,-38 5 6 16,0 0-6-16,42 0 2 0,-42 0 3 0,32 0-2 15,-32 0 1-15,33-3-3 0,-33 3 3 16,35-2 4-16,-35 2-6 0,40-2-1 16,-40 2 1-16,32-5-1 0,-32 5 2 0,42-6-1 15,-42 6 0-15,32-4 0 0,-32 4-2 16,40-2 2-16,-40 2-1 0,40-3-1 0,-40 3 1 15,35 0 0-15,-35 0-1 0,45-3 1 16,-45 3 4-16,35 0-3 0,-35 0 0 16,34-5-1-16,-34 5 2 0,32 0-2 0,-32 0 1 15,0 0 2-15,40-1 4 0,-40 1-6 16,0 0 1-16,33 0 1 0,-33 0 10 16,0 0-11-16,0 0-1 0,32 0-1 0,-32 0 1 15,0 0-1-15,0 0-1 0,0 0 1 16,0 0 2-16,30-3-1 0,-30 3-4 0,0 0 5 15,0 0-2-15,0 0-1 0,0 0 2 16,0 0-3-16,0 0 6 0,40 0-8 16,-40 0-1-16,0 0-1 0,0 0-3 15,0 0 3-15,0 0-1 0,34 0 1 0,-34 0 1 16,0 0 3-16,0 0-2 0,0 0 2 0,32 3-6 16,-32-3 6-16,0 0 2 0,0 0 0 15,0 0 2-15,33 0-2 0,-33 0 1 16,0 0-5-16,0 0 10 0,39-6-5 0,-39 6-3 15,0 0 3-15,41-6-1 0,-41 6 1 16,20-3-2-16,-20 3 2 0,0 0-4 0,37-8 2 16,-37 8 1-16,0 0-1 0,27-3 5 15,-27 3-6-15,0 0 1 0,0 0 2 16,32-5-5-16,-32 5 5 0,0 0 0 16,0 0 0-16,25-7-1 0,-25 7 2 0,0 0-1 15,0 0 3-15,32-5-1 0,-32 5 3 16,0 0-2-16,0 0 3 0,0 0 2 0,25-10 2 15,-25 10-3-15,0 0 3 0,0 0 0 16,0 0-2-16,0 0-1 0,16-13-3 16,-16 13-3-16,0 0 5 0,0 0-7 0,0 0-1 15,0 0-2-15,17-22 0 0,-17 22-4 16,0 0 3-16,0 0 1 0,22-13 8 16,-22 13-4-16,0 0 1 0,0 0-2 0,0 0 0 15,0 0 0-15,18-16 2 0,-18 16-1 16,0 0-1-16,0 0 1 0,0 0 1 15,0 0-1-15,20-20-1 0,-20 20 4 0,0 0-2 16,0 0 2-16,12-15-1 0,-12 15-1 16,0 0 2-16,0 0 3 0,8-20 2 0,-8 20 5 15,0 0-2-15,0 0-4 0,16-27 0 16,-16 27-5-16,0 0 6 0,1-23 0 0,-1 23-5 16,0 0 2-16,5-28 0 0,-5 28 3 15,0 0 4-15,0-31 4 0,0 31-2 16,0 0 0-16,0 0-1 0,-5-40-2 15,5 40 4-15,0 0-7 0,-1-27-3 0,1 27 3 16,0 0-7-16,0 0 0 0,-4-28-4 16,4 28 3-16,0 0-2 0,0 0 1 0,0 0-3 15,0 0 6-15,0 0-4 0,-8-34 1 16,8 34 0-16,0 0 3 0,0 0-5 16,0 0 1-16,0 0 3 0,0 0-1 0,-4-28 2 15,4 28-1-15,0 0 0 16,0 0 1-16,0 0-4 0,0 0 2 0,0 0-2 0,0 0 0 15,0 0 4-15,0-38-4 0,0 38-6 16,0 0-1-16,0 0-4 0,0 0 0 0,0 0 2 16,0 0-1-16,4-28 9 0,-4 28-3 15,0 0-2-15,0 0 4 0,0 0-1 16,0 0 5-16,0 0 2 0,0 0 1 0,8-27 1 16,-8 27-1-16,0 0 2 0,0 0-1 15,0 0-3-15,0 0 0 0,0 0-1 16,0 0 0-16,0 0 3 0,4-27-3 15,-4 27 0-15,0 0 2 0,0 0-1 0,0 0 1 16,0-35-19-16,0 35 3 0,0 0 3 16,0 0 6-16,-4-36-1 0,4 36-3 0,-8-24 2 15,8 24 2-15,-5-27 0 0,5 27-2 16,0 0 1-16,-2-36 2 0,2 36 0 16,-8-27 2-16,8 27 2 0,-5-24-3 0,5 24 2 15,0 0 1-15,-9-38 4 0,9 38 1 16,-10-24 0-16,10 24 1 0,-8-28 3 15,8 28-7-15,-5-27-1 0,5 27 0 0,-10-25 2 16,10 25 1-16,-7-28-2 0,7 28 2 16,-8-24-4-16,8 24 1 0,-8-26 3 0,8 26-2 15,-16-24 4-15,16 24-4 0,-13-27 1 16,13 27-1-16,-17-29 2 0,2 14-3 0,15 15 1 16,-28-30-2-16,18 14 2 0,10 16-2 15,-30-26 0-15,15 19 2 0,15 7 0 16,-24-29-1-16,24 29-1 0,-23-21 0 0,8 11 1 15,15 10-5-15,-22-25 2 0,7 13-3 16,15 12 6-16,-20-21-2 0,5 9 0 0,15 12 1 16,-32-22-1-16,17 7-2 0,15 15 0 15,-40-21 1-15,20 9-3 0,-9 0-3 16,3-2-13-16,-13 5-25 0,-6-3-20 16,-9 3-17-16,-11 0-14 0,-12 1-27 0,-18 3-20 15,-56-2-25-15,-8 6-71 0,-15 2-171 16,-16 6-429-16,-18 8-49 0</inkml:trace>
  <inkml:trace contextRef="#ctx0" brushRef="#br0" timeOffset="35340.3865">22361 5828 1388 0,'0'0'95'0,"-26"5"-51"0,26-5-18 15,0 0-18-15,0 0 5 0,0 0-8 16,0 0-10-16,0 0-3 0,0 0-62 15,0 0-131-15,0 0-159 0,0 0 87 0</inkml:trace>
  <inkml:trace contextRef="#ctx0" brushRef="#br0" timeOffset="37845.4088">21082 5775 1579 0,'0'0'204'0,"0"0"-29"16,0 0-17-16,0 0-16 0,0 0-19 0,0 0-14 15,0 0-28-15,0 0-5 0,0 0 3 16,0 0-17-16,0 0 16 0,0 0-14 16,0 0 1-16,0 0-15 0,0 0 0 15,36 0 0-15,-36 0-14 0,0 0-7 0,0 0-1 16,34-12 3-16,-34 12-15 0,40-13-2 16,-15 6 18-16,7-2-11 0,8 0-5 0,5-3 8 15,9 0-8-15,9 3-9 0,3-5-7 16,4 2 11-16,13 0 4 0,-6-1-6 0,10 1-2 15,-1 4 10-15,-1-2-8 0,-1-2-7 16,6 4 16-16,-16-2-18 0,8 1 2 16,0-4-7-16,5 0 10 0,-6-2 3 0,5 3-1 15,-4-3-1-15,3-1-6 0,-6-3 2 16,3 3-2-16,0 3 0 0,-4-4 3 0,1-1 3 16,3 2-6-16,-4-1 9 0,-7 3 1 15,-3 2-3-15,3 0 1 0,-6 0-6 16,3 0-2-16,-7-1 11 0,-5 5 1 15,5-6-7-15,-11 4 7 0,-5 7 5 0,4-9-3 16,-6 7 1-16,-1-2-9 0,3 2-4 16,-6 0-2-16,4-3 10 0,-8 5-2 15,0-3-4-15,4 3 9 0,-1 0-1 0,-4-3-6 16,2 3-2-16,0-2-4 0,2 2 4 16,-6 3 2-16,1-1-2 0,-33 1 0 15,54-3 0-15,-26 0-4 0,-28 3-8 0,40 0-10 16,-40 0-27-16,37 0-21 0,-22 0-38 15,-15 0-100-15,0 0-269 0,30-8-188 0,-30 8 119 16</inkml:trace>
  <inkml:trace contextRef="#ctx0" brushRef="#br0" timeOffset="38783.4016">24001 5012 2793 0,'-29'1'44'0,"29"-1"1"0,0 0-13 0,-40 7-1 15,40-7 1-15,0 0-9 0,-30 3-3 16,30-3 8-16,0 0-16 0,0 0 3 0,-32 6-5 16,32-6-2-16,0 0 17 0,0 0 4 15,0 0 2-15,0 0-7 0,0 0 5 0,0 0 2 16,0 0-3-16,0 0-1 0,0 0-1 16,0 0 3-16,0 0-4 0,0 0-3 15,0 0 3-15,0 0-8 0,0 0-1 0,0 0-1 16,0 0 4-16,102-9-10 0,-102 9 8 15,49 3-4-15,-19-3 4 0,3 0-7 16,-1 4 7-16,5-2 0 0,-2-2-2 0,3 0-1 16,-1 3-1-16,0 0 9 0,7-3-10 15,-8 0 1-15,11-3 7 0,-2 3-8 16,4 0-2-16,1-3 6 0,-1 1-8 0,-1-2 0 16,1 1 2-16,-1 0 1 0,-3-1 3 15,2-1 9-15,-3 2 1 0,-1-2 8 16,4 4 0-16,-10-2 0 0,0-1-4 0,-1 0 2 15,1 4 6-15,-5-3-20 0,-32 3 4 16,55-1 3-16,-28 1-5 0,-27 0 6 0,38-4 6 16,-38 4 18-16,32 0 6 0,-32 0 9 15,27-4-8-15,-27 4 6 0,0 0-8 16,33-3-5-16,-33 3-9 0,0 0-4 0,0 0 0 16,0 0-13-16,0 0 3 0,0 0-1 15,0 0-9-15,0 0-3 0,0 0-2 16,19 12-1-16,-19-12-5 0,0 0 4 0,0 0-1 15,0 0-2-15,0 0 4 0,0 0-9 16,0 0 3-16,-32 60 7 0,32-60-11 0,-17 29 1 16,7-16 2-16,10-13 0 0,-20 35 0 15,12-17-7-15,-7 3 1 0,1 2 5 16,-2-2-1-16,-4 2 0 0,-4-1 3 0,-1 3 0 16,-3 1-3-16,-4-5 5 0,2 3-1 15,-2-6 1-15,-2 5-11 0,3-5 9 0,6-2 5 16,-4-1-16-16,1-3 11 0,6 1-3 15,-6-1 0-15,4 0 2 0,-1 1 1 16,3-4-6-16,-1 0 6 0,1 0-3 16,22-9 0-16,-47 19 1 0,29-12 1 0,-7 1-5 15,1-3 7-15,24-5-4 0,-48 17 4 16,19-7-4-16,4-2-2 0,-6-1 3 16,0 1-2-16,3-1 5 0,-4 0-2 0,10-2 0 15,-8 2 1-15,30-7-8 0,-46 8 7 16,27-2-4-16,19-6 1 0,-35 7-4 0,35-7 5 15,-33 5-2-15,33-5 4 0,-27 7-9 16,27-7-9-16,-22 5 7 0,22-5-26 0,0 0-1 16,-25 10 3-16,25-10 0 0,0 0-10 15,0 0 2-15,0 0-28 0,-7 25-13 16,7-25-50-16,0 0-129 0,0 0-584 16,49-3-68-16</inkml:trace>
  <inkml:trace contextRef="#ctx0" brushRef="#br0" timeOffset="39593.3865">23981 5242 3697 0,'-17'-25'-132'16,"17"25"19"-16,0 0 15 0,0 0 13 0,0 0 2 15,-10-18 7-15,10 18 4 0,0 0 5 16,0 0 10-16,0 0-2 0,0 0 13 16,0 0-3-16,0 0 1 0,0 0 17 0,0 0 8 15,0 0 0-15,-10-26 14 0,10 26 9 16,0 0 3-16,0 0-6 0,0 0 15 0,0 0 17 15,0 0 11-15,0 0 13 0,0 0 15 16,-7-24-6-16,7 24 14 0,0 0 1 16,0 0-5-16,0 0-1 0,0 0-17 0,0 0-7 15,0 0-5-15,-2-30-8 0,2 30 2 16,0 0-11-16,0 0-12 0,0 0 13 16,0 0-6-16,0 0-7 0,0 0 7 0,0 0-1 15,0 0-11-15,0 0 7 0,0 0 0 16,0 0-8-16,5-33-1 0,-5 33 15 15,0 0-13-15,0 0-4 0,0 0 9 16,0 0-7-16,0 0-2 0,0 0 2 0,0 0 3 16,0 0-1-16,0 0-4 0,0 0 0 15,0 0 12-15,0 0 7 0,61 48 3 0,-53-29 4 16,7-1-1-16,2 7 3 0,5 2-9 16,-1 7-2-16,9 4 8 0,-4 1 6 0,10 3-8 15,-2 0-13-15,1-3-21 0,-2 2-19 16,-1 1-17-16,2-4-36 0,-4-5-63 0,-4-3-254 15,-2-5-339-15,6-3 489 0</inkml:trace>
  <inkml:trace contextRef="#ctx0" brushRef="#br0" timeOffset="41199.5778">26722 4465 3073 0,'0'0'-30'16,"0"0"2"-16,0 0 23 0,0 0 2 0,-6-44 6 16,6 44 7-16,0 0 15 0,0 0 8 15,0 0 9-15,0 0 0 0,0 0 3 0,0 0 14 16,0 0-12-16,0 0-8 0,0 0 6 15,0 0-5-15,0 0-9 0,0 0-16 0,0 0 7 16,0 0-7-16,0 0-7 0,0 0 16 16,0 0-11-16,0 0 8 0,0 0 2 15,0 0 6-15,0 0 14 0,35 81 8 16,-27-55-1-16,-3 1-5 0,2 0 1 0,1 8-6 16,-6 1-6-16,5 1-1 0,1 4-9 15,-1-2-20-15,1 1-37 0,0 1-69 16,2-2-228-16,5-8-445 0,-1-6 311 0</inkml:trace>
  <inkml:trace contextRef="#ctx0" brushRef="#br0" timeOffset="42007.3221">27233 4386 3433 0,'0'0'41'0,"0"0"13"0,0 0 8 0,0 0 1 15,-27-10-16-15,27 10-3 0,0 0 3 16,0 0 14-16,0 0-6 0,0 0 7 16,0 0 1-16,0 0 7 0,0 0-2 0,0 0 11 15,0 0 4-15,0 0-1 0,0 0 0 16,0 0 4-16,-14-24-16 0,14 24-10 0,0 0-10 15,0 0-10-15,0 0-6 0,0 0-6 16,0 0-5-16,0 0 3 0,0 0 0 16,0 0-9-16,0 0 2 0,34 77-5 0,-27-60 4 15,1 5-1-15,-8-22-4 0,13 40 2 16,-1-20-4-16,-12-20 1 0,8 33-2 0,1-20 0 16,-9-13-1-16,8 27 2 0,-8-27 0 15,12 20 1-15,-12-20-6 0,0 0 4 16,8 27 1-16,-8-27 0 0,0 0 10 15,0 0-9-15,0 0-3 0,0 0-1 16,0 0-1-16,0 0-1 0,0 0 0 0,0 0 0 16,29-57 0-16,-29 57-1 0,8-39-1 15,-6 17-3-15,6 0 0 0,-3-3-2 0,-5 25 1 16,17-45 0-16,-9 20-5 0,5 3 5 16,1-2-6-16,-1 3-6 0,9-2 4 0,0 5-3 15,-2 0 0-15,3 3-4 0,2 3 2 16,0-2-1-16,0 6 3 0,-1 0 0 0,-24 8-1 15,53-1 2-15,-27 2 0 0,2 7-2 16,-28-8 5-16,50 15-1 0,-26-3 3 16,1 3 9-16,-2 7 7 0,0-4 9 0,-4 4 9 15,1 3 11-15,-3 2-6 0,-4-1 15 16,0 0-6-16,-4 3-2 0,-1-2 0 16,-3 1-6-16,0 0-2 0,-1-4 0 15,-3 3-5-15,-1-27 1 0,-5 54-2 0,0-27-5 16,-3-1 2-16,-6-2-7 0,-4 3 2 15,-4 2 0-15,-1-5-1 0,-6 0-8 0,4-2-14 16,-11-4-19-16,7 0-19 0,-4-1-34 16,1-2-50-16,2-9-48 0,-10-3-101 15,15-3-673-15,25 0-792 0</inkml:trace>
  <inkml:trace contextRef="#ctx0" brushRef="#br0" timeOffset="42370.7806">26931 4107 4612 0,'0'0'-118'16,"0"0"20"-16,0 0 8 0,0 0 13 16,0 0 2-16,0 0 17 0,0 0 14 15,0 0 7-15,0 0 13 0,0 0 8 16,84-20 16-16,-61 10 9 0,-23 10 15 0,49-18 9 16,-26 9 1-16,4 1 0 0,3-4 10 15,-5 0-11-15,5 0 1 0,-1 1 7 16,-1-2-16-16,-1 1 2 0,-2-3-1 0,5-1-15 15,-3 5 4-15,0-3-17 0,3-1-19 16,-3 2-38-16,-6-2-28 0,10 3-43 0,-10-5-107 16,4 2-577-16,-1 0 103 15</inkml:trace>
  <inkml:trace contextRef="#ctx0" brushRef="#br0" timeOffset="43285.3657">28584 4135 3693 0,'0'0'31'15,"0"0"11"-15,0 0-15 0,0 0-3 16,0 0 1-16,0 0-9 0,0 0-7 0,0 0 3 15,0 0 9-15,0 0 1 0,0 0 25 16,0 0-4-16,0 0-3 0,0 0-6 16,0 0-17-16,0 0 6 0,0 0 0 0,0 0-4 15,0 0 9-15,0 0-12 0,0 0 13 16,0 0-2-16,34 9-16 0,-23 17 4 0,-2-2 7 16,1 0 9-16,3 4 0 0,-5 3 9 15,2-3 3-15,-3-1-21 0,2 2 5 16,-4-4 8-16,-2-5 3 0,-3-20 0 0,10 40-3 15,-7-23 22-15,-3-17 19 0,9 30 11 16,-9-30 14-16,0 0-12 0,0 0-14 16,0 0-14-16,0 0-16 0,0 0-16 15,0 0-14-15,0 0-15 0,15-92-19 0,-10 49-6 16,1-4-10-16,4 1 3 0,2 2-3 16,-3 2 0-16,2 2 6 0,-4 6-6 0,3 3 8 15,-3 2 4-15,1 6-8 0,-6 1 5 16,-2 22 4-16,15-36-8 0,-15 36 8 0,8-29 5 15,-8 29-8-15,13-15 18 0,-13 15-7 16,0 0 2-16,0 0 4 0,27-6 2 16,-27 6 13-16,0 0-4 0,0 0-6 15,0 0 12-15,0 0-4 0,0 0 0 0,35 27 3 16,-35-27-1-16,0 0-4 0,15 20 4 16,-15-20 1-16,0 0-1 0,15 15 4 0,-15-15 6 15,0 0 4-15,0 0 13 0,0 0 5 16,19 9-2-16,-19-9-2 0,0 0-5 0,0 0-6 15,0 0-1-15,30-41 0 0,-30 41-6 16,18-27-7-16,-18 27-6 0,17-25-10 16,-17 25-4-16,14-21-8 0,-14 21-5 0,15-17-10 15,-15 17 14-15,13-20-11 0,-13 20 2 16,0 0 3-16,15-19 1 0,-15 19 0 16,0 0 3-16,0 0-2 0,0 0 19 15,0 0 7-15,0 0 6 0,37 52 10 0,-29-23 7 16,1-2 1-16,2 11-4 0,-6-4 1 15,7 4-1-15,0 1-2 0,1-4 3 0,-1 7-5 16,3-9-1-16,-2 3-4 0,-1-4-7 16,1-2-17-16,1-5-3 0,-3 1-22 0,4-8 5 15,-6 0-33-15,-9-18-41 0,28 19-35 16,-28-19-44-16,0 0-130 0,40-10-556 16,-26-2-204-16</inkml:trace>
  <inkml:trace contextRef="#ctx0" brushRef="#br0" timeOffset="43509.2626">29611 3791 4347 0,'0'0'119'0,"-3"-31"-17"0,3 31-17 15,0 0-31-15,0 0-3 0,0 0-20 0,0 0-4 16,0 0-1-16,0 0-3 0,0 0-3 16,0 0 0-16,0 0 0 0,0 0 2 15,45 58-1-15,-33-35 3 0,-12-23 3 16,20 40-2-16,-12-20-6 0,6 2 3 0,-1-1-4 15,0 1 0-15,1 3 0 0,-6-6-4 16,4 1-21-16,-4 0-26 0,-8-20-30 0,17 30-36 16,-9-18-28-16,-1-2-54 0,-7-10-149 15,0 0-546-15,0 0-257 0</inkml:trace>
  <inkml:trace contextRef="#ctx0" brushRef="#br0" timeOffset="43693.3506">29506 3525 4201 0,'-9'-17'12'15,"9"17"53"-15,-11-34 35 0,11 34 10 16,-9-24 29-16,9 24 20 0,0 0 7 0,-10-32-5 16,10 32-15-16,0 0-14 0,-6-24-19 15,6 24-14-15,0 0-19 0,0 0-11 0,-5-25-15 16,5 25-9-16,0 0-28 0,0 0-22 16,0 0-25-16,0 0-38 0,0 0-46 0,0 0-46 15,0 0-94-15,0 0-281 0,0 0-383 16,0 0-562-16</inkml:trace>
  <inkml:trace contextRef="#ctx0" brushRef="#br0" timeOffset="44243.3397">29989 3779 4513 0,'0'0'-27'0,"0"0"34"16,4 33 17-16,-4-33 12 0,0 0 8 15,1 22-1-15,-1-22 1 0,0 0-12 0,0 0 0 16,0 0-11-16,7 28-4 0,-7-28-4 16,0 0-2-16,12 27 6 0,-12-27-8 15,16 25 1-15,-4-10 4 0,-12-15-3 0,14 27 0 16,-14-27-6-16,16 26 2 0,-11-11 4 15,-5-15-3-15,15 18 0 0,-15-18 6 0,12 18-1 16,-12-18 8-16,0 0 12 0,8 20-4 16,-8-20-3-16,0 0-12 0,0 0-5 15,0 0-8-15,0 0-6 0,12-68-2 0,-10 38-1 16,4-5-4-16,-1-1-7 0,1-6 2 16,0 0 6-16,6 2-6 0,-4 0-4 0,-3 3 1 15,2 5-11-15,1 2-4 0,1 0-12 16,-1 4 2-16,5 2 7 0,3 3-8 15,-5-1 6-15,6 7 9 0,0-2-2 0,-17 17 6 16,28-15-5-16,-28 15 12 0,34-5 3 16,-34 5 18-16,35 5 9 0,-14 7 13 15,-21-12 10-15,41 30 1 0,-13-13 5 16,-6 8-3-16,5 0 5 0,-9 3 9 0,7-4-2 16,-2 6-1-16,-2-1 3 0,0 1 3 0,1-2 0 15,0-1 0-15,0 8-2 0,-1-4-9 16,1 6-1-16,3-4-3 0,-3 10-4 15,5 1-4-15,-6-1 2 0,-1 0-19 0,6 3-40 16,-6-1-68-16,-7-10-89 0,-1-5-291 16,-11-1-431-16,-1-11-457 0</inkml:trace>
  <inkml:trace contextRef="#ctx0" brushRef="#br0" timeOffset="45101.1597">28507 5421 4418 0,'0'0'-21'0,"0"0"18"0,0 0 31 0,-40-7 5 16,40 7 23-16,0 0 10 0,0 0 4 15,0 0-4-15,0 0-10 0,0 0-1 0,0 0 8 16,0 0 7-16,65-65 9 0,-16 47 1 16,4-11 3-16,24 2-3 0,29-10-4 15,11-2-3-15,5-2-11 0,12-1-6 16,13 1-6-16,7 1-3 0,15 1-9 0,5-2-12 15,5 7-16-15,-2-3-14 0,2 4-13 16,-12 2-5-16,-6 3-6 0,-6 3-1 16,-16 7 3-16,-8 2 1 0,-29 6 3 0,-20 5 1 15,-14 3 0-15,-16-3 0 0,5 5-4 0,-13 5-4 16,-3-5-1-16,-9 2-8 0,-2 3-3 16,-10 0-16-16,-20-5-6 0,15 18-9 15,-15-18 5-15,0 0 10 0,0 0 6 0,-63 42 9 16,29-25 22-16,-7-5 6 0,-3 0 22 15,-13 3 19-15,5 0 18 0,-8 0 9 0,7-2-1 16,6-1-7-16,3-2-5 0,6 0-10 16,8-4-7-16,-2 3-7 0,10-3 1 15,-3 0-6-15,25-6 2 0,-32 15-5 0,32-15 2 16,-16 15 3-16,16-15 5 16,0 0 3-16,0 0 5 0,31 41-3 0,-6-29-4 0,1 1 0 15,10-1-2-15,3 3-3 0,8 2-3 16,3 4 2-16,3-4-4 0,4 5 4 15,-3 1-5-15,-2-1-2 0,-6 4 1 16,3-1-5-16,-2-4 3 0,-9 6 15 0,-1-1 6 16,-8-2 16-16,2 0 5 0,-4 5-7 15,-4-4-1-15,3 2 0 0,-3 1-3 16,2-3 1-16,-8 2-3 0,3 0-4 0,0 2-2 16,3-4-5-16,-1-2 1 0,-2 1-5 15,2-1-1-15,5-1-3 0,3-4-12 0,2 0-18 16,6-5-24-16,6-1-33 0,-1 1-46 15,12-1-52-15,-6-6-160 0,-16-2-235 0,-1-1-363 16,-32-3-625-16</inkml:trace>
  <inkml:trace contextRef="#ctx0" brushRef="#br0" timeOffset="48760.6608">21087 4988 4422 0,'16'-4'-116'0,"-16"4"16"15,41-12 15-15,-10 5 1 0,-9-3 9 0,8 1 5 16,12 0 9-16,-4-3 2 0,9 3 15 16,14-8-5-16,-5 5 2 0,10-1 9 0,-4 2 4 15,3-1 2-15,3 0 4 0,4-3 2 16,-3 3 0-16,-2 0 4 0,-2 0 6 0,4 3 10 15,-1 0-3-15,1 0 4 0,3-3 5 16,-4 3-4-16,8 2 4 0,12-4-3 16,1 5-1-16,-2-4 6 0,7 0-6 0,-2 0 1 15,5 5 6-15,-7-1-12 0,2 0 11 16,7 0 0-16,-4-1-4 0,0-1 0 16,6 1 2-16,-8-2 11 0,6 3-4 0,-5 1-3 15,-2-7 5-15,-7 4 11 0,-6 1-11 16,-2 2-2-16,0-2 17 0,-7 1-13 15,2 0 11-15,0 0-3 0,-4 3-6 0,-9 0 9 16,-2 3-8-16,3-3 8 0,-7 3 1 16,-1 3-11-16,0-3 15 0,-3 3 8 0,-6 0-10 15,1 3-3-15,-9-2-2 0,-5-2 12 16,2 1 17-16,-9 0 18 0,-23-3 16 0,44 3 33 16,-44-3 11-16,35 4 2 0,-35-4-14 15,25 2-8-15,-25-2-16 0,27 3-12 16,-27-3-13-16,0 0-8 0,30 3-6 15,-30-3-2-15,0 0-15 0,0 0-1 0,0 0-7 16,0 0-19-16,0 0-22 0,0 0-15 16,35-3-35-16,-35 3-28 0,0 0-54 15,0 0-160-15,5-20-583 0,-5 20-338 0</inkml:trace>
  <inkml:trace contextRef="#ctx0" brushRef="#br0" timeOffset="49444.2961">25170 4167 4149 0,'0'0'-44'0,"0"0"5"0,0 0-5 15,0 0-16-15,-32 3-33 0,32-3-22 0,0 0-11 16,0 0 18-16,0 0-2 0,0 0 8 16,0 0 13-16,0 0 44 0,0 0 33 15,0 0 31-15,0 0 29 0,0 0 22 0,0 0 1 16,0 0 5-16,0 0-22 0,0 0-4 15,0 0-6-15,0 0-8 0,0 0-9 16,0 0 13-16,0 0-13 0,0 0-5 0,0 0 10 16,0 0-19-16,54 43 7 0,-38-31 0 15,1 1-5-15,7 2 18 0,-4 0-24 16,1 1 1-16,8 2 1 0,4-1 2 0,2-1-7 16,7 1-2-16,-2-2 0 0,2 0 11 15,7 0-6-15,-4-3-7 0,8 5 3 16,-7-5 3-16,2 3-6 0,-6-3 3 0,1-2-5 15,-2 2 4-15,-3-1 1 0,-6-1-3 16,-7-3-2-16,2 1 4 0,-1 3-2 0,-4-5-4 16,-22-6 15-16,34 12-8 0,-19-3 4 15,-15-9 2-15,28 15 6 0,-28-15-17 0,12 15 0 16,-12-15 10-16,0 0-10 0,5 26 4 16,-5-26 5-16,0 0 2 0,0 0-17 15,-29 36 4-15,29-36 6 0,-28 16 0 0,11-7-6 16,17-9 14-16,-33 18-6 0,13-12 1 15,20-6-4-15,-45 20 3 0,23-14-1 16,-8-3-5-16,3 1 10 0,-5 1 3 16,2-2 8-16,30-3 12 0,-65 3 13 15,26-3 7-15,6-3 23 0,-1 3-1 0,1-3-1 16,1-2-10-16,32 5-2 0,-50-2-16 16,50 2-7-16,-47 0-31 0,47 0-39 0,-35-2-59 15,35 2-39-15,-32 0-71 0,32 0-262 16,-30-3-354-16,30 3 105 0</inkml:trace>
  <inkml:trace contextRef="#ctx0" brushRef="#br0" timeOffset="51307.1006">12117 5282 3569 0,'30'-17'-53'0,"-1"0"24"0,-6 2 25 0,-3-1 13 16,5 4-1-16,-5-5-3 0,9 5 1 16,-3-6-6-16,10 3 5 0,-3 0-8 0,4 0 8 15,0-4 1 1,5 2 3-16,4-3-5 0,5 2-4 0,-1-8 23 0,5 5 5 16,3-4 3-16,8-2 3 0,1-4-6 15,6 4-9-15,-3-4 5 0,11 0 2 0,-4-4-8 16,25-4 7-16,0-1-19 0,5 0 6 15,7 0-4-15,-2 3 5 0,1 0-1 0,3 0 0 16,3 3 7-16,6-1-2 0,2-2-17 16,2 1 6-16,7 3-2 0,9-5-6 15,-1 1 5-15,0 2 7 0,-2 3-6 0,-2 1-1 16,3-1 3-16,-4 8 7 0,1 0-11 16,2 2-4-16,5-1 4 0,-3 10 9 0,3-4-14 15,4 2 6-15,0 3-6 0,4 0 1 16,-11 0 6-16,3 2 1 0,-31 3-1 15,-18 4-2-15,-1 1-8 0,0-2 15 0,-1 1-5 16,-18 3-4-16,-2-3 2 0,1 6-2 16,3-3 2-16,-1 3 0 0,13 3-4 0,-14 1 6 15,14 0 3-15,3 2-3 0,-4 0-1 16,2 0 10-16,-1 4-11 0,7-2 4 16,-13 1-5-16,7 0 3 0,-4 3-2 0,1-1 1 15,-6-1 5-15,6 2 6 0,-8-3 8 16,2 0 1-16,-2 4-1 0,0-4 9 15,-10 1 6-15,8 2-1 0,-1 0-4 0,4 1 2 16,-3-1-2-16,4-3 4 0,1 1-13 16,1 2-4-16,1-3-3 0,5-2 10 15,5 2-1-15,-4-4-6 0,-4 5-8 0,6-6 6 16,-11 1-8-16,5 1-1 0,-19 1 10 16,2-3-11-16,0 2 0 0,-5-3-2 0,3 3 1 15,0 0 2-15,-1 0-2 0,-2 5 0 16,3-6-9-16,0 5 9 15,1 2-2-15,-6-3 1 0,2 0 4 0,-4 1-9 0,-8-1 4 16,7 0-1-16,-10-3-9 0,-5-2 6 16,2 3 3-16,-4-4-18 0,2 0 23 0,-9-3 1 15,2-1-5-15,-5 2-1 0,0-1 0 16,-1-3 3-16,-4 0-4 0,2 0 1 16,-32 0 1-16,60-3-5 0,-38-1 11 15,-22 4 3-15,43-2-1 0,-43 2 1 0,37-3-1 16,-37 3 10-16,34-5-5 0,-34 5 4 15,28-1 3-15,-28 1 5 0,0 0 7 0,37-4 8 16,-37 4-2-16,0 0 3 0,0 0 2 16,32-7 1-16,-32 7-11 0,0 0-6 0,0 0 0 15,28-3-4-15,-28 3-5 0,0 0-2 16,0 0-5-16,0 0 0 0,0 0-3 0,28-2 0 16,-28 2-4-16,0 0 3 0,0 0-3 15,31-7-3-15,-31 7-2 0,0 0-1 16,28-4 2-16,-28 4-2 0,0 0-1 0,30-9 3 15,-30 9-2-15,0 0 1 0,35-5 0 16,-35 5-2-16,0 0-1 0,30-3 4 16,-30 3-2-16,0 0-1 0,30-3 3 15,-30 3-11-15,0 0-5 0,0 0-3 0,24-6-8 16,-24 6-7-16,0 0-17 16,0 0-13-16,0 0-34 0,27-10-30 0,-27 10-45 0,0 0-148 15,1-27-577-15,-1 27-371 0</inkml:trace>
  <inkml:trace contextRef="#ctx0" brushRef="#br0" timeOffset="52570.8402">22743 4102 4246 0,'0'0'-74'15,"0"0"5"-15,0 0 1 0,0 0-5 0,0 0-12 16,0 0-1-16,-24-10 7 0,24 10 11 15,0 0-3-15,0 0 9 0,0 0 8 16,0 0 21-16,0 0 13 0,0 0 29 16,0 0 2-16,0 0 20 0,0 0 14 0,0 0 3 15,0 0 2-15,0 0 5 0,-28-5-13 16,28 5-9-16,0 0-3 0,0 0-1 0,0 0-13 16,0 0 8-16,0 0-19 0,0 0-3 15,0 0 16-15,0 0-7 0,0 0-1 16,0 0 11-16,0 0-15 0,0 0 3 0,42 57 2 15,-42-57 1-15,21 23 5 0,-21-23 1 16,27 18 3-16,-13-9 4 0,-14-9-3 16,35 19-7-16,-19-11-3 0,6 1 12 15,5-1 20-15,-27-8-23 0,47 18-4 0,-24-12 4 16,-1 0 7-16,6 1-20 0,1 2 6 16,-1-3-11-16,-1 3 1 0,0-3 4 15,1 0 9-15,4 3-14 0,-7 2 6 0,7-2-6 16,-4 0 9-16,2-3-7 0,-6 3 5 15,3 0-5-15,-4-3 3 0,2 1-11 0,-25-7 9 16,37 11 1-16,-19-7 1 0,-18-4-8 16,30 8 13-16,-30-8-16 0,31 11 6 0,-31-11-6 15,31 6 12-15,-31-6-5 0,29 8-8 16,-29-8 6-16,20 7 1 0,-20-7-8 16,23 5 5-16,-23-5 2 0,0 0-4 0,27 14 6 15,-27-14-8-15,0 0-5 0,22 5 9 16,-22-5-7-16,0 0 7 0,0 0 5 15,25 10-8-15,-25-10 1 0,0 0 2 0,0 0-6 16,0 0 7-16,0 0-6 0,18 12-5 16,-18-12 10-16,0 0 15 0,0 0-11 0,0 0-1 15,0 0-2-15,0 0 3 0,0 0-11 16,0 0 12-16,0 0-3 0,15 15 7 16,-15-15-5-16,0 0 4 0,0 0-5 0,0 0 4 15,0 0-4-15,0 0-8 0,0 0 13 16,-53 16 2-16,53-16 1 0,0 0-13 15,-40 10 1-15,40-10-1 0,-22 6 4 0,22-6-4 16,0 0-4-16,-44 11 9 0,44-11-10 16,-21 7 17-16,21-7-11 0,-30 9 9 15,30-9-10-15,-22 6 8 0,22-6-7 0,0 0-9 16,-30 9 7-16,30-9 8 0,0 0-5 16,-30 9 5-16,30-9-2 0,0 0-6 15,-31 6-4-15,31-6 9 0,0 0-2 0,-31 6 0 16,31-6 19-16,0 0-10 0,-34 8-12 15,34-8 0-15,-22 4 9 0,22-4-12 0,-26 8 11 16,26-8 1-16,-27 5-4 0,27-5-1 16,-27 7 23-16,27-7-26 0,-30 9 6 0,30-9-11 15,-32 10 14-15,32-10 5 0,-28 8-10 16,28-8-2-16,-34 13-2 0,18-7 4 16,16-6-5-16,-32 9 6 0,32-9-2 0,-34 12 26 15,34-12-7-15,-31 10 12 0,31-10-6 16,-30 10-7-16,30-10-4 0,-32 6 9 15,32-6-9-15,-34 9-4 0,34-9 1 16,-31 4-3-16,31-4 0 0,-24 8-4 0,24-8 0 16,0 0-1-16,-30 6-4 0,30-6 3 15,0 0-7-15,0 0 1 0,-28 9 8 0,28-9-7 16,0 0-1-16,0 0 10 0,0 0-9 16,-26 6 5-16,26-6 6 0,0 0-2 15,0 0 5-15,0 0 13 0,0 0 9 0,0 0 4 16,0 0 7-16,0 0-5 0,0 0-6 15,0 0 5-15,0 0-1 0,-25-24-4 0,25 24 1 16,0 0-2-16,4-41 4 0,-4 41 15 16,5-40 0-16,-5 40 2 0,5-54-4 0,-4 23 0 15,3-3-6-15,2-10-1 16,-2 4-4-16,-4 1-9 0,1-2 0 0,-1 7-10 16,4 3-11-16,-4 4-32 0,3-1-48 15,-3 28-66-15,5-39-72 0,0 22-251 0,-1 2-464 16,-4 15-604-16</inkml:trace>
  <inkml:trace contextRef="#ctx0" brushRef="#br0" timeOffset="58615.9079">28696 7086 4482 0,'0'0'-101'16,"0"0"14"-16,-22-12 13 0,22 12 12 15,0 0 7-15,0 0 14 0,-23-18 34 0,23 18-27 16,0 0-5-16,-8-18 13 0,8 18 15 16,0 0 3-16,-17-26 18 0,17 26 10 15,0 0-5-15,-13-25 16 0,13 25 11 0,-12-23-6 16,12 23-15-16,0 0 13 0,-9-24-20 15,9 24-4-15,0 0-5 0,-15-25 11 0,15 25-1 16,0 0-3-16,0 0 9 16,-11-22-8-16,11 22-8 0,0 0-6 0,0 0 11 15,0 0-5-15,-10-22 2 0,10 22 6 16,0 0-1-16,0 0-2 0,0 0 3 0,0 0-12 16,0 0 6-16,-7-24 0 0,7 24-4 15,0 0 3-15,0 0-10 0,0 0-8 0,0 0 5 16,0 0-2-16,0 0-1 0,0 0-7 15,0 0 7-15,0 0 10 0,0 0-13 0,0 0 2 16,28 68 6-16,-24-43-1 0,-4-25 2 16,6 51 4-16,-1-23-5 0,-1 0 9 15,-2-2-16-15,1 1 12 0,-3-27-4 0,8 44 3 16,-4-25 1-16,1 1-4 0,-5-20 1 16,13 32-1-16,-1-12 4 0,-12-20 11 15,20 32-5-15,-4-25 3 0,1 7-4 0,-17-14-2 16,47 20 4-16,-25-12-9 0,3-5 21 15,2-1-21-15,-27-2 4 0,58 3-5 16,-26-3-6-16,-2-3 6 0,2 1 1 0,1-1 0 16,-1-4-3-16,-2 1 15 0,5 0-18 15,-5 0 1-15,6-4 0 0,-6 3-3 16,5 0-9-16,-5-4-1 0,-2 5-13 0,9-2-1 16,-8-2-7-16,2 1 7 0,0 0-4 15,0-2-1-15,-1 3-8 0,-1 0 13 0,-1-3 4 16,-3 6-15-16,-25 5 0 0,46-11-5 15,-30 2-1-15,-16 9-16 0,32-11-7 16,-32 11-26-16,32-9-53 0,-32 9-123 0,25-16-415 16,-15 7 122-16</inkml:trace>
  <inkml:trace contextRef="#ctx0" brushRef="#br0" timeOffset="58930.7783">29524 6960 2995 0,'-30'-5'35'0,"30"5"-2"0,0 0 2 16,-27-13 4-16,27 13-10 0,0 0 3 0,-23-15 3 16,23 15-6-16,0 0-8 0,0 0 2 15,-20-18 4-15,20 18 3 0,0 0 6 16,0 0-16-16,0 0 2 0,0 0 3 0,0 0 7 15,0 0 26-15,0 0 12 0,0 0 10 16,0 0 17-16,0 0 11 0,0 0 0 16,-8 58-15-16,13-30-16 0,-5-28-14 0,5 61 6 15,1-20-17-15,-1-5 3 0,2 7-12 16,0 4-3-16,1-3-29 0,0 10-47 0,2-7-28 16,2 8-44-16,-10-10-115 0,4-1-331 15,-1-4-220-15,-1-6 315 0</inkml:trace>
  <inkml:trace contextRef="#ctx0" brushRef="#br0" timeOffset="60173.4031">28484 8477 3406 0,'0'0'-20'0,"0"0"6"0,0 0 10 16,0 0 1-16,0 0 15 0,0-34 1 0,0 34 12 16,0 0 21-16,0 0 0 0,0 0-12 15,0 0 5-15,0 0-8 0,0 0 0 0,0 0-8 16,0 0-5-16,0 0 3 0,0 0-9 16,0 0 0-16,0 0 10 0,0 0 0 15,0 0-7-15,0 0 7 0,0 0 13 0,0 0-29 16,20 74 7-16,-20-74 8 0,10 32 0 15,-5-5 15-15,-5-27 12 0,8 42-9 16,-4-17 10-16,1 1 16 0,-2-2-9 16,5 0-2-16,-6 1 0 0,5-1-10 0,3 0-3 15,1 2 4-15,-1-2-10 0,1 2 1 16,5-5 5-16,-1 0-6 0,4-2-5 0,-1-1 1 16,7 1 5-16,-5-5-7 0,0-2 0 15,5-1 1-15,-3-3 2 0,5-1-1 0,-27-7-2 16,50 3-7-16,-18-6-2 0,-32 3 3 15,60-15-15-15,-25 4-1 0,4-2-10 16,-4 0-10-16,0-4-9 0,-2 0 3 16,4 1-5-16,-8 1-1 0,-3-1-7 0,1 3-14 15,-5 0-5-15,-2-4-10 0,-2 5-18 16,4-3-11-16,-22 15-22 0,25-24-31 0,-15 11-58 16,-10 13-133-16,17-22-461 0,-15 12 209 15</inkml:trace>
  <inkml:trace contextRef="#ctx0" brushRef="#br0" timeOffset="60451.7678">28584 8695 3683 0,'0'0'53'16,"-53"-2"-7"-16,53 2-1 0,-44 0-32 0,44 0-26 15,-33-3-13-15,33 3-9 0,0 0-7 16,-42 0 7-16,42 0 15 0,0 0 1 0,-25-3 15 15,25 3 11-15,0 0 13 0,0 0 13 16,0 0 3-16,-30-9-8 0,30 9 1 16,0 0 1-16,0 0-3 0,0 0-6 15,0 0 0-15,65-38-6 0,-38 29-15 16,-2-4-13-16,5 3-3 0,5 0-26 0,-2-7-7 16,4 5-16-16,-12-1-21 0,7 1-6 15,-7 4-19-15,-3-2-6 0,0 1-15 0,-22 9-23 16,30-18-43-16,-30 18-465 0,17-20 118 15</inkml:trace>
  <inkml:trace contextRef="#ctx0" brushRef="#br0" timeOffset="60703.1855">28245 8479 2763 0,'0'0'138'15,"0"0"-1"-15,-37-2 6 0,37 2-23 0,0 0-20 16,-25-16-18-16,25 16-9 0,0 0-16 15,0 0 7-15,21-53-9 0,-21 53-1 16,32-42-8-16,-10 17-9 0,1 2 5 0,6-4-8 16,-1 7 1-16,2-2-9 0,2-1 0 15,-2 5 4-15,5 0-3 0,-5 0-5 0,6 3 0 16,-3-1-4-16,1 0-6 0,-1 4 2 16,-1 2-19-16,1 1-16 0,-1 5-21 15,0-3-17-15,-2-3-20 0,-3 5-36 0,3 4-64 16,-30 1-155-16,48-6-412 0,-26 1 453 15</inkml:trace>
  <inkml:trace contextRef="#ctx0" brushRef="#br0" timeOffset="61192.757">29513 8499 3543 0,'0'0'138'0,"0"0"-8"15,0 0-21-15,0 0-21 0,-71-22-18 0,71 22-22 16,0 0-14-16,0 0-13 0,-18-16 4 15,18 16-2-15,0 0-8 0,0 0-7 16,0 0 8-16,0 0-10 0,0 0 8 0,0 0-6 16,0 0 4-16,0 0 6 0,0 0-3 15,0 0-12-15,0 0 5 0,23 80-3 16,-11-61-2-16,-4-1 4 0,-8-18-1 0,22 37-9 16,-9-18 9-16,-2-4-2 0,2 1 2 15,-13-16-4-15,25 25 1 0,-13-16 8 0,-12-9 2 16,28 12-2-16,-28-12 12 0,0 0-3 15,37-2 13-15,-37 2-2 0,28-27-4 16,-16 10-4-16,1-8 3 0,-1-2-8 0,2-5-2 16,-3-1-3-16,1-4 2 0,0 1-8 15,-4-2 2-15,0 1-9 0,1-3-7 16,-4 3-17-16,-2 3 15 0,2 0-14 0,-5-1-13 16,4 3-5-16,-4-3-13 0,-4 5-27 15,4-3-38-15,-5-1-53 0,2 4-207 0,-2 0-423 16,-4-1 166-16</inkml:trace>
  <inkml:trace contextRef="#ctx0" brushRef="#br0" timeOffset="62648.9871">30125 8255 3487 0,'0'0'-57'0,"17"-15"4"16,-17 15 9-16,18-15 1 0,-18 15-2 0,13-23 14 16,-13 23-2-16,20-18 1 0,-20 18 5 15,17-19 10-15,-17 19-3 0,15-18 10 16,-15 18 5-16,0 0 5 0,14-27-7 0,-14 27 7 15,6-20 10-15,-6 20 0 0,0 0 5 16,0 0 2-16,5-33 3 0,-5 33 7 16,0 0-18-16,0-28 20 0,0 28-7 0,0 0 1 15,0 0 5-15,-13-37-11 0,13 37-3 16,0 0 11-16,-15-25-5 0,15 25-8 0,0 0-1 16,-15-18-2-16,15 18 5 0,0 0-8 15,0 0 10-15,-30-12-5 0,30 12 5 16,0 0-8-16,0 0 3 0,-37 2 0 15,37-2-6-15,0 0 8 0,-34 16 6 0,34-16-12 16,-25 12 6-16,25-12-3 0,-26 23 14 16,14-11 28-16,12-12-2 0,-19 27 11 0,19-27-5 15,-18 37 4-15,6-19-8 0,7 1 6 16,-6 3-10-16,11-22 0 0,-10 33-9 16,10-33 9-16,-5 40-4 0,1-22 5 0,4-18-1 15,0 41 11-15,0-41-10 0,4 38 2 16,-3-20-6-16,-1-18 7 0,17 41 6 0,-5-24 3 15,1-2-7-15,5 3 1 0,1-4-10 16,1-2 0-16,8-3-6 0,4-3-3 16,5-3-8-16,0-3 0 0,11-3-19 0,1-3-17 15,1 0-12-15,8-9-34 0,3 0-10 16,-8-8-10-16,6 1-15 0,-11-10-20 16,1 4-12-16,-7-7-21 0,-2-6-20 0,-12 2-36 15,-4-5-21-15,-8 6 9 0,-11-5 60 16,4 1 63-16,-9 0 35 0,-5 2 24 15,-2-1 16-15,-3 5 17 0,2-5 23 16,-7 8 1-16,-2-1 20 0,0 7 3 0,2-2 7 16,-2 5 3-16,2 1-17 0,2 5 15 0,13 18-6 15,-20-30-19-15,20 30-4 0,-19-19 13 16,19 19 3-16,0 0-2 0,-23-6 7 16,23 6-6-16,0 0 4 0,0 0 1 0,0 0 1 15,-8 53 3-15,8-53-1 0,5 37 10 16,-5-37-5-16,11 42 3 0,-4-17-17 0,3 1-2 15,-3 1-3-15,3-2 5 0,-4 1-16 16,5-2 2-16,-5 3-7 0,4-2 1 16,-3-8 0-16,1 5-3 0,-8-22 1 0,12 33-3 15,-12-33 3-15,5 27 3 0,-5-27 6 16,0 0-3-16,7 18-12 0,-7-18-10 0,0 0-6 16,0 0-10-16,0 0-9 0,16-78-18 15,-11 44 1-15,4-3 11 0,-1-7-12 16,-1 4 6-16,5-2-2 0,-4 4-4 15,2-1-1-15,2 6 5 0,-1-1 0 0,-1 2 13 16,4 8-10-16,-6-2 2 0,1 5 0 16,-1-2 6-16,-8 23-6 0,22-28 14 15,-9 14-13-15,-13 14 9 0,27-12 19 0,-27 12-12 16,30-1-1-16,-30 1 7 0,0 0-1 16,57 12 9-16,-40-6-9 0,4 3 11 0,-2 3 17 15,-3 0-14-15,1 4 2 0,7-5 4 16,-8 1-5-16,4 5 15 0,-1-5-13 0,3-4 2 15,3 2-9-15,-4-1 4 16,6-3 6-16,-27-6-9 0,47 10-4 0,-27-10-7 16,-20 0 8-16,50-13 8 0,-23 1-9 0,-7-6 2 15,2-3 9-15,1-3-4 0,-4-8 1 16,-4-3-17-16,-7-6 9 0,0 1 6 16,-8-4 9-16,0-6-19 0,-3-4-4 0,-9-1 6 15,2-8 1-15,-3-2 1 0,1 7-2 16,-11-1 9-16,3 3-12 0,1 4 8 0,-1 2 1 15,0 14 3-15,3-2-1 0,1 10-1 16,4-3-5-16,-8 10 1 0,8 4-6 16,12 17 0-16,-28-20-3 0,28 20 3 0,0 0 9 15,0 0 0-15,-45 25 3 0,45-25 2 16,-14 44 1-16,14-20 7 0,0 7 7 16,9 0 6-16,-4 5 6 0,6 3-1 0,3-1 7 15,1-1 5-15,2 2 2 0,3-1-5 16,0 1 1-16,5 4-1 0,0-7-5 0,3 1-3 15,1-7-1-15,1 4 1 0,5-10-8 16,-2 0 2-16,4-4-6 0,5-1-21 16,2-6-23-16,-3-8-28 0,5 2-28 0,-6-7-30 15,-4-5-39-15,10-2-29 0,-6-10-109 16,-3 2-610-16,-16-6-355 0</inkml:trace>
  <inkml:trace contextRef="#ctx0" brushRef="#br0" timeOffset="63141.1014">31388 7012 4193 0,'0'0'-33'0,"-22"10"6"16,22-10-1-16,0 0 1 0,0 0 2 16,0 0 9-16,0 0-4 0,0 0-2 0,0 0 5 15,0 0-7-15,112-27-2 0,-68 19 15 16,-1-4-12-16,6 1-2 0,11-1 4 0,2 0-4 15,6-3-3-15,-2 0-7 0,-1 2-1 16,-5 1 7-16,2-5-5 0,-7 5-8 16,-6 0 9-16,-6-1 3 0,-4 5 7 15,-9-3-1-15,1 2 33 0,-5 5 14 0,-5-8 13 16,-21 12 17-16,35-11 17 0,-35 11 4 16,31-12 40-16,-31 12 6 0,18-15-9 0,-18 15-8 15,0 0-9-15,0 0-1 0,0 0-5 16,0 0-3-16,0 0-3 0,0 0-4 15,-65-22-7-15,65 22-6 0,0 0-7 16,-54 12 3-16,54-12-9 0,-35 13-7 0,35-13-8 16,-28 15-2-16,28-15-4 0,-17 19-6 0,17-19 4 15,-5 21-1-15,5-21-3 0,0 0-1 16,5 43-4-16,-5-43 1 0,23 28-3 16,-9-9 1-16,9-1 3 0,2 0 0 0,4 4-1 15,2-2 2-15,3 4 1 0,-1-4 0 16,4-1-4-16,-2 2-2 0,4 1-3 15,-2-3 1-15,-4 2-3 0,-1 2-4 0,-7-4-1 16,-5 5 2-16,-5-8-4 0,-13 11-20 16,-2-27-22-16,-20 55-40 0,-9-19-42 0,-16 2-53 15,-45 16-128-15,-21 0-643 0,-4-14-755 16</inkml:trace>
  <inkml:trace contextRef="#ctx0" brushRef="#br0" timeOffset="65236.1381">29812 6146 4591 0,'0'0'-95'15,"0"0"27"-15,-20-15 8 0,20 15 29 16,0 0-5-16,-25-15 6 0,25 15 20 16,-20-9 11-16,20 9 8 0,0 0 14 0,-37-12 24 15,37 12-3-15,-29-9 15 0,29 9-9 16,-31-9 6-16,31 9-5 0,-34-10 1 16,34 10-5-16,-43-5-2 0,16 0-2 0,27 5-6 15,-57-1-3-15,27 1-7 0,-5 0 0 16,1 1-3-16,-2-1-1 0,-1 5-4 0,0-3-5 15,-8 1 0-15,0-1 3 0,1 6-2 16,-3-2-6-16,-5 0 2 0,-1 3 5 16,-7 0-10-16,0 3 2 0,-4-1-2 0,5-2-2 15,3 3 2-15,7-6-3 0,-1 3-1 16,1 0 1-16,2 2-1 0,7-4-1 0,2 3 3 16,4-5-3-16,3 5-2 15,4-4-4-15,2 3 1 0,-5 2-1 0,8 0 2 0,-7 1-5 16,9 1 4-16,-5 5 2 15,5-2-2-15,0 3-1 0,-2-1 2 0,6 7 4 16,-1-3-4-16,-1 4 0 0,1 0 4 0,0 2-2 16,7-4 0-16,-3 4-2 0,1-4 6 15,2-2-1-15,3 1 2 0,-3 2 10 16,5 1 3-16,-3-2-2 0,8-24-2 16,-9 53 0-16,6-26 1 0,3 3 6 0,3-3-2 15,-1-2 0-15,5 7-2 0,3-3-2 16,2 1 2-16,4 0-2 0,4 0 1 0,0-5-5 15,2 5 2-15,0-10 0 0,8 3 0 16,-8-5 1-16,6 0-3 0,1-6 0 0,-9 2 6 16,3-1-2-16,-1-6-1 0,-2 2 1 15,-20-9 0-15,33 15-2 0,-17-8 0 16,-16-7-4-16,25 12 3 0,-25-12-2 16,21 5 0-16,-21-5 1 0,0 0-6 0,0 0-4 15,24 10 0-15,-24-10-2 0,0 0 2 16,0 0-4-16,0 0-5 0,0 0 4 0,0 0 4 15,-86 5-2-15,86-5-2 0,-61 2 0 16,25 4 1-16,1 0 1 0,-8 0-2 0,4 5 3 16,-4-3 0-16,3 2-1 0,-2 3 0 15,2 4-2-15,-2 2 4 0,5 0-4 0,-1-2 0 16,-3 9 1-16,8-3 4 0,-10 6-2 16,6 5 1-16,-5 1-2 0,3 1 2 15,4 3-1-15,-5 1 1 0,3 1-1 16,2 0 2-16,5-2-3 0,-2 1 2 0,6-3-4 15,-3 0 6-15,2-3-2 0,6 3-1 16,-1-4 3-16,3 4 2 0,-1 0 0 16,4 0-2-16,2 4 0 0,1-1 4 0,-2-1-2 15,8 5 0-15,-3 3 0 0,7-5 4 16,-2 1-2-16,5 4 2 0,1 0 2 16,3-2 3-16,-1 4-3 0,7-2 2 0,5 4-3 15,2 0 4-15,0-3 1 0,6 1 3 16,6 2-2-16,-4-6 2 0,3 0-1 0,9-2 6 15,-4 4 0-15,11 3 2 0,4-7 0 16,-4 4 2-16,4-3-5 0,9-4 3 0,0 5-3 16,2-5-4-16,6 3 3 0,3-7-5 15,29 14 0-15,-16-14-1 0,-4-1-1 16,16 11-1-16,-2-13-2 0,-13-1-2 0,-2-5 2 16,2 3-5-16,-2 5 5 0,0-4-2 15,-2 2-1-15,0 2-2 0,-6-1 2 0,3-2-3 16,-1-2 2-16,-2 0 2 0,-2-5 0 15,1 3 3-15,-6-10-2 0,0 0 1 16,1 1 3-16,-1-8 1 0,1 1 7 16,2 0-3-16,-2-7 2 0,-9-2 1 0,4-3-2 15,2-3-1-15,6-6-2 0,4-3-2 16,9-7-1-16,4-3-2 0,-3 1-2 16,8-3 0-16,-5-3-1 0,26-9-3 0,-14 1 0 15,-12 8-3-15,-2-3-1 0,-6-2-3 16,1-1 1-16,2 2 0 0,-10-2-1 0,2-4 1 15,-1 3 1-15,3-1-2 0,-3 2 3 16,-3-3 0-16,1-6-1 0,-6 6 0 0,5-5-2 16,-5 8-1-16,6-1 3 0,-1 0 0 15,-17 4-2-15,7 2 3 0,-3 4-2 16,-3-2 1-16,-1 2 1 0,-9-2-2 0,1 8 5 16,-15 0-4-16,5-1 2 0,2-2 3 15,-4 2-1-15,4 2 0 0,-7-3 3 0,2 2 1 16,0-1-3-16,-2-1-1 0,2-3 2 15,-6 2-1-15,4 0-2 0,-1-1 2 16,1-2 0-16,-3-1-1 0,0 0 2 0,-1 0 8 16,-4-2 7-16,0-2 1 0,-4 6 5 15,0-2-4-15,1 1 2 0,-4-5 2 16,2 5-6-16,-4 0-3 0,4-3 0 0,-1 4-1 16,-6-2-3-16,7-4-4 15,0-4-1-15,-2 2-1 0,5 1 0 0,2-6-3 16,-1 1 2-16,-1-3-2 0,2 2 1 0,0 0-3 15,0-5 2-15,-1 4-2 0,-1-4 3 16,2-3-3-16,-5 8 0 0,0-7-1 0,1 3 0 16,-1 1 0-16,1-3-3 0,-5 4 0 15,4 1-5-15,0 0-3 0,-4 3 5 0,4 0-4 16,1 1 3-16,1-2-1 0,-4 1 1 16,3 4-1-16,2-3-1 0,-2 1 2 15,1 2 0-15,-2-4 0 0,-1 9 2 0,3-1-1 16,-3-2-2-16,1 4 0 0,-2 0-5 15,-3-2-4-15,5 2-4 0,1 1-5 16,-1-1-9-16,-4 0-8 0,4 4-4 0,1-6 0 16,2 2 0-16,-7 1 0 0,4-1-2 15,-3 0-1-15,1 1 3 0,-4-1 3 0,3 0 2 16,-8-1 4-16,3 1 3 16,-4-4 5-16,0 4 2 0,0 1 1 0,-4-8 1 15,3 7 2-15,-11-3 6 0,7 0 4 0,-3 0 1 16,-1 3 3-16,-3-1-7 0,4 2 2 15,-7-4 4-15,3 0 1 0,-4 0-2 16,-1 0 1-16,0-5 0 0,0 4 1 0,-3-3 1 16,-5 0 0-16,2 1-1 0,-4 1 5 15,-6 2-1-15,1-6 3 0,-12 3-2 0,6-2 5 16,-9 6-2-16,-3-3 1 0,0 3 4 16,-7-1 1-16,2 6-1 0,1-5 0 15,-1 5-1-15,-2 2-1 0,0 2 0 0,4-1 0 16,-6 2-3-16,4 4 0 0,-4-4 1 15,4 3 0-15,-3 1 1 0,11 3 0 0,-5-4 0 16,0 8-1-16,-2-5 0 0,4 3 1 16,-10 2-1-16,-7 2 1 0,-6-4-3 15,-6 7 0-15,-15-1-1 0,-8 1 3 0,-3-5-5 16,-9 5 0-16,-35 6 2 0,-6-3 0 16,2 8 8-16,-7 1-4 0,3 6-2 15,-4 6-1-15,-3 11-1 0,-15 5 2 0,2 8 0 16,3 11 1-16,8 10 5 0,11 8-5 15,7 7-6-15,10 13-26 0,10 14-67 0,3 3-108 16,3 4-368-16,1-6-329 0,-4 1-457 16</inkml:trace>
  <inkml:trace contextRef="#ctx0" brushRef="#br0" timeOffset="68830.9448">26751 4293 1654 0,'0'0'427'0,"0"0"-178"0,0 0-74 16,0 0-56-16,0 0-39 0,8-25-19 15,-8 25-6-15,0 0-20 0,0 0-5 16,0 0 2-16,0 0 12 0,0 0-18 15,0 0 15-15,0 0-1 0,0 0-15 0,0 0 12 16,0 0-5-16,0 0-8 0,0 0 2 16,0-30-7-16,0 30-5 0,0 0-7 15,0 0-2-15,0 0-12 0,0 0 7 0,0 0-10 16,0 0 1-16,0 0 7 0,0 0 6 16,0 0-4-16,0 0 10 0,0 0 9 0,0 0 9 15,0 0 20-15,0 0 13 0,0 0-5 16,0 0 17-16,0 0-9 0,0 0-3 15,0 0-4-15,0 0 1 0,0 0-15 16,0 0 9-16,0 0 2 0,0 0-13 0,0 0-6 16,0 0 5-16,0 0-11 0,0 0 2 15,0 0 2-15,0 0 1 0,0 0-5 0,0 0-15 16,0 0 12-16,0 0 6 0,0 0-12 16,0 0 3-16,0 0-8 0,0 0-7 0,0 0 1 15,0 0-1-15,0 0 2 0,0 0-7 16,0 0 0-16,0 0 4 0,-17-28-2 15,17 28-2-15,0 0-6 0,0 0 3 0,0 0 9 16,0 0-10-16,0 0 2 0,0 0 3 16,0 0-8-16,0 0 3 0,0 0-6 15,0 0-7-15,0 0 2 0,0 0 2 0,0 0-1 16,0 0 4-16,0 0 29 0,0 0-36 16,0 0 5-16,0 0 4 0,0 0-4 15,20 70 4-15,-20-70-1 0,0 0 9 0,2 35-8 16,-2-35 2-16,7 20 4 0,-7-20-2 15,0 0 1-15,5 32-5 0,-5-32 0 16,3 21 8-16,-3-21-3 0,0 0-2 0,5 29 7 16,-5-29-1-16,0 0-3 0,4 36 11 15,-4-36 16-15,5 25-31 0,-5-25-7 16,0 24 10-16,0-24-3 0,3 32-1 0,-3-32 1 16,7 30-5-16,-7-30-2 0,5 33 6 15,-5-33 9-15,5 32-1 0,-5-32-3 0,6 30 3 16,-6-30-6-16,9 31-3 0,-9-31 0 15,5 28 10-15,-5-28-3 0,3 25 1 16,-3-25-1-16,8 24-4 0,-8-24 5 0,2 25-8 16,-2-25 10-16,0 0 5 0,7 32-8 15,-7-32 3-15,5 20-5 0,-5-20 2 16,0 0-1-16,1 28 7 0,-1-28-9 0,0 0 2 16,7 22 6-16,-7-22-2 0,0 0 5 15,10 25 1-15,-10-25 7 0,0 0 10 16,9 27-14-16,-9-27 8 0,8 19 8 15,-8-19-9-15,0 0-1 0,5 31-2 0,-5-31 4 16,8 17 1-16,-8-17-5 0,0 0-2 16,9 22-4-16,-9-22 0 0,0 0-2 0,8 22 2 15,-8-22-6-15,0 0 2 0,0 0 0 16,5 20-2-16,-5-20-6 0,0 0 12 0,0 0-3 16,0 0-8-16,8 22 5 0,-8-22 7 15,0 0 1-15,0 0 3 0,0 0 9 0,0 0 1 16,0 0 0-16,0 0 4 0,0 0 7 15,0 0-4-15,0 0-1 0,0 0-3 16,0 0-6-16,4 25-1 0,-4-25-4 16,0 0-9-16,0 0-1 0,0 0-2 0,0 0-7 15,0 0 3-15,0 0 3 0,0 0-4 16,0 0-1-16,0 0 1 0,0 0-4 16,10 22 5-16,-10-22 2 0,0 0-1 0,0 0-6 15,0 0-17-15,0 0-34 0,0 0-50 16,0 0-115-16,0 0-453 0,0 0-174 0,0 0-58 15</inkml:trace>
  <inkml:trace contextRef="#ctx0" brushRef="#br0" timeOffset="72250.5934">27570 3985 3782 0,'0'0'-80'15,"0"0"16"-15,0 0-1 0,0 0 8 16,0 0 2-16,0 0 4 0,19-56 9 0,-19 56 12 16,0 0 12-16,0 0-12 0,0 0 6 15,0 0-4-15,0 0 7 0,0 0-15 0,-14-21 4 16,14 21 3-16,0 0-3 0,0 0 9 16,0 0 6-16,0 0 9 0,0 0 11 0,0 0 9 15,0 0 11-15,0 0 7 0,0 0 21 16,0 0-20-16,0 0-7 0,0 0-12 15,0 0 12-15,0 0-3 0,-13-22 0 16,13 22-9-16,0 0-1 0,0 0 5 0,0 0-4 16,0 0 1-16,0 0-1 0,0 0-1 15,0 0-4-15,0 0 4 0,0 0 7 16,0 0-14-16,0 0 12 0,0 0 10 0,0 0-4 16,0 0 4-16,-22-12 2 0,22 12-11 15,0 0-2-15,0 0 10 0,0 0-12 0,0 0 1 16,0 0-5-16,0 0 1 0,0 0-6 15,-35-7-6-15,35 7 10 0,0 0-3 0,0 0 5 16,0 0-6-16,0 0 0 16,0 0 4-16,-33 0-6 0,33 0 8 0,0 0-10 15,0 0 2-15,0 0-2 0,0 0 5 0,0 0-5 16,0 0-9-16,-40 7 13 0,40-7-6 16,0 0-6-16,0 0 8 0,0 0 0 15,-22 10 4-15,22-10-4 0,0 0-4 0,0 0 2 16,-29 5 6-16,29-5-4 0,0 0 6 15,0 0-2-15,-28 7-8 0,28-7 11 16,0 0 1-16,0 0-4 0,0 0-4 0,0 0 8 16,-34 3-2-16,34-3 26 0,0 0-36 15,0 0 8-15,0 0-6 0,0 0 6 0,-28 2-6 16,28-2 12-16,0 0-8 0,0 0-2 16,0 0 0-16,0 0 0 0,-25 7-2 15,25-7 4-15,0 0 12 0,0 0-24 16,0 0 2-16,0 0 8 0,-33 3 10 0,33-3-10 15,0 0 0-15,0 0 10 0,0 0-10 16,-27 6 1-16,27-6 1 0,0 0 0 0,0 0 6 16,0 0-4-16,0 0 4 0,0 0 6 15,0 0-12-15,-25 6 0 0,25-6 5 16,0 0-3-16,0 0 0 0,0 0 8 16,0 0-10-16,-27 9 5 0,27-9 5 0,0 0-1 15,0 0 6-15,0 0 0 0,0 0-9 16,0 0 5-16,-27 7-5 0,27-7 6 0,0 0-6 15,0 0-4-15,0 0-8 0,0 0 6 16,0 0 3-16,0 0-7 0,0 0-3 16,0 0 7-16,0 0-8 0,0 0 4 0,0 0 2 15,0 0 8-15,0 0-1 0,0 0-7 16,-25 5 11-16,25-5-9 0,0 0 5 0,0 0-20 16,0 0 15-16,0 0 15 0,0 0-19 15,0 0 11-15,0 0 2 0,-27 12 0 16,27-12 4-16,0 0-3 0,0 0-10 0,0 0 7 15,0 0-2-15,0 0 11 0,0 0-15 16,0 0-6-16,0 0 6 0,0 0-1 16,0 0-11-16,-20 10 11 0,20-10 14 0,0 0-5 15,0 0-8-15,0 0 9 0,0 0-22 16,0 0 17-16,0 0-11 0,0 0 11 0,0 0 2 16,0 0-2-16,0 0 4 0,0 0-1 15,0 0-12-15,0 0 11 0,0 0-7 0,0 0 5 16,0 0-4-16,0 0 6 0,0 0-4 15,0 0 2-15,0 0-14 0,0 0 12 16,0 0-2-16,0 0 3 0,0 0-5 0,0 0 9 16,0 0-8-16,0 0 3 0,0 0 9 15,0 0-9-15,-17 19-12 0,17-19 5 16,0 0-4-16,0 0 6 0,0 0-7 16,0 0 5-16,0 0 4 0,0 0-9 0,0 0 10 15,0 0-3-15,0 0-3 0,0 0-2 16,0 0-2-16,0 0 5 0,0 0 1 0,-13 18-3 15,13-18-1-15,0 0 14 0,0 0-13 16,0 0 1-16,0 0 6 0,0 0-3 0,0 0-7 16,0 0 4-16,0 0 0 0,0 0 11 15,17 42-15-15,-17-42 2 0,0 0 0 16,17 17 7-16,-17-17-8 0,0 0 15 0,20 18-11 16,-20-18 1-16,0 0 1 0,23 16 3 15,-23-16-6-15,0 0 4 0,18 15-1 0,-18-15-5 16,0 0 2-16,17 21 3 0,-17-21 7 15,15 12-6-15,-15-12 1 0,0 0 3 16,15 20-3-16,-15-20 8 0,0 0-3 16,0 0-5-16,14 18 0 0,-14-18 11 0,0 0-4 15,0 0 1-15,5 21-2 0,-5-21 6 16,0 0-11-16,0 0 0 0,0 0 9 16,11 26-4-16,-11-26-6 0,0 0 8 0,0 0-13 15,4 21 14-15,-4-21 2 0,0 0-6 16,0 0-4-16,0 0 0 0,1 25-3 15,-1-25 0-15,0 0 4 0,0 0 4 0,0 0-7 16,0 0 8-16,4 27-18 0,-4-27 9 0,0 0 0 16,0 0 2-16,0 0 3 0,3 29-5 15,-3-29-5-15,0 0 12 0,0 0-9 16,0 0 4-16,0 0 6 0,0 0-7 0,0 30 3 16,0-30-1-16,0 0 0 0,0 0 12 15,0 0-25-15,5 25 20 0,-5-25-4 16,0 0-3-16,0 0-4 0,0 0 15 15,0 0-14-15,0 0-2 0,0 34 4 0,0-34-2 16,0 0-3-16,0 0 8 0,0 0-1 16,0 0 4-16,3 24-13 0,-3-24 2 0,0 0 11 15,0 0-5-15,0 0 4 0,0 0-6 16,0 0-5-16,0 0 11 0,0 0-8 16,2 27 17-16,-2-27-20 0,0 0 1 0,0 0 13 15,0 0-15-15,0 0 7 0,0 0 1 16,0 0 0-16,3 27-3 0,-3-27 0 0,0 0-2 15,0 0 2-15,0 0-3 0,0 0 2 16,0 0 8-16,0 0-11 0,0 0 4 16,0 0 0-16,0 0-5 0,0 0 11 0,0 0-3 15,4 30 2-15,-4-30-3 0,0 0-2 16,0 0-3-16,0 0-1 0,0 0 9 0,0 0 0 16,0 0-5-16,0 0-6 0,0 0 15 15,15 17-3-15,-15-17 11 0,0 0 13 16,0 0 14-16,0 0 10 0,0 0 9 15,0 0-5-15,0 0 13 0,0 0-4 0,0 0-7 16,0 0-3-16,0 0-4 0,0 0-9 16,0 0-1-16,0 0-8 0,0 0-6 0,0 0-2 15,0 0-3-15,0 0-2 0,22 10-3 16,-22-10-3-16,0 0 4 0,0 0-13 16,0 0 5-16,0 0 0 0,0 0-2 15,0 0 0-15,0 0 2 0,28-37-3 0,-28 37-3 16,0 0-2-16,20-22 3 0,-20 22-3 15,12-15 0-15,-12 15-3 0,0 0 6 0,22-21-4 16,-22 21-1-16,16-16-2 0,-16 16 3 16,19-15-2-16,-19 15-2 0,18-12 0 0,-18 12-1 15,0 0 2-15,29-20 1 0,-29 20 0 16,18-9-5-16,-18 9 4 0,0 0 2 0,22-12-2 16,-22 12-1-16,21-9-2 0,-21 9 2 15,0 0 2-15,22-12 1 0,-22 12-2 16,0 0 2-16,27-13-4 0,-27 13 4 15,0 0-1-15,0 0 1 0,0 0 5 0,25-11-3 16,-25 11 3-16,0 0 4 0,0 0 0 16,0 0 3-16,0 0-1 0,20-12-5 15,-20 12 2-15,0 0-3 0,0 0-3 0,0 0-1 16,0 0 1-16,0 0-1 0,29-11-1 16,-29 11-1-16,0 0 6 0,0 0-7 0,25-9 1 15,-25 9 1-15,0 0-4 0,0 0 5 16,23-6-3-16,-23 6-3 0,0 0 5 0,0 0-1 15,25-9-4-15,-25 9 5 0,0 0-4 16,0 0 5-16,0 0-2 0,0 0-1 16,29-7 1-16,-29 7-1 0,0 0-2 0,0 0 2 15,0 0-1-15,0 0-1 0,0 0 0 16,0 0 2-16,0 0-3 0,31-2 2 0,-31 2-3 16,0 0 6-16,0 0-4 0,0 0 0 15,0 0 2-15,0 0-3 0,0 0 1 16,0 0 1-16,0 0-1 0,0 0 2 15,27 12-3-15,-27-12-1 0,0 0 1 0,15 15 0 16,-15-15 2-16,0 0 1 0,9 18-6 16,-9-18 3-16,0 0 2 0,0 0-4 0,20 22 6 15,-20-22-2-15,0 0 1 0,11 16-7 16,-11-16 4-16,0 0 6 0,0 0-6 16,0 0 1-16,10 24 2 0,-10-24 0 15,0 0-1-15,0 0 1 0,12 23-1 0,-12-23 2 16,0 0-2-16,0 0-1 0,5 21 0 15,-5-21 2-15,0 0 0 0,0 0-1 0,8 27 2 16,-8-27-1-16,0 0-2 0,0 28-1 16,0-28 3-16,0 0 0 0,4 26 3 0,-4-26-2 15,0 0-1-15,1 23 1 0,-1-23-1 16,0 0-7-16,0 0 6 0,6 28 1 0,-6-28 1 16,0 0-2-16,0 0-1 0,0 31 3 15,0-31-4-15,0 0 1 0,0 28 4 16,0-28-1-16,0 0-1 0,0 0 2 15,3 27-3-15,-3-27 1 0,0 0 0 0,0 0 0 16,0 0 0-16,-3 31-2 0,3-31 0 16,0 0 2-16,0 0 0 0,0 0-3 15,-7 27 5-15,7-27 1 0,0 0-3 0,0 0 0 16,0 0-2-16,-9 21 6 0,9-21 0 16,0 0 4-16,0 0 1 0,0 0-2 0,0 0 1 15,0 0-1-15,0 0-3 0,-5 26 1 16,5-26-4-16,0 0-2 0,0 0 3 0,0 0 0 15,0 0 1-15,-16 18 1 0,16-18-3 16,0 0 1-16,0 0 2 0,-15 15-7 16,15-15 2-16,0 0 2 0,0 0 2 0,-19 18 0 15,19-18-4-15,0 0 4 0,-23 17-1 16,23-17-4-16,-17 12 3 0,17-12-2 0,0 0 2 16,-23 18 0-16,23-18 1 0,-17 12-1 15,17-12-1-15,0 0 3 0,-20 15-1 16,20-15-1-16,0 0 7 0,0 0-1 15,-25 16-4-15,25-16 1 0,0 0-1 0,0 0-1 16,-24 16-8-16,24-16-29 0,0 0-42 16,0 0-66-16,-28 19-117 0,23-16-696 15,5-3-879-15</inkml:trace>
  <inkml:trace contextRef="#ctx0" brushRef="#br0" timeOffset="75006.5795">29929 3055 4719 0,'0'0'-128'0,"0"0"23"0,0 0 15 0,0 0 10 16,-32-3 6-16,32 3 9 0,0 0 25 15,0 0 14-15,-40-7 11 0,40 7 22 0,0 0 9 16,-37-3 9-16,37 3 8 0,-31 0 0 16,31 0 3-16,-34-2 7 0,34 2-26 15,-40-4 1-15,40 4 5 0,-47 0 3 0,15 0-6 16,32 0-6-16,-63 4 4 0,28-4-9 16,-6 2 1-16,3-2 4 0,-9 0-5 0,-1 3 6 15,-3 0-9-15,-2 1-6 0,-4-4 12 16,-12 3-18-16,4 1 22 0,-2-3-1 15,-1 2-1-15,-3-3 0 0,5 4 2 0,-3 0 3 16,2-3-13-16,-7 2 6 0,6 1 1 16,1 4 5-16,2-8-8 0,5 5 2 15,6 2 10-15,-3-6-7 0,12 3 5 0,-9-1 0 16,11-3 0-16,-2 3-1 0,0 4-2 16,9-7-9-16,-4 5 3 0,4-1-1 15,0-1 0-15,1 0-5 0,-8 6 2 0,3-3 0 16,-2 0-5-16,-3 3 0 0,4 2 4 15,-7-3-2-15,-1 5-8 0,3-4 4 0,-13 6-1 16,4-3-1-16,-4-3 5 0,11 3-4 16,3-3 2-16,-1 2-5 0,-2-4 4 15,-1 3 0-15,4 0-3 0,2-1-4 0,-6-3 9 16,1 3-2-16,3-2-3 0,-4-1-6 16,1 3 8-16,1 3 7 0,0-3-11 15,-7 8 3-15,6-5 3 0,-7 3-1 0,3-3 3 16,-2 0-5-16,7 1 0 0,1 0 4 15,4-6 1-15,0 5-6 0,7-7 6 0,1 7-6 16,-2-6 5-16,2 3-1 0,2-2-1 16,4-1 3-16,-2-1-6 0,-2 2 5 0,4-1-1 15,-4 1 2-15,2 1-13 0,6 0 5 16,-1 0-5-16,3 5 0 0,2-1 3 16,-6 3 0-16,7 4 4 0,-1-4-2 15,0 5-3-15,0 0 3 0,7-1 2 0,-4-1 3 16,-2 0-6-16,6 4 2 0,1-3 0 15,1 2-3-15,11-21 2 0,-22 42 8 0,12-20-1 16,0 0-8-16,1 0 12 0,1-1-9 16,0 2 3-16,8-23-2 0,-15 45 7 15,8-23-7-15,7-22 1 0,-10 37 2 0,7-16-5 16,3-21 4-16,-5 47 4 0,1-22 1 16,1 2 0-16,3 0 1 0,0-27-6 0,0 59 7 15,0-31-7-15,3 6 1 0,1-3 1 16,1-3-1-16,1-1 6 0,-2 4-5 15,4-4 1-15,-6-2 5 0,4-1 3 0,3 1-2 16,-1 0 5-16,2-1-8 0,2-1 8 16,3-2-10-16,-7 0 17 0,9 1-3 15,-4-1-1-15,2 0-3 0,2 2 3 0,0-2-2 16,3 4-3-16,0 0 3 0,5 2-4 16,-1 1-1-16,1-1 0 0,-2-1 0 0,2-2 1 15,-3 0-6-15,5 2 4 0,-9-5-4 16,2 1 0-16,4-4 3 0,-8 4-7 15,1-5 9-15,-4 0 9 0,6 1 5 0,-2-3-9 16,-1-3 2-16,1 8 1 0,0-5-6 16,-1 0-1-16,1 2 2 0,0-3 1 15,3 1-3-15,3 2 1 0,-1-2-3 0,7 3-1 16,2 0 0-16,-2-3 2 0,3 3-3 16,1 0 1-16,4-1 3 0,-9 1 0 0,12-1 3 15,-9 0 6-15,5-1 0 0,-2 0 1 16,1-5 1-16,3 5 2 0,-2-1-1 15,-1-3-5-15,3 1-5 0,1-5 2 0,-3 3-4 16,5-2-2-16,0 0 3 0,6-3-3 16,-8 3 0-16,4-3 1 0,4 1-5 0,-2-2 4 15,4 2-1-15,1 0-5 0,-2-2 7 16,4-2-4-16,-3 1-2 0,1-3 1 16,3 3 1-16,-1-1 1 0,0-3-1 0,2 0 1 15,1 0 0-15,2 0-4 0,0 0-2 16,1-3 2-16,9-1 0 0,-5 4-1 15,7-1 2-15,-4 1-4 0,-3-4 2 0,6 1 1 16,1-1-3-16,1-1 0 0,0-1 1 16,-1-3 4-16,1 2-3 0,-5-2 0 15,1 0-2-15,-8-3 1 0,4 3 0 0,-10-2 0 16,8-1 2-16,-13 0 1 0,2 3 3 16,-4-3 2-16,-3 0 0 0,3 2-3 0,2-2-2 15,-9 2 2-15,7-1-1 0,-5-1-6 16,6 0 4-16,-1-2-2 0,-3 5 0 15,-2-3 3-15,5 3-4 0,-8 0 2 16,6-2-1-16,-4 3 0 0,4-2 1 0,-8 1-2 16,9 0-2-16,-7 0 4 0,-1 2-3 0,-2-3 1 15,1 3 2-15,0 1 1 0,0-1 4 16,-5 0 5-16,5 1-1 0,-4-1-2 16,4-1 0-16,-2 2-3 0,1 0 2 15,-1-1 0-15,2 2-2 0,-1-2 0 0,9 1-1 16,-8-3 1-16,9 0-3 0,-2-2 1 15,1 4-2-15,2-3 4 0,-6 0-5 0,4 2 3 16,-1-5-1-16,-2 1 0 0,-1 0 2 16,1-2 3-16,-7 2 0 0,4-3 1 15,-4 2 3-15,3 1-3 0,-3-3 1 0,-1 3-1 16,-5 1 1-16,3-2-3 0,-5 2 2 16,0-1 0-16,3 3-6 0,-6 0 3 15,1-3-1-15,3 0-4 0,2-1 3 0,-3 1-2 16,4-3 2-16,-1 3-1 0,4-4 4 15,-10 1 0-15,1-1 4 0,2 1 5 0,-2 3 4 16,1-8-4-16,-2 5 0 0,-2 0-2 16,1 0-1-16,0-5-1 0,-1 7-3 0,6-7-2 15,-6 1 1-15,7 1-2 16,-8 1 0-16,1-2 1 0,-2 3-1 0,4-3 1 16,-5-2 13-16,-1 3 0 0,3-2 7 15,-3 4 3-15,1-8 2 0,-3 4-1 0,4-5 0 16,-10 0-1-16,2 0-1 0,2 1-9 15,-4-5 1-15,1 2-1 0,-1-1-4 0,0 1-4 16,-1-5 2-16,2 5-2 0,-6-3 0 16,-1-3-2-16,4 1 4 0,-6-5-3 15,-3 0 0-15,0 0 1 0,1-3 3 0,-10-4-1 16,5-1-2-16,-6 1 1 0,-4-8 1 16,-3 2 0-16,-6-1-5 0,-8-8 2 0,-8 4-5 15,-23-22-3-15,-12 9 0 0,-27 3-1 16,-23 2-8-16,-20 9 0 0,-25 1-6 15,-29 4-8-15,-18 9-9 0,-24 3-8 0,-85 4-15 16,-23 10-25-16,-10 11-38 0,-17 19-45 16,-25 5-65-16,-22 10-199 0,-19 15-153 0,-12 10-371 15,-16 16-805-15</inkml:trace>
  <inkml:trace contextRef="#ctx0" brushRef="#br0" timeOffset="80420.7074">22253 14037 1570 0,'0'0'528'16,"13"-19"-267"-16,-13 19-103 0,0 0-75 0,0 0-16 15,0 0-22-15,10-24-11 0,-10 24-3 16,0 0 1-16,0 0 12 0,0 0 9 0,0 0 10 16,0 0-2-16,7-24 14 0,-7 24-4 15,0 0-11-15,0 0-6 0,0 0 8 16,0 0-19-16,0 0-3 0,0 0-7 16,16-15 4-16,-16 15-3 0,0 0 0 0,0 0-13 15,0 0-4-15,37 0 6 16,-37 0 0-16,0 0 7 0,0 0 3 0,42 23 1 15,-27-11 7-15,0 4 22 0,2 7 3 16,-4-2 5-16,7 6-16 0,-3 3 7 0,0 9 3 16,6 0-3-16,2 6 2 0,-1 2-4 15,1 3 14-15,-2 2-8 0,-3 1 4 0,4-2-15 16,-3 3 7-16,5-3-16 0,-8 5-2 0,9-9-6 16,-11 2-6-16,1-9-6 0,-3-3 6 15,-3-7-8-15,1-3 0 0,0 2 6 16,-4-7 3-16,0-1 7 0,1-3 4 15,-9-18-2-15,10 31-4 0,-10-31-2 0,12 31-5 16,-12-31 0-16,5 21-3 0,-5-21-2 16,0 0-6-16,8 19-2 0,-8-19 0 15,0 0-3-15,0 0-1 0,0 0-2 0,0 0-1 16,0 0 1-16,0 0 1 0,0 0-3 16,-65-61-1-16,53 36-2 0,-6-3 3 15,-1-3-4-15,1-7-1 0,3 6-2 0,-4-10 0 16,3-3 0-16,-4-4-3 0,3 2-3 15,0-2 1-15,0 0 0 0,1 3 0 0,1 2 0 16,-1 5-4-16,3-1 0 0,0 3 3 16,4 3-7-16,-2-1-1 0,2 5-4 15,-1 3-1-15,5-5-3 0,-3 4 4 0,3 4-1 16,5 24 2-16,-9-50 4 0,6 30 2 16,3 20-1-16,-5-47-2 0,2 25 3 15,3 22 0-15,-9-37 0 0,9 37 3 0,-3-39-9 16,3 39 7-16,0-43 1 0,0 43 0 15,3-42-2-15,1 22 4 0,-4 20 0 0,8-40-2 16,-3 18 3-16,-5 22-5 0,10-33-2 16,-3 14 7-16,-7 19-6 0,8-28 4 15,-8 28 1-15,5-24 0 0,-5 24-2 0,10-22 5 16,-10 22-4-16,0 0 1 16,9-32 4-16,-9 32-2 0,0 0-1 0,11-27 1 0,-11 27 1 15,0 0 1-15,9-23-4 0,-9 23 4 16,10-24-1-16,-10 24-3 0,0 0 3 15,16-27-3-15,-16 27 11 0,16-15-7 16,-16 15 7-16,15-18-11 0,-15 18 1 16,11-18 3-16,-11 18-2 0,19-16 0 0,-19 16-2 15,20-12 1-15,-20 12 1 0,32-16-1 0,-32 16 0 16,31-9-1-16,-31 9-1 0,35-6-1 16,-35 6 0-16,37 0 2 0,-37 0 0 15,40 6 3-15,-40-6 1 0,36 17-4 0,-18-7-20 16,-1 5 7-16,-4 2-13 0,2-2 12 15,0 3 7-15,-10 6-8 0,4 3 10 16,-6 5 7-16,-1-2 2 0,-7 10 5 0,-4 1-1 16,1 3 13-16,-7-1 7 0,-7 1 4 15,2 1 5-15,-3-1 6 0,-6-1-1 16,6-7-1-16,-4 5 3 0,2-11-6 0,5 4-3 16,0-2-5-16,-2-2-1 0,4-3-4 15,7-2-3-15,0 3-1 0,-1-4-2 16,4 3 1-16,3 0-6 0,1-4 5 15,4-23-2-15,4 43-2 0,-4-43 3 0,8 36-1 16,0-16 0-16,4-1 1 0,2-2-5 16,2-3 4-16,1-2-1 0,10-5-5 0,1 3 3 15,2-6-2-15,5-1-3 0,11 0 3 0,-3 1-2 16,6-1 0-16,-3-3-1 0,-4 2-1 16,0 1-1-16,-5-3 1 0,3 3 1 15,-5 1-2-15,0-4 1 0,-5 3 0 0,4-1-2 16,-34-2-1-16,52 3 2 0,-24 1-1 15,-28-4 0-15,45 3 1 0,-25 0-1 16,-20-3-1-16,41 6-2 0,-41-6 0 0,36 8 1 16,-36-8 1-16,35 4-2 0,-35-4 0 15,39 7-12-15,-39-7-12 0,37 2-30 0,-14 1-26 16,-23-3-38-16,52-5-34 0,-22-5-66 16,2-2-222-16,1-4-468 0,-6-4-472 15</inkml:trace>
  <inkml:trace contextRef="#ctx0" brushRef="#br0" timeOffset="81114.0077">23940 14077 4271 0,'0'0'-96'16,"-21"7"14"-16,21-7 19 0,0 0 8 0,0 0 4 16,0 0 6-16,0 0-2 0,0 0 10 15,0 0 0-15,0 0 3 0,0 0 10 16,0 0-1-16,0 0 0 0,0 0 5 15,0 0-5-15,0 0 8 0,82-31 13 0,-82 31-11 16,28-11 2-16,-28 11 7 0,29-12-3 16,-29 12 1-16,30-9 8 0,-12 1-9 15,-18 8-4-15,30-16 18 0,-10 7-10 0,4-4-1 16,-24 13-3-16,33-20 0 0,-20 10-8 16,6-4 2-16,-19 14-3 0,25-20 7 0,-12 7-7 15,-13 13 11-15,17-18-2 0,-17 18-6 16,15-21 6-16,-15 21 6 0,0 0-10 0,0 0 10 15,0-29-10-15,0 29 6 0,0 0-2 16,0 0 13-16,-35-21-4 0,35 21 0 16,-22-9 14-16,22 9 2 0,-32-3 4 15,32 3 1-15,-30-3-8 0,30 3 7 0,-35 0-7 16,35 0 12-16,0 0-4 0,-45 6-3 16,45-6-3-16,-33 9 13 0,33-9-9 0,-32 17 0 15,18-2 16-15,-2-3-3 0,1 6 10 16,1 0 15-16,3 4 0 0,-1-5 3 15,2 10 23-15,0-4-5 0,-2 2 1 16,7 1-4-16,-3 1 5 0,3 1-3 0,1-1 0 16,-1 1-4-16,2-1 4 0,3-27-9 0,3 59-2 15,2-31-5-15,0-1 0 0,7 0-6 16,0 2-3-16,11-1-4 0,-4-4-3 16,9 1-7-16,7-9-1 0,-1-1-5 15,6-6-3-15,5-2-3 0,-3-7-4 0,6-4-4 16,-1-2-7-16,5-3-16 0,1-6-19 15,-1-2-31-15,-1-4-30 0,-3-1-27 0,-3-2-28 16,-3-3-45-16,-7-4-185 0,-10 3-501 16,0-3-215-16</inkml:trace>
  <inkml:trace contextRef="#ctx0" brushRef="#br0" timeOffset="81556.2339">24201 12919 4041 0,'0'0'-40'0,"-16"-18"27"0,16 18 13 0,0 0 18 16,0 0-14-16,0 0 3 0,0 0 11 15,0 0 8-15,0 0 25 0,0 0-5 16,0 0-1-16,0 0 1 0,0 0-1 16,0 0 2-16,28 68 9 0,-15-51 8 0,6 2 6 15,3 3-7-15,3 2 2 16,1 0-4-16,5 5 8 0,-5-2-5 0,13 3-1 0,3 5 2 16,-6 4 6-16,5 0 3 0,4 3 4 15,8 4 5-15,-4 3 0 0,-4 3-4 0,3 2-10 16,6-2-9-16,-12 3-7 15,6-2-4-15,1-5-6 0,-7 2-3 0,-6-7-6 16,-2 1-5-16,-2-8-2 0,-2 5-3 0,0-10-3 16,-8 1 0-16,3-5-5 0,-2 0-1 15,2-6-3-15,-8 1-4 0,-4-6-15 16,6 0-12-16,-2-1-15 0,-17-15-27 16,25 12-30-16,-25-12-49 0,28 5-42 0,-28-5-110 15,20-15-668-15,-20 15-920 0</inkml:trace>
  <inkml:trace contextRef="#ctx0" brushRef="#br0" timeOffset="81858.4475">24702 13415 4928 0,'0'0'-41'0,"0"0"4"0,-34-9-3 15,34 9-4-15,0 0 16 0,0 0-10 0,0 0 12 16,0 0-1-16,0 0 8 0,0 0-6 0,57-44 5 16,-34 34 2-16,-1-5-2 0,5 3 8 15,6-3 9-15,-3 0-13 0,7 3 7 16,-7-3 1-16,6-2-4 0,0 2-2 15,1 0-8-15,0 0-30 0,0 0-31 16,5-2-56-16,-11 3-180 0,-2-2-499 0,8 0 84 16</inkml:trace>
  <inkml:trace contextRef="#ctx0" brushRef="#br0" timeOffset="82600.9851">25573 13095 3661 0,'0'0'-65'16,"20"15"10"-16,-20-15 14 0,24 21 24 15,-11-6 13-15,4 0 12 0,1 5 21 0,4-1 9 16,-2-1 0-16,2 2 27 0,1 5-6 16,2-3 16-16,0 0 7 0,-1 3-12 15,1-9 8-15,-7 5-8 0,4-3-8 0,-5 1-7 16,-1-7 5-16,1 4-9 0,-17-16 5 15,24 24-3-15,-24-24-9 0,1 28-2 16,-1-28-9-16,0 0-1 0,-18 31-31 0,18-31 5 16,-32 15-13-16,32-15 2 0,-47 4 7 15,47-4 4-15,-47-11-12 0,19-1-2 0,6 0 8 16,-6-9-18-16,-1-5-19 16,6-2-15-16,6-4-13 0,4-5-13 0,1-4-11 15,5-5-19-15,7 3-11 0,7 0-10 16,1-4-4-16,7 5 6 0,7-5 14 0,3 4-1 15,-1-1 15-15,6 5 2 0,2 4 7 16,1 2 5-16,-4 9 2 0,2-1-4 0,-1 3-12 16,-3 8-38-16,-2 0-7 0,-6 2 9 15,-1 6 20-15,-1 0 30 0,-17 6 71 0,28-9 41 16,-28 9 48-16,0 0 5 0,37 0 12 16,-37 0-5-16,0 0 16 0,0 0 10 15,33 18-16-15,-33-18 6 0,14 15 11 0,-14-15 4 16,18 26-31-16,-6-10-5 0,-4 4 1 15,2-1-5-15,2 2 0 0,0 1-6 0,8 3 8 16,-8 2-1-16,4 3 1 0,6-1 8 16,-4 1-14-16,1 4 0 0,-2-2 2 15,3-5-17-15,3 6 0 0,-3-5 1 16,2 1-11-16,-4-2 2 0,6-3-8 0,-8-4-6 16,5-5-1-16,5 0-4 0,-4-6 2 15,3 0-10-15,-1-2-6 0,-24-7-1 0,46 0 1 16,-46 0-4-16,49-19-6 0,-26 7-11 15,2-6-13-15,-1-8-15 0,-7-1 9 16,3-4 0-16,-4-1-1 0,-7-1 7 0,-1-1 8 16,-3 0-7-16,-2 1 0 0,-3-1 10 15,0-4-4-15,-3 2 27 0,-7-2-32 0,2 5 31 16,-7-1-6-16,-2 2 6 16,-8 9 2-16,1-2 8 0,-4 1-8 0,-2 6-2 15,5 2-7-15,-7 5-3 0,4 2-7 0,-4 4-6 16,2 2-22-16,30 3-22 0,-52 0-24 15,32 0-40-15,20 0-68 0,-42 0-186 0,25-3-450 16,17 3 84-16</inkml:trace>
  <inkml:trace contextRef="#ctx0" brushRef="#br0" timeOffset="83144.6406">27154 12304 3615 0,'0'0'-29'0,"0"0"10"0,0 0-9 15,0 0 13-15,0 0-9 0,0 0-2 0,0 0 11 16,0 0 6-16,-75 30-4 0,63-18 6 16,-5 3 14-16,0 2 6 0,4 2 16 0,-5 1-8 15,4 2 12-15,-1-1-10 0,2-1 3 16,3 1 26-16,0 0-9 0,10-21-8 16,-17 33-3-16,14-14 17 0,3-19-10 0,-5 31-4 15,5-31 1-15,5 34-7 0,-5-34 3 0,16 29 3 16,3-14-13-16,-2-3-2 0,4-3 3 15,8 0-25-15,3-3-3 0,1 0-17 16,4-3-7-16,3 3 7 0,-7-3-11 0,3 0 6 16,-3 0 3-16,-3 4 1 0,-3-5 0 15,-2 4 17-15,-2 5 14 0,2-2 20 16,-3 3 8-16,5 0 22 0,-9 3 3 16,-1 4 21-16,0 2-14 0,-4-3 21 0,1 5 0 15,-6-2 8-15,-8-21 5 0,5 39 7 16,-5-39 1-16,-18 50 5 0,4-25-17 0,-11 2-5 15,-2-1-8-15,-3 1-16 0,-12 4-3 16,1-2-10-16,-1-2-18 0,-2-4-30 0,9 1-30 16,5-8-46-16,8 1-41 15,-4-5-47-15,9-3-66 0,17-9-205 0,-25 3-460 16,25-3-331-16</inkml:trace>
  <inkml:trace contextRef="#ctx0" brushRef="#br0" timeOffset="83912.292">27815 12552 4193 0,'0'0'-65'15,"20"18"26"-15,-12-6 46 0,-8-12 0 16,22 32 13-16,-7-14 13 0,-7 4 14 0,6 3 11 15,-1 0 13-15,2 5 14 0,3 5 9 16,-1-6-7-16,2 9-4 0,1-3 11 0,3 1-8 16,-5 0-3-16,3-1-10 15,7 5-12-15,-5 1-3 0,8-3-8 0,-5-4-7 16,-1 4-4-16,0-4-2 0,-1-2-10 0,1 1 3 16,-7-3-1-16,4 1-5 0,0-8-6 15,-5 1-3-15,-4-4 5 0,0-1-5 16,1 0 5-16,-14-19 4 0,16 24-5 0,-16-24 0 15,9 15-4-15,-9-15 0 0,0 0 1 16,0 0-9-16,0 0 2 0,0 0-5 0,0 0-3 16,0 0-7-16,0 0-12 0,-52-64-4 15,34 36-4-15,1-4-8 0,-3-1-3 16,-4-13-8-16,-1 3 2 0,0-6 7 16,-12-7 1-16,4-3 0 0,6 8 8 0,-3-8 1 15,-5 4-3-15,5 2 7 0,-2 6 1 16,7 1 4-16,0 0-5 0,-2 3 9 0,7 4-2 15,2 0 3-15,1 3 2 0,-2 0 1 16,1 4-1-16,6 2 7 0,-1 5-2 0,5 1 3 16,-1-4 2-16,-6 6 0 0,15 22-3 15,-17-44 6-15,9 29-1 0,8 15-4 16,-8-33-1-16,8 33 0 0,-12-29 2 0,12 29-3 16,-3-29 4-16,3 29-4 0,0 0-1 15,6-41 0-15,-6 41 1 0,14-27 0 0,-14 27-1 16,20-26 2-16,-3 14-1 0,3-4 3 15,-20 16 6-15,38-27-5 0,-11 16-4 16,-5-1 3-16,6 0-1 0,-1 5 3 0,0-1-4 16,-27 8 3-16,56-1 2 0,-30 5 3 15,0 6-3-15,-1 0 9 0,1 6 7 16,2 7 15-16,-6 2 4 0,1 2 9 0,1 5 2 16,-8-2 5-16,3 9-4 0,-4-6 7 15,-4 8 4-15,1-5 1 0,-3 0 0 16,-8 6 4-16,-1-7 2 0,-1 5-1 0,-3 1 1 15,-8-1-3-15,-3-5-4 0,-1 7-7 16,-3 2-5-16,-6-2-8 0,-2-2-3 0,-1-3-9 16,-4 0-16-16,2-4-23 0,5-4-24 15,-3-2-31-15,-1-6-37 0,9-1-41 16,0-4-46-16,-5-8-108 0,11-5-234 16,14-3-394-16,0 0-616 0</inkml:trace>
  <inkml:trace contextRef="#ctx0" brushRef="#br0" timeOffset="84687.035">28695 12176 4453 0,'0'0'-85'0,"0"0"23"0,0 0 24 0,0 0 16 15,0 0 5-15,0 0 6 0,18 15 6 16,-18-15 2-16,0 0 1 0,0 0-6 0,0 0 1 16,0 0 0-16,38-24-5 0,-38 24 1 15,27-18-3-15,-8 6 7 0,-3-3-3 0,4 1 3 16,-3-1-2-16,7 0 0 0,-8 0 11 16,1 0-13-16,1 2 2 0,1-4 6 15,-2 2-8-15,-1 0 2 0,6 3 2 16,-4-3-11-16,-18 15 5 0,30-27-3 0,-21 15-5 15,-9 12 10-15,17-29-4 0,-17 29 8 16,11-24 1-16,-11 24 18 0,7-29-9 16,-7 29 3-16,0-27 7 0,0 27-6 15,0 0 4-15,-10-40-3 0,10 40 2 0,-13-24-11 16,13 24 28-16,-12-24-31 0,12 24 2 16,-17-20-7-16,17 20 6 0,-17-18 1 0,17 18 2 15,-23-9-18-15,23 9 14 0,-35-6-1 16,35 6 6-16,-44 2 9 0,44-2-1 15,-57 13 11-15,32-7 5 0,-3 6-4 0,3-3 18 16,0 6-14-16,5 2 6 0,-7-2 19 16,9 6-8-16,-3 4 11 0,5-4 8 0,1 5-4 15,1-3 3-15,6 5 8 0,0 1 5 16,-1-2-7-16,3 0 5 0,4 1-5 16,-7 4-2-16,6-2-2 0,0 0-2 0,-6 2-9 15,6 1 6-15,0 0-9 0,1 9-6 16,-1-9-1-16,3 1-6 0,0 0-3 0,0-4-2 15,3 2-3-15,-1-4-3 0,1-4-3 16,5 0 3-16,2-3-3 0,-1 2 1 16,4-5 1-16,4-3 4 0,0-1-4 0,6-7-1 15,-23-7-4-15,54 5-2 0,-18-5-3 16,-2-9-4-16,3-2-17 0,6-1-21 16,-4-3-28-16,4 0-44 0,4-5-35 15,1-4-44-15,-7 0-143 0,0-3-608 0,0 0-661 16</inkml:trace>
  <inkml:trace contextRef="#ctx0" brushRef="#br0" timeOffset="85407.5916">29559 11696 4569 0,'0'0'-86'0,"-20"-12"-6"0,20 12 15 0,0 0 5 16,-26-6 2-16,26 6 10 0,0 0 25 16,0 0 10-16,-32 24 10 0,32-24 30 15,-14 24-3-15,14-24 27 0,-8 38 16 0,0-14 4 16,4 1 15-16,4 2-6 0,0 5 7 16,4 1-2-16,1-1-11 0,0 1-6 15,1 0 6-15,8 2-4 0,-1-1-10 0,6-4 1 16,6 2-5-16,-4-5-3 0,8-2-1 15,3-5-6-15,4-3 0 0,6-2-7 16,-5-2-2-16,3-7-2 0,0-3 1 0,-5-3-8 16,9-9 1-16,-6-4-3 0,6-6-7 15,-1-10-14-15,-2-6-20 0,2-12-14 0,-4-4-30 16,-1-11-10-16,-5 1-10 0,-4-4-13 16,-9 7 5-16,-3-1 1 0,-9-4 0 15,-8-1 3-15,-3 0 13 0,-9-4 17 0,-1-9 15 16,-18-28 11-16,0 15-1 0,-6-11 6 15,-8-1-2-15,1 6 1 0,-3 1 5 0,1 3-13 16,5 14 7-16,3 15-12 0,3 0 13 16,0 5-2-16,-2 3 9 0,8 8 2 15,-1 4 9-15,-1 6 9 0,5 7 2 16,0 2 14-16,1 2 0 0,5 6 3 0,3-2 7 16,0 7-18-16,17 15 2 0,-28-21 8 15,28 21-2-15,0 0 10 0,0 0 21 16,0 0 2-16,0 0 32 0,-27 54 12 0,35-19 15 15,-3 8 18-15,5 9 1 0,2 6 5 16,5 5 1-16,1 11-8 0,1-4-12 0,4 1-11 16,2-1-1-16,7 2-13 0,-2-6-2 15,5 3-21-15,-1-4-1 0,-1-4 6 16,4 4 6-16,-2-8 3 0,3 5 0 0,-2 0 1 16,-1 1 0-16,0-8 0 0,-2 0-6 15,-4-6-5-15,1-5-2 0,0 3-11 0,-5-11-5 16,-3-2-7-16,1-1-2 0,2-1-4 15,-5-8-9-15,-1 1-3 0,-1-5-7 16,-1 0-8-16,-4-1-6 0,2-4-5 0,0 0-5 16,-15-15-15-16,17 17-20 0,-17-17-25 15,0 0-23-15,0 0-33 0,0 0-33 16,0 0-39-16,0 0-142 0,0 0-613 0,0 0-866 16</inkml:trace>
  <inkml:trace contextRef="#ctx0" brushRef="#br0" timeOffset="85731.3901">29807 11505 4967 0,'-18'-21'-31'0,"18"21"14"15,0 0-13-15,0 0-3 0,45-61 7 16,-2 32 0-16,4-3-10 0,13-1-17 0,11-6-6 16,19-15-5-16,7 3 11 0,-7 0 3 15,-16 9 13-15,-9 10-3 0,-3-3 16 0,-14 7 17 16,-1 2-4-16,-8 9 4 0,-6-2 9 15,-1 4-4-15,-7 2-1 0,-3 1 5 16,1 6-1-16,-23 6 11 0,34 0 1 16,-34 0-7-16,32 15 14 0,-16-2-6 15,-4 5 7-15,1 1 4 0,1 6 14 0,4-1-10 16,-1 3 5-16,-4 4-9 0,4-2 8 0,1 1-3 16,-1 0 2-16,0-1-5 0,-4-2-1 15,4-2 0-15,1-5 5 0,-1 4-10 16,0-6 2-16,-1 0-6 0,8-6 1 0,-6 0-9 15,2-2-35-15,-20-10-50 0,44 10-48 16,-44-10-124-16,35-10-641 0,-13 0-338 0</inkml:trace>
  <inkml:trace contextRef="#ctx0" brushRef="#br0" timeOffset="85941.2608">30705 10424 4524 0,'-30'-32'62'0,"10"8"-4"0,0 6-8 16,8 3-5-16,12 15-11 0,-13-29-4 16,13 29-6-16,0-28-3 0,0 28 2 0,0 0-7 15,0 0 1-15,13-42-5 0,-13 42 1 16,12-15 1-16,-12 15-2 0,23-9-4 0,-23 9-11 16,0 0-22-16,39 6-45 0,-39-6-50 15,43 15-88-15,-24-9-325 0,4 3-305 16,2-3-24-16</inkml:trace>
  <inkml:trace contextRef="#ctx0" brushRef="#br0" timeOffset="86331.0219">31440 10555 3943 0,'0'0'9'0,"0"0"19"0,-17 28 9 0,17-28 1 16,-2 24 18-16,2-24 17 0,-5 35-5 16,5-35 9-16,0 43 0 0,5-17-9 15,0-2-5-15,5 0-3 0,-1 5-1 0,2-2-8 16,6 3-4-16,-2-2-2 0,7 1-3 0,-2-9-4 16,3 5-1-16,7-3 8 0,-4-3 5 15,4-7 7-15,1-3-10 0,0 0-4 16,4-2-5-16,-5-4 1 0,2-6-7 15,-32 3-4-15,56-12-2 0,-30-4-3 0,-3-7-3 16,0-4-2-16,-4-6-2 0,-4-4-1 16,-7-7-3-16,2-1-3 0,-6-8-9 0,-4 0 6 15,-4-5-19-15,3-4-11 0,-3 1 3 16,-7 2-6-16,5 0 4 0,-7 4-1 16,5 8 1-16,-7 8-18 0,3 0-13 0,-1 1-21 15,1 10-21-15,4 4-27 0,-4 1-25 16,0 3-47-16,12 20-190 0,-13-28-473 0,13 13-148 15</inkml:trace>
  <inkml:trace contextRef="#ctx0" brushRef="#br0" timeOffset="86738.768">32152 10021 4126 0,'0'0'4'16,"0"0"-4"-16,0 27-5 0,0-27-20 15,0 0-13-15,5 22 6 0,-5-22 1 0,0 0 5 16,29 8 7-16,-29-8-11 0,0 0 8 16,36-5 12-16,-36 5 1 0,0 0 9 0,42-25 13 15,-30 16 0-15,-12 9-7 0,28-23-8 16,-14 8 9-16,-14 15 5 0,23-24-1 0,-13 11-11 16,-10 13 8-1,19-20-10-15,-19 20 13 0,16-19-15 0,-16 19 8 0,0 0-2 16,14-20-4-16,-14 20-6 0,0 0 10 15,0 0-11-15,0 0 3 0,0 0 16 16,0 0-16-16,-62-7 0 0,62 7-3 0,-54 16 5 16,23-8 16-16,-3 4 4 0,1 3 14 15,-1 0 12-15,-1 9 16 0,5 3 28 0,-2 0-3 16,2 9 10-16,3 3 0 0,6 6-2 16,6-4-6-16,4 4-8 0,5 0-8 0,6 5 2 15,6-3-3-15,8 5-1 0,8 0 3 16,1-5-6-16,10-5-7 0,11-1-4 0,6-13-8 15,7-8-13-15,13-7-52 0,21-2-77 16,1-18-95-16,3-10-351 0,19-16-348 16,-11-11-348-16</inkml:trace>
  <inkml:trace contextRef="#ctx0" brushRef="#br0" timeOffset="87683.3541">26533 14820 4189 0,'0'0'-42'0,"-26"-11"21"16,26 11 2-16,0 0 35 0,-22-7-16 16,22 7 5-16,0 0 21 0,0 0-27 15,-25-10 4-15,25 10-10 0,0 0 7 0,0 0 5 16,0 0-3-16,0 0 14 0,0 0 34 0,0 0 34 16,0 0 22-16,0 0 16 0,-19 34 3 15,19-34-1-15,0 0 2 0,19 57-5 16,-11-27-10-16,-6 0-8 0,9 7-6 0,-2 3-14 15,4 2-6-15,-1-1-9 0,6 7-10 16,-1 6-6-16,0-9-4 0,-1 6-7 16,1-3-7-16,0-11 0 0,3 9-2 0,7-1-4 15,-9-12-3-15,6 0-3 0,4-4 1 16,2-2-2-16,4-6-2 0,4-4 1 16,4-5-4-16,0-9-2 0,6-3 0 0,6-3-3 15,3-9-13-15,5-5 0 0,-1-1-1 16,11-3 3-16,2-8-4 0,-7 2-1 15,1 2 3-15,3-2-1 0,-3-1 0 0,-6-3-1 16,3 3-1-16,-8 5-3 0,2-3 0 16,-6 5 2-16,-1-4-3 0,-3 7-1 0,-7 3 2 15,-6-5-6-15,-2 9-7 0,-6-2-10 16,-4 1-12-16,1 3-19 0,-5-3-25 16,-20 12-31-16,30-20-32 0,-15 8-36 0,-15 12-115 15,13-25-646-15,-13 10-788 0</inkml:trace>
  <inkml:trace contextRef="#ctx0" brushRef="#br0" timeOffset="88074.7194">28094 14894 4839 0,'0'0'-9'0,"-33"-8"10"0,33 8 13 0,-29-3 2 0,29 3-3 16,0 0-5-16,-32-9-5 0,32 9 6 0,0 0-6 16,0 0 2-1,0 0 6-15,0 0 7 0,0 0 2 0,0 0-2 0,0 0 6 16,0 0 2-16,57-39 1 0,-30 36 5 15,-27 3 0-15,60-3-4 0,-21 3-2 0,6-3 0 16,5 3-3-16,7 0-5 16,0 0-1-16,3 0 0 0,7 3-4 0,6 0 0 15,-7 0-5-15,1 0 4 0,-2 3-8 0,-5 3 3 16,-3-3-1-16,-7 1 2 0,-3-2-4 16,0 2 0-16,-10 1 2 0,-4 4 7 0,-4-4 8 15,-1 1 4-15,-8 6 6 0,-3 1 5 16,-2 2 7-16,-10 3 4 0,-5-21 1 15,8 47 3-15,-8-21 3 0,-5 3-4 0,-1 2 7 16,-10 0 5-16,3 3-9 0,-9 12-7 16,-13-2-3-16,-7 11-5 0,-6 1-6 15,-21 13 0-15,-1 0-1 0,-5-4-8 0,11-14-2 16,11-7-4-16,6-11 0 0,0 2-7 16,12-8-16-16,3-5-23 15,0 0-33-15,7-10-50 0,13-4-57 0,12-8-125 0,0 0-258 16,0 0-398-16,-28-48-823 0</inkml:trace>
  <inkml:trace contextRef="#ctx0" brushRef="#br0" timeOffset="89150.8125">30145 13379 4742 0,'-37'2'-109'0,"37"-2"10"0,-37 10 14 16,37-10 11-16,-38 8 0 0,18 2 7 0,0 2 20 15,-5 3 23-15,4 3 22 0,-2 5 34 16,-2 1 14-16,3 7 18 0,-5 1 34 15,6 6 21-15,-8 6 14 16,1 2 6-16,6 2 8 0,-3 6-1 0,2 1 1 0,-3 4-12 16,10-4-14-16,1 0-17 0,3 1-12 0,4 1-9 15,4-7-6-15,8 13-8 0,7-8-5 16,6 0-8-16,11-3-1 0,9 2-8 16,12-7-2-16,13-5-5 0,8-10-5 0,9-9-3 15,14-6-3-15,8-6 2 16,-1-8-8-16,12-6-4 0,27-8 0 0,-4-6-3 15,-11-5-4-15,-18 1 5 0,-19-1-9 0,0-2-9 16,26-8-9-16,-31 2-13 0,-11-2-22 0,-6 8-20 16,-10-4-27-16,-12 5-33 0,1-4-44 15,-19-5-75-15,-7 4-192 0,-8-1-150 16,-1 4-329-16,-14-4-531 0</inkml:trace>
  <inkml:trace contextRef="#ctx0" brushRef="#br0" timeOffset="90574.7422">31282 12978 4418 0,'0'0'-61'0,"0"-29"22"0,0 29 9 0,4-27-4 16,-4 27 19-16,0 0 0 0,0-38 3 16,0 38 6-16,0 0 13 0,-4-33 12 0,4 33 6 15,0 0 17-15,-8-31 3 0,8 31 2 16,-8-22 9-16,8 22 11 0,-14-20 1 16,14 20-6-16,0 0-1 0,-16-26-7 0,16 26 3 15,0 0-6-15,-19-24-10 0,19 24-2 16,0 0-9-16,-13-20 2 0,13 20-1 15,0 0-3-15,-9-21-1 0,9 21 2 16,0 0 1-16,0 0-3 0,-11-24-3 0,11 24 4 16,0 0-1-16,0 0-2 0,0 0-1 15,-14-24-5-15,14 24-3 0,0 0-5 0,0 0 1 16,0 0-3-16,0 0 11 0,0 0 6 16,0 0 10-16,0 0 5 0,0 0 6 0,0 0 2 15,54 69 2-15,-46-46-3 0,6 1 1 16,1 6-3-16,1 0 1 0,-2 2-2 15,4 4-2-15,-1-3-2 0,0 0-6 16,3 3-5-16,5-3-1 0,-5 3-5 0,8 2-1 16,-6-4-4-16,3 0 0 0,-5-1-5 15,4-3 1-15,1 5-1 0,-4-1-1 16,3-4 1-16,-2 0 6 0,-2 2-2 0,3-1 1 16,-6 0 0-16,0 0-3 0,-1-1-2 15,4 3 4-15,-3-1-6 0,3-5 1 0,4 8-4 16,-8-4-3-16,4-1 4 0,-1 0-1 15,8-2-5-15,-11 1 3 0,6-2-3 16,-5-6 2-16,-4-2-1 0,0 3 5 0,-13-22 1 16,17 30 1-16,-8-15 4 0,-9-15-6 15,13 32-2-15,-13-32 2 0,13 30-2 0,-11-14-3 16,-2-16 3-16,12 31-3 0,-12-31-1 16,5 28 0-16,-5-28 0 0,6 24 3 15,-6-24-5-15,5 22 2 0,-5-22-1 0,0 0-1 16,2 32 1-16,-2-32-2 0,0 0 0 15,3 23 0-15,-3-23-2 0,0 0 2 16,0 0-3-16,9 22-3 0,-9-22 4 0,0 0-1 16,0 0 0-16,0 0-1 0,0 0 4 15,0 0 1-15,0 0-5 0,0 0-1 16,0 0 3-16,-25 25-2 0,25-25 1 0,0 0 2 16,-32 8-1-16,32-8 0 0,0 0 1 15,-30 12-3-15,30-12 0 0,-25 7 2 0,25-7-1 16,-24 10-1-16,24-10 0 0,0 0 3 15,-30 9-3-15,30-9 3 0,0 0-1 16,-23 9 0-16,23-9-1 0,0 0-1 16,0 0 1-16,-20 9 2 0,20-9 0 0,0 0 2 15,0 0-3-15,0 0-1 0,0 0 4 16,0 0 0-16,0 0-2 0,0 0-2 0,0 0 3 16,0 0 0-16,0 0-1 0,0 0 1 15,0 0 1-15,0 0-3 0,0 0-1 16,0 0 3-16,0 0-2 0,0-56 0 0,0 56-1 15,0 0 2-15,20-31-6 0,-20 31 3 16,33-27-2-16,-13 12-2 0,9-5-4 0,3 3-4 16,1-2-15-16,4 1-1 0,-2-4 0 15,0 7 3-15,0-4 3 0,-10 7 1 0,0-4 2 16,-1 8 3-16,-2-4 4 16,-22 12-1-16,33-17 5 0,-18 7 0 0,-15 10 1 15,22-12 1-15,-22 12 1 0,0 0 2 16,0 0-1-16,0 0 3 0,0 0-2 0,0 0 4 15,0 0-2-15,0 0 5 0,0 0 1 16,0 0-1-16,0 0 2 0,0 0 0 16,-75 36 0-16,75-36 0 0,-36 11-1 0,15-4 3 15,21-7 1-15,-49 12 2 0,21-7 5 16,1 2 2-16,0 2 0 0,2 0-1 0,-7-3-1 16,7 3-1-16,0 1-2 0,25-10-2 15,-48 13 0-15,31-7-2 0,17-6-3 0,-32 12 0 16,32-12 0-16,-20 6-3 0,20-6 0 15,0 0 3-15,0 0-2 0,0 0-1 16,0 0 0-16,0 0 5 0,0 0-5 0,0 0 0 16,0 0 0-16,0 0-1 15,104-24 0-15,-77 13 3 0,1 4-3 0,4-7 1 16,-7 6 0-16,0-2-1 0,-5 1-2 0,-20 9-5 16,33-12-12-16,-33 12-29 0,29-12-45 15,-29 12-56-15,17-12-68 0,-17 12-196 16,0 0-164-16,0 0-349 0,0 0-617 0</inkml:trace>
  <inkml:trace contextRef="#ctx0" brushRef="#br0" timeOffset="91582.9084">30954 12758 4508 0,'-23'4'-56'0,"23"-4"30"15,0 0-9-15,-27 7 9 0,27-7 3 0,0 0 0 16,0 0 3-16,-31 4 7 0,31-4-4 16,0 0-1-16,0 0 6 0,0 0 8 0,-32 8 6 15,32-8 20-15,0 0 8 16,0 0 2-16,0 0 2 0,0 0-1 0,-22 9 10 0,22-9 1 16,0 0 1-16,0 0 3 15,0 0 8-15,0 0-13 0,0 0-5 0,0 0-4 16,-25 12-10-16,25-12 8 0,0 0-11 15,0 0 1-15,0 0-1 0,0 0-1 0,0 0-3 16,99-24-5-16,-66 8-4 0,11 0 1 16,-8 1-11-16,6-3 2 0,-2 0 5 15,-6 2-10-15,3 0 2 0,-12 4 6 0,0 0-3 16,-2 2 0-16,-3 2 8 0,-20 8 2 16,34-16 10-16,-34 16 2 0,25-11-5 0,-25 11-2 15,0 0-2-15,0 0 14 0,0 0 12 16,0 0 0-16,0 0 7 0,0 0 2 15,0 0-1-15,-82 27 0 0,53-19-4 16,-7 7-4-16,-1 0-1 0,-2 1-2 0,-1 0 2 16,-2-1-5-16,2 1-1 0,0-4 1 15,7 0-2-15,1 0 1 0,7-1 0 16,3-2 0-16,-1-4 1 0,23-5-2 0,-34 14-4 16,34-14-4-16,-28 11-4 0,28-11-4 15,0 0-9-15,0 0-20 0,0 0-41 16,0 0-73-16,0 0-126 0,0 0-311 0,0 0-372 15,107-27-700-15</inkml:trace>
  <inkml:trace contextRef="#ctx0" brushRef="#br0" timeOffset="95920.4278">21172 13319 4531 0,'-25'13'-153'0,"25"-13"10"0,0 0 13 16,-12 17 5-16,12-17 18 0,0 0 14 0,0 0 23 15,-12 20 17-15,12-20 22 0,0 0 53 16,0 0-1-16,0 0 16 0,0 0 3 15,0 0 1-15,0 0 26 0,0 0 7 16,0 0-3-16,0 0 5 0,0 0-19 0,0 0 4 16,71 0-7-16,-71 0 2 0,65-25-2 15,-17 10-5-15,13-7-3 0,14 0 2 0,10-5-1 16,22-10-6-16,5 0-7 0,5-6 3 16,-1 3 0-16,4-7-2 0,-3 1-7 15,2-4 1-15,5 2-3 0,5-2-2 16,3-5-3-16,7 2-2 0,3-3 4 0,12 2-8 15,10-6-3-15,-2 0 1 0,5-2 1 16,7-4-5-16,-8 0 0 0,1-2 2 0,-8-1-6 16,-7 5 7-16,-9 2-4 0,-5 0 0 15,-7 5 16-15,-11 4 10 0,-6 4 5 0,-7 0 3 16,-1 3-4-16,-1-4 0 0,7 3-10 16,0-1-1-16,2-1-3 0,5-1-1 0,-4 4-8 15,2-1 1-15,-3 2-1 0,-2 1-2 16,-2 1 0-16,1 3-3 0,-29 6 1 15,-9 7-2-15,1-2-2 0,-4 5 2 16,-11 3-1-16,-4-1-4 0,2 2 8 0,-4 2-5 16,-2 1-1-16,0-2 1 0,6 1 4 15,0-4-3-15,-2 0 1 0,2 4-3 0,5-4 0 16,12-5-2-16,-1 4-2 0,6-7 2 16,1 6 1-16,0-5 0 0,4 2-2 15,-5 3 0-15,3 0 0 0,-5-3-1 0,-7 7-4 16,-6 1 4-16,-8 1 0 0,0-2 0 15,-3 5 1-15,-8 3 11 0,-5 0 9 16,2 0 3-16,2-1-4 0,-6 2 1 0,6-1-3 16,-7-3-3-16,3 3 0 0,3 0-3 15,4 0-1-15,-2-3-1 0,-3 7-4 0,6-5 0 16,1-1-2-16,-6 2 3 0,4 0-3 16,-8 3-2-16,4-3 2 0,-3 0-2 0,-1 2 0 15,-4 2 1-15,-5-1-1 0,0-1-3 16,-6 2 1-16,1 1 0 0,2-2 3 15,-27 9-2-15,43-20-4 0,-18 12 2 16,2-2 0-16,3-2-1 0,8 0 0 0,1 0 1 16,-2-4-3-16,10 0 4 0,4 1 0 15,-7-3-1-15,-6 3 0 0,8-3-5 16,-8 2 6-16,1 0 0 0,-3 1-3 16,-2-1 2-16,1 1 1 0,-7 3-2 0,-3-4 1 15,4 4-2-15,1-4 1 0,5 4 0 16,-1-3-1-16,1 0 0 0,7 3 2 0,-6-3-3 15,3 2-1-15,-2-1-1 0,-1 5 2 16,-7-2 0-16,-1 1-1 0,-1 1 4 0,0 0-1 16,-7-2 1-16,7 4-2 0,-9-3 1 15,-18 10 2-15,33-19-2 0,-11 10 0 0,-5-3 0 16,-17 12 0-16,42-22 1 0,-22 10-2 16,5 1 3-16,-3-3-2 0,4-1 1 0,0 2-2 15,9-5 2-15,-9 6-2 0,5 0-3 16,4-5 5-16,-7 5-1 0,1 0-1 15,-4-1 1-15,3 2 2 0,-4-1-2 16,2 3 0-16,-2-4 0 0,1 4 0 16,-2-1-1-16,2 0-1 0,-5 2 2 0,5-2-1 15,-25 10 1-15,49-15 2 0,-24 9-4 16,0 0 2-16,2 0-2 0,3 0 0 16,-2-2 2-16,3 4-1 0,4 1 0 0,-2-2 1 15,-1 0 1-15,1 2 0 0,-4-1-1 0,-29 4-2 16,50-5 2-16,-22 1 1 0,-28 4 1 15,41-6 1-15,-41 6-7 0,43-3 6 0,-24 0-3 16,-19 3 0-16,41-6 1 0,-41 6 0 16,37-9 0-16,-37 9 0 0,39-6 0 15,-39 6-1-15,30-6 1 0,-30 6-1 0,40-4 3 16,-40 4 2-16,37-7-6 0,-37 7 4 16,36-4-2-16,-10 0 1 0,-26 4-3 0,53-10 0 15,-21 8 3-15,0-2-3 0,-7 0-1 16,-25 4 7-16,57-3-7 0,-36 3 4 15,-21 0 0-15,44-4 5 0,-44 4 6 16,30-5 2-16,-30 5-2 0,0 0 3 0,40 0-4 16,-40 0 0-16,0 0-3 0,34 9 1 15,-34-9-2-15,0 0 0 0,25 7-1 0,-25-7-2 16,0 0 3-16,16 20-4 0,-16-20 2 16,0 0 1-16,17 16 5 0,-17-16 5 15,0 0-2-15,7 29-2 0,-7-29 0 0,8 22-1 16,-8-22 0-16,2 31-2 0,-2-31 0 15,7 34 2-15,-7-34-5 0,5 32 3 0,-2-12-4 16,2 0-1-16,-5-20 1 0,10 41 2 16,-10-41-4-16,2 38 2 0,1-17-2 15,0 0 0-15,2 4-1 0,0-3 1 0,-5-22-2 16,7 52 2-16,1-31-1 0,-3 8 1 16,4-5-1-16,-1 3 0 0,1 0-1 0,-3-4 0 15,-2 2 0-15,4 1 1 0,-3-6-3 16,-5-20 4-16,8 43-2 0,-4-24 0 15,-4-19 2-15,1 43-2 0,3-21-1 16,-1-1 2-16,-3-21-4 0,5 47 3 16,-2-20-2-16,-1 1 2 0,1-5-1 0,1 6 0 15,1-1 0-15,0-4 1 0,5 4-3 16,-5-3 5-16,7-1-3 0,-7 1 0 0,1-5-1 16,-6-20 1-16,10 39-2 0,-3-21 4 15,-7-18 1-15,10 30-4 0,-10-30 2 0,8 32-3 16,-8-32 2-16,10 30 0 0,2-11 2 15,-12-19-4-15,17 40 0 0,-9-21 1 0,6-1 1 16,-4 3-3-16,6-5 1 0,-7 1 2 16,4 0-1-16,-13-17 1 0,17 27 1 15,-7-14-1-15,-10-13 0 0,17 24 0 0,-17-24 4 16,13 21-3-16,-13-21-3 0,13 22 5 16,-13-22-3-16,9 25-1 0,-9-25 1 0,13 26-1 15,-13-26 0-15,12 27 2 0,-12-27-5 16,10 30 5-16,-5-15-1 0,-5-15 4 15,8 33-4-15,-8-33-1 0,9 32 1 16,-6-13 1-16,-3-19-1 0,5 27 1 0,-5-27-1 16,8 26 1-16,-8-26-2 0,4 24 5 15,-4-24-5-15,0 0 0 0,5 30-1 0,-5-30 2 16,0 0 0-16,3 28-3 16,-3-28 2-16,0 0 1 0,0 0 0 0,-3 31 4 15,3-31-5-15,0 0 1 0,-22 22 1 0,22-22-1 16,-28 15 0-16,9-6 4 0,-3 3-5 15,-3-1-1-15,-3 1 3 0,3-3-2 16,0 3 0-16,1-3 0 0,-1 0-1 0,-2 0 1 16,1 5-1-16,1-1 4 0,-2-2-1 15,-2-2-2-15,3 3 0 0,2 1 1 0,-4-1-1 16,-1 0 1-16,6 0 2 0,-4 1-2 16,4-2 0-16,-9 9 0 0,5-2-1 15,-8 0 1-15,5 0 1 0,-5 2 0 0,1-3-2 16,1 3 3-16,-4 1-1 0,-3-1-1 15,1-4-1-15,-1 7 1 0,0-2-2 16,-2 1 2-16,4-4 0 0,3 4-1 0,0-7 2 16,-4 4-2-16,4-1 1 0,5 0 0 15,-5-1 1-15,5-5-1 0,5 3-1 16,-4-3 2-16,1 0 0 0,3 3-1 0,-7 0-1 16,3 0-6-16,-2 5-1 0,0-5-6 15,3 1-2-15,0 2-1 0,1-3 1 0,-7 5-3 16,8-2 0-16,-6 0 0 0,7 0 4 15,-5 0 1-15,-1-1 2 0,1 2 2 0,2-4 1 16,0 3 0-16,-4-3 3 0,3-1 0 16,-1-1 2-16,-5 4 1 0,2-2-1 15,1 0 2-15,-2 0-4 0,3 0 5 0,0 0-2 16,1 2 3-16,-1-2 0 0,5-3-1 16,-4 3 0-16,7 1 0 0,0-4-4 0,-3 5 6 15,6-5-3-15,-1 3 2 0,-6-3-1 16,7 3 1-16,-2-3 1 0,-5 3-1 15,6-2 0-15,-5 4 1 0,3-5 1 16,-2 3-2-16,0-3 2 0,-7 5-1 0,4-6-1 16,-6 5 1-16,1-3-2 0,-2 4 1 15,4-5 2-15,-5 3-2 0,7-2 0 0,-4 0-2 16,1-1 3-16,4-4-2 0,2 2-1 16,3-1 2-16,1 1-2 0,-4-1 2 15,26-9-7-15,-36 15-4 0,11-6 0 0,4 2 1 16,21-11 0-16,-41 13-1 0,16-3-6 15,-1 0-1-15,-5-1-6 0,-4 3-15 0,-5 1-5 16,-7-2-7-16,-13 5 4 0,3 0 5 16,-3 1 10-16,3 0 4 0,2-5 4 0,1 3 1 15,3 2 5-15,7-4 0 0,-3 1 5 16,2 1 6-16,7-3 1 0,-6 3 4 16,6 1 6-16,-3-3 6 0,5 3 1 0,1-5 3 15,3 1-2-15,2 0 0 0,3-2-1 16,3 2-2-16,1-4-2 0,-2 2-2 15,3 0 1-15,-1 0 1 0,23-10-3 0,-39 17 1 16,13-7-2-16,5-1 1 0,21-9-1 16,-41 18 0-16,21-8-3 0,-1 2 1 0,0-4 3 15,21-8-3-15,-44 20-2 0,26-11 0 16,-6 1-1-16,24-10 0 0,-40 18 2 16,22-6-3-16,-6-3 2 0,4 3 1 0,2 0-2 15,-4 2 0-15,22-14 3 0,-43 18 2 16,21-9-3-16,0 3 2 0,22-12 0 15,-42 21-3-15,19-9 1 0,1-1 1 0,-6-2-1 16,-1 3-1-16,1 0 0 0,-9 3 2 16,4 0-2-16,-2-2 1 0,1 2 1 15,-3 2 0-15,-1-2-1 0,3 0 8 0,1 1-6 16,-1-1 2-16,0 1-2 0,-5-1 1 16,3 4 1-16,2-4-2 0,0 2-2 0,0-1 5 15,-4 3-3-15,1-2-2 0,3 0 1 16,-9 4-2-16,-4 2-2 0,1 1-3 15,-5-3-12-15,2 4-5 0,-7-4-4 16,-2 2-2-16,-9 1 5 0,-3 0 5 0,1 2 2 16,7-5 1-16,1-2 5 0,5-1-3 15,-3-1 5-15,-2-1-2 0,8 3 6 0,1-4 0 16,-1 4-2-16,7-7-1 0,4 3 3 16,-4-2-2-16,0 3 0 0,2 0 1 0,-7-3 3 15,2 4 0-15,0-2 3 0,-2 3-1 16,-2-3 2-16,-1 4-5 0,-2-3 1 0,2 2 0 15,-3-3 0-15,6 3 0 0,-2-3 5 16,6 2-4-16,-3 2 2 0,6-4-4 16,0 0 3-16,5 2-3 0,-7-1 3 0,-3 6 4 15,6-6-5-15,4 2 1 0,-3-3 2 16,4 3-2-16,-9 6 0 0,-1-4 1 16,-1-1 4-16,-3 2-7 0,-3 1 3 0,-2 0 0 15,3-1 0-15,-9 0 1 0,2 1 7 16,5-2 8-16,0-3 2 0,7 1-1 15,5-5-5-15,7 2 0 0,4-4-1 0,2 1-5 16,11-3 1-16,-4-3-2 0,1 6 0 16,24-12-2-16,-35 12 2 0,35-12-2 0,-33 12 1 15,14-6-1-15,19-6 1 16,-30 17 0-16,13-9-2 0,17-8 3 0,-31 20-4 16,31-20-1-16,-34 17 3 0,16-7-2 0,18-10 5 15,-34 21-6-15,21-12 0 0,-7-1 2 16,20-8 1-16,-35 22-2 0,18-12 3 0,2 3-2 15,15-13 5-15,-44 21-5 0,23-11-1 16,-6-2 3-16,2 4-1 0,-7 2 0 0,2-2 3 16,-7 4-6-16,-6-4 4 0,1-1-3 15,-3 1-2-15,-1 3 7 0,0-2 3 16,-1-1-1-16,2 0 4 0,3-2-1 0,-3 3 1 16,-2 2-3-16,8-6-1 0,-4 5 0 15,-2-6 1-15,6 0-3 0,-4 4 13 16,4 0 6-16,-1-1 1 0,3-2-4 0,5 1-5 15,2-1 2-15,-1-3-2 0,5 3-4 16,-2-3 0-16,0 4-2 0,2-5-1 16,1 5-2-16,25-10 0 0,-46 12-1 15,27-2 0-15,19-10 0 0,-32 9 1 0,32-9-1 16,-30 9-4-16,30-9-2 0,-27 12-1 16,27-12 3-16,-28 12-1 0,28-12 0 0,-28 15 0 15,28-15 0-15,-25 12 0 0,11 0 2 16,14-12 0-16,-32 17-4 0,17-4 0 0,15-13-1 15,-33 24 1-15,19-15-5 0,-4 6 3 16,18-15-1-16,-33 26-1 0,18-14-2 16,-2 0-1-16,17-12-1 0,-32 18-1 0,15-5 3 15,17-13 2-15,-30 16 0 0,13-7 1 16,17-9 2-16,-21 9-1 0,21-9 2 0,0 0-3 16,-40 0 4-16,40 0-3 0,0 0 0 15,-39-32 2-15,24 12 1 0,-2-5-5 0,6-6-3 16,2-9-4-16,1-5-5 0,3 0-3 15,-2-6-2-15,7-2-1 0,0-5-1 16,0 5 3-16,-3-9 4 0,3 8 2 16,-4 0 4-16,1 0-2 0,-5 4 0 0,1 1 3 15,-5-4 0-15,-1 0 0 0,-5 7 0 16,3-2 3-16,-7 1 2 0,-3 4 4 0,1-4-1 16,-9 5 2-16,3-2 1 0,-5 4 5 15,-2 2-3-15,-7-9 2 0,2 7-3 16,-8-7 2-16,3-3 5 0,7 4 2 0,-2 2-3 15,7 5 1-15,-6-8-1 0,2 2-1 16,12 0-3-16,2 0 3 0,2-1 0 16,1 3-3-16,7 4-1 0,0-3 2 0,2 6-3 15,-6-2 1-15,6 5 1 0,1-1 0 16,-3 4-10-16,-5-2-41 0,7 8-62 0,-8-6-93 16,1-2-283-16,-1-1-446 0,2-4-647 15</inkml:trace>
  <inkml:trace contextRef="#ctx0" brushRef="#br0" timeOffset="105118.7734">26660 4315 4447 0,'0'0'-166'15,"0"0"11"-15,0 0 11 0,0 0 6 16,0 0 8-16,-28-7 14 0,28 7 14 0,0 0 25 15,0 0 17-15,0 0 2 0,0 0 14 16,0 0-1-16,0 0-3 0,0 0 9 0,0 0-1 16,0 0-12-16,0 0-2 0,0 0 10 15,0 0-6-15,0 0 2 0,0 0 4 0,0 0-9 16,0 0 11-16,0 0-3 0,0 0 7 16,-37 11 20-16,37-11 24 0,0 0 3 15,0 0 20-15,0 0 11 0,0 0 3 16,0 0 21-16,0 0 3 0,0 0-8 0,0 0 4 15,-28 4-5-15,28-4-8 0,0 0 0 16,0 0-2-16,0 0-12 0,0 0 2 16,0 0-5-16,0 0-1 0,0 0 18 0,0 0-1 15,0 0-9-15,0 0-1 0,0 0 4 16,0 0-4-16,0 0 3 0,0 0-9 0,0 0 3 16,0 0-5-16,0 0-3 0,0 0-6 15,0 0 7-15,0 0-9 0,-25-21-3 16,25 21 20-16,0 0 6 0,0 0-9 15,0 0-4-15,0 0 3 0,0 0-13 0,0 0 4 16,0 0-1-16,0 0-4 0,0 0-1 16,0 0-2-16,0 0 8 0,0 0 9 0,0 0 3 15,0 0 0-15,0 0 4 0,0 0 3 16,0 0 2-16,0 0 0 0,0 0-15 16,0 0 6-16,0 0-2 0,0 0-8 0,0 0-14 15,0 0 0-15,0 0-18 0,0 0-8 16,0 0-4-16,0 0-11 0,0 0 7 0,0 0 2 15,0 0-5-15,-20-15 1 0,20 15 13 16,0 0-3-16,0 0 5 0,0 0 13 16,0 0-3-16,0 0 1 0,0 0 14 15,0 0-11-15,0 0 12 0,0 0-7 0,0 0-6 16,0 0 6-16,0 0-1 0,0 0-6 16,0 0 7-16,0 0-7 0,0 0 3 0,0 0 7 15,0 0-4-15,0 0 3 0,0 0 1 16,0 0 14-16,0 0-12 0,0 0 5 15,0 0-11-15,0 0 4 0,0 0-5 0,0 0-4 16,0 0 0-16,0 0-1 0,0 0-3 16,0 0 11-16,0 0-16 0,0 0 5 0,0 0 2 15,0 0-4-15,0 0-5 0,0 0 13 16,0 0-5-16,0 0-1 0,0 0 3 16,0 0-6-16,3 65 2 0,-3-65 5 15,-3 27 2-15,3-27-3 0,-12 27 6 0,12-27-2 16,-9 32 1-16,9-32-4 0,-11 30-1 15,11-30-3-15,-9 30 3 0,9-30 0 0,-11 32-3 16,11-32 3-16,-10 28-1 16,10-28-3-16,-5 27 4 0,5-27 1 0,-14 23-7 15,14-23 2-15,0 0 8 0,-8 28-1 16,8-28 4-16,0 0-10 0,0 0 4 0,-12 23 11 16,12-23-10-16,0 0 0 0,0 0 3 15,0 0 2-15,-5 22-11 0,5-22 6 0,0 0-2 16,0 0-7-16,0 0 8 0,0 0 2 15,0 0-5-15,0 0 5 0,0 0 8 16,0 0 11-16,0 0-10 0,0 0 13 0,0 0 10 16,0 0-1-16,0 0 9 0,0 0-6 15,0 0-5-15,0 0-4 0,0 0-4 16,0 0-1-16,0 0-1 0,5-87-7 0,-5 87-1 16,0 0-3-16,7-27-1 0,-7 27-7 15,0 0 2-15,10-33-1 0,-10 33-3 0,13-26 2 16,-13 26 0-16,9-27-2 0,-9 27 2 15,8-25 1-15,-8 25-3 0,8-22 2 16,-8 22-6-16,0 0 10 0,10-29-9 0,-10 29 4 16,0 0-3-16,12-26 0 0,-12 26 0 15,0 0-3-15,0 0 0 0,5-24 2 16,-5 24 0-16,0 0-2 0,0 0 1 16,12-20 1-16,-12 20-2 0,0 0 2 0,0 0-1 15,10-20 2-15,-10 20-1 0,0 0-2 16,0 0 0-16,0 0 8 0,10-22-8 0,-10 22-1 15,0 0 3-15,0 0-2 0,0 0-2 16,0 0 6-16,0 0-6 0,12-21 1 0,-12 21 0 16,0 0 5-16,0 0-4 0,0 0 1 15,0 0-1-15,0 0 3 0,0 0-1 16,0 0 4-16,0 0-9 0,0 0 1 16,0 0 3-16,0 0-5 0,0 0 4 0,0 0-1 15,0 0 2-15,0 0-4 0,0 0 4 16,0 0 0-16,8-22-1 0,-8 22 1 0,0 0 0 15,0 0 2-15,0 0-3 0,0 0 1 16,0 0-1-16,0 0 1 0,0 0-2 0,0 0-1 16,0 0 3-16,0 0-3 0,0 0 1 15,0 0 0-15,0 0 1 0,0 0 2 16,0 0-3-16,0 0 4 0,0 0 2 0,0 0-8 16,0 0 4-16,0 0 0 0,0 0-3 15,0 0 2-15,0 0 0 0,0 0 3 16,0 0 0-16,0 0-5 0,52 15 4 0,-52-15-3 15,0 0 2-15,0 0 0 0,0 0 2 16,0 0-6-16,0 0 3 0,38 3-1 16,-38-3 3-16,0 0-1 0,0 0 1 0,37 0 0 15,-37 0 1-15,0 0-5 0,34 0 2 16,-34 0 2-16,0 0-1 0,0 0 0 16,35 0 3-16,-35 0-2 0,0 0-2 0,0 0-2 15,0 0 3-15,33 4-2 0,-33-4 0 16,0 0 2-16,0 0 1 0,0 0-2 0,0 0-1 15,29 0 4-15,-29 0-2 0,0 0 0 16,0 0 0-16,0 0 1 0,0 0-2 16,0 0 1-16,0 0 2 0,0 0 0 15,0 0 1-15,0 0-3 0,23 5 1 0,-23-5 0 16,0 0 5-16,0 0-4 0,0 0 3 16,0 0-3-16,0 0-1 0,0 0-3 0,0 0 3 15,0 0-1-15,0 0 1 0,0 0-2 16,0 0 2-16,0 0-1 0,0 0 1 15,0 0 1-15,0 0-1 0,0 0-1 0,0 0-3 16,0 0 1-16,0 0 2 0,0 0 0 16,0 0 1-16,0 0-1 0,0 0-1 0,0 0 1 15,0 0-5-15,0 0 1 0,0 0 1 16,8 22 3-16,-8-22-2 0,0 0-3 16,0 0 4-16,0 33 1 0,0-33 0 15,0 0-2-15,2 35 1 0,-2-35 0 0,3 21 1 16,-3-21 0-16,4 25 0 0,-4-25 0 15,6 25 0-15,-6-25 3 0,7 25-3 0,-7-25-1 16,5 27 3-16,-5-27 2 16,7 25-3-16,-7-25 4 0,7 28-5 0,-7-28 3 15,10 27-8-15,-10-27 5 0,11 31 0 16,-9-11-3-16,-2-20 6 0,12 30-3 0,-12-30-3 16,8 30 4-16,-8-30 5 0,8 29-5 15,-8-29 4-15,5 23 3 0,-5-23-1 0,5 22 2 16,-5-22 1-16,0 0 1 0,9 27-1 15,-9-27 1-15,0 0-6 0,5 23 2 16,-5-23 1-16,0 0 0 0,0 0-3 0,0 34 0 16,0-34-1-16,0 0 2 0,0 0 0 15,0 27-1-15,0-27-3 0,0 0 2 0,0 0-2 16,0 28-1-16,0-28-1 0,0 0 3 16,0 0 0-16,-2 34 0 0,2-34-2 15,0 0-1-15,0 27 4 0,0-27-3 0,-8 25 2 16,8-25-1-16,0 0 2 0,-4 37-1 15,4-37 0-15,-5 25-4 0,5-25 4 16,-1 27 0-16,1-27-3 0,-4 28 1 0,4-28 0 16,0 0 1-16,-5 34-3 15,5-34 4-15,0 0-1 0,-3 30 1 0,3-30-1 16,0 0 0-16,0 0 3 0,0 27-5 0,0-27 4 16,0 0-3-16,0 0 0 0,0 0 1 15,0 0-2-15,-3 29-1 0,3-29 0 0,0 0 2 16,0 0-1-16,0 0-3 0,0 0 1 15,-2 28 0-15,2-28 4 0,0 0-1 16,0 0 0-16,0 0-2 0,0 0 1 0,0 0 2 16,0 33-2-16,0-33 2 0,0 0 0 15,0 0-5-15,0 0 3 0,0 0-1 16,0 32-6-16,0-32-5 0,0 0-2 0,0 0 1 16,-3 24 1-16,3-24-1 0,0 0 1 15,0 0 2-15,0 0 2 0,0 0 3 16,0 0 5-16,-5 29 9 0,5-29 3 15,0 0-2-15,0 0 0 0,0 0-1 0,-22 9-6 16,22-9 3-16,0 0-2 0,-35 9 4 16,35-9-5-16,-30 6 5 0,30-6-7 0,-35 6 3 15,35-6-5-15,-34 10 3 0,34-10-1 16,-37 8 1-16,37-8-1 0,-25 3-4 16,25-3 5-16,-28 7 2 0,28-7-2 0,0 0 1 15,-32 7 1-15,32-7 10 0,0 0 1 16,-22 8 4-16,22-8-4 0,0 0 3 0,0 0-5 15,0 0 0-15,0 0 1 0,0 0-3 16,0 0 1-16,0 0-2 0,0 0-1 16,0 0-1-16,0 0 1 0,0 0 0 0,0 0-3 15,112-18-2-15,-77 11 2 0,1 1-2 16,7 0 0-16,1 0-2 0,-6-3 1 16,-3 1 1-16,-3 4-1 0,3 1-3 0,-5-3 1 15,-1-1-1-15,-29 7 2 0,53-7-2 16,-31 4 0-16,-22 3 1 0,42-6-3 0,-42 6 1 15,33 0-1-15,-33 0-13 0,32-3-37 16,-32 3-66-16,0 0-89 0,30 9-293 16,-30-9-432-16,0 0-675 0</inkml:trace>
  <inkml:trace contextRef="#ctx0" brushRef="#br0" timeOffset="135130.5005">19894 8356 2167 0,'0'0'-30'0,"0"0"12"0,0 0 1 15,0 0-1-15,0 0-3 0,7-23 3 0,-7 23 15 16,0 0-15-16,0 0 14 0,20-22-3 15,-20 22 14-15,11-17-7 0,-11 17-7 0,15-16 0 16,-15 16-1-16,24-20-2 0,-24 20 10 16,20-18-15-16,-20 18 15 0,18-20 0 15,-18 20-7-15,22-18-1 0,-7 6 8 16,-15 12-7-16,20-18-1 0,-20 18 1 0,30-25 0 16,-15 13 3-16,-15 12 11 0,24-22-3 15,-24 22 22-15,23-22 25 0,-23 22 31 0,19-18 4 16,-19 18 24-16,15-17 11 0,-15 17 17 15,0 0 13-15,23-17-2 0,-23 17-25 0,0 0-20 16,13-15-18-16,-13 15 2 16,0 0-11-16,0 0-14 0,0 0 6 0,19-16-17 15,-19 16 2-15,0 0-10 0,0 0-7 0,0 0-2 16,0 0 6-16,0 0-17 0,0 0 4 16,0 0-1-16,0 0-15 0,0 0 7 15,0 0 3-15,0 0-18 0,0 0 5 16,0 0 8-16,0 0-3 0,0 0-5 0,0 0 1 15,0 0-5-15,-62 41 1 0,62-41-4 16,-32 34 3-16,15-17 1 0,1 3 5 0,-11 5-13 16,4-5 14-16,-1 5-9 0,1-3-6 15,-2-2 8-15,1 6 1 0,-3-5-10 16,12-1 8-16,-6 1-6 0,7-6 4 16,-4 3-6-16,6 1 8 0,0-1-4 0,12-18 3 15,-20 30-4-15,14-13-5 0,6-17 0 16,-12 24 1-16,12-24 3 0,-7 26-4 0,7-26 10 15,0 0-13-15,0 0 3 0,0 36 12 16,0-36-6-16,0 0 2 0,0 0 0 16,25 15-6-16,-25-15 6 0,25 3 5 15,-25-3-11-15,0 0 1 0,49-5 8 0,-49 5-5 16,30-10-2-16,-30 10 4 0,35-5-4 16,-35 5 6-16,32-10-4 0,-32 10 0 15,37-9 6-15,-37 9-4 0,32-9 1 0,-32 9-3 16,33-14 8-16,-33 14-8 0,32-9-4 15,-32 9 4-15,33-4 0 0,-33 4 0 0,29-5-2 16,-29 5 2-16,33-3 2 0,-33 3 7 16,37 0-3-16,-37 0-3 0,28 3 7 0,-28-3-3 15,31 6-7-15,-31-6 6 0,25 10-3 16,-25-10 6-16,25 10-11 0,-25-10 10 16,21 7-5-16,-21-7 8 0,17 17-13 15,-17-17 8-15,0 0-6 0,27 21 14 16,-27-21-17-16,15 16 14 0,-15-16 5 0,12 18-2 15,-12-18 14-15,0 0 11 0,8 29 0 16,-8-29 16-16,0 0 2 0,0 27-2 16,0-27-6-16,0 0 0 0,-8 36-7 0,8-36 4 15,-15 24-4-15,3-7 4 0,12-17-9 0,-27 27 5 16,10-11-2-16,-1-1-2 0,0 0 3 16,3 2 0-16,-5-5-3 0,-4 3-5 15,2 0-2-15,2-3-4 0,2 3-7 16,-9-3-1-16,7 1-2 0,5-1-2 0,-8 1-5 15,23-13-1-15,-31 19-14 0,20-11-23 16,11-8-22-16,0 0-25 0,-24 16-36 0,24-16-48 16,0 0-82-16,0 0-263 0,0 0-325 15,0 0 30-15</inkml:trace>
  <inkml:trace contextRef="#ctx0" brushRef="#br0" timeOffset="135970.4833">20868 8037 3648 0,'0'0'-98'0,"0"0"35"16,0 0 17-16,0 0 9 0,0 0 12 0,0 0 7 16,-29-29 9-16,29 29 13 0,0 0 1 15,0 0-5-15,-18-12 4 0,18 12-4 16,0 0-4-16,0 0 11 0,0 0-5 16,0 0 0-16,-30-6 3 0,30 6-3 0,0 0 0 15,0 0 7-15,0 0-7 0,-32 24 1 16,32-24-3-16,-15 23 11 0,15-23 0 0,-9 27-4 15,9-27-1-15,-15 35 19 0,9-21-14 16,6-14 2-16,-9 40-13 0,6-21 4 0,3-19 5 16,-5 40-3-16,5-40 7 0,5 43 2 15,-5-20-8-15,0-23 1 0,3 36 3 16,2-17-13-16,-5-19 8 0,15 27 1 0,-3-15-7 16,-12-12 4-16,30 16-6 0,-30-16 0 15,35 8 12-15,-35-8 7 0,37 4-17 16,-37-4 8-16,40-4-8 0,-40 4 9 0,37-6-3 15,-37 6 9-15,44-12-5 0,-26 2 17 16,-18 10-3-16,35-20 1 0,-17 8-1 0,4 1 6 16,-22 11 13-16,25-26 0 0,-8 9 22 15,-9-1-20-15,-8 18 21 0,15-32-10 16,-6 14-16-16,-9 18-1 0,1-36 31 16,-1 36-14-16,-1-37 2 0,1 37-1 0,-12-38 8 15,7 21-17-15,5 17-8 0,-28-30-5 16,16 18 1-16,12 12-10 0,-32-18-4 15,32 18 2-15,-28-7-3 0,28 7-6 0,-37-5-1 16,37 5-7-16,0 0-10 0,-42 5-18 16,42-5-20-16,-27 7-19 0,27-7-3 0,0 0-14 15,-21 11 5-15,21-11-13 0,0 0 0 16,0 0 5-16,-15 18 1 0,15-18 16 0,0 0 2 16,0 0 12-16,0 0-6 0,0 0 3 15,0 0 9-15,0 0 3 0,0 0-1 16,0 0 9-16,6 36-8 0,-6-36 13 15,0 0 8-15,0 0-2 0,0 0-3 0,12 29-2 16,-12-29 11-16,0 0 0 0,17 25-5 16,-17-25 7-16,20 19 0 0,-7-11-3 0,-13-8 12 15,30 24-3-15,-11-12 5 0,1 0-1 16,1-1 10-16,3 0-5 0,-1 2-8 16,4-4 8-16,5 0 0 0,-2 0-6 0,5-4 8 15,4-3-4-15,-3 0 2 0,6-4-2 16,-2-5-2-16,5 3-29 0,-6-10-57 15,6-1-70-15,-11-3-171 0,2-1-327 16,-7-5 119-16</inkml:trace>
  <inkml:trace contextRef="#ctx0" brushRef="#br0" timeOffset="136623.9226">21739 7679 2690 0,'-12'-15'11'16,"12"15"14"-16,-26-21 14 0,26 21 19 0,-22-18 7 15,22 18 3-15,-30-14 6 0,30 14-9 16,-20-12-23-16,20 12-1 0,0 0-2 15,-24-13-11-15,24 13-2 0,0 0 2 16,0 0-7-16,0 0-3 0,0 0 9 16,0 0-13-16,0 0-1 0,0 0 5 0,0 0-13 15,0 0 6-15,0 0 0 16,0 0 2-16,30 78-2 0,-21-63-2 0,-9-15-9 0,18 33 9 16,-5-13-1-16,-6-5-3 0,-7-15-1 15,15 27 7-15,-15-27 6 0,15 27-17 0,-15-27 9 16,9 19-1-16,-9-19 1 0,8 16 21 15,-8-16 5-15,0 0 0 0,0 0 6 16,0 0-8-16,0 0 23 0,0 0-21 16,0 0 8-16,0 0-5 0,0 0-17 0,0 0 3 15,0 0-7-15,0 0-2 0,-2-82-2 16,2 82-4-16,5-39 6 0,7 23-3 0,-12 16-13 16,17-38 10-16,-9 22 5 0,-8 16-1 15,19-27-18-15,-13 10 15 0,-6 17-13 16,29-20-1-16,-29 20 1 0,16-17 1 0,-16 17-6 15,19-12 7-15,-19 12-7 0,0 0 12 16,0 0-9-16,38-3 1 0,-38 3 11 16,0 0-12-16,0 0-1 0,0 0 8 15,39 7-11-15,-39-7 13 0,0 0-1 16,0 0 10-16,0 0 12 0,0 0-1 0,0 0-8 16,0 0-4-16,27-9 7 0,-27 9-5 0,0 0-5 15,0 0 2-15,-4-43-8 0,4 43 11 16,9-31-4-16,-9 31-10 0,5-35 2 15,-5 35 8-15,8-30-6 0,-8 30-1 0,8-25-3 16,-8 25-7-16,7-20 4 0,-7 20 13 16,0 0-18-16,13-27 13 0,-13 27-12 15,0 0-3-15,0 0 3 0,24-12 10 0,-24 12-3 16,0 0-2-16,0 0 1 0,0 0 1 16,0 0-5-16,45 24 10 0,-45-24-7 0,23 16-5 15,-23-16 17-15,19 15-11 0,-19-15-6 16,27 16 9-16,-14-8-8 0,-13-8 1 15,28 12-12-15,-28-12-13 0,27 11-13 0,-27-11-31 16,34 11-27-16,-21-11-44 0,-13 0-65 16,0 0-218-16,30 5-282 0,-30-5 602 15</inkml:trace>
  <inkml:trace contextRef="#ctx0" brushRef="#br0" timeOffset="137093.3659">22433 7262 3035 0,'0'0'0'16,"0"0"5"-16,0 0 3 0,0 0-11 0,0 0 6 15,0 0-3-15,0 0 0 0,5-30-5 16,-5 30 5-16,0 0-8 0,0 0 6 0,0 0 14 16,0 0-17-16,0 0 5 0,0 0-5 15,22-9 3-15,-22 9 4 0,0 0-4 16,30-9 17-16,-30 9-13 0,0 0 6 0,25-16-8 15,-25 16 7-15,20-11 1 0,-20 11 2 16,0 0 7-16,20-20 5 0,-20 20 3 16,0 0 11-16,5-20-2 0,-5 20 13 15,0 0 16-15,0 0 9 0,4-27-16 0,-4 27-6 16,0 0-7-16,0 0-3 0,0 0 0 16,-25-29-9-16,25 29 5 0,0 0-15 15,0 0-5-15,-34-5 4 0,34 5-6 0,0 0 2 16,0 0 1-16,-35 27-9 0,35-27 4 15,-13 18-8-15,13-18 5 0,-14 24-1 0,14-24 4 16,-10 33 13-16,10-33-14 0,-6 37 14 16,4-18-6-16,2-19-4 0,0 44 24 15,2-23-19-15,-2-21 0 0,3 38 4 0,5-14-10 16,-3-4-3-16,9 2 7 0,-1-3 1 16,-1-1-12-16,4-1 11 0,6-5-6 0,2 0-3 15,2-6 5-15,5-3-12 0,-31-3-9 16,61-8-27-16,-19 4-57 0,2-8-70 15,-7-4-241-15,3-2-365 0,0-4 359 0</inkml:trace>
  <inkml:trace contextRef="#ctx0" brushRef="#br0" timeOffset="137498.6921">23156 6542 3207 0,'-13'-21'-99'0,"13"21"19"0,-14-23 34 16,14 23 30-16,0 0 21 0,-15-27 52 0,15 27 15 15,0 0 11-15,-10-18 19 16,10 18 5-16,0 0-25 0,0 0-6 0,0 0 0 16,-15-20-27-16,15 20 0 15,0 0-3-15,0 0-5 0,0 0-2 0,0 0-5 0,0 0 8 16,0 0-4-16,25 69 4 0,-10-49-11 16,2 12 7-16,0 0-10 0,1 1 2 15,-1 3 0-15,4-5-6 0,-2 4-1 0,-1-2-4 16,2-1 1-16,-3-3-3 0,1 3-4 15,4-1 9-15,-12-6-15 0,5-3 6 0,2 1-25 16,-2-4-48-16,-2 2-38 0,-1-6-58 16,-12-15-123-16,17 27-520 0,-15-22 186 15</inkml:trace>
  <inkml:trace contextRef="#ctx0" brushRef="#br0" timeOffset="137871.4672">23186 7093 3481 0,'0'0'-75'15,"-43"0"25"-15,43 0 27 0,0 0 21 16,0 0 18-16,-34-8 2 0,34 8-6 0,0 0 3 16,0 0 3-16,-2-29 2 0,2 29-6 15,0 0-8-15,22-44 16 0,-2 31-7 16,4-7-8-16,-3-2 8 0,6 5 0 0,3-5-8 15,-8 7 5-15,3-2 5 0,2 2 3 16,-2 3-16-16,0-3 8 0,0 2-5 16,-1 1-1-16,4 0-2 0,-3 4-4 0,-25 8 8 15,39-15-5-15,-18 7 1 0,-21 8 2 16,34-7 4-16,-34 7 3 0,0 0 17 0,45 10 5 16,-45-10-3-16,23 20-6 0,-9-12 1 15,-14-8-2-15,23 24-5 0,-9-8 1 16,-14-16 0-16,16 24-6 0,-4-10 0 0,-12-14-2 15,20 21-3-15,-20-21 3 0,20 19-34 16,-20-19-20-16,17 11-44 0,-17-11-47 16,0 0-88-16,0 0-543 0,22-11 369 0</inkml:trace>
  <inkml:trace contextRef="#ctx0" brushRef="#br0" timeOffset="138032.6965">23664 6359 3333 0,'0'0'21'15,"-18"-26"38"-15,18 26 18 0,-13-19 10 0,13 19 13 16,0 0-3-16,-14-19-6 0,14 19-24 16,0 0-6-16,0 0-17 0,0 0-3 15,0 0-37-15,0 0-31 0,0 0-53 16,0 0-100-16,0-21-321 0,0 21-237 0,0 0 486 16</inkml:trace>
  <inkml:trace contextRef="#ctx0" brushRef="#br0" timeOffset="138728.4484">23981 6678 3245 0,'0'0'28'0,"-9"25"9"16,9-25-4-16,0 0-2 0,0 0 5 0,0 0-9 0,0 0-5 15,0 0-7-15,0 0 1 0,9 34-1 16,-9-34-7-16,0 0 3 0,16 12 6 16,-16-12-4-16,0 0-2 0,20 11-5 0,-20-11 0 15,20 14 5-15,-20-14 10 0,0 0-17 16,29 17 13-16,-29-17 12 0,17 16-5 16,-17-16 7-16,15 17-11 0,-15-17 4 0,8 20 13 15,-8-20-3-15,0 0 14 0,10 24-1 16,-10-24 15-16,0 0 0 0,0 0 4 0,0 0 7 15,3 25-11-15,-3-25 2 0,0 0-9 16,0 0-5-16,0 0-7 0,0 0-5 16,0 0-6-16,0 0-9 0,0 0 3 0,9-106-6 15,-1 73-4-15,6 0-5 0,-3 2 9 16,-1 3-14-16,0 1 2 0,5 3-2 16,-6 1-5-16,-1 1 6 0,-8 22-7 15,17-32-7-15,-5 19 1 0,-12 13 0 0,16-17 6 16,-16 17-3-16,0 0 8 0,0 0-13 15,0 0 2-15,0 0 8 0,0 0-1 16,52 29-8-16,-52-29 7 0,14 21-1 0,-14-21 2 16,5 25-1-16,-5-25 0 0,3 24 2 15,-3-24 3-15,0 0-2 0,8 28-1 0,-8-28-1 16,0 0 1-16,5 19 2 0,-5-19 7 16,0 0-10-16,0 0-4 0,0 0 2 0,0 0 2 15,0 0-1-15,0 0 0 0,0 0 0 16,30-69 2-16,-21 52-4 0,-9 17 2 15,10-34-3-15,-10 34 3 0,11-32-4 16,-11 32-4-16,9-27 5 0,-9 27 3 0,8-24-11 16,-8 24 8-16,14-23-2 0,-14 23 8 15,8-18-7-15,-8 18 2 0,0 0-4 16,0 0 9-16,28-8-3 0,-28 8-1 16,0 0 11-16,0 0-7 0,0 0 0 0,34 33 4 15,-34-33-4-15,15 28 3 0,-3-16-3 16,-12-12 0-16,20 24-25 0,-7-15-21 0,-13-9-44 15,32 18-29-15,-32-18-49 0,28 11-104 16,-28-11-564-16,30 1 10 0</inkml:trace>
  <inkml:trace contextRef="#ctx0" brushRef="#br0" timeOffset="139081.4597">24810 6447 3663 0,'0'0'-10'15,"0"0"24"-15,12-26 25 0,-12 26 3 0,0 0-10 16,0 0-3-16,0 0 4 0,10-18-17 0,-10 18-9 15,0 0 12-15,0 0-11 0,0 0 0 16,17-22 1-16,-17 22-7 0,0 0 7 16,16-18 3-16,-16 18-12 0,0 0 17 15,22-21-2-15,-22 21-12 0,14-20 12 0,-14 20-2 16,13-24 2-16,-13 24-4 0,12-19 1 16,-12 19 3-16,8-24-1 0,-8 24 13 0,5-23 3 15,-5 23-3-15,0 0 9 0,0 0 0 16,0-35 2-16,0 35-10 0,0 0-13 15,0 0 2-15,0 0-1 0,-43-4-1 16,43 4 0-16,0 0 17 0,-52 51 23 0,27-24 12 16,1 4 9-16,-4 9 7 0,1 4 8 15,4 1-4-15,-2 2-1 0,4 2-8 0,1-2-10 16,5-6-7-16,10 3-9 0,-3-5-6 16,11 0-3-16,6-7-11 0,9-1-2 0,9 0-6 15,6-15-16-15,7-1-48 0,7-6-75 16,10-12-92-16,0 1-285 0,12-8-409 15,-4-4-421-15</inkml:trace>
  <inkml:trace contextRef="#ctx0" brushRef="#br0" timeOffset="140191.8066">21475 9303 4144 0,'0'0'-131'0,"0"0"35"0,0 0 27 16,0 0 24-16,0 0 12 0,0 0 21 16,-32-25 4-16,32 25 16 0,0 0 10 0,0 0 5 15,0 0-1-15,0 0 7 0,-28-6 2 16,28 6 1-16,0 0 4 0,0 0-8 16,0 0 1-16,0 0 0 0,0 0-3 15,0 0 4-15,-54 9-9 0,54-9-5 0,-23 14-4 16,23-14 8-16,-32 20-6 0,15-4 3 15,0-1-2-15,-1 1 4 0,-9 5 5 0,9-4 11 16,3 5 5-16,-4 5-4 0,-4-1 6 16,3 2-7-16,3-7 6 0,2 5-3 0,2-3-4 15,-1 2-5-15,4-3-2 0,0 0 1 16,3-1-9-16,7-21-5 0,-11 34 5 16,11-34-8-16,0 0-5 0,15 30 1 15,-15-30 5-15,23 10-3 0,-23-10-1 0,42-3 1 16,-42 3 2-16,57-16-4 0,-32 10-4 0,5-4 0 15,0 2 0-15,0 1 4 0,-3 2-4 16,3-5-8-16,-30 10 5 0,50-9 0 16,-26 6 6-16,-24 3-3 0,38-6 5 15,-38 6-3-15,37 0 10 0,-37 0 24 0,35 9 17 16,-35-9 11-16,22 12 6 0,-22-12-1 16,20 22 1-16,-20-22-2 0,8 29-2 15,-8-29 1-15,0 33 7 0,0-33-8 0,-8 36-3 16,8-36-7-16,-15 44-4 0,8-23-9 15,-4 1-2-15,-4 1-6 0,1 1-3 0,-1-1-4 16,-3 2-2-16,-4 2-6 0,0-3 0 16,-3 2-4-16,7-2-2 0,-9 1-3 15,4-3-2-15,8 0 0 0,-7-4-1 0,5 0-6 16,-3-2-8-16,5 0-17 0,15-16-22 16,-18 27-37-16,18-27-29 0,0 0-39 0,8 19-38 15,-8-19-85-15,0 0-209 0,0 0-446 16,68-34-605-16</inkml:trace>
  <inkml:trace contextRef="#ctx0" brushRef="#br0" timeOffset="141310.3079">22253 9366 4560 0,'0'0'-64'16,"0"0"26"-16,-29-31 13 0,29 31 26 15,0 0 21-15,-23-12 8 0,23 12 4 16,0 0 0-16,0 0-3 0,-37-5 5 16,37 5-7-16,0 0-1 0,0 0-4 0,0 0-3 15,-50 8-9-15,50-8 7 0,-20 16-4 16,20-16 1-16,-20 23-4 0,20-23 1 0,-14 25-2 16,14-25 4-16,-15 30-3 0,15-30 26 15,-8 37-1-15,3-16-9 0,5-21-3 0,0 40-1 16,0-40 0-16,0 43-6 0,3-21-1 15,-3-22-7-15,7 41 1 0,5-26-4 16,-1 0 1-16,-11-15-2 0,29 18 1 16,-9-11 1-16,-20-7-3 0,35 5 0 0,-35-5 0 15,42-2 4-15,-42 2-5 0,38-10 2 16,-38 10 2-16,35-18 3 0,-18 9-8 0,-17 9 5 16,27-25 4-16,-27 25 1 0,18-25 3 15,-13 8 10-15,-5 17 5 0,5-22-3 16,-5 22 1-16,0 0-7 0,0-42 0 0,0 42-5 15,0 0-2-15,-5-33 1 0,5 33-2 16,0 0-4-16,-5-24 2 0,5 24-3 0,0 0-3 16,-13-20 1-16,13 20-3 0,0 0-2 15,0 0-1-15,0 0 1 0,0 0-2 16,0 0 1-16,0 0 0 0,0 0-2 16,0 0 2-16,0 0 1 0,0 0-4 0,0 0 0 15,0 0-1-15,38 74 0 0,-24-63-2 16,-14-11-2-16,31 16 5 0,-10-15 0 0,-21-1-3 15,33 4 1-15,-33-4 1 0,40 0-4 16,-40 0 3-16,34-9 1 0,-34 9-1 16,31-20 3-16,-16 12 1 0,0-7 0 0,-15 15-1 15,21-34-2-15,-15 13 6 0,4-5-2 16,-3-1-3-16,1-8 0 0,1 2-3 16,-1-4 0-16,0 3 2 0,1 3 2 0,-3 4-2 15,3 1-2-15,-4 5 4 0,-5 21-6 16,12-39 3-16,-7 22-4 0,-5 17 4 15,11-25 0-15,-11 25 1 0,0 0 0 0,20-13-1 16,-20 13 6-16,0 0-2 0,0 0-2 16,0 0 3-16,0 0 0 0,47 30-2 15,-47-30 3-15,17 18 0 0,-17-18-3 16,17 18 1-16,-17-18 1 0,15 16-2 0,-15-16 5 16,13 15 1-16,-13-15 3 0,0 0 10 15,0 0 2-15,17 18-1 0,-17-18-1 0,0 0-1 16,0 0-4-16,0 0 7 0,0 0-7 15,0 0 1-15,0 0-6 0,0 0 2 0,17-65-4 16,-17 65 3-16,13-34-5 0,-8 19 1 16,-5 15-1-16,13-33 1 0,-13 33-2 15,14-24-1-15,-14 24-2 0,10-23 1 0,-10 23-3 16,0 0 4-16,15-15-1 0,-15 15 2 16,0 0-2-16,0 0 1 0,0 0-3 0,0 0 3 15,0 0-2-15,0 0 0 0,47 13 2 16,-47-13 0-16,0 0-2 0,0 0 4 15,0 0 0-15,0 0 4 0,0 0-2 0,0 0-1 16,0 0-1-16,0 0-1 0,28-10-2 16,-28 10 1-16,0 0-1 0,0-34-3 15,0 34 2-15,0-33-1 0,0 33 0 16,7-41 1-16,-2 23-4 0,-5 18 2 0,3-38 0 16,-3 38-2-16,10-33 0 0,-10 33-4 15,12-28-2-15,-12 28 2 0,12-24-1 0,-12 24 0 16,0 0 1-16,8-27-1 0,-8 27 0 15,0 0 4-15,15-16 1 0,-15 16 1 16,0 0 0-16,0 0-3 0,0 0 4 0,0 0 2 16,0 0-2-16,44 40 3 0,-44-40-1 15,16 27 2-15,-2-9-2 0,-6-1-1 0,5 2 0 16,-13-19-1-16,27 30-20 0,-17-18-31 16,10 3-49-16,-20-15-41 0,25 17-52 15,-25-17-134-15,27 4-588 0,-10-4-559 16</inkml:trace>
  <inkml:trace contextRef="#ctx0" brushRef="#br0" timeOffset="141687.8761">23455 8764 4414 0,'0'0'-83'0,"0"0"9"0,9-35 6 16,-9 35-2-16,0 0 6 15,0 0 2-15,0 0 16 0,0 0-5 0,0 0 7 16,0 0 11-16,18-18-6 0,-18 18 1 0,0 0 6 15,24-18 7-15,-24 18-3 0,23-12 7 16,-23 12 9-16,22-19-9 0,-6 6 14 16,-16 13-1-16,29-24-7 0,-14 7 11 0,-15 17-2 15,18-27 3-15,-8 12 16 0,-10 15 17 16,14-28-7-16,-14 28 28 0,5-24 36 0,-5 24-9 16,0 0 4-16,0 0-13 0,0 0-16 15,-19-35 8-15,19 35-22 0,0 0-3 16,0 0 2-16,-52 14 18 0,52-14 10 0,-36 28 23 15,16-11-1-15,0 1-6 0,-2 7-5 16,3 1 1-16,4 1 1 0,-6 4-4 16,7-1 0-16,-3 1-6 0,7 2-10 15,7-2-5-15,0 0-1 0,6-2-4 0,0 2-6 16,7-7-7-16,4 1-5 0,9-4-5 16,7-1-7-16,6-9-20 0,5 1-59 0,4-5-71 15,-8-7-129-15,10-7-686 0,-5 2-776 16</inkml:trace>
  <inkml:trace contextRef="#ctx0" brushRef="#br0" timeOffset="142794.4274">24934 8073 4565 0,'0'0'-177'16,"-25"-9"16"-16,25 9 11 0,0 0 16 15,0 0 6-15,-35 0 29 0,35 0 4 0,0 0 15 16,0 0 18-16,0 0 11 0,0 0 18 16,0 0 10-16,0 0 30 0,0 0 6 15,-44 12 23-15,44-12 8 0,-3 24 27 16,3-24 3-16,-5 41-2 0,5-14-11 0,5 7 0 16,-2 1-9-16,-1 7-12 0,5 2 0 15,-1-1 5-15,6 4-5 0,-4 1-15 0,6-4 18 16,-6 0-18-16,1 5-4 0,1-7 4 15,-5-1 1-15,1 2 10 0,-1-3 1 0,-1-6 0 16,1-1-13-16,-2-6 6 0,2 2-6 16,-5-4-12-16,0-25 9 0,5 39-5 15,-5-39-9-15,5 31 19 0,-5-31-22 16,3 19 4-16,-3-19-14 0,0 0 1 16,0 0-4-16,0 0-13 0,0 0 3 0,0 0 2 15,0 0 1-15,0 0-5 0,-26-87 5 16,17 56-1-16,1-2 8 0,0-4 4 0,-1 0-7 15,1-3 2-15,3-1 0 16,-9 1-2-16,9-2 0 0,-3 0 7 0,1-3 5 0,-3 1-5 16,5-1 4-16,-3 1-6 15,0 0 2-15,-1 3 3 0,1-3-5 0,1 5 11 16,4 7-6-16,0-1-5 0,1 3-3 16,-1-1 8-16,-3 0-6 0,6 31 1 0,-3-48 3 15,3 24 2-15,0 24 1 0,0-39-4 16,0 39 5-16,3-37 1 0,-3 37 3 0,6-35-4 15,-6 35-2-15,3-30 2 0,-3 30 2 16,2-29-7-16,-2 29 10 0,0 0-5 16,11-33-5-16,-11 33 1 0,15-24 1 0,-15 24 1 15,17-22 0-15,-17 22 2 0,18-23 4 16,-18 23-6-16,20-21 0 0,-4 10 4 16,-16 11 12-16,25-24-13 0,-25 24-1 15,20-16 2-15,-20 16-2 0,18-16 9 0,-18 16-13 16,22-10 10-16,-22 10-13 0,0 0 10 15,33 0 1-15,-33 0 4 0,0 0-3 16,40 12 7-16,-40-12-10 0,26 14 5 16,-26-14 1-16,25 15-8 0,-25-15 15 0,23 18 6 15,-23-18 24-15,17 27 21 0,-12-7-6 0,-5-20-10 16,8 42-2-16,-8-15-9 0,0-2-3 16,0-25 9-16,-3 55-13 0,1-25-5 0,-6-4 6 15,4 2-4-15,-1-3 18 0,-3 4 5 16,0-5-4-16,-4 1-6 0,-3 1 3 15,2-3-5-15,1 1-3 0,-5 0 0 0,-6 4-4 16,3-1-5-16,1 2-3 16,3-5 0-16,-3-3-7 0,2-1 4 0,4-5-8 15,13-15-4-15,-28 31-12 0,16-19-26 0,12-12-41 16,0 0-38-16,-17 18-39 0,17-18-61 16,0 0-188-16,0 0-485 0,0 0-293 15</inkml:trace>
  <inkml:trace contextRef="#ctx0" brushRef="#br0" timeOffset="143178.1901">25178 7054 4046 0,'0'0'-97'0,"0"0"21"16,0 0 16-16,-8-32 5 0,8 32 3 0,0 0-1 15,0 0 5-15,0 0 8 0,-8-22-1 16,8 22 4-16,0 0 11 0,0 0 28 0,0 0 5 16,0 0 15-16,0 0 6 0,0 0-13 15,0 0 17-15,0 0 14 0,0 0 14 16,25 85 1-16,-25-57 10 0,1-1-28 15,-1 4 5-15,4-2 1 0,-1 6 16 0,2 4-11 16,-2 3-6-16,-1 1-6 0,5-4 4 16,-2 5-14-16,-2 2 0 0,2-7 5 0,5 2-9 15,-8-4-7-15,5-4-1 0,-2 2 1 16,0-8-11-16,-2 0 4 0,5 2-53 16,-4-8-53-16,-4-21-80 0,13 27-245 0,-8-13-380 15,-5-14 203-15</inkml:trace>
  <inkml:trace contextRef="#ctx0" brushRef="#br0" timeOffset="143874.143">25610 7267 3408 0,'0'0'-104'0,"0"0"12"16,0 0 10-16,0 0 20 0,0 0 22 16,-17-23 7-16,17 23 2 0,0 0 2 0,0 0 0 15,0 0 13-15,0 0 6 0,0 0-9 16,-53 23 8-16,53-23 6 0,-27 24 10 15,10-7 14-15,4-4 8 0,-1 5-14 16,-2 6 16-16,1-8-6 0,6 7-7 0,-6-2-1 16,15-21 5-16,-15 44-9 0,7-23 1 15,1 2-7-15,7-23 8 0,-5 41-6 0,5-41 1 16,0 37 2-16,0-37-5 0,5 36 5 16,2-18 2-16,-7-18 1 0,13 24-4 0,-13-24 1 15,22 18 0-15,-22-18 17 16,23 15 21-16,-23-15 15 0,25 8-15 0,-25-8 9 15,0 0 8-15,34-5-15 0,-34 5 3 16,0 0 15-16,23-24-1 0,-23 24-12 0,14-27 14 16,-8 7-26-16,-6 20-7 0,9-33 11 15,-4 12-6-15,-5 21-17 0,11-46 3 16,-9 26-1-16,-2 20-5 0,3-36 2 0,-3 36 5 16,4-32 11-16,-4 32 16 0,6-24-1 15,-6 24-9-15,0 0 9 0,0 0-19 0,0-34-8 16,0 34 9-16,0 0-12 0,0 0-7 15,0 0 3-15,0 0 0 0,0 0-5 0,0 0-1 16,0 0-5-16,0 0 0 0,0 0-2 16,0 0 2-16,0 0 6 0,0 0-8 15,0 0 5-15,6 82 2 0,-6-82-6 16,8 32 4-16,-8-32-3 0,12 32 4 0,-12-32-2 16,13 27 4-16,-1-15-8 0,-12-12 0 15,23 22 7-15,-23-22-5 0,30 15-1 0,-10-9-2 16,-20-6 1-16,40 6 13 0,-40-6-18 15,36 5 5-15,-36-5 0 0,38-5-5 16,-38 5-8-16,39-2-29 0,-39 2-51 16,35-10-61-16,-35 10-156 0,21-15-566 0,-7 3-215 15</inkml:trace>
  <inkml:trace contextRef="#ctx0" brushRef="#br0" timeOffset="144222.1416">26227 7093 3999 0,'0'0'-82'15,"0"0"21"-15,-20-14 20 0,20 14 10 16,0 0 7-16,-25-13 12 0,25 13 2 16,0 0 8-16,0 0-2 0,-35 2-4 0,35-2 8 15,0 0 0-15,0 0 16 0,-35 29-6 16,23-17 4-16,-3 7 13 0,15-19 42 0,-25 35-16 15,13-11 11-15,-1-1-11 0,4 2 3 16,-2 1 25-16,2-2-16 0,1 0-1 16,0 2-14-16,8-26-5 0,-7 48 0 15,7-23-10-15,0-25-6 0,15 47 7 0,-7-29-16 16,7 0 4-16,7-5-1 0,0-6-1 16,-22-7-4-16,63-4 0 0,-29-3-5 0,3-2-12 15,6-3-17-15,-8 0-21 0,0-6-19 16,-1-1-17-16,-2 0-35 0,-2-2-21 0,-2-1-34 15,-1-7-70-15,-5 6-587 0,0-2 84 16</inkml:trace>
  <inkml:trace contextRef="#ctx0" brushRef="#br0" timeOffset="144609.4011">26672 7035 3732 0,'0'0'-12'0,"5"-23"24"0,-5 23 18 0,0 0 13 16,0 0 6-16,0 0-9 0,0 0 0 0,0 0 3 15,0 0-10-15,0 0 1 0,-8-37-14 16,8 37 9-16,0 0-15 0,0 0 5 15,0 0-3-15,0 0 3 0,0 0-10 16,0 0 7-16,0 0 1 0,0 0-7 16,17-15-6-16,-17 15 6 0,0 0-7 0,0 0 1 15,25-8-1-15,-25 8 6 0,0 0-9 0,0 0 8 16,0 0 0-16,23-10 4 0,-23 10-5 16,0 0 6-16,0 0 9 0,0 0 14 15,0 0-2-15,20-15-8 0,-20 15 7 0,0 0 7 16,0 0-3-16,0 0 12 0,0 0 4 15,0 0-9-15,0 0 1 0,-32-41 1 16,32 41-8-16,0 0 0 0,-33-6-3 16,33 6-7-16,0 0-5 0,0 0 5 0,-57 17-10 15,57-17 4-15,-37 21-4 0,14-3-1 16,3 1 4-16,-2 5 14 0,-5 7 9 0,0 3 15 16,2 7 8-16,-1-2-3 0,-1 4-7 15,10-7-5-15,-1 5-7 0,9-4-7 16,4-6-3-16,10-4-7 0,4-2-7 0,14-10-3 15,-1-4-41-15,11-6-66 0,12-10-74 16,4-9-230-16,11-3-550 0,-5-6-750 16</inkml:trace>
  <inkml:trace contextRef="#ctx0" brushRef="#br0" timeOffset="151147.2373">20556 7450 4621 0,'0'0'-121'0,"0"0"27"15,-13-37 9-15,13 37 16 0,0 0 15 16,-17-18 9-16,17 18 11 0,0 0 13 0,-20-16-7 16,20 16 13-16,0 0-7 0,-20-15-5 15,20 15 20-15,0 0-3 0,0 0-8 0,-18-16 11 16,18 16-5-16,0 0 11 0,0 0 8 15,-22-13 21-15,22 13 8 0,0 0-10 0,0 0 1 16,-30-11 3-16,30 11-7 0,0 0-4 16,-35-3-8-16,35 3-1 0,0 0 15 15,-44 3-13-15,44-3 8 0,-37 8-3 16,37-8-3-16,-43 12-4 0,20-8 0 0,-4 7-5 16,-3-6 3-16,-11 7 6 0,1 2-8 15,0-1 1-15,-3 4 6 0,-7 5 5 16,3 3 10-16,-5-1-2 0,-2 12 7 0,-4 5 4 15,6-1-8-15,0 4 2 0,5-3-9 16,0 1 8-16,11-3-4 0,-3 1-4 0,6 7-1 16,-4-5 5-16,2 14-11 0,0-1-3 15,4-2 3-15,-2 10 0 0,-2 0-4 0,6 2 8 16,-4-3-6-16,10-6 1 0,1-4 4 16,5-1-1-16,-1 2 1 0,9-4 0 15,3-2-2-15,4 0-1 0,4 2-7 16,1-7 3-16,0 5 3 0,4-3 0 0,1 1-6 15,2-5 4-15,0 4 3 0,2-2 1 16,7 5-3-16,-4 1 4 0,8-1-4 16,0 4 4-16,4-6-1 0,3 7-1 0,5 3 2 15,2 1-1-15,3-4 2 0,2 5-6 16,2-7 2-16,3-3-2 0,-1 2 2 0,0-2-4 16,-6-10 1-16,10-1-2 0,-5-1 1 15,0-2 1-15,-3-4-3 0,8 2-4 0,0-1 4 16,-1-4 0-16,-2-3-4 0,3 5 1 15,-2-4 5-15,8 2-7 0,-10-2 2 16,1 0-2-16,-3 1 4 0,3 0-3 16,3 0-3-16,-5-1 3 0,4-2 1 0,-8-2 0 15,11 3-1-15,-7-8 5 0,4 1 4 16,-2-8 7-16,0 5 6 0,4-4 5 16,5-3 0-16,-8 0-3 0,7-1 4 0,6-1 5 15,-5-4-2-15,15 4-2 0,-3-1-2 16,1-3-6-16,4 0-1 0,3 0-3 0,-3-3 0 15,-1 3-4-15,5-4 0 0,-5 0-1 16,3-7 3-16,7-1-2 0,0-4 1 16,-5-1 2-16,7-1-5 0,-4-9 0 0,1 0-1 15,-10 0-3-15,10 2 1 0,-6-3-3 16,-3 4 2-16,3-5-3 0,-3 9 0 16,0-5-1-16,0 0-1 0,-10 5 0 0,0 0 1 15,1 1-3-15,-1-2 3 0,-3 2-4 16,3-1 0-16,0 1 1 0,1-1-3 0,-8 2 2 15,6-3 1-15,-8 3-2 0,2-4 2 16,1 3-1-16,-1 1-2 0,-3-3-1 16,-4 2 2-16,-8-1-2 0,2 3 1 15,-2 2 1-15,-3-1-2 0,0 1 0 0,0-1 0 16,-6 1 0-16,0 2 1 0,0 1-1 16,3-5 1-16,-2 4 0 0,-4-2-1 0,7-1 1 15,-5-4 2-15,9 2-4 0,-3-3 1 16,8-5 1-16,3 2-1 0,-4-6 0 15,6 1 2-15,-2-1-2 0,5 0 2 16,-7-1-4-16,5-3 4 0,-5 3-2 0,2 3 0 16,-4-4 0-16,-7 12 1 0,-3-5-2 0,-1 1 3 15,-2 1-3-15,-2 2 1 0,1 0 1 16,1-5 2-16,-3 7-5 0,-2-7 1 16,0 5 0-16,2-4-1 0,3 1 3 15,-4 2-1-15,8-6-2 0,-7 4 2 0,3-1 2 16,0-7-1-16,10 5-2 0,-2-8 1 15,-2 6 0-15,2-6 0 0,-1 5-2 0,0 2 0 16,6-3 1-16,6 1-1 0,-7-2 1 16,6 2 1-16,-3 0-1 0,-3 4 0 0,2 1 1 15,-6 4 0-15,-5 0-1 0,1-2-1 16,-2 3 2-16,-1 1-1 0,-5-1 2 16,-1 7 0-16,-5-4 0 0,0 5-1 15,3-1 4-15,-6-4-1 0,-17 17-3 16,33-28 3-16,-16 9-4 0,0 5 3 0,-2-2-3 15,-15 16 3-15,30-34-2 0,-15 17-1 0,-3 4 1 16,-12 13 2-16,27-30-3 0,-14 16 1 16,4-2-1-16,-17 16 3 0,26-34-4 0,-14 17 4 15,2-3-3-15,4-1-2 0,-1 3 3 16,-4-5-2-16,7-1-1 0,4-4 2 16,-3 1 0-16,8 3-1 0,-1-7 0 0,1 3-2 15,7-4 2-15,-7 5 2 0,3 0 0 16,-6-2 0-16,4 4 0 0,-4 1 0 15,0 0-1-15,-1-2 2 0,-3 6-2 16,-3-2 1-16,1 4 1 0,-2-1 0 0,0 4 1 16,-6-5 2-16,2 3-3 0,-14 17-1 15,25-34 1-15,-15 18 2 0,0-3-3 0,-10 19 2 16,16-40-4-16,-4 21 2 0,-3-5-3 16,2 1 2-16,4-1-1 0,-1-3 0 0,-3 2 0 15,6 1 3-15,-4-1-3 16,-1 5 5-16,3-5-4 0,-6 3 1 0,4 0-1 15,-1-2 0-15,-4-2 0 0,4 5 3 0,-1-2-2 16,-2-1 2-16,-1-1-2 0,1-2-2 16,1 4 2-16,1-5 1 0,-6-1-4 15,9 4 3-15,-1-15-2 0,-5 6 0 16,2 0 1-16,6 2 1 0,-8-5-2 0,7 2 2 16,-3 2-1-16,1 1 3 0,-8 5-3 15,3-2 2-15,-3 9-2 0,2-3 1 0,2-1-1 16,-9 24 0-16,10-35-2 0,-10 35-1 15,13-30-2-15,-5 15 4 0,-8 15-2 16,14-29 3-16,-6 14-2 0,-8 15 2 0,20-33 0 16,-8 14 0-16,-12 19-1 0,28-31 3 15,-14 15-3-15,-3 1 3 0,-11 15-3 0,32-30 0 16,-18 18-1-16,2-5 3 16,-2 4-2-16,4-4 1 0,-1-1 0 0,3 3 0 15,5 0-1-15,-5-4 1 0,10 0-1 16,0 1 1-16,0 0-1 0,5-1 1 0,-3 1 0 15,3-1-1-15,2 1 1 0,3-1 1 16,-5 4-1-16,1 0 1 0,-6-3-3 0,-2 7 1 16,-4-2 0-16,1 5 2 0,-5-1-2 15,-20 9 2-15,40-18-2 0,-18 14 1 0,-22 4-1 16,35-9 0-16,-35 9 1 0,35-9 3 16,-35 9-3-16,38-9 0 0,-16 6 0 15,-22 3-1-15,45-8 2 0,-23 7 0 0,-22 1 0 16,47-4-1-16,-22 2-2 0,-25 2 4 15,48 0-2-15,-22-5 1 0,-26 5-1 16,53-6 2-16,-28 6-1 0,-25 0 0 16,49-6 0-16,-24 3 1 0,3 0-1 0,-28 3 0 15,50-3-1-15,-23 0 2 0,-2 0-1 16,-25 3 2-16,57-3-3 0,-35 0 0 0,-22 3 0 16,45-6 2-16,-45 6-4 15,40-3 3-15,-40 3-2 0,40-6 0 0,-40 6 1 16,35-4 2-16,-13 2-3 0,-22 2 2 15,39-8 0-15,-39 8 0 0,36-5 0 0,-36 5-1 16,41-7 2-16,-18 6-1 0,-23 1-1 0,35-4 1 16,-35 4 0-16,35-4 0 0,-35 4 0 15,39-3 1-15,-39 3-2 0,35-3 1 16,-35 3 0-16,33-2 0 0,-33 2-1 16,34-4 3-16,-34 4-3 0,37 0 2 0,-37 0-2 15,35-4 0-15,-35 4 0 0,30-1 2 16,-30 1-2-16,0 0 1 0,43-4-1 0,-43 4 2 15,0 0-3-15,34 0 0 0,-34 0 3 16,0 0 0-16,33 0-1 0,-33 0 0 16,0 0-1-16,34 0 2 0,-34 0-2 15,28-3 2-15,-28 3-1 0,0 0-1 0,49 0 0 16,-49 0 1-16,36 0 1 0,-36 0-3 16,37-3 2-16,-10 1 0 0,-27 2 1 0,39-4-1 15,-39 4-2-15,45-6 4 0,-20 4-3 16,-25 2 2-16,48-7-1 0,-28 4 0 0,-20 3-2 15,49-7 3-15,-31 4-2 0,-18 3 0 16,47-3 0-16,-29-3 0 0,-18 6 1 16,52-6-1-16,-23 2 1 0,-2-1 0 0,3-3-1 15,0 4 2-15,2 1-1 0,-2-3 1 16,5-1-4-16,-2 0 3 0,-1 1 0 16,1 0 0-16,-6 3 1 0,5-3 1 0,-4 0-2 15,-1 0 0-15,-27 6 0 0,42-6 2 16,-42 6-2-16,37-9 0 0,-20 3 0 15,-17 6 1-15,33-6-2 0,-33 6 2 0,35-7-1 16,-16 3 0-16,-19 4 2 0,30-9-3 16,-14 5 1-16,-16 4 1 0,31-11-1 0,-18 5 0 15,5-4-1-15,4 5-1 0,-2-8 0 16,4 4 1-16,1-3 1 0,-4 0-2 16,6-2 0-16,-5 2 2 0,3 0 1 0,2 0-3 15,-2-1 3-15,-3 5-1 0,4-6-1 16,-7 2 0-16,1 4 3 0,3-5-4 15,-3 4 2-15,-3-1 2 0,-2 2-3 0,0-2 2 16,4 1 0-16,-6-1 2 0,0 2-3 16,-1-1 1-16,1-2 0 0,6 2 0 0,-6-2-3 15,7-2 2-15,-3 1-2 0,6-3-1 16,-4-1 2-16,4 5 2 0,1-5-2 16,-3 0 2-16,-1 4-3 0,6-3 2 0,-6 2 2 15,0-1 0-15,-20 14 0 0,40-20 0 16,-23 7 0-16,-17 13-1 0,25-24 1 0,-15 12-1 15,8 0 1-15,-18 12-1 0,29-35 0 16,-14 17 0-16,3-7-1 0,-1-2 0 16,3-2 0-16,2 2-1 0,4-3 0 15,-4-3 1-15,3 1-1 0,2-2 3 0,-5 2-2 16,3-1 0-16,-2-1-1 0,-3 0 2 16,2 1 0-16,-2 3 1 0,-3-5-1 0,-2 1 3 15,-2 2-2-15,-1-1 0 0,0-1-1 16,-4-1 1-16,-5 3 1 0,-1-2-2 15,-2 2 1-15,0 2 1 0,-2-3-3 0,2-3 0 16,-8 3 0-16,5 0 1 0,-1-2-1 16,3 4 1-16,-9 1-1 0,1-3 0 0,1 4-2 15,3 2 2-15,-7 1 0 0,7 2 3 16,5 24 0-16,-17-43-2 0,9 20 2 16,-2 8-3-16,-3-9 2 0,13 24 1 0,-32-33-1 15,15 15 1-15,-3 2-1 0,-5 0 0 16,3 1-1-16,-5 3-1 0,6-4-2 15,-8 5 4-15,6-3-4 0,-4 1 2 0,-3 4 0 16,0-2 1-16,5 1-1 16,-4-2 3-16,1 3-4 0,-1 0 1 0,6 0 0 15,-4-3 2-15,1 2-2 0,-3-1 0 0,2 0 1 16,1-1-1-16,-5 3-1 0,1 0 2 16,0-1-1-16,-5 2-1 0,5 1 2 15,-3-1-4-15,1 1 2 0,-2 2 3 0,1-3-3 16,-1 1 3-16,-1 2-2 0,-7-2-1 15,-3 6 3-15,2-3-2 0,-4 1-1 0,-5-1 1 16,-1 1 0-16,2 0 0 0,-2 3 0 16,-4 0-2-16,-3 0 1 0,-1 0 1 0,-9 0-2 15,0 3 2-15,10-3 0 0,0 0 2 16,-1 0-4-16,8 3 2 0,-4 1 0 16,7-4 1-16,6 3-2 0,-4 1 1 15,3-3 0-15,8-1-1 0,-2 3 1 0,1-3 2 16,1 4-3-16,-1 1 1 0,-1-2 0 15,-1 1 1-15,0 4-2 0,-5-3-1 16,-1 2 2-16,3-6 0 0,-2 9-3 0,-4-6 2 16,1 1 0-16,1 2 3 0,2-1-2 15,1-1-1-15,2 2 1 0,6-7 1 0,2 3-3 16,-3 3 2-16,4-3 2 0,4-3-3 16,-2 5 0-16,31-5 1 0,-61 1 0 15,40-1 2-15,21 0-2 0,-49 3 0 0,21-3 0 16,-1 3-5-16,29-3 1 0,-63 6-3 15,26-3-2-15,-13 1 0 0,3-1 0 0,-7 2-1 16,-2 0 3-16,2-2 0 0,0 3 0 16,-2-3 2-16,4 3-1 0,2-3 0 15,3 0 1-15,0 0 0 0,2 4 3 0,8-5 2 16,3 1-3-16,1 0 0 0,0 4 4 16,1-7-2-16,-2 2-2 0,3 1 1 15,-1 4 1-15,-2-7-1 0,1 5-6 0,-7-2-3 16,-7 5-2-16,3-4 2 0,-9 4 2 15,8-5 0-15,-9 3 1 0,6-3 0 0,-1 0 2 16,7 1 2-16,-5-1-3 16,7-3 2-16,-2 0-1 0,7 0 2 0,-5 0 0 15,2-3 1-15,6 6 1 0,-8-6-1 16,6-1 2-16,6 1-1 0,-9-4 1 0,9 5 0 16,-4-1-2-16,2-5 2 0,-2 8-1 15,0-4-1-15,5-4 1 0,27 8 2 0,-53-4-2 16,23 0 1-16,30 4-2 0,-44-7 1 15,44 7 1-15,-40-3-3 0,40 3 2 16,-37-6 1-16,37 6 0 0,-36-3 1 0,36 3 0 16,-37 0-1-16,37 0-2 0,-37 0 0 15,37 0 2-15,-42 3 1 0,42-3-2 16,-40 4 1-16,40-4 0 0,-47 5 8 0,20-2-10 16,6 1 4-16,21-4 0 0,-52 5-3 15,27-2 0-15,25-3 2 0,-45 8 0 0,21-4-2 16,24-4 2-16,-42 3-1 0,19 2 0 15,23-5 1-15,-49 5-2 0,23 2 3 16,26-7-3-16,-52 10 2 0,27-8 0 0,-2 4 0 16,27-6-2-16,-47 12 1 0,27-8 1 15,20-4 1-15,-38 15-2 0,16-9-1 0,22-6 1 16,-39 19 1-16,18-6 0 0,-1-1 2 16,3 0-3-16,-1 3 2 0,-3-3-2 15,1 6 1-15,-3-6 7 0,3 8-6 16,1-5-1-16,-5 0 2 0,3 4-1 0,1-3 1 15,2-4-1-15,4 3-1 0,-5-2 0 16,5 2 0-16,16-15-2 0,-32 28 6 0,15-17-6 16,2 1 3-16,-2 5-2 0,17-17 0 15,-18 25 0-15,3-8 3 0,0 2-3 16,2-3 0-16,4 4 1 0,-4 0 2 0,1 1 0 16,-3-3-1-16,15-18 1 0,-22 38-1 15,11-17-1-15,-3 1 0 0,6 2 1 0,-7-1 1 16,3-2-3-16,2 3 2 0,2 1-1 15,-4 0 1-15,7-1-1 0,-7 4 4 0,7-3-1 16,-5 0-3-16,5 2 3 0,-3-3 0 16,1 3 0-16,2 3-4 0,0-6 3 15,-2 3 0-15,6 2 0 0,-3-2 5 16,-1 0-6-16,2 0 0 0,3-27 0 0,-3 54 0 16,1-31 1-16,2-23-2 0,0 45 0 15,-3-24 4-15,3-21-2 0,0 37 2 16,0-37-2-16,0 37 0 0,0-37-1 0,0 33 1 15,0-33 0-15,-5 35-2 0,5-35 0 16,0 34 0-16,0-34 2 0,0 27-1 0,0-27 1 16,0 29-1-16,0-29 1 0,0 0-2 15,0 36 2-15,0-36 0 0,0 0 0 16,0 31-1-16,0-31 0 0,0 0 1 0,-5 27 0 16,5-27-1-16,0 0-1 0,-2 35 2 15,2-35-2-15,-8 30 1 0,8-30-1 0,-7 29 1 16,7-29 4-16,-5 24-8 0,5-24 5 15,0 0 1-15,-9 37-3 0,9-37 0 16,-5 17 1-16,5-17 2 0,0 0-2 0,-8 28-2 16,8-28 1-16,0 0 5 0,-8 26-6 15,8-26 1-15,0 0-1 0,-9 21 0 16,9-21-1-16,0 0 1 0,-10 21 5 16,10-21-2-16,0 0-4 0,0 0 4 0,-11 23-2 15,11-23 0-15,0 0-1 0,0 0 0 16,-14 24 0-16,14-24 2 0,0 0 0 0,0 0-3 15,-17 23 5-15,17-23-5 0,0 0 2 16,-8 17 1-16,8-17-1 0,0 0 0 0,-13 18 1 16,13-18-4-16,0 0 3 0,-19 19 2 15,19-19-1-15,-16 15 1 0,16-15-2 16,-17 15 1-16,17-15 1 0,-19 16-3 0,19-16 1 16,-21 12-1-16,21-12 0 0,-20 12 1 15,20-12 0-15,-24 17 1 0,24-17-1 0,-25 7-1 16,25-7 1-16,-23 13 0 0,23-13 1 15,-24 10 0-15,24-10-1 0,-28 6-1 16,28-6 2-16,-25 6-1 0,25-6 0 16,-29 7 2-16,29-7 0 0,0 0-2 0,-41 5 0 15,41-5-1-15,-32 5 1 0,32-5-1 16,-34 2 0-16,34-2 0 0,-38 6 1 16,38-6-1-16,-39 6 1 0,18-3 0 0,21-3-1 15,-41 8 0-15,16-4 0 0,25-4 1 16,-40 6 0-16,15-3-2 0,25-3 1 0,-48 11 1 15,26-5 1-15,22-6 0 0,-47 5 0 16,25-3 0-16,22-2-2 0,-48 10 0 16,23-3 1-16,-4-1 1 0,4 3-4 0,-3 0 3 15,-4 0-1-15,2 2-1 0,-2-5 2 16,4 1-2-16,-9 4 3 0,8-5 3 0,-1 4-4 16,-5-5 1-16,5 5 0 0,-7-5-2 15,9 5 1-15,-1-2 1 0,-2-1-2 16,0-2 3-16,3 2-1 0,3-1 0 15,-5 5-1-15,3-7 2 0,2 3-2 0,-5 0 1 16,30-7-4-16,-44 9 5 0,21-3-2 16,23-6 0-16,-39 5 1 0,39-5-1 0,-38 7 1 15,38-7-2-15,-30 6 0 0,30-6 2 16,-35 6-2-16,35-6-2 0,-34 3 2 16,34-3 1-16,-37 3-3 0,16 3 2 0,21-6 2 15,-44 6-1-15,16 1 1 0,28-7 0 16,-50 10-3-16,21-1 2 0,1-3-4 0,4 0 3 15,-2 0 0-15,2 4-1 0,24-10 2 16,-45 15 0-16,22-10-2 0,23-5 4 0,-36 14-3 16,15-9 2-16,21-5-2 0,-30 11-2 15,13-1 2-15,17-10 2 0,-30 15-2 16,30-15 3-16,-32 14-1 0,14-6 0 16,18-8-1-16,-31 19-1 0,11-7 1 0,20-12 1 15,-36 23-2-15,15-14 1 16,3 3 0-16,18-12 2 0,-32 19-1 0,12-11-1 0,0 1 1 15,0 4-3-15,20-13 1 0,-45 17 2 16,23-4-2-16,-8-1-1 0,3 0 1 16,-3 2 1-16,-8 1-1 0,4 1 2 15,-4 0-1-15,6-4 0 0,-5 3-2 0,2 1 2 16,2-1 1-16,1-3-1 0,2 3 0 16,-2-6 2-16,7 3-3 0,-7 4 4 0,2-3-3 15,-2 1-1-15,-1-1 3 0,-2-1-3 16,3 3-2-16,-3 0 4 0,0 2 0 0,4-2-3 15,0 0 0-15,1 2 2 0,1 0 3 16,4-4-2-16,-3 2-1 0,2-3-1 16,3 4 1-16,-2-4 0 0,5 0 1 15,0 0 0-15,0 2-3 0,-2-5 3 0,22-9-2 16,-32 21 2-16,32-21-1 0,-25 15 1 16,10-5-2-16,15-10 3 0,-32 20-3 15,14-13 2-15,18-7-1 0,-30 16 3 0,30-16-2 16,-25 16 1-16,6-8-3 0,19-8 3 15,-27 16-1-15,27-16 0 0,-28 15-2 0,28-15-1 16,-32 16 1-16,32-16 0 0,-25 16 2 16,25-16-3-16,-27 15 2 0,11-9 1 15,16-6-4-15,-29 15 2 0,29-15 1 0,-30 12 1 16,30-12-1-16,-23 15 0 0,23-15-1 16,-29 17 3-16,29-17-2 0,-28 14 5 0,28-14-6 15,-32 15 2-15,17-7 4 0,15-8-4 16,-33 19-3-16,33-19 1 0,-24 14 0 15,24-14 1-15,-30 12-1 0,30-12 0 0,-20 12 2 16,20-12 1-16,0 0-2 0,-23 13-4 16,23-13 4-16,0 0 0 0,-22 13-3 15,22-13-1-15,0 0 3 0,0 0 1 0,-17 12 0 16,17-12 0-16,0 0 4 0,0 0-3 16,0 0-2-16,0 0 1 0,-23 12-2 0,23-12 2 15,0 0 0-15,0 0-2 0,0 0 2 16,0 0 1-16,0 0 0 0,0 0 0 0,-22 12-1 15,22-12-1-15,0 0 2 0,0 0-1 16,0 0 0-16,0 0-1 16,0 0-1-16,0 0 1 0,-20 15 0 0,20-15 0 0,0 0 8 15,-14 17-7-15,14-17 0 0,0 0 2 16,-18 14-2-16,18-14-2 0,0 0 2 16,-17 22 0-16,17-22 1 0,0 0 1 15,-23 22 1-15,23-22-3 0,-17 12 0 0,17-12 5 16,-18 15-4-16,18-15-3 0,-22 20 2 15,22-20 0-15,-27 18 1 0,27-18-1 0,-27 18 0 16,4-5 0-16,23-13 2 0,-38 20-2 16,14-6 0-16,1-1 0 0,-1-1-19 0,-1-1-59 15,-2 1-91-15,-4-7-314 0,6 3-471 16,-7-8-845-16</inkml:trace>
  <inkml:trace contextRef="#ctx0" brushRef="#br0" timeOffset="183898.0305">11696 7586 2746 0,'0'0'115'0,"0"0"44"15,-19-18 7-15,19 18 18 0,0 0 6 0,0 0 18 16,-18-16-5-16,18 16-14 0,0 0-20 15,0 0-23-15,0 0-21 0,-20-13-15 16,20 13-18-16,0 0-15 0,0 0-13 0,0 0-7 16,0 0-18-16,0 0-38 0,0 0-57 15,0 0-64-15,0 0-77 0,0 0-206 16,0 0-466-16,0 0-222 0</inkml:trace>
  <inkml:trace contextRef="#ctx0" brushRef="#br0" timeOffset="184810.3713">9068 9148 3626 0,'10'-21'16'0,"-10"21"31"0,0 0 30 16,0 0-12-16,0 0 28 0,0 0 0 16,0 0-1-16,0 0-12 0,0 0-13 15,0 0-14-15,0 0-3 0,0 0-13 16,0 0-3-16,0 0-4 0,0 0-12 0,0 0-46 16,0 0-81-16,0 0-92 0,16-7-353 15,-16 7-228-15,0 0 282 0</inkml:trace>
  <inkml:trace contextRef="#ctx0" brushRef="#br0" timeOffset="192645.6622">11967 10498 4656 0,'-16'-17'-59'0,"16"17"31"16,-18-20 12-16,18 20 8 0,-12-19 13 15,12 19 10-15,0 0-6 0,-13-18 9 16,13 18-4-16,0 0-13 0,0 0 8 0,0 0 0 15,-7-24-12-15,7 24 3 0,0 0 0 16,0 0 0-16,0 0 3 0,0 0-6 16,0 0 2-16,0 0 5 0,0 0-52 0,0 0-36 15,0 0-57-15,0 0-149 0,0 0-555 16,0 0-68-16</inkml:trace>
  <inkml:trace contextRef="#ctx0" brushRef="#br0" timeOffset="194389.5525">12055 12887 4540 0,'-32'11'-49'15,"9"-5"14"-15,23-6 21 0,-33 9 21 16,33-9-6-16,-29 6 18 0,29-6-10 0,0 0 4 16,0 0 1-16,0 0-6 0,0 0 3 15,0 0 12-15,0 0 18 0,0 0 15 16,0 0 13-16,0 0-4 0,45-74-11 0,-21 53-4 15,1-1-7-15,-2-2-5 0,4 1-4 16,1-1-3-16,-1 1-1 0,0-1-5 0,3-1-26 16,-8 2-59-16,3-1-62 0,-5 2-89 15,-5-1-303-15,-10 8-346 0,-5 15-151 16</inkml:trace>
  <inkml:trace contextRef="#ctx0" brushRef="#br0" timeOffset="194806.9253">10392 11696 3964 0,'-18'-15'-34'0,"18"15"17"0,0 0 26 15,0 0 16-15,-15-25 14 0,15 25 7 16,0 0 9-16,0 0-5 0,15-45-12 16,-2 26 2-16,9-6 6 0,0-5 17 0,8-8 6 15,10 2-13-15,-3-4-6 0,3-1 1 16,2 8-9-16,-5-2-9 0,-7 11 4 16,2-1-63-16,-4 9-66 0,-8 0-89 15,-5 11-346-15,-15 5-289 0,0 0 100 0</inkml:trace>
  <inkml:trace contextRef="#ctx0" brushRef="#br0" timeOffset="219015.638">3285 9756 421 0,'0'0'138'0,"0"0"-22"16,0 0-24-16,0 0-9 0,0 0-43 0,0 0 10 16,0 0-17-16,0 0 11 0,0 0 19 0,0 0-6 15,0 0-1-15,0 0-17 0,0 0 5 16,0 0-25-16,0 0 9 0,0 0 0 15,0 0 5-15,0 0-10 0,0 0-10 0,-39-29 1 16,39 29 4-16,0 0 9 0,0 0 17 16,0 0 33-16,0 0 26 0,0 0 16 15,0 0 25-15,0 0-8 0,0 0 17 16,-5-25-5-16,5 25-19 0,0 0-26 0,0 0-3 16,0 0-20-16,0 0-7 0,0 0-5 15,0 0-22-15,0 0-8 0,0 0 0 0,0 0-11 16,0 0-5-16,0 0 0 15,0 0-5-15,0 0 3 0,0 0 4 0,0 0-10 16,0 0-2-16,0 0 2 0,77 4-9 16,-77-4 6-16,0 0 13 0,54 12-15 0,-34-4-4 15,2 0 6-15,4 2-6 0,-4-1-8 16,6 2 15-16,4-4-10 0,-2 2-2 0,2 0 9 16,-3-3-9-16,7-1 7 0,-6-1 2 15,1-1-11-15,-5 1 13 0,3-2-6 16,-29-2-1-16,48 3 3 0,-29 2-2 0,-19-5-5 15,35 2 0-15,-35-2 0 0,30 4 2 16,-30-4-4-16,30 9 6 0,-30-9-8 16,25 9 17-16,-25-9-24 0,25 12-46 0,-25-12-84 15,29 6-212-15,-21-2-310 0,-8-4 118 16</inkml:trace>
  <inkml:trace contextRef="#ctx0" brushRef="#br0" timeOffset="220011.6759">4860 9213 2562 0,'0'0'-106'0,"0"0"25"0,0 0 33 16,0 0 5-16,0 0 10 0,17-16 7 0,-17 16 2 16,0 0-3-16,0 0 7 0,0 0-1 15,0 0 11-15,0 0-4 0,22-15 14 16,-22 15-7-16,0 0 10 0,0 0 46 15,0 0 8-15,0 0 23 0,0 0 35 0,0 0-16 16,0 0-16-16,0 0-1 0,0 0-9 16,0 0-17-16,0 0-10 0,0 0-1 15,0 0-13-15,12-16-3 0,-12 16 2 0,0 0-6 16,0 0-2-16,0 0 5 0,0 0-16 16,0 0 1-16,0 0 2 0,0 0-5 15,0 0 19-15,0 0-19 0,15-18-8 16,-15 18 3-16,0 0 3 0,0 0 1 0,0 0-4 15,0 0 2-15,0 0-12 0,0 0 8 16,0 0 2-16,0 0-3 0,0 0 3 0,0 0 0 16,25-13-3-16,-25 13 8 0,0 0 2 15,0 0-15-15,0 0 24 0,0 0 15 0,0 0 12 16,0 0 47-16,0 0 19 0,0 0 6 16,0 0-17-16,0 0 12 0,0 0-30 15,0 0 11-15,0 0 15 0,0 0 0 0,0 0-7 16,0 0-7-16,0 0-22 0,0 0-6 15,-57-17-5-15,57 17-9 0,0 0-11 16,0 0-6-16,0 0-4 0,-55 21-3 16,55-21-3-16,-22 15-5 0,22-15 1 0,-30 23-1 15,15-14-6-15,15-9 0 0,-29 24-3 16,16-12-5-16,13-12 5 0,-22 26-4 0,9-14-6 16,13-12 5-16,-17 30-5 0,7-12 1 15,10-18 3-15,-12 40-7 0,4-15 1 0,8-25 1 16,-8 47-3-16,3-25 0 0,5 5 1 15,0-27 2-15,0 49 1 0,0-21-2 16,0-28-7-16,5 49 5 0,-2-24 0 16,2-3-1-16,3 2-2 0,-8-24 2 0,12 40-8 15,-4-19 7-15,3-2-1 0,-6 3 0 16,-5-22 0-16,25 33 4 0,-15-21-4 16,-10-12 5-16,20 26-9 0,-7-11 7 0,-13-15-2 15,35 18 2-15,-10-8 0 0,4-7-3 16,4-1 3-16,-4-2 5 0,11 0-7 0,-5-2 4 15,0-1-2-15,5-1 2 0,-6-2-1 16,-6 4-1-16,4-1-26 0,-2-1-20 0,-30 4-30 16,49-6-39-16,-23 3-42 15,-26 3-102-15,32-6-627 0,-32 6-321 0</inkml:trace>
  <inkml:trace contextRef="#ctx0" brushRef="#br0" timeOffset="220751.7848">5707 9534 3964 0,'0'0'-196'0,"8"-38"22"16,-8 38 41-16,0 0 35 0,0 0 39 15,0 0 33-15,0 0 28 0,0 0 8 0,0 0-1 16,0 0 9-16,0 0-4 0,0 0-2 15,0 0-8-15,0 0 8 0,0 0-8 0,0 0 5 16,0 0 5-16,0 0-10 0,0 0 1 16,0 0-1-16,19 77 1 0,-19-77 1 0,8 40 3 15,-3-18-2-15,2 0-3 0,1 3 3 16,-8-25-5-16,5 40 5 0,5-18-1 16,-10-22 3-16,4 32-4 0,-4-32 3 15,1 35-3-15,-1-35-1 0,0 28 5 0,0-28 2 16,0 0-1-16,0 33 8 0,0-33-3 15,0 0 8-15,0 0-21 0,-10 22 4 16,10-22-6-16,0 0 0 0,0 0 11 0,0 0-11 16,0 0 13-16,-68-40-3 0,49 25 0 15,2-3 5-15,-1-2 10 0,1 2-9 0,2-4 0 16,0 0 3-16,5-3-11 0,2 5 0 16,-1-5 2-16,9 25 6 0,-6-45-6 15,6 45 0-15,3-46-12 0,5 26 4 16,-3-4-4-16,-5 24-2 0,17-47 0 0,-5 26 6 15,6 0-6-15,-4-2 8 0,6-1-6 16,2 3 0-16,4-3 0 0,-7 7 0 0,1-1-8 16,-2 3 0-16,4 0 10 0,-5 2-4 15,-17 13 2-15,30-21-2 0,-30 21-4 0,23-17 4 16,-23 17 0-16,25-9-2 0,-25 9 2 16,20-6 6-16,-20 6 8 0,0 0-16 15,0 0 8-15,40 3-2 0,-40-3-6 16,0 0 8-16,27 19 0 0,-27-19-8 0,22 17 10 15,-22-17-2-15,17 22-15 0,-7-10-17 16,-10-12-22-16,16 23-24 0,-16-23-40 0,27 18-53 16,-27-18-106-16,20 15-411 0,-15-8 118 15</inkml:trace>
  <inkml:trace contextRef="#ctx0" brushRef="#br0" timeOffset="221191.2589">6197 9353 2987 0,'0'0'91'0,"0"0"-27"0,0 0-8 0,0 0-9 16,0 0-9-16,0 0-6 0,0 0 0 15,0 0-5-15,0 0-2 0,0 0-5 0,0 0 7 16,-47 60-7-16,47-60-7 0,0 34 4 16,0-34-13-16,4 40 12 0,-3-16-10 15,3 3-2-15,-4-27 5 0,11 45-7 0,-9-21 4 16,10-6-3-16,-7 5-3 0,-5-23 4 15,18 34-6-15,-6-22 4 16,-12-12-9-16,27 20 1 0,-27-20-15 0,30 12 1 0,-30-12-15 16,38-4-7-16,-38 4 9 0,34-10-1 0,-34 10 2 15,33-13 2-15,-18 1 2 0,-15 12-1 16,20-21 29-16,-20 21-2 16,17-24 21-16,-17 24 2 0,12-29 12 0,-12 29 3 15,5-27 1-15,-5 27 3 0,0-35-5 16,0 35-2-16,-5-33-5 0,5 33 7 15,-12-31 3-15,12 31-11 0,-17-33 10 0,5 16-2 16,12 17-4-16,-23-24-1 0,23 24-6 0,-27-18 1 16,27 18-11-16,-23-12 4 0,23 12-13 15,0 0-8-15,-39-5-15 0,39 5-15 16,0 0-17-16,-41 22-15 0,41-22-12 16,-24 20-26-16,24-20-47 0,-20 17-115 0,20-17-438 15,-15 17 642-15</inkml:trace>
  <inkml:trace contextRef="#ctx0" brushRef="#br0" timeOffset="221894.112">6997 9037 2740 0,'0'0'-99'0,"-9"-24"11"0,9 24 12 16,0 0 8-16,0 0 5 0,0 0 18 15,0 0 19-15,0 0 29 0,0 0 33 16,0 0 28-16,0 0 35 0,0 0 10 16,0 0-17-16,0 0-10 0,-21-12-14 0,21 12-11 15,0 0-7-15,0 0-6 0,0 0-8 16,-51 36-3-16,36-24-6 0,15-12 3 15,-21 29-10-15,9-14-3 0,12-15 15 0,-19 30-13 16,6-14 0-16,13-16 0 0,-13 31-12 16,13-31 5-16,-4 27 2 0,4-27 7 15,0 0-12-15,4 37-4 0,-4-37 11 0,8 23-11 16,-8-23 4-16,18 18-7 0,-18-18 0 16,19 15-6-16,-19-15 8 0,20 16 1 15,-20-16 13-15,27 16-25 0,-27-16 21 0,18 14-9 16,-18-14 8-16,20 17 1 0,-8-4 4 15,-12-13 19-15,20 24 9 0,-12-7-5 0,-8-17-1 16,20 38-6-16,-11-17-1 0,-1 0 6 16,-3 3-6-16,3 3 1 0,-2-4-8 15,-3 2-3-15,7 2 7 0,-10-27 14 16,2 50 15-16,1-26 22 0,-3-1-1 0,0-23-1 16,-5 49-5-16,-5-25-4 0,1 0-6 15,-2 2 1-15,1-5-10 0,-2 0-5 0,-5-2-8 16,-3 1-3-16,4-2-6 0,-5-6-1 15,1 0-9-15,20-12 1 0,-41 15-11 16,24-9-24-16,17-6-16 0,-39 3-32 0,39-3-21 16,0 0-32-16,-35 3-18 0,35-3-37 15,-15-12-41-15,15 12-106 0,-8-19-476 0,8 19 236 16</inkml:trace>
  <inkml:trace contextRef="#ctx0" brushRef="#br0" timeOffset="222519.4709">7482 8954 3421 0,'0'0'-78'0,"0"0"18"16,-17-19 10-16,17 19 17 0,0 0-1 16,0 0 8-16,0 0 6 0,0 0 5 15,0 0 3-15,-30-5 14 0,30 5 1 0,0 0-8 16,0 0 7-16,0 0 3 0,0 0 0 15,0 0 3-15,-40 2-8 0,40-2 17 0,0 0 2 16,-34 15 8-16,34-15 14 0,-26 19 11 16,12-7-11-16,14-12 3 0,-28 24-1 0,14-7-12 15,14-17-4-15,-23 30 18 0,11-10-25 16,12-20-3-16,-13 31-8 0,13-31 1 16,-5 27 1-16,5-27 6 0,0 31-7 15,0-31-6-15,0 0 5 0,5 37-7 16,-5-37 2-16,13 26-4 0,-13-26 11 0,17 20-5 15,-17-20 4-15,27 20-6 0,-14-6 5 16,4-1-1-16,-17-13-4 0,37 23 0 0,-21-11 8 16,8 0-12-16,-1-1 8 0,-4 1 5 15,1 0 9-15,0 3 0 0,5-2 6 0,-8-1 1 16,-1 0 10-16,1 2 34 0,-2 4 29 16,-15-18 34-16,15 40-15 0,-13-12-2 0,-2 0-12 15,-2 0-6-15,-6 6-12 0,1-1-1 16,2 4-1-16,-7-1 3 0,-3 2-9 15,5-2 1-15,-1-1-10 0,-6-2-5 16,-3 1-10-16,0 1-6 0,-2-2-7 0,-5 0-10 16,5-1-36-16,-9-5-48 0,2 1-56 15,4-9-101-15,-2-7-234 0,-6-3-472 16,6-9-507-16</inkml:trace>
  <inkml:trace contextRef="#ctx0" brushRef="#br0" timeOffset="223667.605">10019 8067 4205 0,'0'0'-166'15,"0"0"30"-15,0 0 28 0,0 0 21 0,0 0 32 16,0 0 38-16,0 0 13 0,0 0 16 15,0 0 17-15,20 9-5 0,-20-9 17 0,0 0-1 16,0 0-3-16,0 0 0 0,0 0 3 16,0 0 7-16,0 0 3 0,0 0 9 0,0 0-11 15,0 0-5-15,0 0-5 0,0 0-7 16,0 0-4-16,0 0 0 0,0 0 7 16,-90 7-1-16,90-7-5 0,-38 0-9 15,38 0 6-15,-44 7-8 0,14-6-2 0,-2 7 7 16,2 1-8-16,-10 0-6 0,3 4 8 15,0-2-12-15,1 1 9 0,-1 3-4 16,3 5-4-16,-1-6-7 0,2 4 11 0,1-1-10 16,2 1 10-16,3-2-14 0,2 0 7 15,3 5-8-15,-4-6 6 0,5 3 0 0,-2 1-2 16,1 2-12-16,4-2 19 0,1 1-7 16,-3 0 7-16,0 1-3 0,0 0-2 0,3-1-4 15,0-1 4-15,2 1-9 0,-1-5 12 16,2 7 5-16,6-2-10 0,-7-3-2 15,15-17 5-15,-17 43 6 0,9-19-12 16,1 3 3-16,5 0 12 0,2-27-10 16,2 58 3-16,1-31-5 0,1 5 4 0,4-2-2 15,4 7 6-15,-4-3-5 16,6 1 6-16,-3-2-12 0,6 3 13 0,-5-1-7 0,3-1 11 16,-2-1-6-16,1 2 19 0,1-2 5 15,-2 5 20-15,-3-1 8 0,0-4-4 0,2 1-3 16,-7 3-2-16,2-7-7 0,1 2-6 15,-6 2 1-15,1-3-5 0,2 0 0 16,-5-1-3-16,3 0-7 0,-6-1-1 0,3 1-2 16,0-30-2-16,-5 60-6 0,5-33-1 15,0-3-16-15,0-24-23 0,-3 44-28 16,3-44-40-16,0 36-41 0,0-36-45 0,0 27-61 16,0-27-645-16,-5 20-355 0</inkml:trace>
  <inkml:trace contextRef="#ctx0" brushRef="#br0" timeOffset="223907.8844">9051 9503 4057 0,'0'0'-161'0,"0"0"35"0,0 0 29 15,0 0 22-15,17-40 23 0,-17 40 34 0,16-18 10 16,-16 18 8-16,25-16 8 0,-25 16-14 0,24-22 0 15,-11 13 12-15,-13 9 5 0,37-25-7 16,-17 10 2-16,0 3-1 0,-3 1 3 16,-17 11-10-16,32-24 13 0,-16 19-7 0,-16 5-8 15,27-18-28-15,-27 18-40 0,27-10-69 16,-27 10-104-16,30-9-459 0,-30 9 637 16</inkml:trace>
  <inkml:trace contextRef="#ctx0" brushRef="#br0" timeOffset="224465.8476">9728 9378 2911 0,'0'0'32'0,"0"0"-1"15,0 0 0-15,0 0 4 0,-21 11 10 16,21-11-8-16,0 0 12 0,0 0-10 0,0 0-13 16,0 0-3-16,0 0-4 0,-24 15 0 15,24-15-3-15,0 0 0 0,0 0-7 0,0 0 5 16,0 0 4-16,0 0-5 0,19 45 3 16,-19-45-7-16,13 26-2 0,-13-26 2 15,25 31 0-15,-17-11-1 0,6 0 3 16,1-5-6-16,0 2-1 0,-2 0 3 0,-13-17-5 15,25 25 7-15,-10-12-1 16,-15-13-8-16,26 15 9 0,-26-15-5 0,18 12 7 0,-18-12 2 16,0 0 6-16,32 3 1 15,-32-3 15-15,0 0-12 0,28-24-2 0,-28 24 2 16,22-35-5-16,-9 17-6 0,-4-3-3 0,1-1-1 16,-10 22 8-16,16-37 4 0,-9 18 14 15,-7 19-7-15,10-27 39 0,-10 27 6 16,12-24 2-16,-12 24-9 0,10-23 3 15,-10 23-16-15,0 0-16 0,10-23-4 0,-10 23 3 16,0 0-15-16,15-13-8 0,-15 13 1 16,0 0 6-16,0 0-7 0,30-7-3 0,-30 7 11 15,0 0-3-15,0 0-4 16,44 20-1-16,-44-20 1 0,30 17 0 0,-15-8-6 0,-2 7 4 16,4-3-3-16,-2 2 1 0,2 0-2 15,-1 1-4-15,-16-16-3 0,30 33-24 16,-13-18-49-16,2 2-54 0,-6-12-90 15,-13-5-260-15,23 22-306 0,-13-13 261 0</inkml:trace>
  <inkml:trace contextRef="#ctx0" brushRef="#br0" timeOffset="224992.8988">10591 9260 3558 0,'0'0'-2'0,"0"0"-4"0,0 0-7 16,0 0 9-16,0 0-1 0,0 0-3 16,0 0 8-16,0 0 0 0,0 0 2 0,-25 66-8 15,25-66 8-15,0 0-11 0,20 47 5 0,-15-31 4 16,-5-16-7-16,21 27 9 0,-10-11 5 16,-11-16-11-16,25 22 6 0,-13-13 0 15,-12-9-2-15,22 21 4 0,-22-21-2 0,18 15-4 16,-18-15 4-16,14 12 22 0,-14-12 23 15,0 0 30-15,0 0-10 0,0 0-4 16,0 0 29-16,0 0-11 0,0 0-4 16,0 0-18-16,0 0 1 0,0 0 0 0,0 0-16 15,8-54-7-15,-8 54-6 0,8-37 2 16,-8 37-10-16,5-43-5 0,2 19 1 0,0-3-7 16,4 7-2-16,-1-5 6 0,4 4-12 15,-2-2-4-15,-4 7 11 0,5-4-6 16,-13 20-3-16,27-31 7 0,-19 15-3 0,-8 16 1 15,26-19 3-15,-26 19 9 0,26-8 16 16,-26 8 19-16,27-4-2 0,-27 4 10 0,0 0 2 16,37 16-2-16,-37-16 1 0,25 19 2 15,-10-11-1-15,-15-8 8 0,18 29 7 16,-6-11-2-16,-2 1 4 0,0 6 6 16,-6-1 0-16,-1 6-2 0,-3 5 0 0,0 2-6 15,0 2-10-15,-7 5-8 0,6 1-8 16,-3 0-9-16,-1-6-3 0,0 8-4 0,3-5-8 15,-1-8-40-15,3 1-65 0,0-5-71 16,0-30-83-16,-5 40-194 0,5-40-196 0,0 0-289 16,0 0-493-16</inkml:trace>
  <inkml:trace contextRef="#ctx0" brushRef="#br0" timeOffset="225576.554">11935 8655 4179 0,'-45'-2'-184'0,"45"2"29"16,0 0 29-16,0 0 17 0,-39 9 15 0,39-9 29 16,-27 16 23-16,27-16 28 0,-21 17 19 15,21-17 4-15,-29 29 15 0,16-11 3 16,-2 4-1-16,1-2 13 0,3 6-1 16,-1-2-2-16,-1 3 2 0,8 2-3 0,-9-2-2 15,12 3-1-15,-6 1 8 0,5 0-11 16,3 0 22-16,-4 0 8 0,8 3-12 0,-4-4 7 15,0 1-7-15,3-2 5 0,5 1-3 16,-6-6-8-16,12 2 4 0,-9-2 7 16,6-1-6-16,6-3-9 0,1-4 7 15,9-4-6-15,2-4-5 0,7-3 1 0,0-5 1 16,10-5-5-16,-4 0 0 0,3-3-3 0,1-4-12 16,-10 1-20-16,8 0-27 0,-11-2-42 15,-4 1-37-15,-4-1-48 0,-5 1-61 16,2-3-264-16,-2-2-297 0,-5 2 284 0</inkml:trace>
  <inkml:trace contextRef="#ctx0" brushRef="#br0" timeOffset="225933.3335">12224 7710 3395 0,'0'0'-57'0,"9"-22"6"16,-9 22 30-16,0 0 40 0,0 0 36 0,0 0 35 16,0 0 26-16,0 0 13 0,45 66-11 0,-34-36-11 15,1 10 10-15,-2 3 1 0,4 13 15 16,4 17 5-16,-3 7-17 0,-2 8-9 0,6 27 0 15,-6-13-13-15,-4-8-10 0,4-9-14 16,-5 8-6-16,4 26 6 0,-2-16 12 16,2-12-9-16,-2-3-7 0,0-3-10 15,1-2-5-15,-2-2-8 0,3-14-6 0,-7 0-7 16,3-10-19-16,-3-8-37 0,5-6-43 16,-7-4-40-16,2-4-32 0,-1-11-57 0,-4-2-82 15,0-22-660-15,-4 25-685 0</inkml:trace>
  <inkml:trace contextRef="#ctx0" brushRef="#br0" timeOffset="226391.4184">12003 9120 4511 0,'-20'-12'-112'15,"4"-1"12"-15,16 13 16 0,-21-14-1 16,21 14 12-16,-16-15 7 0,16 15 1 0,0 0 14 15,0 0 5-15,-5-38 8 0,5 38 31 0,0 0 1 16,30-39-4-16,-12 22 4 0,4-1 6 16,6-4 0-16,4 2 4 0,7 1 17 15,-3-4-3-15,5 3 15 0,0 1 17 16,0 4 13-16,4 0-25 0,0 3 6 16,-3-5-24-16,-2 9 11 0,2-2 1 0,-11 3-4 15,3 2-11-15,-2 2 6 0,-32 3-4 16,45 0-9-16,-45 0 7 0,42 5-10 0,-22-2 7 15,-20-3 6-15,35 10-8 0,-35-10 4 16,30 12-4-16,-30-12-7 0,28 9-3 16,-28-9 3-16,21 11-2 0,-21-11-2 0,20 9 9 15,-20-9-3-15,21 12 6 0,-21-12 8 16,19 21 31-16,-19-21 48 0,16 37 17 16,-10-12 1-16,-1 6 4 0,0-1-9 0,-2 5-10 15,5-2-18-15,-3 6-5 0,9 2-12 16,-9-1-7-16,6 4-6 0,-2-2-6 0,-1 2-8 15,0-8-3-15,3 2-3 0,-5-7-7 16,-1-4-1-16,2-2-3 0,1-5-8 16,-8-20-29-16,5 38-38 0,-5-38-64 0,4 24-91 15,-4-24-226-15,0 0-507 0,0 0-711 16</inkml:trace>
  <inkml:trace contextRef="#ctx0" brushRef="#br0" timeOffset="226587.2992">12918 8180 4683 0,'-6'-20'65'0,"1"-3"3"0,5 23 1 15,-15-26 1-15,15 26-2 0,-15-20-8 0,15 20-3 16,0 0-11-16,-5-24-6 0,5 24-7 16,0 0-7-16,0 0-19 0,-9-28-45 15,9 28-53-15,0 0-58 0,0 0-68 16,0 0-230-16,12-37-433 0,-12 37-286 0</inkml:trace>
  <inkml:trace contextRef="#ctx0" brushRef="#br0" timeOffset="227272.9791">13721 8732 4077 0,'0'0'-53'16,"0"0"15"-16,-31-8 1 0,31 8-1 16,0 0 8-16,0 0-1 0,0 0 27 15,-49 15-17-15,49-15-1 0,-22 18 16 0,22-18-7 16,-27 26 9-16,17-15-8 0,2 11 2 16,-7 2 20-16,5 4 8 0,0 6 3 15,2 3 1-15,-1-4-7 0,1 8 4 0,5 0 6 16,-2-5-10-16,5 1 8 0,-6-4 0 15,12 2-12-15,-3-2 4 0,-1-1-1 16,9-2-6-16,-2-5 1 0,2-4 4 0,6-6-8 16,-2 0 4-16,-15-15 10 0,22 19-12 15,-22-19 12-15,28 4 6 0,-28-4 2 0,0 0-1 16,34-23 43-16,-34 23 14 16,15-24-6-16,-15 24 7 0,5-39 0 0,-5 39-4 15,-4-49-7-15,-1 20 1 0,-3 1-6 16,0-3-3-16,-1 4 11 0,1 3-6 0,-4-1-5 15,-3 4-8-15,15 21-9 0,-17-36-7 16,7 19-7-16,10 17-17 0,-16-26-33 0,16 26-41 16,-12-19-36-16,12 19-30 0,-12-11-15 15,12 11-20-15,0 0-31 0,0 0-77 16,0 0-607-16,-15-13-231 0</inkml:trace>
  <inkml:trace contextRef="#ctx0" brushRef="#br0" timeOffset="227823.5486">14049 8625 4064 0,'20'21'7'16,"-20"-21"4"-16,0 0-4 0,0 0-9 0,9 29 4 0,-9-29 2 16,8 24-1-16,0-6-3 15,-8-18 13-15,20 40-3 0,-8-19 22 0,2 7 6 16,2 3-7-16,-4-2 3 0,8 0 6 15,-3 3-8-15,-1 0 2 0,1-5-11 0,-5 3-4 16,3-6 4-16,-2-3-4 0,-1 1-2 16,-4-3 13-16,-8-19 21 0,14 31 10 15,-14-31 17-15,15 25 23 0,-15-25 6 0,8 19-12 16,-8-19-12-16,0 0-9 0,0 0 6 16,0 0-10-16,0 0-8 0,0 0-10 0,0 0-5 15,0 0-7-15,0 0-7 0,0 0-4 16,0 0-6-16,0 0-3 0,0 0-3 15,-5-102-3-15,19 64-5 0,-1-1-2 16,4 1 0-16,-4 2-5 0,5 5 3 0,-2 4-3 16,-8 1-1-16,2 5-2 0,2 3-1 15,-12 18 1-15,13-32 2 0,-13 32-4 0,13-25 0 16,-13 25-4-16,14-18 3 0,-14 18 0 16,0 0 3-16,25-9 1 0,-25 9-2 15,0 0 2-15,0 0 3 0,45 22 5 0,-45-22 6 16,22 30 1-16,-10-10 3 0,-1 1 6 15,1 0 4-15,1 5 9 0,-1-2 5 16,-4 0 0-16,4 1 1 0,-7 4-3 0,7 6 8 16,0-1-1-16,-7 4-3 0,1-2-7 15,-1 1-1-15,0 2-8 0,-1 4 0 16,-4-3-5-16,3 2-2 0,-6-7-2 0,3 4-8 16,-4-6-16-16,4-1-25 0,-1-5-42 15,1-27-70-15,-4 45-73 0,4-45-126 0,-5 20-250 16,5-20-347-16,0 0-714 0</inkml:trace>
  <inkml:trace contextRef="#ctx0" brushRef="#br0" timeOffset="228691.3408">15396 8729 4527 0,'15'-30'-90'0,"-15"30"31"0,0 0 25 16,0 0-4-16,0 0 31 0,8-18 29 0,-8 18 32 15,0 0 20-15,0 0 4 0,0 0-8 16,0 0-5-16,0 0-5 0,0 0 6 0,0 0-8 15,0 0-7-15,-57-6-8 0,57 6-2 16,0 0-3-16,-63 36-5 0,41-15-7 16,-6 4 0-16,-1 2-4 0,4 2-2 0,-3 1-3 15,3 2 1-15,1 1-9 0,-1 1 2 16,5-4 0-16,3 5-2 0,0-5-3 16,2-1 0-16,10-5-6 0,-3-3-3 0,8-21 3 15,-3 36-9-15,3-36 7 0,0 0-3 16,16 27-1-16,-16-27 2 0,0 0 4 15,44-14-1-15,-44 14 2 0,35-25-4 0,-17 10 3 16,-4-3 8-16,1-3-5 0,-7-4 1 16,2-3 1-16,-3 2-4 0,5 2 7 15,-4 0-8-15,-8 24-4 0,8-37 7 0,-8 37-7 16,12-30-2-16,-12 30-6 0,8-21 2 16,-8 21-1-16,0 0 4 0,17-16-2 0,-17 16 2 15,0 0-3-15,0 0 3 0,0 0 0 16,54 20 1-16,-54-20-1 0,25 20 5 15,-7-8-1-15,-1 0 0 0,-17-12-2 16,38 18 2-16,-17-8 2 0,-1-1-3 0,5-1-1 16,-25-8 6-16,48 7-1 0,-26-7 3 15,-22 0 4-15,45-2-4 0,-45 2-2 0,47-10 8 16,-24 3-4-16,-23 7-1 0,39-20 2 16,-22 7 0-16,-6-2-1 0,6-1 3 15,-17 16-3-15,25-40-1 0,-13 16-1 16,-4-1 1-16,1-5-2 0,-4-5-1 0,-2-4-1 15,0-5-1-15,6-1 0 0,-9-8 3 16,1-8 0-16,3-7-2 0,2-16-7 0,-6-7 1 16,5 4 1-16,-3-3-5 0,3 12-7 15,-5 9 7-15,5 13 4 0,-10 6-2 16,5 2 2-16,-5 6-3 0,3 10 3 0,-1 1-7 16,3 2 5-16,0 29 1 0,-8-46-5 15,8 46-2-15,0-34 5 0,0 34 5 0,0 0-3 16,0 0 1-16,0 0-3 0,0 0 7 15,0 0 1-15,0 0 2 0,0 0 7 16,18 91 12-16,-13-46 16 0,0 11 20 0,2 13 11 16,1 13 5-16,-3 4-8 0,7 6-7 15,-4 0-5-15,11 25-5 0,-1-18-9 16,4 13 0-16,3-21-7 0,2-13-5 0,-1-4-3 16,9-9-22-16,7-8-22 0,10-3-64 15,5-15-86-15,2-13-333 0,2-9-430 16,0-10-681-16</inkml:trace>
  <inkml:trace contextRef="#ctx0" brushRef="#br0" timeOffset="244163.3696">5332 10615 4380 0,'0'0'-224'0,"42"-3"4"0,-42 3 20 16,0 0-1-16,55-12 13 0,-33 6 7 0,-22 6 7 16,52-14 16-16,-27 5 11 0,2 0-5 15,3 3 20-15,-5 0 4 0,7 0 10 0,-6 0 3 16,5 3 13-16,-1-4 11 0,0 2 9 15,-30 5 6-15,57-7-3 0,-22 2 7 16,-5 2 19-16,5-1-5 0,-2-2 8 0,8 2 4 16,-8 3 13-16,4-8 4 0,5 6 0 15,-5-1 9-15,-1-4 15 0,4 3 20 0,-4-2 19 16,2-1-5-16,4-2 13 0,-2 5-4 16,-2-8-6-16,-1 4 8 0,7-3-13 15,-6 2 0-15,6-1 12 0,-6 0-22 0,6 2 9 16,-6 0-9-16,7-3-5 0,-3 2 9 15,2 0 8-15,1 2-8 0,3-1 3 16,1-1-8-16,-1 0 4 0,1 2-4 0,1-4 0 16,4-1 0-16,6 1-8 15,-7-3 0-15,6 1 7 0,-2-1-3 0,1 0 3 16,-2 3-3-16,2-3-1 0,-9 5 4 16,-1-1 0-16,1-1-3 0,-3 0-5 0,3 5-7 15,-1-2 8-15,-1-2-1 0,2 6 8 0,-1-5-11 16,-3 5 21-16,1-5-17 0,-1 4-1 15,-5 0-4-15,0 3 1 0,-8-3 3 16,3 3-3-16,-5 3-4 0,-30 0 7 16,64 0-7-16,-39 3 11 0,7 3 0 0,-6-3 6 15,4 3 5-15,-4 3-1 0,0 0-7 16,6-3 7-16,-3 6-4 0,-3-1-7 16,1-2 0-16,2-2 7 0,2 5 0 0,-6-4 0 15,4 2 0-15,-6-5-8 0,1 5 1 16,-24-10 4-16,43 12-5 0,-26-6-2 15,-17-6 3-15,35 9 0 0,-35-9 6 0,30 14-3 16,-30-14-1-16,29 8 20 0,-6-3 21 16,-23-5 0-16,42 11 10 0,-10-8-1 0,-6 0-19 15,9 0 11-15,-1-3-9 16,1 0-9-16,-1 3-6 0,6-6-3 0,-2 3 5 16,2-3-5-16,2 0 2 0,3 3-11 0,-8-6-3 15,5 6 3-15,-4-5-2 0,-4 5-1 16,3-3-2-16,-4 2-3 0,1 1-3 15,1-4 3-15,-5 4-2 0,5 0-3 0,-3 0 7 16,3-4-7-16,-2 4 3 0,7 0-3 16,-3 0 0-16,3 0 0 0,-1 0 0 15,1 0 4-15,3 0-1 0,-4-3-1 0,4 3 13 16,-4-1-16-16,1 1-4 0,-5 0 10 16,4-4-10-16,-1 4-2 0,-3 0 4 15,-1 0 3-15,-2 0-5 0,-32 0 7 0,61-4-5 16,-32 4 3-16,-1-3-2 0,2 0-6 15,-30 3 8-15,61-6 0 0,-33 3 0 16,4-3-3-16,1 0 3 0,4 0-15 0,2 0 20 16,4-3-1-16,-1-1-4 0,0 2 2 15,5-4-7-15,-6 0-2 0,5 4 4 16,-1-2 0-16,-5 1 13 0,0 3-13 0,-7 0-4 16,1 0 2-16,-6 3 0 0,2 0-3 15,-3-3 3-15,-27 6-2 0,47-3-5 0,-20 3 4 16,-27 0 11-16,47 0 3 0,-21 3-4 15,1 0 7-15,-27-3-9 0,60 3-5 16,-31 0 12-16,8-3-1 0,-9 3 1 16,9 0 8-16,-4 0-6 0,-1-3 11 0,2 0-16 15,1 0-2-15,-4 4 2 0,5-4 0 16,-6 2-3-16,2-2-4 0,-1 0 5 0,-31 0-2 16,54 3-5-16,-24-3 6 15,2 3-1-15,-4 1-3 0,-28-4 9 0,60 3-2 16,-25-1-7-16,1-2 2 0,-1 3 5 15,3-6-3-15,1 3 3 0,9 0 4 0,-4-5-4 16,-1 1 8-16,4 1-11 0,-2 0-12 16,-3-3 25-16,2 3-8 0,-6-3 8 15,2 3-13-15,-5-3 7 0,9-2-11 0,-11 4 4 16,2-4 2-16,-1 7 1 0,3-6 1 16,-4 0 5-16,7-2-5 0,-6 6 4 0,6-6 13 15,3 0-15-15,-4 2-2 0,6-5 10 16,0 4-8-16,0-2 0 0,9-7 2 15,-6 5-3-15,1 1 1 0,1-1-6 0,5-3 6 16,0-4-3-16,2 4-1 0,-5-2-4 16,5 2 2-16,-8-3-2 0,6-1-6 15,-2 1 13-15,-1-2-5 0,-5 0-2 0,5 1 0 16,-4 4 9-16,1-3-15 0,-2-1 8 16,-4 4 1-16,1-1-1 0,-1 4-6 15,2 3 15-15,-8-3-15 0,3 2 4 0,-1 0 4 16,-7 5-3-16,-4-3-7 0,-1 4 12 15,5-4-3-15,-32 8-5 0,48-4 0 16,-28-4 0-16,-20 8 5 0,42-3-3 0,-42 3 0 16,40-1-3-16,-18-3 7 0,-22 4-12 15,43-3 4-15,-43 3 4 0,42-4-8 0,-22 1 6 16,-20 3 0-16,42-2 0 0,-42 2-1 16,37 0 5-16,-37 0-8 0,33-3-9 15,-33 3 20-15,32-4-9 0,-32 4 4 0,32-3 3 16,-32 3-3-16,0 0-4 15,40-3 6-15,-40 3-12 0,30-3 6 0,-30 3 0 16,32-3 4-16,-32 3-4 0,33 0-8 16,-33 0 5-16,46-3 3 0,-21 0 3 0,-25 3-6 15,53-3 14-15,-24 0-15 0,2 0-3 0,-31 3-1 16,51-6 8-16,-28 6-3 0,-23 0 6 16,42-9-1-16,-42 9-4 0,43-3 6 15,-43 3-13-15,39-6 9 0,-19 2 5 16,-20 4-14-16,45-7 11 0,-45 7 3 15,43-3-3-15,-16 1-5 0,5-2 1 0,-4 1-2 16,-28 3 6-16,57-6 2 0,-27 6 10 16,2-3-17-16,2-1 5 0,1 2-4 0,-35 2 4 15,62-8 3-15,-32 7-5 0,0 1-2 16,-30 0 8-16,47-6-3 0,-47 6 1 0,40 0 14 16,-40 0-5-16,37-5 0 0,-37 5 4 15,40-1-11-15,-40 1-1 0,35-4 6 16,-35 4 7-16,40-3-8 0,-15-1 23 15,-25 4 2-15,67-1 3 0,-33-2-6 0,4 3-4 16,-1-4-3-16,3 4 6 0,-3-5-16 16,-4 5 14-16,1-2-14 0,-34 2 2 0,47-3-6 15,-47 3 4-15,36-2-6 0,-36 2-18 16,35-4-71-16,-19 4-82 0,-16 0-221 16,25 0-432-16,-25 0 107 0</inkml:trace>
  <inkml:trace contextRef="#ctx0" brushRef="#br0" timeOffset="245323.5945">11115 10152 3474 0,'0'0'-113'15,"0"0"18"-15,0 0 10 0,0 0 14 16,0 0 16-16,0 0 15 0,0 0-1 0,0 0 2 15,0 0 5-15,0 0 15 0,0 0-8 16,0 0 11-16,0 0 5 0,0 0 22 16,0 0-5-16,-20-35 15 0,20 35 6 0,0 0-6 15,0 0 8-15,0 0 12 0,0 0 3 16,0 0 8-16,0 0 3 0,0 0-4 16,0 0-6-16,0 0-14 0,-22-12-1 0,22 12-7 15,0 0 7-15,0 0-16 0,0 0-1 16,0 0-4-16,0 0 5 0,0 0-5 0,0 0 8 15,0 0-5-15,0 0 1 0,0 0-4 16,0 0 2-16,0 0 15 0,0 0-15 16,0 0-5-16,0 0-4 0,0 0 7 15,0 0-7-15,0 0 15 0,0 0 15 0,0 0 25 16,0 0-2-16,0 0 14 0,5 78 6 16,-5-78 0-16,9 59-2 0,-6-16 2 0,-1 4 10 15,-2 4-7-15,0 2-2 16,0 12-2-16,0 2 0 0,0-2-4 0,0 3-3 15,0-3-4-15,-2-1-1 0,2 1-3 16,-3-2-6-16,-2-6 0 0,5-4-4 0,-4-1-9 16,4-5-1-16,0-5-7 0,0-3-4 15,-3-4-2-15,3-1-3 0,0-2-6 16,0-5 6-16,0-27-5 0,-2 47-10 0,2-47 0 16,0 36-20-16,0-36-37 0,2 27-25 15,-2-27-30-15,7 19-35 0,-7-19-57 0,0 0-199 16,0 0-468-16,0 0-176 0</inkml:trace>
  <inkml:trace contextRef="#ctx0" brushRef="#br0" timeOffset="246264.7643">10807 11218 3860 0,'0'0'-118'0,"-28"-9"29"16,28 9 16-16,0 0 15 0,0 0 21 0,0 0 20 15,0 0 4-15,-24-12 26 0,24 12-2 16,0 0 8-16,0 0 1 0,0 0-14 16,0 0 7-16,0 0-4 0,0 0 3 15,0 0 5-15,0 0-6 0,0 0-3 0,0 0-6 16,0 0-4-16,0 0 6 0,0 0 3 16,0 0 3-16,0 0-6 0,0 0 1 15,0 0-3-15,0 0-2 0,0 0-2 0,0 0-9 16,0 0 7-16,0 0 6 0,0 0 6 15,0 0 5-15,0 0-3 0,0 0 9 16,0 0 5-16,15 62 7 0,-15-62 11 16,14 34 5-16,-14-34 6 0,15 36 6 0,-10-15-7 15,3 2-9-15,-3 4 4 0,4-3-10 16,-6 8-3-16,4-4-6 0,1-1-2 0,-3 0-5 16,7 2-1-16,-7-4-3 0,8-5-2 15,-1 3-4-15,1-6-5 0,1 0 9 0,-14-17-1 16,25 27-3-16,-12-18-4 0,-13-9 13 15,27 20-14-15,-27-20-3 0,25 11 10 16,-25-11-3-16,22 5 2 0,-22-5-3 16,0 0-2-16,0 0 1 0,45-12-16 0,-45 12 27 15,28-24-6-15,-16 12-4 0,3-3-2 16,-15 15 2-16,25-27-6 0,-11 15-1 16,-6-8 6-16,-8 20-7 0,23-27-2 0,-11 8 1 15,-12 19-4-15,25-35 0 0,-16 17 7 16,6-1 0-16,-5 2-6 0,-10 17 4 0,23-33 3 15,-13 18-1-15,-10 15-3 0,17-30 6 16,-17 30-1-16,18-21 1 0,-18 21-3 16,12-23 5-16,-12 23-7 0,8-17 6 0,-8 17-4 15,0 0-3-15,10-22-6 0,-10 22 9 16,0 0-14-16,0 0 1 0,14-25 9 16,-14 25 2-16,0 0-16 0,15-20 1 0,-15 20-12 15,0 0 15-15,15-19-6 0,-15 19-17 16,0 0-4-16,18-28-8 0,-18 28 5 15,20-19 4-15,-20 19-5 0,17-18 0 0,-17 18 7 16,18-15 5-16,-18 15 1 0,0 0 7 16,17-22 0-16,-17 22 9 0,0 0 2 0,9-22 3 15,-9 22 3-15,0 0 10 0,0 0 25 16,0 0 3-16,-29-30 0 0,29 30-3 16,-20-13 27-16,20 13-7 0,-32-12 13 15,32 12-7-15,-42-8 1 0,19-1-4 0,23 9 0 16,-50-3 6-16,21-5-1 15,3 4-9-15,26 4-8 0,-56-3 1 0,31 2-8 16,25 1-3-16,-50-4-2 0,23 0-20 0,-3 4-49 16,30 0-43-16,-60-3-51 0,35 3-65 15,-12 0-231-15,9 0-399 0,28 0 25 0</inkml:trace>
  <inkml:trace contextRef="#ctx0" brushRef="#br0" timeOffset="251618.3973">3270 12949 3563 0,'0'0'-157'0,"0"0"15"0,0 0 30 16,-34 9 13-16,34-9 23 0,0 0 16 0,0 0 4 15,0 0-1-15,0 0 13 0,0 0 8 16,-25 7-1-16,25-7 14 0,0 0 0 16,0 0 3-16,0 0 5 0,0 0 0 15,0 0-2-15,0 0-1 0,0 0-3 16,0 0 3-16,0 0 3 0,0 0-3 0,0 0 5 16,0 0-5-16,0 0 18 0,0 0-3 15,0 0 0-15,0 0 9 0,0 0 0 0,0 0 0 16,0 0 0-16,0 0 13 0,70 31 2 15,-50-29 3-15,7 3 0 0,5-5 3 16,1 2 5-16,6-2 3 0,3-2-4 0,8 2 3 16,2-5-3-16,-2 3-9 0,-2-1 0 15,4 0 8-15,-8-1-14 0,1 3 0 16,-7 1 6-16,-4-4-3 0,3 4-4 0,-37 0 6 16,50 0 18-16,-27-3 15 0,-23 3 9 15,42 0-2-15,-42 0 2 0,35 0-4 0,-35 0-10 16,0 0-6-16,39 0-2 0,-39 0-1 15,0 0-12-15,35 0-4 0,-35 0-15 16,0 0-53-16,30 7-61 0,-30-7-129 16,22 0-476-16,-22 0 602 0</inkml:trace>
  <inkml:trace contextRef="#ctx0" brushRef="#br0" timeOffset="252699.3796">5473 11795 2869 0,'0'0'-65'16,"15"-19"32"-16,-15 19 14 0,0 0 21 16,0 0 15-16,0 0 13 0,0 0 8 15,0 0 13-15,0 0 4 0,0 0 0 0,0 0-2 16,0 0 12-16,0 0-9 0,0 0 8 15,0 0-12-15,0 0-4 0,0 0-5 0,0 0 13 16,0 0 3-16,0 0 10 0,0 0 12 16,0 0-15-16,-34-27 4 0,34 27-4 0,0 0 3 15,0 0-11-15,-43 3-7 0,43-3-9 16,0 0-1-16,-47 6-3 0,47-6-3 16,-35 12-4-16,15-2-3 0,-4-2-17 15,-1 7 6-15,-5 5 5 0,-2 1-7 0,2 4 2 16,5-1-8-16,-7 5 1 0,7-5 5 15,4 0-12-15,-3 4-3 0,4-3 18 0,7 0-24 16,-4-4-3-16,7 0 9 0,-2 1 4 16,7 0-6-16,5-22-6 0,-12 39 8 15,12-39 0-15,4 33-7 0,8-13 4 16,4-5 3-16,1-3 0 0,3 1 3 0,9-1 1 16,-6-3 2-16,-1 0 1 0,-1 0-6 15,1 1-7-15,0 0 6 0,0-4 8 0,-22-6-3 16,46 21 1-16,-27-12 6 0,1 4 1 15,5 3-1-15,-5 0 3 0,5 2-3 0,-5-1 1 16,4 5 0-16,-3 2 1 0,0 2 1 16,2 1-2-16,-6-3 1 0,4 2-2 15,-2-4-4-15,-2 2-1 0,-4-3 7 16,-1 5-8-16,3-5 6 0,-2 0 2 0,-1 0-2 16,-4-2 1-16,2-1 11 0,-10-18 11 15,15 32 7-15,-10-17 10 0,-5-15 5 0,10 30 6 16,-10-30 4-16,2 32 4 0,-2-32 7 15,-7 33-1-15,-1-12-1 0,-2 2 0 16,-2-2 8-16,-5 1-8 0,-9 1-5 0,-4 1-4 16,-1-1-2-16,-4 2-6 0,-3-1-5 15,-9-2-5-15,-1 3-6 0,1-3-5 0,10-7-3 16,-7 0-4-16,11 3-7 0,3-8-2 16,1 0-16-16,6-3-34 0,1 1-49 15,22-8-37-15,0 0-39 0,-32-8-70 0,32 8-203 16,0 0-525-16,0 0-840 0</inkml:trace>
  <inkml:trace contextRef="#ctx0" brushRef="#br0" timeOffset="253912.933">5816 12867 4559 0,'0'0'-218'0,"0"0"7"0,0 0 18 16,0 0 10-16,0 0 6 0,0 0 8 16,0 0 16-16,0 0 3 0,0 0 27 15,0 0 7-15,0 0 15 0,0 0 11 0,0 0 9 16,85-22 10-16,-85 22 7 0,42-13-1 16,-19 5 7-16,6-1 3 0,-4-1 2 0,0 2 16 15,3-6 3-15,4 0 3 16,2-3 7-16,-3 2 3 0,1 0 7 0,-2-3 3 15,-5 1-3-15,4 2-1 0,-4 0 5 16,-5 0 2-16,0 2 5 0,0 1 49 0,-20 12 42 16,27-22 14-16,-12 12 2 0,-15 10 0 15,17-23-13-15,-17 23-3 0,15-22-5 0,-15 22-13 16,0 0 20-16,1-33-6 0,-1 33 18 16,0 0-15-16,0 0 8 0,-16-35-6 15,16 35-19-15,0 0-8 0,-29-18-12 0,29 18-7 16,0 0-3-16,-37-3-19 0,37 3 6 15,0 0-2-15,-48 5-11 0,48-5-6 16,-35 13 15-16,16-1-15 0,-2 0 4 16,21-12-6-16,-37 35-2 0,18-16 4 0,4 4-6 15,-1 2 0-15,1 7 2 0,-1-8 4 0,6 4-8 16,-1 6 4-16,2-7-4 0,4 3 4 16,2 2 4-16,-2-2-8 0,5 1 2 15,5-2 3-15,-2 1-3 0,2-3 6 16,7 2 0-16,-4-2-2 0,12 1-4 15,-3-1 2-15,5 2 15 0,3-8-11 0,5 3 0 16,0-5-1-16,10-3 13 0,-4-4-17 16,7-5 9-16,-3-2 3 0,2-5-11 0,-5 0-8 15,8-5 0-15,-2-5-20 0,3-7-30 16,0 0-43-16,1-8-60 0,-3-2-94 16,-1-5-490-16,-1-1 462 0</inkml:trace>
  <inkml:trace contextRef="#ctx0" brushRef="#br0" timeOffset="254293.0998">6988 11594 3053 0,'0'0'-102'0,"0"0"9"15,-26-15 0-15,26 15 1 0,0 0 10 16,-17-12 8-16,17 12 1 0,0 0 16 16,0 0-10-16,0 0 5 0,0 0 2 0,0 0 9 15,0 0 9-15,0 0 49 0,0 0 18 16,0 0 22-16,0 0 44 0,0 0 15 16,0 0 9-16,0 60 15 0,8-21-2 0,6 3-10 15,1 11-16-15,0 4-13 0,1 2-5 0,-2 4-26 16,8 8 10-16,-1 2-12 0,1-2 1 15,-2 4-6-15,3-9-9 0,3 8-1 16,-8 0-7-16,9-2 6 0,-6 2 0 0,0-5-17 16,5 0 1-16,-4 0-10 0,0-15 5 15,1-1-5-15,2-4-4 0,-5-4-44 16,2-10-22-16,2-1-36 0,-4-4-56 16,-4-11-96-16,4-1-473 0,1-6 574 0</inkml:trace>
  <inkml:trace contextRef="#ctx0" brushRef="#br0" timeOffset="254838.7609">8430 11236 2872 0,'0'0'-38'0,"-5"-24"5"0,5 24 14 16,-8-24 14-16,8 24 37 0,0 0 20 0,-22-38 14 16,22 38 9-16,-18-21 11 0,3 9-12 15,15 12 14-15,-32-25 9 0,18 13-9 0,14 12-3 16,-30-19 29-16,30 19-16 0,-31-16 16 15,14 11-13-15,17 5-16 0,-25-12-8 16,25 12-9-16,-29-10-13 0,29 10-4 0,-31-5-11 16,31 5-11-16,0 0 4 0,-42 2-12 15,42-2 1-15,-29 15-1 0,16-1-9 0,13-14 5 16,-32 36 1-16,17-11-6 0,5 5-1 16,2 8 0-16,-4-2 3 0,9 6-2 15,1 3 3-15,2 4-4 0,2 3 1 0,1 10 3 16,5-1-5-16,-3 4 1 0,10 1 1 15,-6-4-4-15,4 1 4 0,2-4 10 16,2-1-19-16,0 1 12 0,-1-5-2 0,-2 3-8 16,4-4 4-16,-4-5-6 0,1 6 10 15,-2-6-10-15,0-6 8 0,-3-1-1 16,4 3-4-16,-2-4-6 0,-4-4 13 0,2 2-9 16,2-2 8-16,-2-9-9 0,-2 5-8 15,0-7-22-15,1-1-16 0,-1 0-33 0,0-3-32 16,-3-4-46-16,-1 1-73 0,-4-18-131 15,10 24-454-15,-10-24 119 0</inkml:trace>
  <inkml:trace contextRef="#ctx0" brushRef="#br0" timeOffset="255081.6135">8119 12219 3724 0,'0'0'8'0,"-32"-15"14"15,32 15 15-15,-18-13 14 0,18 13-12 16,0 0 8-16,-24-15-13 0,24 15 6 0,0 0-9 16,0 0-12-16,0 0-3 0,-6-24 5 15,6 24 6-15,0 0 13 0,0 0-14 0,43-47 9 16,-23 29-15-16,4-4 7 0,3 2-3 16,4-9 1-16,1 4-7 15,3-5-23-15,4-2-82 0,-4-4-120 0,-5 3-355 0,5 1-201 16,-11 1 360-16</inkml:trace>
  <inkml:trace contextRef="#ctx0" brushRef="#br0" timeOffset="257561.3233">9924 12836 3361 0,'-28'-9'-28'0,"28"9"15"0,0 0 15 16,-29-7 3-16,29 7 1 0,0 0 1 0,-27-5 2 16,27 5 10-16,0 0-6 0,0 0-4 15,-30-10 0-15,30 10 0 0,0 0-2 16,0 0-1-16,0 0 3 0,0 0 2 15,-21-8-4-15,21 8-3 0,0 0 1 0,0 0-5 16,0 0-5-16,0 0 8 0,0 0-8 16,0 0 1-16,0 0-7 0,0 0 4 0,0 0 5 15,0 0 6-15,0 0-15 0,0 0 9 16,0 0 6-16,78 30-1 0,-66-12 3 16,5 0-1-16,-2 3 1 0,-5 5 10 0,1 2 6 15,-2-5 10-15,-1 6-2 16,-5-4 19-16,-1-1-18 0,-2-24 13 0,7 41 29 15,-7-41 8-15,5 30-2 0,-5-30 24 16,5 24-13-16,-5-24 3 0,0 0-13 0,0 0-12 16,0 0-12-16,0 0-7 0,38-64-15 15,-16 14-12-15,5-12-16 0,3-4-20 0,5-6 9 16,-5 2-14-16,0 4 3 0,-3 14 1 16,-7 2-6-16,-3 11 6 0,0 4-4 0,-1 7-6 15,-1 2 1-15,-6 8-4 0,4-1 1 16,-13 19 8-16,24-11 2 0,-24 11 11 15,0 0-8-15,0 0-1 0,38 35 8 16,-30-13 0-16,1 2 2 0,4 2 3 16,-4 1-7-16,-3-3 7 0,6 6 1 0,-7-3 1 15,2-4 0-15,1 2 0 0,0-3 17 16,-8-22-27-16,10 37 8 0,0-22-3 0,-10-15 3 16,5 26 4-16,-5-26 5 15,12 16 3-15,-12-16 9 0,0 0-12 0,0 0-9 16,0 0 24-16,0 0-22 0,0 0 9 0,52-45-16 15,-35 21 4-15,-1-8-1 0,3-1-21 16,3-1-5-16,-1-9-1 0,1 0-8 16,5-4 3-16,-7 7 5 0,-2 3 0 0,-1 8 0 15,1 0 9-15,-4 8-8 0,-2-2 7 16,-4 5 10-16,-8 18-1 0,17-24 1 0,-17 24 5 16,15-12 12-16,-15 12 38 0,0 0-8 15,0 0-15-15,0 0 5 0,25 45 2 16,-25-45-10-16,5 35 6 0,-2-11 2 0,2 0-8 15,0 3 4-15,-5-27 4 0,12 50-13 16,-7-22 5-16,3 4 6 0,1-1-3 0,1 0-1 16,-5 5 9-16,1-2-10 0,3 2-5 15,-1-1 11-15,1-2-8 0,-8-2 5 16,6 1-7-16,1-2-6 0,-1-3-14 16,1-1-31-16,-3-2-50 0,4 0-40 0,-4-5-58 15,-5-19-160-15,16 31-429 0,-9-22 308 16</inkml:trace>
  <inkml:trace contextRef="#ctx0" brushRef="#br0" timeOffset="258449.3362">11512 12149 3487 0,'0'0'-13'16,"-21"-12"5"-16,21 12 16 0,0 0-8 15,-31-15 11-15,31 15 9 0,-22-10-5 16,22 10 4-16,0 0-8 0,-25-10-5 0,25 10 1 16,0 0-1-16,0 0-2 0,-30-6-2 15,30 6 5-15,0 0-7 0,0 0 2 0,0 0-4 16,0 0-5-16,-32 31 22 16,20-12-11-16,7 6-8 0,-8-2 6 15,8 9 11-15,-7 5-9 0,7 4 0 0,-7-2 2 16,11 4 1-16,-8-3-5 0,6 3-2 0,3-9-2 15,3 0 10-15,-3-7-4 0,9 4 6 16,-4-5-8-16,6-5 13 0,-1-6 5 16,-10-15-24-16,27 22 4 0,-27-22 4 0,39-4 2 15,-39 4-10-15,52-18 6 0,-31 5-10 16,6-2 10-16,-9 0 4 0,-1-2 2 0,0 5 5 16,1-3 27-16,-18 15-16 0,17-27 31 15,-17 27 16-15,12-25 7 0,-12 25-1 16,1-27-6-16,-1 27-6 0,0 0-4 0,-5-35-5 15,5 35-1-15,0 0-19 0,-13-23 14 16,13 23-14-16,0 0-2 0,0 0-5 16,-15-27-12-16,15 27-3 0,0 0-4 0,0 0 4 15,0 0-5-15,0 0-2 16,0 0 2-16,0 0-12 0,0 0 12 0,0 0-7 16,0 0 6-16,0 0-5 0,0 0 0 15,50 45 3-15,-50-45-3 0,30 18-6 0,-16-7 9 16,-14-11-7-16,28 16 1 0,-28-16 4 15,40 11-10-15,-40-11-1 0,39 0 8 0,-39 0 5 16,45-6-3-16,-15-4 3 0,-5-1-3 16,5-9-6-16,-1-1 2 0,-4-7-11 15,0-4 16-15,3-4-13 0,-8 1 21 0,0 2-7 16,-3 3-1-16,3-1 15 0,-11 7 17 16,4 1 7-16,-1 5-5 0,-4-2-4 15,-8 20-7-15,18-27-5 0,-18 27-8 0,14-18 1 16,-14 18-3-16,0 0-4 0,20-15 2 15,-20 15-3-15,0 0 5 0,0 0-5 0,0 0 2 16,53 21-7-16,-53-21 5 0,22 15-6 16,-22-15 9-16,20 12-7 0,-20-12 1 15,24 12 0-15,-24-12-5 0,16 14 4 0,-16-14-9 16,0 0 0-16,0 0 3 0,30 6 1 16,-30-6-2-16,0 0 2 0,39-32 1 15,-24 15 1-15,2-5-4 0,5-3 4 16,-1 2-3-16,-1 4 5 0,0-1-10 0,0 2 0 15,-3 3 0-15,0-2 0 0,3 5 0 0,-20 12-1 16,33-15-2-16,-33 15 4 0,34-6 0 16,-34 6 1-16,0 0 2 0,40 16-4 15,-27-3-1-15,-13-13 5 0,31 27-3 0,-18-12 6 16,-1 4 4-16,1-2-10 0,-1-1-1 16,-12-16-23-16,32 29-23 0,-19-20-31 15,-13-9-19-15,25 15-27 0,-7-12-36 0,-18-3-89 16,0 0-586-16,47-9-47 0</inkml:trace>
  <inkml:trace contextRef="#ctx0" brushRef="#br0" timeOffset="259013.3217">13231 11639 3784 0,'0'0'-64'0,"4"-27"21"16,-4 27 27-16,0 0 14 0,0 0-2 15,0 0 8-15,-4-36 8 0,4 36-14 0,0 0 0 16,0 0 8-16,0 0 6 0,0 0-10 16,0 0 0-16,0 0 0 0,0 0 7 0,-45 59 3 15,33-32-8-15,-1-2 4 0,5 9-10 16,-4 0 12-16,3-1-4 0,-2-6-6 0,6 5 12 16,-2-4-16-16,4-1 4 0,1 0 8 15,2-27-8-15,0 41 0 0,0-41 8 16,5 33-8-16,7-20-4 0,-12-13 12 15,16 15-8-15,-16-15 8 0,0 0 5 16,37-1-9-16,-37 1 4 0,0 0 0 0,40-32-4 16,-40 32 10-16,21-22 13 0,-13 10-10 15,-8 12 2-15,20-23 25 0,-20 23-1 0,0 0 3 16,17-19 11-16,-17 19-19 0,0 0 9 16,11-17-21-16,-11 17 2 0,0 0-1 15,0 0 0-15,0 0-10 0,0 0 6 0,0 0 10 16,0 0-1-16,31 44 4 0,-21-20-11 15,-5 1 1-15,3 3-4 0,0 6-7 0,4-1-1 16,-2 8 6-16,-2-2-3 0,4 6-6 16,-2-3 9-16,-1 3 4 0,-1 2-14 15,-1 3 7-15,-4-1 8 0,0 1 10 0,2-2 10 16,-5 0-4-16,-5 6 4 0,2-1 5 16,-2 1 4-16,-7 3 1 0,2-5-1 0,-3 0-6 15,-1-13-4-15,3 1-3 0,-3-3 1 16,-2 0-9-16,-6-2 1 0,7-5-5 15,-5-3-3-15,-7 2-3 0,5-7 0 0,0-2-9 16,-1-8-17-16,-2-5-37 0,25-7-32 16,-42 8-47-16,42-8-34 0,-40-32-51 15,23-2-146-15,0-13-543 0,2-10-363 16</inkml:trace>
  <inkml:trace contextRef="#ctx0" brushRef="#br0" timeOffset="259467.326">13557 11830 4252 0,'0'0'-27'16,"0"0"8"-16,0 0-1 0,25-15 8 16,-25 15-9-16,0 0 7 0,0 0 1 0,0 0-6 15,0 0 8-15,22-12 13 0,-22 12-13 16,15-15 2-16,-15 15 6 0,20-24-2 0,-6 12-1 15,-14 12 1-15,25-31-1 0,-10 15 6 16,-3 0 4-16,-12 16-6 0,25-27 2 16,-15 16 2-16,-10 11-6 0,21-26 3 0,-21 26 2 15,17-18 5-15,-17 18 1 0,14-19 2 16,-14 19-9-16,13-15-4 0,-13 15 13 16,0 0 11-16,13-25-25 0,-13 25 13 15,0 0-8-15,9-28 2 0,-9 28 7 0,0 0-20 16,0 0-8-16,0 0 6 0,0 0-14 15,-32-27 4-15,32 27 8 0,0 0-5 0,0 0 1 16,-44 44 4-16,28-20 2 0,-1 7 8 16,4 4 1-16,-4 7 6 0,2 6 3 15,0 5 5-15,1 0-1 0,6 1-1 0,0-7 14 16,4 2-2-16,3 1-4 0,2-8 10 16,3 1-19-16,4-2-5 0,0-7 7 0,4-6-2 15,5-3 2-15,0-8 0 0,3-4-34 16,5-4-26-16,-25-9-51 0,52-3-79 15,-52 3-252-15,45-27-304 0,-24 1 479 0</inkml:trace>
  <inkml:trace contextRef="#ctx0" brushRef="#br0" timeOffset="259760.2118">14278 11427 3324 0,'0'0'64'0,"0"0"-11"16,-53 36 11-16,28-15-4 0,1 6-6 0,4 3 43 15,-2 8-26-15,2-2-2 16,5 5-20-16,-1 2-2 0,7-2-13 0,1-1 1 16,5-7-6-16,1-2-1 0,2-3 1 0,5 1-6 15,8-13-9-15,2 1 5 0,5-10-7 16,9 1 6-16,-29-8-8 0,67-20 7 0,-30 3-5 16,8-14-2-16,2-6 4 0,-12-4-1 15,12-10 2-15,-12-5 0 0,-4-5-3 16,-2-1 0-16,-11-10 4 0,-3-2-11 15,-3-4 1-15,-9-6-2 0,-3 10 4 0,-8 0 15 16,5 5-6-16,-6 6-4 0,-2 0-3 16,7-2-81-16,4 2-80 0,4-8-255 0,2 5-404 15,3 4 127-15</inkml:trace>
  <inkml:trace contextRef="#ctx0" brushRef="#br0" timeOffset="274233.7475">9106 15316 3939 0,'-13'-19'89'0,"-2"-1"1"0,15 20 17 0,-17-19-13 16,17 19-4-16,-15-20-24 0,15 20-13 15,0 0-4-15,0 0-5 0,-5-27-12 0,5 27 5 16,0 0-2-16,23-28-28 0,-23 28-55 16,29-16-63-16,-29 16-69 0,33-12-145 15,-16 6-521-15,-17 6-72 0</inkml:trace>
  <inkml:trace contextRef="#ctx0" brushRef="#br0" timeOffset="298591.3915">2694 9174 1479 0,'0'0'416'0,"0"0"-206"0,0 0-100 16,0 0-34-16,0 0-18 0,0 0-29 0,0 0-1 16,-40-4-3-16,40 4 3 0,0 0 3 15,0 0 20-15,0 0-1 0,0 0 12 0,0 0 0 16,0 0 5-16,0 0-21 0,0 0-8 16,0 0 10-16,0 0-11 0,0 0-9 15,0 0 13-15,0 0-21 0,0 0 5 16,0 0-7-16,0 0-8 0,0 0 7 0,0 0 8 15,0 0-20-15,0 0 12 0,0 0-3 16,0 0 8-16,0 0 7 0,62-50 11 0,-62 50 2 16,33-18-8-16,-7 9 2 0,-3-3 3 15,4-3 14-15,4-2-23 0,3 1 0 0,1-8 4 16,2 5-10-16,11-5-1 0,-4 0-6 16,8 2 3-16,0 1 1 0,4 0-9 15,-4 0 0-15,9 1 3 0,-5-1-5 0,6 3 2 16,4 3 4-16,7-11-8 0,1 1 12 15,29-12-20-15,3-9 8 0,4-5-6 16,4-9-2-16,-2-3 11 0,7-5-7 0,3 2 0 16,-3 3 0-16,-4-1 2 0,-6 14-8 15,-14-1-2-15,-21 14 8 0,-14 10-8 16,-11 2-2-16,-11 6 0 0,-3 4 12 0,-1 0-4 16,-8 2-6-16,4 4-5 0,-8-2 7 15,5-3 4-15,-5 9-6 0,5-6 0 0,-1 2 6 16,-26 9-6-16,45-12 6 0,-19 6 0 15,-3 0 2-15,-23 6-6 0,38-12 2 16,-17 9-4-16,-21 3 10 0,36-8-6 0,-12 3 0 16,-24 5 13-16,38-7 11 0,-38 7-9 15,49-4-1-15,-26-4 5 0,9 2-7 0,-2 0 5 16,0 0-4-16,5 0-4 0,4-1 3 16,1-1-12-16,3-1 9 0,-1-1-1 15,0 5 3-15,3-5-7 0,-1 0 7 16,1 5-2-16,2-2-7 0,0 5 1 0,-2-9-4 15,-3 10 4-15,3-7-5 0,0 3 10 16,3 3 1-16,-2-3-5 0,-1 1 3 0,3-3 0 16,-3 3-3-16,-1-4-6 0,3 7 0 15,-4-2 2-15,1-5 20 0,4 7-2 0,-3-2 6 16,1 0 13-16,-3-3-20 0,4 3 6 16,1-1-2-16,1 1-2 0,3 3-2 15,-5-2-3-15,6 2-6 0,-1 0 6 16,-2 0-1-16,0 0-1 0,6 2 0 0,0 1-9 15,6 1 7-15,2 0-3 0,1 1 4 16,4-2-8-16,-2-3 6 0,-7 3-6 0,-3-2 7 16,3-1-5-16,-10 5-4 0,0-2 3 15,-1 0 2-15,-7-3-1 0,-4 0 1 0,-3 0 6 16,0 1-14 0,-5-1 13-16,2 5-11 0,-2-5 0 0,0 3-1 0,-30-3 6 15,47 0 0-15,-23 4 4 0,-24-4-9 16,45 0 3-16,-45 0-4 0,45 1-6 0,-25-1 6 15,-20 0 4-15,40 0 3 0,-40 0 1 16,40 0-7-16,-40 0 3 0,47 0-6 0,-28 0 3 16,-19 0 0-16,46 0 6 0,-24 0-7 15,-22 0 2-15,45 0 15 0,-21 0-21 16,-24 0 13-16,53 0-14 0,-31 0 11 0,10 0-9 16,0 0 6-16,-1 0 9 0,0 0-13 15,2 0 4-15,2 0 0 0,-3-1-1 16,-32 1 2-16,65-4-6 0,-26 1 5 0,-6 3-1 15,4 0-4-15,-4-5 3 0,2 4 3 0,1 1-6 16,2 0 3-16,1 0 3 0,1-3-6 16,5 0 5-16,-5 3-2 0,9 0-2 15,4-5 12-15,-1 5-1 0,0-1-7 0,5 1-6 16,0-3 1-16,1 3 0 0,-1-3 9 16,3 3 1-16,-6 0-6 0,6 0-1 0,-8 0 0 15,5 0-1-15,-5 0 1 0,-2 0 0 16,-2 0-3-16,1-5 3 0,-4 4 0 15,-7-2 0-15,1 3 0 0,1-4 1 0,2 4 4 16,-2-3-11-16,3 1 6 0,1-3-7 16,-1 3 25-16,1-4-20 0,-6 1 0 15,1 0 1-15,3-1 9 0,-9 0-10 0,6 3 1 16,-9-3 1-16,3 3-2 0,-1-4 8 16,-2 1-7-16,5 4-2 0,-1-1 10 15,2 3-5-15,1-4 1 0,8 1-5 16,-1-4 1-16,-1 5 2 0,4-1-4 0,0-4-4 15,2 2 17-15,-1-3-3 0,2 1-10 16,0-1-1-16,2 4 4 0,5-5 2 0,-12-2 1 16,9 2 0-16,-2-2 6 0,-2 7 1 15,0-5-4-15,2 2 3 0,-3-3-4 0,1 4 5 16,-2-1-1-16,1 0-4 0,1 3 0 16,-2 1-5-16,-2 0 9 0,0-2 0 0,3 5-5 15,-1-2 2-15,-2 4-1 0,-1-2-4 16,-2 5 2-16,4-5 3 0,-2 6 6 15,2-2-9-15,-5-2 0 0,0-2 3 0,-2 6-3 16,2-6 7-16,0 4-10 0,-2-2 3 16,-2-2 6-16,2 0 3 0,4-2-11 0,-6 2-7 15,1-4 12-15,-1 4 3 0,-1-1-6 16,-4 1 3-16,3-5-2 0,-6 5-8 16,5 0 5-16,-35 0-2 0,62 0-1 15,-29 5 7-15,-1-5-5 0,1 0 1 0,3 1-5 16,-3 5 4-16,7-1 3 0,-5 1 2 15,12-4-5-15,-12 1 8 0,12 1-4 16,-8-1-8-16,6-3 6 0,2 1 3 0,-9-1-4 16,6 0 1-16,-6 0-4 0,4-1 8 15,1 1-7-15,-4 0-2 0,-1-3 4 0,-4-1-7 16,6 1 6-16,-7 1-5 0,1 2 3 16,-1-5 1-16,-1 4-2 0,0 2 1 0,-32-1 1 15,62-1-1-15,-32 1 7 0,-3-5 2 16,-27 5-8-16,61 0-2 0,-32 0 3 15,1 0 1-15,-30 0 11 0,52 0-17 0,-30 0 8 16,-22 0-9-16,48 0 5 0,-48 0 0 16,45 0-1-16,-21 0 15 0,-24 0-19 0,48-2 6 15,-48 2 0-15,44-4-3 0,-18 4 1 16,-26 0-4-16,42-1 4 0,-42 1 4 16,49 0-4-16,-27-5-1 0,-22 5 3 0,51 0-10 15,-25-2 12-15,-26 2-5 0,56 2 3 16,-34-4 9-16,10 4-5 0,-32-2-7 0,60 5 6 15,-35-5-6-15,7-5 6 0,-32 5-10 16,55 0 5-16,-28 5-2 0,-27-5 5 16,47 1-5-16,-20-1 14 0,-27 0-13 0,38 0 5 15,-38 0-5-15,40 0 9 0,-40 0 4 16,30 4-10-16,-30-4-3 0,0 0 1 16,40 2 1-16,-40-2 2 0,31 11 5 0,-31-11-4 15,31 18-10-15,-14-6 8 0,0 0 8 16,3 2-10-16,3-2 4 0,-3 0-4 15,-1 0-5-15,8 3 10 0,-4-3-3 0,-5 0 6 16,6 1 1-16,-4-4-3 0,-20-9 0 16,32 22-8-16,-14-14 1 0,-1 2 5 0,-17-10-8 15,30 19 2-15,-13-10 5 16,-17-9-1-16,31 17-1 0,-16-7 2 0,-15-10-4 16,34 20 10-16,-34-20-7 0,20 14 6 15,-20-14-6-15,20 17 7 0,-20-17-1 0,22 17 10 16,-22-17 18-16,18 18 1 0,-18-18 1 15,17 24-6-15,-17-24 1 0,13 27-8 0,-8-11-1 16,-5-16 2-16,12 39-10 0,-7-14 3 16,5-1-4-16,-5 1-1 0,2-2 2 0,1 5-4 15,-4 4-3-15,1 6-1 0,0-5 2 16,-2 4 2-16,-1 5-5 0,1 5 0 16,0-2 2-16,2 6-3 0,-1-6 0 0,-3 2 1 15,9-2-3-15,-5-1 1 0,2-1-3 16,1-5 0-16,-3 1-3 0,4-7 1 0,-4-5 4 15,1 4 1-15,3-3-6 0,3-2 7 16,-9 0 0-16,5 1 0 0,-1-2-1 16,-4 2 2-16,1 5 0 0,4 0 4 0,-5-1-7 15,2 7 6-15,-1-8-7 0,1 5 1 16,1 5 1-16,-2-7 5 0,-1 8-6 16,2 0 1-16,-2-1-1 0,9-5 4 0,-10 0-10 15,0-3 5-15,1 0 2 0,0 0 2 16,2-5-2-16,0 2-4 0,-1-5 2 0,1 0 3 15,-5-24-3-15,3 40-1 0,4-22-2 16,-7-18-2-16,6 38 5 0,-2-20 2 16,-4-18-1-16,5 34-4 0,-5-34 0 0,11 33 0 15,-4-13 2-15,-7-20 2 0,10 41-2 16,-3-20-2-16,-2 3 3 0,2 1 0 0,-2-1-1 16,0 4 0-16,0-3 0 0,-2 5 2 15,5-3-1-15,-4 2 2 0,2 1-4 0,-6 0 4 16,9 6-1-16,-9-6-1 0,1 3-1 15,-1-1 3-15,0 2 0 0,4-3-1 16,-4 3-4-16,0-4 4 0,0 0-1 16,0 2 2-16,-4-1-5 0,3-4 2 0,1 4 1 15,-4-4 0-15,-1 1-4 0,0 1 6 16,4-2-4-16,-8 0 2 0,6 0-1 16,0 5 0-16,1-4 0 0,-1-1 0 0,-4-1 2 15,4 2-2-15,-4-1 1 0,7-27 4 16,-8 48-5-16,4-26-2 0,4-22 4 15,-7 40-4-15,1-20 4 0,6-20-2 0,-7 33 2 16,7-33 0-16,-12 33-2 0,12-33 0 0,-5 30 2 16,-1-13-4-16,6-17 5 0,-10 30-1 15,10-30-4-15,-9 31-1 0,9-31 2 16,-10 29 2-16,10-29-2 0,-8 27 4 0,8-27-5 16,-10 27 2-16,10-27 2 0,-9 24 2 15,9-24-2-15,-10 20 1 0,10-20-3 0,-11 22 3 16,11-22-1-16,-9 21-2 0,9-21-2 15,-15 22 2-15,15-22-4 0,0 0 3 16,-13 28-2-16,13-28 3 0,0 0-3 0,-13 21 6 16,13-21-9-16,0 0 9 0,-10 18-1 15,10-18 8-15,0 0-7 0,0 0 2 16,-22 19 3-16,22-19 2 0,0 0-4 0,-24 17 7 16,24-17-1-16,-25 11 6 0,25-11-4 15,-21 12-2-15,21-12 3 0,-24 12 1 0,24-12 2 16,-28 15-1-16,28-15 0 0,-29 15-4 15,29-15 0-15,-28 16-1 0,11-3 6 16,17-13 7-16,-25 18-5 0,10-5 0 0,-5-1-5 16,-2 3 1-16,22-15-3 0,-40 24-1 15,20-11 0-15,-2 2 0 0,0-3-1 16,4 2-1-16,1 1-2 0,-5-3 1 0,22-12-4 16,-31 24 0-16,14-15 2 0,17-9-1 15,-33 23-2-15,14-11 1 0,19-12 1 0,-30 21 4 16,13-12-1-16,17-9 4 0,-26 20-1 15,12-13-1-15,14-7 1 0,-32 20 3 16,17-8-7-16,15-12 1 0,-35 22-3 0,15-10 2 16,0 0-2-16,0 0-1 0,2 2 0 15,-8 1-2-15,5-3 1 0,1 0 2 16,5 0-2-16,-12 0 1 0,7-2-1 0,20-10 1 16,-35 23-2-16,11-10 0 0,7-2-2 15,17-11 2-15,-38 21-1 0,20-12 5 0,-2-1-5 16,20-8 0-16,-41 20 3 0,21-12-1 15,2 1 1-15,-2 3-1 0,-7-1 1 16,0 1-2-16,4 0 0 0,-2-3-2 0,1 4 4 16,-1-5-2-16,2 4 0 0,-1 0 0 0,-1 0-3 15,4-4 2-15,-1 2 1 0,-2-1-2 16,24-9 4-16,-41 18-1 0,24-9-1 16,17-9-2-16,-37 12 0 0,20-3 2 15,-3 1-1-15,20-10-2 0,-43 19 4 0,21-10-2 16,-5 0 0-16,1 0-1 0,2 4-1 15,-9-1 8-15,-1-1 5 0,2 6 4 16,-6-2-1-16,3 0 1 0,1 1-1 0,-1-1 0 16,2 1-1-16,1-4-1 0,5 3-1 15,-1-2-2-15,-1-1-2 0,1 0 0 16,-1 0-1-16,6-1 1 0,-4-4-3 16,1 5 2-16,-3 0-3 0,2-4 1 0,-8 2-1 15,2-1 0-15,-9 3-2 0,-2-3 3 16,-2 2-4-16,-6-4 3 0,-10 2-2 0,-2 2 0 15,2 0 2-15,7 2-4 0,-8-1 13 16,1-3-2-16,3 3 1 0,-1 1 2 0,0-5-6 16,8 4-1-16,0 0 0 0,3-4 0 15,1-1-2-15,1 1 0 0,-1 2-2 0,-1-1 1 16,4-3-1-16,-4 0 0 0,-1 0 0 16,2 0-3-16,-6 2 1 0,1-7 1 15,-4-1-1-15,-12 7-1 0,-8-3 1 0,-1-3-1 16,-9 7 0-16,-9 1 0 15,-4 3 1-15,5 3 3 0,1 0 1 0,12 0 0 0,0 0-1 16,8 2 1-16,9-9 2 0,8 6-4 16,7-6 2-16,2 2 0 0,6-1-3 15,-3 0 5-15,8-3-5 0,-3 3 0 16,10-5 1-16,-6 1-1 0,6 3-3 0,-5-6 3 16,5 5-1-16,-5-4 0 0,5 2-1 15,-5-1 1-15,-4 2-2 0,1-3 1 0,6 3 2 16,-15-3-2-16,4 4-1 0,-1-2 1 15,-1 1-2-15,-4 1 0 0,4-2 0 16,-3 3 0-16,1-1 1 0,-2 2 2 0,1-1-2 16,-7-1 1-16,6-2 1 0,-14 5-1 15,4-2-1-15,-6 2 0 0,0-1 0 0,-1-1 0 16,-6 2 1-16,6 0-1 0,-8 2 1 16,-8 1-3-16,12-4 3 0,-12 6 0 0,0 0-1 15,13 0 1-15,2 0 2 16,2 2-1-16,5-2 0 0,0 0-2 0,13-3-1 15,-2 1 1-15,4-3 0 0,5 2 1 16,-2-4-1-16,5 0-1 0,2-2 2 0,5-1-1 16,-5 2-2-16,5-4 3 0,0 0-1 0,-2 0-1 15,2 0 1-15,-2-3-2 0,4 3 1 16,28-3 1-16,-62 0 0 0,30 0-1 16,0 0 1-16,32 0-1 0,-58-3 0 0,29 0-1 15,1 0 0-15,28 3 1 0,-64-3 1 16,32 0 0-16,-4 3 0 0,-5-3 0 15,1 3 0-15,-7 0-1 0,-4 3-1 0,-6 0 0 16,-9 6 2-16,-4-3 0 0,-12 9-3 16,-8 0 4-16,3 2-2 0,-8 2 1 15,-1-1 0-15,4-3 0 0,7 2 0 0,1-1 1 16,14-4-2-16,5 0 0 0,1-1 1 16,1-5 1-16,12 3-2 0,3-6 0 15,1 0 0-15,0 3 2 0,2-3-2 0,8-3 1 16,-5 3-2-16,6-3-1 0,-4 0 2 15,-2 0 2-15,5 0-2 0,-7 0 2 0,-2 0-2 16,-3 0 1-16,1 0-2 0,1 3 3 16,-5-3-2-16,0 0 1 0,-3 4-1 0,-2 1 0 15,-8 1 0-15,-1 2 1 16,1-4-2-16,0 7 2 0,-2-5 1 0,-7 2 0 16,6 2-1-16,-2-3 0 0,-7-2 0 15,6 5-1-15,-6-5 0 0,2-1 2 0,2-1-2 16,-4 0 3-16,6-1-3 0,3-7-1 0,-2-5 0 15,4-2 0-15,1 0 0 0,0-3 3 16,0-1-1-16,-1 0 0 0,8 1 1 0,-9 0 0 16,7 6 1-16,-6 3-2 0,6 3 1 15,-2 3 0-15,-6 6-2 0,1 3 3 16,-14 6-1-16,3 0-2 0,3 8 2 0,1-6-1 16,5 9 3-16,-1 1-3 0,13-6 1 15,0 1-1-15,4 3 1 0,4-3-1 0,1-2 0 16,1 0 2-16,7-1-1 0,1-4-1 15,1 0 0-15,1-3 1 0,-1 4 1 16,3-8-3-16,4 6 0 0,3-7 1 16,-4 4-1-16,4-5 2 0,-4 3 0 15,5-3-1-15,2 0 0 0,-5 0 1 0,3 0-1 16,0 1-1-16,27-7 0 0,-46 8 0 16,17 0 1-16,1-4 0 0,28-4 0 0,-52 12 0 15,30-12 0-15,-6 8 3 0,28-8-5 16,-50 7 2-16,29-2 2 0,21-5-2 0,-48 7 0 15,21-4-2-15,27-3 2 0,-43 2-1 16,21 1 1-16,22-3-2 0,-44-3 3 0,44 3-2 16,-43 0 0-16,43 0-1 0,-44-5 1 15,14-5-2-15,4 5 2 0,0-7 0 16,-4 5 1-16,0-2 1 0,-5-7-1 0,2 3-1 16,-1 1 1-16,-3 0 1 0,-3 0 1 15,7-3-1-15,-2 1-1 0,5 6 0 0,-2-8-3 16,2 1 1-16,0-4 0 15,3 1-1-15,-2-8 1 0,3 3-1 0,7-8 1 16,-3-4-1-16,-4-5 0 0,4-5 1 16,-3-2 1-16,1 0 0 0,-1 2-1 0,0-4 3 15,-2 2 3-15,2 5-5 0,-6-5 0 16,2 5 0-16,-1-5 1 0,2 7 0 0,-2-1-1 16,4 1-3-16,-4 10 4 0,12-2 0 15,-7 2 1-15,3 6-1 0,5-1-2 16,1 6 3-16,-1-2-1 0,0 3 1 0,2 2-1 15,15 16 0-15,-22-35-3 0,11 23-1 16,11 12-1-16,-20-24 0 0,20 24 1 0,-12-38-1 16,7 11 5-16,5-1-5 0,0-2 3 15,3-3-4-15,2-8 4 0,4 0 0 16,-4-2 1-16,5-6 0 0,-2 3-1 0,0-10-2 16,1 7 3-16,2-2 2 0,-7-5-2 15,6-3-1-15,-2 0 1 0,2-2 1 0,-1-1-2 16,1 4 3-16,5-1-2 0,-7 4-1 15,5-4 2-15,2 5-1 0,-1-8-1 16,1 2 0-16,3-2 3 0,2-7-3 16,-1-3 2-16,3-5-1 0,-4 1 3 0,4-6-2 15,-2 4 1-15,-2-3-3 0,-1 4 2 16,-4 3 0-16,-3 10 0 0,2 2-1 0,-4 6 3 16,1 8-1-16,-4 1-3 0,3 7 4 15,-5-1-2-15,2 2 0 0,-1-1-1 0,4 2 0 16,-4 6 1-16,4-2-2 0,-5-1 2 15,6 2 0-15,-1-8 0 0,-5 8-2 0,11 2 1 16,-9 7-2-16,3-5 3 0,-1 5-2 16,4 3 1-16,-2-3-1 0,1 4 1 0,-10 20-1 15,20-40 0-15,-8 23 2 0,-1 0 2 16,1-2-6-16,-12 19 3 0,22-30 1 16,-14 17-2-16,-8 13 1 0,29-32 1 0,-16 17 0 15,5-2 2-15,-1-1-1 16,-2-4-3-16,7-2 1 0,3 3-1 0,-3-8 2 15,0-3 0-15,1 3 1 0,0-6 0 16,6-1-1-16,1-5 0 0,0 1-1 0,-5-4 2 16,5 5-3-16,2 0-2 0,-4-2-1 15,1 4-3-15,-4 2 2 0,0 2-1 0,-5 3 1 16,4-2-1-16,-3 5 0 0,3 0 1 16,-4 0 0-16,-3 3 2 0,1 3-5 0,0 0-9 15,-1-2-9-15,-5 2-20 0,10-7-27 16,-4-4-49-16,-3-3-47 0,0-5-139 15,2-12-235-15,-9 5-398 0,1 3-751 0</inkml:trace>
  <inkml:trace contextRef="#ctx0" brushRef="#br0" timeOffset="446046.3382">19036 11003 1043 0,'0'0'104'16,"0"0"-29"-16,13-9-55 0,-13 9-60 0,0 0-108 16,0 0-157-16,0 0 75 0</inkml:trace>
  <inkml:trace contextRef="#ctx0" brushRef="#br0" timeOffset="446448.2429">19312 11083 1370 0,'0'0'122'0,"0"0"-19"15,0 0-61-15,0 0-75 0,0 0-92 0,0 0-279 16,0 0 96-16</inkml:trace>
  <inkml:trace contextRef="#ctx0" brushRef="#br0" timeOffset="447079.4032">19312 11083 1662 0,'0'0'202'16,"0"0"1"-16,0 0 1 0,0 0-19 0,0 0-26 15,0 0-36-15,0 0-11 0,0 0-6 16,0 0-32-16,0 0-6 0,-57 22-21 0,57-22-6 16,0 0-13-16,0 0-9 0,0 0-9 15,-23 12 2-15,23-12 4 0,0 0 12 0,0 0 2 16,0 0 18-16,0 0 19 0,0 0 5 15,0 0 6-15,0 0-3 0,-34 0 4 0,34 0 5 16,0 0-26-16,0 0-3 0,0 0-16 16,0 0 10-16,0 0-2 0,0 0 5 0,-35-18-3 15,35 18-5-15,0 0 2 0,0 0-8 16,-17-9-5-16,17 9 0 0,0 0-4 16,0 0-5-16,-22-18 6 0,22 18-13 15,0 0 8-15,0 0 5 0,0 0 2 0,-15-24-6 16,15 24 4-16,0 0-4 0,0 0 0 15,0 0-9-15,-20-18 3 0,20 18-9 0,0 0 6 16,0 0-9-16,0 0 8 0,-8-21 0 16,8 21 2-16,0 0 5 0,0 0 7 15,0 0-4-15,0 0 7 0,0 0 1 0,0 0 11 16,-13-21-5-16,13 21 0 0,0 0 4 16,0 0-4-16,0 0-2 0,0 0 0 0,0 0-5 15,0 0-3-15,0 0-4 0,0 0-2 16,0 0 2-16,0 0-7 0,-9-26 3 15,9 26-4-15,0 0 4 0,0 0 2 0,0 0 7 16,0 0 1-16,0 0 4 0,0 0-8 16,0 0 1-16,35 83-4 0,-31-60 2 0,7 4 5 15,-7 4 5-15,2 5-2 0,3 5 2 16,-8 4 2-16,6 0 0 0,-7 4-4 0,10 3 1 16,-8 6-3-16,-2-5-1 0,3 6-2 15,1-11-3-15,-4 6-2 0,3-6-2 0,0-1-5 16,-1-1 1-16,1-3-4 0,1-9 0 15,4 4-2-15,-8-5-1 0,0-3-2 16,0 0-2-16,3-3 1 0,1-4-1 16,-4-23 0-16,5 40-1 0,-5-40-3 0,3 38-1 15,-3-38-2-15,2 30-6 0,-2-30-10 16,3 29-6-16,-3-29-14 0,0 0-12 16,10 29-9-16,-10-29-17 0,0 0-15 0,5 29-20 15,-5-29-22-15,0 0-21 0,13 21-17 16,-13-21-49-16,0 0-102 0,9 12-615 0,-9-12-681 15</inkml:trace>
  <inkml:trace contextRef="#ctx0" brushRef="#br0" timeOffset="447863.3592">19078 12367 4433 0,'0'0'-152'0,"0"0"31"0,0 0 16 0,0 0 27 15,-39 7 18-15,39-7 24 0,0 0 11 16,0 0 15-16,0 0 10 0,0 0 17 15,-33 0 4-15,33 0 12 0,0 0 8 0,0 0-11 16,0 0 1-16,0 0 12 0,-39-7-12 16,39 7 6-16,0 0 5 0,0 0 6 0,0 0 15 15,-35-3-4-15,35 3 11 0,0 0-4 16,0 0-17-16,0 0-2 0,0 0-11 0,0 0-2 16,-30-3-10-16,30 3 4 0,0 0-14 15,0 0 8-15,0 0-3 0,0 0-5 16,0 0-3-16,0 0 3 0,0 0 3 0,0 0-3 15,0 0-4-15,0 0 7 0,0 0 5 16,0 0 4-16,67-27-6 0,-67 27 5 16,48-12 1-16,-21 5-1 0,-3 0-8 0,4 4 1 15,4-2-6-15,-2 1-2 0,2 0-1 16,-2-4 4-16,0 5-4 0,2-3-2 0,-32 6 1 16,57-7 6-16,-34 5-13 0,7-4-3 15,-30 6-3-15,42-7-11 0,-42 7-7 0,37-5-9 16,-37 5-14-16,31-3-16 0,-31 3-14 15,24-7-16-15,-9 5-20 0,-15 2-24 16,23-6-66-16,-23 6-165 0,0 0-462 0,15-11 23 16</inkml:trace>
  <inkml:trace contextRef="#ctx0" brushRef="#br0" timeOffset="448881.9452">18974 11212 3535 0,'0'0'-140'15,"0"0"53"-15,0 0 36 0,-22-15 34 16,22 15 17-16,0 0 22 0,0 0-4 0,0 0-4 15,0 0 5-15,0 0 11 0,0 0-12 16,0 0 11-16,-17-15-4 0,17 15-1 0,0 0-2 16,0 0-4-16,0 0-1 0,0 0 11 15,0 0-9-15,0 0 9 0,0 0 2 16,0 0 15-16,0 0-2 0,0 0 10 0,0 0 0 16,-21-9 0-16,21 9-5 0,0 0-5 15,0 0-17-15,0 0-7 0,0 0-4 16,0 0-2-16,-44 0 16 0,44 0-15 0,0 0 6 15,0 0 1-15,0 0 2 0,-33 0 14 16,33 0-6-16,0 0 14 0,0 0 4 16,0 0-1-16,0 0-2 0,0 0-3 0,0 0 3 15,-37 0-14-15,37 0-8 0,0 0 0 16,0 0-14-16,0 0 2 0,0 0-5 0,0 0 2 16,0 0-11-16,0 0 8 0,0 0-3 15,0 0 8-15,0 0-1 0,0 0 2 0,0 0 2 16,0 0 18-16,0 0 0 0,0 0 4 15,0 0 0-15,0 0 6 0,0 0 3 16,0 0-2-16,0 0-1 0,0 0-2 0,0 0-2 16,0 0-3-16,0 0-10 0,0 0 1 15,0 0 0-15,0 0-4 0,0 0-4 0,0 0-2 16,0 0 1-16,79-23-2 0,-79 23 5 16,0 0-1-16,0 0 1 0,35-9-6 0,-35 9 3 15,0 0-3-15,0 0-3 0,26-6-1 16,-26 6 2-16,0 0 3 0,0 0-2 15,34-6-4-15,-34 6 4 0,0 0-3 0,0 0 0 16,0 0 0-16,25-6 1 0,-25 6 0 16,0 0 0-16,0 0-1 0,25-6-1 15,-25 6-2-15,0 0-2 0,27-7 0 0,-27 7 1 16,0 0-4-16,32-8-1 0,-32 8 3 16,0 0 0-16,31-7-1 0,-31 7 1 0,0 0 6 15,0 0 7-15,32-5-1 0,-32 5 0 16,0 0-1-16,0 0-2 0,0 0 0 15,24-7-4-15,-24 7 2 0,0 0-3 0,0 0-5 16,28-10-10-16,-28 10-24 0,0 0-34 16,0 0-42-16,34-5-55 0,-34 5-120 0,8-5-666 15,-8 5-809-15</inkml:trace>
  <inkml:trace contextRef="#ctx0" brushRef="#br0" timeOffset="450799.7346">17920 11409 4650 0,'0'0'-94'0,"0"0"27"16,0 0 23-16,0 0 3 0,0 0 12 0,0 0-5 15,0 0 16-15,0 0 14 0,0 0 14 0,0 0-12 16,0 0 7-16,0 0-3 0,0 0-13 16,-25-15 11-16,25 15-2 0,0 0 10 15,0 0-18-15,0 0 7 0,0 0-5 0,0 0-14 16,0 0 2-16,0 0-11 16,0 0 1-16,0 0 2 0,0 0 4 0,0 0-3 0,0 0 1 15,0 0 8-15,0 0 2 0,0 0 2 16,0 0-1-16,0 0-3 0,0 0 9 15,0 0 16-15,0 0-3 0,0 0 3 0,0 0 2 16,0 0 16-16,0 0 2 0,0 0-7 16,0 0 4-16,0 0 6 0,0 0-4 15,0 0-2-15,0 0-2 0,0 0-8 0,0 0-1 16,0 0-1-16,0 0 5 0,87 6-2 16,-87-6-8-16,0 0 6 0,40-6-8 0,-40 6 5 15,25-3-4-15,-25 3 7 0,29-2-10 16,-29 2 12-16,30-4-8 0,-30 4 1 15,33-6 1-15,-33 6-1 0,29-3 2 0,-29 3 12 16,0 0-8-16,38-6-6 0,-38 6-11 16,0 0 8-16,34-3-4 0,-34 3 7 0,0 0-8 15,33-5 3-15,-33 5-3 0,0 0 4 16,32-1-11-16,-32 1 9 0,0 0-8 16,32 0 9-16,-32 0-3 0,0 0 4 0,36-6 0 15,-36 6-3-15,0 0 2 0,34-6 0 16,-34 6-1-16,25-7 1 0,-25 7 10 15,27-7 4-15,-27 7 6 0,0 0 3 0,36-6 4 16,-36 6 0-16,0 0-2 0,29-6-5 16,-29 6-8-16,0 0 5 0,37-6 0 15,-37 6-13-15,20-9 3 0,-20 9-3 0,37-6 2 16,-37 6-9-16,28-6 0 0,-28 6 0 16,37-6 3-16,-37 6 2 0,28-10-2 0,-28 10 9 15,37-9-4-15,-37 9 0 0,32-12 5 16,-32 12-2-16,33-10 2 0,-9 5-4 0,-24 5 5 15,35-13-3-15,-35 13 3 0,42-10-5 16,-29 7-1-16,-13 3 4 0,47-12-6 16,-29 9 2-16,-18 3-6 0,47-9 1 0,-23 3-8 15,-24 6-1-15,46-6-4 0,-27 3 6 16,-19 3-15-16,35-6 23 0,-35 6-10 16,35-6-1-16,-35 6 2 0,34-6 4 0,-34 6-3 15,33-6 2-15,-33 6 4 0,35-8 7 16,-35 8 1-16,49-9 0 0,-24 6-4 0,5-3 1 15,0-3-2-15,2 3 3 0,1 0-1 16,6-3-1-16,2 2-2 0,1-5-4 0,-2 5 0 16,4-3-4-16,-1 7 6 0,-1-9 0 15,0 8-4-15,0-4 0 0,5 0 4 16,-9 1-6-16,2 1 4 0,4 0-3 0,-2 0 2 16,-2-3-2-16,-7 3-1 0,1 0 7 15,8-2-7-15,-1 3 8 0,3-2-2 0,-2 3-4 16,4-7 2-16,-4 5 2 15,3-3-2-15,2 3 3 0,-5-6-6 0,7 2 7 0,-6 1-5 16,4-2 1-16,1-1 0 0,-2 0 0 16,0-3-3-16,-4 7 3 0,2-8 4 15,4 5 0-15,-6-2-5 0,2-1 5 16,2 2-5-16,1 0 1 0,-5 0 4 0,2 3-8 16,1 0 4-16,2-1 0 0,-6 5 0 15,1-5-2-15,5 5 1 0,-8-2 6 0,-3 4-14 16,5-4 6-16,-8 5-7 0,5-1-5 15,-7-2-4-15,-3 2-6 0,5 3 3 0,-6-5 7 16,-27 5 1-16,45-7 7 0,-45 7 0 16,39-5 0-16,-39 5-4 0,33-3 2 15,-33 3 4-15,32-4 5 0,-32 4-4 0,0 0-2 16,34-3-14-16,-34 3-20 0,20 0-41 16,-20 0-54-16,0 0-158 0,0 0-570 0,0 0-166 15</inkml:trace>
  <inkml:trace contextRef="#ctx0" brushRef="#br0" timeOffset="452215.351">19713 11188 3898 0,'0'0'-103'0,"0"0"18"15,0 0 15-15,0 0 18 0,0 0 5 16,0 0 9-16,57-33 1 0,-57 33-1 0,0 0 7 16,0 0 6-16,0 0 2 0,0 0 19 15,0 0 11-15,0 0 11 0,0 0 18 0,0 0 4 16,0 0 8-16,0 0 10 0,0 0 22 16,0 0-17-16,0 0-10 0,0 0 10 15,0 0-7-15,0 0-10 0,0 0 12 16,0 0 8-16,0 0 4 0,0 0 4 0,0 0 16 15,0 0 1-15,0 0-4 0,0 0-9 16,0 0-2-16,0 0-4 0,0 0-6 0,0 0-8 16,0 0-7-16,0 0-8 0,0 0-5 15,0 0-5-15,0 0-3 0,0 0 3 16,0 0-1-16,0 0 1 0,0 0 1 0,0 0 3 16,0 0-4-16,0 0-3 0,0 0-5 15,0 0 0-15,0 0-1 0,0 0-3 0,0 0-2 16,0 0-4-16,0 0 0 0,32 19-3 15,-32-19 2-15,0 0-5 0,10 27 0 16,-10-27-2-16,8 20 1 0,-8-20 1 0,0 0-1 16,12 30-5-16,-12-30 3 0,8 27-1 15,-8-27-2-15,5 24 1 0,-5-24 0 0,10 27-3 16,-10-27-1-16,4 29-3 0,-4-29-6 16,5 27-7-16,-5-27-1 0,8 24-11 15,-8-24-9-15,2 27-16 0,-2-27-11 0,8 20-26 16,-8-20-24-16,0 0-22 0,12 25-43 15,-9-16-103-15,-3-9-610 0,0 0-356 0</inkml:trace>
  <inkml:trace contextRef="#ctx0" brushRef="#br0" timeOffset="453171.2062">20511 11044 4052 0,'0'0'-103'16,"0"0"29"-16,0 0 12 0,0 0 17 16,0 0 19-16,0 0 0 0,0 0 1 0,0 0-5 15,0 0 11-15,0 0 7 0,0 0 3 16,0 0 14-16,0 0-3 0,0 0 14 15,0 0 19-15,0 0 0 0,0 0 21 0,0 0 5 16,0 0-8-16,0 0 12 0,0 0 5 16,0 0-3-16,0 0 0 0,0 0 0 0,0 0-3 15,0 0-2-15,0 0-7 0,0 0 2 16,0 0-4-16,0 0-5 0,0 0-1 16,0 0-1-16,0 0-5 0,0 0 8 0,0 0 6 15,0 0 4-15,0 0 8 0,0 0-7 16,0 0-4-16,0 0-9 0,27 66 1 0,-27-66-12 15,0 0-2-15,5 31-12 0,-5-31-6 16,0 0-16-16,2 32-4 0,-2-32-7 16,3 21-14-16,-3-21-2 0,0 0-9 0,0 30-20 15,0-30-8-15,0 0-14 0,0 32-7 16,0-32 2-16,0 0-19 0,-5 40-30 16,0-28-58-16,5-12-129 0,-5 27-523 15,2-12-42-15</inkml:trace>
  <inkml:trace contextRef="#ctx0" brushRef="#br0" timeOffset="454001.7146">21391 10852 3669 0,'0'0'-79'0,"0"0"30"0,0 0 28 15,0 0 14-15,0 0 10 0,0 0 12 0,0 0-5 16,0 0 12-16,0 0 1 0,0 0 10 15,0 0 17-15,0 0 5 0,0 0 18 16,0 0 22-16,0 0-3 0,0 0 6 0,0 0-8 16,0 0 2-16,0 0 3 0,0 0-9 15,0 0-3-15,0 0-14 0,0 0-10 0,0 0-3 16,0 0-5-16,0 0-8 16,0 0 0-16,0 0 4 0,0 0 6 0,0 0-1 15,0 0-4-15,42 43-6 0,-42-43-3 16,3 27 0-16,-3-27-9 0,0 36-2 0,0-36-5 15,2 42-5-15,-2-17-11 0,0-25-26 0,5 43-30 16,0-21-40-16,-2 2-37 0,-3-24-42 16,2 36-91-16,-2-36-645 0,3 38-453 15</inkml:trace>
  <inkml:trace contextRef="#ctx0" brushRef="#br0" timeOffset="454567.1832">21839 10615 4235 0,'0'0'-91'0,"0"0"36"15,0 0 27-15,0 0 15 0,0 0 7 0,0 0 19 16,0 0 18-16,0 0 20 0,0 0 22 16,0 0-2-16,-5 42-5 0,5-42-12 0,0 0-5 15,7 47-11-15,-7-47-15 0,3 43-21 16,2-19-7-16,-5 8 8 0,5-5-29 16,-1 3-22-16,-1 5-24 0,-3-4-44 0,0 1-60 15,-7-2-163-15,2 0-463 0,0 4 174 16</inkml:trace>
  <inkml:trace contextRef="#ctx0" brushRef="#br0" timeOffset="455689.4501">18646 11305 3455 0,'0'0'-69'0,"0"0"16"0,0 0 5 16,0 0 3-16,0 0 5 0,0 0 4 15,0 0-1-15,0 0 13 0,0 0 9 0,0 0 20 16,0 0 7-16,0 0-2 0,0 0-10 16,0 0 20-16,0 0-10 0,0 0 2 15,0 0-5-15,0 0 0 0,0 0 10 0,0 0-7 16,0 0 11-16,0 0 10 0,0 0 13 16,0 0 23-16,0 0-13 0,0 0 25 0,0 0 9 15,0 0 30-15,0 0-15 0,0 0 13 16,0 0 4-16,0 0-3 0,0 0 11 0,0 0-3 15,0 0-14-15,0 0-10 0,0 0-16 16,0 0-13-16,0 0-9 0,0 0-8 16,0 0-7-16,0 0-4 0,0 0-5 0,0 0-5 15,0 0-3-15,0 0-8 0,0 0-19 16,0 0-26-16,27 62-20 0,-27-62-21 16,1 39-24-16,-1-18-12 0,0-21-13 0,5 44-14 15,-10-19-48-15,4-4-64 0,1-21-619 16,-4 50-138-16</inkml:trace>
  <inkml:trace contextRef="#ctx0" brushRef="#br0" timeOffset="456371.4611">18293 11439 3846 0,'0'0'-82'0,"0"0"20"16,0 0-6-16,0 0 18 0,0 0 12 0,0 0 12 16,0 0 6-16,0 0 16 0,0 0 4 15,0 0 11-15,0 0 21 0,0 0 6 16,0 0 2-16,0 0-2 0,0 0 11 0,0 0 9 15,0 0 1-15,0 0 1 0,0 0 4 16,0 0 10-16,0 0 16 0,0 0 2 16,0 0 8-16,0 0-7 0,0 0-2 0,0 0-5 15,0 0-1-15,0 0-8 0,0 0 0 16,-22 66-5-16,22-66 2 0,0 0-7 0,0 0-1 16,2 36-11-16,-2-36-8 0,3 26-3 15,-3-26-7-15,0 30-7 0,0-30-9 0,5 38-11 16,-5-38-11-16,4 37-17 0,-3-20-14 15,-1-17-30-15,4 45-23 0,-1-24-18 16,2 4-21-16,-2-2-23 0,-3-3-67 0,4-3-130 16,-4-17-519-16,8 35-173 0</inkml:trace>
  <inkml:trace contextRef="#ctx0" brushRef="#br0" timeOffset="457779.1416">18086 11361 3892 0,'-25'18'-120'16,"25"-18"7"-16,0 0 4 0,0 0 9 0,0 0 13 16,0 0 9-16,0 0 17 0,0 0 18 15,0 0 19-15,0 0 7 0,0 0 17 16,0 0 9-16,0 0 8 0,0 0 5 0,-32 0 16 16,32 0 9-16,0 0 2 0,0 0 8 15,0 0-10-15,0 0 14 0,0 0 0 16,0 0-17-16,0 0-6 0,-25 12 1 0,25-12 4 15,0 0-1-15,0 0-14 0,0 0-1 16,-22 13 4-16,22-13-4 0,0 0 4 0,0 0-7 16,0 0 3-16,0 0-1 0,0 0-2 15,-20 12 14-15,20-12-9 0,0 0 21 0,0 0-5 16,0 0 19-16,0 0 10 0,-20 11 7 16,20-11-3-16,0 0 8 0,-22 12 3 0,22-12-2 15,0 0 6-15,-23 12-4 0,23-12-5 16,0 0-18-16,-29 12-14 0,29-12-3 15,0 0-9-15,-23 5-3 0,23-5-4 0,0 0-9 16,-39 10 1-16,39-10-2 0,-25 6 0 16,25-6-1-16,-28 6 3 0,28-6 7 15,0 0-1-15,-34 9-4 0,34-9-3 0,0 0-7 16,-28 2-9-16,28-2-5 0,0 0-2 16,0 0 2-16,-34 4-6 0,34-4 2 15,0 0-2-15,0 0-3 0,-26 6 0 0,26-6 2 16,0 0-3-16,0 0 1 0,0 0 4 15,-44-3-5-15,44 3 1 0,0 0 0 16,0 0 3-16,-32-3 0 0,32 3 0 0,0 0 1 16,0 0 2-16,0 0-4 0,-43 0 1 15,43 0-2-15,0 0 2 0,-30-6-1 16,30 6 0-16,0 0 5 0,-39 2 7 0,39-2-4 16,0 0 8-16,-33 4 3 0,33-4 0 15,0 0-2-15,-32 0 0 0,32 0-1 0,0 0-3 16,0 0 0-16,0 0 2 0,-35 0-6 15,35 0-1-15,0 0-6 0,0 0 1 0,0 0-7 16,0 0-1-16,0 0-4 0,-32-6-4 16,32 6-11-16,0 0-14 0,0 0-26 15,0 0-24-15,0 0-28 0,0 0-14 0,0 0-42 16,0 0-89-16,0 0-645 0,0 0-492 16</inkml:trace>
  <inkml:trace contextRef="#ctx0" brushRef="#br0" timeOffset="458153.3256">17356 11546 4309 0,'0'0'-96'16,"0"0"16"-16,0 0 18 0,0 0 6 0,0 0 8 15,0 0 5-15,0 0 19 0,0 0 3 16,0 0 2-16,0 0 13 0,0 0 4 16,0 0 15-16,0 0 16 0,0 0-4 0,0 0-3 15,0 0-1-15,0 0-1 0,0 0 10 16,49-13-9-16,-49 13 1 0,0 0 9 16,0 0 18-16,0 0-28 0,0 0 0 0,12 28-2 15,-12-28-5-15,8 21 1 0,-8-21 1 16,7 29-15-16,-7-29-8 0,8 33 1 15,-8-33-17-15,7 34-6 0,1-16-15 0,-8-18 0 16,7 33-12-16,1-13-17 0,-8-20-3 16,8 33 3-16,2-15-10 0,-8 0-9 0,1-1-33 15,-3-17-73-15,0 30-133 0,0-30-357 16,-3 31 121-16</inkml:trace>
  <inkml:trace contextRef="#ctx0" brushRef="#br0" timeOffset="522795.405">4022 16240 4080 0,'0'0'-177'0,"0"0"46"0,0 0 42 16,0 0 32-16,0 0 17 0,0 0 21 15,0 0 12-15,26-15-10 0,-26 15 2 0,0 0 5 16,0 0 3-16,0 0 1 0,0 0 17 16,18-21-7-16,-18 21 9 0,0 0-5 15,10-20-1-15,-10 20 1 0,0 0-8 0,17-18 9 16,-17 18-20-16,0 0-2 0,15-23 11 15,-15 23-2-15,8-21 6 0,-8 21-2 16,10-24 11-16,-10 24 4 0,14-24-5 0,-14 24 7 16,13-30-2-16,-13 30-15 0,8-27-2 15,4 12-36-15,-12 15-1 0,13-39-6 16,-8 18-21-16,4-3-25 0,-9 24-28 0,13-30-51 16,-13 30-94-16,8-24-388 0,-8 24 116 15</inkml:trace>
  <inkml:trace contextRef="#ctx0" brushRef="#br0" timeOffset="522931.3168">4248 15762 2459 0,'0'0'-175'0,"0"0"-390"0,0 0 112 16</inkml:trace>
  <inkml:trace contextRef="#ctx0" brushRef="#br0" timeOffset="532878.3119">6241 14683 2588 0,'0'0'355'15,"0"0"-136"-15,0 0-66 0,0 0-40 0,0 0-28 16,0 0 19-16,0 0 3 0,0 0-18 15,0 0 3-15,0 0-11 0,-14-33-12 0,14 33-3 16,0 0-13-16,0 0-12 0,0 0 0 16,0 0 2-16,0 0 8 0,0 0-8 15,0 0-5-15,0 0 13 0,0 0 14 16,0 0 1-16,0 0 14 0,0 0 5 0,9-29 0 16,-9 29 5-16,0 0 3 0,0 0-1 15,0 0-5-15,0 0-10 0,0 0-8 0,0 0-8 16,0 0-10-16,0 0-3 0,0 0-7 15,0 0-5-15,0 0-5 0,0 0 0 16,0 0-5-16,0 0-4 0,0 0 2 0,0 0 5 16,0 0-3-16,0 0-4 0,0 0 0 15,0 0-3-15,0 0-3 0,0 0-2 0,0 0-1 16,13 89-1-16,-11-57-1 0,4 11-1 16,-1 7-2-16,-1 9-1 0,2 2 0 15,3 10-2-15,-4 0 0 0,-2 3-4 0,7 2-1 16,2 5-2-16,-4-16 0 0,4 0-2 15,-4-11-8-15,7 3-13 0,-5-12-22 0,5-6-26 16,-1 0-33-16,-3-4-25 0,5-12-32 16,-3-1-27-16,0-4-99 0,2-6-652 15,-6-6-739-15</inkml:trace>
  <inkml:trace contextRef="#ctx0" brushRef="#br0" timeOffset="533578.2811">6779 14976 4622 0,'0'0'-89'0,"0"0"16"0,-25-4 15 15,25 4 18-15,0 0 10 0,0 0 11 0,0 0 9 16,0 0-5-16,0 0 8 0,0 0 2 16,-35 16-10-16,35-16 5 0,0 0 1 0,-12 26 6 15,12-26 11-15,0 0 4 0,0 33 17 16,0-33 29-16,4 30-7 0,-4-30 13 0,8 41 2 16,-5-16-1-16,-1 3-2 15,5 6-9-15,-1 3-8 0,1-2-2 0,3 4-12 16,2 0-2-16,1 2-4 0,1-5-9 0,7-3-21 15,-4 6-17-15,3-9-10 0,0-2-1 16,5-3 2-16,-5-7 22 0,4-3 1 16,1-6 8-16,-2 0 19 0,-23-9-5 0,47 0 10 15,-18-1 3-15,-1-13 5 0,-6 2-2 16,8-9-2-16,-5-7 3 0,-2 0-6 16,7-2 2-16,-11-4 4 0,1 1 2 0,-5-2 15 15,0 4 16-15,-5-1 14 0,-7 5 11 16,-6 0 1-16,3 27-7 0,-13-50-4 0,1 29-2 15,-3 0-3-15,2-1-5 0,-4 6-9 16,0 1-8-16,-5-1-2 0,4 5-8 16,18 11-4-16,-49-19-5 0,24 11-3 0,5-1-4 15,20 9-1-15,-48-4-6 0,26 1-8 16,22 3-7-16,-48 3-6 0,48-3-7 0,-47 4-12 16,17 5-13-16,8-4-17 0,22-5-19 15,-44 18-24-15,26-9-35 0,5 4-31 16,-3-8-45-16,16-5-135 0,-23 13-624 0,11-7-934 15</inkml:trace>
  <inkml:trace contextRef="#ctx0" brushRef="#br0" timeOffset="534288.681">7632 14886 4742 0,'0'0'-138'16,"-15"-20"31"-16,15 20 22 0,0 0 10 0,0 0 17 16,0 0 13-16,0 0 12 0,0 0 4 0,0 0 11 15,0 0-1-15,0 0 5 0,0 0 9 16,0 0 0-16,-18 71-3 0,18-71 17 15,0 47 25-15,-3-23 28 0,3 3 13 0,0 4 5 16,0-31 6-16,0 58-5 0,0-31 2 16,3 5-21-16,-1-4-4 0,1-1-5 0,9-3-8 15,-7 3-13-15,6-10-2 0,4 5-15 16,-1-7-9-16,2-3-7 0,-16-12 0 16,37 9-2-16,-13-9 2 0,-24 0-1 0,62-12 2 15,-29-3 3-15,4 0 1 0,-4-1-3 16,-1 1-2-16,2-3 13 0,-3-1 4 15,-9 3 18-15,1 1 5 0,1 0 9 0,-6 3 16 16,-1-1 14-16,-17 13 10 0,27-22 1 16,-27 22-3-16,12-18-5 0,-12 18-5 0,10-22-6 15,-10 22-5-15,0 0-8 0,-2-35-6 16,2 35-6-16,-15-28-7 0,15 28-6 16,-17-38-3-16,5 17-3 0,4-2-2 0,-5-1-5 15,1 2 0-15,-1-2-3 0,-6 4-3 16,6 0 0-16,-4-2-1 0,0 4-2 0,-1-1 0 15,-2 8-2-15,1-1 0 0,19 12-2 16,-43-24-4-16,26 19-5 0,17 5-8 16,-35-13-8-16,35 13-14 0,-33-5-15 0,33 5-20 15,0 0-21-15,-46 3-28 0,46-3-18 16,0 0-20-16,-21 9-30 0,9-3-83 0,12-6-686 16,0 0-854-16</inkml:trace>
  <inkml:trace contextRef="#ctx0" brushRef="#br0" timeOffset="534844.7283">9190 14148 4835 0,'0'0'-43'0,"0"0"31"0,0 0 15 16,0 0 21-16,0 0 11 0,0 0 9 16,0 0 17-16,0 0 9 0,0 0 4 0,0 0-2 15,0 0-2-15,0 0 1 0,0 0-6 16,0 0-5-16,0 0-8 0,0 0-4 0,0 0-3 15,0 0-2-15,0 0-6 0,0 0-5 16,0 0-3-16,0 0-4 0,0 0-2 16,-32 77-1-16,32-43-5 0,0 2-3 0,0 15-3 15,0 0-2-15,0 14-7 0,-3 7-4 16,3-2-1-16,0 8 3 0,3-5-1 0,-3 4-1 16,0-3-1-16,0-4-2 15,0 1-7-15,2-9-11 0,1-7-12 0,0-5-15 16,-3-2-16-16,9-4-34 0,-8-2-41 15,3-14-33-15,-4 1-83 0,0-29-688 0,0 40-770 16</inkml:trace>
  <inkml:trace contextRef="#ctx0" brushRef="#br0" timeOffset="535455.7186">8832 14287 4643 0,'0'0'-77'16,"0"0"18"-16,-15-25 13 0,15 25 22 0,0 0 5 15,-10-18 15-15,10 18 16 0,0 0 17 16,0 0-2-16,0 0-4 0,0 0 11 0,0 0-2 15,0 0 7-15,-49 51-5 0,42-27 0 16,-3 3 3-16,5 0-3 0,-6 6-1 16,2 5-8-16,-2-2-1 0,6 2-5 0,-5-2-1 15,8-5-1-15,-1 1-5 0,-3-1-5 16,6-4-3-16,0-27-2 0,9 47-12 0,-2-29-12 16,3 0 3-16,-10-18-9 0,20 26-8 15,-20-26-4-15,25 13 11 0,-25-13-1 16,23 0 12-16,-23 0-11 0,0 0 2 15,39-17 17-15,-39 17 8 0,20-22 22 0,-20 22 20 16,10-21 16-16,-10 21 21 0,0-27 10 16,0 27 7-16,0 0-2 0,-22-35-5 0,22 35-6 15,-22-25-7-15,6 16-10 0,16 9-7 16,-37-20-8-16,37 20-11 0,-34-4-9 16,34 4-18-16,-35 0-21 0,35 0-20 0,-38 12-24 15,14 3-21-15,8 4-28 0,-1 1-26 16,5 3-34-16,-1 4-91 0,3 0-669 0,1 1-598 15</inkml:trace>
  <inkml:trace contextRef="#ctx0" brushRef="#br0" timeOffset="536003.2706">9645 14588 4434 0,'0'0'-75'0,"0"0"27"0,0 0 18 16,0 0 17-16,-52 20 13 0,52-20 30 0,-29 30 1 16,13-9 3-16,1 2 0 0,-2 6 6 15,4 0-2-15,-1 4 1 0,-1 3 6 0,8-1-4 16,2-5-2-16,-3 2-13 0,5-1-4 15,3-1 1-15,3-2-4 0,5-3-9 0,-3-4-6 16,10-3 1-16,2 0-1 0,0-4-4 16,3-6 7-16,-20-8-11 0,45 7 5 15,-21-7 2-15,-24 0-3 0,53-12 6 0,-33 4 12 16,4-1 26-16,-24 9 20 0,33-23 20 16,-20 10 10-16,-13 13 8 0,10-24 0 0,-10 24-8 15,0 0-6-15,-10-41-11 0,10 41-8 16,-25-28-11-16,9 20-11 0,16 8-12 15,-32-22-11-15,32 22-14 0,-30-19-22 0,30 19-22 16,-30-13-25-16,30 13-38 0,0 0-39 16,-27-3-44-16,27 3-122 0,0 0-641 15,-20 20-765-15</inkml:trace>
  <inkml:trace contextRef="#ctx0" brushRef="#br0" timeOffset="536923.0527">10891 14406 4731 0,'-12'-37'-32'0,"12"37"30"16,0 0 5-16,0 0 15 0,0 0-7 15,0 0-5-15,0 0 0 0,0 0 1 0,0 0-1 16,0 0-1-16,0 0 2 0,0 0 5 16,0 0 0-16,0 0 8 0,0 0 13 15,0 0 18-15,0 0 8 0,0 0 10 0,0 0-4 16,0 0-13-16,0 0 3 0,49 91-8 15,-34-57-9-15,-2 9-4 0,4 5-8 0,1 5-9 16,-4 4-10-16,2 0-8 0,-7 5-14 16,4-5-16-16,1 9-15 0,-9-4-9 15,3-2-21-15,-5 2-4 0,2-10-18 0,-1-2-15 16,1-8-17-16,-2-3-28 0,-1-9-76 16,1-1-156-16,0-8-438 0,2-9 24 15</inkml:trace>
  <inkml:trace contextRef="#ctx0" brushRef="#br0" timeOffset="537525.2884">10765 14349 3787 0,'0'0'-13'15,"-13"-25"34"-15,13 25 24 0,0 0 28 16,0 0 2-16,-10-25 3 0,10 25 2 0,0 0-13 16,0 0-6-16,0 0-8 0,0 0-7 15,-8-25-4-15,8 25-5 0,0 0-6 0,0 0-1 16,0 0-4-16,15-27 9 0,-15 27-11 15,21-12 0-15,-21 12 0 0,29-17 2 16,-29 17-5-16,40-13 1 0,-13 5-8 16,1 2 3-16,1 3-5 0,-29 3 5 0,60-3 0 15,-33 6 4-15,4 0 0 0,1 7 5 16,2 2 3-16,-1 3 5 0,-1 7-4 0,0 5 0 16,1 7-2-16,1 6 5 0,-6 3-5 15,2 4 0-15,-3 6 0 0,-2-2-1 16,-2 1 0-16,-1 4 3 0,-5 1 9 0,-5-7 18 15,1 7 8-15,-3-12 1 0,-5 2 8 16,-2 2 1-16,-3-2 3 0,0-2-5 0,0 2-10 16,-6-1-2-16,4-2-13 0,-5-2-5 15,1-1-5-15,4-2-4 0,-10 1-7 16,7-5-2-16,-6 1-11 0,-3 2-6 0,6-2-11 16,-11 1-6-16,3-4-4 0,-6 2 0 15,0-1 4-15,-5-2 1 0,6-5-5 0,-4 0 4 16,-2-3 5-16,-2 2 0 0,1-5 4 15,6 0-3-15,-6 5 2 0,-1-5 2 16,9-3 0-16,0 1-6 0,0-4-5 0,3 2-19 16,17-17-29-16,-28 23-31 0,28-23-38 15,-17 19-32-15,14-10-33 0,3-9-122 0,0 0-638 16,0 0-822-16</inkml:trace>
  <inkml:trace contextRef="#ctx0" brushRef="#br0" timeOffset="538440.2277">11684 14933 4678 0,'0'0'-139'0,"0"0"2"0,0 0 24 16,0 0 10-16,0 0 13 0,0 0 11 0,0 0 9 16,0 0 11-16,0 0 17 0,0 0 11 15,0 0 13-15,0 0 16 0,0 0 10 16,0 0 14-16,0 0 3 0,0 0 17 0,0 0 15 16,0 0-4-16,57-35 0 0,-57 35 3 15,0 0 0-15,20-15-13 0,-20 15 3 16,25-9-9-16,-25 9-1 0,25-8-10 0,-25 8 4 15,35-15-9-15,-13 5 3 0,-4 1-9 16,7 0 3-16,-25 9-1 0,44-18 0 0,-22 9-4 16,-1-3-6-16,-21 12 0 0,39-24 0 15,-16 13 6-15,-3-1-4 0,-3-3-20 16,3 3-9-16,-20 12-2 0,30-28 2 0,-13 14 0 16,-17 14 15-16,27-24-6 0,-27 24 12 15,16-25 18-15,-16 25 10 0,12-25 0 0,-12 25 5 16,14-24-5-16,-14 24 2 0,11-28-5 15,-11 28 0-15,9-27-7 0,-9 27-6 0,11-24 2 16,-11 24 8-16,9-23 17 0,-9 23 21 16,0 0 10-16,0 0 2 0,-5-33 10 15,5 33-10-15,0 0-7 0,-27-15-9 0,27 15-7 16,0 0-7-16,-39-7-9 0,39 7-5 16,0 0-7-16,-43 3-4 0,43-3-2 0,-30 5 2 15,30-5-7-15,-32 14 3 0,32-14 0 16,-32 12 3-16,19-3-3 0,13-9 2 15,-32 19 3-15,15-7-3 0,17-12 0 0,-30 28-2 16,12-9 0-16,4-4-4 0,6 3-1 16,-5 3-1-16,1 0 0 0,2 5 0 15,-2 2 4-15,2-5-2 0,4 6 5 0,-1-2-3 16,0 1 4-16,2 4 1 0,-3-2 4 16,-1 8 2-16,-1-9 5 0,7 5 1 15,-2 0-1-15,0-2-2 0,5 1-2 0,0-3-3 16,0 2-3-16,5-2-3 0,0-3 1 15,2 3-5-15,4-6 0 0,4 0-2 0,1-3 0 16,4-1-1-16,6-1 0 0,-7-4-1 16,9-3-1-16,-1 0 1 0,3-6 2 15,-1-1 0-15,4-1 2 0,2 1 1 0,2-5 0 16,0-5-8-16,5-4-14 0,1-1-38 16,0-2-49-16,1-3-52 0,5-7-56 0,-16 8-150 15,4-5-212-15,-9 0-355 0,-6 1-585 16</inkml:trace>
  <inkml:trace contextRef="#ctx0" brushRef="#br0" timeOffset="539336.7475">12654 13830 4478 0,'8'-28'-110'0,"-8"28"-1"0,4-23 7 0,-4 23-7 15,0 0 18-15,1-28 9 0,-1 28 30 16,0 0 13-16,4-26 37 0,-4 26 25 0,0 0 32 15,0 0 44-15,0 0 25 0,8-24 32 16,-8 24 11-16,0 0 7 0,0 0-6 16,0 0-11-16,0 0-20 0,0 0-20 0,0 0-15 15,0 0-15-15,0 0-10 0,0 0-8 16,0 0-9-16,27-6-3 0,-27 6-2 0,0 0 1 16,42 30 6-16,-26-15 5 15,0 5 1-15,0 2-8 0,-1 5-3 0,4 6-3 16,-3 2-4-16,1 4-5 0,3 5-4 0,-1 5-5 15,2-2-6-15,-4 1 0 0,2-1-5 16,7 3 1-16,-6-4-6 0,5-2-4 0,1-3 1 16,2 0-4-16,-6-9 0 0,-1 1-2 15,5-6 0-15,-8-1-2 0,0-7 3 16,-1 5-2-16,0-9-1 0,-4 3 1 0,2-3-1 16,-15-15 1-16,20 26-2 0,-20-26 0 15,17 21-1-15,-17-21-2 0,17 15 0 0,-17-15-1 16,13 15-1-16,-13-15-1 0,0 0-1 15,15 19 1-15,-15-19 1 0,0 0-1 16,0 0 5-16,0 0-3 0,15 17 0 0,-15-17-1 16,0 0 4-16,0 0-2 0,0 0 0 15,0 0-4-15,0 0-1 0,0 0-1 16,0 0 3-16,0 0-4 0,0 0 0 16,0 0-1-16,0 0 2 0,0 0 0 0,0 0 1 15,-73-36-6-15,73 36 1 0,0 0-3 16,-39-3 0-16,39 3-5 0,0 0-3 0,-47 9 0 15,29-3 2-15,18-6-1 0,-34 11 0 16,18-2 0-16,-1-2 4 0,17-7-2 0,-33 24 4 16,16-13-2-16,17-11 5 0,-30 25 2 15,16-13 5-15,1 3 2 0,1 5 5 16,-3-2 3-16,4 3 1 0,0 1-2 0,3-2 2 16,0 7-4-16,8-27 2 0,-14 45-4 15,14-27 2-15,0-18-1 0,0 41 0 0,0-41-2 16,7 37 3-16,5-18-3 0,-12-19 2 15,20 30-2-15,-7-15 4 0,6-5-3 16,2-2 2-16,-21-8 1 0,46 7-2 16,-23-7 1-16,-23 0 1 0,57-9-2 0,-32-1-2 15,3 2 3-15,1-9-5 0,1 4-1 16,2-7-7-16,-7-2-8 0,7-2-7 0,-4-1-12 16,2-3-9-16,-3-2-15 0,-4 2-11 15,2-3-16-15,2 0-19 0,-7 1-21 16,2-2-23-16,-2-1-24 0,0-4-41 0,-7 4-95 15,3-1-638-15,-5 0-789 0</inkml:trace>
  <inkml:trace contextRef="#ctx0" brushRef="#br0" timeOffset="539618.6309">13706 14119 4780 0,'0'0'-39'0,"0"0"10"0,0 0 19 16,0 0 4-16,0 0 13 0,0 0 3 15,0 0 19-15,0 0 7 0,0 0 20 16,0 0 15-16,12-20 14 0,-12 20 11 16,0 0 1-16,0 0-6 0,0 0-4 0,0 0-10 15,0 0-3-15,37 55-6 0,-26-36-5 16,-6 2-8-16,7 2-7 0,-3-2-5 16,-1 6-4-16,-3-1-4 0,-2-2-3 0,1 3-6 15,2 0-3-15,-2-2-8 0,6-3-7 0,-10-22-9 16,5 40-8-16,-2-21-13 0,-3-19-16 15,12 28-19-15,-12-28-29 0,1 27-33 16,-1-27-25-16,16 19-24 0,-16-19-40 0,0 0-94 16,18 0-628-16,-18 0-649 0</inkml:trace>
  <inkml:trace contextRef="#ctx0" brushRef="#br0" timeOffset="539894.2949">13571 13661 4591 0,'0'0'-35'0,"-12"-27"56"0,12 27 58 0,-5-20 37 16,5 20 35-16,0 0 21 0,-23-20 3 0,23 20-12 15,0 0-7-15,0 0 7 0,-31 0-5 16,31 0-31-16,0 0-16 0,0 0-15 15,0 0-16-15,-38 24-8 0,38-24-16 0,0 0-15 16,-13 16-16-16,13-16-19 0,0 0-27 16,0 0-35-16,0 0-67 0,13 27-54 0,-13-27-134 15,0 0-190-15,0 0-71 0,0 0-353 16,0 0-609-16</inkml:trace>
  <inkml:trace contextRef="#ctx0" brushRef="#br0" timeOffset="541070.5368">14799 13560 4449 0,'0'0'-108'16,"0"0"13"-16,-39 24 12 0,39-24 0 16,0 0 15-16,0 0-8 0,-23 10 9 0,23-10-5 15,0 0 19-15,0 0 6 0,0 0 23 16,0 0 14-16,0 0 8 0,0 0 20 0,0 0 23 15,0 0 32-15,0 0 11 0,0 0 3 16,-34 0-14-16,34 0 13 0,0 0-1 16,0 0-15-16,0 0 7 0,0 0 1 15,0 0 6-15,0 0-12 0,0 0-9 0,0 0-6 16,-27 5-7-16,27-5-3 0,0 0-12 16,0 0 3-16,0 0-8 0,0 0 0 0,0 0-10 15,0 0-4-15,0 0-5 0,-25 15-5 16,25-15-1-16,-16 16 0 0,16-16 4 15,-20 19 3-15,5-7 0 0,15-12 1 0,-27 28 5 16,10-12-4-16,5-1 6 0,-11 4 4 16,10-1-3-16,-4 0-3 0,3 4-1 15,1 2-1-15,0 2-2 0,-4 1 0 0,5 0 3 16,2 3 5-16,2 5 2 0,-2 1 1 16,3-8-1-16,2 7-4 0,0-1-2 0,5-2-1 15,0 0-3-15,5 2 6 0,-2-1 5 16,-1 2-4-16,11-1-3 0,-4-1-1 15,4-1 4-15,4-2-2 0,0-3 0 0,4 2-5 16,1-4-4-16,0-5 6 0,5-5-2 16,-2-1 3-16,2-8 2 0,3-2-4 0,0-4-1 15,2-7 0-15,4-10-1 0,1 2-5 16,0-5-18-16,5-8-24 0,0 1-16 0,-4-5-23 16,-8 5-30-16,4-7-20 0,-6 6-24 15,-5-3-32-15,3 4-62 0,-10 3-112 16,1 1-535-16,-2 2-326 0</inkml:trace>
  <inkml:trace contextRef="#ctx0" brushRef="#br0" timeOffset="541562.4826">15297 13901 4109 0,'0'0'-61'0,"0"0"43"16,0 0 32-16,0 0 29 0,0 0 31 15,0 0 0-15,0 0-5 0,0 0 0 0,0 0 3 16,-65 47-9-16,65-47-9 0,-15 30-10 16,5-11-6-16,3 5 4 0,7-24-6 0,-10 47-4 15,7-23-6-15,-4 0 1 0,2 6 0 16,5-30-2-16,-3 51 6 0,3-27-2 0,0-24-4 15,3 51 0-15,2-31-4 0,2 3-5 16,1-2 1-16,-8-21-8 0,22 28-4 16,-7-19-5-16,-15-9-4 0,33 9-12 0,-13-6 1 15,-20-3-2-15,49-6-7 0,-24-4-4 16,-3 2-1-16,8-7 3 0,-8-1-7 0,4-3 11 16,-4 0 1-16,0-5 7 0,-2 3-1 15,-7-1 14-15,6 2 9 0,-6-4 12 16,-5 4 8-16,-8 20 18 0,21-37 16 0,-16 17 19 15,-5 20 10-15,5-30 9 0,-5 30 4 16,0 0-5-16,-2-37-14 0,2 37-8 16,0 0-16-16,-20-24-17 0,20 24-16 0,-22-11-14 15,22 11-13-15,-32-5-14 0,32 5-24 16,0 0-18-16,-47-3-23 0,47 3-23 16,-35 8-24-16,35-8-17 0,-33 11-23 0,16-6-38 15,17-5-143-15,-37 11-545 0,22-10-370 16</inkml:trace>
  <inkml:trace contextRef="#ctx0" brushRef="#br0" timeOffset="542026.8871">15446 13955 4193 0,'0'0'-95'0,"0"0"9"0,0 0 15 15,0 48 14-15,0-48 13 0,0 0-7 16,12 26 18-16,-12-26 9 0,15 18 30 16,-15-18 16-16,18 18 9 0,-18-18 14 15,17 21-12-15,-17-21 15 0,23 18-1 0,-8-7-14 16,-15-11-4-16,25 21-5 0,-25-21 1 16,26 18-4-16,-26-18-1 0,25 16-10 0,-25-16 8 15,28 11-13-15,-28-11 0 16,25 13-6-16,-25-13 4 0,32 7 4 0,-32-7-17 0,30 0 10 15,-30 0 7-15,0 0-27 0,60-13 13 16,-43 3-8-16,6-2 8 0,-3 0-8 16,-20 12-3-16,41-23 11 0,-28 8 4 0,4 2 8 15,-17 13-8-15,21-26-8 0,-9 14 5 16,-12 12-3-16,24-25-18 0,-14 10-4 0,-10 15-1 16,15-28-17-16,-15 28-2 0,16-27-10 15,-6 8 6-15,-10 19-6 0,19-35 3 0,-12 17 4 16,-7 18 17-16,13-27 9 0,-13 27 26 15,8-29 26-15,-8 29 8 0,10-24 17 16,-10 24-18-16,14-21 12 0,-14 21 2 16,8-25-11-16,-8 25 1 0,12-32-19 0,-7 16-41 15,3-3-51-15,-3-3-99 0,-5 22-323 16,9-44-199-16,-6 19 665 0</inkml:trace>
  <inkml:trace contextRef="#ctx0" brushRef="#br0" timeOffset="542596.6594">15938 12830 3195 0,'-10'-32'141'15,"10"32"6"-15,0 0-19 0,0 0-13 16,0 0-26-16,0 0-4 0,0 0-14 0,-22-13-18 16,22 13 9-16,0 0 1 0,0 0-31 15,0 0 11-15,0 0-11 0,0 0 15 0,0 0 10 16,0 0 8-16,0 0 1 0,-32-4 9 15,32 4-7-15,0 0 4 0,0 0 2 16,0 0-6-16,0 0-8 0,0 0-1 0,0 0 1 16,0 0 0-16,0 0-7 0,7 73-8 15,-7-73-4-15,22 65-4 0,-9-27-1 16,2-2-5-16,-2 4-5 0,4-1 12 0,2 8-4 16,1 3-7-16,-2 2-2 0,0-3-2 15,1 3-2-15,1-2-5 0,-2-4-2 16,-3-6-1-16,5-3-5 0,1 0-3 0,4-4-7 15,-5 1-4-15,8-3-6 0,-6-2 0 16,10-5 4-16,-2 1 1 0,2-5 2 0,-1 5 1 16,3-8-3-16,-4-5 3 0,3 0 4 15,-3-4-3-15,2-4 3 0,-7 4-3 16,10-8 2-16,-4-5 0 0,0 5 2 0,-1-7-2 16,2 2-5-16,-5-5-10 0,0 5-8 0,-2-5-7 15,-3 1-6-15,-22 9-6 0,40-23-14 16,-20 15-22-16,-20 8-18 0,23-22-26 15,-9 10-42-15,-14 12-103 0,16-30-636 0,-12 16-447 16</inkml:trace>
  <inkml:trace contextRef="#ctx0" brushRef="#br0" timeOffset="543066.6337">15846 13357 4147 0,'0'0'-150'0,"0"0"26"16,-44 12 21-16,44-12 20 0,0 0 11 0,-30 7 20 15,30-7 17-15,0 0 20 0,-28 5 30 16,28-5 39-16,0 0 21 0,0 0 26 16,0 0 31-16,-25 6 13 0,25-6-5 0,0 0-12 15,0 0-3-15,0 0-5 0,0 0-9 16,0 0-14-16,0 0-3 15,0 0-7-15,0 0-6 0,0 0-13 0,0 0-4 0,87-47-9 16,-61 32-3-16,-4 3-5 0,8-3-9 16,0-3-3-16,0 1-3 0,-3 1-4 0,-3-1-5 15,-1 5 2-15,2 0-3 0,-1-1-2 16,1 1-3-16,-5 0-7 0,5 3-16 16,-3-5-18-16,4 5-29 0,-6-2-32 0,-20 11-45 15,42-16-48-15,-27 10-138 0,-1-1-610 16,-14 7-606-16</inkml:trace>
  <inkml:trace contextRef="#ctx0" brushRef="#br0" timeOffset="544830.6239">16936 13504 4505 0,'0'0'-60'0,"0"0"22"16,0 0 20-16,0 0 5 0,0 0 5 15,0 0 3-15,0 0-11 0,0 0 18 0,0 0 8 16,42-3 6-16,-42 3 10 0,0 0 7 16,0 0 21-16,32-6 14 0,-32 6 7 0,0 0 7 15,30-3 0-15,-30 3-9 0,0 0 0 16,34-12-14-16,-34 12-6 0,31-12-3 16,-14 2-8-16,5-2-6 0,-22 12-4 15,37-22-13-15,-17 13-9 0,-4-3-5 0,-16 12-3 16,32-19-2-16,-18 11 1 0,-14 8 2 15,20-19-1-15,-20 19 3 0,0 0-3 16,18-23 12-16,-18 23 2 0,0 0 5 0,0 0 1 16,0 0 4-16,0 0-10 0,0 0-2 15,0 0-1-15,-32-36-3 0,32 36 4 0,0 0-8 16,-28-9-4-16,28 9-1 0,0 0-1 16,-37-6 0-16,37 6-1 0,0 0-1 0,-38 0 2 15,38 0 2-15,-29 0-2 0,29 0-2 16,0 0 2-16,-50 6 0 0,50-6-2 15,-30 3 1-15,30-3 1 0,-35 9-1 16,35-9 0-16,-30 15-1 0,10-6-7 0,20-9 3 16,-36 19-3-16,21-3 4 0,-1 0 2 15,16-16 2-15,-32 27-2 0,17-9 3 0,1-3 5 16,14-15-3-16,-21 35 4 0,7-17-3 16,14-18 1-16,-10 31-2 0,10-31 0 0,-3 32-2 15,3-32 3-15,3 39-5 0,-3-39 5 16,10 33-1-16,4-11 1 0,-6-3 9 15,4 2 4-15,1 1 8 0,4-5 6 16,-2 3-2-16,7 5 5 0,3-10-3 0,0 2-2 16,7 2 1-16,1-6 0 0,7 2 0 0,-6-5-1 15,1-4-1-15,2 3 0 0,-4-3-5 16,4-3-2-16,-4 0-4 0,-1-3 1 0,-7 3-5 16,-25-3-5-16,59-6-25 0,-32 0-24 15,-1-3-39-15,4 0-43 0,-3-3-41 16,-5-9-91-16,10-3-221 0,-12 1-445 0,2-5-577 15</inkml:trace>
  <inkml:trace contextRef="#ctx0" brushRef="#br0" timeOffset="545450.6285">18076 13101 4491 0,'0'0'-63'0,"0"0"15"16,0 0 25-16,0 0 38 0,-66 30 12 0,66-30 32 16,-33 22 13-16,13-11 4 0,-4 9 11 0,3 2 5 15,-4-1 12-15,1 0 9 0,6 5-10 16,-9 1-7-16,4 4-5 0,1-3-5 16,5 3-12-16,-1-4-7 0,8 5-11 0,-2-5-4 15,4 0-8-15,4-3-5 0,1 5-7 16,3-29-1-16,3 49-5 0,1-28-3 0,4 3-5 15,-8-24 2-15,17 38-8 0,-4-22-3 16,2-1-2-16,4-3-3 0,-19-12-2 16,31 13 1-16,-31-13-4 0,40 0-9 15,-40 0-10-15,49-17-4 0,-21 5-6 0,-4-3 8 16,3-6 1-16,1 0 1 0,-6 0 3 16,-4 1 3-16,9-4 0 0,-12 2 9 0,-2-2 7 15,2 0 8-15,-6-2 12 0,1 1 5 16,-5 2-1-16,0-6-2 0,-5-1-5 0,0-1 0 15,-2-4-4-15,-1-5 1 0,-2 3-5 16,-9-5-1-16,1-4 1 0,-2-4-3 16,-3 0-2-16,-2-2 0 0,1 1-2 0,-4 1-2 15,1-3 1-15,5 4-2 0,-6-1 0 16,1 1-1-16,4 6-4 0,-2 1-7 0,5 2-8 16,-2 2-12-16,7 2-4 0,-5-2-1 15,6 10 7-15,-2 1-3 0,2 3 2 16,9 24 1-16,-8-44 11 0,5 26-7 0,3 18 5 15,-7-35 2-15,7 35 0 0,-3-27 4 16,3 27 1-16,0 0 1 0,-4-35 4 16,4 35 6-16,0 0 12 0,0 0 19 0,0 0 9 15,0 0 3-15,0 0-2 0,0 0-1 16,9 112-4-16,-4-61-2 0,-2 15-5 0,2 5-2 16,3 10-8-16,2-2-17 0,-1-12-34 15,6 11-39-15,0-4-51 0,5-6-51 0,-5-13-133 16,2-6-653-16,-1 0-928 0</inkml:trace>
  <inkml:trace contextRef="#ctx0" brushRef="#br0" timeOffset="548182.9165">8087 16668 4910 0,'0'0'-54'0,"0"0"11"0,0 0 8 16,0 0 5-16,0 0 4 0,0 0 1 0,-13-33 12 15,13 33-12-15,0 0-3 0,0 0 7 16,0 0-18-16,0 0 13 0,0 0 5 16,0 0 0-16,0 0 12 0,-20-16 15 0,20 16 19 15,0 0 9-15,0 0 14 0,0 0 15 16,0 0 2-16,0 0 11 0,0 0-8 0,0 0-2 16,-45 9-10-16,45-9-5 0,0 0-14 15,0 0 3-15,-40 18-11 0,40-18-7 16,-26 19-8-16,10-7-1 0,-3 4 1 0,19-16-4 15,-33 29-2-15,14-6 2 0,-4 1 0 16,0 3-3-16,-1 5-1 0,-1-4 4 0,-2 4 6 16,6 4 5-16,-1-3 4 0,-3 5-12 15,8-2-1-15,-1 1 3 0,3 1-3 16,0-2-1-16,10-3 1 0,-1 2-7 0,6-1 4 16,6-4-2-16,-1 2-1 0,6 1-3 15,8 2 4-15,-3-4-2 0,1-1 3 16,5 0 8-16,5 2 10 0,-2-5-1 0,1 0 1 15,10 8-1-15,-3-13 3 0,9-5-6 16,1-2-5-16,8-7 2 0,0-4-3 0,3-8 0 16,8-9-3-16,1-6-15 0,-7-2-14 15,5 0-14-15,0-7-9 0,-8 3-13 16,-1 1-7-16,-5-1-21 0,1 0-16 16,-11 7-24-16,0-4-19 0,0 7-36 0,-5-3-89 15,-2 2-650-15,-7 0-514 0</inkml:trace>
  <inkml:trace contextRef="#ctx0" brushRef="#br0" timeOffset="548740.347">9093 16930 4391 0,'0'0'-78'0,"0"0"19"16,0 0 18-16,-29-6 9 0,29 6 11 0,0 0 12 0,0 0 2 16,0 0 17-16,-23 36 29 0,23-36 25 15,-14 31 31-15,11-6 17 0,-5 0 1 0,3 2 0 16,-4 5 4-16,6-2 4 0,0 0-5 15,3 2-14-15,0-2-11 0,0-30-12 16,0 59-11-16,6-31-11 0,3-1-5 16,-1-1-6-16,2-5-6 0,2-6-4 0,6 4-6 15,1-7-1-15,1-1-5 0,6 1-7 16,-4-4 1-16,-22-8 1 0,49 4-2 0,-29-4-5 16,-20 0 2-16,53-4 0 0,-31-4-5 15,-22 8-1-15,52-12 0 0,-30 7 0 16,-1-5 0-16,-21 10-1 0,39-20-1 0,-22 7-1 15,-4-1 0-15,-13 14-4 0,27-33 3 16,-19 18-1-16,2-6-1 0,-10 21 4 0,7-37-3 16,-7 37 3-16,5-43 0 0,-10 18 0 15,5 25 1-15,-9-50 2 0,1 23 1 16,0 1 1-16,-6-1-6 0,1 2 2 16,-4-2-5-16,4 4-3 0,-4 3 0 0,-5 1 0 15,6 4-5-15,-3 3-6 0,19 12 0 16,-47-13 1-16,47 13-2 0,-48 4-1 0,25 5-10 15,-3 0-14-15,0 6-27 0,4 0-33 0,-3 4-41 16,6 0-52-16,-2 2-147 0,4-3-609 16,2-6-799-16</inkml:trace>
  <inkml:trace contextRef="#ctx0" brushRef="#br0" timeOffset="549416.5879">10075 17073 4691 0,'0'0'-105'0,"-27"13"26"0,27-13 17 15,-30 15 16-15,18-4 7 0,12-11 2 16,-22 18 7-16,22-18 10 0,-23 15-7 0,23-15 5 16,-17 12 13-16,17-12-13 0,0 0 20 15,-20 17 4-15,20-17 15 0,0 0 10 0,0 0 17 16,-17 21 12-16,17-21 13 0,0 0-8 16,0 0 8-16,0 0-4 0,0 0 1 15,0 0-7-15,0 0-3 16,0 0-11-16,0 0 3 0,0 0-10 0,99-25-4 0,-71 12-2 15,6 1-2-15,-1 0-7 0,6-3 2 16,-1-2-7-16,-1 5-1 0,0-3-9 0,6 2 5 16,-7 1-5-16,-1 1-11 0,3 2-10 15,-3-4-25-15,-1 4-31 0,-6 0-21 16,1 2-26-16,-1-2-32 0,-3 2-68 16,-25 7-195-16,40-15-428 0,-23 9-35 0</inkml:trace>
  <inkml:trace contextRef="#ctx0" brushRef="#br0" timeOffset="549828.2753">11021 16495 3760 0,'0'0'-60'15,"0"0"17"-15,9-36 3 0,-9 36 13 16,8-22 10-16,-8 22 4 0,10-21 3 16,-10 21 18-16,0 0 16 0,10-29 36 0,-10 29 26 15,0 0 38-15,7-21 26 0,-7 21 11 0,0 0 2 16,0 0-11-16,0 0-17 0,0 0-17 15,0 0-14-15,0 0-14 0,0 0-10 16,33 50-7-16,-24-19-11 0,7 4-6 0,1 16-9 16,7 0-3-16,-3 5-5 0,11 13-3 15,-10 1-3-15,13 1 1 0,-5-1 1 0,0-3 0 16,2 2-8-16,0-4-1 0,1 0-8 16,-1-4-4-16,-4-12 7 0,-2-6-20 15,-1 1-21-15,6-7-38 0,-2-10-57 0,3-9-68 16,-7-6-195-16,0-5-557 0,-25-7-678 15</inkml:trace>
  <inkml:trace contextRef="#ctx0" brushRef="#br0" timeOffset="550635.574">12105 16665 4568 0,'-28'-12'-101'0,"28"12"17"16,0 0 20-16,-30-7 11 0,30 7 17 16,0 0 0-16,-35 0 23 0,35 0 19 0,0 0-4 15,0 0 9-15,0 0 14 0,-45 7 6 16,45-7 29-16,0 0-1 0,-21 9 5 0,21-9 8 16,-16 15 9-16,16-15 7 0,-19 21 5 15,19-21-1-15,-13 32-4 0,5-14-2 16,8-18 4-16,-4 39-6 0,3-15-4 0,1-24-11 15,0 50-3-15,5-23-9 0,3 0-11 16,2-3 1-16,-2 0-8 0,6-3-1 16,-6 5-3-16,9-5-6 0,-4 1-3 15,9-2-4-15,-5-7-4 0,4 7-1 16,0-8-3-16,-1 3-2 0,-20-15-2 0,45 12-1 16,-22-9 0-16,-23-3 0 0,54-3-2 0,-29-3 0 15,5-3-3-15,0-3 1 0,-5 0 0 16,4-8-2-16,1 2 0 0,-5-1 0 0,-2 4 1 15,-3-3 0-15,-3 0-1 0,0-1 4 16,3 0-3-16,-9 1 2 0,-11 18 7 16,26-32 3-16,-18 19 1 0,-8 13 2 0,13-32-2 15,-13 32-1-15,12-27-2 0,-12 27-3 16,3-28 2-16,-3 28-2 0,0 0-3 16,-5-44-1-16,5 44-5 0,-26-34-2 0,9 19-9 15,-3-1-8-15,-5 4-2 0,0 0-5 16,0 3 1-16,-2 3-8 0,27 6-9 0,-55-12-2 15,26 8-3-15,29 4 3 16,-43 0-4-16,43 0-2 0,-42 0-3 0,42 0-19 0,-37 7-32 16,37-7-42-16,-20 9-51 15,20-9-171-15,-17 8-560 0,17-8-624 0</inkml:trace>
  <inkml:trace contextRef="#ctx0" brushRef="#br0" timeOffset="551303.5524">13183 16228 4499 0,'0'0'-71'15,"0"0"28"-15,0 0 21 0,-9-31 13 0,9 31 9 16,0 0 8-16,0 0 15 0,0 0-2 16,0 0-2-16,0 0-2 0,-21-10 5 0,21 10 3 15,0 0-4-15,0 0 8 0,0 0 5 16,0 0-3-16,0 0 20 0,-34 41 9 15,34-41-3-15,-18 34-5 0,6-14-5 0,2 7 2 16,-2 5 0-16,1 5-7 0,-5 4 0 16,6-1-6-16,4 2-4 0,-4 1 2 15,1 1-2-15,6-4 0 0,-5 0 2 0,4 1-2 16,4-8-5-16,0 1 0 0,4-3-5 16,4-4-3-16,-3 0-1 0,7-2-1 0,-1-6 5 15,13-4-7-15,-6-2 0 0,11-7 1 16,-6 0 0-16,-23-6 0 0,62-3 5 0,-29-4 8 15,1 2-1-15,9-5 4 0,-6 0-2 16,0 1 0-16,3 1-3 0,-5-4-4 16,4 2-2-16,-1 0-2 0,-1 2-3 0,-9-2-1 15,4 5-7-15,-7-5-12 0,5 5-19 16,1-7-22-16,-31 12-25 0,41-12-41 0,-16 0-28 16,-1 1-57-16,-7-2-170 15,6-2-570-15,-10-3-684 0</inkml:trace>
  <inkml:trace contextRef="#ctx0" brushRef="#br0" timeOffset="551832.45">14094 16228 4519 0,'0'0'-85'0,"0"0"26"0,0 0 16 16,-28 16 20-16,28-16 17 0,0 0 21 16,-17 15 6-16,17-15 12 0,-15 20 13 0,15-20-4 15,-20 35 15-15,7-15 11 0,4 9 6 16,-9 1 5-16,5 5 7 0,-4 2-2 16,3-1 0-16,3 5 1 0,1-8-6 15,1 3-5-15,-4 3-10 0,8-7-8 0,2 1-5 16,-2-3-9-16,5 1-5 0,-4-3-4 0,8 2-6 15,1-6 0-15,-5-24-9 0,8 47-8 16,5-25-2-16,1-7-6 0,-3-3 0 16,-11-12-2-16,39 12-5 0,-19-7 4 0,-20-5-3 15,53-11 4-15,-21 2-3 0,-5 0 0 16,5-6 4-16,0-4-2 0,-4 4 3 0,0-5-4 16,-2 5 2-16,-3-5 2 0,2 1-1 15,-7-1 3-15,4 0-5 0,-8 1 2 0,2 1 0 16,-2 3 10-16,-14 15 10 0,16-34 3 15,-6 18 2-15,-10 16 5 0,5-27 3 16,-5 27-2-16,4-29 0 0,-4 29-7 0,0 0-2 16,-9-46-1-16,9 46-8 0,-15-33-7 15,4 13-14-15,11 20-10 0,-17-28-14 16,4 11-7-16,13 17-17 0,-29-30-16 0,17 16-17 16,12 14-22-16,-28-14-5 0,28 14-16 15,-28-14-4-15,28 14-27 0,-22 0-72 0,22 0-154 16,-29 3-490-16,29-3-259 15</inkml:trace>
  <inkml:trace contextRef="#ctx0" brushRef="#br0" timeOffset="552190.2558">14287 16405 4135 0,'0'0'-44'16,"0"0"17"-16,0 0 15 0,0 0 22 15,25 14 28-15,-25-14 32 0,0 0 22 0,0 0 26 16,28 14 4-16,-28-14 4 0,20 22-12 16,-6-7-8-16,-1 1-3 0,4 4-2 0,-9-4 0 15,2 6-9 1,4-3-8-16,-3 2-10 0,1 2-9 0,0-5-10 0,-1 0-7 15,3 1-4-15,3-8-10 0,-1 1-11 16,-16-12-11-16,37 13 0 0,-14-13-5 0,-23 0-3 16,59-9 4-16,-20-3-6 0,-1 0 0 15,-1-7-8-15,3 1-6 0,0-3-11 16,-5-2-12-16,4 2-18 0,-9-3-29 0,2-5-30 16,-2 5-42-16,-2-7-61 0,-8 1-209 15,-3 8-486-15,-5-3-479 0</inkml:trace>
  <inkml:trace contextRef="#ctx0" brushRef="#br0" timeOffset="552755.555">14573 15297 4289 0,'0'0'-108'15,"0"0"16"-15,-4-35 18 0,4 35 28 16,0 0 9-16,4-33 14 0,-4 33 12 16,8-27 1-16,-8 27 29 0,5-26 0 0,-5 26 9 15,0 0 9-15,12-33 16 0,-12 33-13 16,0 0-1-16,5-22-1 0,-5 22-1 0,0 0 16 15,15-15 12-15,-15 15 10 0,0 0-2 16,0 0-10-16,0 0 13 0,0 0 7 16,47 12-1-16,-47-12-4 0,32 33 0 15,-12-1-4-15,0 5-5 0,5 8-10 0,-5 6-9 16,8 14-2-16,1 3-7 0,-4-1-1 16,-3 4-3-16,1 0 1 0,2 1 0 0,-5 4 3 15,-1-2-6-15,-1-4 3 0,-5-9-5 16,2 2-7-16,2-6-2 0,-5-1-5 15,5-3-10-15,-9-11-25 0,5 2-27 0,4-1-20 16,1-7-11-16,3 2-20 0,0-4-34 16,3-5-22-16,-4-2-42 0,-4-6-128 0,6-3-584 15,-7-2-451-15</inkml:trace>
  <inkml:trace contextRef="#ctx0" brushRef="#br0" timeOffset="553589.6223">14725 15864 4256 0,'0'0'-67'0,"-25"16"31"0,25-16 27 16,0 0 33-16,0 0 23 0,-24 11 32 16,24-11-11-16,0 0-2 0,0 0-6 0,0 0-12 15,-25 7-8-15,25-7-13 0,0 0-26 16,0 0 2-16,0 0 11 0,0 0-11 0,0 0-2 16,0 0-1-16,0 0 5 0,0 0-4 15,0 0 5-15,0 0 13 0,0 0 6 0,0 0 6 16,0 0 8-16,0 0-14 0,0 0 1 15,0 0-8-15,0 0 0 0,0 0 1 16,0 0-5-16,0 0 0 0,0 0-2 16,0 0 1-16,36-84 0 0,-20 66 0 0,6-1-10 15,0-3 14-15,10-3-12 0,-1 2 7 16,3-2-6-16,11-5 5 0,0-2 1 16,7-1-4-16,1-2 1 0,-2 5-1 0,-3 0-8 15,1 1 9-15,-8 3-27 0,3 0-28 16,-11 8-33-16,4 1-32 0,-12 0-61 0,0 7-196 15,-6 0-500-15,-2 5-202 0</inkml:trace>
  <inkml:trace contextRef="#ctx0" brushRef="#br0" timeOffset="554640.1169">15392 16225 4119 0,'0'0'34'0,"0"0"31"0,0 0 21 0,0 0 4 15,0 0-2-15,0 0-20 0,0 0-2 16,0 0-17-16,0 0 1 0,0 0-10 0,0 0 2 15,0 0-7-15,0 0-3 0,0 0 1 16,0 0 10-16,0 0 1 0,0 0 2 16,0 0 0-16,0 0-2 0,0 0-3 0,86 3 1 15,-86-3-2-15,42-12-9 0,-19 4 0 16,-3-1-6-16,5 0-4 0,-6-3-1 0,7 3-7 16,-26 9-7-16,39-18-9 0,-17 5 1 15,-1 5-1-15,-21 8 2 0,34-20 1 16,-34 20 3-16,23-15-2 0,-23 15 3 0,20-16-4 15,-20 16 2-15,14-15-2 0,-14 15 3 16,0 0-1-16,23-22 0 0,-23 22-2 16,0 0 5-16,8-22-5 0,-8 22 1 0,0 0 0 15,0 0-1-15,12-21 2 0,-12 21-4 16,0 0-1-16,0 0-10 0,0 0-6 0,0 0 2 16,0 0-2-16,0 0-4 0,-17-39-6 15,17 39 3-15,0 0 5 0,0 0-1 16,-20-17 2-16,20 17 10 0,0 0 2 0,0 0 0 15,-36-5 11-15,36 5-3 0,0 0 0 16,-41 0-3-16,41 0 3 0,0 0 0 16,-48 5 3-16,48-5-4 0,-32 7-3 0,32-7 4 15,-33 10-1-15,33-10-3 0,-32 9 2 16,32-9 3-16,-30 9-4 0,30-9 1 0,-29 12 3 16,29-12-1-16,-23 9 3 0,23-9-1 15,-24 18 8-15,13-6 2 0,11-12-2 16,-19 38 6-16,8-16 5 0,6-5-3 0,5-17 2 15,-10 47-2-15,10-22 6 0,-4 1 4 16,4-26 2-16,0 51-2 0,4-27 4 16,-4 4 5-16,1-1 4 0,3 2 8 0,4-2-7 15,-6 3 8-15,4 0-1 0,4-3 1 16,-1 3 0-16,1 2-2 0,1-5-7 16,3 2-1-16,3-3-6 0,-1-1-4 0,3-1-4 15,2-1-3-15,5-1-3 0,0-7-1 16,1 0-1-16,3-3-4 0,0-3-1 15,-5-3-1-15,11 1-3 0,0-3-8 0,-7-4-6 16,4-4-12-16,7 1-16 0,-5-7-20 16,9-2-36-16,-6-6-51 0,11-8-49 0,-14 5-139 15,7-6-210-15,-5 0-386 0,-7 0-599 16</inkml:trace>
  <inkml:trace contextRef="#ctx0" brushRef="#br0" timeOffset="555616.2463">16824 15965 4471 0,'0'0'-108'16,"0"0"33"-16,-46 22 19 0,46-22 13 16,-24 18 24-16,9-3 23 0,-2 2 13 0,4 2 21 15,-4 4 17-15,-1 4-10 0,-4 5 14 16,2 2-5-16,0-1 6 0,3 7-3 16,0-3 8-16,-3 10-12 0,2-7 8 0,6-4-13 15,-3 2 0-15,0-4-11 0,10-4 0 16,-3-3-6-16,6 2-6 0,2-1 3 15,0-28-7-15,0 44-4 0,2-21 2 0,-2-23-4 16,8 40 2-16,-3-21-6 0,-5-19 5 16,15 31-3-16,-5-19 2 0,-10-12-1 0,24 24-4 15,-24-24 0-15,20 12 3 0,-20-12 1 16,28 0-4-16,-28 0-8 0,37-13-2 16,-17-1-4-16,2-4 3 0,-2-6 0 0,3-2 5 15,-1-2-8-15,1 1 2 0,-2-8-2 16,0 5 3-16,-2-7-2 0,-3 3 1 0,-2-2-1 15,-3-5 3-15,0 1 0 0,-1-2 0 16,-9-2 0-16,1 1 3 0,-4-4-1 16,1-1 1-16,-4-2 0 0,-11-5 3 15,5 0 4-15,-3 0 2 0,-2-1 2 0,-3-1 0 16,3 9 29-16,-1-2 1 0,-5 5-5 16,0-1-2-16,7 5-5 0,-3 2-4 0,-2 1-2 15,6-2-4-15,-2 4-2 0,1-2-3 16,5-1-4-16,-5-3 1 0,6 0-5 0,-1-1 0 15,3 0 1-15,-4-1-1 0,6 1 2 16,1 1-4-16,-4 1-1 0,5 5 0 16,-4-2 0-16,4 8-2 0,-2-1 1 0,3 3-1 15,2 28-1-15,-7-46 0 0,7 23 0 16,0 23 1-16,-8-33-2 0,8 33 1 16,-2-31-1-16,2 31 0 0,-3-23-1 0,3 23 4 15,0 0 1-15,-9-27 5 0,9 27 4 16,0 0 3-16,0 0-5 0,0 0-5 15,0 0 1-15,0 0-2 0,0 0 1 0,-16 89 0 16,14-50-2-16,2 4 0 0,2 4-1 16,-2 1-1-16,8 14 1 0,-3 2 1 0,2 0-1 15,1 2 0-15,-3-1-3 0,7 16 7 16,-2-14 5-16,0 0 1 0,-2 0 3 16,-3 6-1-16,2 3 1 0,1-2 0 15,-1-3-3-15,-4-1-1 0,4-5-3 0,-5 3-2 16,5-7-4-16,4-2-18 0,1-8-8 15,-4-6-9-15,7-8-18 0,0-3-20 0,4-10-22 16,3-6-35-16,-2-5-39 0,-2-8-121 16,0-1-677-16,-18-4-942 0</inkml:trace>
  <inkml:trace contextRef="#ctx0" brushRef="#br0" timeOffset="3.05723E6">27107 11028 2228 0,'-40'-19'209'0,"6"4"-105"0,-2 0-48 16,2-5-32-16,-1 2-21 0,2-3-33 15,-9-4-29-15,0 2-51 0,-5-9-83 0,2 4-364 16,3-5 114-16</inkml:trace>
  <inkml:trace contextRef="#ctx0" brushRef="#br0" timeOffset="3.075E6">25421 3389 2208 0,'0'0'144'0,"0"0"24"15,0 0 22-15,0 0-10 0,0 0 8 0,0 0-37 16,5-36-8-16,-5 36-12 0,0 0-17 15,0 0-15-15,0 0-8 0,0 0-14 0,0 0 3 16,0 0-3-16,0 0 10 0,12-21 2 16,-12 21 15-16,0 0 1 0,0 0 5 15,0 0 0-15,0 0-1 0,0 0-8 0,0 0-4 16,0 0-10-16,0 0-12 0,0 0-7 16,0 0-7-16,0 0-11 0,0 0-5 15,0 0-7-15,0 0-2 0,0 0 1 0,0 92-6 16,0-42 4-16,5 17-1 0,-5 7 3 15,0 16 4-15,3 5-4 0,0 37 4 0,4 1-1 16,-2-19-2-16,-3 15 3 16,1-17-4-16,0-21-2 0,2 3-5 0,0-4-3 15,2-6-2-15,3 0-4 0,2 2 3 16,3-3-9-16,2-2-2 0,3-6-3 0,-4 0-4 16,1-4-2-16,0-9-3 0,0-6 0 0,-2-4 0 15,-2-4 0-15,2-7-4 0,-7-5-4 16,4 0-9-16,-3-9-11 0,-1 0-12 0,-3-6-22 15,3 2-28-15,-8-23-35 0,19 31-9 16,-11-26-20-16,-8-5-20 0,0 0-69 16,25-5-160-16,-25 5-508 0,9-25-483 0</inkml:trace>
  <inkml:trace contextRef="#ctx0" brushRef="#br0" timeOffset="3.07533E6">25837 3744 4560 0,'0'0'77'0,"0"0"18"0,0 0-3 16,0 0-19-16,0 0-15 0,15 65-7 0,-16-24-3 15,-8 5 3-15,9 9 2 0,0 9 3 16,0 10 4-16,4 19 2 0,2 33-2 0,1 4-6 16,3 6-1-16,4 0-6 0,-9-7-4 15,10 4-5-15,-2-8-6 0,-5-2-5 16,6-21-7-16,-1-16-11 0,1-4-11 0,-1 3-19 16,-1-7-18-16,1-6-22 0,5-10-22 15,-1-5-24-15,0 0-36 0,8-7-39 16,-5-16-107-16,8-2-640 0,-6-7-630 0</inkml:trace>
  <inkml:trace contextRef="#ctx0" brushRef="#br0" timeOffset="3.07613E6">26031 5498 4503 0,'0'0'-78'16,"0"0"29"-16,0 0 20 0,4 39-2 15,-4-39-1-15,0 0-1 0,8 22 11 0,-8-22 5 16,0 0-11-16,17 22 4 0,-17-22 1 16,20 12 4-16,-20-12 31 0,28 13-19 0,-28-13 9 15,37 8 17-15,-13-8-7 0,-24 0 9 16,58 4 2-16,-24-8 12 0,2 4 4 0,10-3 6 16,0-2-1-16,3-2-6 0,11-1 5 15,5-8-16-15,9 0-2 0,8-6-10 16,2 1-9-16,33-7-9 0,0-7-8 0,5 3-4 15,-2-5-12-15,6-1-1 0,6 4 7 16,3-4-6-16,-1-1 4 0,10 3 2 0,-5-2 3 16,-4 1 9-16,1 0-2 0,-9 0-3 15,0 4-2-15,-6 0 4 0,-6-2 7 0,-18 11 1 16,-13 1 3-16,-7 3-1 16,1 4-5-16,-9 1 19 0,1 3-14 0,-10 2 9 15,6 1 2-15,-11 1 1 0,-2 6-5 0,-4 0 10 16,3-1 13-16,-10 3-17 0,-2 0 2 15,2 0-6-15,-9 0-17 0,-1 3-3 16,0-3-25-16,-2 2-19 0,-9-2-19 0,1 2-12 16,0-2-29-16,-22 0-87 0,25 5-194 15,-25-5-349-15,18 3 442 0</inkml:trace>
  <inkml:trace contextRef="#ctx0" brushRef="#br0" timeOffset="3.07648E6">29416 4999 3537 0,'0'0'152'0,"35"18"7"0,-35-18-25 16,0 0-20-16,58-21-10 0,-28 9-26 15,7 0-19-15,8-8-24 0,7 5-11 0,8-6-14 16,-4-1-10-16,17-3 3 0,2-3-18 0,1-1-3 16,2 2 2-16,3 0 6 0,-3-3-3 15,4 1 2-15,-5 1-4 0,-2-2 12 0,2 6-7 16,-6-2-5-16,-11 5-11 0,-3 0-18 15,1 2-18-15,-4 4-28 0,-6-4-79 16,-4 4-223-16,-9 2-376 0,-5 5 340 0</inkml:trace>
  <inkml:trace contextRef="#ctx0" brushRef="#br0" timeOffset="3.07736E6">25463 3800 3252 0,'0'0'-19'0,"0"0"5"16,0 0 12-16,0 0-1 0,0 0 22 0,0 0 5 16,0 0 11-16,0 0 22 0,0 0-2 15,16-59 28-15,-16 59 14 0,20-21 8 0,-20 21 29 16,27-22-1-16,-13 10 16 0,-14 12-2 15,21-20-5-15,-4 8 0 0,-17 12-16 16,44-20-5-16,-19 7-14 0,15 1-12 0,-2 0-14 16,14-3-14-16,10-2-17 0,3 0-15 15,17-3-15-15,0 0-4 0,35-10-16 0,2 3-1 16,2 0-8-16,4 0 2 0,2 2 2 16,-1-3-3-16,-4 1 5 0,7 2-2 0,-7-1 2 15,-15 8 3-15,-14 3 7 0,-2 0 5 16,4 0-3-16,5 1-1 0,-1 2-3 15,5 3 1-15,28-3-1 0,5 0-5 16,-6-3-4-16,-18 5-8 0,-12 1-11 0,-3-1-10 16,3 2-19-16,-6-5 6 0,2 5-14 15,-10-4 5-15,-2-2-2 0,2 5 21 0,-16-3-9 16,6 3 7-16,-7 0 23 0,-1-4-2 16,1 5 7-16,-10-3 4 0,2 2-1 0,0 3 4 15,-12-4-2-15,5 5 9 0,-6-1-4 16,8-1 3-16,-9 5-3 0,4-1-5 15,0-1 4-15,5 1-16 0,-7 3-11 0,3-3-5 16,-1-1-1-16,-3 3 8 0,-2-3-7 16,1 4 9-16,-4-3 10 0,-6-2 5 0,2 5 12 15,-5 0 4-15,0-4 7 0,-4 1 14 16,0 3-10-16,-2-5-6 0,-7 2 1 0,1 3 5 16,0-1-6-16,-23 1-2 0,35-4 2 15,-35 4 0-15,32 0 7 0,-32 0-6 16,24-4-12-16,-24 4-15 0,0 0-23 15,26-3-18-15,-26 3-33 0,0 0-22 0,0 0-51 16,27-1-143-16,-27 1-525 0,0 0 15 16</inkml:trace>
  <inkml:trace contextRef="#ctx0" brushRef="#br0" timeOffset="3.07766E6">31057 3060 4293 0,'8'23'266'0,"-3"-2"-16"0,-2 1-44 16,4 5-45-16,-2 4-30 0,-2 3-18 15,6 7-16-15,-4 5-13 0,3 9-11 16,-3 3-5-16,2 2-8 16,-2 6-1-16,-2 5 1 0,-1 0 1 0,1 3 1 0,-3 16-1 15,0-1-8-15,0 1-3 0,-3-2-7 16,3-2-5-16,3 1-4 0,-3-13-9 15,3-4-11-15,3 3-6 0,0-10-12 16,3 3-7-16,-4-7-8 0,1-5-15 0,3-7-6 16,-1-4-6-16,2-8-11 0,2 2-14 0,3-5-13 15,-3-8-23-15,1-3-23 0,0-4-20 16,2-10-30-16,-15-7-91 0,24 0-690 0,-24 0-940 16</inkml:trace>
  <inkml:trace contextRef="#ctx0" brushRef="#br0" timeOffset="3.07792E6">31393 4695 5115 0,'-99'21'-74'0,"-15"-6"-57"0,-46-3-229 16,-38 3-544-16,-29 4-438 0</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5T00:23:23.222"/>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86694B2B-E4B0-4660-9215-B0BECC23EB11}" emma:medium="tactile" emma:mode="ink">
          <msink:context xmlns:msink="http://schemas.microsoft.com/ink/2010/main" type="writingRegion" rotatedBoundingBox="16811,4893 28189,3055 29427,10712 18049,12551"/>
        </emma:interpretation>
      </emma:emma>
    </inkml:annotationXML>
    <inkml:traceGroup>
      <inkml:annotationXML>
        <emma:emma xmlns:emma="http://www.w3.org/2003/04/emma" version="1.0">
          <emma:interpretation id="{AD95FD99-5F18-4EC0-9DA6-3A00410EEA92}" emma:medium="tactile" emma:mode="ink">
            <msink:context xmlns:msink="http://schemas.microsoft.com/ink/2010/main" type="paragraph" rotatedBoundingBox="16811,4893 25325,3517 26097,8289 17582,9665" alignmentLevel="1"/>
          </emma:interpretation>
        </emma:emma>
      </inkml:annotationXML>
      <inkml:traceGroup>
        <inkml:annotationXML>
          <emma:emma xmlns:emma="http://www.w3.org/2003/04/emma" version="1.0">
            <emma:interpretation id="{FBB25DA4-BB30-46CE-9F4E-8D967159CAFB}" emma:medium="tactile" emma:mode="ink">
              <msink:context xmlns:msink="http://schemas.microsoft.com/ink/2010/main" type="inkBullet" rotatedBoundingBox="17473,8990 17493,8987 17495,9004 17476,9007"/>
            </emma:interpretation>
            <emma:one-of disjunction-type="recognition" id="oneOf0">
              <emma:interpretation id="interp0" emma:lang="" emma:confidence="0">
                <emma:literal>•</emma:literal>
              </emma:interpretation>
            </emma:one-of>
          </emma:emma>
        </inkml:annotationXML>
        <inkml:trace contextRef="#ctx0" brushRef="#br0">-4981 2806 4175 0,'0'0'-226'0,"0"0"5"15,18-11 13-15,-18 11 3 0</inkml:trace>
      </inkml:traceGroup>
      <inkml:traceGroup>
        <inkml:annotationXML>
          <emma:emma xmlns:emma="http://www.w3.org/2003/04/emma" version="1.0">
            <emma:interpretation id="{9C809A68-247B-49BA-BF7F-608BAA96E78E}" emma:medium="tactile" emma:mode="ink">
              <msink:context xmlns:msink="http://schemas.microsoft.com/ink/2010/main" type="line" rotatedBoundingBox="16984,4866 25325,3517 26097,8289 17755,9637"/>
            </emma:interpretation>
          </emma:emma>
        </inkml:annotationXML>
        <inkml:traceGroup>
          <inkml:annotationXML>
            <emma:emma xmlns:emma="http://www.w3.org/2003/04/emma" version="1.0">
              <emma:interpretation id="{223B55EA-4F05-442F-9D06-C5839F949C5A}" emma:medium="tactile" emma:mode="ink">
                <msink:context xmlns:msink="http://schemas.microsoft.com/ink/2010/main" type="inkWord" rotatedBoundingBox="16984,4866 18944,4549 19479,7858 17518,8174"/>
              </emma:interpretation>
            </emma:emma>
          </inkml:annotationXML>
          <inkml:trace contextRef="#ctx0" brushRef="#br0" timeOffset="193136.7213">-4612 1436 624 0,'0'0'382'0,"0"0"-136"15,0 0-69-15,0 0-23 0,0 0 10 16,0 0-24-16,0 0-14 0,0 0-20 0,0 0 0 16,0 0-8-16,0 0-5 0,0 0 2 15,0 0-9-15,0 0-13 0,0 0-5 0,0 0-2 16,0 0-9-16,0 0-1 0,0 0-7 16,0 0 5-16,0 0 4 0,0 0-14 15,0 0 20-15,0 0-14 0,36-42-1 0,-36 42-1 16,0 0-4-16,0 0-6 0,0 0-7 15,0 0 4-15,0 0-7 0,0 0 4 16,0 0-8-16,0 0-7 0,9-19 6 16,-9 19 4-16,0 0-9 0,0 0-7 0,0 0 1 15,0 0 2-15,0 0 1 0,0 0-9 16,0 0 12-16,0 0-8 0,14-17 0 0,-14 17 0 16,0 0-6-16,0 0 8 0,0 0-6 15,0 0 9-15,0 0-7 0,0 0-2 16,0 0 8-16,0 0-1 0,24 41 1 0,-24-41 5 15,9 30-7-15,0-12 14 0,-6 4 8 16,3 1-19-16,2-1 6 0,-5 5 3 16,3-4-10-16,-3 5 3 0,0-3 14 0,0 0-24 15,0 0 7-15,-3-1 0 0,3 0-7 16,-3-24 4-16,3 43-6 0,-3-25-5 16,0-18-1-16,3 36-22 0,-3-16-17 0,0-20-22 15,3 29-39-15,-3-29-49 0,3 24-92 16,-3-24-526-16,-3 21 340 0</inkml:trace>
          <inkml:trace contextRef="#ctx0" brushRef="#br0" timeOffset="193711.8022">-4901 1599 3231 0,'0'0'-79'16,"0"0"10"-16,0 0 26 0,0 0 8 15,0 0-4-15,0 0 11 0,0 0 1 0,0 0 12 16,0 0-1-16,0 0 8 0,0 0-3 16,25-54 8-16,-25 54 11 0,19-25 11 0,-7 12 10 15,-3-9 13-15,6 4 7 0,-2-2 6 16,6-2-2-16,-4 1 5 0,3-8-7 16,2 4-2-16,-5 0-5 0,3-1-3 15,2 1-11-15,-2-2 8 0,0 3-3 0,0-5-11 16,2 2 0-16,-2 3 6 0,0-4-7 15,2 4-1-15,-2-3 3 0,-3 3-15 16,3-1 5-16,-1 3-5 0,-5 2 5 0,0 3-15 16,0 1 4-16,-12 16-25 0,15-24-29 15,-15 24-35-15,17-22-55 0,-17 22-71 0,12-13-506 16,-12 13 584-16</inkml:trace>
          <inkml:trace contextRef="#ctx0" brushRef="#br0" timeOffset="194872.5893">-3609 770 2771 0,'0'0'-45'0,"0"0"20"15,0 0 17-15,0 0 5 0,0 0 0 0,0 0-3 16,3-35 12-16,-3 35-6 0,0 0 3 16,0 0 11-16,0 0 6 0,0 0 27 15,0 0-14-15,0 0 8 0,0 0 4 0,0 0 3 16,25 67-4-16,-25-67 12 0,12 35 4 15,-3-13-9-15,-3 0 7 0,4 2-10 16,-1 8 1-16,1-2-8 0,2 0 6 16,-3 2 5-16,-3-4-17 0,4 1-16 15,-1 0-1-15,3-1 1 0,-2-4 0 0,-4 5-4 16,3-7-2-16,1 1-7 0,-1 2-21 16,0-5-21-16,0-1-31 0,1-2-56 0,-4-2-82 15,-6-15-509-15,6 21 590 0</inkml:trace>
          <inkml:trace contextRef="#ctx0" brushRef="#br0" timeOffset="195563.8939">-3619 614 2850 0,'0'0'-126'16,"0"0"11"-16,0 0 17 0,0 0 12 16,0 0 10-16,16-20 8 0,-16 20 19 0,0 0 18 15,19-11 18-15,-19 11 13 0,0 0 20 16,18-9 4-16,-18 9 22 0,0 0 9 0,22-7-1 15,-22 7-16-15,0 0 5 0,25-13 3 16,-25 13-4-16,21-3-1 0,-21 3 9 16,0 0-10-16,41-4 5 0,-41 4-14 15,28-3 7-15,-28 3-5 0,34 0-3 0,-34 0 2 16,31 7-1-16,-13-4-5 0,-18-3-8 16,38 15 6-16,-20-10 6 0,1 6 3 0,0 1-1 15,-4 2 3-15,3 0-8 0,-5-1-1 16,3 5 3-16,-4 1-12 0,3 0-1 15,-6 1-1-15,4 0 6 0,-3 3 4 0,-4-2-6 16,3 3 1-16,-6 0 5 0,0 1-7 16,0-3 0-16,0 4 5 0,-3 1-6 15,3-3 3-15,-6 5 0 0,3-29-9 0,-3 50 2 16,0-22-2-16,0 1 1 0,-3-2-3 16,0 2-5-16,-3 1 1 0,-2 0 9 15,-1 2 6-15,0-3-10 0,0-1-6 0,0 0-4 16,-5 1-12-16,5-2 3 0,0-5-12 15,0-2-11-15,-1 2-5 0,4-3-13 0,-1-3-13 16,1-1-31-16,0-1-33 0,3-3-45 16,6-11-101-16,0 0-368 0,-22 27 118 15</inkml:trace>
          <inkml:trace contextRef="#ctx0" brushRef="#br0" timeOffset="-191579.6551">-5446-1166 2667 0,'0'0'45'0,"0"0"25"0,0 0 28 16,0 0-30-16,0 0-4 0,0 0 7 15,0 0-24-15,0 0 4 0,0 0 16 16,0 0-21-16,0 0 0 0,0 0 4 0,0 0-16 16,0 0 1-16,0 0-9 0,0 0-6 15,0 0-22-15,0 0-20 0,0 0-4 0,0 0-1 16,0 0-4-16,0 0-12 0,0 0-7 15,0 0-11-15,0 0-33 0,0 0-53 16,0 0-84-16,0 0-421 0,0 0 116 0</inkml:trace>
          <inkml:trace contextRef="#ctx0" brushRef="#br0" timeOffset="-192287.192">-5351-1319 1492 0,'0'0'87'0,"0"0"25"0,0 0 0 0,0 0-24 15,0 0-2-15,-36-3-14 0,36 3-5 16,0 0-9-16,0 0 26 0,0 0-12 16,0 0-15-16,0 0-4 0,0 0-9 15,0 0 4-15,-26-3 6 0,26 3 7 0,0 0-1 16,0 0 10-16,0 0-5 0,0 0-1 15,0 0 1-15,0 0-6 0,0 0-11 16,0 0 1-16,0 0-10 0,0 0 0 0,0 0-18 16,0 0-2-16,0 0-21 0,0 0-34 15,0 0-46-15,0 0-82 0,0 0-176 0,-9-9-286 16,9 9 114-16</inkml:trace>
          <inkml:trace contextRef="#ctx0" brushRef="#br0" timeOffset="-187216.4939">-4969 338 3000 0,'0'0'-153'0,"0"0"24"16,-19 8-6-16,19-8 2 0,0 0-16 15,0 0-33-15,-24 6-354 0,24-6 110 0</inkml:trace>
        </inkml:traceGroup>
        <inkml:traceGroup>
          <inkml:annotationXML>
            <emma:emma xmlns:emma="http://www.w3.org/2003/04/emma" version="1.0">
              <emma:interpretation id="{7C127D34-54B0-4F8D-9CDF-33519DAD1295}" emma:medium="tactile" emma:mode="ink">
                <msink:context xmlns:msink="http://schemas.microsoft.com/ink/2010/main" type="inkWord" rotatedBoundingBox="21148,5565 25542,4855 26097,8289 21703,8999"/>
              </emma:interpretation>
            </emma:emma>
          </inkml:annotationXML>
          <inkml:trace contextRef="#ctx0" brushRef="#br0" timeOffset="198246.3126">0 46 3522 0,'6'-23'-116'0,"-6"23"30"0,0 0 21 15,0 0 5-15,0 0 14 0,0 0 12 16,0 0-6-16,0 0 18 0,0 0 4 15,0 0 3-15,0 0 5 0,6-23 10 0,-6 23 13 16,0 0-3-16,0 0 5 0,0 0 0 16,0 0 0-16,0 0 7 0,0 0 0 15,0 0-9-15,0 0 4 0,0 0 2 16,0 0 5-16,0 0 5 0,0 0-3 0,0 0-5 16,0 0-7-16,0 0 7 0,0 0-7 15,0 0 4-15,0 0 3 0,0 0-8 0,0 0 5 16,0 0 11-16,0 0-2 0,20 63 10 15,-17-42-4-15,3 1-10 0,-3 0 3 16,3 4-5-16,-3-1 2 0,3 1-4 0,0-2-1 16,0 1-3-16,0 0 3 0,2 1 0 15,-5-4-5-15,3 3-5 0,-6-25 0 16,6 40-4-16,-3-22 8 0,-3-18-22 0,9 31-27 16,-3-17-43-16,-6-14-76 0,3 24-213 15,0-14-337-15,-3-10 626 0</inkml:trace>
          <inkml:trace contextRef="#ctx0" brushRef="#br0" timeOffset="198805.8803">-92-111 2743 0,'0'0'-134'16,"21"-8"21"-16,-21 8 23 0,0 0 24 0,28-11 24 15,-28 11 22-15,25-2 33 0,-25 2 19 16,0 0 4-16,40-4-5 0,-40 4 10 16,25 6 12-16,-25-6 4 0,27 14 5 15,-10-3-12-15,-5 3 4 0,3 1-7 0,-3-1 3 16,5 4 7-16,-5 0-7 0,0 3-5 15,0 1-9-15,0 1 2 0,-3 0-5 16,2-2-6-16,-2 3-2 0,0 3 0 0,-3-5 1 16,0 3-2-16,0-2 8 0,0 1-18 15,-6-2 12-15,3 0-15 0,-3-22 1 0,0 36 2 16,0-10-3-16,0-26-1 0,-6 42-1 16,0-22-2-16,0 2 2 0,-3-3 0 15,-3 4-7-15,-2-5 12 0,2 3-7 16,0-2-12-16,-3 2 1 0,0-3-12 0,-2-2-14 15,5 2-7-15,-3 1-29 0,3-5-16 16,0 4-35-16,12-18-48 0,-26 24-66 0,17-13-398 16,9-11 117-16</inkml:trace>
          <inkml:trace contextRef="#ctx0" brushRef="#br0" timeOffset="199768.1437">859 46 2820 0,'0'0'-108'0,"0"0"37"0,0 0 21 15,42 8 12-15,-42-8 26 0,0 0 6 16,17 22 12-16,-17-22 27 0,9 25-7 16,-3-11 21-16,-6-14-4 0,8 33-1 0,-4-13 3 15,2-1-13-15,0 1 6 0,-6-20-11 16,12 39 10-16,-4-20-13 0,-2-2-3 16,-6-17 7-16,15 34-12 0,-9-20-11 0,-6-14-23 15,12 27-29-15,-12-27-38 0,9 24-58 16,-9-24-101-16,6 16-356 0,-6-16 116 15</inkml:trace>
          <inkml:trace contextRef="#ctx0" brushRef="#br0" timeOffset="200050.8009">848-306 2375 0,'0'0'3'16,"0"0"16"-16,-18-11 9 0,18 11 3 0,0 0-3 16,0 0 8-16,0 0-12 0,0 0 9 15,0 0-10-15,0 0 1 0,-15-17-7 0,15 17 6 16,0 0-14-16,0 0 19 0,0 0-19 15,0 0-1-15,0 0-14 0,0 0-36 16,0 0-57-16,0 0-104 0,0 0-378 16,0 0 113-16</inkml:trace>
          <inkml:trace contextRef="#ctx0" brushRef="#br0" timeOffset="200975.0035">1308 54 2098 0,'0'0'-78'0,"0"0"24"16,0 0 9-16,43 25 45 0,-43-25 22 0,12 16 12 16,-12-16 27-16,16 20 24 0,-16-20 7 15,16 28 4-15,-7-12 5 0,1 4 4 0,-2 1-13 16,-2 1 0-16,4-1-3 0,-1-2 1 15,1 1-9-15,-4 0-17 0,1-2 6 16,1 0-20-16,-8-18 3 0,9 29-11 16,-9-29-2-16,13 25 0 0,-13-25 3 0,9 18 9 15,-9-18 12-15,7 20 22 0,-7-20-5 16,0 0 5-16,6 19-5 0,-6-19-6 16,0 0-7-16,0 0-7 0,0 0-12 0,0 0-8 15,0 0 6-15,0 0-17 0,0 0-4 16,0 0-16-16,0 0 17 0,-3-72-6 0,3 72-5 15,-3-36 3-15,3 36 1 0,0-43-6 16,0 18-4-16,0 1 2 0,0 24 1 16,3-52-9-16,-3 26 5 0,7-2-9 15,-4 2 8-15,-1 1-4 0,4 3 3 0,0 0-4 16,-6 22 5-16,9-39 2 0,-3 22-12 16,-6 17 5-16,13-32-1 0,-13 32-2 0,14-24 9 15,-6 13-16-15,-8 11 2 0,15-22 5 16,-15 22 3-16,13-14-9 0,-13 14 2 15,16-14 1-15,-16 14 14 0,0 0-7 0,21-7 0 16,-21 7 3-16,0 0-3 0,0 0 15 16,0 0 8-16,35 27-5 0,-35-27 9 0,12 25-2 15,-12-25-2-15,9 27-5 0,-6-11 9 16,-3-16 2-16,9 35 4 0,-3-17-2 16,-6-18 3-16,7 35-6 0,-2-16-4 15,-2 1 2-15,-3-20 0 0,12 38-6 0,-10-20-1 16,-2-18-9-16,6 33 6 0,-6-33-6 15,6 32 3-15,-6-32-4 0,6 24 8 0,-6-24-11 16,3 22 1-16,-3-22-4 0,3 22 2 16,-3-22-4-16,7 19-9 0,-7-19-30 15,0 0-23-15,3 26-39 0,-3-26-31 0,0 0-40 16,2 22-50-16,-2-22-92 0,0 0-541 16,0 13-89-16</inkml:trace>
          <inkml:trace contextRef="#ctx0" brushRef="#br0" timeOffset="-59290.9479">-1183-574 266 0,'33'10'-8'0,"-33"-10"106"0,0 0-83 0,0 0-22 15,0 0 21-15,23 11 22 0,-23-11-7 16,0 0 26-16,0 0-1 0,15 10-21 0,-15-10 19 16,0 0 17-16,15 11-2 0,-15-11 27 15,0 0-4-15,0 0-9 0,23 17-18 16,-23-17-12-16,0 0 14 0,15 11-16 0,-15-11-11 16,0 0-14-16,15 10 13 0,-15-10-18 15,0 0 8-15,0 0 9 0,18 16-9 16,-18-16-5-16,0 0 5 0,0 0-10 0,17 13 4 15,-17-13-3-15,0 0 7 0,12 13-8 16,-12-13 12-16,0 0 4 0,0 0-9 16,9 20 20-16,-9-20-4 0,0 0 3 0,0 0-5 15,0 0 7-15,0 0-7 0,9 23 5 16,-9-23-3-16,0 0-4 0,0 0-8 16,0 0 10-16,0 0-11 0,0 0-6 0,6 20-1 15,-6-20-3-15,0 0 0 0,0 0-8 16,0 0 8-16,0 0-10 0,0 0 9 15,0 0-9-15,0 0 2 0,0 0-2 0,6 22-1 16,-6-22-6-16,0 0 3 0,0 0 1 16,0 0 15-16,0 0-6 0,0 0-4 0,0 0-2 15,0 0 2-15,0 0-6 0,0 0 0 16,0 0 1-16,0 0 2 0,0 0 0 16,0 0-3-16,0 0 10 0,0 0-4 15,0 0 0-15,0 0 4 0,0 0-1 0,0 0 19 16,0 0 2-16,0 0-3 0,0 0 11 15,0 0-15-15,-12 33 9 0,12-33-3 16,0 0-7-16,0 0 3 0,0 0 3 0,0 0-9 16,0 0 7-16,0 0-7 0,-15 14 2 15,15-14-2-15,0 0 1 0,0 0-7 0,0 0-3 16,0 0 0-16,0 0 0 0,0 0-3 16,0 0 1-16,0 0 4 0,0 0-5 15,0 0 0-15,0 0-7 0,0 0 7 16,-15 14-3-16,15-14-2 0,0 0 5 0,0 0 3 15,0 0-8-15,0 0 5 0,0 0-10 16,0 0 2-16,0 0 1 0,0 0-18 0,0 0-28 16,0 0-28-16,0 0-29 0,0 0-34 15,0 0-33-15,0 0-52 0,0 0-359 16,0 0 111-16</inkml:trace>
          <inkml:trace contextRef="#ctx0" brushRef="#br0" timeOffset="-47514.8995">-861-699 3483 0,'0'0'-207'0,"0"0"-528"0,0 0 498 0</inkml:trace>
          <inkml:trace contextRef="#ctx0" brushRef="#br0" timeOffset="-47477.5381">-861-699 2885 0,'0'0'-674'0,"0"0"121"0</inkml:trace>
          <inkml:trace contextRef="#ctx0" brushRef="#br0" timeOffset="-47398.8487">-861-699 2532 0,'0'0'-170'16,"0"0"-409"-16</inkml:trace>
          <inkml:trace contextRef="#ctx0" brushRef="#br0" timeOffset="-15803.1087">-755 2792 26 0,'0'0'9'16,"0"0"9"-16,0 0-10 0,0 0 18 16,0 0-17-16,0 0-1 0,0 0 9 0,0 0-17 15,0 0-17-15</inkml:trace>
          <inkml:trace contextRef="#ctx0" brushRef="#br0" timeOffset="201751.7978">2222-94 3708 0,'4'-22'-152'15,"-4"22"24"-15,0 0 17 0,0 0 20 0,-4-37 5 16,4 37 19-16,0 0 6 0,0 0 23 16,-3-28 7-16,3 28 7 0,0 0 8 0,0 0 9 15,-6-22 7-15,6 22 0 0,0 0 5 16,0 0 5-16,0 0 11 0,0 0 11 0,0 0 1 15,0 0 18-15,0 0-6 0,0 0-1 16,-62 46-3-16,51-31 7 0,-1 5 2 16,5-3-6-16,-7 2-3 0,5 2 2 15,-3-2-6-15,1 0-8 0,2 0-3 0,9-19 0 16,-10 36 2-16,10-36-9 0,-11 29 2 16,11-29 10-16,-6 27-16 0,6-27-1 15,-6 21 1-15,6-21-7 0,0 0 2 0,0 0 7 16,12 30-11-16,-12-30 4 0,0 0 2 15,17 11-10-15,-17-11 6 0,0 0 4 16,0 0 8-16,0 0-14 0,0 0 2 0,0 0-1 16,0 0 1-16,0 0-4 0,45-26 6 15,-45 26-6-15,0 0-4 0,11-25 10 16,-11 25-12-16,0 0 2 0,4-30 4 0,-4 30-6 16,6-24 0-16,-6 24 9 0,0 0-10 15,3-30 8-15,-3 30 1 0,0 0-6 16,3-30-2-16,-3 30 20 0,0 0-22 0,6-21-4 15,-6 21 10-15,0 0-10 0,0 0 1 16,0 0 10-16,5-25-5 0,-5 25-1 0,0 0 1 16,0 0-4-16,0 0 2 0,0 0 16 15,18-11-16-15,-18 11 2 0,0 0 11 16,0 0-5-16,0 0 0 0,0 0 16 16,0 0-15-16,27 49 3 0,-21-37 0 0,-6-12-6 15,17 32 18-15,-4-11 35 0,-2-2-16 16,1 0 5-16,0 0-5 0,5 3-10 0,-3 0 9 15,-4 1-8-15,2 1 6 0,-1 1-7 16,-4-3-3-16,5 2 5 0,-7 1 4 16,1-2-6-16,-3 4 10 0,0-2 3 0,-3-1-8 15,0-24 5-15,-3 51-3 0,-3-28-7 16,-2 1-25-16,-4 2-4 0,-3 2 11 0,0-3-16 16,-2 0-39-16,-2 3-37 0,-4-3-52 15,-1-2-108-15,-2 1-609 0,-1-2-89 16</inkml:trace>
          <inkml:trace contextRef="#ctx0" brushRef="#br0" timeOffset="-133300.0612">3235-415 4433 0,'0'0'-192'0,"0"0"12"0,0 0 3 16,0 0 11-16,0 0-4 0,0 0-4 15,-22-17 0-15,22 17 14 0,0 0 21 16,0 0 17-16,0 0 18 0,0 0 15 0,0 0 17 16,0 0 11-16,0 0 8 0,0 0 2 15,0 0 3-15,0 0 8 0,0 0-3 16,0 0 13-16,0 0 3 0,0 0-4 0,0 0 3 15,0 0 17-15,-11-20-3 0,11 20-11 16,0 0 0-16,0 0-14 0,0 0-17 16,0 0-19-16,0 0-23 0,0 0-19 0,0 0-46 15,0 0-241-15,0 0 96 0</inkml:trace>
        </inkml:traceGroup>
      </inkml:traceGroup>
    </inkml:traceGroup>
    <inkml:traceGroup>
      <inkml:annotationXML>
        <emma:emma xmlns:emma="http://www.w3.org/2003/04/emma" version="1.0">
          <emma:interpretation id="{A13D84B8-518B-4039-9669-CDAB9D993B93}" emma:medium="tactile" emma:mode="ink">
            <msink:context xmlns:msink="http://schemas.microsoft.com/ink/2010/main" type="paragraph" rotatedBoundingBox="21795,7649 28702,6301 29527,10529 22620,11876" alignmentLevel="2"/>
          </emma:interpretation>
        </emma:emma>
      </inkml:annotationXML>
      <inkml:traceGroup>
        <inkml:annotationXML>
          <emma:emma xmlns:emma="http://www.w3.org/2003/04/emma" version="1.0">
            <emma:interpretation id="{F249804F-6AB2-48D5-AC55-8691DA6233F4}" emma:medium="tactile" emma:mode="ink">
              <msink:context xmlns:msink="http://schemas.microsoft.com/ink/2010/main" type="line" rotatedBoundingBox="21795,7649 28702,6301 28985,7755 22078,9103"/>
            </emma:interpretation>
          </emma:emma>
        </inkml:annotationXML>
        <inkml:traceGroup>
          <inkml:annotationXML>
            <emma:emma xmlns:emma="http://www.w3.org/2003/04/emma" version="1.0">
              <emma:interpretation id="{4AD4825D-3B68-499B-B079-A795751D05EC}" emma:medium="tactile" emma:mode="ink">
                <msink:context xmlns:msink="http://schemas.microsoft.com/ink/2010/main" type="inkWord" rotatedBoundingBox="21795,7649 25169,6990 25443,8397 22069,9055"/>
              </emma:interpretation>
            </emma:emma>
          </inkml:annotationXML>
          <inkml:trace contextRef="#ctx0" brushRef="#br0" timeOffset="203702.4143">-446 1847 3669 0,'0'0'-182'0,"0"0"24"15,0 0 24-15,0 0 14 0,0 0 22 0,9 75 22 16,-9-75 17-16,0 0 18 0,0 25 11 16,0-25 11-16,0 0 10 0,0 27 6 15,0-27 12-15,0 0 35 0,4 25-11 16,-4-25 10-16,0 0 13 0,3 30-12 0,-3-30-6 15,0 26-5-15,0-26-3 0,0 0 5 16,-3 42-13-16,3-42 17 0,-4 29-15 16,4-29-9-16,-3 33 9 0,3-33-1 0,-3 31-4 15,3-31 4-15,-3 34-2 0,3-34 11 16,-3 30-9-16,3-30 2 0,-3 32-5 16,3-32 0-16,-4 33 11 0,4-33-10 15,-3 31-1-15,3-31 19 0,-3 26-16 0,3-26-6 16,0 0 4-16,0 33-9 0,0-33 3 15,0 0 20-15,-3 25-23 0,3-25 2 0,0 0 7 16,0 0-5-16,0 0 6 0,0 27 11 16,0-27-25-16,0 0 6 0,0 0 2 0,0 0 5 15,0 0-7-15,0 0 1 0,0 0 2 16,0 0-9-16,0 0 1 0,0 0 6 16,0 0-9-16,0 0 0 0,3-89 3 15,-3 89-5-15,3-42-6 0,0 18 11 0,-3-4-9 16,4-4 4-16,-4 4 0 0,3-4-8 15,-3-4 8-15,3 5-4 0,-3-2 3 16,3 2-8-16,0-6 10 0,-3 7-12 0,3 0 5 16,4-5 2-16,-4 7-2 0,0-2 2 15,0 1 4-15,0 1-6 0,3 0 0 0,-3-1 8 16,3 4-12-16,-3 0 6 0,4 4 4 16,-4-6-12-16,3 5 7 0,-6 22 12 15,9-41-17-15,-2 20-5 0,-1 2 13 16,0-1-15-16,-6 20 11 0,12-32 4 0,-6 20-6 15,-6 12 6-15,13-26 5 0,-13 26-14 16,15-23 7-16,-15 23 5 0,10-18-6 0,-10 18-3 16,9-14 4-16,-9 14-15 0,0 0 15 15,15-15 3-15,-15 15-6 0,0 0 6 16,0 0 5-16,22-12-4 0,-22 12 5 0,0 0 4 16,0 0-5-16,0 0 5 0,0 0 13 15,34 0 1-15,-34 0 6 0,0 0 15 16,0 0-1-16,22 23 39 0,-22-23 1 0,9 23-7 15,-9-23-1-15,13 25-8 0,-10-8-5 16,-3-17-8-16,6 39-3 0,-3-19-7 16,0 2-4-16,-3-22-2 0,7 43-1 0,-7-18-1 15,3-3 1-15,0 3 1 0,-3 3-2 16,3-3-7-16,0 0-1 0,-3 4-3 0,3-1-3 16,0-3-2-16,0 0-2 0,0-2-4 15,0 2 0-15,-3-25 1 0,6 45-5 16,-3-22 0-16,0-1 0 0,1-3-5 0,-4-19 4 15,6 40-7-15,-3-23 4 0,-3-17 2 16,3 36-5-16,-3-36 0 0,7 33 3 16,-7-33-3-16,3 32-3 0,0-19 1 0,-3-13-2 15,3 29 1-15,-3-29 2 0,6 25-1 16,-6-25-2-16,3 23 3 0,-3-23-2 16,0 0-1-16,0 30-2 0,0-30 2 0,0 0-2 15,3 29-2-15,-3-29 3 0,0 0 0 16,3 25 0-16,-3-25-2 0,0 0 0 0,0 25 0 15,0-25-2-15,0 0 1 0,0 0-2 16,3 26-16-16,-3-26-22 0,0 0-24 16,0 0-36-16,0 0-37 0,9 20-63 0,-9-20-139 15,0 0-565-15,0 0-448 0</inkml:trace>
          <inkml:trace contextRef="#ctx0" brushRef="#br0" timeOffset="204210.6513">-338 2100 4170 0,'0'0'-157'0,"0"0"32"0,0 0 32 0,0 0 30 15,0 0 18-15,0 0 33 0,0 0 20 16,35-34 41-16,-35 34 10 0,0 0 23 16,31-11 23-16,-31 11 17 0,27-11-9 0,-27 11 21 15,28-15-15-15,-12 4-16 0,-16 11-11 16,34-17-12-16,-18 6-11 0,-16 11-8 15,30-19-7-15,-14 11-4 0,-16 8-6 16,25-17-8-16,-13 7 4 0,-12 10-17 0,25-14-15 16,-25 14-33-16,25-16-52 0,-25 16-49 15,21-11-63-15,-21 11-171 0,23-8-521 0,-17 2-283 16</inkml:trace>
          <inkml:trace contextRef="#ctx0" brushRef="#br0" timeOffset="205859.6625">874 1807 3058 0,'-15'-11'-120'0,"15"11"29"0,0 0 15 16,0 0 15-16,0 0 21 0,-17-17 8 16,17 17 9-16,0 0-4 0,0 0-2 0,0 0 5 15,0 0 6-15,0-28 6 0,0 28-3 16,0 0 9-16,0 0 6 0,0 0 0 16,26-28 0-16,-26 28 9 0,15-11 3 15,-15 11 3-15,24-11 9 0,-24 11 6 0,29-14-4 16,-14 7 9-16,-15 7 14 0,38-13-4 15,-17 7 14-15,0 0 0 0,2-1 0 0,1-2 1 16,-24 9-6-16,47-8-14 0,-24 3 5 16,0 2 4-16,-23 3-13 0,43-3-4 15,-21 3 1-15,-22 0-15 0,37 3 13 0,-37-3-2 16,35 5 6-16,-20 1-13 0,-15-6 5 16,25 14 2-16,-25-14 4 0,22 18-14 15,-22-18-1-15,15 18 3 0,-15-18-6 0,13 20 2 16,-13-20-2-16,0 27 2 0,0-27-3 15,-10 34-5-15,1-14-3 0,-4-2 6 16,2 2 1-16,-2 0-7 0,0-3 4 0,-2 2-8 16,3-2 2-16,-1-1 8 0,1 0-12 15,-1-2-4-15,13-14 4 0,-15 24-16 0,15-24 2 16,-13 19 3-16,13-19-7 16,0 0 5-16,-9 24 5 0,9-24-9 0,0 0 6 15,0 0 7-15,0 0-13 0,0 0 4 16,16 38 11-16,-16-38-6 0,15 8 1 0,-15-8 1 15,19 10 6-15,-19-10-2 0,25 9 6 16,-25-9-4-16,24 14-2 0,-11-4 13 0,-13-10 1 16,21 18-1-16,-6-11-9 0,-15-7 5 15,16 21 7-15,-16-21 3 0,16 24-4 16,-7-13 1-16,-9-11-5 0,12 24-1 16,-12-24 2-16,10 25-3 0,-10-25 15 0,9 24-14 15,-9-24-4-15,3 26 23 0,-3-26-9 16,0 25-8-16,0-25 8 0,0 0-4 15,-9 41 3-15,9-41-13 0,-16 29 10 0,7-17-2 16,-3 6 1-16,-4-1-9 0,3-3 0 16,-7 0 0-16,1 1 4 0,2-2 1 0,-3 1-3 15,1-1-6-15,3-2 4 0,-2 0-29 16,18-11-32-16,-35 19-47 0,23-12-78 16,12-7-168-16,-28 9-367 0,16-7 581 15</inkml:trace>
          <inkml:trace contextRef="#ctx0" brushRef="#br0" timeOffset="204986.0249">1016 1890 3965 0,'0'0'-142'0,"0"-31"14"0,0 31 21 16,0 0 30-16,0 0 16 0,0 0 19 0,0 0 22 15,0 0 0-15,0-32 4 0,0 32 0 16,0 0 11-16,0 0 7 0,0 0-11 15,0 0 9-15,0 0 9 0,0 0 5 0,0 0 13 16,0 0 18-16,0 0 6 0,0 0 7 16,0 0 4-16,0 0 1 0,0 0 0 0,0 0-5 15,0 0 2-15,0 0-10 0,0 0-2 16,22 77 0-16,-19-59-18 0,-3-18-1 16,3 41-2-16,1-22-2 0,1 3 10 0,-5 3-14 15,0-25-5-15,1 46 10 0,2-21-10 16,-3 1-11-16,0-26 5 0,0 47 4 15,0-22-16-15,0-5 5 0,0-20 4 0,0 36-3 16,0-14 4-16,0-22 6 0,0 32 11 16,0-32-7-16,0 34-10 0,0-34-11 0,3 29-19 15,-3-29-20-15,0 22-14 0,0-22-24 16,3 25-23-16,-3-25-27 0,0 0-62 16,0 0-111-16,0 32-450 0,0-32 422 15</inkml:trace>
          <inkml:trace contextRef="#ctx0" brushRef="#br0" timeOffset="206623.9793">2818 1679 2809 0,'11'-12'-142'0,"-11"12"25"0,0 0 20 0,15-12 22 15,-15 12 20-15,0 0 39 0,0 0 20 16,16-16 31-16,-16 16 25 0,0 0 11 0,0 0 5 15,0 0 9-15,0 0 3 0,14-16-2 16,-14 16 3-16,0 0-24 0,0 0 9 0,0 0-4 16,0 0-23-16,0 0 8 0,0 0-1 15,0 0-3-15,0 0-5 0,0 0 12 16,0 0-5-16,-56 50 6 0,45-33 21 16,-4-1-10-16,2 4-1 0,-1 0 4 15,-3 5 5-15,-1 0-14 0,2-1 31 0,2 2-1 16,-6 2-11-16,7 2-9 0,-4-3-4 15,0 2-9-15,5-4-2 0,2 3-6 0,-4-5-9 16,5-1-1-16,1-4-5 0,8-18-3 16,-12 35-6-16,9-19 4 0,3-16-1 0,0 28-6 15,0-28-2-15,15 19-2 0,-15-19 0 16,28 16-3-16,-12-13-2 0,-16-3-6 16,50 0-29-16,-15-3-62 0,4 3-80 0,2-11-127 15,2 4-601-15,-1-2-326 0</inkml:trace>
        </inkml:traceGroup>
        <inkml:traceGroup>
          <inkml:annotationXML>
            <emma:emma xmlns:emma="http://www.w3.org/2003/04/emma" version="1.0">
              <emma:interpretation id="{73FB00F7-99FA-4AB5-A00F-854DB89B0BFE}" emma:medium="tactile" emma:mode="ink">
                <msink:context xmlns:msink="http://schemas.microsoft.com/ink/2010/main" type="inkWord" rotatedBoundingBox="26747,6954 28753,6563 28985,7755 26980,8147"/>
              </emma:interpretation>
            </emma:emma>
          </inkml:annotationXML>
          <inkml:trace contextRef="#ctx0" brushRef="#br0" timeOffset="208497.9721">4524 983 4021 0,'0'0'-144'16,"0"0"27"-16,0 0 12 0,0 0 21 0,0 0 5 16,0 0 6-16,-6-27 1 0,6 27 12 15,0 0 11-15,0 0 1 0,0 0 17 0,0 0 4 16,0 0 10-16,0 0 17 0,0 0 15 15,0 0 2-15,0 0 12 0,0 0 14 16,-4-24-5-16,4 24 9 0,0 0 14 16,0 0-7-16,0 0 1 0,0 0-3 0,0 0-18 15,0 0 15-15,0 0-10 0,0 0 8 16,0 0-4-16,0 0-3 0,0 0-5 16,0 0-4-16,0 0 0 0,0 0-1 0,0 0 14 15,0 0-15-15,0 0 8 0,0 0 7 16,-15 69-5-16,15-69 2 0,3 45-13 0,-3-23 6 15,3 3-8-15,-3 0-4 0,3 0-7 16,0-1 9-16,4 3-3 0,-4-3-7 16,3 3 0-16,0-6-5 0,-1 1 4 0,1-2-4 15,0 2-2-15,-6-22-1 0,11 36 6 16,-8-22-3-16,-3-14-22 0,10 27-26 16,-10-27-35-16,9 26-34 0,-6-14-52 0,-3-12-106 15,8 16-536-15,-8-16 166 0</inkml:trace>
          <inkml:trace contextRef="#ctx0" brushRef="#br0" timeOffset="209102.5422">4376 841 3377 0,'0'0'-129'16,"0"0"26"-16,-3-28 28 0,3 28 10 0,0 0 8 15,0 0 12-15,0 0 11 0,3-27 2 0,-3 27 7 16,0 0 12-16,14-16 2 0,-14 16-6 16,19-13 20-16,-19 13 5 0,23-12 25 15,-23 12 7-15,26-11 16 0,-26 11 10 0,36-11-10 16,-22 9 9-16,-14 2 3 0,36-7 6 16,-36 7-10-16,36 3 13 0,-36-3-21 15,43 11 3-15,-21-4 1 0,1 6 5 16,-2 3-21-16,-1 1 7 0,2 4-3 0,1 3-9 15,-6-2-8-15,2 6-5 0,-2 0 8 16,-5 0 6-16,2 1-9 0,-4 0 14 0,0 5-16 16,-3-10 5-16,-1 8-7 0,0-5-2 15,-3 1-1-15,-3 0 4 0,3 0-5 16,-1-1-6-16,-4 2 8 0,2-4-8 0,-3 2-5 16,-3-1 8-16,-3 2-8 0,-2 1 4 15,-2 4-6-15,-1-6 2 0,-4 3-6 0,1 1 7 16,-5 0-10-16,2-4 4 0,-1 4-2 15,-2 0-12-15,-2-4 11 0,8 3 2 16,-6-1-6-16,7-2-6 0,2 2 12 16,-3-4-16-16,5-3-4 0,-1 2-1 0,5-3-31 15,-1-4 2-15,9-17-23 0,-9 32-19 16,4-17-24-16,2-5-44 0,3-10-71 0,0 0-559 16,-6 24 265-16</inkml:trace>
          <inkml:trace contextRef="#ctx0" brushRef="#br0" timeOffset="210665.9981">5520 748 3283 0,'0'0'-143'0,"0"0"38"16,0 0 21-16,13 38 18 0,-13-38 9 0,-3 27 17 15,3-27 17-15,-3 32 15 0,3-32 22 16,0 36 0-16,0-36-3 0,0 37 2 16,0-21 1-16,0-16 10 0,3 33-5 0,-3-33-5 15,6 34 2-15,-6-34 10 0,5 25-5 16,-5-25-3-16,3 25-2 0,-3-25-11 15,6 20 15-15,-6-20-7 0,0 0 20 16,6 22-1-16,-6-22-2 0,0 0 12 0,0 0-8 16,0 0 11-16,0 0-14 0,0 0-3 15,0 0-1-15,0 0 3 0,0 0-3 16,0 0 3-16,0 0-8 0,0 0-2 0,0 0 8 16,0 0-8-16,10-72 2 0,-10 72-10 15,7-36-3-15,-4 16 2 0,-3 20-3 16,7-42 3-16,-4 20-1 0,3 1 3 0,-6 21-9 15,14-40 0-15,-11 20 3 0,3 2 9 16,-6 18-16-16,10-32 0 0,-10 32 3 16,13-22-6-16,-13 22 1 0,7-24 7 0,-7 24-8 15,14-19 3-15,-14 19 5 0,15-17-10 16,-15 17 5-16,17-13 15 0,-17 13-19 16,0 0 6-16,24-15 2 0,-24 15 15 0,0 0-13 15,22-4 18-15,-22 4 1 0,0 0 9 16,0 0 15-16,37 15 0 0,-37-15-5 15,12 21 7-15,-12-21 5 0,16 19-7 0,-8-6 7 16,-8-13 16-16,14 29-5 0,-8-15 0 16,-6-14-1-16,6 35-2 0,0-21-3 0,-6-14 2 15,3 37-20-15,0-20 0 0,-3-17-2 16,1 34-8-16,-1-34-2 0,0 30-13 16,0-30 3-16,3 31-7 0,-3-31 0 0,3 28 2 15,-3-28-8-15,0 22-11 0,0-22-20 16,0 0-24-16,8 31-25 0,-8-31-34 15,3 18-40-15,-3-18-65 0,0 0-146 0,12 11-465 16,-12-11 71-16</inkml:trace>
          <inkml:trace contextRef="#ctx0" brushRef="#br0" timeOffset="211313.9428">6132 699 3477 0,'0'0'-139'0,"0"0"46"0,0 0 34 15,0 0 18-15,0 0 9 0,0 0 9 16,0 0 1-16,0 0 9 0,0 0 11 0,0 0 4 16,0 0 6-16,0 0 9 0,0 0 1 15,17-35-1-15,-17 35 5 0,0 0-7 16,0 0 2-16,26-15 0 0,-26 15 2 0,16-11-7 15,-16 11-10-15,20-13 1 0,-20 13-1 16,15-17 3-16,-15 17 16 0,18-14-19 16,-18 14 1-16,15-20 1 0,-15 20 6 0,20-20-13 15,-20 20 10-15,11-19 0 0,-11 19-11 16,13-19 6-16,-13 19 3 0,9-16-3 16,-9 16 7-16,0 0-4 0,6-22-5 0,-6 22 14 15,0 0-14-15,0 0 2 0,0 0-4 16,0 0-3-16,0 0 7 0,0 0-2 15,-15-32-6-15,15 32 6 0,0 0 0 0,0 0-5 16,0 0 0-16,0 0 1 0,0 0-1 16,-59 33 0-16,59-33 15 0,-21 18-13 15,6-4 3-15,1-1-2 0,-2 3 2 0,2-2 5 16,-1 4 22-16,1-1 3 0,-2 5-3 16,5-2 23-16,-4 8-4 0,1-4-5 0,5 3 21 15,-1-3-9-15,2 1-10 0,2 0 4 16,3 0-11-16,3-25-1 0,-3 42 14 15,3-23-16-15,6 4-6 0,6-6 9 16,3-1-4-16,8-2-14 0,7 0-29 0,8-7-97 16,3-3-281-16,1-4-375 0,4-4 358 15</inkml:trace>
        </inkml:traceGroup>
      </inkml:traceGroup>
      <inkml:traceGroup>
        <inkml:annotationXML>
          <emma:emma xmlns:emma="http://www.w3.org/2003/04/emma" version="1.0">
            <emma:interpretation id="{E133090E-49B3-444C-B74D-AE9FE16EBF62}" emma:medium="tactile" emma:mode="ink">
              <msink:context xmlns:msink="http://schemas.microsoft.com/ink/2010/main" type="line" rotatedBoundingBox="23032,11356 24534,11426 24528,11566 23025,11496"/>
            </emma:interpretation>
          </emma:emma>
        </inkml:annotationXML>
        <inkml:traceGroup>
          <inkml:annotationXML>
            <emma:emma xmlns:emma="http://www.w3.org/2003/04/emma" version="1.0">
              <emma:interpretation id="{A8E71C0A-8A4C-47BB-9F18-B5E7BE4C85AC}" emma:medium="tactile" emma:mode="ink">
                <msink:context xmlns:msink="http://schemas.microsoft.com/ink/2010/main" type="inkWord" rotatedBoundingBox="23032,11356 24534,11426 24528,11566 23025,11496"/>
              </emma:interpretation>
            </emma:emma>
          </inkml:annotationXML>
          <inkml:trace contextRef="#ctx0" brushRef="#br0" timeOffset="290104.919">588 5165 3997 0,'0'0'-182'0,"-12"9"46"0,12-9 7 0,0 0 7 16,0 0 14-16,0 0 5 0,0 0 6 16,0 0 10-16,0 0 7 0,0 0 15 15,0 0 11-15,0 0 8 0,0 0 4 0,0 0 14 16,0 0 8-16,0 0 12 0,0 0 5 16,0 0 17-16,0 0-5 0,0 0 16 15,0 0 0-15,0 0 3 0,0 0 2 0,0 0 7 16,0 0-2-16,0 0-6 0,0 0 0 15,0 0 10-15,0 0-11 0,0 0-5 0,0 0-6 16,0 0 6-16,0 0-3 0,0 0 2 16,0 0 3-16,0 0-8 0,0 0 2 0,0 0-2 15,0 0-5-15,0 0 7 0,0 0 14 16,0 0-15-16,0 0 6 0,0 0 17 16,0 0-9-16,0 0-1 0,0 0 5 15,0 0-3-15,0 0 6 0,0 0-3 0,0 0 10 16,0 0 9-16,0 0-4 0,0 0 3 15,0 0 5-15,0 0-16 0,0 0 4 16,0 0-2-16,23 38 2 0,-23-38-7 0,0 0 1 16,0 0-9-16,18 11 5 0,-18-11-9 15,0 0 5-15,0 0-2 0,21 8 1 0,-21-8-6 16,0 0 4-16,0 0-2 0,18 10 6 16,-18-10-3-16,0 0 3 0,0 0-7 0,23 8-3 15,-23-8-1-15,0 0 3 0,0 0 0 16,24 11-2-16,-24-11-2 0,0 0-3 15,18 6-4-15,-18-6 1 0,0 0-4 0,29 5 3 16,-29-5-5-16,0 0 4 0,24 5-1 16,-24-5-1-16,0 0-8 0,26 6 3 0,-26-6 3 15,0 0 1-15,0 0-7 0,27 4 3 16,-27-4 3-16,0 0-1 0,21 4-5 16,-21-4 4-16,0 0 0 0,0 0 4 0,0 0 0 15,34 3-2-15,-34-3-4 0,0 0 1 16,0 0-4-16,22 4 5 0,-22-4-1 15,0 0 2-15,0 0-6 0,29 1 5 16,-29-1-5-16,0 0 4 0,0 0-5 0,0 0 1 16,27 0 0-16,-27 0 1 0,0 0 0 15,0 0-4-15,0 0 2 0,0 0 4 0,0 0-5 16,32 0-1-16,-32 0 4 0,0 0-1 16,0 0-2-16,0 0 0 0,0 0 1 15,27 3-2-15,-27-3 0 0,0 0-2 0,0 0 5 16,34 0-3-16,-34 0 4 0,0 0-3 15,0 0 1-15,34-3-4 0,-34 3 1 0,0 0-2 16,0 0 3-16,29-1 6 0,-29 1-8 16,0 0 4-16,0 0 0 0,0 0 2 0,32-4-5 15,-32 4-2-15,0 0 3 0,0 0 0 16,0 0 0-16,0 0 3 0,0 0-6 16,0 0 2-16,30 0-2 0,-30 0 6 0,0 0-4 15,0 0 1-15,0 0 1 0,0 0 0 16,0 0-1-16,0 0 7 0,0 0-8 0,0 0 4 15,0 0-3-15,29-3 0 0,-29 3 3 16,0 0-3-16,0 0-4 0,0 0 8 16,0 0-7-16,0 0 0 0,0 0-11 15,0 0-10-15,0 0-16 0,0 0-15 0,0 0-33 16,0 0-30-16,11-3-62 0,-11 3-198 16,0 0-470-16,0 0-86 0</inkml:trace>
          <inkml:trace contextRef="#ctx0" brushRef="#br0" timeOffset="291663.1477">650 5271 3728 0,'0'0'-134'0,"0"0"30"0,0 0 27 0,0 0 23 15,0 0 19-15,0 0 19 0,0 0 12 16,0 0 15-16,0 0 1 0,0 0 15 16,0 0 0-16,0 0 16 0,0 0 5 15,0 0-20-15,0 0 18 0,0 0 6 0,0 0-12 16,0 0-1-16,0 0 2 0,0 0 5 16,0 0-1-16,0 0-6 0,0 0-3 15,0 0 12-15,0 0-18 0,0 0-1 0,0 0 4 16,0 0 5-16,0 0-5 0,0 0 7 15,0 0-5-15,0 0 7 0,0 0 2 0,-18-20 6 16,18 20-2-16,0 0-1 0,0 0-6 16,0 0 10-16,0 0-10 0,0 0-2 0,0 0 0 15,0 0-2-15,0 0-5 0,0 0 2 16,0 0-3-16,0 0 3 0,0 0-7 16,0 0 1-16,0 0-4 0,0 0-1 0,0 0-5 15,0 0 1-15,0 0-1 0,0 0 1 16,56 35-4-16,-56-35 3 0,0 0-7 0,21 4 2 15,-21-4 0-15,0 0 0 0,29 8-2 16,-29-8 1-16,0 0-1 0,32 10 6 16,-32-10-7-16,0 0-1 0,33 4-3 15,-33-4 3-15,24 4-5 0,-24-4 2 0,0 0 4 16,38 2-6-16,-38-2-1 0,21 0 1 16,-21 0 1-16,0 0 0 0,35 0 0 0,-35 0-5 15,0 0-1-15,27 0 3 0,-27 0 3 16,0 0-2-16,0 0-3 0,31 4 2 15,-31-4 0-15,0 0 0 0,0 0-1 0,31 0 0 16,-31 0 0-16,0 0-2 0,31 0 0 16,-31 0 1-16,0 0 0 0,31 1-3 0,-31-1 3 15,0 0 7-15,28 0-7 0,-28 0-3 16,0 0 3-16,31 0 0 0,-31 0 0 16,0 0 0-16,28 4 0 0,-28-4-1 0,0 0 1 15,28 0 2-15,-28 0-4 0,0 0 2 16,34 3-1-16,-34-3-1 0,22 3-1 0,-22-3 2 15,0 0 1-15,30 0-3 0,-30 0 4 16,0 0 1-16,0 0-2 0,35 0 2 16,-35 0-1-16,0 0-2 0,24 0 1 0,-24 0-1 15,0 0 1-15,0 0 0 0,31 0 1 16,-31 0 1-16,0 0-2 0,0 0 3 16,28 0-6-16,-28 0 6 0,0 0-6 0,0 0 3 15,0 0 0-15,31 0-2 0,-31 0 7 16,0 0-4-16,0 0-1 0,0 0-1 15,0 0 0-15,31-3-1 0,-31 3 1 0,0 0 2 16,0 0-3-16,0 0 7 0,0 0-8 16,0 0 3-16,31 0 2 0,-31 0-4 15,0 0-1-15,0 0 4 0,0 0-1 0,0 0 0 16,38 0-1-16,-38 0 2 0,0 0-2 16,0 0 2-16,30 0-1 0,-30 0 0 0,0 0-2 15,0 0 6-15,36 0-5 0,-36 0 2 16,0 0-1-16,26 0 4 0,-26 0-8 0,0 0 4 15,0 0 0-15,32-3-2 0,-32 3 0 16,0 0 0-16,0 0 1 0,27-4 1 16,-27 4 3-16,0 0-3 0,0 0-3 0,0 0 7 15,0 0-5-15,29-5 3 0,-29 5-3 16,0 0 0-16,0 0-1 0,0 0 4 0,0 0-2 16,0 0 1-16,27 0-2 0,-27 0-1 15,0 0 1-15,0 0 2 0,0 0 2 16,0 0-4-16,0 0 3 0,30-2-4 15,-30 2 2-15,0 0-2 0,0 0 1 0,0 0 4 16,0 0-6-16,26-4 3 0,-26 4 1 16,0 0-2-16,0 0-1 0,0 0 4 15,0 0-2-15,30 0 4 0,-30 0-3 0,0 0 4 16,0 0 0-16,0 0 1 0,0 0 0 16,39 0 3-16,-39 0-1 0,0 0-1 0,0 0 3 15,0 0-3-15,29 0 0 0,-29 0 2 16,0 0-2-16,0 0 1 0,0 0 2 0,32 0 3 15,-32 0 1-15,0 0-3 0,0 0 3 16,0 0-1-16,32 0 0 0,-32 0-2 16,0 0 6-16,0 0-3 0,0 0 3 0,0 0-2 15,30 0-1-15,-30 0 3 0,0 0 0 16,0 0-2-16,0 0 0 0,0 0-4 0,0 0 2 16,0 0-4-16,29 0 2 0,-29 0-1 15,0 0-3-15,0 0 0 0,0 0-17 16,0 0-25-16,0 0-30 0,0 0-29 0,33 0-34 15,-21 0-46-15,-12 0-90 0,24 0-666 16,-24 0-649-16</inkml:trace>
        </inkml:traceGroup>
      </inkml:traceGroup>
    </inkml:traceGroup>
  </inkml:traceGroup>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5T00:28:19.299"/>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28026CB1-E23E-4381-9EAE-1D9E44BEF585}" emma:medium="tactile" emma:mode="ink">
          <msink:context xmlns:msink="http://schemas.microsoft.com/ink/2010/main" type="inkDrawing" rotatedBoundingBox="24636,12784 26344,12778 26345,12823 24637,12829" shapeName="None"/>
        </emma:interpretation>
      </emma:emma>
    </inkml:annotationXML>
    <inkml:trace contextRef="#ctx0" brushRef="#br0">0 19 4373 0,'0'0'-184'0,"0"0"17"0,0 0 26 16,0 0 14-16,0 0 13 0,0 0 22 16,0 0 5-16,0 0 21 0,0 0 25 15,0 0 2-15,0 0 18 0,0 0-2 0,0 0 7 16,0 0 6-16,0 0-2 0,0 0 8 16,0 0-1-16,0 0 7 0,0 0-4 0,0 0 4 15,0 0-9-15,0 0 19 0,0 0-7 16,0 0-5-16,0 0 14 0,0 0 5 15,0 0 2-15,0 0 6 0,0 0-1 16,0 0 12-16,0 0 0 0,0 0 4 0,0 0-5 16,0 0-2-16,0 0-8 0,41 29 11 15,-41-29-10-15,0 0 1 0,0 0-3 16,0 0-7-16,0 0-3 0,0 0-8 0,33 0 16 16,-33 0-2-16,0 0-1 0,0 0 1 15,0 0-10-15,0 0 9 0,37-5 0 16,-37 5-9-16,0 0-3 0,0 0 16 0,0 0-14 15,33 0-3-15,-33 0-1 0,0 0 3 16,0 0 3-16,33-4-10 0,-33 4 3 0,0 0 7 16,30-2-8-16,-30 2 5 0,0 0-12 15,35-5-4-15,-35 5 19 0,0 0-16 16,33-3 6-16,-33 3-1 0,26-3 5 0,-26 3-7 16,0 0 0-16,33 0-5 0,-33 0 9 15,0 0 1-15,37 0-3 0,-37 0 3 0,0 0-8 16,31-5 3-16,-31 5-2 0,0 0 5 15,35 0-1-15,-35 0-5 0,26-2-1 16,-26 2 4-16,26-4-4 0,-26 4 1 0,0 0 5 16,36-4 3-16,-36 4 6 0,23-3-9 15,-23 3 0-15,0 0-4 0,36-1 4 0,-36 1-1 16,27 0-1-16,-27 0-5 0,0 0 1 16,40-4-1-16,-40 4 3 0,25 4-2 15,-25-4 8-15,0 0-4 0,34 0-4 0,-34 0 12 16,0 0-7-16,36 0-2 0,-36 0 24 15,0 0-3-15,29 0-4 0,-29 0 4 16,0 0-8-16,33 0-5 0,-33 0-1 0,0 0 2 16,23 0 8-16,-23 0-9 0,0 0-5 15,24 1 3-15,-24-1 9 0,0 0-10 16,0 0-3-16,35-1 11 0,-35 1-8 0,0 0-6 16,0 0 11-16,33 0-9 0,-33 0 5 15,0 0 3-15,33-4-13 0,-33 4 4 0,0 0-1 16,29-3 5-16,-29 3 1 0,0 0-6 15,39 0 7-15,-39 0-7 0,27 0 4 16,-27 0-12-16,29 0 15 0,-29 0-7 0,27 3 9 16,-27-3-12-16,29 4 0 0,-29-4 3 15,23 1 7-15,-23-1 4 0,0 0-6 0,38 3-3 16,-38-3 0-16,0 0-5 0,28 7 5 16,-28-7 15-16,0 0-15 0,28 0 2 0,-28 0 10 15,0 0-12-15,0 0 10 0,31 1-13 16,-31-1-1-16,0 0 9 0,0 0 6 15,0 0-8-15,34 0 0 0,-34 0-3 0,0 0 4 16,0 0 1-16,0 0-12 0,28 0 14 16,-28 0-2-16,0 0-2 0,0 0-3 15,28 7 0-15,-28-7 3 0,0 0-1 0,22 3 1 16,-22-3 2-16,0 0-6 0,0 0 7 16,29 3-6-16,-29-3 5 0,0 0 0 15,0 0-6-15,30 2-1 0,-30-2-1 0,0 0 11 16,0 0-10-16,31 3-1 0,-31-3 10 15,0 0-1-15,0 0-11 0,25 0 10 0,-25 0-8 16,0 0 6-16,0 0 5 0,0 0-14 16,0 0 12-16,0 0 1 0,34-3-2 15,-34 3-2-15,0 0-1 0,0 0-2 0,0 0 6 16,0 0-1-16,0 0-2 0,0 0-1 16,0 0-9-16,0 0 11 0,33 0-8 0,-33 0 16 15,0 0-20-15,0 0 13 0,0 0-7 16,0 0 2-16,0 0 5 0,26-2-13 15,-26 2 6-15,0 0 9 0,0 0 2 0,0 0-7 16,0 0 0-16,0 0 1 0,0 0-3 16,0 0-3-16,0 0-1 0,25-3 8 0,-25 3-1 15,0 0-2-15,0 0-2 0,0 0-6 16,0 0 14-16,0 0-9 0,0 0 4 16,0 0 4-16,0 0-6 0,31-3 7 0,-31 3-7 15,0 0-4-15,0 0 4 0,0 0 4 16,0 0 2-16,0 0-7 0,0 0 1 15,0 0 3-15,0 0-3 0,22-7 6 0,-22 7-6 16,0 0-1-16,0 0-4 0,0 0 2 16,0 0-36-16,0 0-40 0,26 0-63 15,-26 0-166-15,0 0-507 0,0 0 96 0</inkml:trace>
  </inkml:traceGroup>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5T00:28:32.823"/>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5EABC2E1-5414-4603-91A4-FAD6D506BD66}" emma:medium="tactile" emma:mode="ink">
          <msink:context xmlns:msink="http://schemas.microsoft.com/ink/2010/main" type="inkDrawing" rotatedBoundingBox="17278,12832 21771,12682 21777,12863 17284,13013" shapeName="None"/>
        </emma:interpretation>
      </emma:emma>
    </inkml:annotationXML>
    <inkml:trace contextRef="#ctx0" brushRef="#br0">21 32 1612 0,'0'0'42'0,"0"0"39"0,0 0 25 16,0 0 11-16,0 0-1 0,0 0 1 16,0 0 19-16,0 0-29 0,0 0-3 0,0 0-1 15,0 0 8-15,0 0-18 0,0 0-8 16,0 0-20-16,0 0-2 0,0 0-13 15,0 0-9-15,0 0 10 0,0 0-1 0,0 0-20 16,0 0 10-16,0 0-13 0,0 0 7 16,0 0-7-16,0 0 2 0,0 0 8 0,0 0 9 15,0 0-14-15,0 0 12 0,0 0 0 16,-22 22-1-16,22-22-2 0,0 0-5 16,0 0 3-16,0 0 6 0,0 0-12 0,0 0 1 15,0 0 4-15,0 0-14 0,0 0 4 16,0 0-8-16,0 0 1 0,0 0-2 0,0 0 16 15,0 0-15-15,0 0 3 0,0 0-2 16,0 0-7-16,0 0 8 0,0 0-5 16,0 0 0-16,0 0 9 0,0 0-4 0,0 0 1 15,0 0 2-15,0 0 3 0,0 0-7 16,50 16-2-16,-50-16 4 0,0 0-7 0,0 0 11 16,0 0-10-16,0 0-6 0,25 11 4 15,-25-11 4-15,0 0 3 0,0 0 3 16,0 0 3-16,21 11 3 0,-21-11-4 15,0 0-4-15,0 0 4 0,0 0-7 0,22 8 0 16,-22-8-6-16,0 0 5 0,0 0 0 16,25 6-6-16,-25-6-2 0,0 0 2 0,0 0-1 15,25 8 1-15,-25-8 3 0,0 0-4 16,28 8 1-16,-28-8-3 0,0 0 5 16,30 3-4-16,-30-3 6 0,0 0-2 0,29 3 3 15,-29-3-4-15,21 5-1 0,-21-5-3 16,0 0 2-16,28 3 5 0,-28-3-2 0,0 0-4 15,0 0 0-15,31 3 0 0,-31-3-1 16,0 0-2-16,0 0 3 0,25 0-9 16,-25 0 5-16,0 0-4 0,0 0 5 0,0 0-3 15,28 3 1-15,-28-3-1 0,0 0 0 16,0 0-1-16,0 0-1 0,30 3 2 0,-30-3-1 16,0 0 1-16,0 0 0 0,32 4-3 15,-32-4 2-15,0 0-2 0,27 1 3 16,-27-1-5-16,0 0 3 0,32 0-1 0,-32 0 2 15,0 0 2-15,30 0-3 0,-30 0-3 16,0 0 3-16,29 0 2 0,-29 0-3 0,0 0 0 16,0 0 2-16,30 0-2 0,-30 0 4 15,0 0 3-15,0 0 0 0,0 0 0 16,32 0 0-16,-32 0 3 0,0 0-2 0,0 0 3 16,0 0-2-16,24 3-1 0,-24-3 3 15,0 0-4-15,0 0 0 0,0 0-2 0,0 0-2 16,32 0 3-16,-32 0-4 0,0 0 1 15,0 0-1-15,30-3 1 0,-30 3 1 16,0 0-5-16,0 0 4 0,32 0-2 16,-32 0 0-16,0 0-2 0,0 0 0 0,39 0 0 15,-39 0 0-15,0 0 1 0,32-1 3 16,-32 1-5-16,0 0-2 0,30 0 4 0,-30 0-2 16,0 0 1-16,32 0-1 0,-32 0-1 15,0 0 1-15,30 0 0 0,-30 0 11 16,0 0 0-16,38 0-3 0,-38 0 3 0,0 0-3 15,30 0-2-15,-30 0 3 0,0 0-1 16,32-4-4-16,-32 4 5 0,0 0-7 0,36 0 3 16,-36 0-4-16,0 0 4 0,29 0-3 15,-29 0-3-15,0 0 3 0,30 0 2 16,-30 0-3-16,0 0 0 0,29 0 2 0,-29 0-3 16,0 0 0-16,33 0 1 0,-33 0 0 15,0 0 1-15,35 0 1 0,-35 0-3 0,24-3-1 16,-24 3 1-16,0 0 0 0,35 0 2 15,-35 0-3-15,0 0 3 0,30-3-2 16,-30 3 0-16,0 0 2 0,30 3 2 0,-30-3-4 16,0 0-1-16,32-3 1 0,-32 3 0 15,0 0-2-15,34 0 1 0,-34 0 1 0,0 0 1 16,34 3 1-16,-34-3-4 0,0 0 4 16,32 0-1-16,-32 0-1 0,0 0 0 0,30 0 5 15,-30 0-5-15,25 0 0 0,-25 0 4 16,0 0-4-16,34-3 1 0,-34 3 1 15,0 0 0-15,28 0 0 0,-28 0-5 0,0 0 3 16,28 3 1-16,-28-3 2 0,0 0-1 16,31 0 8-16,-31 0 4 0,0 0-3 0,31 0 2 15,-31 0-3-15,0 0-4 0,34 0-2 16,-34 0 4-16,0 0-1 0,37-3-4 16,-37 3 2-16,0 0-1 0,31-3 0 0,-31 3 1 15,0 0-1-15,31 0 1 0,-31 0-1 16,0 0-1-16,31-3-2 0,-31 3 1 0,0 0 0 15,0 0 0-15,31 0-1 0,-31 0-2 16,0 0 3-16,0 0-1 0,0 0 1 16,28-2-1-16,-28 2-1 0,0 0 2 15,0 0-3-15,0 0 3 0,0 0-1 0,0 0-2 16,28-3 2-16,-28 3 0 0,0 0-1 16,0 0-1-16,0 0 1 0,0 0 2 15,31 0-1-15,-31 0-1 0,0 0 0 0,0 0 1 16,0 0-1-16,34 0 1 0,-34 0-4 15,0 0 2-15,31-3 5 0,-31 3 0 0,0 0-4 16,31 3-2-16,-31-3 0 0,0 0 2 16,31 0 1-16,-31 0-1 0,0 0-2 0,24 0 2 15,-24 0 0-15,0 0 2 0,0 0-3 16,0 0 2-16,32-3-2 0,-32 3 3 16,0 0-1-16,0 0-1 0,0 0-1 0,30 0 8 15,-30 0-1-15,0 0 2 0,0 0-2 16,32 0-1-16,-32 0 5 0,0 0-4 0,0 0-2 15,33 0 0-15,-33 0-1 0,0 0 0 16,35 0 1-16,-35 0-2 0,0 0 0 16,38 0-1-16,-38 0 3 0,27 0-2 0,-27 0-4 15,27 3 5-15,-27-3-2 0,29 0 1 16,-29 0-1-16,27 0 0 0,-27 0 0 0,0 0 2 16,35 0-2-16,-35 0-1 0,0 0 0 15,30 0 3-15,-30 0-4 0,0 0 3 16,29 0-1-16,-29 0 2 0,0 0-1 0,0 0 1 15,33 0 0-15,-33 0 0 0,0 0 0 16,26 0 4-16,-26 0 0 0,0 0-2 0,30-3 0 16,-30 3 1-16,0 0-1 0,0 0 1 15,35-3-4-15,-35 3 3 0,0 0-2 16,27-2 1-16,-27 2-1 0,0 0 1 0,32-3-2 16,-32 3 1-16,0 0-3 0,0 0 2 15,33-3-3-15,-33 3 3 0,0 0-2 0,24-6 0 16,-24 6 0-16,0 0 1 0,32-5 1 15,-32 5 0-15,0 0-3 0,27-3 4 16,-27 3-3-16,0 0 5 0,29-3-6 0,-29 3 1 16,0 0 0-16,30-4 1 0,-30 4 2 15,0 0-3-15,26-1 0 0,-26 1 0 16,0 0-1-16,24-7 2 0,-24 7-1 0,0 0 0 16,0 0-1-16,27-3 1 0,-27 3-1 15,0 0 1-15,0 0 0 0,0 0 2 0,29-1-3 16,-29 1-1-16,0 0 2 0,0 0 0 15,0 0 1-15,34-3 0 0,-34 3-1 16,0 0 3-16,25-4-2 0,-25 4 2 0,0 0-2 16,0 0 3-16,34-6-4 0,-34 6 1 15,0 0-1-15,28-1 3 0,-28 1-3 0,0 0 2 16,24-7-2-16,-24 7 1 0,0 0-1 16,29-3 3-16,-29 3-2 0,0 0 0 15,27-3 0-15,-27 3 0 0,0 0 2 0,0 0-1 16,35-3-2-16,-35 3 0 0,0 0 1 15,24-2 2-15,-24 2-2 0,0 0 0 0,0 0-2 16,0 0 1-16,34 0 0 0,-34 0 2 16,0 0-1-16,0 0-2 0,0 0 7 15,31-6-4-15,-31 6 0 0,0 0 1 0,0 0-1 16,0 0 1-16,28-3-2 0,-28 3 1 16,0 0 0-16,0 0 2 0,28-2-2 0,-28 2 2 15,0 0-2-15,0 0 1 0,31-3 0 16,-31 3 1-16,0 0-3 0,0 0 1 0,31-3 1 15,-31 3 0-15,0 0-3 0,28-3 1 16,-28 3-2-16,0 0 4 0,0 0-2 16,31 0 2-16,-31 0-3 0,0 0 1 0,0 0-1 15,31-5 0-15,-31 5 0 0,0 0 1 16,0 0-1-16,31-4 3 0,-31 4-2 16,0 0 1-16,0 0-1 0,0 0-1 0,31-2 1 15,-31 2 2-15,0 0-3 0,0 0 2 16,0 0-1-16,28 0 1 0,-28 0-1 0,0 0-2 15,0 0 3-15,0 0 1 0,0 0-2 16,31 0 0-16,-31 0 0 0,0 0 2 16,0 0-1-16,27-3 0 0,-27 3 0 0,0 0-2 15,0 0 2-15,32 0 0 0,-32 0-2 16,0 0 2-16,0 0 0 0,33 3-2 16,-33-3 3-16,0 0-3 0,0 0 0 15,32-3 1-15,-32 3 1 0,0 0-1 0,0 0-1 16,27-2 0-16,-27 2 2 0,0 0-2 15,0 0 0-15,0 0 2 0,32 0-1 0,-32 0 0 16,0 0-1-16,0 0 0 0,0 0-2 16,30 0 4-16,-30 0-3 0,0 0 1 0,0 0-1 15,0 0 2-15,0 0-1 0,35 0 2 16,-35 0-4-16,0 0 3 0,0 0-1 16,0 0 1-16,30 2-1 0,-30-2-2 0,0 0 3 15,0 0 0-15,29-2-1 0,-29 2 2 16,0 0-3-16,0 0 2 0,0 0-2 0,36 0 2 15,-36 0-1-15,0 0-2 0,0 0 1 16,29 2 4-16,-29-2-4 0,0 0 2 16,0 0-3-16,0 0 4 0,30-2-2 0,-30 2 2 15,0 0-2-15,0 0 0 0,0 0 0 16,0 0 2-16,35 0-2 0,-35 0 0 0,0 0 1 16,0 0 0-16,0 0-2 0,27 2 0 15,-27-2 1-15,0 0 2 0,0 0-1 16,0 0-1-16,32-2 0 0,-32 2 0 0,0 0 2 15,0 0-1-15,0 0-2 0,27-3 2 16,-27 3-2-16,0 0 3 0,0 0-2 0,0 0 0 16,0 0-2-16,0 0 3 0,0 0-1 15,32 3 0-15,-32-3 0 0,0 0 3 0,0 0-3 16,0 0 3-16,0 0-2 0,0 0 0 16,0 0 0-16,0 0 1 0,0 0 0 15,30-3-3-15,-30 3 3 0,0 0-1 0,0 0-1 16,0 0 3-16,0 0-3 0,0 0 2 15,0 0-1-15,0 0 2 0,29-3-3 16,-29 3 1-16,0 0 0 0,0 0 1 0,0 0-2 16,0 0 3-16,0 0-3 0,0 0 1 15,0 0-1-15,0 0 1 0,0 0-1 16,30 0 2-16,-30 0-2 0,0 0 2 0,0 0-2 16,0 0-1-16,0 0 2 0,0 0-1 15,27-5 0-15,-27 5 0 0,0 0 1 0,0 0 2 16,0 0-2-16,32 5 2 0,-32-5-4 15,0 0 3-15,0 0-3 0,0 0 3 16,30-5 1-16,-30 5-3 0,0 0 1 0,0 0 1 16,0 0-2-16,0 0-1 0,35 5 1 15,-35-5 1-15,0 0-1 0,0 0-1 0,0 0 3 16,0 0-1-16,0 0 0 0,24-7-1 16,-24 7 0-16,0 0 4 0,0 0-2 15,0 0 5-15,0 0 1 0,0 0-2 0,0 0 2 16,0 0 2-16,35 0-4 0,-35 0 2 15,0 0-3-15,0 0 2 0,0 0-2 0,24-1 1 16,-24 1-3-16,0 0-1 0,0 0 0 16,0 0 0-16,29 1-4 0,-29-1-6 15,0 0-17-15,0 0-28 0,0 0-61 0,0 0-77 16,0 0-256-16,0 0-101 0,0 0-385 16,0 0-680-16</inkml:trace>
  </inkml:traceGroup>
</inkml:ink>
</file>

<file path=ppt/ink/ink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5T00:28:09.455"/>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68C715EE-CD58-49BF-A7E6-7C6AABE034DA}" emma:medium="tactile" emma:mode="ink">
          <msink:context xmlns:msink="http://schemas.microsoft.com/ink/2010/main" type="writingRegion" rotatedBoundingBox="21734,13072 22995,12948 23003,13037 21742,13160"/>
        </emma:interpretation>
      </emma:emma>
    </inkml:annotationXML>
    <inkml:traceGroup>
      <inkml:annotationXML>
        <emma:emma xmlns:emma="http://www.w3.org/2003/04/emma" version="1.0">
          <emma:interpretation id="{C242AB61-73CA-4D26-B7CB-01CB9553BB49}" emma:medium="tactile" emma:mode="ink">
            <msink:context xmlns:msink="http://schemas.microsoft.com/ink/2010/main" type="paragraph" rotatedBoundingBox="21734,13072 22995,12948 23003,13037 21742,13160" alignmentLevel="1"/>
          </emma:interpretation>
        </emma:emma>
      </inkml:annotationXML>
      <inkml:traceGroup>
        <inkml:annotationXML>
          <emma:emma xmlns:emma="http://www.w3.org/2003/04/emma" version="1.0">
            <emma:interpretation id="{EEE12970-AE43-458D-8DFF-5F1EAF67F972}" emma:medium="tactile" emma:mode="ink">
              <msink:context xmlns:msink="http://schemas.microsoft.com/ink/2010/main" type="line" rotatedBoundingBox="21734,13072 22995,12948 23003,13037 21742,13160"/>
            </emma:interpretation>
          </emma:emma>
        </inkml:annotationXML>
        <inkml:traceGroup>
          <inkml:annotationXML>
            <emma:emma xmlns:emma="http://www.w3.org/2003/04/emma" version="1.0">
              <emma:interpretation id="{1FE10186-4940-4E8F-B6BE-889B451E7407}" emma:medium="tactile" emma:mode="ink">
                <msink:context xmlns:msink="http://schemas.microsoft.com/ink/2010/main" type="inkWord" rotatedBoundingBox="21734,13072 22995,12948 23003,13037 21742,13160"/>
              </emma:interpretation>
            </emma:emma>
          </inkml:annotationXML>
          <inkml:trace contextRef="#ctx0" brushRef="#br0">-713 6910 1091 0,'0'0'185'16,"0"0"-105"-16,0 0-2 0,0 0-33 0,0 0 12 15,0 0-23-15,0 0 8 0,0 0-8 0,0 0 7 16,0 0-5-16,0 0 8 0,0 0-8 15,0 0 25-15,0 0-23 0,0 0 11 16,0 0 9-16,0 0 3 0,0 0-1 0,0 0 1 16,0 0-1-16,0 0-4 0,0 0-1 15,0 0 2-15,0 0-5 0,0 0-3 16,0 0-7-16,0 0 22 0,0 0-12 16,0 0-15-16,0 0 8 0,0 0 2 0,0 0-7 15,0 0-2-15,0 0 2 0,0 0-1 16,0 0-3-16,0 0-16 0,0 0 18 0,0 0 2 15,0 0-11-15,0 0 8 0,0 0 6 16,0 0-5-16,0 0 4 0,0 0-5 16,0 0-5-16,0 0 2 0,0 0 13 0,0 0-18 15,0 0 1-15,0 0-10 0,0 0 5 16,0 0 11-16,-9-30-12 0,9 30-8 0,0 0 11 16,0 0-10-16,0 0-1 0,0 0 4 15,0 0-9-15,0 0 1 0,0 0-12 16,0 0 14-16,0 0 0 0,0 0-12 15,0 0 8-15,0 0 0 0,0 0-6 0,0 0-10 16,0 0 16-16,0 0 13 0,0 0-13 16,0 0-6-16,0 0 0 0,0 0-4 15,0 0 2-15,0 0 6 0,0 0-1 0,0 0-3 16,0 0 0-16,0 0 6 0,0 0-6 16,0 0 1-16,0 0 13 0,0 0-16 0,0 0-1 15,0 0-6-15,0 0 9 0,0 0 3 16,0 0-7-16,0 0 8 0,0 0-1 0,0 0-5 15,0 0 2-15,0 0 2 0,0 0-3 16,0 0 1-16,0 0 4 0,0 0-4 16,0 0 5-16,0 0-5 0,0 0 1 0,0 0 5 15,0 0 3-15,0 0-4 0,0 0 2 16,0 0-2-16,0 0 2 0,0 0 11 16,0 0-13-16,65 2-5 0,-65-2-1 15,0 0 3-15,0 0 1 0,0 0-5 0,0 0-6 16,0 0 16-16,0 0-15 0,0 0 10 15,0 0 7-15,0 0-14 0,0 0 4 0,0 0 8 16,0 0-15-16,0 0 10 0,0 0-9 16,0 0 6-16,0 0 1 0,0 0-5 0,0 0 2 15,0 0 6-15,0 0-9 0,0 0 8 16,0 0 10-16,0 0-17 0,0 0 7 0,0 0 7 16,0 0-10-16,0 0 1 0,0 0 3 15,0 0 1-15,0 0 1 0,0 0 2 16,0 0 7-16,0 0-12 0,35 8 13 0,-35-8 2 15,0 0-6-15,0 0 12 0,0 0 2 16,0 0-12-16,0 0-2 0,0 0-5 16,0 0 5-16,0 0-10 0,0 0 5 15,0 0-4-15,0 0 8 0,0 0-13 0,0 0 7 16,0 0-4-16,0 0 3 0,0 0 3 16,0 0-6-16,0 0-2 0,0 0 11 0,0 0-10 15,0 0 7-15,0 0 6 0,0 0-10 16,0 0 1-16,0 0-8 0,0 0 3 15,0 0 2-15,0 0-5 0,0 0 9 0,0 0-9 16,0 0 3-16,0 0 1 0,0 0-10 16,0 0 8-16,0 0 2 0,0 0 4 0,0 0 1 15,0 0 4-15,0 0-7 0,0 0 3 16,0 0-5-16,0 0-2 0,21 6 1 16,-21-6 4-16,0 0 4 0,0 0-10 0,0 0 2 15,0 0-3-15,0 0 6 0,0 0-8 16,0 0 7-16,0 0-4 0,0 0 2 0,0 0-7 15,0 0 7-15,0 0-2 0,18 9-1 16,-18-9 2-16,0 0-4 0,0 0-1 16,0 0 12-16,0 0-8 0,0 0-1 0,0 0-4 15,0 0 4-15,0 0 6 0,0 0-5 16,23 7-6-16,-23-7 10 0,0 0 6 16,0 0-14-16,0 0 1 0,0 0 7 0,0 0-4 15,0 0 5-15,0 0-8 0,0 0 4 16,0 0-2-16,0 0 0 0,15 11-3 15,-15-11 6-15,0 0 5 0,0 0-8 0,0 0 0 16,0 0 6-16,0 0-6 0,0 0 0 16,0 0 2-16,0 0-2 0,0 0-3 0,0 0 7 15,0 0-1-15,0 0 7 0,0 0-7 16,0 0 1-16,0 0-5 0,0 0 4 16,0 0-3-16,0 0 5 0,0 0-7 0,0 0 10 15,0 0-8-15,0 0 4 0,0 0-4 16,18 9 6-16,-18-9-3 0,0 0-2 0,0 0-4 15,0 0 8-15,0 0-3 0,0 0 0 16,0 0 1-16,0 0 1 0,0 0 4 16,0 0-3-16,22 5-3 0,-22-5 4 0,0 0-6 15,0 0-4-15,0 0 2 0,0 0 2 16,0 0 0-16,0 0 0 0,0 0 0 0,0 0 3 16,0 0 1-16,0 0-6 0,0 0 3 15,0 0-1-15,0 0-1 0,0 0 1 16,0 0-2-16,0 0 2 0,28 2-3 0,-28-2 1 15,0 0 2-15,0 0 0 0,0 0 2 16,0 0-2-16,0 0-1 0,0 0 4 16,0 0-5-16,0 0 11 0,0 0-12 0,0 0 6 15,28 4 0-15,-28-4-5 0,0 0-6 16,0 0 4-16,0 0 2 0,0 0 4 16,0 0-8-16,0 0 12 0,34-4-6 0,-34 4 0 15,0 0-5-15,0 0 12 0,0 0-12 16,0 0 8-16,0 0-3 0,0 0-5 0,0 0 4 15,0 0 2-15,0 0 4 0,0 0-7 16,0 0 1-16,0 0 2 0,0 0-4 16,31-3 2-16,-31 3-2 0,0 0 5 0,0 0-2 15,0 0 2-15,0 0-4 0,0 0 4 16,0 0-3-16,0 0 4 0,0 0-5 0,0 0 7 16,0 0-8-16,28-4 4 0,-28 4-4 15,0 0 6-15,0 0-4 0,0 0 2 16,0 0-6-16,0 0 3 0,0 0 4 0,0 0 3 15,0 0-8-15,0 0 6 0,0 0-7 16,25-6 3-16,-25 6-2 0,0 0 3 0,0 0 3 16,0 0 2-16,0 0-8 0,0 0 3 15,0 0 3-15,0 0 4 0,21-8-12 16,-21 8 7-16,0 0-2 0,0 0-1 16,0 0-3-16,0 0 8 0,0 0-4 0,0 0-3 15,0 0 5-15,0 0 3 0,0 0-3 16,0 0-4-16,0 0-1 0,0 0 3 0,0 0 2 15,0 0 2-15,25-6-5 0,-25 6 3 16,0 0 0-16,0 0-4 0,0 0-2 16,0 0 7-16,0 0-6 0,0 0 0 0,25-7 6 15,-25 7-1-15,0 0 2 0,0 0-4 16,0 0-6-16,25-6 3 0,-25 6 5 0,0 0-1 16,0 0 2-16,0 0-6 0,25-9 9 15,-25 9-9-15,0 0 2 0,0 0-1 16,0 0-2-16,24-8 8 0,-24 8-5 0,0 0-1 15,0 0 5-15,0 0 0 0,25-10-6 16,-25 10 6-16,0 0-3 0,0 0-3 0,0 0 5 16,0 0-5-16,22-7 6 0,-22 7-5 15,0 0-1-15,0 0 1 0,0 0-4 16,0 0 7-16,0 0-6 0,0 0 10 0,0 0 5 16,21-7-14-16,-21 7 0 0,0 0 4 15,0 0-3-15,0 0 4 0,0 0-5 16,0 0 3-16,0 0 4 0,0 0-1 0,0 0-7 15,0 0 6-15,26-10-2 0,-26 10 8 16,0 0 0-16,0 0-16 0,0 0 12 16,0 0-1-16,0 0-7 0,0 0 8 0,0 0-6 15,0 0 9-15,0 0-10 0,27-3 4 16,-27 3-2-16,0 0 7 0,0 0-10 0,0 0 5 16,0 0 0-16,0 0 3 0,0 0-8 15,0 0 16-15,0 0 7 0,0 0-11 16,0 0-2-16,29-3 4 0,-29 3-2 0,0 0-3 15,0 0 3-15,0 0 2 0,0 0-7 16,0 0-2-16,0 0 5 0,0 0 1 0,30-2-5 16,-30 2-1-16,0 0 4 0,0 0 2 15,0 0-2-15,0 0-4 0,0 0 0 0,0 0 2 16,0 0 2-16,0 0 0 0,28 0-8 16,-28 0 6-16,0 0 0 0,0 0 1 15,0 0 3-15,0 0-4 0,0 0-3 0,0 0-2 16,25-6 9-16,-25 6-8 0,0 0 4 15,0 0-4-15,0 0 2 0,0 0 4 16,0 0-4-16,0 0 0 0,0 0 2 0,0 0 7 16,0 0-10-16,0 0 5 0,0 0-2 15,0 0 1-15,0 0-6 0,0 0-2 16,0 0 8-16,0 0-2 0,0 0-5 0,0 0 5 16,0 0 3-16,0 0 3 0,27-3-2 15,-27 3-6-15,0 0 0 0,0 0 7 16,0 0-4-16,0 0-2 0,0 0 0 0,0 0-3 15,0 0-2-15,0 0 2 0,0 0 2 16,0 0 3-16,0 0-4 0,0 0 12 0,0 0-15 16,0 0 6-16,0 0-5 0,35 3 8 15,-35-3-10-15,0 0 8 0,0 0 5 0,0 0-7 16,0 0-3-16,0 0 6 0,0 0-3 16,0 0 1-16,0 0 3 0,30 3-6 15,-30-3 0-15,0 0-4 0,0 0 4 0,0 0 2 16,0 0-4-16,0 0 6 0,0 0-1 15,0 0 0-15,0 0-2 0,0 0 1 0,0 0-1 16,29 0 3-16,-29 0-2 0,0 0-2 16,0 0 3-16,0 0-6 0,0 0 5 15,0 0 1-15,0 0 2 0,0 0-3 0,0 0 4 16,0 0-4-16,0 0-3 0,0 0 8 16,0 0-5-16,0 0 0 0,0 0-1 15,0 0 2-15,0 0-5 0,30-3 4 0,-30 3 7 16,0 0-10-16,0 0 1 0,0 0 2 15,0 0-4-15,0 0 0 0,0 0 0 0,0 0 8 16,0 0-4-16,0 0 0 0,0 0-3 16,0 0 2-16,32 0-2 0,-32 0 6 15,0 0-3-15,0 0 2 0,0 0 0 0,0 0-1 16,0 0 0-16,0 0-5 0,0 0 4 16,0 0 3-16,0 0-3 0,30 0 0 15,-30 0-1-15,0 0-1 0,0 0 4 0,0 0-4 16,0 0 4-16,0 0-1 0,0 0 0 15,0 0-1-15,0 0 3 0,0 0-4 0,0 0-2 16,32 3 4-16,-32-3 1 0,0 0-2 16,0 0 4-16,0 0-2 0,0 0 0 15,0 0-4-15,27 0 1 0,-27 0 2 0,0 0-3 16,0 0-2-16,0 0 2 0,0 0 4 16,0 0-6-16,35-3 5 0,-35 3 2 15,0 0-2-15,0 0 2 0,0 0-7 0,30-3 6 16,-30 3 0-16,0 0-2 0,0 0-6 15,29-2 4-15,-29 2 3 0,0 0-4 0,0 0 6 16,27-3-2-16,-27 3 1 0,0 0-2 16,0 0 10-16,0 0 5 0,0 0 13 0,29-3 2 15,-29 3 6-15,0 0 2 0,0 0-3 16,0 0 0-16,0 0 0 0,0 0-5 16,0 0-2-16,0 0 2 0,0 0-8 0,0 0-2 15,0 0-4-15,0 0-1 0,0 0 0 16,27-3-2-16,-27 3-1 0,0 0-4 0,0 0 1 15,0 0-2-15,0 0 0 0,0 0 0 16,0 0-2-16,0 0 0 0,0 0-2 16,0 0 0-16,0 0 0 0,0 0 0 0,0 0 0 15,0 0 0-15,0 0-3 0,0 0 1 16,0 0 1-16,0 0 7 0,0 0-9 0,0 0 0 16,0 0 0-16,0 0 6 0,0 0-8 15,0 0 0-15,0 0 2 0,0 0-1 16,0 0 1-16,0 0-2 0,0 0 3 15,0 0 4-15,0 0-6 0,0 0 0 0,0 0-2 16,0 0 2-16,0 0-1 0,0 0 1 16,0 0 0-16,0 0-2 0,0 0-5 0,27-2-6 15,-27 2-20-15,0 0-23 0,0 0-29 16,0 0-32-16,14-9-38 0,-14 9-62 16,0 0-148-16,0 0-522 0,6-13-343 0</inkml:trace>
        </inkml:traceGroup>
      </inkml:traceGroup>
    </inkml:traceGroup>
  </inkml:traceGroup>
</inkml:ink>
</file>

<file path=ppt/ink/ink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5T00:28:29.346"/>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0CEB79FD-AAB9-4BA0-BE9A-753A2DD0AC9B}" emma:medium="tactile" emma:mode="ink">
          <msink:context xmlns:msink="http://schemas.microsoft.com/ink/2010/main" type="writingRegion" rotatedBoundingBox="17440,12842 17455,12842 17455,12857 17440,12857"/>
        </emma:interpretation>
      </emma:emma>
    </inkml:annotationXML>
    <inkml:traceGroup>
      <inkml:annotationXML>
        <emma:emma xmlns:emma="http://www.w3.org/2003/04/emma" version="1.0">
          <emma:interpretation id="{40B710C4-3FDD-4B02-A546-5F487F0658B7}" emma:medium="tactile" emma:mode="ink">
            <msink:context xmlns:msink="http://schemas.microsoft.com/ink/2010/main" type="paragraph" rotatedBoundingBox="17440,12842 17455,12842 17455,12857 17440,12857" alignmentLevel="1"/>
          </emma:interpretation>
        </emma:emma>
      </inkml:annotationXML>
      <inkml:traceGroup>
        <inkml:annotationXML>
          <emma:emma xmlns:emma="http://www.w3.org/2003/04/emma" version="1.0">
            <emma:interpretation id="{51CC8409-6356-4F64-9745-AC4EFAE48D11}" emma:medium="tactile" emma:mode="ink">
              <msink:context xmlns:msink="http://schemas.microsoft.com/ink/2010/main" type="line" rotatedBoundingBox="17440,12842 17455,12842 17455,12857 17440,12857"/>
            </emma:interpretation>
          </emma:emma>
        </inkml:annotationXML>
        <inkml:traceGroup>
          <inkml:annotationXML>
            <emma:emma xmlns:emma="http://www.w3.org/2003/04/emma" version="1.0">
              <emma:interpretation id="{C7ABDF03-46DF-4292-9158-F0743EB9C762}" emma:medium="tactile" emma:mode="ink">
                <msink:context xmlns:msink="http://schemas.microsoft.com/ink/2010/main" type="inkWord" rotatedBoundingBox="17440,12842 17455,12842 17455,12857 17440,12857"/>
              </emma:interpretation>
            </emma:emma>
          </inkml:annotationXML>
          <inkml:trace contextRef="#ctx0" brushRef="#br0">-336 1316 2020 0,'0'0'61'16,"0"0"-26"-16,0 0-21 0,0 0 6 0,0 0-16 16,0 0 9-16,0 0-9 0,0 0 6 15,0 0-10-15,0 0 7 0,0 0 3 0,0 0 0 16,0 0 4-16,0 0-4 0,0 0 13 15,0 0 10-15,0 0-4 0,0 0 6 16,0 0 10-16,0 0-2 0,0 0 1 0,0 0 4 16,0 0-6-16,0 0-7 0,0 0-3 15,0 0-9-15,0 0 8 0,0 0-5 16,0 0-7-16,0 0 6 0,0 0 0 0,0 0-6 16,0 0 0-16,0 0-8 0,0 0 0 15,0 0 0-15,0 0-6 0,0 0 9 0,0 0-4 16,0 0 6-16,0 0-11 0,0 0 1 15,0 0 4-15,0 0 8 0,0 0-7 16,0 0 4-16,0 0 6 0,0 0-1 0,0 0-2 16,0 0-3-16,0 0 3 0,0 0-11 15,0 0-2-15,0 0 13 0,0 0-13 16,0 0-5-16,0 0 7 0,0 0 3 0,0 0-10 16,0 0 5-16,0 0 0 0,0 0 2 15,0 0-4-15,0 0-6 0,0 0 3 16,0 0 3-16,0 0 16 0,0 0-16 0,0 0 2 15,0 0-5-15,0 0 0 0,0 0-10 16,0 0 7-16,0 0 3 0,0 0 0 0,0 0-4 16,0 0 1-16,0 0-4 0,0 0-1 15,0 0-1-15,0 0 4 0,0 0 5 16,0 0-8-16,0 0 8 0,0 0-7 0,0 0 2 16,0 0-5-16,0 0-5 0,0 0-5 15,0 0-3-15,0 0-7 0,0 0 4 0,0 0-5 16,0 0-1-16,0 0-2 0,0 0 7 15,0 0 0-15,0 0 2 0,0 0 0 16,0 0 9-16,0 0-4 0,0 0-5 0,0 0 8 16,0 0 2-16,0 0-7 0,0 0-10 15,0 0-1-15,0 0-8 0,0 0-13 16,0 0-8-16,0 0-7 0,0 0-5 0,0 0-13 16,0 0-23-16,0 0-8 0,0 0-6 15,0 0-26-15,0 0-297 0,0 0 96 0</inkml:trace>
        </inkml:traceGroup>
      </inkml:traceGroup>
    </inkml:traceGroup>
  </inkml:traceGroup>
</inkml:ink>
</file>

<file path=ppt/ink/ink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2-06-20T16:34:45.243"/>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7B16396C-4C69-46DA-A092-7B649B1B72EA}" emma:medium="tactile" emma:mode="ink">
          <msink:context xmlns:msink="http://schemas.microsoft.com/ink/2010/main" type="inkDrawing" rotatedBoundingBox="2975,7946 3012,7946 3012,7961 2975,7961" shapeName="Other"/>
        </emma:interpretation>
      </emma:emma>
    </inkml:annotationXML>
    <inkml:trace contextRef="#ctx0" brushRef="#br0">0 0 0,'37'0'0</inkml:trace>
  </inkml:traceGroup>
</inkml:ink>
</file>

<file path=ppt/ink/ink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21T17:50:42.523"/>
    </inkml:context>
    <inkml:brush xml:id="br0">
      <inkml:brushProperty name="width" value="0.05292" units="cm"/>
      <inkml:brushProperty name="height" value="0.05292" units="cm"/>
    </inkml:brush>
  </inkml:definitions>
  <inkml:traceGroup>
    <inkml:annotationXML>
      <emma:emma xmlns:emma="http://www.w3.org/2003/04/emma" version="1.0">
        <emma:interpretation id="{776DEB0F-1AE7-4279-B291-8A7097FB8DB4}" emma:medium="tactile" emma:mode="ink">
          <msink:context xmlns:msink="http://schemas.microsoft.com/ink/2010/main" type="inkDrawing" rotatedBoundingBox="2512,4483 2527,4483 2527,4498 2512,4498" semanticType="callout" shapeName="Other"/>
        </emma:interpretation>
      </emma:emma>
    </inkml:annotationXML>
    <inkml:trace contextRef="#ctx0" brushRef="#br0">2512 4483 44 0</inkml:trace>
  </inkml:traceGroup>
</inkml:ink>
</file>

<file path=ppt/ink/ink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21T17:48:09.196"/>
    </inkml:context>
    <inkml:brush xml:id="br0">
      <inkml:brushProperty name="width" value="0.05292" units="cm"/>
      <inkml:brushProperty name="height" value="0.05292" units="cm"/>
    </inkml:brush>
  </inkml:definitions>
  <inkml:traceGroup>
    <inkml:annotationXML>
      <emma:emma xmlns:emma="http://www.w3.org/2003/04/emma" version="1.0">
        <emma:interpretation id="{A45B8DDF-9ACE-4318-908E-B72928A55FAC}" emma:medium="tactile" emma:mode="ink">
          <msink:context xmlns:msink="http://schemas.microsoft.com/ink/2010/main" type="inkDrawing" rotatedBoundingBox="12504,3973 12519,3973 12519,3988 12504,3988" shapeName="Other"/>
        </emma:interpretation>
      </emma:emma>
    </inkml:annotationXML>
    <inkml:trace contextRef="#ctx0" brushRef="#br0">12504 3973 146 0,'0'0'33'0,"0"0"-1"0,0 0-16 16,0 0-48-16,0 0 16 0,0 0-25 15,0 0-10-15,0 0 17 0</inkml:trace>
  </inkml:traceGroup>
</inkml:ink>
</file>

<file path=ppt/ink/ink1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21T17:48:11.532"/>
    </inkml:context>
    <inkml:brush xml:id="br0">
      <inkml:brushProperty name="width" value="0.05292" units="cm"/>
      <inkml:brushProperty name="height" value="0.05292" units="cm"/>
    </inkml:brush>
  </inkml:definitions>
  <inkml:traceGroup>
    <inkml:annotationXML>
      <emma:emma xmlns:emma="http://www.w3.org/2003/04/emma" version="1.0">
        <emma:interpretation id="{5464C683-BE1A-406D-8903-A3637428B479}" emma:medium="tactile" emma:mode="ink">
          <msink:context xmlns:msink="http://schemas.microsoft.com/ink/2010/main" type="inkDrawing" rotatedBoundingBox="12896,5424 12903,5497 12845,5503 12838,5430" semanticType="10" shapeName="Other"/>
        </emma:interpretation>
      </emma:emma>
    </inkml:annotationXML>
    <inkml:trace contextRef="#ctx0" brushRef="#br0">12845 5498 3132 0,'32'2'-171'0,"-32"-2"6"16,0 0 27-16,0 0 9 0,0 0 25 0,0 0-1 16,0 0 17-16,0 0-7 0,25-17 7 15,-25 17-10-15,0 0 8 0,0 0-4 0,0 0 2 16,0 0 4-16,0 0-7 0,0 0-18 15,0 0 10-15,0 0 0 0,-39-55-232 16,39 55 82-16</inkml:trace>
  </inkml:traceGroup>
</inkml:ink>
</file>

<file path=ppt/ink/ink1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21T17:50:29.642"/>
    </inkml:context>
    <inkml:brush xml:id="br0">
      <inkml:brushProperty name="width" value="0.05292" units="cm"/>
      <inkml:brushProperty name="height" value="0.05292" units="cm"/>
    </inkml:brush>
  </inkml:definitions>
  <inkml:traceGroup>
    <inkml:annotationXML>
      <emma:emma xmlns:emma="http://www.w3.org/2003/04/emma" version="1.0">
        <emma:interpretation id="{FD06A84A-AB44-4951-92BB-F9A286E9CE89}" emma:medium="tactile" emma:mode="ink">
          <msink:context xmlns:msink="http://schemas.microsoft.com/ink/2010/main" type="inkDrawing" rotatedBoundingBox="1095,6999 1110,6999 1110,7014 1095,7014" shapeName="Other"/>
        </emma:interpretation>
      </emma:emma>
    </inkml:annotationXML>
    <inkml:trace contextRef="#ctx0" brushRef="#br0">1095 6999 70 0</inkml:trace>
  </inkml:traceGroup>
</inkml:ink>
</file>

<file path=ppt/ink/ink1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2-06-20T16:35:00.587"/>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0F6F3F10-0638-40EE-A0C2-255F2D678B76}" emma:medium="tactile" emma:mode="ink">
          <msink:context xmlns:msink="http://schemas.microsoft.com/ink/2010/main" type="inkDrawing" rotatedBoundingBox="9289,7620 9304,7620 9304,7635 9289,7635" shapeName="Other"/>
        </emma:interpretation>
      </emma:emma>
    </inkml:annotationXML>
    <inkml:trace contextRef="#ctx0" brushRef="#br0">0 0 0</inkml:trace>
  </inkml:traceGroup>
</inkml:ink>
</file>

<file path=ppt/ink/ink1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20T17:57:20.053"/>
    </inkml:context>
    <inkml:brush xml:id="br0">
      <inkml:brushProperty name="width" value="0.05292" units="cm"/>
      <inkml:brushProperty name="height" value="0.05292" units="cm"/>
      <inkml:brushProperty name="color" value="#FF0000"/>
    </inkml:brush>
  </inkml:definitions>
  <inkml:trace contextRef="#ctx0" brushRef="#br0">29377 1228 1715 0,'0'0'530'15,"0"0"-216"-15,0 0-102 0,0 0-64 16,0 0-52-16,0 0-21 0,0 0-20 0,0 0-5 15,0 0 5-15,0 0-11 0,0 0 5 16,0 0 12-16,0 0 1 0,0 0 0 0,0 0 27 16,0 0 10-16,0 0 10 0,0 0 3 15,0 0-5-15,0 0-12 0,0 0-14 0,0 0 7 16,0 0-5-16,0 0-3 0,0 0-1 16,0 0-5-16,0 0-2 0,0 0 7 15,0 0-1-15,0 0 5 0,0 0-2 0,0 0 2 16,0 0-3-16,0 0-6 0,0 0-2 15,0 0-1-15,-65-27-4 0,65 27-7 0,0 0-4 16,0 0-4-16,0 0-5 0,0 0-6 16,0 0-5-16,0 0-5 15,0 0-4-15,0 0-3 0,0 0-2 0,0 0-7 0,0 0 3 16,0 0-2-16,0 0-4 0,0 0 2 16,0 0-2-16,0 0-4 0,0 0 0 0,0 0-3 15,33 75 2-15,-28-52-2 0,5-2 2 16,-1 4-4-16,1 0 0 0,5 0 2 15,-7-1-5-15,2 0 3 0,4-3-8 0,-3 5-11 16,-1-5-5-16,2 1-10 0,-4-2-4 16,-8-20-8-16,14 32-8 0,-4-17-12 15,-10-15-27-15,11 25-31 0,-4-15-57 0,-7-10-106 16,4 17-670-16,-4-17-851 0</inkml:trace>
  <inkml:trace contextRef="#ctx0" brushRef="#br0" timeOffset="1097.3582">29608 1076 4715 0,'0'0'-115'0,"0"0"18"0,0 0 16 16,0 0 9-16,0 0 15 0,0 0 18 16,0 0 9-16,0 0 4 0,0 0 7 15,0 0 0-15,0 0 5 0,0 0 14 16,0 0 0-16,62 35 17 0,-62-35-6 0,11 18-6 15,-11-18 17-15,12 18-3 0,-12-18 10 16,14 23 0-16,-14-23-4 0,18 17 9 16,-18-17-14-16,13 25 24 0,-1-9-11 15,-12-16-3-15,17 31 0 0,-12-15-10 0,7 2-1 16,-4 4-2-16,4-5-4 0,-1 1 3 16,-2 5-1-16,1-4-5 0,1-1-1 0,-11-18 0 15,12 30 2-15,0-15-7 0,-12-15 3 0,13 26 1 16,-13-26-2-16,15 21 16 0,-15-21 5 15,9 16 25-15,-9-16 17 0,0 0-3 16,13 15-4-16,-13-15 0 0,0 0-2 0,0 0 5 16,0 0 4-16,0 0-6 0,0 0 2 15,0 0 5-15,0 0 0 0,0 0-2 0,0 0-3 16,0 0-8-16,0 0-5 0,5-69-7 16,-5 69-4-16,3-24-5 0,-3 24-4 15,0 0-7-15,5-30 1 0,-5 30-3 0,10-21-4 16,-10 21-1-16,0 0-4 0,0 0 0 15,5-31 0-15,-5 31-3 0,0 0-1 0,7-23-1 16,-7 23 0-16,0 0-3 0,0 0-1 16,0 0-2-16,10-27 2 0,-10 27-3 15,0 0 1-15,0 0-3 0,17-20 3 16,-17 20-1-16,0 0 0 0,25-12 0 0,-25 12-1 16,0 0 0-16,32-12 2 0,-32 12-3 15,28-5 3-15,-28 5-2 0,32-4 2 0,-32 4-1 16,38-3 0-16,-38 3-1 0,37 3-1 15,-37-3 3-15,37 4 0 0,-37-4-1 0,40 5 2 16,-40-5-1-16,34 12 0 0,-16-7 0 16,-18-5 2-16,30 15-1 0,-18-6 0 0,-12-9 0 15,25 15 2-15,-25-15-3 0,23 18 2 16,-23-18-2-16,17 15 2 0,-17-15-1 16,14 24 3-16,-14-24 4 0,10 18 2 0,-10-18-1 15,0 0 1-15,-2 36-3 0,2-36 1 16,0 0-2-16,-17 38-2 0,17-38-7 0,-13 27-8 15,13-27-17-15,-20 22-27 0,20-22-23 16,-14 20-56-16,4-9-53 0,10-11-88 16,-20 16-193-16,7-11-489 0,13-5-851 15</inkml:trace>
  <inkml:trace contextRef="#ctx0" brushRef="#br0" timeOffset="1742.1891">29621 1043 4713 0,'-21'12'-128'0,"21"-12"15"0,0 0 19 15,0 0 20-15,0 0 11 0,0 0 11 0,0 0 10 16,-24 13 18-16,24-13 13 0,0 0 2 15,0 0 17-15,0 0 21 0,0 0 10 0,0 0 17 16,0 0 2-16,0 0 9 0,0 0 3 16,0 0-4-16,0 0 0 0,0 0 6 15,0 0-16-15,0 0 6 0,0 0-4 16,0 0 0-16,0 0 3 0,0 0-6 0,0 0-7 16,0 0-4-16,0 0-2 0,0 0-15 15,89-16 4-15,-89 16-3 0,33-12 0 16,-33 12-3-16,37-15 4 0,-17 9 4 0,-20 6-5 15,34-13-2-15,-16 5-3 0,-18 8-4 16,30-12-5-16,-13 0-9 0,-17 12-18 0,40-12-21 16,-40 12-30-16,38-11-22 0,-19 4-43 15,-19 7-39-15,33-9-101 0,-11 3-646 0,-9 3-537 16</inkml:trace>
  <inkml:trace contextRef="#ctx0" brushRef="#br0" timeOffset="2977.1781">30797 1009 4304 0,'0'0'-99'0,"22"-10"22"0,-22 10 24 15,0 0 20-15,0 0 21 0,0 0 28 16,0 0 18-16,0 0 23 0,0 0 7 0,0 0-4 16,0 0-2-16,0 0 4 0,8-20-4 15,-8 20-6-15,0 0-4 0,0 0 8 0,0 0-7 16,0 0-2-16,0 0-7 0,0 0 0 16,17 61-1-16,-17-61-10 0,13 28-3 0,1-15 3 15,-14-13-9-15,17 30-3 0,-9-18-1 16,-8-12-4-16,17 27 6 0,-11-11-6 15,-6-16 4-15,15 28-4 0,-15-28-7 0,10 25 3 16,-10-25-2-16,9 24 4 0,-9-24-7 16,8 18 5-16,-8-18 13 0,0 0 15 15,0 0 8-15,10 27 11 0,-10-27-1 16,0 0-3-16,0 0 1 0,0 0-3 0,0 0 8 16,0 0 5-16,0 0 6 0,0 0-5 15,0 0-5-15,0 0-8 0,0 0-8 0,-62-39-2 16,62 39-11-16,-8-27-6 0,8 27-1 15,-8-31-7-15,8 31-1 0,-4-29-3 0,4 29 2 16,0 0-4-16,-5-35 2 16,5 35-4-16,0 0 0 0,-5-25-4 0,5 25 4 15,0 0-6-15,0 0 1 0,0 0-1 16,0 0-1-16,5-34-1 0,-5 34 4 0,0 0-4 16,0 0-1-16,0 0-5 0,34-4 3 0,-34 4 1 15,0 0-4-15,0 0 1 0,0 0-1 16,0 0 4-16,0 0-3 0,48 12 4 15,-48-12 1-15,0 0 0 0,0 0-3 0,0 0 0 16,25 11 2-16,-25-11 0 0,0 0-3 16,0 0-5-16,0 0-2 0,0 0 1 0,27 6-3 15,-27-6 3-15,0 0 1 0,0 0 3 16,0 0 1-16,0 0 0 0,22-21 4 16,-22 21-2-16,0 0-1 0,13-26 1 15,-13 26 1-15,0 0 1 0,14-21 0 0,-14 21-1 16,0 0 1-16,16-22-1 0,-16 22-1 15,0 0 1-15,0 0-1 0,10-21-3 16,-10 21 0-16,0 0 0 0,0 0 1 0,0 0 1 16,17-16-4-16,-17 16 4 0,0 0 0 15,0 0 1-15,0 0 3 0,28-7-1 0,-28 7 2 16,0 0-2-16,0 0-1 0,0 0 3 16,0 0 1-16,42 23 1 0,-42-23 0 0,15 16-1 15,-15-16 0-15,17 18 1 0,-17-18-2 16,15 27 0-16,-15-27 1 0,17 25-5 15,-9-10 2-15,-8-15-2 0,14 25-13 0,-14-25-23 16,16 27-28-16,-7-12-45 0,-9-15-38 16,18 25-51-16,-18-25-146 0,14 26-584 0,-11-18-671 15</inkml:trace>
  <inkml:trace contextRef="#ctx0" brushRef="#br0" timeOffset="3263.4343">31510 972 4586 0,'0'0'-59'0,"0"0"26"0,0 0 2 16,0 0 1-16,-3-31 14 0,3 31 8 16,0 0 14-16,0 0 32 0,0 0 5 15,0 0 24-15,0 0 10 0,0 0-2 0,0 0 20 16,0 0 3-16,0 0-1 0,0 0-7 15,0 0-5-15,0 0-11 0,0 0-9 0,45 65-11 16,-45-65-3-16,13 28-11 0,-8-16-19 16,-5-12-14-16,18 27-17 0,-18-27-29 15,17 23-25-15,-17-23-23 0,14 18-22 0,-14-18-13 16,11 15-23-16,-6-6-36 0,-5-9-105 16,0 0-607-16,0 0-359 0</inkml:trace>
  <inkml:trace contextRef="#ctx0" brushRef="#br0" timeOffset="3501.1462">31294 702 4259 0,'-17'-17'-30'0,"17"17"18"0,0 0 32 15,0 0 34-15,-16-16 35 0,16 16 31 0,0 0 35 16,0 0 8-16,0 0 11 0,-15-20-2 15,15 20-10-15,0 0-19 0,0 0-21 16,0 0-12-16,0 0-16 0,0 0-13 0,0 0-19 16,0 0-32-16,0 0-30 0,0 0-31 15,0 0-44-15,0 0-68 0,0 0-118 0,0 0-289 16,0 0-389-16,0 0-726 0</inkml:trace>
  <inkml:trace contextRef="#ctx0" brushRef="#br0" timeOffset="4299.2611">31813 791 4616 0,'0'0'-117'0,"0"0"6"0,0 0 14 15,-27-28 23-15,27 28 13 0,0 0 10 16,0 0 21-16,0 0 26 0,0 0 17 0,0 0 19 15,0 0 17-15,0 0 11 0,0 0 13 16,48 58 4-16,-48-58-3 0,25 25 2 16,-14-13-7-16,2 3 2 0,-13-15 5 15,20 32-10-15,-10-20-1 0,-10-12-8 16,22 27-2-16,-22-27-4 0,13 22-5 0,-1-9-3 16,-12-13-3-16,0 0-3 0,17 24 0 15,-17-24 3-15,10 16-2 0,-10-16 3 0,0 0 6 16,0 0 6-16,0 0-9 0,16 17-4 15,-16-17-1-15,0 0 0 0,0 0 3 0,0 0 3 16,0 0 4-16,0 0-7 0,0 0 4 16,0 0-6-16,-30-74-7 0,30 74 3 15,-8-30-9-15,8 30-5 0,-5-35-2 0,5 35-2 16,-4-33-5-16,4 33-4 0,0-36 1 16,0 36-2-16,9-34-2 0,-9 34 1 0,8-28-3 15,-8 28 3-15,9-25-4 0,-9 25 4 16,16-21-4-16,-16 21-1 0,24-18 3 15,-24 18-2-15,21-17 1 0,-21 17 1 0,26-5 6 16,-26 5 1-16,36-4 6 0,-36 4 1 16,34 9 3-16,-12 2 3 0,-1 1 0 15,1 0 3-15,0 4-3 0,3-1-1 0,-3 4 0 16,4-3-4-16,-4 8-3 0,3-3-2 16,-1-4-12-16,-4 3-20 0,1-4-31 15,-4-3-47-15,2 7-70 0,-11-5-133 16,0 0-187-16,-8-15-61 0,5 32-379 0,-5-32-615 15</inkml:trace>
  <inkml:trace contextRef="#ctx0" brushRef="#br0" timeOffset="6146.2435">29633 2496 4442 0,'0'0'-116'0,"0"0"12"15,-39-27 8-15,39 27 11 0,0 0 11 0,0 0 22 16,0 0 4-16,0 0 17 0,0 0 10 16,-35-3 1-16,35 3 7 0,0 0 5 15,0 0 4-15,0 0 12 0,0 0 17 0,-35 0-1 16,35 0 9-16,0 0 24 0,0 0 8 15,0 0 17-15,-38 0 28 0,38 0 19 16,0 0-1-16,0 0 6 0,0 0-15 0,-39 3-8 16,39-3-16-16,0 0-13 0,-23 7-8 15,23-7-15-15,0 0-6 0,0 0-8 0,-25 20-5 16,25-20-8-16,-9 20 0 0,9-20-5 16,0 0 2-16,-11 31-7 0,11-31-2 15,-5 21 3-15,5-21-5 0,-14 26-4 16,14-26 2-16,-10 28-2 0,10-28-4 0,-5 32-2 15,5-32-1-15,-8 30-1 0,8-30-1 16,-3 27-6-16,3-27 0 0,8 30 1 0,-8-30 0 16,8 27-5-16,-8-27 1 0,19 25 3 15,-6-13-3-15,-13-12 1 0,20 22 2 16,-20-22 3-16,24 15-3 0,-24-15 0 0,30 15 1 16,-19-5 0-16,-11-10-1 0,27 8 2 15,-27-8-7-15,32 9-16 0,-32-9 1 0,33 11 0 16,-33-11-6-16,29 4 0 0,-29-4 8 15,28 5 2-15,-28-5-3 0,22 7 1 16,-22-7 9-16,0 0 0 0,32 8 2 0,-32-8 9 16,0 0 8-16,28 10 2 0,-28-10 1 15,0 0 2-15,20 15-1 0,-20-15-2 16,17 12 0-16,-17-12 0 0,12 18 4 0,-12-18-4 16,0 0 2-16,11 22-1 0,-11-22 2 15,0 0 4-15,5 25 1 0,-5-25-1 0,0 0 0 16,0 0 4-16,0 0 6 0,-21 46 1 15,21-46-1-15,-24 16-3 0,9-4-4 16,15-12-2-16,-33 19 0 0,16-11-1 0,0 4-4 16,17-12 0-16,-33 16-5 0,16-5 0 15,17-11-11-15,-32 12-17 0,32-12-25 16,-25 11-31-16,25-11-36 0,0 0-53 0,-23 13-42 16,23-13-145-16,0 0-577 0,0 0-633 15</inkml:trace>
  <inkml:trace contextRef="#ctx0" brushRef="#br0" timeOffset="6763.405">29927 2781 4455 0,'-25'-19'-100'0,"25"19"16"0,0 0 14 16,0 0 6-16,0 0 9 0,0 0-1 15,-21-16 5-15,21 16 17 0,0 0 21 16,0 0 0-16,-27-8 3 0,27 8 14 0,0 0 13 15,0 0 13-15,0 0 5 0,0 0 24 16,-25-10 9-16,25 10 7 0,0 0 6 0,0 0-11 16,0 0-13-16,0 0 0 0,0 0-8 15,0 0 3-15,0 0 4 0,0 0 7 16,0 0 2-16,-25 30 1 0,25-30-7 0,0 0-7 16,0 39 0-16,0-39-7 15,3 30-7-15,-3-30-2 0,10 33-2 0,2-10-6 0,-4-7-4 16,4 4-2-16,3-5-2 0,3 0-4 15,2 4 0-15,2-6-5 0,0-1-3 16,3 1 3-16,2-4-3 0,3-3-4 0,0-3-2 16,-3 0 0-16,-1 0-2 0,-26-3 3 15,49 0-1-15,-49 0 10 0,37-6 13 0,-37 6 9 16,28-9 17-16,-28 9 10 0,20-17 0 16,-20 17-4-16,0 0-7 0,10-27-9 15,-10 27-6-15,0-25-5 0,0 25-2 0,0 0-9 16,-18-51-3-16,6 35-2 0,-3-3 0 15,15 19 5-15,-30-30-4 0,10 18-4 16,2-1 2-16,18 13-5 0,-36-19-1 0,20 14-2 16,16 5-7-16,-35-7-11 0,35 7-14 15,0 0-19-15,-49 7-25 0,49-7-32 0,-25 12-35 16,25-12-33-16,-18 17-52 0,18-17-119 16,-16 14-587-16,16-14-630 0</inkml:trace>
  <inkml:trace contextRef="#ctx0" brushRef="#br0" timeOffset="7667.1586">30001 2848 4478 0,'0'0'-97'16,"0"0"35"-16,0 0 22 0,40 6 27 15,-40-6 30-15,0 0 27 0,17 10 30 0,-17-10-9 16,0 0 6-16,23 15-2 0,-23-15-4 15,22 16-8-15,-22-16-5 0,20 17-8 16,-7-7-3-16,6 2-5 0,-2 0-9 16,-17-12 1-16,35 19-7 0,-8-10-2 0,-6-6-4 15,3 5-3-15,-24-8-2 0,45 1 3 16,-45-1-2-16,43 0-4 0,-43 0 0 0,34-1 2 16,-34 1 0-16,22-11-1 15,-22 11-2-15,23-15 2 0,-23 15-1 0,8-25-2 0,-8 25 1 16,4-35-4-16,-4 35 1 0,-7-35 7 15,7 35 1-15,-10-40 0 0,0 19 14 16,-3 1 8-16,1-1 9 0,-5 0 3 16,4 3-1-16,13 18-1 0,-27-35-4 0,14 23-7 15,13 12-2-15,-21-25-6 0,21 25-5 16,-16-21-7-16,16 21-12 0,-12-20-1 0,12 20 4 16,0 0-5-16,0 0 2 0,0 0 0 15,0 0-3-15,0 0 4 0,0 0-3 16,0 0 3-16,0 0-2 0,0 0-1 0,65 5 5 15,-65-5 0-15,29 21 3 0,-29-21-4 16,21 21 1-16,-9-6 3 0,-12-15-6 16,24 24 0-16,-13-11 0 0,-11-13 0 0,19 19-1 15,-19-19 3-15,16 18-2 0,-16-18 1 16,14 16 3-16,-14-16-2 0,0 0 8 0,0 0-4 16,0 0 2-16,0 0 2 0,0 0 2 15,0 0 12-15,0 0-7 0,0 0-3 0,0 0 0 16,0 0-2-16,18-51-1 0,-18 51-1 15,0 0-2-15,4-30-1 0,-4 30-2 16,0 0 0-16,8-27 2 0,-8 27-3 0,0 0 0 16,0 0-2-16,2-24 0 0,-2 24 1 15,0 0 1-15,0 0-3 0,0 0 2 16,31-9 1-16,-31 9 0 0,0 0 0 0,0 0-1 16,0 0 2-16,46 9-3 0,-46-9-2 15,0 0 2-15,0 0 0 0,28 6-4 0,-28-6 4 16,0 0-2-16,0 0 0 0,25 6 2 15,-25-6-2-15,0 0 3 0,0 0 0 16,0 0-3-16,20-21 0 0,-20 21 1 0,12-23 3 16,-12 23-5-16,5-30-2 0,-5 30 4 15,3-33 0-15,-3 33-2 0,5-35 4 0,-5 35 6 16,0-27 3-16,0 27 4 0,0 0 4 16,4-37 1-16,-4 37 0 0,0 0-5 15,1-26-1-15,-1 26-2 0,0 0-3 16,0 0 0-16,0 0-7 0,7-28 4 0,-7 28-2 15,0 0 0-15,0 0 0 0,0 0 1 0,0 0 2 16,0 0 4-16,0 0 1 0,0 0 0 16,62 45 1-16,-50-33-4 0,-12-12 0 15,28 21 1-15,-20-12-4 0,-8-9-1 0,25 19-1 16,-9-7-4-16,-16-12-6 0,21 20-21 16,-21-20-19-16,20 15-32 0,-20-15-51 15,25 15-42-15,-18-10-63 0,-7-5-189 16,17 10-527-16,-17-10-817 0</inkml:trace>
  <inkml:trace contextRef="#ctx0" brushRef="#br0" timeOffset="8173.3145">31070 2377 4854 0,'0'0'2'0,"0"0"21"16,0 0 6-16,0 0 0 0,0 0 10 15,0 0-1-15,23-12 10 0,-23 12 5 0,0 0-3 16,0 0-11-16,0 0-1 0,34 0-5 16,-34 0-2-16,0 0-2 0,0 0-2 0,32-6-3 15,-32 6-5-15,0 0 0 0,25-12-1 16,-25 12-1-16,20-10-3 0,-20 10-2 0,23-12-2 16,-23 12 1-16,19-13-2 0,-19 13-3 15,23-16 4-15,-23 16-3 0,17-11 3 16,-17 11 1-16,0 0 1 0,15-22-3 0,-15 22 6 15,0 0-1-15,0 0-1 0,0 0 2 16,0 0 3-16,-24-45 5 0,24 45-1 0,-20-14-1 16,20 14-1-16,0 0-3 0,-40-10-3 15,40 10-1-15,-22-2-3 0,22 2-2 16,0 0 1-16,-33 0-2 0,33 0-1 16,0 0-1-16,-32 15-1 0,32-15-1 0,-15 23 0 15,15-23 0-15,-10 24-3 0,10-24 2 16,-7 27 1-16,7-27 1 0,0 27 1 15,0-27 0-15,4 35 1 0,-4-35 2 0,11 34-1 16,-6-16 4-16,-5-18 3 0,14 38 1 16,-2-17 0-16,-2 1 3 0,0-2-1 0,5 0 4 15,-2-1-2-15,-1-1-1 0,8-3-2 16,-3 0-2-16,-1-3-1 0,-16-12-3 0,37 22-9 16,-20-17-15-16,-17-5-22 0,37 11-38 15,-37-11-44-15,40-3-47 0,-40 3-75 16,28-13-175-16,-14 6-535 0,-14 7-819 15</inkml:trace>
  <inkml:trace contextRef="#ctx0" brushRef="#br0" timeOffset="8657.3174">31530 1690 4687 0,'0'0'-56'0,"-7"-30"43"0,7 30 19 16,0 0 34-16,-5-25 21 0,5 25 6 15,0 0 5-15,-11-22-9 0,11 22-7 16,0 0-7-16,0 0-8 0,-7-25-6 16,7 25-3-16,0 0 0 0,0 0 5 0,0 0 3 15,0 0 15-15,0 0 6 0,0 0 5 16,-5-27 1-16,5 27-5 0,0 0-7 0,0 0-4 16,0 0-2-16,0 0-4 0,0 0-5 15,0 0-4-15,0 0-4 0,48 70-5 0,-34-50-3 16,-1 1-2-16,5 3-4 0,-1 5 0 15,-3-10-2-15,2 8-2 0,-4 0-1 0,3-3-2 16,-3 4 0-16,-2-3-1 0,7 5-1 16,-2 2-3-16,-4-5 1 0,1 7-1 15,1-4-3-15,4 2-7 0,-5-8-14 0,3 1-15 16,-2-2-17-16,-4 4-17 0,4-7-25 16,-1 2-27-16,-4-4-34 0,-8-18-35 15,15 29-108-15,-11-17-658 0,-4-12-851 16</inkml:trace>
  <inkml:trace contextRef="#ctx0" brushRef="#br0" timeOffset="9176.5851">31383 2060 4795 0,'0'0'-56'0,"0"0"26"16,0 0 1-16,0 0 8 0,0 0 14 0,0 0 10 16,0 0 23-16,0 0 9 0,0 0 4 15,0 0-2-15,0 0 1 0,0 0-9 0,58-45 6 16,-29 34-5-16,-4-4-1 0,10 2-1 15,-5-4-2-15,7 0-6 0,-4 3-2 16,2-5-1-16,-4 4-1 0,4-1-3 16,-5 1 0-16,2 0-8 0,-11 2-17 15,3-3 5-15,-3 4-1 0,0 3 2 0,-1-3 1 16,-20 12 5-16,35-20-9 0,-35 20-3 16,30-13 11-16,-30 13 0 0,25-14-3 15,-25 14 4-15,23-13-3 0,-23 13 1 0,17-9-2 16,-17 9 8-16,0 0-6 0,0 0 6 0,39-3 9 15,-39 3 4-15,0 0 1 0,26 15 1 16,-26-15 1-16,25 24-2 0,-11-13 2 16,1 5-1-16,-15-16-2 0,20 30 0 0,-7-12 2 15,-1 2-6-15,-2-5 1 0,8 3-1 16,-18-18-2-16,26 33-3 0,-15-19-5 0,-11-14-9 16,17 24-15-16,-17-24-15 0,23 19-29 15,-23-19-21-15,14 18-31 0,-14-18-29 16,8 9-52-16,-8-9-144 0,0 0-531 0,0 0-233 15</inkml:trace>
  <inkml:trace contextRef="#ctx0" brushRef="#br0" timeOffset="9409.4524">32089 1651 4242 0,'-20'-23'67'0,"20"23"12"0,-22-21-6 15,22 21-1-15,-20-15-2 0,20 15 4 0,-14-15-9 16,14 15-12-16,0 0-6 0,-21-16-7 0,21 16-3 16,0 0-12-16,0 0 0 0,-14-20 3 15,14 20 6-15,0 0 2 0,0 0 10 16,0 0-9-16,-16-18-8 0,16 18-6 16,0 0-23-16,0 0-31 0,0 0-53 0,0 0-55 15,0 0-122-15,0 0-656 0,0 0-549 16</inkml:trace>
  <inkml:trace contextRef="#ctx0" brushRef="#br0" timeOffset="10264.0257">32304 1672 4425 0,'0'0'-71'0,"-28"-12"23"16,28 12 16-16,0 0 24 0,0 0 16 0,0 0 22 15,0 0 3-15,-23-9-7 0,23 9 13 16,0 0 4-16,0 0-3 0,0 0-6 0,0 0 1 16,0 0 0-16,0 0-9 0,0 0-4 15,0 0-1-15,48 51-1 0,-48-51-2 0,17 15-2 16,-17-15-10-16,17 16 5 16,-17-16 5-16,15 16-2 0,-15-16-1 0,0 0 7 15,16 15 2-15,-16-15-2 0,0 0-1 0,17 16 7 16,-17-16 4-16,0 0 12 0,0 0 8 15,0 0 4-15,0 0 9 0,0 0 1 16,0 0 3-16,0 0-2 0,0 0 5 0,0 0 1 16,0 0 1-16,0 0-9 0,0 0-8 15,0 0-7-15,3-63-8 0,-3 63 0 16,0 0-7-16,0 0-6 0,-8-48-2 0,8 48-5 16,0 0-8-16,0 0-10 0,0-34-11 15,0 34 0-15,0 0-5 0,0 0-3 0,12-20-4 16,-12 20 1-16,0 0-1 0,0 0 3 15,0 0-1-15,0 0 3 0,0 0 3 16,0 0 2-16,0 0 1 0,58 32-6 0,-58-32 7 16,0 0 2-16,17 19 2 0,-17-19 1 15,0 0-4-15,12 18 1 0,-12-18-2 16,0 0-11-16,0 0-14 0,0 0-7 0,16 15-8 16,-16-15 7-16,0 0 0 0,0 0-1 15,0 0 6-15,0 0 5 0,0 0 5 0,0 0 9 16,0 0 5-16,0 0 3 0,0 0 8 15,0 0 2-15,32-37 5 0,-32 37 1 16,0 0-3-16,0 0-1 0,5-27-5 0,-5 27 3 16,0 0-3-16,12-20 0 0,-12 20-5 15,0 0-3-15,17-17 0 0,-17 17 1 0,0 0 3 16,13-15 0-16,-13 15 2 0,0 0 5 16,0 0 12-16,0 0 8 0,0 0 7 15,18-17 1-15,-18 17 7 0,0 0 10 0,0 0 5 16,0 0-6-16,0 0-2 0,0 0-1 15,34 32-4-15,-34-32-3 0,8 17-4 0,-8-17-7 16,20 24-1-16,-20-24-4 0,12 21-1 16,-12-21-6-16,10 18-5 0,-10-18-10 15,15 18-22-15,-15-18-20 0,14 15-39 0,-14-15-34 16,11 15-32-16,-11-15-64 0,0 0-158 16,20 11-545-16,-20-11-550 0</inkml:trace>
  <inkml:trace contextRef="#ctx0" brushRef="#br0" timeOffset="10665.3635">32768 1592 4389 0,'0'0'-118'16,"0"0"5"-16,0 0 10 0,5-39 8 16,-5 39 14-16,0 0 25 0,0 0 7 15,15-23 17-15,-15 23 16 0,0 0 2 0,15-12 26 16,-15 12 46-16,0 0 8 0,17-16-1 15,-17 16-3-15,0 0 2 0,21-15 6 16,-21 15-18-16,19-13-7 0,-19 13 3 16,25-15-11-16,-25 15-2 0,17-12-4 0,-17 12 0 15,16-16 4-15,-16 16 5 0,15-19-1 16,-15 19 10-16,0 0 4 0,9-23 8 0,-9 23 9 16,0 0 13-16,0 0 4 0,0 0-3 15,0 0-6-15,-24-47-2 0,24 47 3 0,-20-10-3 16,20 10-9-16,0 0-9 0,0 0 0 15,-48 6-8-15,48-6-7 0,0 0-3 16,-39 24-2-16,39-24-12 0,-20 27 5 0,9-9-5 16,11-18 0-16,-17 40-3 0,10-15-1 15,7-1 0-15,0-24 0 0,-2 49 0 0,7-24-2 16,9 3-1-16,4-4-3 0,11 1-4 16,-4-3-7-16,15-4-24 0,-2-3-44 0,8 0-68 15,-3-6-82-15,-10-6-214 0,3 5-529 16,-5-6-875-16</inkml:trace>
  <inkml:trace contextRef="#ctx0" brushRef="#br0" timeOffset="12319.3748">28158 4401 4656 0,'35'-19'-173'0,"-35"19"16"16,31-15 8-16,-31 15 25 0,29-12 8 0,-12 6 23 15,-17 6 23-15,0 0 18 0,31-17 19 16,-31 17 48-16,0 0-1 0,22-12 22 16,-22 12 25-16,0 0 29 0,17-9 46 0,-17 9 19 15,0 0 12-15,0 0 1 0,0 0 0 16,0 0-11-16,0 0-13 0,0 0-15 0,0 0-11 15,0 0-12-15,0 0-15 0,0 0-10 16,0 0-13-16,0 0-6 0,0 0-9 16,0 0-2-16,-50-27-11 0,50 27-1 15,0 0-6-15,0 0-4 0,-34-7-4 0,34 7-2 16,0 0 2-16,-35-2-7 0,35 2-3 16,0 0 1-16,-42 0-6 0,42 0 1 0,0 0-1 15,-40 0-1-15,40 0-1 0,-28 2 1 16,28-2-3-16,0 0 0 0,-34 3 1 15,34-3 0-15,0 0-2 0,-33 7 0 16,33-7-2-16,-25 12 3 0,25-12-4 0,-22 16 0 16,22-16 0-16,-22 17-3 0,22-17 3 15,-22 23-1-15,22-23-2 0,-18 24 1 0,18-24-1 16,-13 22 2-16,13-22-2 0,-9 20-3 16,9-20 1-16,0 0 2 0,5 39-2 0,-5-39-1 15,14 21 4-15,-14-21-2 0,33 17 1 16,-18-8-2-16,-15-9 1 0,35 13 1 0,-15-10-1 15,-20-3 2-15,49 17 1 0,-24-14-3 16,-3 3 1-16,-22-6-1 0,52 3 1 16,-26 0 1-16,6-3-2 0,2 3 2 15,1-3 1-15,-2 0-1 0,2 0 0 0,-1-3 1 16,-34 3-1-16,58 3 0 0,-33-3-1 16,-25 0 3-16,44 0 4 0,-44 0 3 0,38 0 8 15,-38 0 3-15,36 6-2 0,-36-6 1 16,25 10-1-16,-25-10-4 0,25 11 0 15,-25-11 0-15,20 16-4 0,-20-16 2 0,17 11 0 16,-17-11-1-16,0 0 0 0,8 29 0 16,-8-29-1-16,0 0-2 0,0 0-1 15,-45 40 0-15,20-26 0 0,0-3 0 0,-4-1-3 16,1 2 1-16,3-5-2 0,-7 7-3 16,3-5-6-16,3-3-6 0,-6 3-6 0,7-3-13 15,-2 3-11-15,27-9-16 0,-47 12-19 16,29-7-27-16,18-5-44 0,-25 7-22 0,25-7-31 15,0 0-77-15,-14 5-690 0,14-5-989 16</inkml:trace>
  <inkml:trace contextRef="#ctx0" brushRef="#br0" timeOffset="12829.9022">29034 4429 4843 0,'0'0'-95'0,"0"0"34"0,0 0 33 15,0 0 24-15,0 0 10 0,0 0 20 0,0 0 10 16,0 0 3-16,0 0-1 0,0 0-3 15,0 0 1-15,0 0 10 0,0 0 6 0,0 0 7 16,0 0 2-16,0 0-7 0,0 0-4 16,0 0 7-16,0 0-1 0,0 0-1 15,0 0-4-15,0 0-4 0,0 0-8 0,-60 42-3 16,60-42-4-16,-10 31-7 0,10-31-1 16,-3 32-1-16,3-32-2 0,0 36-4 15,0-36-1-15,10 38-2 0,-4-17-5 16,3-2 0-16,-9-19-2 0,18 33 1 0,-1-15-7 15,-4-6 0-15,-13-12-9 0,25 22-2 16,-11-12 1-16,-14-10 4 0,31 9-4 0,-31-9 2 16,29 3-2-16,-29-3 5 0,0 0-1 15,37-15-1-15,-37 15 2 0,20-18 2 0,-20 18 0 16,13-27 2-16,-13 27-1 0,3-36 0 16,-3 36 3-16,-6-33 0 0,6 33-1 15,-14-41 1-15,6 23-2 0,8 18 2 0,-25-33-5 16,10 19-23-16,15 14-28 0,-20-24-47 15,20 24-39-15,-17-18-40 0,17 18-63 0,-13-15-125 16,13 15-535-16,-19-10-443 0</inkml:trace>
  <inkml:trace contextRef="#ctx0" brushRef="#br0" timeOffset="13068.3405">29017 4429 4249 0,'0'0'-109'0,"0"0"15"15,0 0 19-15,0 0 23 0,0 0 17 0,0 0 9 16,42 54 2-16,-42-54 15 0,32 13 16 16,-32-13 5-16,33 11 2 0,-11-7 16 0,-2 3-9 15,-20-7 7-15,45 12 10 0,-24-7 4 16,2 3 12-16,2-2-29 0,-5 3 12 16,9-3-7-16,-11 4-4 0,-18-10-2 0,47 11-8 15,-25-5 1-15,-1 0-22 0,-21-6-19 16,37 11-30-16,-37-11-31 0,39 4-31 0,-39-4-78 15,30-3-148-15,-14 2-414 0,-16 1 390 16</inkml:trace>
  <inkml:trace contextRef="#ctx0" brushRef="#br0" timeOffset="13725.3365">29573 4149 3171 0,'0'0'-63'15,"0"0"23"-15,0 0 27 0,-5-26 36 16,5 26 34-16,0 0 30 0,0 0 20 0,0 0 19 16,0 0 11-16,0 0-1 0,0 0-8 15,0 0-6-15,0 0 0 0,0 0-16 0,0 0-13 16,68 41-7-16,-54-29-4 0,-14-12-2 16,20 22-11-16,-9-7-7 0,-11-15-7 0,17 25-2 15,-17-25-11-15,17 24 1 0,-17-24-2 16,15 22 0-16,-15-22 4 0,8 15 18 15,-8-15 12-15,0 0 18 0,14 21 0 0,-14-21-10 16,0 0-5-16,0 0-9 0,0 0-6 16,0 0-9-16,0 0-5 0,0 0-8 15,0 0-6-15,0 0-2 0,0 0-5 0,0 0-2 16,-10-79-1-16,10 79-7 0,0 0 0 16,-7-47-2-16,7 47-5 0,0 0 0 0,-2-30-5 15,2 30-4-15,0 0 0 0,5-25-4 16,-5 25-7-16,0 0-13 0,29-12-5 15,-29 12-6-15,0 0-23 0,37-4 2 0,-37 4 3 16,30 0 7-16,-30 0-3 0,0 0 9 16,0 0 3-16,38-3 5 0,-38 3 15 15,0 0 12-15,0 0 6 0,30-3 1 0,-30 3-2 16,0 0-2-16,17-12-7 0,-17 12-4 16,10-21-3-16,-10 21 3 0,13-31 4 0,-13 31-2 15,4-31 2-15,-4 31 0 0,-4-34 3 16,4 34 6-16,0-32 6 0,0 32 7 15,0 0 0-15,-10-36-1 0,10 36 2 0,0 0-4 16,-3-34-2-16,3 34-4 0,0 0-6 16,0 0-2-16,0 0 1 0,0-32-4 15,0 32 2-15,0 0 2 0,0 0 3 0,0 0 2 16,30-4 7-16,-30 4 16 0,0 0 12 16,0 0 6-16,0 0 6 0,39 36 0 0,-39-36-1 15,21 25-9-15,-11-7-6 0,2 1-2 16,-12-19-3-16,19 37-6 0,-4-16-3 15,0-2-10-15,-7-2-15 0,-8-17-27 16,22 32-27-16,-11-19-30 0,3-1-33 0,-14-12-34 16,27 21-35-16,-27-21-71 0,25 7-697 15,-25-7-889-15</inkml:trace>
  <inkml:trace contextRef="#ctx0" brushRef="#br0" timeOffset="14161.3322">30349 3842 4792 0,'0'0'-73'0,"0"0"21"0,0 0 10 16,0 0-9-16,0 0 13 0,0 0-4 16,0 0 6-16,0 0 1 0,8-20 3 15,-8 20 22-15,0 0-22 0,0 0 9 0,40-7 6 16,-40 7-9-16,21-8 5 0,-21 8 1 15,0 0 3-15,33-19-2 0,-33 19 9 16,20-15 0-16,-20 15-2 0,25-17-1 0,-25 17 8 16,19-24 2-16,-19 24 15 0,8-21-3 15,-8 21 15-15,10-25 17 0,-10 25 14 0,0 0 19 16,3-35 16-16,-3 35 8 0,0 0-1 16,0 0-8-16,-8-36-7 0,8 36-15 15,0 0-10-15,0 0-3 0,-35-6-7 0,35 6-7 16,0 0-4-16,0 0-3 0,-44 29 3 15,44-29 8-15,-26 24 4 0,17-9 12 0,9-15 7 16,-22 36 7-16,14-17 7 0,-4 2-5 16,7 2-3-16,5-23-11 0,-13 42-8 15,11-22-6-15,2-20-6 0,2 39-4 0,5-17-5 16,-7-22-18-16,23 40-18 0,-6-28-24 16,0 3-28-16,3-5-45 0,5 2-57 0,-25-12-81 15,42 7-228-15,-14-5-478 0,-28-2-771 16</inkml:trace>
  <inkml:trace contextRef="#ctx0" brushRef="#br0" timeOffset="14895.1567">31110 3443 4748 0,'0'0'-13'0,"0"0"32"0,0 0 16 16,0 0-1-16,0 0-12 0,0 0 1 0,0 0 7 15,0 0 15-15,0 0 16 0,0 0 4 16,0 0 0-16,0 0-1 0,0 0 0 16,0 0 4-16,0 0 0 0,0 0 3 0,0 0 0 15,49 55-6-15,-44-36-8 0,6-1-4 16,-2 7-8-16,4 3-4 0,-1-4-4 0,3 3-7 15,-7 8-1-15,9-4 0 0,-4 4-5 16,2-7-2-16,-1 4-4 0,1 2-1 16,-7-6-3-16,6-4-7 0,-3 1-5 0,-2-1-9 15,2-3-5-15,1 2-17 0,-9-2-26 16,-3-21-28-16,2 38-38 0,-2-38-35 16,3 31-46-16,-3-31-136 0,-8 23-612 0,8-23-823 15</inkml:trace>
  <inkml:trace contextRef="#ctx0" brushRef="#br0" timeOffset="15447.3274">31147 3350 4683 0,'0'0'-110'0,"-12"-21"23"15,12 21 27-15,0 0-9 0,0 0 13 16,0 0 24-16,0 0 5 0,-5-24 14 16,5 24 6-16,0 0-5 0,0 0 24 15,0 0-9-15,5-42 23 0,-5 42 12 0,0 0 7 16,12-33 9-16,-12 33 3 0,7-27 0 15,-7 27 3-15,8-22-3 0,-8 22-2 0,0 0-10 16,8-34-8-16,-8 34 0 0,10-18-6 16,-10 18-5-16,15-19 3 0,-15 19-8 0,19-15-2 15,-19 15-5-15,27-12 1 0,-27 12 0 16,21-11-5-16,-21 11-2 0,0 0 8 16,39-5 1-16,-39 5-1 0,0 0-1 0,42 4 1 15,-42-4-1-15,28 4 0 0,-28-4-3 16,25 12 3-16,-25-12-5 0,25 17 3 0,-25-17 4 15,20 18-5-15,-20-18 1 0,15 28 2 16,-15-28-1-16,5 27 1 0,-5-27 1 16,-3 35 0-16,3-35 3 0,-10 33 2 0,2-12 1 15,-9 1 5-15,3 0 4 0,-2 3 1 16,2-4-2-16,-9 8-1 0,1-2-3 16,2 0-1-16,-3-3-4 0,1 3-3 0,5-4-2 15,1-1-3-15,-3-4-13 0,6 4-21 16,1-6-27-16,12-16-31 0,-17 30-36 15,17-30-39-15,-5 21-34 0,5-21-128 0,0 0-600 16,0 0-532-16</inkml:trace>
  <inkml:trace contextRef="#ctx0" brushRef="#br0" timeOffset="15869.2389">31458 2938 4491 0,'0'0'-33'0,"0"0"5"16,0 0-1-16,0 0 3 16,-2-31 8-16,2 31-10 0,0 0 15 0,0 0 1 0,0 0-1 15,14-23 3-15,-14 23 10 0,0 0 20 16,0 0 23-16,0 0 19 0,21-13 9 15,-21 13 8-15,0 0 5 0,0 0-5 0,0 0 18 16,0 0 7-16,0 0 2 0,0 0-2 16,0 0-2-16,0 0-11 0,0 0-9 15,44 40-13-15,-44-40-4 0,13 27-13 16,-8-12-4-16,7 3-6 0,-12-18-7 0,23 38-3 16,-11-20-2-16,2 0-6 0,2 0-2 15,1 2-3-15,1-3-1 0,-1 0-4 0,-3-2 3 16,2 0-4-16,3 0-2 0,-19-15 0 15,25 26 0-15,-12-14-2 0,-13-12-5 16,27 24-20-16,-22-12-8 0,-5-12-13 0,20 24-13 16,-12-9-14-16,-8-15-26 0,14 42-18 15,-9-21-35-15,-2 1-37 0,-3-22-84 16,0 34-681-16,-5-16-781 0</inkml:trace>
  <inkml:trace contextRef="#ctx0" brushRef="#br0" timeOffset="16594.3183">32186 2953 4678 0,'0'0'-104'0,"0"0"18"0,0 0 24 0,0 0 21 16,-57 6 10-16,57-6 26 0,-20 12 15 0,20-12-6 15,-20 14 26-15,20-14 13 0,-32 18 6 16,15-6-4-16,17-12-4 0,-27 21 1 15,17-9-5-15,10-12-6 0,-25 27 1 0,15-10-9 16,10-17 0-16,-17 34-7 0,11-19 1 16,6-15-2-16,-10 32 1 0,10-32-7 0,-9 30 1 15,9-30-2-15,-1 27 2 0,1-27-2 16,0 0-2-16,10 36 5 0,-10-36-5 16,13 20-11-16,-13-20-2 0,25 9 0 15,-25-9 0-15,25 7-2 0,-25-7 10 0,0 0-5 16,42-4 15-16,-42 4 4 0,0 0 6 15,35-20-5-15,-35 20 0 0,20-18-1 16,-20 18 1-16,17-27-4 0,-17 27 2 0,10-27-3 16,-10 27 0-16,15-32-2 0,-15 32 15 15,5-30 8-15,-5 30 5 0,0-27-4 0,0 27 9 16,0 0 8-16,-3-34 1 16,3 34 1-16,0 0 0 0,-10-28-5 0,10 28-4 0,0 0-7 15,0 0-4-15,-12-22-6 0,12 22-6 16,0 0 1-16,0 0-3 0,0 0-1 15,0 0-5-15,0 0-2 0,0 0 1 0,0 0 0 16,0 0-3-16,0 0-1 0,0 0 3 16,0 0-5-16,0 0 1 0,0 0 3 0,0 0 0 15,0 0-1-15,0 0-1 0,0 0 0 16,0 0-3-16,0 0-2 0,54 59 0 16,-54-59-2-16,23 18-5 0,-6-6-4 15,-17-12-5-15,37 15-1 0,-17-5 0 0,8-4 0 16,-28-6-4-16,42 12-3 0,-22-12-6 15,-20 0-6-15,42 3-11 0,-22 2-16 0,-20-5-20 16,40-5-29-16,-40 5-40 16,30-3-52-16,-30 3-207 0,24-12-494 0,-9 6-437 15</inkml:trace>
  <inkml:trace contextRef="#ctx0" brushRef="#br0" timeOffset="17040.9525">32616 2669 4239 0,'0'0'-86'0,"0"0"17"0,0 0 15 16,0 0 12-16,-44 15 12 0,44-15 24 16,0 0 5-16,-22 15 6 0,22-15 19 15,-16 17 20-15,16-17 30 0,-14 18 7 16,14-18 23-16,-16 28 4 0,5-13 12 0,11-15 0 16,-21 38 0-16,14-23-8 0,-3 7-14 15,10-22-7-15,-8 32-12 0,4-9-6 0,4-23-5 16,0 37-12-16,0-37-3 0,4 45-6 15,1-22-4-15,-5-23 1 0,13 43-5 16,-6-19-2-16,3-4-2 0,1-2-6 0,5-1-4 16,-8 2-1-16,-8-19-6 0,25 24 0 15,-8-13-10-15,-17-11-12 0,31 12-28 0,-31-12-27 16,39 0-27-16,-39 0-24 0,45-11-20 16,-21 6-18-16,-1-6-13 0,-1-1-21 15,-6-5-23-15,1 5-35 0,2-3-7 16,-9-2-607-16,1 4-132 0</inkml:trace>
  <inkml:trace contextRef="#ctx0" brushRef="#br0" timeOffset="17407.3123">32838 3021 3896 0,'3'-28'-71'0,"-3"28"20"16,0 0 25-16,0 0 24 0,0 0 2 0,-3-40 24 0,3 40 1 15,0 0-9-15,0 0-6 0,0 0-6 16,3-24 9-16,-3 24 3 0,0 0 3 0,0 0 17 16,0 0 22-16,19-18 10 0,-19 18 11 15,0 0 3-15,0 0 6 0,0 0 3 16,25-12-8-16,-25 12-14 0,0 0 1 0,0 0-6 15,0 0-12-15,18-12-7 0,-18 12-6 16,0 0-2-16,25-8-29 0,-25 8-12 0,0 0-4 16,24-12-8-16,-24 12-1 0,0 0-5 15,17-15 12-15,-17 15 8 0,0 0 5 0,0 0 10 16,0 0 21-16,3-28-2 0,-3 28 2 16,0 0-5-16,0 0-1 0,0 0 0 15,0 0-6-15,0 0-2 0,0 0-4 0,-52-14-6 16,52 14 4-16,0 0-5 0,0 0 7 15,-60 20-6-15,36-11 9 0,4 4 10 0,-5-1 21 16,2 3 15-16,-2 1 7 16,5 0 3-16,0 4-2 0,-2 5-5 0,5 0-3 15,9 0-3-15,-6 2-8 0,13-1-6 16,1 2-7-16,0-28-5 0,15 54-16 0,-2-33-36 16,9 5-48-16,10-5-67 0,8-6-73 15,5-3-225-15,7-5-521 0,-2-5-810 16</inkml:trace>
  <inkml:trace contextRef="#ctx0" brushRef="#br0" timeOffset="82732.4196">16058 14432 2707 0,'0'0'254'0,"0"0"-100"0,0 0-81 16,0 0-32-16,0 0-13 0,0 0-16 15,0 0-3-15,0 0-9 0,0 0 5 0,0 0-8 16,-30 63-4-16,30-63 0 0,0 0-9 15,3 32-1-15,-3-32 1 0,0 0-13 0,10 30-2 16,-10-30-11-16,0 0-25 0,5 31-25 16,-5-31-22-16,9 20-55 0,-9-20-70 15,0 0-354-15,0 0 113 0</inkml:trace>
  <inkml:trace contextRef="#ctx0" brushRef="#br0" timeOffset="83264.9219">16092 14567 2314 0,'0'0'29'0,"5"-28"25"0,-5 28 14 0,3-32 23 16,-3 32 0-16,7-24-9 0,-7 24 4 15,0 0-5-15,1-33 5 0,-1 33 22 16,0 0 7-16,4-29 4 0,-4 29 18 0,0 0 11 16,0 0-3-16,3-27 1 0,-3 27-5 15,0 0-8-15,0 0-16 0,0 0-12 16,0 0-18-16,0 0-10 0,0 0-6 0,0 0-15 16,0 97-1-16,0-61-8 0,5 10-5 15,-2 2-5-15,2 13 3 0,-1 2-12 0,4 1 0 16,1 1-6-16,-1 1 1 0,4-1-2 15,-6 0 8-15,9-1-3 0,-8 0-3 0,1-1-1 16,6-2-2-16,-4-7-4 16,0 0-1-16,-5-11-3 0,7 0 0 0,-6 0-2 15,4-3-1-15,2-2-2 0,-7-5-3 16,2-3-1-16,3 0 3 0,-4 2-1 0,3-1 0 16,-2-3-2-16,1 0 0 0,0-1-3 15,1 0 3-15,-1 1 1 0,-3 4 1 0,3-8-4 16,1 5 2-16,-8-5 0 0,8 3-1 15,-9-27 8-15,8 43 1 0,-6-23-4 0,-2-20 4 16,6 36-1-16,-6-36-1 0,6 27-2 16,-6-27 0-16,6 27 2 0,-6-27-4 0,5 25 2 15,-5-25 0-15,7 26-1 0,-7-26-3 16,0 0-2-16,7 27-1 0,-7-27-5 16,10 21-4-16,-10-21-5 0,6 22-8 0,-6-22-7 15,7 25-14-15,-7-25-5 0,3 30-8 16,-3-30-4-16,5 35 1 0,-5-35-6 15,4 36-2-15,-4-36 1 0,6 39-7 0,-6-39-6 16,2 33 8-16,-2-33-6 0,2 24 0 16,-2-24-11-16,8 21-4 0,-8-21 1 15,0 0-6-15,8 20-7 0,-8-20-7 16,0 0-15-16,0 0-25 0,0 0-54 0,0 0-81 16,0 0-425-16,0 0 606 0</inkml:trace>
  <inkml:trace contextRef="#ctx0" brushRef="#br0" timeOffset="83533.6722">16528 16507 3010 0,'0'0'-8'0,"2"-33"16"0,-2 33 10 16,0 0 27-16,0 0-8 0,0 0 31 0,7-31 25 16,-7 31 4-16,0 0 27 0,21-10 10 15,-21 10 10-15,0 0 6 0,37 4-6 0,-37-4 24 16,45 15 2-16,-16-2-12 0,11 2-13 16,5 6-14-16,5 0-15 0,4 1-10 15,6 3-6-15,9 1-17 0,1-2-10 0,-8-3-8 16,3-3-5-16,-3 6-10 0,-2-8-6 0,-6 3-2 15,3 0-8-15,-1-4-3 16,-2-3-2-16,-7-3-6 0,1 2-3 0,-1-7-1 16,0 0-3-16,-2-4-2 0,-6 0-1 15,-1 0-8-15,-4-4-6 0,6 1-12 0,-9-2-15 16,3-2-16-16,-4 1-23 0,3-6-22 16,-9 3-24-16,1 0-37 0,7-7-46 0,-9 1-177 15,-8-1-546-15,9 0-563 0</inkml:trace>
  <inkml:trace contextRef="#ctx0" brushRef="#br0" timeOffset="84085.4826">16471 16452 4428 0,'0'0'-71'0,"-15"-19"30"0,15 19 34 0,0 0 35 15,0 0 15-15,0 0 19 0,0 0 13 16,0 0 8-16,0 0-15 0,0 0 6 0,0 0-6 16,0 0-4-16,0 0-7 0,0 0-4 15,0 0-5-15,0 0 0 0,-23 62-9 16,21-30 0-16,2 4-6 0,2 9-4 16,5 15-4-16,1 4-2 0,0 3-2 0,4 11-5 15,1 8-7-15,-6 4-14 0,3 2-18 16,2 0-12-16,-4-5-12 0,2-1-11 0,-1-7-24 15,1-10-13-15,-7-7-6 0,5-7-32 16,-3-4-20-16,-1-12-93 0,-4-6-633 0,0-3-274 16</inkml:trace>
  <inkml:trace contextRef="#ctx0" brushRef="#br0" timeOffset="85587.3847">15946 14013 3986 0,'0'0'-126'16,"0"0"28"-16,-2-35 5 0,2 35 1 16,0 0 9-16,-3-30 15 0,3 30 5 0,0 0 4 15,-3-32 3-15,3 32 10 0,0 0 15 16,0 0 24-16,-5-33 14 0,5 33 20 16,0 0 15-16,0 0 17 0,0 0 10 0,-5-24-18 15,5 24 4-15,0 0 8 0,0 0-14 16,0 0-1-16,-17-18 11 0,17 18-14 15,0 0-1-15,0 0-13 0,0 0 14 0,-43 0-13 16,43 0-2-16,0 0 8 0,-36 18 3 16,36-18 17-16,-31 21-13 0,14-12-17 0,0 6 2 15,-6 0 6-15,6 5-10 0,0-1-2 16,1 1-8-16,-3 4 0 0,6-1 10 0,1 2-11 16,-5 2 0-16,6 3 0 0,-4 6 16 15,10-3-5-15,-4-3 5 0,6 2-4 16,1 2 3-16,2 1-10 0,2 0 5 0,5 5 2 15,1-1 1-15,7 0-9 0,-2-4 1 16,-1 4-1-16,10-3-3 0,1-5-6 16,2-3 2-16,0-4-6 0,7 1 7 0,-2-8-3 15,5-2-7-15,1-3 7 0,-3-9-9 16,2-3-5-16,5-10 7 0,5-7-4 16,1-3 1-16,-6-5-6 0,2-2 4 0,-6-5-2 15,-4 8 5-15,-7-7-3 0,0 2 3 16,-1-1 6-16,-8 0-5 0,5-4 2 0,-10-3-7 15,-2 0 2-15,-4-1-1 0,-2-1 7 16,2-1 3-16,-10-4-8 0,0 6-1 16,-2-6 19-16,-6-5 2 0,-2-4-1 15,-2 7-8-15,2 3 7 0,2 6-4 0,-4 0 2 16,2 0 4-16,5 7-1 0,-2 3 1 16,0 3-1-16,4 3-2 0,8 21-5 0,-22-36 2 15,16 19-3-15,6 17-1 0,-12-28-6 16,12 28-3-16,-13-20 4 0,13 20-19 0,0 0-25 15,-17-22-14-15,17 22-24 0,0 0-40 16,-25 0-39-16,25 0-126 0,0 0-589 0,-35 19-222 16</inkml:trace>
  <inkml:trace contextRef="#ctx0" brushRef="#br0" timeOffset="86264.7837">16123 14718 3913 0,'0'0'-77'15,"0"0"19"-15,0 0 22 0,0 0 26 16,0 0-10-16,0 0 12 0,0 0 8 0,0 0 8 16,0 0 0-16,0 0 38 0,0 0-17 15,0 0-5-15,-26 70 5 0,21-41 2 16,1 5 22-16,-4 6-3 0,5 9-2 0,1 4 4 15,4 12-16-15,-2-2 9 0,3 4 2 16,0 3-15-16,2 3-3 0,0-5-4 16,2-4 0-16,1 4-2 0,4-3-8 0,-5 0 1 15,-2-4-2-15,3-6-22 0,1-8-34 16,-1-3-23-16,4-9-34 0,-6 0-43 16,9-10-113-16,-3-4-554 0,-7-6 144 0</inkml:trace>
  <inkml:trace contextRef="#ctx0" brushRef="#br0" timeOffset="86707.1939">16140 14814 3457 0,'-20'-18'-119'0,"20"18"33"0,0 0 29 16,0 0 40-16,0 0 25 0,-20-20 23 0,20 20 14 15,0 0 13-15,0 0 41 0,0 0 0 16,0 0 13-16,0 0-14 0,0 0 3 15,0 0-6-15,0 0-2 0,0 0-17 0,54 59 10 16,-38-50-19-16,4 3 0 0,0 2 1 16,4-6-10-16,-24-8-6 0,50 16-7 0,-25-11 1 15,4 2 9-15,2 0-11 0,3-7 1 16,3 2 0-16,-2 1 0 0,3-3-11 16,2 3-1-16,4 1 3 0,3-1 12 0,1-1 2 15,-1 1-6-15,5 7-5 0,0-5-3 16,8 5-2-16,-3 4-6 0,5-6-7 15,0 5-35-15,1-4-52 0,4 3-40 0,-2-6-48 16,-4 0-116-16,-5-6-639 0,0 3-487 16</inkml:trace>
  <inkml:trace contextRef="#ctx0" brushRef="#br0" timeOffset="87726.0749">19258 14597 4368 0,'0'0'-79'0,"-23"-12"31"0,23 12 32 0,0 0 8 15,0 0 33-15,-40 3 14 0,40-3-6 0,0 0 7 16,-17 26 10-16,17-26 2 0,-8 30 11 15,8-30-2-15,11 51 9 0,1-19-7 16,-2 5 4-16,7 13-5 0,3 6-6 0,5 7-7 16,-2 15 1-16,1-2 2 0,13 35-1 15,-1 10-2-15,1-3-5 0,-5 9-2 0,6 9-2 16,-4 5-9-16,8 14-4 16,-9 9-3-16,1 5-12 0,-1 9-7 0,2-3 3 15,-5-11-1-15,2-3 0 0,2-8-9 16,-4-12-3-16,-4-10-10 0,-4-9-2 0,2-8-4 15,-4-20-4-15,-4-25-6 0,-9-6-5 16,8-7-16-16,-3-14-21 0,-2-2-29 0,0-6-21 16,-2-6-28-16,2-12-93 0,-1-8-654 15,-9-8-399-15</inkml:trace>
  <inkml:trace contextRef="#ctx0" brushRef="#br0" timeOffset="88636.3784">19832 16871 4254 0,'0'0'-54'15,"-48"15"36"-15,27-4 11 16,-5 0 6-16,2 1 4 0,6 1-5 0,-6 2-1 0,3 0 5 15,9 1-2-15,-5 0-6 0,17-16 5 16,-30 31 1-16,22-16-4 0,8-15 2 16,-15 33 2-16,1-18 6 0,14-15-10 15,-10 34 11-15,10-34-12 0,-8 31 7 0,6-10 3 16,2-21 0-16,-8 42-3 0,8-18 8 16,-3 3 19-16,-1 1-15 0,3 3 23 0,-1 8-7 15,-6 5 18-15,2-2 9 0,3 5 0 16,-7 0 21-16,8 5-16 0,-6-2-4 15,5 2-8-15,3 1-1 0,0-2-4 0,0 1-5 16,8 1-7-16,-3 3 3 0,8 0-8 16,1-1-1-16,6-5 3 0,3-2-1 0,2 1 0 15,7-5-1-15,5-6-1 16,8-5-3-16,-1-3 2 0,4-8-6 0,2-5-2 16,1-10 0-16,-5-7 1 0,6-5-3 15,5-7-2-15,2-8-1 0,-6 3-2 0,-1-5 1 16,0 0-4-16,-10 0-1 0,0 6 5 15,-7-4-4-15,3 4-21 0,-4-3 6 16,-4 7-3-16,2-2 1 0,-4 2 1 0,-5-5-5 16,1 6 9-16,4-4-3 0,-4 3-4 15,-3-1 6-15,10-2-2 0,-3-8 4 0,4 0 0 16,-9-4-2-16,9-3 3 0,-2-7-3 16,-1-10-3-16,1 0 6 0,-9-5 1 15,4 1 0-15,-4-2-2 0,-1 4 1 0,-4-1 4 16,-4 11-4-16,1 3 0 0,-4 1 1 15,-1 4 4-15,-5 3 0 0,1 4 7 0,-4 24 9 16,-4-37 9-16,4 37 3 0,-11-32-4 16,11 32-5-16,-22-18-2 0,22 18-2 15,0 0-9-15,-32-9-18 0,32 9-28 0,0 0-32 16,0 0-45-16,-42 9-41 0,42-9-110 16,-16 9-659-16,16-9-593 0</inkml:trace>
  <inkml:trace contextRef="#ctx0" brushRef="#br0" timeOffset="89771.8634">18987 13955 4375 0,'-18'-16'-140'0,"18"16"17"0,0 0 24 16,0 0 12-16,-29-15 19 0,29 15 9 0,0 0 16 15,0 0 9-15,-21-9 5 0,21 9 9 16,0 0-5-16,0 0 11 0,0 0 6 0,0 0 1 16,0 0 14-16,0 0 5 0,-52 16 3 15,52-16-5-15,-15 20 4 0,15-20 25 0,-19 24-3 16,8-9 3-16,11-15 4 0,-17 35 4 16,7-18 6-16,3 6 8 0,-4 1 1 15,2 6-7-15,1 12 0 0,1 2-7 16,-5 13-12-16,6 5 2 0,1 7-8 0,5-2-13 15,8 0 2-15,-5-2 6 0,16 6-1 16,8-4-10-16,-1-5 1 0,9-16 1 0,1-6-13 16,7-3-3-16,12-9-5 15,-5-13-1-15,1-6-1 0,-1-4 4 0,2-13-6 16,6-4 5-16,-4-7-7 0,-2-5 5 0,3-7 14 16,-8-3-11-16,-9-3-6 0,-1-3 9 15,1-2-9-15,-11-5 12 0,-2-2 3 0,-8 5-7 16,-10 1-1-16,-2 4 9 0,-5 1 1 15,-7-1 25-15,-6 6 13 0,-6-2-9 16,-3 4 9-16,-3 7-4 0,0-2-3 0,-7 5-4 16,2 0-6-16,0 4-6 0,7 4 0 15,-1-1 1-15,-6 1-27 0,30 13-19 0,-40-15-17 16,40 15-36-16,-32-9-30 0,21 6-43 16,11 3-106-16,-24-3-601 0,24 3-126 15</inkml:trace>
  <inkml:trace contextRef="#ctx0" brushRef="#br0" timeOffset="90428.6187">19603 17096 3993 0,'-20'-23'0'0,"20"23"17"0,-24-20 10 0,24 20 48 15,-23-19-17-15,23 19 9 0,-28-12 12 16,28 12-7-16,-21-15-8 0,21 15-5 16,-18-12-11-16,18 12 0 0,0 0-6 0,0 0 2 15,-27-16 5-15,27 16 6 0,0 0 7 16,0 0-8-16,0 0-6 0,-8 47-8 15,11-14-1-15,-1 14-6 0,1 1-3 0,1 17-7 16,1 10-21-16,-5-3-2 0,1 14 0 16,-1 4 3-16,0 0-1 0,0 4-1 0,0-9-1 15,2 4-1-15,-2-15-3 0,0 0-1 16,12-4-11-16,-12-8-16 0,5 0-11 16,-4-13-17-16,6-2-16 0,1-5 7 15,4 1-34-15,-7 0-4 0,7-7-14 0,-5 0-22 16,8-1-34-16,-4-10-117 0,4 7-529 15,-6-13 67-15</inkml:trace>
  <inkml:trace contextRef="#ctx0" brushRef="#br0" timeOffset="90908.5863">19616 16987 3621 0,'-10'-16'0'16,"10"16"23"-16,0 0 10 0,0 0 10 0,0 0 21 16,0 0 0-16,0 0 16 0,-22 73 0 15,21-33 1-15,1 9 11 0,0 4-5 16,-4 10-1-16,1 6-3 0,0 2-7 0,3 0-4 15,-4 2-5-15,3-1-12 0,1 14-6 16,-9-15-2-16,4 11-8 0,0 1-5 16,-3-1-4-16,3-15-4 0,-8 10-5 0,6-13 1 15,-5 1-3-15,-3-6-8 0,5-1-16 16,3-8-20-16,1-8-22 0,1 0-31 0,-4-7-17 16,8-6-23-16,1-3-25 0,0-6-28 15,0-20-70-15,0 0-608 0,3 34-80 16</inkml:trace>
  <inkml:trace contextRef="#ctx0" brushRef="#br0" timeOffset="91284.6609">20145 17022 3913 0,'-9'-24'4'15,"9"24"31"-15,0 0 8 0,-5-26-5 16,5 26 4-16,0 0 9 0,0 0 23 16,0 0 14-16,0 0 0 0,0 0 14 15,0 0-1-15,0 0-2 0,51 72-1 0,-33-40 0 16,5 13-11-16,4-6-4 0,5 1-7 15,1-3-24-15,8-2 0 0,10-8-6 16,-9-2-3-16,19-7-6 0,0-5 11 0,5-5-3 16,2-5-6-16,3-3-5 0,0 0-5 15,-2-4 0-15,0 0-5 0,-4-3 0 0,-15 1-6 16,7 0-3-16,-10-3-5 0,3 3-10 16,-12 0-32-16,-4-1-43 0,1 5-37 0,-5-1-58 15,-30 3-120-15,42-7-657 0,-27 4-788 16</inkml:trace>
  <inkml:trace contextRef="#ctx0" brushRef="#br0" timeOffset="91836.2518">19534 16091 4563 0,'0'0'-146'0,"0"0"20"0,0 0 24 16,0 0 8-16,-30 4 11 0,30-4 22 15,0 0 27-15,0 0 11 0,0 0 12 16,0 0 20-16,37-96 12 0,-9 51 5 16,6-14-1-16,19-25 13 0,9-5 1 0,4-7-5 15,10-5-11-15,1-7 7 0,-1 0-5 16,4 1-8-16,-5 2-6 0,-4 7-5 15,4 5-19-15,-13 13-31 0,-12 18-9 16,-12 13-38-16,-8 12-30 0,-6 9-125 0,-1 7-539 16,-16 11 255-16</inkml:trace>
  <inkml:trace contextRef="#ctx0" brushRef="#br0" timeOffset="92256.5838">19104 15695 3441 0,'0'0'-35'0,"0"0"15"0,0 0 22 16,0 0 14-16,0 0-1 0,-50 3 27 15,50-3-13-15,0 0 16 0,-38 0 16 0,38 0 4 16,0 0-10-16,-47-3 5 0,47 3-5 0,-34-3-21 15,34 3 20-15,-36-4-17 0,36 4-5 16,-42-3-7-16,42 3 3 0,-47-3 4 16,47 3-27-16,-42-4 8 0,42 4-8 15,-42-5-26-15,19 2-24 0,23 3-33 0,-42-12-22 16,24-1-44-16,1-6-136 0,-1 1-478 16,-9-6 392-16</inkml:trace>
  <inkml:trace contextRef="#ctx0" brushRef="#br0" timeOffset="93134.7072">23506 14948 3292 0,'-17'-20'16'0,"17"20"23"16,0 0 20-16,0 0-4 0,0 0 8 16,0 0 9-16,0 0-3 0,0 0-14 15,0 0-7-15,0 0 3 0,0 0-1 16,0 0-10-16,27 113-2 0,-1-51 8 0,3 16-15 15,13 32 4-15,3 7-12 0,-2 6-3 16,6 7-3-16,-2 5-13 0,1 3-13 0,-3 7-9 16,2-4-14-16,0 2-8 0,-10 0-13 15,5-9-15-15,-7-5-18 0,-2-10-19 16,1-9-34-16,-14-27-69 0,0-13-206 16,-4-11-269-16,5-5 118 0</inkml:trace>
  <inkml:trace contextRef="#ctx0" brushRef="#br0" timeOffset="93784.6574">24123 16951 3135 0,'0'0'185'0,"0"0"0"0,0 0-1 15,0 0-13-15,0 0-12 0,0 0-11 16,0 0-14-16,-55 44-4 0,38-13-21 0,0 4-7 15,-3 12-12-15,-2-1 2 0,6 7-11 16,-1 1-5-16,-2 3-25 0,3 0-2 16,2 3-9-16,1-1-1 0,5 1-8 0,-9-1-6 15,3 3 0-15,6-3-6 0,-5 0-1 16,1-1-1-16,-1 0-14 0,3 2-35 0,-2-6-48 16,2 2-40-16,5-2-30 0,-7-7-76 15,7 0-176-15,2-7-471 0,-6-9-238 16</inkml:trace>
  <inkml:trace contextRef="#ctx0" brushRef="#br0" timeOffset="94159.9128">24270 17073 4006 0,'0'0'-87'0,"0"0"33"0,13-24 41 15,-13 24 53-15,0 0 35 0,29-11 40 0,-29 11 35 16,0 0 11-16,0 0-4 0,53 35-8 15,-29-19-2-15,-3 10-7 0,5 1 0 0,0 1-17 16,1 2-11-16,5 4-15 0,-4-4-11 16,9 2-13-16,-5-10-5 0,1-1-9 15,4-5-10-15,0 0-7 0,0-12-7 16,-4-4-11-16,2 0-24 0,4-9-32 0,1-2-33 16,0-5-45-16,-1-5-47 0,-4-1-94 15,0 0-235-15,-3 4-442 0,-4 6-633 0</inkml:trace>
  <inkml:trace contextRef="#ctx0" brushRef="#br0" timeOffset="94760.4472">23858 15649 4510 0,'0'0'-85'0,"0"0"27"0,0 0 25 0,0 0 18 16,0 0 7-16,0 0 6 0,-26 4-11 15,26-4 1-15,0 0 9 0,0 0 6 16,0 0-6-16,0 0-7 0,0 0 10 0,0 0-3 16,0 0 13-16,0 0 25 0,0 0 24 15,78 20 13-15,-51-15 14 0,3 5 9 0,5 2 5 16,4 7-9-16,4 1-5 0,9 3-11 15,0 8-7-15,10 5-16 0,0 3-3 0,-4-4-3 16,3 4-7-16,0-6-4 0,-4 3-4 16,-8-7-13-16,-4 2-11 0,-3-7-18 15,-2 0-28-15,0-2-50 0,-10-6-26 0,-3-4-28 16,0-3-50-16,-2-3-179 0,-7-3-509 16,-18-3-294-16</inkml:trace>
  <inkml:trace contextRef="#ctx0" brushRef="#br0" timeOffset="95201.5692">23760 15837 4123 0,'0'0'-48'0,"0"0"25"0,0 0 8 0,0 0 17 16,0 0 21-16,0 0 20 15,-34-20-8-15,34 20 6 0,0 0-2 0,0 0 12 16,0 0 1-16,-36 35 5 0,36-35 12 0,-14 39-4 16,2-3-6-16,1 6 5 0,-3 17-7 15,8 8-3-15,-3 19-10 0,-2 4-5 0,9 2-11 16,-6 4 0-16,4-1-26 0,4 1-26 15,-3-4-52-15,3-3-36 0,0-15-69 0,-4-7-201 16,4-5-470-16,-5-15-106 0</inkml:trace>
  <inkml:trace contextRef="#ctx0" brushRef="#br0" timeOffset="95828.5686">23407 14025 3838 0,'0'0'-62'0,"-39"5"28"0,39-5 14 0,-31 10 12 15,31-10 6-15,-34 7 14 0,34-7-4 0,-27 9-2 16,27-9 8-16,-25 18 4 0,5-6 5 15,20-12 3-15,-28 30 3 0,14-7 6 16,-1 1 10-16,-3 7 2 0,3 10-1 0,-2 4 8 16,0 11-6-16,2 9 6 0,0 11 1 15,2 11-1-15,-2 2-3 0,8 3 5 16,-8 33-4-16,7-22-14 0,1-14 1 0,7 0-2 16,0-5-8-16,7-13-1 0,1-2-2 15,7-12-3-15,2-1-2 0,5-7-10 0,9-8-2 16,6-11-5-16,3-15-2 0,2-9 1 15,13-9 0-15,9-12-1 0,6-15-2 16,26-24 0-16,-9-8 2 0,-9-4-6 16,-9-9 5-16,-4-2 2 0,-22 3-9 0,-11 7 8 15,-7 0 2-15,-13 4-6 0,-7 2 8 16,-5 2-3-16,-13 0 13 0,-4 7 21 16,-13 2 17-16,0 5 8 0,0 4-1 0,-7 5-2 15,0 2-9-15,0 2-7 0,9 8-4 16,-6 1-12-16,11 1-27 0,-6 4-27 15,9 3-54-15,4-5-35 0,-3 1-35 0,6-5-44 16,0 1-173-16,6-4-499 0,2-3-201 16</inkml:trace>
  <inkml:trace contextRef="#ctx0" brushRef="#br0" timeOffset="96804.2805">27159 15140 3939 0,'-24'-24'-62'0,"24"24"21"0,-28-22 22 16,15 14 11-16,13 8 6 0,-32-16 6 15,32 16 14-15,-24-20-1 0,24 20-2 16,-18-15 16-16,18 15-3 0,-18-12 8 16,18 12-8-16,0 0 12 0,-22-18-2 0,22 18-5 15,0 0-5-15,0 0-5 0,-20-20-2 16,20 20 8-16,0 0-1 0,0 0 4 0,0 0-4 16,0 0-6-16,0 0-1 0,0 0 14 15,0 0-12-15,0 0 1 0,0 0 1 0,0 0-4 16,30-33-10-16,-30 33 8 0,0 0 3 15,0 0 1-15,35-6 4 0,-35 6 23 16,0 0 1-16,0 0 1 0,30 53-6 0,-13-11-7 16,-2 16 2-16,5 16-7 0,8 38-11 15,1 5 4-15,-1 6-3 0,-1 5-9 0,5 9-13 16,-4-5-15-16,4-5-12 0,-7-7-15 16,5-10-7-16,0-17-9 0,-11-18-19 15,6-5-9-15,-3-3-10 0,-4-13-23 0,7-9-19 16,-5-8-52-16,0-3-198 0,-3-5-411 15,0-13 198-15</inkml:trace>
  <inkml:trace contextRef="#ctx0" brushRef="#br0" timeOffset="97280.7569">27774 17061 3505 0,'-25'-8'-35'0,"25"8"26"0,0 0 14 0,0 0 14 16,-31-4 20-16,31 4-3 0,0 0 19 15,0 0 15-15,0 0-1 0,-42 25 0 16,33-6 6-16,-2 6 9 0,2 2-2 0,-2 11 7 16,-1-2 4-16,2 7-3 0,-2-4-1 15,0 5-6-15,1-3-9 0,2 5-10 0,1-6-8 16,0 6-4-16,-4-1-11 0,7 5 2 15,-3 12-7-15,3 5-5 0,-9 19-5 16,9-5-2-16,-7 9-4 0,11 1 5 16,-8-4-11-16,3 0-2 0,1-1-3 0,-4-6-2 15,8-13 3-15,-3-3-5 0,-1-14-14 16,2-3-29-16,6-8-19 0,-3-4-21 0,5-11-22 16,0-6-31-16,-1-7-63 0,-4-11-208 15,0 0-441-15,0 0-58 0</inkml:trace>
  <inkml:trace contextRef="#ctx0" brushRef="#br0" timeOffset="97704.5451">27932 16987 3805 0,'0'0'-99'0,"-27"-16"10"16,27 16 11-16,-25-17 16 0,25 17 4 0,-29-15 9 15,29 15 12-15,-25-12 17 0,25 12 11 16,-20-12 29-16,20 12 24 0,0 0-8 16,-32-10 12-16,32 10 0 0,0 0-11 0,-21-8-3 15,21 8 0-15,0 0-13 0,0 0 1 16,0 0 3-16,0 0 6 0,0 0 15 0,0 0-7 15,0 0 20-15,0 0 6 0,0 0 2 16,0 0 15-16,0 0 9 0,53 45 17 0,-36-30 6 16,8 3-11-16,2 5-12 0,0-2-7 15,6 1-9-15,-1 2-8 0,1-3-6 16,2 5-11-16,4-5-3 0,-2-3-4 16,0 1-7-16,3-2-2 0,0 0-9 0,-3-2-3 15,3-2-9-15,-7-8-5 0,1-1-13 16,-1-4-1-16,2-4-22 0,-1-1-18 15,-4-5-34-15,5 2-29 0,-2-6-28 0,-1-3-50 16,-5 4-195-16,3-6-475 0,-5 1-136 16</inkml:trace>
  <inkml:trace contextRef="#ctx0" brushRef="#br0" timeOffset="98366.5423">27340 15781 3962 0,'0'0'-53'0,"0"0"21"15,0-29 7-15,0 29 29 0,0 0 3 16,0 0 18-16,0 0 11 0,13-13 17 0,-13 13-6 16,0 0 9-16,35 0 17 0,-35 0 6 15,44 4 8-15,-9 3 16 0,7-2-3 16,3 2-13-16,7 6-12 0,4-4-8 15,5 3-8-15,4 0-4 0,0 1-11 16,0-1-6-16,4-1-5 0,-4-1-15 0,-3 4-30 0,0-6-23 16,-7 2-31-16,0-8-41 0,-6 5-34 15,-1-7-65-15,-14 0-204 0,-2 3-430 16,-14-3-37-16</inkml:trace>
  <inkml:trace contextRef="#ctx0" brushRef="#br0" timeOffset="98798.7368">27206 15793 3888 0,'0'0'31'0,"0"0"41"0,0 0 17 0,0 0 20 16,0-27 1-16,0 27-8 0,0 0-9 16,0 0-16-16,0 0-11 0,0 0-6 15,0 0-3-15,-25 78-11 0,13-39-8 0,2 5-2 16,0 10-8-16,-2 5-7 0,-1 2 3 16,4 4-4-16,-2 0-12 0,1 2-16 15,3-2-27-15,-5-3-36 0,9-1-49 0,1-14-74 16,-1-2-220-16,-2-12-439 0,5-1-123 15</inkml:trace>
  <inkml:trace contextRef="#ctx0" brushRef="#br0" timeOffset="99381.5375">26650 14518 3852 0,'-18'27'-98'0,"3"1"19"0,5-4 23 15,2 5 14-15,-1 1 19 0,6 0 17 16,-1 11 23-16,4 5 16 0,0 4 11 0,4 1 16 15,-1 3 22-15,2 3 3 0,4 5-9 16,2 0-4-16,3 0-7 0,2-1-5 16,4-2 1-16,4-7-8 0,6-2 4 0,5-11-26 15,7-6 8-15,3-4-4 0,4-16-9 16,-3-8-31-16,6-7 8 0,10-11-1 0,-5-7-1 16,8-8-1-16,-4-7 7 0,-10-4-10 15,1-8 7-15,-7-6-2 0,-11-2-2 16,-4 2 6-16,-17-1-7 0,-8 0 8 0,-5 6 14 15,-5 1 2-15,-18-2 11 0,-1 8 10 16,-6 5 7-16,2 5-1 0,-6 8-14 0,-1-1 3 16,2 9-7-16,1 0-15 0,2 7-53 15,8-3-37-15,-1 10-47 0,3-6-74 0,20 7-239 16,-25 0-398-16,25 0 8 0</inkml:trace>
  <inkml:trace contextRef="#ctx0" brushRef="#br0" timeOffset="100000.4311">30050 14549 3896 0,'-49'55'11'15,"41"-38"12"-15,-1 10-2 0,3 0 3 16,4 8 2-16,4 4-14 0,1 9 1 16,9 14 0-16,-4 16-4 0,15 2 5 0,-6 0-15 15,13 34 6-15,2-6 0 0,1-4 4 16,4-5-5-16,-3-16-2 0,1-15 1 0,12 25 10 15,1-22-10-15,-4-7 1 0,-2-5-4 16,1-2-9-16,-4 0 9 0,2-5-18 16,-9-9-5-16,-3 0 1 0,-4 0-9 15,-2-9-8-15,-6-1-15 0,0 1-36 0,-12-6-83 16,1-4-218-16,3 1-342 0,-9-6 511 16</inkml:trace>
  <inkml:trace contextRef="#ctx0" brushRef="#br0" timeOffset="100434.5274">30745 16604 3297 0,'-5'31'75'15,"-3"11"3"-15,0 1 5 0,-6 13 5 16,1 2 5-16,5 1 4 0,-4 5-5 0,-5 10 11 16,7 1-22-16,-8 5-10 0,4-2-12 15,6 6 0-15,-9 0-9 0,5-1-9 0,1 0-4 16,4 1-7-16,-3-1-12 0,3-13 5 16,6-2-15-16,-8-2-5 0,3-6-23 15,4-7-5-15,2-5-9 0,-8-4-23 0,4-4-14 16,4-5-50-16,-1-5-38 0,1-30-122 15,0 39-518-15,1-25 184 0</inkml:trace>
  <inkml:trace contextRef="#ctx0" brushRef="#br0" timeOffset="100859.1394">30919 16507 3507 0,'-15'-30'-46'0,"-1"3"29"0,1-3 19 16,-1 10 9-16,3-2 13 0,0 7 38 16,13 15 8-16,-20-32 17 0,20 32 12 0,-17-24-4 15,17 24-3-15,-15-18-7 0,15 18-16 16,-14-18-9-16,14 18-4 0,0 0-9 0,-11-22 22 15,11 22 20-15,0 0 38 0,0 0 20 16,-14-21 5-16,14 21-4 0,0 0-13 16,0 0-11-16,0 0-13 0,0 0-5 0,0 0-13 15,0 0-8-15,17 81-5 0,-4-59-2 16,-4 7-10-16,14-2-12 0,-6 2-4 0,5 2-5 16,5-1-7-16,-6-1-4 0,9-2-5 15,4-6-2-15,-2 3-6 0,3-6 1 16,2-3-6-16,3-1-1 0,-2-8-6 15,2-2 1-15,9-4-10 0,-4-7-22 0,12 0-22 16,-9-3-25-16,4 6-29 0,-3-7-30 16,-2 6-33-16,-12-5-19 0,0 4-28 0,-10 3-110 15,-7 0-641-15,-18 3-885 0</inkml:trace>
  <inkml:trace contextRef="#ctx0" brushRef="#br0" timeOffset="101500.9448">30536 14776 4845 0,'0'0'-67'16,"0"0"30"-16,0 0 16 0,0 0 17 0,0 0 10 16,-6 44 1-16,6-44 3 0,0 0-8 15,0 0-4-15,0 0-5 0,0 0 11 16,0 0 5-16,33 12-5 0,-33-12 9 0,44 0 13 16,-16 0-10-16,4 3 11 0,1 0 7 15,4 3 1-15,0 1 1 0,0-2 5 16,-1 5-5-16,6 2-4 0,-5-4 1 0,7 5-7 15,-4 1-6-15,0-2 5 16,3 0-9-16,-4-3-6 0,4 0 3 0,-4 0-4 16,-1-6 1-16,7 2-16 0,-3-10-25 0,7 2-33 15,-7 0-23-15,1-3-41 0,-9-1-40 16,-4 5-91-16,-30 2-634 0,36-3-374 16</inkml:trace>
  <inkml:trace contextRef="#ctx0" brushRef="#br0" timeOffset="101900.4831">29702 15602 4151 0,'0'0'-98'0,"0"0"29"16,0 0 24-16,0 0 9 0,-29-12 29 16,29 12 28-16,0 0 14 0,0 0 23 15,0 0 5-15,0 0 17 0,62-31-6 0,-62 31 25 16,50 0 3-16,-50 0-5 0,55 19-9 15,-23-1-4-15,-5 4-6 0,3 9-8 0,0 5-10 16,-8 9-6-16,3 6-8 0,-12 5-2 16,1 2-10-16,-6 2 1 0,-6 10-3 0,-2 0-3 15,0-2-4-15,-2 1-4 0,-1-3-7 16,-2-4-24-16,1-14-40 0,8 3-58 16,1-13-40-16,-5-8-97 0,5-6-270 0,-2-9-342 15,1-3-145-15</inkml:trace>
  <inkml:trace contextRef="#ctx0" brushRef="#br0" timeOffset="102528.5088">29681 14015 3920 0,'-21'32'-76'15,"-3"1"12"-15,4 3 20 0,4 6 10 16,-8 1 11-16,7 9 7 0,1 6 1 0,-1 4 5 15,4 12 4-15,6-6 6 0,-2-2 6 16,6-3-2-16,6-4 4 0,6-2 19 16,6 0-9-16,2-4 11 0,4-5-11 15,6-2 2-15,3-5 13 0,4-5-21 0,6-4 8 16,12-11 7-16,6-6-8 0,4-6-2 16,-5-9 2-16,13-2-4 0,-1-8 0 0,-2-2-11 15,-2-8 5-15,-1 0 12 0,2-8-12 16,-2-3 8-16,-7-6 34 0,-10 4 2 0,-2-1 33 15,-8-6 14-15,-5-4 17 16,-6-3 10-16,1 2 2 0,-10-7 1 0,-12 6 3 16,1-10-8-16,-6 2-15 0,-3-12-10 0,-5-2-10 15,-6-6-12-15,-17-34-10 0,-1 1-8 16,-5 8-11-16,2 15-11 0,0 20-25 16,-4 9-44-16,-9 12-75 0,-9 2-77 0,0 17-194 15,-8 21-567-15,-21 15-767 0</inkml:trace>
  <inkml:trace contextRef="#ctx0" brushRef="#br0" timeOffset="122754.8353">1411 6381 2818 0,'0'0'237'0,"0"0"-106"0,-15 25-39 0,15-25 2 16,0 0-27-16,0 0-1 0,0 0-2 0,-27 15-3 16,27-15 2-16,0 0 0 0,-26 12 10 15,26-12-6-15,0 0 4 0,-17 10-21 16,17-10 8-16,0 0 4 0,0 0 2 16,0 0-4-16,-25 10 5 0,25-10-6 0,0 0 6 15,0 0 7-15,0 0-3 0,0 0-5 16,0 0-1-16,0 0-9 0,0 0-2 15,0 0-11-15,-30 6 0 0,30-6-8 0,0 0-8 16,0 0 0-16,0 0-3 0,0 0-3 16,0 0-3-16,0 0-5 0,0 0 1 0,0 0 0 15,55-66-4-15,-35 51 3 0,0 0-1 16,8-3-4-16,4 0-4 0,-2-5-2 16,4 10-4-16,-2-7-2 0,-4 4-5 0,9 1-5 15,-12 7-1-15,7-4-2 0,-6 4 6 16,3 1-2-16,-2 5 4 0,-27 2-2 15,43 0-3-15,-43 0 10 0,47 12-9 0,-30 1 8 16,-4 3 3-16,2 5-5 0,-6 0 9 16,-1 3 5-16,-5 0-2 0,-3 5 4 0,0 1 6 15,0-30 4-15,-11 60 0 0,5-33 3 16,-5 3-1-16,-1-1-4 0,4-2 0 16,-6 3-2-16,8-7-1 0,-6 1 1 0,2-5-4 15,10-19-5-15,-15 36 4 0,15-36-10 16,-7 32-2-16,7-32-1 0,-2 30-2 0,2-30-1 15,0 0-1-15,16 39 1 0,-16-39 1 16,16 20-2-16,-7-8 6 0,-9-12-2 16,25 19-5-16,-12-7 7 0,-13-12-4 15,32 18 4-15,-20-7 0 0,-12-11-2 0,30 15 5 16,-12-6 3-16,-18-9-4 0,30 18-6 16,-11-9 2-16,-19-9 2 0,33 15-2 0,-20-5 0 15,-13-10 2-15,26 16-1 0,-26-16 0 16,23 16-1-16,-23-16 5 0,17 20 0 15,-17-20 3-15,11 25 6 0,-11-25 14 16,5 24 5-16,-5-24 5 0,-5 32-2 0,5-32 3 16,-20 44-5-16,2-26-4 0,-4 7-4 15,0-2-34-15,-6-1-46 0,-4 0-74 0,-1-7-114 16,1-3-267-16,7-1-355 0,-4-6-217 16</inkml:trace>
  <inkml:trace contextRef="#ctx0" brushRef="#br0" timeOffset="124680.3066">1946 16294 4154 0,'-11'-27'-28'0,"11"27"7"0,0 0 3 15,0 0-3-15,-9-22 1 0,9 22 7 0,0 0-7 16,0 0 9-16,0 0 2 0,0 0-2 15,-11-20 7-15,11 20 4 0,0 0-14 16,0 0 10-16,0 0 8 0,0 0 3 0,0 0 4 16,0 0-2-16,0 0-1 0,0 0-1 15,0 0 8-15,0 0-6 0,0 0-4 16,0 0-1-16,-4-32 5 0,4 32 2 0,0 0-2 16,0 0 5-16,0 0 2 0,0 0 4 15,5-33-12-15,-5 33 6 0,0 0-7 0,15-29 6 16,-15 29 1-16,15-27-9 0,-6 9 3 15,8-1 3-15,-2-6-3 0,8 0-4 16,0-2 3-16,4 2-7 0,7-2-9 0,-8 4 18 16,1-4-9-16,0 7 3 0,-4 4 2 15,4 5 11-15,-8 7 11 0,-19 4-2 16,38 3 16-16,-38-3 1 0,35 24 19 0,-23-8 18 16,1 5 5-16,-1 0 0 0,-9 0 15 15,6 5-6-15,-9 1-8 0,0 2-4 16,0-29-10-16,0 51-8 0,3-23-8 15,-3-28-7-15,-3 47-6 0,3-47-6 0,3 39-11 16,-1-17-4-16,-2-22-17 0,15 40-6 16,-2-21-2-16,-1-4-8 0,-12-15-1 0,37 23 0 15,-17-13-2-15,-2-3 0 0,14-2-4 16,-9 3 3-16,6-6 0 0,1 2 4 0,0-4-1 16,3 3 3-16,-2 0-1 0,-31-3 1 15,56 3 0-15,-29-1 7 0,3 5-3 16,-5-4 0-16,-25-3 3 0,46 6-2 0,-21 0 16 15,-5 3-7-15,-20-9 6 0,40 18 9 16,-23-4 9-16,3 0 4 0,-9 3 8 0,3 0-1 16,-3 2-4-16,-2 5 6 0,-1 5-1 15,-6-2-1-15,1 6 1 0,-8 8-2 0,2 1-7 16,-9-2-3-16,2 4-3 16,-7 1-6-16,-4 2-3 0,2-4-4 0,-6 1-16 15,-2-5-22-15,2-4-32 0,4-8-51 16,-6 0-38-16,5-16-66 0,-10-9-212 0,4-4-501 15,-2-8-602-15</inkml:trace>
  <inkml:trace contextRef="#ctx0" brushRef="#br0" timeOffset="125240.9386">1575 11468 4350 0,'-2'-21'-189'0,"2"21"10"0,-3-38 4 16,3 18 10-16,0-2 15 0,0-3 5 0,0 25 15 16,0-40-4-16,0 21 12 0,0 19 6 15,0-34-11-15,-7 18-23 0,7 16-18 16,-3-24-4-16</inkml:trace>
  <inkml:trace contextRef="#ctx0" brushRef="#br0" timeOffset="125613.2935">1550 11179 2056 0,'0'0'18'16,"0"0"48"-16,-12-29 45 0,12 29 16 15,0 0 15-15,-8-24 42 0,8 24-27 16,0 0 5-16,0 0 20 0,-8-24-19 0,8 24-3 15,0 0-19-15,0 0-5 0,-12-22-7 16,12 22-4-16,0 0 5 0,0 0-10 0,0 0-6 16,0 0-7-16,0 0-15 0,0 0-11 15,0 0-9-15,0 0-9 16,0 0-7-16,0 0-6 0,0 0-6 0,0 0-6 0,23 87 3 16,-9-48-14-16,2 14 2 0,3-1-2 15,-2 7-1-15,1-2-9 0,-5 15-1 16,11-4 1-16,-4-10-2 0,-3 1-7 0,4-7 8 15,3 0-7-15,-1-5-2 0,2-1-1 16,-1-13-2-16,1-6-2 0,6 0 5 16,-5-10-3-16,4-7 0 0,-2-3-7 0,6-7 4 15,-3-4-2-15,3-3 2 0,4-8-2 16,1 0 1-16,-4-5-1 0,-3-4 1 0,3 3 0 16,7-6-5-16,-7 2-6 0,-5-1-10 15,7 5-8-15,-6-3-11 0,-2 3-8 0,-4 3-12 16,-5 1-10-16,0 2 1 0,-3 0-11 15,-17 15-5-15,28-21-8 0,-14 11-17 16,-14 10-12-16,26-12-45 0,-26 12-106 0,19-17-567 16,-12 13-37-16</inkml:trace>
  <inkml:trace contextRef="#ctx0" brushRef="#br0" timeOffset="125842.2738">2368 11419 3832 0,'0'0'12'0,"-12"-22"13"0,12 22 8 0,0 0 14 16,0 0-5-16,-11-21-1 0,11 21 0 15,0 0 9-15,0 0 30 0,0 0 13 16,36 76 0-16,-16-27-5 0,9 17-12 0,4 2-10 15,11 33-5-15,6-2-9 0,-1 0-21 16,7 5-65-16,1 4-68 0,-1-3-94 0,-11 14-318 16,-2 2-313-16,-4 2 41 0</inkml:trace>
  <inkml:trace contextRef="#ctx0" brushRef="#br0" timeOffset="130211.2394">9605 6730 1252 0,'0'0'455'16,"0"0"-185"-16,0 0-56 0,0 0-30 0,0 0-30 16,0 0-10-16,0 0-24 0,0 0-17 15,0 0 3-15,0 0 5 0,0 0-17 16,0 0 5-16,0 0-15 0,0 0-4 0,0 0-13 16,0 0 3-16,0 0-10 0,0 0 13 15,0 0-10-15,0 0 3 0,0 0-7 16,0 0-1-16,0 0-16 0,0 0-4 15,0 0-1-15,0 0-5 0,0 0 0 0,-9 27-3 16,9-27-12-16,0 0 26 0,14 43-23 16,-14-43-2-16,18 34-4 0,-5-18-6 0,-1 2-8 15,5-1 7-15,5-5-7 16,-2 0 3-16,8-11 3 0,7 4-1 0,0-14-5 16,17-6 4-16,13-17-3 0,6-8 1 0,16-27 4 15,10-7 3-15,-4-5-8 0,-2-10 1 16,-1 0-5-16,-6 1 1 0,-1-5-18 0,-4-1-14 15,-2 0-12-15,-7-1-30 0,-1 2-34 16,-4 1-56-16,0-4-149 0,2 4-466 0,-2 6 276 16</inkml:trace>
  <inkml:trace contextRef="#ctx0" brushRef="#br0" timeOffset="140308.1514">9342 7549 2112 0,'0'0'310'0,"0"0"-88"0,0 0-101 16,0 0-36-16,0 0-21 0,0 0-27 15,0 0 7-15,0 0-14 0,0 0-5 16,0 0 18-16,0 0-6 0,0 0 2 0,0 0 21 16,0 0-6-16,0 0 3 0,0 0 7 15,0 0 0-15,0 0-14 0,0 0-10 16,0 0 5-16,0 0-4 0,-15-26-16 0,15 26 6 16,0 0-5-16,0 0 4 0,0 0-4 15,0 0-17-15,0 0 7 0,0 0-2 16,0 0-8-16,0 0 3 0,0 0 1 0,0 0 4 15,0 0 7-15,0 0 5 0,0 0 25 16,0 0 1-16,0 0-9 0,0 0 9 0,0 0-4 16,0 0-1-16,0 0-10 0,0 0 0 15,45 51-8-15,-45-51 2 0,20 22-5 0,-5-7-5 16,2-1-9-16,-17-14 1 0,33 23-10 16,-9-10 5-16,-2-1-2 0,-2-5-1 15,8 5 6-15,0-5-5 0,3-6-4 0,0 2-2 16,-2-3 2-16,8 0-6 0,-4-3 4 15,2-4 0-15,-3-6 0 0,6 1 0 0,1-4-8 16,4-10 8-16,1-1 10 0,3-4-10 16,6-13-8-16,-1-1 14 0,7-8-7 0,11-17 7 15,4-7-9-15,-1-4 1 16,1-4 6-16,3-2-8 0,-7-3 4 0,2 4-8 16,3 5 15-16,-3 2-20 0,2 4 4 15,-4 2-1-15,-10 14-17 0,-8 9-29 0,5 8-17 16,-4-3-43-16,8 1-102 0,-15 13-325 15,-2 4-207-15,-11 7 425 0</inkml:trace>
  <inkml:trace contextRef="#ctx0" brushRef="#br0" timeOffset="144327.8157">8119 8702 3198 0,'0'0'-34'0,"0"0"17"0,0 0 5 0,0 0-3 16,0 0 10-16,0 0-2 0,0 0-1 0,0 0 11 16,0 0-8-16,0 0 5 0,0 0 0 15,0 0 0-15,0 0 7 0,32-27-7 16,-32 27 0-16,0 0 0 0,0 0 8 0,17-20-1 15,-17 20-2-15,0 0-5 0,0 0 10 16,18-12-5-16,-18 12 17 0,0 0-18 16,30-12 8-16,-30 12-4 0,19-9 1 15,-19 9-2-15,28-14 3 0,-28 14-5 0,35-10 4 16,-35 10 1-16,35-14-6 0,-8 6 4 16,-5-2 1-16,6 4 10 0,-4-5-8 0,2 3-4 15,6-4 3-15,-3 4 6 0,-1-2-3 16,9 1-3-16,-9-3-6 0,1 1-4 0,1 2 21 15,2 0-15-15,-4 2-1 0,2-7 2 16,-3 6-3-16,0 1-4 0,3 1 5 16,-5-5 6-16,2 3 0 0,4 1 7 0,-2-3 13 15,-2 3-14-15,3-3 0 0,0 0-1 16,2 2-8-16,-1-5-4 0,1 3 1 16,-7 3 12-16,7-3-4 0,-5 1-9 15,1-1 2-15,-8 3 19 0,4-2-2 16,-24 9 17-16,30-12 23 0,-30 12 0 0,32-9 10 15,-32 9-1-15,25-10-3 0,-25 10-37 16,23-10-10-16,-23 10-13 0,0 0 14 0,27-6-10 16,-27 6 6-16,0 0 6 0,23-7-9 15,-23 7-2-15,0 0 3 0,32-7-3 0,-32 7-11 16,0 0-1-16,30-4-2 0,-30 4 8 16,0 0 3-16,40-6-10 0,-40 6 4 0,0 0-3 15,37-6 17-15,-37 6-23 0,29-3 4 16,-29 3 5-16,28-5-6 0,-28 5 1 15,39-4 3-15,-39 4-8 0,35-4 3 0,-35 4 4 16,35-2-5-16,-35 2 3 0,35-6-2 16,-35 6 9-16,40-4-1 0,-40 4-7 0,35-4 1 15,-35 4 3-15,39-7-10 0,-39 7 4 16,33-8 6-16,-33 8-3 0,30-2 4 16,-30 2-8-16,35-6-4 0,-35 6 15 15,27-6-11-15,-27 6 3 0,0 0-4 0,44-5 3 16,-44 5 4-16,25-5 4 0,-25 5-14 15,28-5 8-15,-28 5-5 0,0 0 1 0,34-3-4 16,-34 3 16-16,0 0-11 0,30-4-5 16,-30 4 4-16,0 0 8 0,0 0-11 15,33-5 7-15,-33 5 7 0,0 0-18 0,0 0 3 16,0 0-1-16,27-8 2 0,-27 8 14 16,0 0-16-16,0 0 1 0,0 0 6 0,0 0-10 15,0 0-16-15,0 0-9 16,0 0-22-16,0 0-24 0,0 0-23 0,22-6-6 0,-22 6-19 15,0 0-12-15,0 0-47 0,0 0-58 16,0 0-447-16,0 0 666 0</inkml:trace>
  <inkml:trace contextRef="#ctx0" brushRef="#br0" timeOffset="145341.6352">9792 8026 2866 0,'0'0'-29'0,"0"0"15"16,-34-6 22-16,34 6 11 0,0 0 3 0,0 0 17 15,0 0 11-15,-30-1 14 0,30 1 9 16,0 0 5-16,0 0-9 0,0 0 1 15,0 0-17-15,0 0 5 0,-33-5 1 16,33 5-11-16,0 0-10 0,0 0 12 0,0 0-16 16,0 0-8-16,0 0 1 0,0 0-11 15,0 0 6-15,0 0-4 0,0 0-12 0,-25-9 15 16,25 9-11-16,0 0 4 0,0 0 17 16,0 0-10-16,0 0 12 0,0 0-1 15,0 0 5-15,0 0 2 0,0 0-10 0,0 0 2 16,0 0-17-16,0 0 9 0,0 0 2 15,0 0-11-15,0 0 3 0,0 0 6 0,0 0-7 16,97 7-3-16,-97-7-1 0,43-4-5 16,-43 4 5-16,49-3-14 0,-24 0 11 15,-25 3 6-15,48-2-17 0,-26-2 16 0,-22 4-1 16,49-4-6-16,-26 2-1 0,-23 2 3 16,42-6-9-16,-19 3 6 0,-23 3-9 15,49-6 8-15,-27 0 3 0,-22 6-8 0,40-7-6 16,-40 7 6-16,33-5 3 0,-33 5 3 15,32-4-7-15,-32 4 4 0,28-6 4 16,-28 6-11-16,0 0 3 0,41-3 2 0,-41 3-2 16,0 0-4-16,38 0 0 0,-38 0 5 15,25-2 8-15,-25 2-8 0,32-5 2 0,-32 5-7 16,0 0 1-16,43-2 6 0,-43 2-12 16,27-3 7-16,-27 3 10 0,0 0-4 15,37 0 0-15,-37 0 2 0,28-7-5 16,-28 7-2-16,0 0 1 0,34-2-7 0,-34 2 14 15,0 0 9-15,32-3-12 0,-32 3 0 16,0 0-6-16,28-8 13 0,-28 8-17 0,0 0 4 16,0 0 11-16,32-1-6 0,-32 1 0 15,0 0 1-15,0 0-5 0,0 0-1 0,27-3-5 16,-27 3 6-16,0 0-1 0,0 0 3 16,0 0 6-16,0 0-1 0,0 0 0 0,0 0-2 15,0 0-9-15,0 0 6 0,33 0-7 16,-33 0 17-16,0 0 2 0,0 0 7 15,0 0 8-15,0 0 10 0,0 0 4 16,0 0 3-16,0 0 7 0,0 0-3 16,0 0-4-16,0 0-5 0,0 0-2 0,0 0-1 15,0 0-7-15,-13 41-1 0,13-41-4 16,0 0-3-16,-22 40-4 0,22-40 5 0,-17 30-7 16,4-12-1-16,3 0-3 0,10-18-1 15,-24 39-2-15,14-20-1 0,-1 0 2 0,-4 2-2 16,1-2-5-16,-1 2 5 15,2-2-7-15,-1 1 5 0,3 0-1 0,-4-1 0 16,1-3-2-16,-1 2 3 0,15-18-7 0,-27 30 7 16,12-17 3-16,15-13 6 0,-28 28 1 15,10-16 0-15,-4 0-6 0,5 1 0 0,-3-1-4 16,2 0 5-16,-9 0-4 0,8 0 2 16,-6 2-3-16,2-2-2 0,3 0 5 0,-2-3-2 15,0 4-4-15,22-13 3 0,-30 23-3 16,13-13-1-16,17-10 2 0,-23 22 1 15,23-22-12-15,-17 25-21 0,17-25-30 0,-13 21-36 16,13-21-36-16,2 18-44 0,-2-18-165 16,0 0-540-16,0 0-286 0</inkml:trace>
  <inkml:trace contextRef="#ctx0" brushRef="#br0" timeOffset="146642.5372">11195 7668 4112 0,'0'0'-82'16,"0"0"10"-16,0 0 10 0,-23-12 18 0,23 12 7 16,0 0 2-16,0 0 29 0,0 0 27 15,-32-8-7-15,32 8 9 0,0 0 20 16,0 0-15-16,-25-10-3 0,25 10-4 16,0 0 8-16,0 0 6 0,0 0-16 0,-23-8 17 15,23 8 19-15,0 0 27 0,0 0 16 16,0 0 22-16,0 0 11 0,0 0 9 0,0 0 8 15,-22-10 3-15,22 10-5 0,0 0-9 16,0 0-14-16,0 0-16 0,0 0-10 16,0 0-16-16,0 0-9 0,0 0-11 0,0 0-4 15,0 0-7-15,-29-6-9 0,29 6-5 16,0 0-2-16,0 0-7 0,0 0-1 0,0 0-2 16,0 0-5-16,0 0-2 0,0 0 0 15,0 0-3-15,0 0-1 0,0 0-3 0,0 0-1 16,0 0 0-16,0 0-1 0,0 0 0 15,0 0-3-15,0 0 1 0,0 0 0 16,0 0 0-16,57 47 0 0,-43-32 0 0,9 2-4 16,-6 2 1-16,3 6 2 0,-3 0-1 15,6 2-2-15,-1-2 2 0,-4 4 0 16,4-4-3-16,-2 5 1 0,2-3-1 0,-4 1 0 16,1-4 1-16,1-1-1 0,-4-3 0 15,3 3-2-15,-6-5 0 0,1-3 1 0,2 3-2 16,-16-18 1-16,20 26 1 0,-5-14-1 15,-15-12 2-15,17 21 2 0,-17-21-6 16,22 19 3-16,-22-19 0 0,12 18 1 0,-12-18 1 16,20 12-2-16,-20-12 0 0,16 12-1 15,-16-12 1-15,0 0-2 0,22 17 2 16,-22-17 0-16,0 0-1 0,27 9 1 0,-27-9-1 16,0 0 0-16,0 0 3 0,25 4-1 15,-25-4-2-15,0 0 1 0,0 0-1 16,0 0 2-16,0 0-1 0,25 11 0 0,-25-11 2 15,0 0 0-15,0 0-2 0,0 0 0 16,0 0-1-16,0 0-1 0,0 0 0 0,0 0 0 16,24 6 2-16,-24-6 1 0,0 0-3 15,0 0 1-15,0 0 1 0,0 0 0 0,0 0-2 16,0 0-1-16,0 0 5 0,0 0-4 16,0 0 1-16,0 0 1 0,0 0 0 15,0 0 1-15,0 0 2 0,0 0 1 16,0 0-3-16,0 0 0 0,0 0 1 0,0 0 1 15,0 0-2-15,0 0 1 0,3-42-2 0,-3 42 1 16,0 0 6-16,0 0 6 0,-24-42-1 16,24 42-3-16,-15-24-1 0,15 24 0 0,-13-28 1 15,13 28-3-15,-17-31-2 0,12 16 5 16,5 15 0-16,-18-40-7 0,13 20-1 16,5 20 1-16,-17-44 0 0,10 22 0 0,2-3-1 15,-3 0 0-15,5-2 0 0,3 27 2 16,-14-52-3-16,11 24 1 0,-5 1 1 15,4-2-2-15,1 1 0 0,1-4 1 16,2 0-2-16,0 2 1 0,0-7-1 0,2-5-1 16,1 3-9-16,6-1-8 0,1-5-14 15,-2 5-12-15,0-7-20 0,6 7-18 16,-6-1-30-16,1 4-25 0,-1 10-39 0,-3-1-60 16,-5 28-172-16,0-31-546 0,0 31-871 15</inkml:trace>
  <inkml:trace contextRef="#ctx0" brushRef="#br0" timeOffset="155972.0849">10660 9699 4661 0,'-23'11'-186'0,"23"-11"12"0,0 0 6 15,0 0 17-15,0 0 9 0,0 0 16 16,0 0 15-16,0 0 19 0,0 0 31 0,0 0 26 16,0 0 28-16,0 0 23 0,0 0 6 15,0 0 17-15,0 0 0 0,0 0-3 0,0 0 2 16,0 0-21-16,0 0 14 0,0 0 0 16,0 0-6-16,0 0-11 0,0 0 8 15,0 0-6-15,0 0-8 0,0 0-6 0,0 0 6 16,0 0 4-16,0 0-10 0,0 0-1 15,0 0 13-15,0 0-12 0,0 0 0 16,0 0-4-16,0 0 6 0,0 0-2 0,0 0-6 16,0 0 6-16,0 0-2 0,0 0-8 15,0 0 16-15,0 0-8 0,0 0 4 0,80-35-4 16,-55 26 4-16,3 0-6 0,9-3-4 16,3-5-17-16,-4 1 5 0,7-4-8 15,-8 1-10-15,4-3 17 0,2 5-9 16,-7-3-3-16,3 2-3 0,-2 3 13 0,-5 0-2 15,-2-2 8-15,-4 5-13 0,-2 4 10 16,-2-5 1-16,-20 13-1 0,33-18 5 0,-16 10 7 16,-17 8-3-16,30-12-2 0,-30 12 8 15,18-12 3-15,-18 12 0 0,20-13-2 0,-20 13 2 16,24-11-4-16,-24 11 1 0,18-16 10 16,-18 16-7-16,20-11-7 0,-20 11 10 15,17-12-3-15,-17 12 11 0,0 0-13 0,27-15 2 16,-27 15-3-16,0 0 6 15,13-16-10-15,-13 16 9 0,0 0-2 0,0 0-18 16,0 0-11-16,20-12-35 0,-20 12-28 0,0 0-65 16,0 0-162-16,0 0-326 0,0 0 118 15</inkml:trace>
  <inkml:trace contextRef="#ctx0" brushRef="#br0" timeOffset="157102.1336">11287 9290 2583 0,'0'0'20'16,"0"0"3"-16,-31 3 1 0,31-3-7 0,0 0 9 16,0 0-12-16,0 0 3 0,0 0-3 15,0 0-6-15,-36-5 0 0,36 5-2 16,0 0 8-16,0 0 8 0,0 0 0 0,0 0 21 16,-28-10 7-16,28 10 5 0,0 0 9 15,0 0 6-15,0 0 1 0,-28-6-11 16,28 6 17-16,0 0-4 0,0 0-6 0,0 0 5 15,0 0-15-15,-34-6-2 0,34 6-14 16,0 0-2-16,0 0-5 0,0 0-14 16,0 0 7-16,0 0-1 0,0 0-13 0,0 0 15 15,0 0-7-15,0 0-14 0,0 0 1 16,-32-5 1-16,32 5 1 0,0 0-6 0,0 0 1 16,0 0-1-16,0 0 9 0,0 0-20 15,0 0 14-15,0 0 1 0,0 0-8 16,0 0 20-16,0 0-12 0,0 0 4 0,0 0-13 15,0 0-1-15,0 0 2 0,0 0 2 16,76-20-10-16,-76 20 6 0,26-7-5 16,-26 7 3-16,34-9 8 0,-34 9 2 0,35-9-6 15,-35 9 5-15,35-9 2 0,-18 6-8 16,-17 3 1-16,38-9-2 0,-38 9 5 16,39-9-6-16,-19 5-5 0,-20 4 12 0,37-12 5 15,-12 8-11-15,-25 4 4 0,40-8 0 16,-40 8-6-16,37-8 3 0,-37 8-1 0,28-3 2 15,-28 3 3-15,27-12-6 16,-27 12 1-16,0 0 6 0,35-8-10 0,-35 8 13 0,0 0-10 16,30-7 6-16,-30 7 5 0,0 0-6 15,22-5-4-15,-22 5 2 0,0 0-6 16,27-10 8-16,-27 10 4 0,0 0-4 16,0 0-6-16,30-3 0 0,-30 3 24 0,0 0-11 15,0 0-7-15,30-7 2 0,-30 7-2 16,0 0 1-16,0 0 1 0,0 0 0 15,0 0 7-15,0 0-2 0,0 0 0 0,30-2 1 16,-30 2 3-16,0 0-13 0,0 0 0 16,0 0 18-16,0 0-17 0,0 0 6 0,0 0-7 15,0 0 6-15,0 0 1 0,0 0-4 16,0 0-1-16,0 0 8 0,0 0-1 16,0 0-9-16,0 0 4 0,0 0-1 0,0 0 6 15,0 0-14-15,0 0 12 0,-10 46-4 16,10-46 9-16,0 0 7 0,0 0-9 0,-28 31-6 15,28-31 13-15,-14 16-4 0,14-16 3 16,-15 18-1-16,15-18-2 0,0 0-3 16,-23 24-3-16,13-11-1 0,10-13 1 0,-20 20-4 15,20-20 2-15,-19 27 11 16,9-16-6-16,10-11-5 0,-23 23 5 0,23-23-2 0,-17 24 10 16,7-12-13-16,10-12 1 0,-18 27-6 15,18-27 0-15,-21 22 0 0,11-9-6 16,10-13 14-16,-11 25-5 0,11-25 8 0,-15 24-14 15,15-24 3-15,-12 22 8 0,12-22-13 16,-5 23 2-16,5-23 3 0,0 0 0 16,-12 32-3-16,12-32-1 0,0 0-4 0,-5 27 5 15,5-27 2-15,0 0-4 0,0 0 10 16,-5 25-10-16,5-25 19 0,0 0 2 16,0 0-22-16,0 0 6 0,0 0 0 0,-7 26 12 15,7-26 12-15,0 0 3 0,0 0-8 16,0 0 1-16,0 0 0 0,0 0 12 0,0 0-14 15,0 0 1-15,0 0-4 0,0 0-6 16,0 0 3-16,0 0-5 0,0 0 2 16,0 0 4-16,0 0-4 0,0 0 0 0,0 0-6 15,0 0 4-15,-61-32 10 0,61 32-5 16,0 0-5-16,-27-26 4 0,27 26 2 0,-25-20-2 16,25 20 4-16,-24-20-6 0,13 8 3 15,11 12-10-15,-32-23 1 0,15 10 4 0,0-2-4 16,17 15-6-16,-31-26-1 0,14 14 4 15,17 12-7-15,-29-25 3 0,19 14-17 16,10 11-20-16,-21-31-17 0,16 15-16 0,5 16-23 16,-5-27-42-16,5 27-112 0,8-37-603 15,-6 20-120-15</inkml:trace>
  <inkml:trace contextRef="#ctx0" brushRef="#br0" timeOffset="166801.7669">8842 11314 3803 0,'0'0'-29'0,"0"0"21"0,0 0 8 0,0 0 4 15,-14-28 17-15,14 28 3 0,0 0-7 16,0 0 16-16,0 0-14 0,0 0 0 16,0 0 2-16,0 0-2 0,0 0-10 15,0 0 8-15,0 0-6 0,0 0 4 0,0 0 9 16,-28-8-11-16,28 8 10 0,0 0-14 15,0 0 0-15,0 0-7 0,0 0 9 16,0 0-1-16,0 0 1 0,0 0 1 0,0 0-10 16,0 0 7-16,0 0 1 0,0 0-3 15,0 0-5-15,0 0 10 0,0 0-5 0,0 0 2 16,47 55 0-16,-39-38-11 0,9 6 4 16,-4-2 1-16,4 4-18 0,1 3-19 0,-1-4-28 15,0 1-25-15,0-7-33 0,-2 5-56 16,1-5-111-16,-6 0-468 0,2-3 406 15</inkml:trace>
  <inkml:trace contextRef="#ctx0" brushRef="#br0" timeOffset="167330.8866">9280 11090 3222 0,'0'0'-46'0,"0"0"17"0,0 0 2 16,0 0 5-16,0 0 12 0,0 0 0 0,0 0 7 15,0 0 6-15,0 0-3 0,0 0-3 16,22 84 6-16,-22-84-3 0,5 29 2 0,-5-29-7 16,8 25 8-16,-8-25-8 0,5 21 7 15,-5-21-4-15,12 22-1 0,-12-22-2 0,0 0 3 16,7 22-3-16,-7-22 15 0,0 0-15 16,0 0-3-16,0 0 6 0,0 0 2 15,20 9-5-15,-20-9 2 0,0 0 1 0,0 0-1 16,30-51-7-16,-17 33 13 0,6 1-3 15,-3-5-3-15,1 1 6 0,3 3 2 16,3-2-8-16,-1-1 6 0,7 2 2 0,-6 4-5 16,2-2 0-16,-3 6-3 0,5 3 11 15,-27 8 19-15,47-8-2 0,-47 8-3 16,43 12 8-16,-21 0 11 0,-4 1-10 0,-1 6 7 16,-4-1-10-16,1 7 4 0,-9 1-7 15,1-2 0-15,-6 3 0 0,7 5-14 0,-14-5 14 16,7 0-10-16,0-27-22 0,-8 57-19 15,0-36-28-15,-1 0-43 0,-2 1-89 16,11-22-191-16,-19 33-265 0,6-19 119 0</inkml:trace>
  <inkml:trace contextRef="#ctx0" brushRef="#br0" timeOffset="167714.5852">9320 11099 2626 0,'0'0'21'16,"0"0"7"-16,-13-26 7 0,13 26-10 0,0 0 5 15,-10-21 4-15,10 21 17 0,0 0 0 16,-9-22-1-16,9 22-6 0,0 0-6 16,0 0-3-16,-11-24 7 0,11 24-3 0,0 0 7 15,0 0-5-15,0 0-4 0,-9-24-11 16,9 24 4-16,0 0-3 0,0 0-11 0,0 0 11 16,17-50-22-16,-17 50 12 0,17-37-3 15,-9 15-14-15,6-3 11 0,4-2 4 16,4-3-2-16,-2-2-13 0,3 2 5 0,2 2-5 15,-3-4 0-15,5 5-20 0,-2 0-6 16,2 6-33-16,-6 2-39 0,1 3-110 0,-5 4-495 16,-5 3 642-16</inkml:trace>
  <inkml:trace contextRef="#ctx0" brushRef="#br0" timeOffset="168467.4603">10510 10714 3159 0,'0'0'77'0,"0"0"11"0,0 0-11 16,0 0-10-16,0 0-7 0,-92 5-2 16,92-5-18-16,0 0 7 0,0 0-6 0,0 0-13 15,0 0-8-15,-9 25 9 0,9-25-9 16,0 0 0-16,14 47 1 0,-14-47-4 16,13 46-5-16,-8-26 10 0,-2 7-8 15,-3-27 3-15,9 38 9 0,-6-19-2 0,-3-19-4 16,2 38 0-16,-2-38-2 0,3 30 2 15,-3-30-11-15,3 24 13 0,-3-24-12 0,5 23 3 16,-5-23-4-16,0 0-1 0,0 0 3 16,4 24 1-16,-4-24 6 0,0 0-11 0,0 0 8 15,0 0-5-15,0 0-3 0,0 0 9 16,0 0-16-16,6-89 22 0,-1 67-17 16,-5 22-5-16,4-43 1 0,-3 21-6 15,-1 22 2-15,7-36-4 0,-7 36-8 0,10-31 10 16,-10 31 0-16,15-22 1 0,-15 22-6 15,17-21 7-15,-17 21 9 0,0 0-12 0,28-11 11 16,-28 11 0-16,0 0-2 0,0 0-1 16,0 0 13-16,39 27-11 0,-39-27-1 15,18 17 2-15,-18-17-8 0,17 21 1 0,-17-21 9 16,17 16-16-16,-17-16 9 0,13 20-3 16,-13-20-5-16,0 0 4 0,22 15-4 15,-22-15 2-15,0 0 0 0,0 0-3 16,17 8 9-16,-17-8 5 0,0 0-7 0,0 0 2 15,0 0 2-15,25-50 0 0,-25 50 3 16,13-32 0-16,-11 13-8 0,-2 19 8 0,11-27 3 16,-11 27-1-16,10-23-8 0,-10 23 4 15,0 0-8-15,12-27 5 0,-12 27-2 16,0 0 16-16,9-18-13 0,-9 18-4 0,0 0-4 16,0 0 6-16,0 0-13 0,0 0 7 15,0 0 0-15,0 0 9 0,48 33 0 0,-48-33 6 16,17 35-10-16,-11-14-8 0,1 4 10 15,3-5-12-15,-3 7-16 0,-2-4-16 16,3 2-33-16,2-4-34 0,-5 0-57 0,-5-21-158 16,25 35-431-16,-20-23 388 0</inkml:trace>
  <inkml:trace contextRef="#ctx0" brushRef="#br0" timeOffset="168667.4588">11155 10624 3276 0,'0'0'30'0,"0"0"18"16,0 0 11-16,0 0-4 0,0 0-7 15,30 56-4-15,-23-40-14 0,-7-16-3 0,13 36 2 16,-1-18-14-16,-4 2-23 0,4-2-28 0,-12-18-44 16,15 27-53-16,-1-15-88 0,-14-12-500 15,11 21 563-15</inkml:trace>
  <inkml:trace contextRef="#ctx0" brushRef="#br0" timeOffset="168828.3608">11169 10343 3266 0,'-12'-18'158'0,"12"18"-5"0,-17-32 20 16,17 32-16-16,-13-16-20 0,13 16-14 0,0 0-16 15,-12-23-13-15,12 23-13 0,0 0-13 16,0 0-17-16,-3-27-3 0,3 27-39 15,0 0-51-15,0 0-56 0,23-32-71 16,-23 32-259-16,17-4-395 0,-17 4 62 0</inkml:trace>
  <inkml:trace contextRef="#ctx0" brushRef="#br0" timeOffset="171239.3922">8777 12433 3537 0,'0'0'-118'0,"0"0"5"0,0 0 12 16,23-9 16-16,-23 9 5 0,0 0 19 15,0 0 20-15,0 0 9 0,28-10 24 16,-28 10-5-16,0 0 31 0,27-8 1 16,-27 8 4-16,0 0 9 0,30-13 16 15,-30 13 12-15,29-7-5 0,-29 7 5 0,28-7-20 16,-28 7 10-16,34-9-2 0,-34 9 6 16,43-9-5-16,-11 0 0 0,-2 0-11 0,7 0 5 15,5-3 1-15,4-5-15 0,-2 5 4 16,3 0-10-16,11-1-1 0,-3 5-6 0,2-4 6 15,-5 2-6-15,0 2-5 0,2 1 15 16,-1-2-14-16,-3 1-3 0,2 4 3 16,5-4-4-16,-5 4-4 0,0-7-1 15,10 3 9-15,-2-2-2 0,-7-5-9 0,4 3 7 16,0-5 3-16,-8 5-1 0,-2 0-6 16,-2-3-1-16,-5 2-1 0,2 5-4 15,-6-4 1-15,1 2 1 0,-5 5 1 0,-4-7 5 16,3 10-2-16,-8-3 2 0,5-3-6 15,-28 8 9-15,46-5 4 0,-46 5-11 0,41-3-2 16,-17-1 11-16,-24 4-7 0,38 0 1 16,-38 0-7-16,45 0 6 0,-21-3 3 0,-24 3-1 15,53-3-2-15,-27 1 5 0,2-5-9 16,0 4 7-16,-1-2-1 0,-27 5-5 0,50-10 7 16,-21 4 6-16,-1 3-6 0,-28 3-5 15,45-9 13-15,-45 9-14 0,37-6 11 16,-37 6-13-16,34-5 3 0,-34 5-6 15,31 0 10-15,-31 0 0 0,0 0 5 16,37 0-8-16,-37 0-1 0,0 0 13 0,34 8-14 16,-34-8-9-16,25 4-20 0,-25-4-48 15,0 0-69-15,32 0-242 0,-32 0-383 0,0 0 344 16</inkml:trace>
  <inkml:trace contextRef="#ctx0" brushRef="#br0" timeOffset="177239.6177">4093 8432 4200 0,'-34'-7'-60'16,"34"7"16"-16,0 0 9 0,0 0 4 16,0 0 13-16,0 0 30 0,0 0 19 0,0 0 14 15,0 0 6-15,-32-6 16 0,32 6 28 16,0 0 25-16,0 0 3 0,-30-11 23 15,30 11 6-15,0 0-9 0,-40-6-11 0,40 6 2 16,-28-2-16-16,28 2-12 0,0 0-19 16,-49 0-9-16,49 0-13 0,0 0-5 15,-42 0-7-15,42 0-9 0,-28 2-7 0,28-2-4 16,-37 11-6-16,17-5 1 0,20-6-5 16,-47 13-2-16,20-2-4 0,-3 1-1 15,-1 0-1-15,-3 0 0 0,-6 2-5 0,7 1 1 16,-8 0-2-16,3-2 1 0,-1 0-2 15,6 7-1-15,-9-1-1 0,5 0 0 16,-3-1-2-16,-5 6 2 0,0 2 2 0,0-2 1 16,0 1-3-16,4 2-1 0,0 0 0 15,4 1-2-15,0 0-2 0,5-4-2 0,0 5-3 16,2-4-3-16,9-2-4 0,-6 2-3 16,5-3-1-16,0-3 4 0,4 2-3 0,1 2 2 15,4-2 0-15,-4 3 4 0,5 1-2 16,-6 2 2-16,0 5-2 0,6-5 1 15,-5 6-2-15,2-1 1 0,-2 5-4 16,4-2-3-16,-2 4 1 0,-2-3 0 0,0 5-1 16,2-4 3-16,-1 3 2 0,-1-5 3 15,0 3-3-15,2 0 3 0,-2-5 2 16,4 2 1-16,0-6-2 0,-2 3 0 0,3-2 1 16,-2-3 4-16,3 2 0 0,2-8-5 15,-2 2 4-15,-1-2 0 0,12-21-3 16,-13 34 0-16,6-19 2 0,7-15-2 0,-10 30 1 15,10-30-2-15,-3 35 5 0,3-35-1 16,3 34-2-16,-3-34 2 0,5 40 1 0,-5-13 0 16,3 4 1-16,-1-4 1 0,1 5-1 15,1 2 0-15,1-2 0 0,-2 3-1 0,-1-1-1 16,1-1 2-16,2 2 2 0,0-1-3 16,0-4 1-16,-2 2 0 0,6-2 0 15,-1 5-1-15,2-2 0 0,5-3 1 0,2 5 2 16,-2-1-3-16,-2-3 3 0,7 3 0 15,-3-4-1-15,3 0 1 0,-3 2-2 0,3-5 1 16,3 4 3-16,-4 0 0 16,1 0 2-16,-3-1-5 0,6 0 0 0,-3 0 0 15,-1 0 0-15,2-3 0 0,1 0 0 16,3 0 1-16,2 3-2 0,-5-5 4 0,8-1-1 16,2-2 0-16,-2 2-3 0,1-1-1 15,1-5 3-15,-2 4 1 0,5-5-2 0,-9 1 2 16,5 2 0-16,-1-1-2 0,-1-8 2 15,-1 5 0-15,-3-1-1 0,2 0 1 16,-5 2 0-16,3-4-1 0,-2 7-2 0,-1-5 4 16,-2 0 0-16,0 0 0 0,-3 5-1 15,0-4 1-15,0-1-3 0,-4 0 4 0,5 0-2 16,-18-15-1-16,20 25 3 0,-6-12-1 16,-14-13 2-16,17 21-1 0,-17-21-1 0,23 21 2 15,-23-21-4-15,17 19-1 0,-17-19 1 16,11 12-1-16,-11-12 1 0,17 16 1 15,-17-16-1-15,24 12 0 0,-24-12 2 16,0 0-3-16,25 12 1 0,-25-12 2 0,13 13-3 16,-13-13 1-16,0 0 3 0,27 12 0 15,-27-12-1-15,13 12-1 0,-13-12 2 16,0 0 1-16,20 18-4 0,-20-18 3 16,14 15-1-16,-14-15 0 0,18 20-1 0,-18-20 1 15,13 15-1-15,-13-15 1 0,12 16-2 0,-12-16 0 16,13 15-1-16,-13-15 2 0,0 0 0 15,14 19-1-15,-14-19 0 0,0 0-1 0,0 0 2 16,13 16 1-16,-13-16-2 0,0 0 0 16,14 20 2-16,-14-20-1 0,0 0-1 15,11 22 0-15,-11-22 0 0,0 0 2 0,14 20-1 16,-14-20-1-16,0 0-1 0,10 20 5 16,-10-20-2-16,0 0 2 0,15 16-2 15,-15-16 2-15,0 0-2 0,0 0 2 0,0 0-2 16,0 0-1-16,8 21 1 0,-8-21 1 15,0 0-1-15,0 0-2 0,0 0 1 16,0 0-4-16,0 0-2 0,0 0-11 0,12 18-24 16,-12-18-31-16,0 0-39 0,0 0-53 15,0 0-55-15,0 0-174 0,0 0-540 16,0 0-671-16</inkml:trace>
  <inkml:trace contextRef="#ctx0" brushRef="#br0" timeOffset="178869.6037">3454 12171 4528 0,'0'0'-105'0,"0"0"23"0,-25-10 14 16,25 10 8-16,0 0 10 0,0 0 17 16,-29-12 10-16,29 12 16 0,0 0 7 0,0 0 3 15,-20-15 17-15,20 15-13 0,0 0-7 16,0 0 0-16,0 0 3 0,-17-17-3 0,17 17 0 15,0 0 6-15,0 0 4 0,0 0 18 16,0 0 24-16,0 0 3 0,-18-17 10 16,18 17 11-16,0 0 7 0,0 0 1 0,0 0 1 15,0 0-6-15,0 0-12 0,0 0-5 16,0 0-3-16,0 0-1 0,0 0-11 0,0 0-5 16,0 0-7-16,0 0-5 0,0 0 0 15,0 0-4-15,0 0-1 0,0 0-3 16,0 0-2-16,0 0 2 0,0 0-3 15,0 0-5-15,0 0 0 0,0 0-1 0,0 0 0 16,0 0-6-16,0 0 9 0,0 0-6 16,0 0 1-16,0 0-2 0,0 0-2 0,0 0 0 15,84 40 4-15,-68-31 0 0,4 0-3 16,2 0-1-16,-2 3-3 0,4-1-1 0,-3-3-1 16,-21-8 0-16,44 16 2 0,-22-11-3 15,-2 2-1-15,-20-7 2 0,36 10-2 16,-36-10 3-16,44 2 0 0,-26 1 1 15,-18-3-2-15,37 0 0 0,-37 0-2 0,40-3 0 16,-40 3 1-16,30-2-1 0,-30 2 1 16,0 0-1-16,44 0-1 0,-44 0 3 0,0 0 2 15,37 0-4-15,-37 0 4 0,0 0 0 16,25-5-1-16,-25 5 0 0,0 0-1 16,0 0-2-16,0 0 0 0,33 5 0 0,-33-5 0 15,0 0 0-15,0 0 0 0,0 0 3 16,0 0-1-16,35-5-1 0,-35 5 2 0,0 0-3 15,0 0 2-15,0 0-2 0,0 0 2 16,34 0-2-16,-34 0 0 0,0 0 0 16,0 0 0-16,0 0 0 0,40 0 0 0,-40 0 0 15,0 0 2-15,0 0-4 0,32 0-1 16,-32 0 4-16,0 0-1 0,0 0-2 0,33-1 3 16,-33 1-1-16,0 0-1 0,0 0 0 15,0 0 0-15,0 0 1 0,0 0 6 16,32 0-4-16,-32 0-2 0,0 0 3 15,0 0-6-15,0 0 5 0,0 0-4 0,0 0 4 16,0 0-1-16,0 0 2 0,0 0 2 16,0 0 5-16,0 0 5 0,30-7 4 15,-30 7-3-15,0 0 1 0,0 0-4 0,0 0 3 16,0 0-5-16,0 0-3 0,0 0 3 16,0 0-4-16,0 0-2 0,0 0 1 0,-32-59 0 15,32 59 1-15,-13-21 2 0,13 21 2 16,-15-21 2-16,15 21-2 0,-13-22-1 0,13 22 4 15,-16-25 1-15,16 25 1 0,0 0 2 16,-16-30-5-16,16 30 1 0,-14-15-1 16,14 15 1-16,0 0-1 0,-11-24 0 15,11 24-3-15,0 0 2 0,-17-21-1 0,17 21-4 16,0 0 1-16,-15-21 3 0,15 21 4 16,0 0 5-16,-17-23 2 0,17 23 1 15,0 0 3-15,-17-13-1 0,17 13-3 0,0 0-3 16,-25-16 0-16,25 16-4 0,0 0-1 15,-20-16-2-15,20 16-1 0,0 0-1 0,0 0-4 16,-25-15 0-16,25 15 1 16,0 0-1-16,-17-12-2 0,17 12 1 0,0 0-3 0,0 0 2 15,-21-19-1-15,21 19 0 16,0 0-1-16,-19-22-2 0,19 22 3 0,0 0-1 16,-20-17 0-16,20 17-1 0,0 0 1 0,-13-16-1 15,13 16 0-15,0 0 1 0,0 0-1 16,0 0 0-16,-19-19-1 0,19 19 0 15,0 0-1-15,0 0 1 0,0 0 1 16,0 0 2-16,0 0-2 0,0 0 2 0,-16-18 0 16,16 18 4-16,0 0 0 0,0 0 2 15,0 0 0-15,0 0 3 0,0 0 0 0,0 0 4 16,0 0 5-16,0 0 0 0,0 0 0 16,0 0-4-16,0 0-2 0,0 0-1 0,0 0-1 15,0 0-3-15,0 0 0 0,-42 33 0 16,42-33 0-16,0 0-6 0,-20 22 4 15,20-22-3-15,-15 17 2 0,15-17-1 16,-17 17-2-16,17-17 0 0,0 0 2 0,-18 18-3 16,18-18 0-16,0 0 3 0,-19 16-5 15,19-16-1-15,0 0 2 0,-22 20 1 0,22-20-2 16,0 0 1-16,-20 13 3 0,20-13-3 16,-16 15-2-16,16-15 0 0,-20 20-2 15,20-20 3-15,-26 19 0 0,26-19 1 0,-25 20-3 16,14-10 0-16,11-10-4 0,-20 18-2 15,20-18-4-15,-22 22-3 0,22-22-5 16,-12 19-7-16,12-19-12 0,0 0-13 0,-20 18-15 16,20-18-19-16,0 0-23 0,0 0-40 15,0 0-53-15,0 0-146 0,0 0-240 0,0 0-351 16,0 0-722-16</inkml:trace>
  <inkml:trace contextRef="#ctx0" brushRef="#br0" timeOffset="182827.9542">3977 11862 4568 0,'0'0'-102'0,"0"0"33"16,0 0 22-16,0 0 13 0,0 0 6 15,-28-18 8-15,28 18 23 0,0 0-6 16,0 0 13-16,0 0 5 0,0 0 3 0,0 0-5 16,0 0-10-16,0 0 4 0,-52 16 9 15,52-16-11-15,0 0-3 0,0 0 8 0,0 0-10 16,-18 17 8-16,18-17 2 0,0 0-1 15,-12 28 6-15,12-28 7 0,-14 23-6 16,14-23 11-16,-10 30 16 0,10-30-15 0,-11 25 1 16,11-25-2-16,-10 28-4 0,10-28-3 15,-7 20 1-15,7-20-8 0,0 0 3 0,-10 32-5 16,10-32 0-16,0 0-4 0,-3 24 3 16,3-24-5-16,0 0-1 0,0 0 3 15,-5 29-7-15,5-29 7 0,0 0-1 0,0 0 1 16,0 0-1-16,0 0-1 0,-12 21 0 15,12-21 0-15,0 0-3 0,0 0 3 16,0 0-7-16,0 0-5 0,0 0 14 0,0 0-16 16,0 0 2-16,0 0 3 0,0 0-2 15,-20-65 6-15,20 65 2 0,0 0-4 16,-12-30 12-16,12 30 3 0,0 0 13 0,-8-24 1 16,8 24 4-16,0 0 12 0,0 0-5 15,0 0-2-15,0 0-9 0,0 0-6 0,0 0-4 16,0 0 0-16,0 0-6 0,0 0-1 15,0 0-3-15,0 0-5 0,0 0-7 16,0 0-8-16,25 72 3 0,-25-72 0 0,23 12-3 16,-23-12-5-16,22 14 1 0,-22-14-2 15,23 9-1-15,-23-9 0 0,25 4-1 16,-25-4 2-16,0 0 1 0,0 0-5 0,34 5 4 16,-34-5 1-16,0 0 0 0,0 0 10 15,0 0-4-15,0 0 0 0,0 0 9 0,0 0-3 16,0 0-5-16,0 0 4 0,0 0-2 15,0 0-2-15,0 0-5 0,0 0 15 16,0 0-7-16,0 0 3 0,-62-44 0 16,62 44 4-16,0 0-2 0,0 0 20 0,0 0-18 15,0 0-9-15,-42 6 1 0,42-6-4 16,0 0 4-16,0 0-5 0,0 0-3 0,0 0 3 16,0 0 5-16,0 0 9 0,-43 4-8 15,43-4-1-15,0 0-1 0,0 0 4 0,0 0 7 16,-30-7-17-16,30 7 14 0,0 0-12 15,0 0 7-15,-35-3 1 0,35 3 3 16,0 0 9-16,0 0-8 0,-32 0-9 16,32 0 8-16,0 0 2 0,0 0 4 0,-44 0 2 15,44 0-7-15,0 0 4 0,0 0 8 16,-30 3 4-16,30-3-6 0,0 0 10 16,0 0 3-16,0 0-8 0,-35 0 8 0,35 0-11 15,0 0-5-15,0 0 9 0,0 0-5 16,0 0-13-16,0 0 1 0,0 0-2 0,0 0 5 15,0 0-4-15,0 0 3 16,0 0 6-16,-37-3-2 0,37 3 2 0,0 0 3 16,0 0-9-16,0 0 4 0,0 0 3 0,-33 3-6 15,33-3 8-15,0 0 5 0,0 0 3 16,-25 7 6-16,25-7-8 0,0 0-8 0,0 0 1 16,0 0-2-16,0 0-3 0,0 0 3 15,0 0-5-15,0 0-5 0,0 0-1 16,0 0 10-16,0 0-4 0,0 0 2 0,0 0-5 15,0 0 6-15,75-28-7 0,-75 28 1 16,47-15 4-16,-26 6 2 0,5-1-4 16,-3 3-4-16,2-1 2 0,-25 8-19 0,49-12-7 15,-31 4-10-15,-18 8 2 0,40-8-1 16,-20 1-6-16,-20 7 13 0,29-5 25 16,-29 5 22-16,0 0 8 0,31-7 6 0,-31 7 15 15,0 0-4-15,0 0-2 0,0 0 15 16,0 0-1-16,0 0-2 0,0 0-5 0,-15 55-2 15,15-55-3-15,0 0-9 0,0 0-4 16,-16 32-6-16,16-32-8 0,0 0 1 16,0 0-13-16,0 0 1 0,0 0-7 0,13 24 2 15,-13-24-1-15,0 0-3 0,0 0 0 16,45-12 6-16,-45 12-7 0,0 0 9 16,44-25-6-16,-28 17-1 0,-16 8 5 0,26-19-2 15,-26 19-3-15,31-20 10 0,-17 15-6 16,-14 5 0-16,31-19-3 0,-31 19-1 0,29-11 0 15,-29 11-5-15,22-10-2 0,-22 10-1 16,23-6 2-16,-23 6-1 0,0 0 0 0,32-6 5 16,-32 6 0-16,0 0 0 0,0 0 1 15,30 0 5-15,-30 0 1 0,0 0 0 16,0 0 9-16,0 0 0 0,0 0 8 0,0 0 13 16,0 0 5-16,0 0 0 0,0 0 2 15,0 0-5-15,0 0-4 16,0 0 0-16,0 0-3 0,0 0-2 0,0 0-2 15,0 0 1-15,0 0-3 0,0 0 0 16,0 0-1-16,0 0-3 0,0 0 2 0,0 0-7 16,0 0 4-16,-69 33-3 0,69-33-1 15,0 0-1-15,0 0-2 0,-30 6-2 0,30-6 2 16,0 0 0-16,0 0-5 0,-20 10 5 16,20-10-3-16,0 0-2 0,0 0 4 0,0 0-4 15,-25 8 3-15,25-8-2 0,0 0-5 16,0 0-1-16,0 0-1 0,0 0 3 0,0 0 2 15,0 0-4-15,0 0 1 0,0 0 1 16,0 0 0-16,0 0 3 0,0 0-2 16,0 0-2-16,29 57 1 0,-29-57-7 0,11 20-1 15,-11-20 0-15,9 22-2 0,-9-22 1 16,10 23 1-16,-10-23 1 0,0 0 14 16,15 21-14-16,-15-21 4 0,0 0 2 15,8 21 8-15,-8-21-8 0,0 0 0 0,0 0 0 16,7 23 7-16,-7-23 2 0,0 0-4 15,0 0 5-15,0 0-2 0,0 0-1 0,0 0 2 16,0 0-2-16,0 0-1 0,0 0-2 16,0 0 1-16,0 0-3 0,0 0 1 15,-72-35 2-15,72 35 0 0,-24-21 1 0,11 9 0 16,13 12 0-16,-28-22-1 0,16 9 0 16,12 13 1-16,-25-18 0 0,25 18-2 0,-22-16 3 15,22 16-4-15,-23-15 2 0,23 15 0 16,-20-12-2-16,20 12 2 0,0 0-2 15,-21-11 0-15,21 11 1 0,0 0 2 0,0 0-4 16,-20-20-2-16,20 20-2 0,0 0 4 16,0 0-1-16,-16-12 1 0,16 12-1 15,0 0-3-15,0 0 4 0,0 0-5 0,0 0 0 16,0 0-3-16,0 0 6 0,0 0-1 16,0 0-3-16,0 0 2 0,0 0 3 0,0 0-5 15,0 0 2-15,0 0-6 0,40 65-4 16,-28-50-4-16,-12-15-1 0,18 21-2 15,-18-21-5-15,17 21 2 0,-17-21 3 16,13 20 6-16,-13-20 2 0,0 0 5 0,17 18 4 16,-17-18-1-16,0 0 1 0,0 0-2 15,0 0 4-15,0 0-3 0,0 0 5 0,0 0 1 16,0 0-4-16,0 0 2 0,-44-80-1 16,31 59-1-16,1-5 0 0,-1 5 3 15,13 21 6-15,-24-37 11 0,16 19 11 0,8 18 2 16,-17-28 1-16,17 28-4 0,-15-25-3 15,15 25-1-15,-13-18-4 0,13 18-2 0,0 0-5 16,0 0-3-16,-15-19-2 0,15 19 1 16,0 0-2-16,0 0-1 0,0 0-5 15,0 0-1-15,0 0-1 0,0 0-3 0,60 43 0 16,-60-43 1-16,23 24 1 0,-9-13-3 16,-14-11 4-16,20 21 2 0,-7-9-2 15,-13-12 2-15,24 22 0 0,-24-22-1 16,16 23-1-16,-16-23-2 0,21 20 2 0,-21-20-1 15,13 22-2-15,-13-22-2 0,12 17 0 16,-12-17-3-16,15 15 0 0,-15-15-3 0,0 0-6 16,13 20-2-16,-13-20-5 0,0 0-1 15,17 16 3-15,-17-16 2 0,0 0 4 16,0 0 3-16,0 0 4 0,0 0-3 0,17 13 1 16,-17-13 3-16,0 0 0 0,0 0 3 15,0 0 11-15,0 0-15 0,15 17 5 0,-15-17-2 16,0 0 1-16,13 15 4 0,-13-15 0 15,15 15 2-15,-15-15-1 0,17 22-3 16,-17-22 0-16,15 20 5 0,-15-20-2 0,22 18-3 16,-22-18 3-16,16 15-1 0,-16-15 3 15,17 12-4-15,-17-12 2 0,0 0 3 0,22 12 3 16,-22-12-3-16,0 0 2 0,0 0 2 16,0 0-2-16,0 0-2 0,0 0 15 15,0 0-9-15,0 0 7 0,0 0 2 0,0 0 9 16,0 0 8-16,0 0-2 0,0 0 0 15,0 0-1-15,-60-45-4 0,60 45-4 16,0 0-2-16,0 0 0 0,-36-4-2 16,36 4-4-16,0 0-3 0,0 0-1 0,0 0-4 15,-30 0 1-15,30 0 2 0,0 0-2 0,0 0-1 16,0 0 4-16,0 0-3 0,0 0 0 16,-35-3-4-16,35 3 6 0,0 0-2 15,0 0-1-15,-28-5 0 0,28 5 4 0,0 0-7 16,0 0 0-16,-34-7 0 0,34 7 2 15,0 0-4-15,-28-9 1 0,28 9 0 0,0 0-1 16,0 0-1-16,-35-4 0 0,35 4 1 16,0 0 1-16,0 0-1 0,-35 0 1 15,35 0 5-15,0 0-8 0,0 0 1 16,-41 4 0-16,41-4-2 0,0 0 2 0,-28 0 2 16,28 0-3-16,0 0 0 0,0 0 1 15,-49-4 2-15,49 4 0 0,0 0-1 16,-35 0 2-16,35 0 3 0,0 0-1 15,0 0 6-15,-43 0-2 0,43 0 1 0,0 0 2 16,-30 0-1-16,30 0-1 0,0 0 0 16,-35 0 0-16,35 0-1 0,0 0-2 0,0 0-3 15,-42 4 1-15,42-4 0 0,0 0-3 16,-29 0 4-16,29 0-4 0,0 0 4 0,-25 4-3 16,25-4 4-16,0 0 0 0,-28 8-1 15,28-8-1-15,0 0 0 0,-29 9-1 16,29-9 0-16,0 0 0 0,-23 7 0 0,23-7-1 15,0 0 0-15,0 0 1 0,-25 8 3 16,25-8-4-16,0 0 0 0,0 0 2 16,0 0 1-16,0 0 0 0,0 0 2 0,-29 3-2 15,29-3-1-15,0 0-1 0,0 0 3 16,0 0-4-16,-33 4-3 0,33-4 5 16,0 0-2-16,0 0 1 0,-28 3-3 0,28-3 2 15,0 0-2-15,0 0-3 0,0 0 2 16,0 0-2-16,0 0 0 0,0 0-3 15,0 0-2-15,-34 0-4 0,34 0 5 0,0 0-1 16,0 0 2-16,0 0 0 0,0 0-3 16,0 0 4-16,0 0-1 0,0 0 1 0,62-57-1 15,-45 45-7-15,3 0-9 0,-2-6-5 16,4 3-6-16,0 3-4 0,-2-5-2 0,0 5 0 16,-20 12 1-16,30-21 2 0,-15 12 6 15,-15 9-3-15,23-18 6 0,-23 18 0 16,22-14 3-16,-22 14 2 0,20-15 5 15,-20 15-1-15,19-13 2 0,-19 13 2 0,0 0 11 16,21-15 0-16,-21 15 6 0,0 0 13 16,17-12 5-16,-17 12 6 0,0 0-5 0,0 0-3 15,0 0 0-15,0 0-5 0,0 0 0 16,0 0 0-16,0 0-6 0,0 0 4 0,0 0-7 16,0 0 2-16,0 0 0 0,0 0-4 15,0 0 0-15,0 0-2 0,0 0-4 16,0 0-10-16,0 0-4 0,0 0-9 15,0 0 2-15,0 0-5 0,0 0 5 0,0 0-1 16,0 0 2-16,0 0 0 0,0 0 4 16,13-24 0-16,-13 24 2 0,22-23 0 15,-8 11 1-15,-14 12 2 0,23-24-1 0,-8 12 2 16,-15 12-7-16,22-19-3 0,-22 19-6 16,23-18 9-16,-23 18 0 0,0 0 10 0,20-14-7 15,-20 14 10-15,0 0 11 0,0 0-9 16,0 0 2-16,0 0 13 0,0 0 3 15,0 0 7-15,0 0 4 0,0 0-2 16,0 0 2-16,-47 71-2 0,34-58-4 0,0 7-2 16,13-20 3-16,-30 30 0 0,16-15-1 15,1 1-6-15,13-16-2 0,-29 23 1 0,19-10-2 16,10-13-6-16,-21 19 3 0,21-19-5 16,-14 15-3-16,14-15-4 0,0 0 0 0,-17 15-3 15,17-15 6-15,0 0-4 0,0 0 2 16,0 0-2-16,0 0-4 0,0 0 7 15,0 0-6-15,0 0-3 0,0 0-7 16,0 0-1-16,0 0-2 0,82-30-1 0,-82 30 2 16,22-8-1-16,-22 8 9 0,0 0 1 0,0 0 2 15,24-11 2-15,-24 11 4 0,0 0 4 16,0 0 4-16,0 0 5 0,0 0 4 16,0 0 7-16,0 0 2 0,0 0-2 0,-46 62 2 15,46-62-2-15,-13 15-7 0,13-15-2 16,0 0-3-16,-12 21-3 0,12-21-3 15,0 0-3-15,0 0-4 0,0 0 2 0,0 0-2 16,0 0 1-16,0 0 2 0,0 0 1 16,0 0-3-16,0 0 0 0,0 0 0 0,71-33 1 15,-71 33-4-15,16-16-1 0,-16 16-2 16,0 0 2-16,25-15-1 0,-25 15 5 16,0 0-2-16,22-12 1 0,-22 12 13 15,0 0 9-15,0 0 8 0,0 0-3 0,0 0-3 16,0 0 2-16,0 0-3 0,0 0 2 15,0 0-2-15,0 0 0 0,0 0-1 0,0 0-4 16,0 0 3-16,0 0-7 0,0 0 3 16,0 0-3-16,0 0-1 0,0 0-3 0,0 0 1 15,0 0-2-15,-10 64 1 0,10-64-3 16,0 0 4-16,-8 35-4 0,8-35 1 16,0 0-3-16,-9 34 1 0,9-34-4 0,0 0-6 15,-6 25-8-15,6-25-7 0,0 0-5 16,0 0-4-16,0 0-8 0,0 0-21 15,0 0-19-15,11 25-28 0,-11-25-50 0,0 0-158 16,0 0-598-16,0 0-541 0</inkml:trace>
  <inkml:trace contextRef="#ctx0" brushRef="#br0" timeOffset="195845.7807">3773 13054 1703 0,'0'0'310'0,"0"0"-149"15,0 0-57-15,0 0-26 0,0 0-18 16,0 0-5-16,0 0-9 0,0 0 2 0,0 0 13 15,-28 5 17-15,28-5 0 0,0 0 17 16,0 0-21-16,0 0 5 0,0 0-6 16,0 0-5-16,0 0-17 0,0 0 12 0,0 0-8 15,0 0-14-15,0 0 4 0,0 0-5 16,0 0 7-16,0 0 11 0,0 0-5 0,0 0-8 16,0 0-6-16,0 0-3 0,0 0 2 15,0 0-7-15,0 0 0 0,0 0 2 16,0 0-5-16,0 0 8 0,0 0 7 0,0 0-6 15,0 0 8-15,0 0 0 0,0 0 4 16,77-26-4-16,-77 26-4 0,41-6-13 16,-20-1 11-16,-21 7-15 0,51-8-4 0,-25 4 8 15,-1-1-7-15,3-2-4 0,0 1 5 16,-28 6-12-16,51-12 2 0,-23 6-4 16,-4-1 3-16,1 0-6 0,-25 7-2 0,51-12 6 15,-29 6-2-15,3 0-7 0,-1 0 1 16,-24 6 8-16,38-9-2 0,-38 9-14 15,37-9 7-15,-37 9 7 0,32-6-7 16,-32 6 6-16,33-10-3 0,-33 10-3 0,34-10-3 16,-34 10 6-16,35-9 0 0,-35 9-3 0,45-8 1 15,-25 1 9-15,-20 7-13 0,37-9 1 16,-15 3 10-16,-22 6-13 0,35-13 1 0,-35 13 2 16,32-8 13-16,-32 8 10 0,30-7-4 15,-30 7 5-15,25-2 2 0,-25 2-2 16,28-7-3-16,-28 7-4 0,0 0-5 0,47 0 9 15,-47 0-9-15,35 0 1 0,-35 0 5 16,37 4-10-16,-37-4 2 0,40 3-3 16,-40-3 3-16,35 2-4 0,-35-2 8 15,39 3-8-15,-39-3 6 0,38 4-8 0,-38-4 1 16,37 3 7-16,-37-3-11 0,33 0 5 16,-33 0-6-16,39 3 4 0,-39-3 3 0,38 2-2 15,-38-2-3-15,41 4 7 0,-41-4-11 16,45 0 9-16,-45 0 1 0,45-4-3 0,-45 4-1 15,40 0 0-15,-40 0-1 0,33 0 3 16,-33 0-4-16,32-2 6 0,-32 2 2 16,0 0-3-16,42 2 8 0,-42-2-5 0,0 0-2 15,32 0 4-15,-32 0-3 0,0 0 2 16,30 4-5-16,-30-4 1 0,0 0-3 0,32 3 3 16,-32-3 0-16,0 0-1 0,37 6 0 15,-37-6 7-15,26 2-12 0,-26-2-1 16,30 4 8-16,-30-4-3 0,36 6-1 15,-36-6 3-15,35 3-4 0,-35-3 2 0,35 0 0 16,-35 0-1-16,32 3 2 0,-32-3-3 16,33 4 1-16,-33-4 0 0,30 4 4 0,-30-4-6 15,0 0 0-15,34 1 15 0,-34-1-1 16,0 0 2-16,31 7-2 0,-31-7 7 16,0 0 13-16,25 8 0 0,-25-8 3 15,22 7-10-15,-22-7-6 0,20 13 1 0,-20-13-6 16,24 9 2-16,-24-9-5 0,21 12 4 15,-21-12-3-15,24 12 0 0,-24-12-1 0,25 13-1 16,-25-13-3-16,22 8 0 0,-22-8 2 16,26 12-6-16,-26-12 2 0,26 8 0 0,-26-8-3 15,26 12-1-15,-26-12-4 0,25 5 6 16,-25-5-1-16,26 7 0 0,-26-7-4 0,0 0 3 16,30 7-1-16,-30-7 1 0,20 6 1 15,-20-6-5-15,0 0 5 0,33 5-1 16,-33-5 0-16,0 0-1 0,32 0 1 0,-32 0 0 15,0 0-3-15,37 0 3 0,-37 0 1 16,0 0-3-16,0 0-1 0,42-3 0 16,-42 3 0-16,0 0 1 0,31 0 3 0,-31 0-1 15,0 0 0-15,0 0-4 0,40 0 1 16,-40 0-1-16,0 0 2 0,39 3-1 16,-39-3 0-16,27 0 1 0,-27 0 1 15,30 4-2-15,-30-4-1 0,32 0 2 0,-32 0 0 16,30 0-1-16,-30 0 4 0,30 0-4 15,-30 0 2-15,0 0-5 0,48-7 4 0,-48 7-6 16,35-5 11-16,-35 5-5 0,31-7 0 16,-31 7 0-16,33-5-1 0,-33 5 0 0,30-7 0 15,-30 7 1-15,0 0 0 0,39-6-3 16,-39 6 2-16,31-5 0 0,-31 5-1 0,31-12 0 16,-31 12 1-16,31-4-18 0,-31 4 0 15,34-11 4-15,-34 11 1 0,32-9 1 16,-32 9 1-16,23-6-1 0,-23 6 3 0,27-5 6 15,-27 5-6-15,32-7 2 0,-32 7-1 16,28-6 1-16,-28 6 4 0,32-3-2 0,-32 3 2 16,33-6 0-16,-33 6 0 0,35-6-3 15,-35 6 5-15,35-6 1 0,-35 6 0 16,39-6-5-16,-39 6-2 0,38-6 7 16,-38 6 0-16,37-8-1 0,-37 8 0 0,34-5 1 15,-34 5-2-15,35-4 6 0,-35 4 1 16,33-4-5-16,-33 4 0 0,27-4-2 15,-27 4 2-15,30-4-2 0,-30 4 4 0,0 0-2 16,39 0 1-16,-39 0-2 0,28-3-1 16,-28 3 1-16,0 0 2 0,33 0-1 0,-33 0 2 15,0 0-2-15,36 3 0 0,-36-3 0 16,0 0 2-16,26 4-7 0,-26-4 5 0,0 0 1 16,0 0 3-16,36 0-4 0,-36 0-1 15,0 0 1-15,0 0-3 0,0 0 5 0,30 0-2 16,-30 0 4-16,0 0-1 0,0 0-2 15,35 4 0-15,-35-4-2 0,0 0-3 16,42 0 9-16,-42 0-5 0,35 0-1 16,-35 0 3-16,42-8-2 0,-42 8-1 0,41-3 1 15,-41 3 2-15,40-3-1 16,-14 0-2-16,-26 3 1 0,40-7 4 0,-12 7-5 0,-28 0-1 16,55-5 4-16,-25 2-4 0,-3 0 4 15,5 3 0-15,-2-4-2 0,4 2-2 16,-4-1 4-16,0 0 1 0,2-1-7 0,-32 4 3 15,53-5 3-15,-24 2 0 0,-8-1-4 16,-21 4 0-16,44-3 2 0,-44 3 2 16,37-7 0-16,-37 7-2 0,36-1 4 0,-36 1-7 15,36-4 3-15,-36 4-1 0,30 0 2 16,-30 0-2-16,30-3 1 0,-30 3 0 0,0 0 4 16,43 0-4-16,-43 0-3 0,0 0 2 15,35 0 1-15,-35 0 4 0,0 0 0 16,32-5-5-16,-32 5 4 0,0 0-3 0,34 5 0 15,-34-5-3-15,0 0 3 0,30 3-1 16,-30-3 3-16,0 0-4 0,35 4 0 0,-35-4 2 16,27 5 2-16,-27-5-2 0,25 3-1 15,-25-3 0-15,30 3-1 0,-30-3 0 16,30 4 0-16,-30-4 0 0,25 3-1 16,-25-3 3-16,37 0-2 0,-37 0-4 0,33 0 5 15,-33 0 0-15,37 0 1 0,-37 0-1 16,34 0-2-16,-34 0 3 0,43 0 3 0,-43 0-3 15,42-3 2-15,-15 3-1 0,-27 0 1 16,53-4-4-16,-23 1 6 0,0 0-8 16,6-1 2-16,-6-1 1 0,8 2 2 0,-4-4-7 15,7 2 2-15,0-3-3 0,0 3 4 16,3-5-4-16,-9 5 5 0,3-2 0 0,-7-2-3 16,4 3 0-16,-5 0 4 0,-2 3-4 15,-28 3 1-15,49-11 2 0,-31 7 0 16,-18 4 1-16,44-8-4 0,-44 8 1 0,36-5 3 15,-16-2-1-15,-20 7-1 0,42-9 1 16,-22 6-2-16,-20 3-4 0,37-9 2 0,-37 9-1 16,40-6 0-16,-40 6-2 0,25-9 5 15,-25 9-4-15,27-4 3 0,-27 4-2 16,0 0 6-16,39-5-7 0,-39 5 6 0,30-3-6 16,-30 3 4-16,40-4-6 0,-40 4 5 15,38-3-5-15,-11-2 1 0,-5-2 3 0,8 2 1 16,-30 5-4-16,47-10 3 0,-24 2 2 15,2-1-1-15,-3 5 1 0,-22 4 2 16,39-11 3-16,-39 11-3 0,33-8-2 0,-33 8 5 16,32-10-4-16,-32 10 2 0,30-9 2 15,-30 9-4-15,25-3-1 0,-25 3 3 16,0 0-1-16,37-6 5 0,-37 6 2 0,0 0-10 16,33-6 1-16,-33 6 4 0,0 0 3 15,35-3-6-15,-35 3 2 0,0 0 2 16,31-3-2-16,-31 3 5 0,0 0-7 0,28-4 0 15,-28 4 5-15,0 0-1 0,0 0 3 16,0 0 1-16,33 0-4 0,-33 0-1 0,0 0-1 16,0 0 1-16,0 0-4 0,36 4 4 15,-36-4 0-15,0 0 4 0,25 6-4 16,-25-6 0-16,0 0-4 0,21 6 4 0,-21-6 0 16,0 0 0-16,0 0 3 0,32 9-2 15,-32-9 0-15,0 0 0 0,0 0-3 16,24 12 7-16,-24-12-8 0,0 0 6 0,21 12 0 15,-21-12 2-15,0 0-7 0,20 18 6 16,-20-18-1-16,15 12 2 0,-15-12-9 0,14 17 5 16,-14-17 4-16,0 0-6 0,18 25 6 15,-18-25-3-15,14 18 8 0,-14-18 4 0,8 15 2 16,-8-15-2-16,0 0-2 0,13 32 1 16,-13-32-5-16,0 0 3 0,7 30-8 15,-7-30 5-15,8 21-1 0,-8-21-2 0,0 0 3 16,5 35-3-16,-5-35-3 0,5 18 1 15,-5-18-2-15,0 0 1 0,5 28-2 16,-5-28-1-16,0 0-4 0,0 0-2 0,4 24-4 16,-4-24-3-16,0 0-4 0,0 0-3 15,8 23-11-15,-8-23 3 0,0 0-4 16,0 0-7-16,0 0-7 0,0 0 4 0,10 24-1 16,-10-24 0-16,0 0-1 0,0 0 3 15,0 0-2-15,0 0 6 0,14 15 8 0,-14-15 0 16,0 0 5-16,0 0 1 0,0 0 12 15,11 18-9-15,-11-18 9 0,0 0-5 16,0 0 5-16,9 18-8 0,-9-18 6 0,0 0 9 16,0 0-9-16,0 0 0 0,10 27-1 15,-10-27 6-15,0 0-13 0,11 13 1 0,-11-13-4 16,0 0 11-16,0 0 1 0,10 22 3 16,-10-22 0-16,0 0 3 0,9 25-8 0,-9-25 19 15,5 27-1-15,-5-27 0 0,3 35-3 16,-3-35-1-16,9 34 12 0,-9-34-12 15,5 28-4-15,-5-28 6 0,8 27 11 16,-8-27-12-16,3 22-8 0,-3-22-4 0,5 20-8 16,-5-20 5-16,0 0-15 0,9 25-6 15,-9-25 6-15,0 0 6 0,0 0-4 16,5 26 7-16,-5-26 1 0,0 0 4 16,0 0 5-16,0 0 11 0,0 0 22 0,0 0-15 15,3 30-7-15,-3-30-2 0,0 0 4 16,0 0-25-16,3 29-17 0,-3-29-1 0,0 0-19 15,7 24-6-15,-7-24-10 0,0 0 10 0,2 27 0 16,-2-27 8-16,0 0 3 0,0 0 18 16,0 0 22-16,-2 35-3 0,2-35 12 15,0 0 6-15,0 0-2 0,0 0 13 0,0 0-3 16,0 28 10-16,0-28 3 0,0 0-6 16,0 0-6-16,0 0 4 0,-13 24-7 0,13-24 1 15,0 0-18-15,-5 24 9 0,5-24 0 16,0 0-5-16,-12 27 12 0,12-27-1 15,-10 23-2-15,10-23 2 0,-12 22 5 16,12-22 8-16,-10 20 6 0,10-20-7 16,-17 22 18-16,17-22-10 0,-16 22-3 0,16-22-5 15,-17 22-2-15,17-22 2 0,-13 21 2 16,13-21-10-16,-14 21 7 0,14-21 17 0,-18 22-15 16,18-22 8-16,-17 21 2 0,17-21 21 15,-18 26-4-15,6-15 17 0,12-11-11 0,-22 25 13 16,22-25-4-16,-23 22 6 0,14-10-6 15,9-12 0-15,-20 16-8 0,20-16 2 16,-23 18 4-16,23-18 7 0,-22 15-10 0,22-15-1 16,-17 13-1-16,17-13-1 0,-26 13-3 15,26-13-2-15,0 0-10 0,-25 4 5 0,25-4-7 16,-25 8 2-16,25-8-5 0,0 0-3 16,-41 3-4-16,41-3 2 0,-30 0-4 15,30 0-3-15,-35 0-2 0,35 0-1 16,-38 2-4-16,38-2-3 0,-39-2 1 0,39 2-2 15,-32 0-2-15,32 0 1 0,0 0 1 16,-46-3 3-16,46 3-4 0,-31-5-1 0,31 5-6 16,0 0 7-16,-40-4-4 0,40 4 1 15,-25-8 0-15,25 8-2 0,-28-4 2 16,28 4-2-16,-29-7-1 0,29 7 2 0,-31-7-2 16,31 7 0-16,-34-5 2 0,34 5 0 0,-43-7-3 15,43 7 3-15,-39 0-2 0,39 0-3 16,-40-6 2-16,18 3 0 0,22 3 2 15,-40-6-1-15,40 6 1 0,-37-3-1 0,37 3-1 16,-36-6 0-16,36 6 2 0,-39-6 0 16,39 6 3-16,-35-5-2 0,35 5 4 15,-37-5 4-15,37 5 3 0,-33-2-5 16,33 2-3-16,-34-5 0 0,34 5 2 0,-32-1-4 16,32 1 2-16,0 0 2 0,-36-4-4 15,36 4 3-15,-29-3 0 0,29 3 5 0,0 0 8 16,-42 0 1-16,42 0 4 0,-35 0 4 15,35 0-5-15,-33 3 2 0,33-3-5 0,-37 5-3 16,37-5-1-16,-42 7-3 0,20-3 1 16,22-4-3-16,-46 9-5 0,19-3 6 0,3 0-2 15,-4-3 3-15,28-3 1 16,-45 9-6-16,25-6 4 0,20-3 0 0,-37 9 0 16,37-9-6-16,-34 6 0 0,34-6-1 0,-28 7-2 15,28-7-2-15,-32 4 2 0,32-4-1 16,0 0 0-16,-37 4-1 0,37-4-2 0,-25 8-2 15,25-8-9-15,-33 4 3 0,33-4-2 16,-35 8 1-16,35-8 5 0,-34 9-1 16,14-2 0-16,20-7 1 0,-42 5 0 0,22 1 0 15,20-6 3-15,-36 9-3 0,36-9 3 16,-42 10 0-16,18-7 0 0,24-3 0 16,-38 6-1-16,38-6 2 0,-40 8-2 0,40-8-1 15,-42 1 1-15,20 2 2 0,22-3-1 16,-43 3-2-16,43-3 1 0,-49 4 2 15,24-4-3-15,25 0 3 0,-60 0 0 0,28 0-2 16,5 2 2-16,-8-2 0 0,35 0 0 16,-55 3 0-16,25 0 0 0,30-3-1 0,-50 0 0 15,21 4-1-15,29-4 4 16,-45 4-4-16,22-3-1 0,23-1 4 0,-44 0-5 16,22 7 6-16,22-7 0 0,-43 3-3 15,43-3 2-15,-44 10-3 0,23-7 1 0,21-3 2 16,-49 9 0-16,27-3-4 0,-4 0 2 0,1 0 0 15,-4 0-2-15,1-3-2 0,3 4 4 16,25-7-1-16,-61 7-1 0,35-6 1 16,-1 2 0-16,-3 1 2 0,-2-4-1 0,32 0-2 15,-64 0 2-15,34 0 4 0,-3 0-2 16,-2 0 4-16,3 0-3 0,-2 4 1 0,34-4 1 16,-63 0 0-16,31 0-1 0,0 1 1 15,-1 2-2-15,1-3 1 0,-1 5-3 16,2-2 1-16,31-3-1 0,-56 4 2 0,24 1 4 15,3-5-9-15,-1 3 3 0,30-3-1 16,-53 7 0-16,21-7 1 0,2 2 2 0,-4 1-3 16,3 0 0-16,-5-3 0 0,3 4 1 15,0-1-1-15,-4-1 2 0,0 5-3 0,0-4-2 16,4 0 5-16,-7-1-1 16,4 5 0-16,0-4 1 0,-1 0-2 0,-2 3 0 15,4-2 0-15,0-4-2 0,0 4-1 16,-4-3-2-16,4-1 1 0,-1 0-4 0,2 0-1 15,-3-1 3-15,-6 1-1 0,8-4 4 16,-12 0-2-16,12 1 1 0,-10 0 2 16,-2-3-1-16,3 6 2 0,6-4-1 0,-6 1 1 15,4 1 1-15,-7-1 2 0,4 0-5 16,-1-1 3-16,6 1-1 0,-1 1 2 0,8 2 1 16,-5 0-1-16,3-3 1 0,1-1 1 15,32 4 0-15,-60-3-2 0,30 3-1 16,30 0 2-16,-52-3-5 0,30 1 0 15,22 2-1-15,-45-3-2 0,45 3-3 0,-48 0-6 16,16-4 1-16,32 4 1 0,-50-3 1 0,18 3 2 16,0-5 2-16,-3 5-1 0,1 0 3 15,3 0 0-15,-3-4 1 0,34 4-1 16,-70-3 0-16,38 3 6 0,4-5-1 0,-9 5-1 16,8-3 3-16,29 3-3 0,-65 3 0 15,35-3 3-15,-2 0-6 0,32 0 3 0,-52 0-5 16,24-3 3-16,28 3-2 0,-50-9-6 15,21 5 0-15,8-7 2 0,21 11 2 16,-54-18 4-16,31 6-3 0,-2 0 3 0,0-1-2 16,-2 5 1-16,2-6 3 0,0 2-3 15,-4-1 4-15,6 1 0 0,-4 4 0 0,27 8 2 16,-44-15-2-16,19 5 0 0,25 10 0 16,-36-14 3-16,36 14-1 0,-34-12-1 15,34 12 2-15,-35-11 0 0,35 11-2 0,-27-10 3 16,27 10-2-16,-33-9 0 0,33 9-2 15,-27-6 2-15,27 6 1 16,0 0-2-16,-40-9 0 0,40 9-2 0,-29-6 0 0,29 6 3 16,-30-6-2-16,30 6 1 0,-31-8 2 15,31 8-2-15,-26-1 0 0,26 1-1 16,0 0-2-16,-43-6 0 0,43 6-1 0,-27-6 0 16,27 6 3-16,0 0 4 0,-38-11-3 15,38 11 0-15,0 0-3 0,-34-3 3 0,34 3-1 16,0 0 4-16,-37-1-1 0,37 1-2 15,0 0 2-15,-30 0-1 0,30 0 0 16,0 0 2-16,0 0 0 0,-40 1 0 0,40-1-2 16,0 0 3-16,0 0-3 0,0 0-1 15,-30 0-1-15,30 0 2 0,0 0 0 0,0 0-1 16,0 0 0-16,-35 0-3 0,35 0 4 16,0 0-4-16,0 0 5 0,-34 0 2 15,34 0-3-15,0 0 1 0,0 0 1 0,-30 3-2 16,30-3-1-16,0 0 1 0,0 0 0 15,0 0-2-15,0 0 2 0,-35-4 0 0,35 4-3 16,0 0 5-16,0 0-5 0,0 0 3 16,-16-26-2-16,16 26 4 0,0 0-2 15,-4-25 1-15,4 25-2 0,0 0-1 16,7-39 1-16,-7 39 2 0,10-28-6 0,-10 28 3 16,15-34 1-16,-10 19-1 0,-5 15-9 0,13-35-13 15,-3 20-4-15,-10 15-3 0,9-37-12 16,-9 37-1-16,11-35-15 0,-9 18 6 0,-2 17-18 15,7-37-7-15,1 17-10 0,-8 20-13 16,5-33-15-16,4 18-28 0,-1-4-77 16,2 4-221-16,-2 3-371 0,6 0 115 0</inkml:trace>
  <inkml:trace contextRef="#ctx0" brushRef="#br0" timeOffset="197387.8064">11446 13379 3496 0,'0'0'-117'0,"0"0"14"0,0 0 17 15,0 0 14-15,19-15 12 0,-19 15 14 0,0 0 16 16,0 0-1-16,0 0 7 0,26-7 16 15,-26 7 24-15,0 0-13 0,0 0 10 0,29-13 15 16,-29 13-7-16,22-12 2 0,-22 12-6 16,26-19 1-16,-12 10-6 0,6-6 3 15,3 1 0-15,-1 1 0 0,11-7 7 0,3 1-7 16,-3-1-10-16,7 1 16 0,-5-4-9 16,4 6-2-16,3-1-5 0,-6 2 0 0,5-2 9 15,-6 6 0-15,3-5 0 0,-8 2-7 16,10 2 7-16,-14 1 7 0,4 1 5 15,0 2 1-15,-5-1-9 0,0-2-2 0,3 3 13 16,-6 2-11-16,5-1 15 16,-5-3-15-16,-22 11-5 0,46-12 0 0,-24 6-7 15,0-3 5-15,-22 9 4 0,43-12-6 0,-21 6-1 16,-22 6 5-16,35-14-11 0,-35 14 6 16,30-12-10-16,-30 12 15 0,26-8 12 15,-26 8-17-15,26-7 11 0,-26 7 6 16,0 0-7-16,30-9 3 0,-30 9-9 0,0 0 8 15,32-9-14-15,-32 9 2 0,20-10 0 0,-20 10 2 16,0 0-4-16,25-8 2 0,-25 8 11 16,0 0-17-16,25-9 8 0,-25 9-8 15,0 0-6-15,0 0-6 0,24-10-21 0,-24 10-9 16,0 0-44-16,13-7-62 0,-13 7-180 16,0 0-392-16,0 0 566 0</inkml:trace>
  <inkml:trace contextRef="#ctx0" brushRef="#br0" timeOffset="198005.4443">12662 12740 3002 0,'0'0'21'0,"0"0"14"16,-30-6 5-16,30 6 7 0,0 0 22 0,0 0-28 15,0 0-6-15,-31 0 11 0,31 0-19 0,0 0 0 16,0 0 4-16,0 0-15 0,0 0 2 15,0 0 4-15,0 0-9 0,0 0 0 16,0 0 2-16,0 0 0 0,0 0-2 0,0 0 6 16,0 0 17-16,0 0-11 0,0 0-3 15,0 0-11-15,0 0 19 0,0 0 5 0,0 0-23 16,78-26 6-16,-78 26 19 0,40-12-33 16,-11 3 12-16,-6 5-8 0,2-7-6 15,-25 11-4-15,50-13 0 0,-24 8-4 16,-6-1 2-16,-20 6 10 0,36-6 8 0,-36 6-18 15,31-6 15-15,-31 6-9 0,30-4 2 16,-30 4 19-16,0 0 17 0,33-8 2 16,-33 8 8-16,0 0 7 0,23-7-11 0,-23 7 5 15,0 0-14-15,0 0-3 0,27-5 0 16,-27 5-10-16,0 0-3 0,0 0-6 0,0 0 2 16,0 0 2-16,0 0-4 0,0 0-4 15,0 0 7-15,24 17-10 0,-24-17 0 0,0 0-3 16,0 0 3-16,0 0 3 0,-12 50 2 15,12-50-11-15,0 0 13 0,-17 40-13 16,17-40 12-16,-13 27-19 0,13-27 7 0,-15 27-1 16,6-10-7-16,9-17-2 0,-20 37 2 15,7-19-5-15,5 0 5 0,-6 3 7 16,14-21-7-16,-27 35 0 0,19-16 15 16,-7 0-7-16,5-3 9 0,10-16 8 0,-23 30 7 15,11-18 4-15,12-12-4 0,-17 24-2 16,17-24-6-16,-17 20 0 0,17-20 3 0,-16 16-9 15,16-16 1-15,-15 17 2 0,15-17-6 16,0 0-2-16,-17 21-3 0,17-21-14 16,0 0-4-16,0 0-26 0,-10 18-8 0,10-18-10 15,0 0-17-15,0 0-24 0,0 0-34 16,0 0-71-16,0 0-229 0,22 15-348 0,-22-15 286 16</inkml:trace>
  <inkml:trace contextRef="#ctx0" brushRef="#br0" timeOffset="198544.3344">13327 12469 3320 0,'10'-21'-65'16,"-10"21"20"-16,0 0 1 0,0 0 15 0,0 0 17 15,0 0 24-15,11-22 3 0,-11 22 16 16,0 0-9-16,0 0 13 0,0 0 1 16,0 0-4-16,0 0 14 0,14-20 4 0,-14 20 7 15,0 0-13-15,0 0-1 0,0 0-7 16,0 0-5-16,0 0-6 0,0 0 6 0,5-24 4 16,-5 24-5-16,0 0 0 0,0 0 3 15,0 0-9-15,0 0-9 0,0 0 8 16,0 0-3-16,0 0 1 0,0 0 11 0,0 0-6 15,0 0-6-15,0 0 4 16,0 0-4-16,0 0 4 0,52 47-10 0,-42-35 2 0,-10-12-1 16,15 34-8-16,-10-13-2 0,3 1 11 15,-5 3-4-15,2-1-1 0,-5-24-2 16,14 42-6-16,-13-24 1 0,-1-18-24 16,9 32-17-16,-9-32-9 0,8 28-29 0,-8-28-11 15,9 26-36-15,-9-26-62 0,8 21-140 16,-8-21-410-16,8 16 506 0</inkml:trace>
  <inkml:trace contextRef="#ctx0" brushRef="#br0" timeOffset="203476.4973">12422 13418 4527 0,'0'0'-101'0,"0"0"24"0,0 0 12 16,0 0 3-16,0 0 3 0,0 0 8 15,0 0 5-15,0 0 8 0,0 0 9 0,0 0 1 16,0 0 6-16,0 0 12 16,0 0-9-16,0 0 14 0,0 0 14 0,0 0-1 15,0 0 5-15,0 0 13 0,0 0-6 0,0 0 6 16,0 0-6-16,0 0 9 0,0 0 5 15,0 0-1-15,0 0 11 0,0 0 3 0,0 0-17 16,0 0 9-16,0 0-16 0,0 0 3 16,48 62-6-16,-36-41-6 0,-4 2 4 15,6-7-3-15,1 8-6 0,-2-4 10 0,2 5-11 16,-3-4-1-16,1 0-1 0,4-1 2 16,-4-2 9-16,6-2-9 0,6 3 0 0,-9-7 4 15,6 3-9-15,0-6 2 0,3 1-7 16,-3-1 7-16,5-3-3 0,-27-6-1 15,38 5-4-15,-11-1 0 0,-27-4 4 0,38-4 3 16,-38 4-11-16,45-8 7 0,-20-2 3 16,-3 1-4-16,0-3 1 0,3 0 1 15,-7-2 3-15,4 2-4 0,-22 12-7 0,34-24 7 16,-11 12 22-16,-10 0-25 16,-13 12-3-16,29-23 4 0,-29 23 2 0,22-18 5 15,-22 18-1-15,20-12-2 0,-20 12 3 0,16-13-5 16,-16 13-4-16,0 0 0 0,21-15 4 15,-21 15-2-15,0 0-2 0,0 0-33 0,23-15-20 16,-23 15-27-16,0 0-24 0,0 0-36 16,20-17-68-16,-20 17-152 0,8-4-408 0,-8 4 324 15</inkml:trace>
  <inkml:trace contextRef="#ctx0" brushRef="#br0" timeOffset="203893.3607">13248 13446 3377 0,'0'0'9'16,"0"0"4"-16,0 0 1 15,0 0 6-15,0 0-3 0,0 0 1 0,-34-4-3 0,34 4 13 16,0 0-13-16,0 0 0 0,0 0-10 16,0 0 7-16,0 0-3 0,0 0 4 0,0 0-9 15,0 0 2-15,0 0 2 0,0 0-3 16,0 0 1-16,0 0 6 0,0 0-3 15,0 0-3-15,54-31 6 0,-54 31-3 0,28-12-5 16,-28 12-2-16,36-12 12 0,-36 12-14 16,30-15 8-16,-30 15 0 0,25-10 1 0,-25 10-5 15,23-10 10-15,-23 10 6 0,0 0 35 16,30-4-10-16,-30 4 11 0,0 0-9 16,0 0-4-16,0 0-3 0,0 0-18 15,39 9 12-15,-39-9-2 0,0 0-9 0,13 19 1 16,-13-19 8-16,0 0-13 0,14 20 1 15,-14-20 2-15,0 0 5 0,3 30-2 0,-3-30 1 16,-3 28 9-16,3-28 4 16,-12 35-14-16,12-35 11 0,-10 35-12 0,5-14 1 15,5-21-5-15,-19 30-5 0,11-14 2 16,8-16-31-16,-8 27-40 0,8-27-37 0,-12 24-57 16,12-24-120-16,-5 19-568 0,5-19-17 15</inkml:trace>
  <inkml:trace contextRef="#ctx0" brushRef="#br0" timeOffset="205007.6089">13805 13101 3655 0,'0'0'-105'0,"0"0"16"16,0 0 20-16,0 0 13 0,0 0 14 0,-18-15 3 16,18 15 34-16,0 0 7 0,0 0 10 15,0 0 0-15,0 0 11 0,0 0 0 0,0 0 7 16,-29-6 1-16,29 6 10 0,0 0-10 16,0 0-7-16,0 0 4 0,0 0 2 0,0 0-13 15,0 0 11-15,0 0 3 0,0 0-12 16,0 0 14-16,0 0 10 0,0 0-1 15,0 0 5-15,0 0-2 0,0 0 9 0,-23-13 23 16,23 13-29-16,0 0 15 0,0 0-3 16,0 0 9-16,0 0 2 0,0 0-5 15,0 0-1-15,0 0-5 0,0 0-5 16,0 0-11-16,0 0-5 0,0 0-3 0,0 0 1 16,0 0-14-16,0 0-1 0,0 0-5 15,0 0-2-15,0 0 0 0,0 0-7 0,0 0 5 16,0 0 1-16,0 0-6 0,0 0-2 15,0 0-6-15,0 0 0 0,26 77-3 16,-16-61-10-16,-10-16-1 0,21 31 5 0,-13-16-7 16,-8-15 3-16,18 29 9 0,-4-17-3 15,-14-12-18-15,20 28 4 0,-20-28 2 16,18 23 1-16,-18-23 0 0,20 15-10 0,-20-15 3 16,32 12 2-16,-32-12 8 0,27 4-1 15,-27-4 1-15,35 0 0 0,-35 0 2 0,0 0 7 16,42-13 3-16,-42 13-8 0,32-12 0 15,-32 12-2-15,28-15 4 0,-28 15-13 0,28-15-9 16,-11 4-3-16,-17 11-4 0,34-16-3 16,-11 4-15-16,-6 0 2 0,-17 12-5 0,33-15-6 15,-21 7-27-15,3 1-4 0,-15 7-34 16,22-9-80-16,-22 9-166 0,20-11-339 16,-20 11 594-16</inkml:trace>
  <inkml:trace contextRef="#ctx0" brushRef="#br0" timeOffset="547926.1329">11455 923 2834 0,'0'0'158'15,"0"0"-77"-15,0 0-34 0,0 0-13 0,-17-15 0 0,17 15 2 16,0 0-10-16,0 0 7 0,0 0 4 0,0 0-1 15,-20-15-11-15,20 15-2 0,0 0-8 16,0 0 10-16,0 0 10 0,0 0-9 0,0 0-11 16,0 0 6-16,0 0-2 0,0 0 3 15,0 0-1-15,0 0 2 0,0 0 1 16,0 0-9-16,0 0 1 0,0 0 3 16,0 0-3-16,0 0 10 0,0 0-6 0,0 0-12 15,0 0 2-15,-19 54-3 0,19-54 1 16,0 44 8-16,5-16 0 0,-10-1 17 0,5 8 3 15,-1 7-10-15,1 1-7 0,0 0 4 16,0 7-1-16,1-4-2 0,4 2-20 16,-1 6 7-16,4 2 13 0,-3-1-12 0,5 0-3 15,2 0 6-15,-4 4-4 0,4-5 7 16,3 0-8-16,-7 1 3 0,6-3-6 16,-2-10 1-16,-4 3-8 0,2 2 11 0,2-8-3 15,-6 3-2-15,6 0-2 0,-7-3 7 16,7-1-4-16,-7-8-6 0,3-3 6 0,-3 0 4 15,-1 3-7-15,4-6 11 0,-3 0-2 16,0 0-4-16,3-1-5 0,-8-23 2 16,5 36-4-16,-5-36 11 0,12 35-6 0,-10-20-3 15,-2-15 5-15,3 31-1 0,-3-31 3 16,8 27 0-16,-8-27 3 0,9 32 18 16,-9-32-10-16,3 30 1 0,-3-30-2 0,13 30 3 15,-13-30 1-15,12 35-1 0,-12-35-9 0,7 30 7 16,-2-14-10-16,-5-16 5 0,5 31 0 15,-5-31-13-15,3 28 13 0,-3-28 3 16,9 27-6-16,-9-27 1 0,3 27 0 0,-3-27 1 16,5 29-10-16,-5-29 3 0,3 25 1 15,-3-25-3-15,5 24 5 0,-5-24 0 16,5 24-4-16,-5-24 1 0,4 26 3 0,-4-26 5 16,8 24-10-16,-8-24 7 0,0 0 3 15,2 32-3-15,-2-32-9 0,8 20 20 16,-8-20-12-16,8 21 0 0,-8-21-7 0,9 26 7 15,-9-26-6-15,8 21-2 0,-8-21 5 16,14 27-3-16,-14-27 0 0,13 29 1 16,-13-29-4-16,12 27 5 0,-12-27-2 0,15 25 0 15,-15-25 1-15,11 20 4 0,-11-20 12 16,9 20 16-16,-9-20 2 0,0 0 0 16,13 22-9-16,-13-22 4 0,0 0-9 0,0 0 0 15,9 24-9-15,-9-24 5 0,0 0-4 16,0 0-3-16,13 19-5 0,-13-19 8 0,0 0-6 15,0 0 7-15,0 0 11 0,0 0 1 16,0 0 3-16,0 0-1 0,0 0 0 0,7 22-8 16,-7-22 5-16,0 0-7 0,0 0-1 15,0 0-2-15,0 0-2 0,0 30-3 16,0-30-6-16,0 0 6 0,0 0-6 0,3 24-1 16,-3-24-3-16,0 0-14 0,0 0-17 15,0 0-29-15,0 0-28 0,3 30-43 0,-3-30-39 16,0 0-122-16,0 0-619 0,0 0-465 15</inkml:trace>
  <inkml:trace contextRef="#ctx0" brushRef="#br0" timeOffset="549485.1104">11404 3372 4184 0,'0'0'-131'0,"0"0"23"0,0 0 24 15,0 0 18-15,-18-23 17 0,18 23 13 0,0 0 23 16,0 0 5-16,0 0 2 0,-13-29-2 16,13 29 14-16,0 0-16 0,0 0 0 15,0 0 10-15,-7-28-4 0,7 28 0 0,0 0-7 16,0 0-1-16,0 0 12 0,0 0 6 16,0-32 0-16,0 32 2 0,0 0 7 0,0 0 20 15,0 0-11-15,0 0 6 0,0 0-4 16,0 0-3-16,0 0 20 0,0 0-24 15,0 0-9-15,0 0 11 0,0 0 0 0,0 0 1 16,0 0 12-16,12-30-3 0,-12 30 4 16,0 0-8-16,0 0 10 0,0 0 14 15,0 0 1-15,0 0 3 0,0 0-8 0,0 0-9 16,0 0-3-16,68 33 6 0,-68-33 4 16,19 15 2-16,-19-15-4 0,26 17 4 15,-26-17-8-15,21 22-7 0,-8-10-2 0,-13-12-3 16,23 27-5-16,-6-14 2 0,-5 3-7 15,1-1-2-15,-1 1-1 0,3-1 3 16,-15-15-5-16,27 23 3 0,-12-11-2 0,-2 0-4 16,-13-12 1-16,24 27 3 0,-11-15-7 15,-13-12 3-15,23 21-8 0,-9-11 3 0,-14-10-4 16,23 20 4-16,-23-20 3 0,22 20-3 16,-22-20-5-16,25 21 6 0,-17-11-5 15,-8-10 7-15,30 20-7 0,-16-9 0 0,-14-11 0 16,22 12 2-16,-22-12 1 0,26 17 2 15,-26-17-7-15,19 14 2 0,-19-14 0 0,16 12 2 16,-16-12-4-16,22 8 6 0,-22-8-6 16,0 0 2-16,30 13 0 0,-30-13-1 0,25 6 0 15,-25-6 3-15,21 9-3 0,-21-9-2 16,0 0 2-16,33 7 2 0,-33-7 2 16,0 0 1-16,28 5-7 0,-28-5 7 0,0 0-2 15,24 7-8-15,-24-7 6 0,0 0-4 16,0 0 6-16,30 3-8 0,-30-3-2 0,0 0 4 15,0 0-4-15,0 0 6 0,32 5-2 16,-32-5 4-16,0 0-2 0,0 0 5 16,0 0-3-16,0 0 3 0,0 0-2 0,0 0 3 15,0 0-4-15,31-15 0 0,-31 15 5 16,0 0-3-16,0 0 4 0,0 0 2 16,14-27-4-16,-14 27 12 0,0 0-4 0,3-25 9 15,-3 25 7-15,0 0-1 0,2-35 5 16,-2 35 1-16,0 0-5 0,-2-39 2 0,2 39 6 15,-8-30-2-15,8 30-1 0,0-33-4 16,0 33-3-16,-7-36-1 0,7 36-2 16,-10-42 0-16,7 19 1 0,3 23-2 0,-14-42 0 15,11 24-4-15,3 18-1 0,-8-43-3 16,-2 24-3-16,10 19-1 0,-5-31-2 16,5 31 1-16,-9-32-2 0,9 32-3 0,0-30-1 15,0 30-1-15,-3-30 3 0,3 30-2 16,0 0 1-16,0-41-1 0,0 41-2 0,0 0 2 15,0-33-1-15,0 33-2 0,0 0 5 16,3-34-5-16,-3 34 4 0,0 0-3 0,0-27-1 16,0 27 4-16,0 0-2 15,4-24-2-15,-4 24 2 0,0 0 1 0,0 0 0 16,0 0 5-16,5-32-2 0,-5 32 6 0,0 0-1 16,0 0 2-16,0 0-3 0,0 0 0 15,-12-31 4-15,12 31-3 0,0 0-3 16,0 0-1-16,0 0 1 0,-10-25-2 0,10 25 0 15,0 0-3-15,0 0 2 0,0 0 5 16,-12-22-2-16,12 22 1 0,0 0-1 0,0 0 4 16,0 0 4-16,-13-20 3 0,13 20 3 15,0 0-1-15,0 0-1 0,0 0-4 16,-24-13-1-16,24 13-1 0,0 0-4 0,0 0 0 16,-36-5 0-16,36 5-2 0,0 0 0 15,-46 0 1-15,46 0 0 0,-41 8 0 0,9-1-1 16,3-2 2-16,-6 5 3 0,3 2-1 15,-3 0 1-15,-3 0-3 0,3 0-4 16,1 5-2-16,-1 1-25 0,2 0-36 16,6 3-56-16,4 8-48 0,-3-7-136 0,3 5-236 15,-2 5-410-15,0-5-746 0</inkml:trace>
  <inkml:trace contextRef="#ctx0" brushRef="#br0" timeOffset="550682.3229">12020 3233 4557 0,'-5'-33'-104'0,"5"33"26"16,0 0 1-16,0 0 11 0,-12-23 8 15,12 23 10-15,0 0 20 0,0 0 12 16,-16-15 16-16,16 15 2 0,0 0 0 0,0 0 3 16,0 0-9-16,0 0 6 0,0 0 5 15,-20-15 8-15,20 15-10 0,0 0 5 0,0 0-13 16,0 0 10-16,0 0-11 0,0 0 3 16,0 0-3-16,0 0 2 0,0 0 1 0,0 0 9 15,0 0-11-15,0 0-1 0,0 0 3 16,0 0 2-16,-17 71 22 0,17-44-16 15,-9 3-3-15,6-3 13 0,0 6-6 0,1-3 4 16,-1 2-15-16,-2 2 5 0,1-2 0 16,4-2 1-16,0 0-8 0,0-3 9 0,0-27-14 15,4 44-9-15,-4-44-18 0,0 37 18 16,0-37 0-16,0 35-5 0,0-35-8 16,0 23 6-16,0-23-4 0,0 0-24 15,0 0-13-15,0 0-7 0,0 0-11 0,0 0-17 16,0 12-21-16,0-12-26 0,0 0-109 15,0 0-460-15,0 0 594 0</inkml:trace>
  <inkml:trace contextRef="#ctx0" brushRef="#br0" timeOffset="550896.879">11935 3439 3020 0,'0'0'10'0,"3"-23"15"0,-3 23-7 16,0 0 9-16,0 0 8 0,0-39 13 16,0 39 5-16,0 0 1 0,0 0 8 0,0 0-15 15,0 0 9-15,0 0 9 0,0 0-1 16,0 0 0-16,0 0-12 0,0 0 12 15,0 0 3-15,0 0-14 0,0 0 2 0,-30 73-12 16,30-73-6-16,-7 40 5 0,7-40-14 16,0 38 8-16,-3-18-24 0,3-20 4 0,0 40-2 15,0-40-13-15,3 36-18 0,-3-36-22 16,0 35-21-16,0-35-27 0,7 24-26 16,-4-14-35-16,-3-10-82 0,0 0-534 0,0 0 358 15</inkml:trace>
  <inkml:trace contextRef="#ctx0" brushRef="#br0" timeOffset="553312.127">11998 3541 3304 0,'2'-33'4'0,"-2"33"3"16,3-30 11-16,-3 30 5 0,0 0 13 15,0-39 29-15,0 39-22 0,0 0 9 0,0-27-6 16,0 27 17-16,0 0-20 0,0 0-9 0,0 0 2 16,0 0 3-16,0 0 0 0,0 0-8 15,0 0-16-15,0 0 11 0,0 0-11 16,0 0-2-16,44 62-1 0,-39-43 4 15,3 1-19-15,-8-20 4 0,12 40-4 0,-4-25 3 16,-8-15-4-16,14 38-2 0,-11-23 3 16,-3-15 25-16,8 29-26 0,-8-29 1 0,9 24-10 15,-9-24 13-15,0 0 0 0,6 27-8 16,-6-27-1-16,0 0-6 0,0 0 5 16,0 0 1-16,0 0-6 0,0 0 3 0,0 0 7 15,0 0-7-15,0 0 8 0,0 0-7 16,0 0 1-16,-10-98 6 0,10 70-9 0,0 28 11 15,7-52-4-15,-7 24-8 0,8-1 0 16,-4 2 1-16,-4 0 3 0,0 27 12 16,1-43 10-16,-1 43-3 0,-1-37 21 0,1 37-5 15,-4-34 23-15,4 34-10 0,-20-23-5 16,20 23 23-16,-20-24-13 0,20 24 18 0,-25-18 0 16,25 18-1-16,-28-12 0 0,28 12-4 15,-32-9-9-15,32 9 5 0,-32-9-13 16,32 9 9-16,-33-6-17 0,33 6 6 0,-34-9-9 15,34 9 8-15,-38-7-9 0,38 7 4 16,-35-8 2-16,35 8-2 0,-34-8-8 0,34 8 5 16,-30-9 0-16,30 9-3 0,-27-9-6 15,27 9 3-15,0 0-8 0,-33-6 2 16,33 6-3-16,0 0-1 0,-29-7-3 16,29 7 0-16,0 0-2 0,0 0-1 0,-33-5 0 15,33 5 1-15,0 0-7 0,0 0 6 16,-40 0-1-16,40 0-3 0,0 0 5 0,0 0-5 15,0 0-3-15,-40 3 5 0,40-3-2 16,0 0 2-16,0 0-4 0,0 0 5 16,0 0-4-16,-32 0 2 0,32 0-4 0,0 0-1 15,0 0 2-15,0 0 0 0,0 0-2 16,0 0-1-16,0 0 2 0,0 0 0 0,-27 9 1 16,27-9 2-16,0 0 1 0,0 0 5 15,0 0-8-15,-17 12 11 0,17-12-1 0,0 0 5 16,0 0 4-16,-18 20 0 0,18-20-5 15,0 0 5-15,-17 16-1 0,17-16 1 16,-13 17-5-16,13-17-7 0,0 0 0 0,0 0-1 16,-12 24-1-16,12-24-4 15,0 0 0-15,0 0 4 0,0 0-3 0,-8 21-1 0,8-21-1 16,0 0 0-16,0 0-1 0,0 0-1 16,0 0-1-16,33 20 1 0,-33-20-7 15,0 0 4-15,45-5-8 0,-45 5-10 0,46-6-2 16,-15 1-4-16,-5-2-7 0,-26 7 7 15,56-9 0-15,-34 3 2 0,-22 6 1 16,39-5 12-16,-18 1-9 0,-21 4 14 0,32-3 8 16,-32 3 11-16,0 0 9 0,34-9 9 15,-34 9 2-15,0 0 3 0,0 0-9 0,21-3-3 16,-21 3 1-16,0 0-6 0,0 0-2 16,0 0 0-16,0 0-3 0,0 0 0 15,0 0-3-15,0 0 0 0,0 0-4 0,0 0 3 16,-82 30-1-16,64-24 1 0,18-6-1 15,-44 21 3-15,24-12-4 0,2 4 6 16,-7-3-5-16,25-10 1 0,-39 22 0 0,21-13 1 16,0 0 0-16,18-9-7 0,-29 15 1 15,29-15-6-15,-22 12-2 0,22-12 0 16,0 0-4-16,-13 20-6 0,13-20-2 0,0 0-2 16,0 0 0-16,0 0 6 0,0 0 1 15,0 0 2-15,0 0 0 0,0 0 2 0,0 0-1 16,0 0 4-16,0 0 0 15,0 0-2-15,79-44 1 0,-68 35 1 0,-11 9 2 0,26-22-4 16,-13 10 6-16,-13 12 3 0,18-20-8 16,-18 20 2-16,19-15 5 0,-19 15-3 15,0 0 3-15,20-20-1 0,-20 20 0 0,0 0 1 16,16-15 0-16,-16 15 0 0,0 0-2 16,16-16-1-16,-16 16 8 0,0 0 0 0,0 0 2 15,0 0 4-15,0 0-3 0,0 0 1 16,16-18-4-16,-16 18-3 0,0 0-1 15,0 0 1-15,0 0-5 0,0 0 3 0,0 0-5 16,0 0 3-16,17-17 0 0,-17 17 0 16,0 0-3-16,0 0 2 0,27-12 0 0,-27 12-1 15,25-9 3-15,-25 9-2 16,25-9-3-16,-25 9 3 0,33-10 2 0,-13 2 1 0,6 1-1 16,-26 7 2-16,45-12-3 0,-24 6 3 15,-21 6-6-15,36-9 6 0,-36 9 0 16,30-8-1-16,-30 8 4 0,20-8 1 15,-20 8 3-15,0 0 0 0,32-8-3 0,-32 8 0 16,0 0 0-16,0 0-1 0,28-8 1 16,-28 8 2-16,0 0 3 0,0 0 4 15,0 0 2-15,0 0 9 0,0 0 0 0,0 0-1 16,0 0 7-16,0 0-2 0,0 0 2 16,0 0-7-16,0 0-2 0,-50 71-1 0,36-55-1 15,1 2-3-15,5 3-3 0,-4 2-1 16,7 1-1-16,5-24-3 0,-22 42-2 0,16-18 4 15,-3-1 1-15,2 1-6 0,7-24-1 16,-16 40-1-16,6-17-3 0,5-4 2 16,5-19-1-16,-27 35 1 0,20-23-3 15,7-12-3-15,-16 32-9 0,16-32-3 0,-14 22-5 16,14-22 0-16,-10 18-6 0,10-18-8 16,0 0-2-16,0 0 1 0,0 0 4 0,0 0 0 15,0 0 10-15,0 0-4 0,0 0-1 16,0 0 4-16,0 0 4 0,0 0 1 0,0 0-4 15,0 0 9-15,0 0-5 0,0 0 5 16,0 0-2-16,0 0-2 0,0 0-2 0,0 0 1 16,0 0 4-16,0 0-1 0,0 0-4 15,0 0 8-15,0 0-2 0,0 0 6 16,0 0 4-16,0 0 12 0,0 0-2 0,0 0 1 16,0 0 4-16,-27 6 0 0,27-6 0 15,0 0 6-15,0 0 1 0,0 0-1 0,0 0 2 16,-55-28-5-16,55 28 2 0,-18-15 2 15,18 15-2-15,-17-20-3 0,17 20-4 16,-17-19 0-16,17 19 2 0,-16-23 4 0,16 23-1 16,-16-18 1-16,16 18 2 0,-16-17-4 15,16 17-4-15,-14-19-4 0,14 19 1 16,0 0-2-16,-16-20-1 0,16 20 3 0,0 0-7 16,-17-15 2-16,17 15-2 0,0 0 3 15,0 0-4-15,0 0 1 0,-15-21-2 16,15 21 3-16,0 0-2 0,0 0 2 15,0 0-6-15,0 0 5 0,0 0-2 0,0 0 0 16,0 0 1-16,0 0 1 0,0 0 0 16,0 0-3-16,0 0-1 0,0 0 3 0,0 0-1 15,89 15-3-15,-89-15 1 0,46 4 0 16,-19-2 0-16,-27-2-1 0,47 3 3 0,-20-3-1 16,-27 0-4-16,47 4 3 0,-47-4-4 15,36-4 0-15,-36 4 3 0,37 0 3 0,-37 0 8 16,0 0-1-16,37 0-2 0,-37 0 0 15,0 0 4-15,0 0 7 0,0 0-1 16,0 0-2-16,0 0 6 0,0 0-6 0,0 0-5 16,0 0 9-16,0 0-4 0,-75-36 1 15,75 36-2-15,-44-7-4 0,44 7 5 16,-38-5-2-16,38 5 2 0,-32-7-2 0,32 7-3 16,-28-3-2-16,28 3-5 0,0 0-1 15,-36-5-1-15,36 5-3 0,0 0 1 16,0 0 0-16,-26-10 0 0,26 10 3 0,0 0-3 15,0 0 2-15,0 0-1 0,0 0 3 16,0 0-4-16,0 0 4 0,0 0 0 0,0 0-3 16,0 0 1-16,0 0-2 0,0 0-1 15,0 0-9-15,0 0-1 0,0 0 0 0,105 13 1 16,-87-1-1-16,-1-4 0 0,-17-8 7 16,29 24-2-16,-21-13 5 0,-8-11-5 0,23 22 2 15,-23-22 5-15,17 18-6 0,-17-18 1 16,17 16 1-16,-17-16-4 0,17 15 2 15,-17-15-4-15,15 12 4 0,-15-12-5 16,0 0 4-16,18 16 0 0,-18-16 0 0,0 0 2 16,23 7 2-16,-23-7 0 0,0 0 2 15,0 0 1-15,32 0-3 0,-32 0 1 16,0 0 0-16,34-12 4 0,-34 12-2 0,25-15 3 16,-25 15-2-16,23-23-3 0,-9 10 4 15,-14 13 2-15,20-27-1 0,-20 27 2 0,13-32 2 16,-3 17-2-16,-10 15 0 0,8-31-1 15,-8 31 3-15,0-35 0 0,0 35 12 16,0 0 14-16,-6-42 5 0,6 42 8 0,0 0-4 16,-2-32-6-16,2 32-3 0,0 0-8 15,-10-27-5-15,10 27-4 0,0 0-7 0,0 0 1 16,-3-28 0-16,3 28-6 0,0 0 3 16,0 0 0-16,0 0 4 0,0 0-3 0,0 0 0 15,0 0 8-15,0 0 0 0,0 0-5 16,0 0-5-16,-5 125-69 0,-4-82-105 15,-7 11-300-15,-10 21-465 0,-17 26-711 0</inkml:trace>
  <inkml:trace contextRef="#ctx0" brushRef="#br0" timeOffset="563574.2258">14369 4015 4433 0,'0'0'-198'0,"0"0"22"0,0 0 22 0,0 0 19 16,0 0 18-16,0 0 20 0,0 0 22 15,0 0 2-15,0 0 14 0,0 0 14 0,0 0 7 16,0 0 8-16,0 0 6 0,0 0-2 15,0 0 6-15,0 0-1 0,0 0 8 16,0 0 6-16,0 0 2 0,0 0 15 16,0 0 9-16,0 0 13 0,-14 27-15 0,14-27 2 15,0 0 7-15,0 0-3 0,0 0-4 16,0 0 4-16,0 0 2 0,0 0-2 0,0 0-7 16,0 0 9-16,-47-9-14 0,47 9 2 15,0 0 3-15,0 0-9 0,0 0 4 16,0 0-5-16,-35 5 3 0,35-5 0 0,0 0-5 15,0 0 5-15,-35 4 19 0,35-4-9 16,0 0 11-16,0 0 10 0,-28 0-5 0,28 0-2 16,0 0-2-16,0 0-5 0,0 0-2 15,-32 3-10-15,32-3 3 0,0 0 7 16,0 0-14-16,0 0-4 0,0 0 1 16,0 0 5-16,0 0-8 0,-35 5 21 0,35-5-19 15,0 0-1-15,-29 3-5 16,29-3 0-16,0 0 12 0,0 0-7 0,-35 4 1 0,35-4 15 15,0 0-14-15,0 0 14 0,-26 2 1 16,26-2 9-16,0 0-9 0,0 0-2 0,0 0 0 16,0 0 1-16,-32 3-6 0,32-3 4 15,0 0-12-15,0 0 5 0,0 0 9 16,-29 3-4-16,29-3 13 0,0 0-27 0,0 0 2 16,0 0 0-16,-31 4 7 0,31-4-8 15,0 0 2-15,0 0-2 0,0 0 6 16,-31 5-5-16,31-5-3 0,0 0 3 15,0 0 1-15,0 0 1 0,0 0-4 0,-28 6 6 16,28-6-9-16,0 0 3 0,0 0-10 16,0 0 9-16,0 0-5 0,-23 12-2 0,23-12 5 15,0 0-2-15,0 0 2 0,0 0 5 16,0 0-12-16,-22 15 7 0,22-15-1 0,0 0-1 16,0 0-3-16,0 0 5 0,-17 20-2 15,17-20 9-15,0 0-14 0,0 0 7 16,0 0 12-16,-13 25-19 0,13-25 1 15,0 0 7-15,0 0-9 0,-10 18 8 0,10-18-7 16,0 0 7-16,0 0 5 0,0 0-3 0,0 0 0 16,-12 28-4-16,12-28 4 0,0 0-4 15,0 0 0-15,-5 20 2 0,5-20 7 16,0 0-12-16,0 0 5 0,-12 27 10 16,12-27-13-16,0 0-1 0,0 0 1 0,-5 23 0 15,5-23 6-15,0 0 14 0,0 0-19 16,0 0 4-16,-5 31-6 0,5-31-1 0,0 0-3 15,0 0 5 1,-3 28-1-16,3-28-3 0,0 0 2 0,0 0 10 0,-4 31-5 0,4-31-1 16,0 0 2-16,-1 24-6 0,1-24 7 15,0 0 0-15,-4 27-1 0,4-27 10 16,0 0-13-16,-5 29 9 0,5-29-4 0,0 0-1 16,0 0 1-16,-3 33 0 0,3-33 1 15,0 0 2-15,-3 25-2 0,3-25-6 16,0 0 12-16,0 0-18 0,0 34 4 0,0-34 18 15,0 0-23-15,3 31 16 0,-3-31-12 16,0 0 7-16,8 30 1 0,-8-30-3 16,4 21 0-16,-4-21 7 0,0 0-1 0,5 36 25 15,-5-36-11-15,8 23 1 0,-8-23 10 16,4 25-3-16,-4-25-17 0,1 27 10 16,-1-27-15-16,7 26 13 0,-7-26-12 0,8 28 3 15,-8-28 2-15,9 28 2 0,-9-28-8 16,6 30 3-16,-6-30-3 0,14 24 5 0,-14-24-5 15,8 28 0-15,-8-28 1 0,12 24 1 16,-12-24 1-16,8 26 6 0,-8-26-8 0,10 21 3 16,-10-21-8-16,14 22 7 15,-14-22-2-15,16 20-1 0,-16-20 1 0,17 20-1 16,-17-20-3-16,18 19 6 0,-18-19-8 16,20 15 4-16,-20-15-8 0,24 12 8 0,-24-12-7 15,22 16 4-15,-22-16 3 0,25 15 2 16,-25-15-6-16,27 16-1 0,-11-10-7 0,-16-6 9 15,39 12 5-15,-19-6-4 0,3 0-8 16,4 4 8-16,-27-10-8 0,48 8 5 0,-17 0 4 16,-10-6-1-16,8 0 1 0,-29-2-4 15,40 11 0-15,-18-8-3 0,-22-3 6 16,35 9-6-16,-35-9 6 0,32 9-1 0,-32-9 2 16,35 6-1-16,-35-6-9 0,30 6 3 15,-30-6 6-15,33 6 0 0,-33-6-3 16,32 7-2-16,-32-7 8 0,32 5-6 0,-32-5-3 15,32 7 5-15,-32-7-4 0,33 6 2 16,-33-6 0-16,32 2 2 0,-32-2-1 0,30 12-5 16,-30-12 11-16,35 3-7 0,-35-3-3 15,30 9 2-15,-13-5 1 0,-17-4 1 16,32 7-5-16,-32-7 1 0,33 10-3 0,-33-10 2 16,35 7 8-16,-35-7-15 0,30 8 5 15,-30-8-1-15,32 2 7 0,-32-2-5 16,30 0 2-16,-30 0-2 0,34 4 0 15,-34-4 7-15,0 0-5 0,48-4 3 0,-48 4 1 16,35-2 2-16,-35 2-12 0,39-3 2 0,-39 3 7 16,43-10 10-16,-18 8-14 0,1-4 1 15,-26 6 4-15,50-14-11 0,-23 4 7 0,-2 7-1 16,0-9 2-16,-2 4 8 0,-23 8-9 16,47-14 3-16,-25 3 12 0,1 5-13 15,1-6-2-15,-24 12 3 0,41-18-3 16,-17 8 7-16,-2 0-11 0,-2-2 7 0,-20 12 0 15,36-21-9-15,-19 9 4 0,7-2-2 16,-8 2 1-16,-16 12 14 0,34-24-16 0,-19 12 7 16,2-3-4-16,-17 15 2 0,25-27 0 15,-12 11 0-15,2 0 3 0,-15 16 6 16,23-28-10-16,-12 10 5 0,-11 18 11 16,16-32-7-16,-2 17-10 0,-14 15 13 0,13-30 0 15,-13 30 9-15,12-33-9 0,-7 14 4 16,-5 19 10-16,10-38 4 0,-10 38-13 0,3-39 12 15,-3 39 6-15,-3-38 3 0,3 38 0 16,-5-39 10-16,0 20-8 0,5 19-2 0,-12-41-3 16,7 17-4-16,-7 6-5 0,12 18-3 15,-15-47-1-15,5 26-1 0,4 0-2 0,-5-5-2 16,3 1-3-16,-7-2 3 0,5 3-2 16,-2-7-2-16,-8-1-2 0,9 5 9 15,-3 4 2-15,-4-5 4 0,-4-1 8 0,2 5 11 16,3 3 1-16,-6-2 4 0,-1 2-1 15,3 2 2-15,-4 4-6 0,4 0-1 16,0-2-6-16,-6 6 0 0,5-1 1 0,-3-1-7 16,2 1 1-16,-2 0-1 0,3 3 0 15,-8-4-2-15,8 3-6 0,-6 1-2 16,2-3-3-16,-2 3 0 0,0-3-3 0,-6-1-3 16,-6 1-1-16,0-3 0 0,-2 1-5 15,0 3-3-15,-18-1-11 0,3 2-13 16,-10 5-17-16,-6-2-30 0,-8 4-32 0,-11 9-32 15,0 3-32-15,-8 3-79 0,10 6-192 16,-41 11-480-16,2 1-560 0</inkml:trace>
  <inkml:trace contextRef="#ctx0" brushRef="#br0" timeOffset="567304.3557">11366 972 4298 0,'0'0'-158'15,"0"0"20"-15,0 0 17 0,-13 19 12 16,13-19 22-16,0 0 15 0,0 0 22 0,0 0 9 15,0 0 17-15,0 0 13 0,0 0 18 16,0 0-7-16,0 0 6 16,0 0-6-16,0 0 0 0,0 0 3 0,0 0-6 0,0 0 1 15,0 0 7-15,0 0 3 0,0 0-14 16,0 0 1-16,0 0 5 0,20 30 0 0,-20-30 5 16,0 0-10-16,21 25 5 0,-21-25 11 15,24 22-13-15,-11-7 4 0,2 4 11 16,2-1-4-16,0 4 12 0,3 6 0 15,5-1 15-15,-2 0-1 0,2 4-2 0,1 7 10 16,5-1-7-16,-1 3-3 0,2 0 7 16,2 2-6-16,9 8-18 0,-1-1 10 0,1 0 6 15,4 3-7-15,3 2-9 0,-1-2 14 16,0-3-16-16,-1 4 8 0,1 1-9 0,-4 3 6 16,-3-2 12-16,1 0 9 0,-5 4 0 15,6 2 5-15,-12 1 9 0,6 0-1 16,-8-1 0-16,5 1-10 0,-4-3 0 15,0 2-3-15,3 1-9 0,6 0 3 0,-7-1-6 16,4-4-5-16,3 4 0 0,2-6-5 16,0-4 4-16,-2-1-11 0,-6-6 2 15,-3-1 3-15,0-4-3 0,0-3 7 0,-7-4-3 16,1 2 3-16,3-3-5 0,-8-4 0 16,2 1-1-16,5-4 0 0,-9 0-2 15,6 3-6-15,1-7 5 0,-2 7-2 0,-1-12 3 16,-2 2-4-16,0 1 10 0,0-3-6 0,4 1 0 15,-6 0 0-15,2-1 10 0,-3 1 7 16,1-4 3-16,-18-12 12 0,24 21-4 16,-9-7 0-16,-15-14 9 0,21 24-3 0,-6-12 0 15,-15-12-6-15,20 24-3 0,-9-11-3 16,-11-13-4-16,20 24-4 0,-9-11-2 16,-11-13-2-16,20 25-1 0,-11-10-3 0,-9-15 0 15,20 27 2-15,-12-12 4 0,-8-15 2 16,24 35-2-16,-19-16-4 0,6-2-2 0,3 5-2 15,-6-4-1-15,5 5-4 0,3-2 2 16,-1-3-4-16,1 4-1 0,-2-5 0 16,-3 3 0-16,4-5-1 0,-1 4-1 0,-1-4 0 15,-13-15 1-15,20 24 0 0,-20-24-3 16,19 21 0-16,-19-21 0 0,16 17-2 16,-16-17 2-16,10 15-1 0,-10-15-7 15,0 0-15-15,17 12-26 0,-17-12-56 0,0 0-39 16,0 0-68-16,0 0-167 0,12-39-571 15,-12 39-783-15</inkml:trace>
  <inkml:trace contextRef="#ctx0" brushRef="#br0" timeOffset="568309.8083">13370 4161 4556 0,'0'0'-159'0,"-8"-18"8"0,8 18 12 0,0 0 7 16,0 0 5-16,0 0 17 0,-9-36 10 0,9 36 35 15,0 0 33-15,0 0 32 0,0 0 28 16,-3-30 20-16,3 30 8 0,0 0 13 15,0 0-14-15,0 0-12 0,0 0-6 16,0 0-7-16,0 0-1 0,0 0 8 0,0 0-21 16,7-35 10-16,-7 35 0 0,0 0-19 15,0 0 7-15,0 0 11 0,0 0-9 0,35 3 7 16,-35-3 0-16,0 0-7 0,37 24 32 16,-37-24-15-16,36 20-8 0,-12-4 3 15,-4-4-8-15,5 3 2 0,0 2 4 16,-2-2-12-16,4 0-1 0,0 0 0 0,-5-3 5 15,8 0-2-15,-8 0-12 0,-2 3 6 16,5-4 7-16,-2 1-11 0,-1-3 1 0,-22-9 5 16,35 16-7-16,-18-7-2 0,-17-9-1 15,22 13-2-15,-22-13 9 0,26 8-9 16,-26-8 11-16,22 9 1 0,-22-9 2 0,0 0-2 16,0 0-3-16,0 0 5 0,39-5 2 15,-39 5 11-15,0 0 9 0,0 0 6 0,18-28-3 16,-18 28-1-16,0 0-6 0,0 0 0 15,0-37-1-15,0 37-7 0,0 0-6 16,-5-32-4-16,5 32 1 0,0-27 0 0,0 27-5 16,0 0 5-16,-8-47 8 0,8 47 2 15,-2-29 1-15,2 29-1 0,-9-31-1 0,9 31 0 16,-6-34-4-16,6 34-4 0,-2-33-1 16,2 33-1-16,-3-41-3 0,3 41 10 0,-5-40-13 15,5 40-2 1,-4-34 3-16,4 34-2 0,-3-30 1 0,3 30 7 0,-2-30 2 15,2 30 0-15,-8-27 2 0,8 27 4 16,-8-24-2-16,8 24 0 0,0 0 0 16,-19-27-8-16,19 27 4 0,-11-20 1 0,11 20-3 15,0 0-3-15,-24-16 2 0,24 16 1 16,0 0-3-16,-42 1-1 0,42-1 6 0,-43 26-2 16,11-5-7-16,-1 6 1 0,-4 8 0 15,-5 1 0-15,-7 10-4 0,-2 1-23 0,0-1-47 16,3 1-63-16,8-12-94 0,-2 2-308 15,0-5-386-15,9-8-528 0</inkml:trace>
  <inkml:trace contextRef="#ctx0" brushRef="#br0" timeOffset="569972.4165">13726 3997 4303 0,'0'0'-107'0,"0"0"16"0,0 0 7 15,0 0 10-15,-5-36 11 0,5 36 19 16,0 0 3-16,0 0 4 0,0 0 3 0,0 0-1 15,0 0-1-15,0 0-4 0,0 0 11 16,0 0 6-16,0 0-3 0,0 0 7 16,0 0 4-16,0 0-3 0,0 0 21 0,0 0 12 15,0 0 19-15,-11-22 13 0,11 22-7 16,0 0-13-16,0 0 5 0,0 0-3 16,0 0-7-16,0 0-2 0,0 0 0 15,-66 31 17-15,66-31 11 0,-25 15 0 0,25-15 1 16,-28 15-5-16,28-15-7 0,-25 12-3 15,25-12-2-15,-17 13-14 0,17-13-1 16,0 0 8-16,-22 13-13 0,22-13-3 0,0 0-4 16,0 0 4-16,0 0 1 0,0 0 5 15,0 0-6-15,0 0-11 0,0 0 9 0,0 0-4 16,82-5 1-16,-82 5-8 0,35-8 1 16,-35 8 6-16,30-10-6 0,-30 10 23 0,27-5-1 15,-27 5 19-15,0 0 3 0,0 0-1 16,25-7-3-16,-25 7-2 0,0 0-4 15,0 0-4-15,0 0-4 0,0 0 0 16,0 0 1-16,0 0-2 0,0 0-4 0,0 0 7 16,-38 59-9-16,38-59-1 0,-15 18 10 15,15-18-17-15,0 0-8 0,-15 22 16 16,15-22-16-16,0 0 1 0,0 0 8 0,0 0-7 16,0 0-7-16,0 0 4 0,0 0 4 15,20 30 1-15,-20-30-7 0,0 0 2 0,0 0 2 16,0 0-4-16,0 0 8 0,0 0-8 15,0 0 0-15,0 0 9 0,0 0-1 0,48-15-2 16,-48 15 1-16,0 0-2 16,0 0-8-16,0 0 9 0,0 0-9 0,0 0 3 15,0 0 9-15,25 15 0 0,-25-15-5 0,10 24 5 16,-10-24 9-16,14 35-10 0,-11-20-3 16,-3-15 5-16,14 40-1 0,-6-24-3 15,-8-16 4-15,12 37-2 0,-6-21 1 0,-6-16-7 16,14 27 1-16,-14-27 4 0,5 25-7 15,-5-25 3-15,6 21 4 0,-6-21 6 16,0 0-14-16,9 21 2 0,-9-21 1 0,0 0-2 16,0 0-9-16,0 0 7 0,0 0-6 15,0 0-1-15,0 0-14 0,-57-54 6 0,50 30 2 16,-3-2 9-16,10 26-6 0,-12-43 4 16,4 22 2-16,8 21 6 0,-15-31 18 15,15 31 9-15,-8-25-2 0,8 25-5 16,0 0-1-16,-17-18 5 0,17 18-9 0,0 0 0 15,0 0-1-15,0 0-3 0,0 0 0 16,0 0 1-16,0 0-15 0,3 78-31 0,-3-78-120 16,9 23-369-16,-9-23-327 0,0 0-123 15</inkml:trace>
  <inkml:trace contextRef="#ctx0" brushRef="#br0" timeOffset="572086.0207">16945 3679 2823 0,'3'-29'260'0,"-3"29"-100"16,0-29 1-16,0 29-19 0,-7-30-40 0,7 30-14 15,0 0-3-15,-6-43-10 0,6 43 0 16,-9-25 9-16,9 25-11 0,0 0-15 16,-5-30-2-16,5 30 5 0,0 0-22 15,0 0-11-15,-8-30 3 0,8 30-7 0,0 0-2 16,0 0-6-16,0 0 9 0,0 0-6 15,0 0 1-15,0 0-5 0,0 0 2 16,0 0-8-16,0 0 5 0,38 78-11 0,-38-78-3 16,17 27 3-16,-13-10 1 0,-4-17 4 0,20 18-8 15,-20-18 6-15,33 3 6 0,-33-3-8 16,74-34-1-16,-21-13 8 0,31-27 3 16,6-17-3-16,1-18-5 0,1-13-2 0,5-18-1 15,-4-4 0-15,3-9 0 0,-8-1-3 16,6 2-5-16,-7 5 1 0,0 1-23 15,-2 12-32-15,6 10-2 0,-6 10-38 0,-2 15-37 16,-12 7-92-16,-9 11-224 0,-11 24-331 16,-15 14 261-16</inkml:trace>
  <inkml:trace contextRef="#ctx0" brushRef="#br0" timeOffset="572714.08">17554 3553 3439 0,'0'0'-67'0,"0"0"10"0,0 0 13 0,-27-9 4 15,27 9 19-15,0 0 9 0,0 0 24 16,0 0-8-16,0 0 8 0,-22 41 0 0,22-41 2 16,0 0 10-16,0 42 8 0,0-42 16 15,12 39-18-15,-7-19-1 0,8 2 11 0,2-4-8 16,-5 0 5-16,12-2 8 0,2-8 12 16,4 0-10-16,-28-8 32 0,74-13-20 15,-21-10 13-15,16-16-10 0,18-28-1 16,10-14-1-16,-2-13-8 0,5-12-10 0,-1-17-6 15,0-15-3-15,-2-20 2 0,2-8-60 16,13-40-72-16,-22 24-106 0,4 9-292 0,-11 4-265 16,-6 15 380-16</inkml:trace>
  <inkml:trace contextRef="#ctx0" brushRef="#br0" timeOffset="574817.73">21793 1655 3333 0,'-10'-27'37'15,"10"27"8"-15,0 0 27 0,-14-21-9 0,14 21 2 16,0 0 15-16,0 0 16 0,-13-22-3 16,13 22 0-16,0 0-8 0,0 0-5 0,0 0-2 15,-17-19-7-15,17 19-2 0,0 0-12 16,0 0-7-16,0 0-1 0,0 0-3 15,-38 4-11-15,38-4-1 0,0 0 0 0,-37 40 8 16,22-19-4-16,-5 3-1 0,1 8 5 16,-9 7-1-16,-4 6-2 0,0 3 1 0,-1 11-3 15,-1 7 2-15,-2 5-2 0,-13 19-3 16,-3 3-4-16,14-16 2 0,4-5-3 0,-11 20-1 16,10-11 0-16,5-12-10 15,1 6 5-15,-4-5 4 0,6 5-5 0,-3-12 1 16,5 11-2-16,2-8 1 0,-3 1-1 15,6-12 3-15,4-1 1 0,-4-3 2 0,3-2-3 16,-7 1 2-16,9-3 0 0,4-8-6 16,-8 0-2-16,-1 3 1 0,10-6-3 15,-3-2-1-15,-4 3-4 0,2-3 1 0,3-6-3 16,7-4 0-16,-6 1-1 0,4-4 0 16,-5 2-4-16,12-23-2 0,-12 36-9 0,12-36-14 15,-8 27-17-15,8-27-21 0,-7 24-21 16,7-24-18-16,0 0-26 0,0 0-32 0,0 0-66 15,0 0-175-15,-3 17-502 0,3-17-414 16</inkml:trace>
  <inkml:trace contextRef="#ctx0" brushRef="#br0" timeOffset="576200.0411">20623 3009 4220 0,'0'0'-118'16,"-1"-32"26"-16,1 32 8 0,0 0 2 15,0 0 0-15,0 0 13 0,0 0 2 0,-9-31 1 16,9 31 4-16,0 0 14 0,0 0-7 16,0 0 16-16,0 0-2 0,0 0 4 15,10-27-5-15,-10 27 18 0,0 0 2 16,0 0 6-16,0 0 8 0,0 0 20 0,0 0 0 16,14-20 12-16,-14 20 10 0,0 0-11 15,0 0-4-15,0 0-5 0,0 0 2 16,0 0 11-16,0 0-22 0,0 0 6 0,0 0-2 15,0 0-9-15,0 0 11 0,0 0 7 16,0 0 0-16,0 0 13 0,0 0 15 0,0 0-1 16,0 0 27-16,0 0 15 0,0 0-25 15,0 0 3-15,0 0 6 0,0 0 9 0,0 0-1 16,0 0-6-16,0 0-3 16,0 0-9-16,0 0-1 0,-5 82 4 0,5-82-4 15,-10 49-5-15,6-20 2 0,-4-1 2 16,5 2 3-16,-13 0-12 0,13 11 0 0,-5-5-8 15,3 3-2-15,-7 0-7 0,5-3-2 16,-4 2-4-16,7-2-1 0,-4-5-1 0,1 0-7 16,-1-4 1-16,5 0-4 0,-2-2-3 15,5-25 2-15,-9 44 1 0,2-22 11 16,7-22 11-16,-8 35 3 0,8-35 6 0,-5 42 7 16,2-25 5-16,3-17-8 0,-2 43-3 15,-1-17-1-15,-2-1-8 0,-2-2-4 0,7-23-1 16,-8 54-5-16,1-27-4 0,5 1-6 15,-1-3 1-15,-4 2-3 0,7-27-2 16,-3 47-2-16,1-28 0 0,2-19-1 0,0 39-1 16,0-39-7-16,-3 35 4 0,3-35 1 15,3 25-4-15,-3-25 1 0,0 29 0 16,0-29-1-16,0 0-1 0,5 32-2 0,-5-32 2 16,12 13 0-16,-12-13-3 0,22 15 1 15,-22-15 1-15,26 1-1 0,-26-1 2 0,36-1-1 16,-36 1-2-16,41-7 1 0,-41 7-2 15,39-9 2-15,-17 5-1 0,-22 4 1 16,38-8-2-16,-38 8 0 0,37-11 3 0,-22 5-3 16,-15 6 0-16,37-6 1 0,-37 6 0 15,32-6 1-15,-32 6-1 0,36-6 1 16,-36 6-1-16,39-3 1 0,-39 3-2 0,38-9 2 16,-11 6 0-16,-7-3 0 0,10-1 2 15,-1 2-1-15,-4-1-2 0,7-2 2 16,-4 0-1-16,4 1 0 0,1-2 0 0,-1 3 0 15,0-3 2-15,3-3-4 0,-2 2 1 16,1 1 1-16,-2-3-1 0,-2 1-1 0,0 2 3 16,-5 1 0-16,3-2 0 0,-6 1-3 15,3 3 2-15,-25 6 0 0,40-12-2 0,-20 6 1 16,-20 6 2-16,32-12 2 0,-32 12 1 16,22-9 3-16,-22 9 5 15,0 0 1-15,28-10-2 0,-28 10 6 0,0 0 1 0,22-7 1 16,-22 7 5-16,0 0-2 0,0 0 3 15,0 0-6-15,27-9-1 0,-27 9-1 16,0 0-2-16,0 0-4 0,0 0 1 0,0 0-2 16,0 0-2-16,0 0 0 0,0 0-1 15,0 0 0-15,0 0 0 0,0 0-4 16,-57-31 1-16,57 31 1 0,0 0-2 0,-33-12-1 16,33 12 0-16,-32-11 0 0,32 11 0 15,-32-14-1-15,17 6 1 0,15 8-1 16,-39-21 0-16,18 7 1 0,1-1-3 0,-2 0 2 15,2 0 0-15,-4-4-2 0,1-1 2 16,-7-7-1-16,3 3 0 0,0 1 0 16,-1-5-2-16,0-4 2 0,-4 3-1 0,8 2 2 15,-7 0-3-15,5-3 0 0,3 0 1 16,-5-2-2-16,4 1 2 0,-8-4 0 0,9 2 0 16,0 3-2-16,-6-1 1 0,1-1 2 15,9 8-4-15,-4-3 1 0,-1 7-5 16,9-1-7-16,-3 3-31 0,18 18-44 0,-23-29-55 15,13 16-43-15,10 13-92 0,-21-24-232 16,21 24-432-16,-23-18-763 0</inkml:trace>
  <inkml:trace contextRef="#ctx0" brushRef="#br0" timeOffset="576902.0245">20894 3397 4559 0,'0'0'-125'16,"-11"-25"7"-16,11 25 15 0,-12-22 6 15,12 22 14-15,-9-25 8 0,9 25 15 0,0 0 20 16,-15-30 13-16,15 30 3 0,0 0 16 16,-13-24 14-16,13 24 23 0,0 0 23 15,-10-26 5-15,10 26 24 0,0 0-2 0,-15-15 11 16,15 15-14-16,0 0-4 0,0 0-9 16,0 0-12-16,-27-9 1 0,27 9-9 15,0 0-10-15,0 0 3 0,-27 54-13 0,16-34 2 16,2 10 1-16,-4 1-4 0,5 7-1 15,-4-1-8-15,-3-2 0 0,0 4 4 16,0-3-10-16,6-2 2 0,1-6-4 0,0-4-27 16,-2 0-21-16,1-1-15 0,9-23-6 15,-5 34-2-15,5-34 5 0,-1 24-3 16,1-24-11-16,0 0-16 0,0 0-5 0,0 0-23 16,0 0-26-16,0 0-70 0,0 0-176 15,0 0-346-15,0 0 488 0</inkml:trace>
  <inkml:trace contextRef="#ctx0" brushRef="#br0" timeOffset="577142.9596">20652 3288 3080 0,'0'0'0'0,"0"0"0"0,5-25 5 16,-5 25-2-16,0 0 14 15,0 0-4-15,13-20 18 0,-13 20 18 0,0 0 33 0,0 0 15 16,0 0 5-16,0 0 17 0,13 70-11 15,-13-39 5-15,4 1-15 0,-4 4-9 16,0 2-11-16,0-2-2 0,0 10-7 0,0-1-17 16,0-1-9-16,0 1 9 0,-4-3-34 15,4-6-18-15,0-1-48 0,0-2-10 16,0-4-27-16,0-3-38 0,0-4-18 0,0-3-36 16,0-19-122-16,4 20-463 0,-4-20 365 15</inkml:trace>
  <inkml:trace contextRef="#ctx0" brushRef="#br0" timeOffset="577725.9471">20694 3403 3372 0,'-4'-34'-25'0,"4"34"9"0,4-34 2 16,-4 34-4-16,8-30-1 16,-8 30 10-16,5-30 2 0,-5 30 0 0,13-27 0 0,-13 27 2 15,15-27-4-15,-15 27 6 0,14-21 15 16,-14 21 23-16,10-19 0 0,-10 19 15 0,0 0 20 15,8-25 13-15,-8 25-3 0,0 0 7 16,0 0-18-16,5-27 0 0,-5 27-11 0,0 0 0 16,0 0-4-16,0 0 5 0,0 0-15 15,0 0-8-15,0 0 0 0,0 0-1 16,0 0-6-16,0 0 0 0,-50 80-6 0,42-53-3 16,-9 3-1-16,7 2-1 0,-7-1-7 15,4-4 0-15,4 2-2 0,1-5-6 0,-4 3-11 16,6 0-20-16,-3-7-8 0,9-20 2 15,-6 34-18-15,6-34 2 0,-12 27 2 16,12-27 4-16,0 0-3 0,0 0-19 0,0 0 13 16,0 0 0-16,0 0-10 0,0 0 10 15,0 0-2-15,0 0 0 0,45-70-2 16,-37 42 8-16,1-6 4 0,6-2 3 0,-4-2 4 16,3 5 7-16,-6-6 3 0,1 3 3 15,-3 6 18-15,-1 4 23 0,2-1 23 0,-7 27 26 16,5-43-3-16,-5 43 21 0,7-33-8 15,-7 33-9-15,0 0-6 0,0 0 18 16,0 0-11-16,0 0 24 0,0 0-3 0,0 0-9 16,0 0-10-16,-34 91-2 0,31-59-10 15,1 2-2-15,-1-3-9 0,-2 2-4 16,2 0-10-16,-1 2 2 0,1-6-7 0,-1 3 0 16,-1 1 4-16,2-1-6 0,-2-1-2 15,-2 0-4-15,1-2-2 0,1 0-2 0,-2-1-6 16,2-3-33-16,5-25-17 0,-12 42-2 15,7-23-21-15,5-19-12 0,-5 32-22 16,5-32-5-16,0 0-7 0,0 24-25 0,0-24-19 16,0 0-50-16,0 0-88 0,0 0-466 15,0 0 392-15</inkml:trace>
  <inkml:trace contextRef="#ctx0" brushRef="#br0" timeOffset="579602.01">20660 3711 3205 0,'10'-34'0'0,"-10"34"35"15,0 0 19-15,0 0 15 0,5-31 18 0,-5 31 17 16,0 0 3-16,0 0 19 15,0 0 0-15,0 0-2 0,0 0-12 0,0 0-12 16,0 0-8-16,0 0-10 0,0 0-8 16,0 0-6-16,0 0-9 0,-3 94-5 0,1-67-10 15,-5 3-4-15,4 0-9 0,0 2 8 16,1-2-7-16,-1 4-7 0,-1-2-4 0,-2-2-21 16,4-3-16-16,-1 3-15 0,-6-3-14 15,3-4-5-15,6-23-22 0,-9 40-3 0,9-40-16 16,-6 32-2-16,2-20-7 0,4-12-2 15,-12 18 7-15,12-18 7 0,0 0 7 0,-8 16 4 16,8-16 12-16,0 0 14 0,0 0 23 16,0 0 14-16,0 0 36 0,0 0 13 15,0 0 1-15,0 0 16 0,0 0 31 16,0 0-3-16,-7 31-5 0,7-31-12 0,0 0-6 16,0 0-8-16,0 0-1 0,0 0-4 15,0 0-9-15,0 0 14 0,31 21-13 0,-31-21-2 16,35 3 0-16,-35-3 4 0,63-12-13 15,-24 4-1-15,4-7-1 0,9-2-2 16,3 2-2-16,-3-4-4 0,-2 4-3 16,-8 0 2-16,2-2 0 0,2 5-2 0,-2-3-2 15,-9-1-3-15,0 4-5 0,-5 4 10 16,-6-2-7-16,3 1-1 0,-6 1 3 0,-21 8-1 16,27-12-6-16,-27 12 1 0,0 0-9 15,20-15 1-15,-20 15-1 0,0 0 5 0,0 0-8 16,0 0-2-16,0 0-14 0,0 0 8 15,0 0-6-15,0 0 6 0,-62-15-5 0,62 15-7 16,0 0 3-16,-40 0-9 0,40 0-5 16,0 0 5-16,-32-3 4 0,32 3 3 15,0 0-10-15,-30-6 8 0,30 6-2 0,0 0 6 16,0 0 4-16,0 0 9 0,4-36-8 16,-4 36 0-16,0 0-1 0,28-44 9 0,-15 29 10 15,-13 15-9-15,17-31 7 0,-10 16 17 16,-7 15-15-16,11-35 0 0,5 14-1 15,-16 21 12-15,3-38-8 0,-3 38 4 16,0-40 8-16,0 20 16 0,0 20 2 0,-3-37 7 16,3 37 19-16,-17-35 13 0,7 20-9 15,10 15-1-15,-17-24-1 0,17 24-14 0,-20-20-12 16,20 20 1-16,0 0 0 0,-23-12-2 16,23 12-16-16,0 0 8 0,0 0-4 15,0 0-4-15,0 0-6 0,0 0 8 0,-22 50-9 16,22-50-1-16,0 0-13 0,0 0-3 15,25 48-5-15,-25-48-17 0,15 26-7 0,-10-10 15 16,-5-16-21-16,13 23-10 0,-1-7 6 16,-12-16-9-16,8 21-2 0,-8-21-14 15,14 20 7-15,-14-20 12 0,13 18-4 0,-13-18-3 16,0 0-4-16,0 0 9 0,0 0 6 16,0 0 2-16,0 0 11 0,0 0 15 0,0 0 3 15,0 0 5-15,0 0 20 0,-97-38 16 16,72 29 33-16,3 0 8 0,22 9 3 15,-48-15 23-15,21 8-1 0,27 7 13 0,-38-5-14 16,38 5 3-16,-42-3-24 0,42 3-18 16,0 0 3-16,-42 8-5 0,42-8-10 0,-15 16 3 15,15-16-15-15,-15 19-8 0,15-19-3 16,0 0-13-16,0 0-17 0,0 0-16 16,30 40-12-16,-30-40-9 0,33 9-17 0,-33-9-1 15,39 3-4-15,-39-3-12 0,37-3 13 16,-37 3 3-16,0 0 33 0,41-12 10 15,-41 12 25-15,0 0 28 0,16-9 19 0,-16 9-7 16,0 0 7-16,0 0 2 0,0 0 3 16,0 0 10-16,-81 18 5 0,56-5 6 15,-3-2 1-15,-1 1-3 0,-4 3-6 0,8 5-2 16,0-8-12-16,-2 3 1 0,3 1-5 16,4-1-6-16,-1-3-13 0,2 1-7 0,19-13-12 15,-20 22-14-15,20-22-1 0,-18 15-2 16,18-15-7-16,0 0 17 0,0 0-9 0,0 0 1 15,0 0-8-15,0 0 1 16,0 0 9-16,67-37-3 0,-49 18-2 0,0 1 9 16,1 3-4-16,-4 0 10 0,-2-4-2 15,-13 19 8-15,9-28 14 0,-9 28 15 0,0 0-1 16,0 0-6-16,-25-40-6 0,25 40 1 16,-44-3 6-16,44 3 1 0,-53 16 2 0,21-11 2 15,-2 7 0-15,-3 5 0 0,9-8-5 16,-4 3 2-16,12-3-9 0,-7 4-2 0,2-1 0 15,12 3-5-15,-7-3-1 0,20-12-6 16,-24 28-4-16,16-13-6 0,8-15-4 16,0 0-3-16,5 34 1 0,-5-34 2 0,0 0-1 15,47 6-5-15,-19-9-3 0,-28 3 1 16,79-21-2-16,-34 9-5 0,-3-3-4 16,-4 1 6-16,-7 5 7 0,-5-3 19 0,-6 0 30 15,-20 12 31-15,24-22 15 0,-24 22 7 16,0 0 3-16,0 0 5 0,0 0 0 15,0 0 3-15,-84-15-6 0,84 15 0 0,-50 13-11 16,23-11-9-16,27-2-9 0,-47 10-5 16,47-10-13-16,-31 5-4 0,31-5-10 0,-25 7-5 15,25-7-9-15,-27 6-1 0,27-6-7 16,0 0-5-16,0 0 0 0,0 0-2 16,0 0-3-16,0 0-2 0,0 0 3 0,0 0-6 15,114-10 0-15,-76 2-4 0,0-4-7 16,1-1-1-16,-9 7 1 0,2 0-6 0,-5-3 1 15,-2 4 3-15,-25 5 2 0,42-7 3 16,-42 7 1-16,28-8-1 0,-28 8 2 0,0 0 3 16,20-3-2-16,-20 3 1 0,0 0 3 15,0 0 0-15,0 0-2 0,0 0 2 16,37 0 0-16,-37 0 2 0,0 0-4 0,0 0-6 16,0 0-12-16,0 0-8 0,28-5-1 15,-28 5-1-15,0 0-5 0,37-10-7 0,-37 10-6 16,37-12-4-16,-17 9-2 0,-20 3 2 15,37-9 4-15,-37 9 6 0,37-6 4 16,-37 6 15-16,23-9 18 0,-23 9 10 0,0 0 11 16,0 0 1-16,0 0 2 0,0 0 5 15,0 0 5-15,0 0 3 0,0 0 8 0,0 0-1 16,0 0-3-16,-55 45-3 0,55-45-5 16,-20 16-1-16,20-16-3 0,-19 11-3 15,19-11-2-15,-23 14-4 0,23-14 1 16,0 0-2-16,-24 18-2 0,24-18-2 0,-13 12-1 15,13-12 0-15,0 0 1 0,-15 19-14 16,15-19-3-16,0 0-7 0,0 0 0 16,0 0-3-16,0 0-1 0,62 6-5 0,-62-6 0 15,65-25 3-15,-28 10 0 0,0 0-3 16,-9 1 11-16,-3 7 8 0,-3-7 26 0,1 5 21 16,-23 9 1-16,24-15 9 0,-24 15 3 15,0 0-7-15,0 0-4 0,0 0-2 0,0 0 1 16,0 0 3-16,0 0-7 0,-82-6-3 15,82 6-5-15,-35 15-6 0,35-15-34 16,-34 21-36-16,21-9-42 0,0 8-63 0,-9-5-76 16,7 0-277-16,15-15-86 0,-32 28-322 15,15-19-518-15</inkml:trace>
  <inkml:trace contextRef="#ctx0" brushRef="#br0" timeOffset="612918.7567">24439 11197 2961 0,'0'0'201'0,"0"0"-87"0,0 0-50 0,0 0-5 16,0 0-88-16,0 0 11 0,0 0-24 15,0 0-9-15,-45 4-61 0,45-4-121 16,0 0-443-16,-20 0 121 0</inkml:trace>
  <inkml:trace contextRef="#ctx0" brushRef="#br0" timeOffset="620277.9144">20483 4092 2368 0,'0'0'100'0,"-19"-23"-15"15,19 23-47-15,0 0 9 0,-15-19-18 16,15 19 5-16,0 0-11 0,0 0-9 0,-18-20 0 16,18 20-1-16,0 0-4 0,0 0-1 15,-18-18 3-15,18 18-5 0,0 0-6 16,0 0-14-16,0 0-6 0,-21-12-16 0,21 12-18 16,0 0-30-16,0 0-70 0,-11-9-88 15,11 9-307-15,0 0 110 0</inkml:trace>
  <inkml:trace contextRef="#ctx0" brushRef="#br0" timeOffset="1.18657E6">12823 9598 1984 0,'23'37'111'0,"-2"-6"-63"15,0 0 4-15,-2-1-12 0,-1-1-4 16,-1-5-16-16,0 3-4 0,4 2 7 0,-7-11-13 15,2 3 6-15,-2 2 3 0,2-4-10 16,0-2 4-16,-1 1-10 0,-15-18 6 0,18 28 4 16,-6-16-1-16,-12-12 4 0,18 19 21 15,-18-19-7-15,8 17-6 0,-8-17 3 16,0 0-15-16,14 23-1 0,-14-23-5 0,0 0-12 16,0 0-11-16,12 22-31 0,-12-22-1 15,0 0-9-15,0 0-5 0,0 0-2 16,0 0 25-16,0 0-23 0,0 0-30 0,0 0-25 15,0 0-128-15,0 0-209 0,0 0 97 16</inkml:trace>
  <inkml:trace contextRef="#ctx0" brushRef="#br0" timeOffset="1.18691E6">13136 9988 1727 0,'-17'-44'107'0,"4"25"28"0,3-4 33 15,-2 6 2-15,-1-5-3 0,-2 1-3 0,-2 2-3 16,2 0-15-16,1 1-23 0,-2-4-10 16,2 4-4-16,-1-1-16 0,3 2 3 15,-1-3-6-15,-2 2-17 0,2-3-11 0,13 21-16 16,-20-38-5-16,8 20 6 0,12 18 3 0,-19-30-8 15,19 30 10-15,-15-26-1 0,15 26 12 16,-13-21-8-16,13 21-25 0,0 0-10 16,-18-24 13-16,18 24-11 0,0 0 3 0,0 0-7 15,0 0-1-15,0 0-2 0,0 0-14 16,0 0 14-16,0 0 0 0,46 56-1 16,-27-33 4-16,3 11 0 0,1 1-5 15,0 5-7-15,6 4 8 0,-1-6-9 0,-3 5 0 16,4 1-2-16,-4-5 2 0,0 5-1 15,2-4 0-15,-5-6 7 0,-2-3-5 0,3 0-3 16,-6-3 0-16,0-8 3 0,-4 2-6 16,5 0 7-16,-4-4-20 0,-3-3-4 15,-1 5-11-15,-10-20-9 0,21 24-18 0,-21-24-26 16,18 22-25-16,-18-22-31 0,13 17-56 16,-13-17-160-16,9 11-413 0,-9-11 349 0</inkml:trace>
  <inkml:trace contextRef="#ctx0" brushRef="#br0" timeOffset="1.18733E6">12764 9254 3250 0,'-16'-29'-81'0,"16"29"32"16,-17-21 17-16,17 21 9 0,-15-27 8 0,15 27 5 16,-10-29 5-16,10 29 5 0,-7-30 0 15,7 30 3-15,0-35 7 0,0 35 25 16,7-34 2-16,-7 34-12 0,13-33 11 0,-4 18 7 16,-9 15 9-16,21-29 1 0,-6 16-8 15,2-1 2-15,-17 14-16 0,37-25 7 16,-10 17-2-16,0 4-2 0,-2-2-4 0,6 3-3 15,-31 3-6-15,69 9-6 0,-36 3 15 16,8 3-7-16,-11 4-1 0,-4 4 2 16,0 1-4-16,-8 3 15 0,0 1 18 0,-6-1 15 15,-7 1 28-15,-2 3 13 0,-3-3 10 16,-3 3 1-16,-5-4-9 0,-4 2 9 0,0-3-18 16,-4 2-4-16,-1-1-11 0,-3 0-10 15,3-3-9-15,2-6-12 0,-2 0-6 16,4-1-5-16,13-17-15 0,-20 27-27 0,20-27-40 15,-15 18-36-15,15-18-50 0,0 0-56 16,0 0-168-16,0 0-546 0,0 0-370 16</inkml:trace>
  <inkml:trace contextRef="#ctx0" brushRef="#br0" timeOffset="1.18753E6">13539 9539 4658 0,'0'0'180'0,"0"0"10"0,0 0-2 16,0 0-7-16,0 0-3 0,0 0-20 16,0 0-27-16,0 0-24 0,0 0-15 15,0 0-11-15,0 0-30 0,0 0-12 0,40-13-17 16,-40 13-30-16,0 0-44 0,30-15-65 16,-8 7-70-16,-22 8-195 0,27-12-209 15,-12 8-350-15,-15 4-733 0</inkml:trace>
  <inkml:trace contextRef="#ctx0" brushRef="#br0" timeOffset="1.18797E6">13653 10902 4565 0,'0'0'-83'0,"5"-34"23"16,-5 34 10-16,0 0 7 0,0 0 2 15,0 0 2-15,0 0 10 0,0 0 26 0,0 0 1 16,0 0 14-16,0 0-10 16,0 0-2-16,60 36 6 0,-43-18 5 0,6 4-10 15,6 3 6-15,1 0-12 0,-4-1 15 0,1 2 2 16,3-7-9-16,-8 8 1 0,5-7 6 15,-2 4-2-15,-3-3-6 0,-4-2-6 16,2 1-19-16,-1-2-38 0,-3 1-40 16,-6-1-57-16,-10-18-124 0,20 26-510 0,-11-18 219 15</inkml:trace>
  <inkml:trace contextRef="#ctx0" brushRef="#br0" timeOffset="1.18838E6">13726 10872 3560 0,'-16'-24'45'0,"2"3"17"0,-1 4-17 16,3-5-7-16,-1 4-4 0,13 18-11 15,-17-41 2-15,6 20-5 0,6-2-3 0,5 23-5 16,-15-46 10-16,15 22-10 0,-4-3 5 16,4 27-8-16,4-60 4 0,-4 30-2 15,1 1-1-15,4-1-1 0,4-3-4 0,-8 1 3 16,6 5-3-16,1-4 1 0,-3 0 3 15,4 4-5-15,-4-1-4 0,6 2 0 0,-2 2-4 16,6 6 9-16,-2-4-5 0,2 7-1 16,-15 15 10-16,30-15 2 0,-30 15 7 0,37 0-2 15,-37 0-5-15,44 19 3 0,-23-1 5 16,5 3 2-16,-3 3-5 0,-3 8 2 16,2-2-6-16,-2 5 10 0,0-6 34 0,-3 6 11 15,-4-1 19-15,-1 3 2 0,-9-7-2 16,-3 5-12-16,-3-1 3 0,-2-2-12 15,-4 4-9-15,-2-3-5 0,-3 0-1 16,-2-1-9-16,-3-2-11 0,2-8-7 0,4-4-27 16,-4 2-43-16,17-20-33 0,-23 24-37 15,23-24-49-15,-22 7-92 0,22-7-625 0,0 0-316 16</inkml:trace>
  <inkml:trace contextRef="#ctx0" brushRef="#br0" timeOffset="1.18858E6">14364 10571 4444 0,'0'0'141'0,"0"0"5"15,26 7-16-15,-26-7-14 0,0 0 2 16,31 2 5-16,-31-2-2 0,0 0-11 0,0 0-16 16,0 0-15-16,26 3-7 0,-26-3-10 15,0 0-9-15,0 0-6 0,0 0-9 0,0 0-11 16,0 0-31-16,35-12-49 15,-35 12-75-15,17-12-79 0,-17 12-236 0,17-4-513 16,-17 4-870-16</inkml:trace>
  <inkml:trace contextRef="#ctx0" brushRef="#br0" timeOffset="1.18902E6">14452 11818 4739 0,'-1'-18'-151'0,"1"18"8"16,-9-36 29-16,9 36 22 0,-6-35 35 16,6 35 19-16,0-30 27 0,0 30 34 0,0 0-12 15,-2-37 15-15,2 37 13 0,0 0 2 16,0 0-1-16,0-27-3 0,0 27 6 0,0 0 25 15,0 0 5-15,0 0-3 0,0 0-6 16,53 58-9-16,-36-30-9 0,3 6-2 16,4 2-7-16,-3 3-1 0,5 6-2 0,-3-3-7 15,-3-4-2-15,2-5-22 0,-2 2-51 16,-3-5-37-16,-1-3-44 0,-1-2-40 0,-6-5-143 16,-1-5-555-16,-8 0-194 0</inkml:trace>
  <inkml:trace contextRef="#ctx0" brushRef="#br0" timeOffset="1.1895E6">14295 11474 4130 0,'-13'-15'54'16,"13"15"14"-16,-24-22-7 16,24 22-7-16,-15-14-12 0,15 14-6 0,0 0 4 0,-13-19-14 15,13 19 0-15,0 0-4 0,0 0 4 16,27-43-8-16,-11 27-2 0,1 0-5 0,1 4 5 15,9-7-6-15,-5 7-2 16,3-3 3-16,-2 3 0 0,-2 1-6 0,4-1 0 16,-25 12 1-16,36-15 1 0,-19 10 2 15,-17 5-5-15,30-4 2 0,-30 4 2 0,0 0 1 16,39 19 8-16,-39-19-16 0,13 25 8 16,-13-25-2-16,9 34 0 0,-9-13-1 15,0-21 6-15,-6 50 2 0,3-20 2 0,-2-2-4 16,2 4 6-16,-2-5-3 0,1 0-5 15,4 5-2-15,0-32 0 0,0 51-3 0,9-28-2 16,-1-3 1-16,4 0-5 0,5-5 5 16,3-3-3-16,0-1-2 0,5-1 1 15,3-1 3-15,-6 0-2 0,8-1 2 0,-8 1-1 16,3-3 1-16,-2 0 0 0,-23-6-2 16,37 12 8-16,-15-6-6 0,-22-6 4 0,35 21 1 15,-17-9 1-15,-4 2 0 0,4 2 2 16,-6 1-2-16,1 1-1 0,-4 1 3 15,2 2 5-15,-11-21 14 0,9 38 0 16,-9-17 5-16,0-21-1 0,0 42-6 0,0-42 0 16,-7 45-5-16,2-30-2 0,5-15-7 15,-13 33-24-15,13-33-40 0,-15 31-50 0,13-18-74 16,2-13-149-16,-17 6-587 0,17-6-498 16</inkml:trace>
  <inkml:trace contextRef="#ctx0" brushRef="#br0" timeOffset="1.18971E6">15264 11693 4591 0,'16'-19'170'15,"-16"19"10"-15,0 0-6 0,0 0-22 16,5-27-10-16,-5 27-12 0,0 0-12 0,0 0-18 16,0 0-13-16,12-22-12 0,-12 22-15 15,0 0-7-15,0 0-16 0,0 0-24 0,5-21-37 16,-5 21-35-16,0 0-52 0,0 0-48 15,24-22-71-15,-19 13-194 0,-5 9-532 16,0 0-859-16</inkml:trace>
  <inkml:trace contextRef="#ctx0" brushRef="#br0" timeOffset="1.19003E6">15297 10902 4783 0,'0'0'-74'16,"-28"-22"11"-16,28 22 41 15,-20-16-4-15,20 16 1 0,-15-12 2 0,15 12 3 0,0 0 1 16,0 0 5-16,0 0-5 0,0 0 1 0,0 0 7 16,0 0 12-16,0 0 13 15,30 70 18-15,-17-51-4 0,4 7 1 0,3-2-3 16,0 3-2-16,5 0 1 0,-3 1-6 16,4 1-1-16,-4-5 3 0,3 5-5 0,-1-5-3 15,1-2-2-15,0 1 2 0,2 1-6 16,-9-7 3-16,2 1-3 0,7-3 32 0,-9-2-11 15,2-1-2-15,7-2-3 0,-27-10-5 16,39 9 1-16,-19-9-2 0,-20 0-2 0,48-9 0 16,-23-1-3-16,4-2 1 0,-7-3-1 15,8-3 1-15,-12-4-17 0,7-1-17 16,-5 2-31-16,4 0-30 0,1-3-27 0,-7-2-35 16,-3 5-43-16,4-4-101 0,-9 3-565 15,-5 1-116-15</inkml:trace>
  <inkml:trace contextRef="#ctx0" brushRef="#br0" timeOffset="1.19022E6">16083 10880 3900 0,'0'0'-16'0,"-47"27"11"0,47-27 3 16,0 0 0-16,0 0 4 0,0 0 26 16,0 0 38-16,0 0 18 0,0 0 10 15,0 0-2-15,0 0 26 0,0 0 8 0,0 0-8 16,0 0-11-16,0 0-11 0,0 0-16 15,64 22-2-15,-64-22-10 0,0 0-10 16,0 0-12-16,0 0-67 0,0 0-104 0,0 0-306 16,0 0-473-16,32-34-447 0</inkml:trace>
  <inkml:trace contextRef="#ctx0" brushRef="#br0" timeOffset="1.19178E6">13206 8135 4308 0,'0'0'-69'15,"0"0"4"-15,17-24 5 0,-17 24 12 0,0 0 30 16,8-20 25-16,-8 20 34 0,0 0-18 16,0 0 0-16,4-27 9 0,-4 27-3 15,0 0 27-15,0 0 6 0,0 0 8 0,0 0-1 16,-26-33 4-16,26 33-3 0,0 0-8 16,-31-7-1-16,31 7-2 0,0 0-8 15,-51 13-2-15,51-13-10 0,-51 18-4 0,15 0-1 16,3 3-8-16,-9 8 0 0,0-3-3 15,-1 5-6-15,-1 3-1 0,1 1 2 16,-1 5-2-16,9 0-3 0,-12 9-2 16,9 1-3-16,-6 1 0 0,6 2 2 0,1 3-1 15,0 5 0-15,2-1-2 0,5 0 2 16,-5 5 1-16,8-4-3 0,-5 4 22 0,7 0-6 16,4-9 3-16,2 5-6 0,6 1 1 15,1 3-4-15,4 2-4 0,3 4-2 0,5 3 3 16,1-4-4-16,6 14 1 0,1-1-1 15,1 0 1-15,4 1 6 0,-1 2 6 16,3-3 2-16,-2 3-3 0,4-2-5 0,0-3 3 16,1 1-3-16,-1 0 1 0,1-1 3 15,2-1-2-15,12 28 1 0,-2-1-2 16,-3-17 0-16,-8-12-2 0,1 1-1 0,-4 3 1 16,-1 0-3-16,2-3-2 0,-5 2-2 15,-4-16 3-15,1 0 12 0,-4-7-4 16,6-3 1-16,-7-9-4 0,4 1-1 0,0-4-2 15,1-3-1-15,-1 0-1 0,4-3-1 16,1 0-3-16,2-3 2 0,-3-1-3 16,5-1 2-16,4-2-3 0,-2 0 1 0,-1-1-2 15,2-2 0-15,9 0-2 0,-6 5 2 16,7 2 0-16,5 1 1 0,0 1 0 0,2-3 0 16,0 3-3-16,-2 3 2 0,4-3-2 15,-4 0-1-15,0 3 0 0,0-8 1 16,-1 3 1-16,1-2-3 0,-9-4-1 0,6-4 3 15,-3 2-2-15,-4-2 2 0,7 0-3 16,-2 3 1-16,1-7-1 0,0 2 1 16,4-4-3-16,1 0 4 0,6 1-2 0,-2 0 3 15,14-1-3-15,-1-3 2 0,8 0-2 16,-3-3 2-16,4 0-2 0,-2-4 0 0,2 2-1 16,-8-8-1-16,1 5 1 0,0-4 3 15,-1-3-4-15,6-3 2 0,-7-1-2 16,1 1 1-16,3 1 1 0,-4-5-2 0,4 1 2 15,-7 1 0-15,4-7 0 16,-2 8-2-16,0-4 1 0,0 0 3 0,-1-2-4 16,-2 1 1-16,-2 0-3 0,6-6 3 0,-1-3 0 15,0-2-1-15,-5-1 1 0,5 0 0 16,-4-4-1-16,-4 1 3 0,3-2-1 0,1-1-2 16,-4-5 1-16,-4 5 2 0,5-3-4 15,-5 3 4-15,2-4-2 0,-5-1 2 16,6 1-2-16,-9-3 1 0,2 1-3 0,0-1 4 15,-3-1-2-15,2-1 2 0,0-2-2 16,-5-2-1-16,0 2 2 0,1-2 0 16,-1-4 0-16,0 0 0 0,-3 2 2 0,-1-3-17 15,-4-2 3-15,-2 1 3 16,2-1 1-16,-4-1-1 0,4-3 0 0,-5 0 4 16,3-2-2-16,8-12-1 0,-3-4 3 15,7 2 2-15,-7 0-1 0,0 1-1 0,0 11 2 16,-10 0 1-16,2-3 2 0,0 2-3 15,-7-2 1-15,0 2 1 0,2-3-2 0,-11 2 1 16,-1-6-1-16,0 1 0 0,-5-1 1 16,-6-6 0-16,-4-8 2 0,-4-7-2 0,-11-23-1 15,-13-1 2-15,1 1 0 0,-7-1-3 16,-4 4 1-16,-2 0 1 0,-6 3 0 16,-7 7 3-16,-3-1-2 0,-9 4-1 0,0-3 2 15,-9 2-2-15,2-3 1 0,-1 0-3 16,-6 1 1-16,-1-2 1 0,-4-2 0 0,-2 2-1 15,-6 7 1-15,-6-1-1 0,-14 7 2 16,-9 3-4-16,-9 13 5 0,4 3 1 16,2 14-2-16,7 6 0 0,2 3 3 15,-3 11-2-15,11 5-1 0,24 9 3 0,7 10-3 16,16 4-13-16,-4 7-38 0,-3 9-45 16,9 10-62-16,3 0-67 0,4 8-251 15,16-8-457-15,3-2-673 0</inkml:trace>
  <inkml:trace contextRef="#ctx0" brushRef="#br0" timeOffset="1.19261E6">15560 9648 4524 0,'0'0'-93'15,"-29"9"30"-15,29-9 21 0,0 0-3 16,-28 12 5-16,28-12 2 0,0 0 2 0,-25 6 8 16,25-6 1-16,0 0 1 0,0 0 8 15,0 0 11-15,0 0 1 0,0 0 13 0,0 0 13 16,58 31 14-16,-31-27 13 0,3 0 8 15,5 8 5-15,4-4 3 0,4 2-7 16,6 2 7-16,9 3-4 0,9 0-10 16,12 6 2-16,8 5-8 0,32 8-2 0,1-3 4 15,6 0-7-15,-1-4-6 0,-5 5 7 16,3-5-3-16,-20-3-5 0,-17-3 14 0,-8 4 9 16,4 0 12-16,-13 2-1 0,-1 1 5 15,-6 6-3-15,0 0-3 0,-3 6-8 0,-6 0-9 16,2 6-4-16,1 1-3 0,-8-2-2 15,1 5-4-15,-1-7-6 0,-3 4-1 16,-1-8-4-16,-2 0-3 0,-6-4-1 0,3-4 0 16,-2 0-3-16,-12-3 0 15,7-4-4-15,-7-2 1 0,-2-5-3 0,-3 3 0 16,2-5 0-16,-5 0-1 0,1 0-2 16,-3-2 3-16,-15-13-4 0,23 24 0 0,-7-14 1 15,-16-10 0-15,21 22-2 0,-21-22-1 16,20 15-1-16,-20-15 4 0,17 15-3 0,-17-15 0 15,15 12 0-15,-15-12 1 0,0 0-1 16,14 19-1-16,-14-19-17 0,0 0-44 0,0 0-51 16,15 16-64-16,-15-16-119 0,0 0-316 15,0 0-309-15,0 0-539 0</inkml:trace>
  <inkml:trace contextRef="#ctx0" brushRef="#br0" timeOffset="1.19331E6">18243 10021 4380 0,'0'0'-62'0,"-19"-10"38"0,19 10 23 0,0 0-4 15,0 0-5-15,0 0-6 0,0 0 8 16,0 0 22-16,0 0-1 0,0 0 0 15,0 0 4-15,-8 55 3 0,8-55 3 0,20 47-4 16,-3-20 1-16,1 4 2 0,4-3 4 16,3 3 0-16,4 0 4 0,-3-1 6 0,1-3-6 15,3 5 7-15,-6-3 2 0,2-2 11 16,-2 1-7-16,-1-1 11 0,1 1-16 0,1-4 2 16,-5 4-6-16,7 2-3 0,-9-1-4 15,5-2 1-15,1 0-7 0,-6 4 1 16,6 3-5-16,-1-3-2 0,-5 2 3 15,3 2-4-15,-3-5 0 0,5 2-1 0,-4-1-3 16,-9-7 1-16,3-1 1 0,-3-2-3 16,4-3 8-16,-4 3-1 0,-10-21-2 0,10 34 0 15,-10-34-3-15,3 35 1 16,-3-35 0-16,0 30-1 0,0-30-3 0,-8 30 2 16,8-30-1-16,-15 35 1 0,1-14 1 15,1-3-5-15,1 1 1 0,0 0-5 0,-8 0 2 16,2-1 2-16,0 0-5 0,3 1-16 15,-2-3 0-15,-2-3 4 0,4 4 3 16,-3-2 3-16,18-15 10 0,-25 25-2 0,11-17 0 16,14-8 6-16,-26 24 5 0,26-24 0 15,-20 15 1-15,20-15 2 0,-27 15 1 0,27-15 8 16,-20 12-4-16,20-12-4 0,-19 15 2 16,19-15-1-16,-23 9-6 0,23-9 1 0,0 0 1 15,-30 13-6-15,30-13 1 0,-22 8 2 16,22-8 9-16,0 0 10 0,-37 8 3 15,37-8 3-15,0 0 2 0,-42-5-3 0,42 5-5 16,0 0-1-16,-45-11 0 0,29 1-3 16,16 10-6-16,-41-24 1 0,16 12 0 0,5-6 2 15,-8-1 1-15,4-4-3 0,-6-1-4 16,2-6 2-16,3-7-8 0,-7-3-1 16,4-9 0-16,7 2-6 0,-9-4 2 0,5-3-7 15,-1-10-30-15,4 10-33 16,2 0-53-16,10 2-39 0,-10-4-92 0,5 0-317 15,6 4-378-15,-3 5-736 0</inkml:trace>
  <inkml:trace contextRef="#ctx0" brushRef="#br0" timeOffset="1.20757E6">33015 1019 2359 0,'0'0'88'0,"0"0"-39"0,0 0-10 0,5-25-27 15,-5 25-6-15,0 0 24 0,0 0-19 16,9-28-11-16,-9 28 6 0,0 0-3 16,0 0 15-16,-5-37 14 0,5 37 8 0,0 0 32 15,0 0-14-15,-7-41 17 0,7 41-12 16,0 0-12-16,-10-27-23 0,10 27-68 15,0 0-86-15,-13-18-225 0,1 12-258 16,12 6 115-16</inkml:trace>
  <inkml:trace contextRef="#ctx0" brushRef="#br0" timeOffset="1.20979E6">32800 895 2352 0,'0'0'-32'0,"0"0"13"0,0 0 12 0,0 0 1 16,3-58-4-16,-3 58 23 0,0 0-29 16,0 0 12-16,0 0-12 0,0 0 3 15,0 0 6-15,0 0 27 0,0 0 13 0,0 0 35 16,0 0 1-16,0 0 17 0,0 0 3 16,0 0 6-16,0 0 3 0,-15-22-25 15,15 22 9-15,0 0 0 0,0 0-29 0,0 0 16 16,-15-17 3-16,15 17-11 0,0 0 22 15,0 0 4-15,0 0-18 0,0 0 12 0,0 0-19 16,-17-27 3-16,17 27-10 0,0 0 10 16,-10-18-21-16,10 18 1 0,0 0 0 15,-17-24-1-15,17 24-8 0,-15-15-6 16,15 15 7-16,-16-22-3 0,16 22-8 0,-21-22-7 16,21 22 4-16,-20-21 3 0,20 21 1 15,-28-24-7-15,15 11 1 0,13 13 0 0,-37-25-3 16,17 9-6-16,-5 4 4 15,3 1 3-15,-8-2 2 0,-4 4 1 0,1-8-16 16,-1 10 10-16,-6-7-8 0,7 2-2 16,-2 0 2-16,5 3-7 0,-2 0 6 0,-2-3-6 15,-1 2 7-15,-2-2-10 0,1 3 7 16,-3-2-3-16,1-1 2 0,2 0-2 16,-7 4 4-16,8-2-5 0,-9-2 18 0,6 3-13 15,-6-2 6-15,-1 2-9 0,0 1-3 16,0 1 5-16,-2 1 4 0,0 0-3 0,7 3 0 15,-3-3-2-15,2 2-5 0,1 2 1 16,4-1 3-16,-5 0-2 0,5 3-4 16,-1-3 0-16,-2 3 5 0,4 0-2 0,-3 0 4 15,-2 0-5-15,-2 0-2 0,-3 0 6 16,1 0-2-16,-3 0 4 0,-1 3-10 16,-1-3 5-16,-1 3 9 0,7-3-16 0,-6 0 8 15,2 0 2-15,4 3 6 0,4-3-9 16,-4 0 2-16,3 2-8 0,-4 2 7 15,4-1 2-15,-2 0-1 0,2 0-1 16,3 0-4-16,-3 3 0 0,-3 1 6 0,7 1 0 16,-7 0-4-16,4 1-1 0,-4-3 4 15,8 3-4-15,-9 0 2 0,11 0 6 0,-4 3-6 16,5-5-6-16,-1 1 12 0,1 1-6 16,0 2-1-16,-1-2 5 0,-1 3-4 15,1 1-4-15,-2-1-1 0,1-4-1 0,-3 5 9 16,7-1-6-16,-5 0 8 0,10-2-1 15,-5 3 5-15,-2-4-2 0,4 3 2 0,-4 3-1 16,2-3 6-16,5 1-8 0,-5 0 6 16,3 2-12-16,-5 4 1 0,4-4 1 15,-1 3 1-15,1 0 0 0,6 3 1 0,-5-1-3 16,6-1-2-16,-4-2 5 0,4 0-2 16,1-1 1-16,4-3-2 0,-1 3 6 0,17-16-1 15,-32 22-9-15,19-11 6 0,13-11 1 16,-25 22-1-16,25-22-4 0,-20 15 2 15,20-15-5-15,-19 20 4 0,19-20 4 16,-17 18-1-16,17-18-7 0,-16 18 4 0,16-18 1 16,-14 21-2-16,14-21 4 0,-15 24 1 15,15-24-7-15,-13 23 3 0,13-23 7 16,-12 27-7-16,12-27 2 0,-13 28 4 0,13-28-8 16,-15 29 5-16,10-11-4 0,5-18 12 15,-15 33 2-15,3-11-5 0,7-1 19 0,5-21 2 16,-13 47-7-16,9-22-1 0,-4 0-1 15,5-1-2-15,-3 0-2 0,6-24-4 16,-8 47 1-16,5-29-2 0,3-18 0 0,-12 39 3 16,12-39 6-16,-5 33 13 0,-3-18-5 15,8-15 0-15,-9 39-3 0,1-17 0 16,1 3-3-16,-3 0-5 0,5-1-1 16,-5 4 0-16,3 0-2 0,2-1-1 0,-3 0-2 15,3 2 3-15,2-1-5 0,-6-4 5 0,4 1-5 16,5-25-2-16,-11 40 2 0,9-19 2 15,-10 4-6-15,6-4 2 0,-6 1 3 16,2 0-6-16,1 2 1 0,-6-3-1 16,5 3-1-16,0-1 0 0,-1-1 0 0,1-5 0 15,1 6-2-15,9-23 0 0,-15 37 0 16,10-20 2-16,5-17-2 0,-13 32 0 16,13-32 2-16,-14 28-3 0,14-28 6 0,-10 24-4 15,10-24 2-15,-11 26 0 0,11-26-4 16,-14 24 4-16,14-24-2 0,-16 22 0 0,16-22 0 15,-16 24-2-15,16-24 6 0,-20 24-6 16,7-5 3-16,13-19-4 0,-28 31 2 0,16-13 1 16,0-3-4-16,-1 0 6 0,-2 5-6 15,15-20 3-15,-32 31 1 0,19-13-2 16,-1-1 1-16,14-17-4 0,-23 28 3 0,9-11 0 16,-1 1 0-16,15-18 0 15,-21 34 1-15,9-18-1 0,12-16 1 0,-17 28 0 16,5-13-2-16,12-15 3 0,-16 24 0 15,16-24 1-15,-17 24-6 0,17-24 7 0,-17 23-3 16,17-23-1-16,-13 18 2 0,13-18-2 16,-19 18 0-16,19-18 1 0,-16 19-1 0,16-19 1 15,-20 19-1-15,20-19 0 0,-19 16 1 16,19-16-2-16,-27 23 1 0,11-11 3 0,16-12-3 16,-25 19 2-16,25-19-1 0,-29 18 1 15,13-12 0-15,16-6 0 0,-32 19 0 16,32-19-1-16,-29 16-1 0,13-7 0 15,16-9-1-15,-29 15 2 0,29-15 0 0,-28 12 0 16,28-12-1-16,-25 12 2 0,25-12-1 16,-24 12-4-16,24-12 2 0,-25 15 1 0,25-15-4 15,-27 20 6-15,27-20-4 16,-25 19 1-16,12-4-2 0,13-15 3 0,-30 32 1 16,11-17-3-16,3 0 2 0,-6 3 1 15,-3 4-1-15,1-2 1 0,-4 3 0 0,-1 1-1 16,9-2-1-16,-6-1 1 0,2 2 1 15,4-2-4-15,-2 3 2 0,2 1 3 0,0 3-2 16,0-1 0-16,3 4 1 0,-1 1-3 16,5 1 1-16,-1 1 3 0,-1 1-4 15,2 0 2-15,3 4 0 0,-4-6 0 0,3 6-1 16,6-1 2-16,-4-2-3 0,-1 1 10 16,7-4-10-16,3 2 1 0,0-1 7 15,0 0-9-15,8-1-3 0,-6 2 5 0,10 2-1 16,-7-7-1-16,6-3 3 0,-6 5 1 15,9-8-3-15,-6 4 0 0,2-2 1 16,2-5 0-16,-4 0 3 0,4 0-1 0,-12-21-1 16,17 40 5-16,-11-24-7 0,-6-16 4 15,17 28 0-15,-7-16-1 0,-10-12-2 0,15 25-1 16,-15-25 2-16,17 25-3 0,-17-25 3 16,15 21-2-16,-15-21 2 0,8 18 3 15,-8-18-1-15,14 15-2 0,-14-15 0 0,0 0 2 16,11 23 1-16,-11-23-1 15,0 0 4-15,9 19-3 0,-9-19-3 0,0 0 2 16,0 0-1-16,0 0-1 0,10 17 4 16,-10-17-2-16,0 0-2 0,0 0 3 0,0 0-1 15,0 0-4-15,13 18 7 0,-13-18-2 16,0 0 12-16,0 0 15 0,0 0 14 0,0 0 12 16,0 0 8-16,0 0 1 0,0 0-2 15,0 0-4-15,0 0-9 0,0 0-5 0,0 0-5 16,0 0-5-16,0 0-2 0,0 0-5 15,0 0-4-15,0 0-1 0,5 24-2 0,-5-24 9 16,0 0 0-16,0 0 1 0,0 0-6 16,0 0-1-16,0 0 5 0,0 0-1 15,0 0 1-15,0 0-3 0,-73-9-2 16,73 9-2-16,-32 0-4 0,32 0-14 0,-30 0-32 16,30 0-43-16,-32 9-64 0,32-9-79 15,-37 4-262-15,9 3-84 0,28-7-391 16,-50-7-816-16</inkml:trace>
  <inkml:trace contextRef="#ctx0" brushRef="#br0" timeOffset="1.21626E6">26567 4829 4687 0,'0'0'-140'15,"-34"-9"11"-15,34 9 7 0,-30-8 8 0,30 8-2 16,-27-4 2-16,27 4 6 0,-25-8 14 0,25 8-8 16,-30-4 17-16,30 4 14 0,-35-4 9 15,35 4 9-15,-48-4 14 0,17 1 16 16,0 0 18-16,-3 3 24 0,34 0 17 15,-73-3 18-15,32 3 1 0,5 0-9 0,-4 0-6 16,3-2-4-16,3 2-2 0,1-4 3 16,-2 4-7-16,35 0 7 0,-61-3-15 15,31 0 2-15,2 0-11 0,28 3 9 0,-55-6-1 16,25 3-3-16,-1-3 31 0,31 6-7 16,-56-9-3-16,27 4-2 0,1 1 1 0,3-4 5 15,25 8-5-15,-54-5-1 16,31-2-4-16,23 7 13 0,-42-9-14 0,42 9-4 15,-37-6 13-15,37 6-25 0,-32-6 2 16,32 6 6-16,-26-6-13 0,26 6 4 0,0 0-11 16,-36-3 0-16,36 3-1 0,0 0-8 15,0 0-20-15,-33-3-12 0,33 3-14 0,0 0-27 16,0 0-15-16,0 0-8 0,-32 8-1 16,32-8-2-16,0 0 12 0,0 0 21 0,0 0 26 15,0 0 37-15,0 0 4 0,0 0 21 16,0 0-17-16,0 0 0 0,-25 9 0 15,25-9-5-15,0 0 5 0,0 0 0 0,0 0-6 16,0 0 6-16,0 0 0 0,0 0-4 16,0 0 0-16,0 0 0 0,0 0 2 15,0 0 12-15,0 0 0 0,0 0 44 16,0 0 33-16,0 0 1 0,0 0 10 0,0 0 5 16,0 0 6-16,0 0-7 0,0 0-6 15,-22 16-6-15,22-16-12 0,0 0-9 0,-35 11-7 16,35-11-8-16,-30 9-6 15,30-9-4-15,-35 12-9 0,15-6 0 0,20-6-6 16,-49 18 1-16,23-8-6 0,-5-2-3 16,-4 4-1-16,-1-1 15 0,-10 1 10 0,-2-3 0 15,-2 1 4-15,-7 5-5 0,-5-6-4 0,-3 2-2 16,1-1-3-16,-1 0 1 0,3-2 5 16,10-1 5-16,0 3 1 0,4-4-3 15,-1 0-6-15,7-3-4 0,6 3-1 0,2-3-9 16,2 0-2-16,-1 3-4 0,3 0-2 15,-5 1-2-15,-9 1-1 0,6 3-1 16,-11-3-3-16,-8 5 2 0,7-5-2 0,-15 8-1 16,0 0 0-16,-1-4-2 0,-2 0 0 15,3 1 0-15,-4 2 2 0,5-5-2 16,1-1-2-16,3 3 1 0,8-6 0 0,3 3 1 16,-1-3-1-16,5 0-2 0,0 0 2 15,3 2-2-15,-3-6-2 0,-2 0 2 0,8 6-2 16,-1-8 1-16,4 3 0 0,-3 0 1 15,1-2-4-15,-1 7 1 0,-6-5 0 16,10-3-1-16,-14 2 0 0,6-2 1 16,-9 0-3-16,0 0 2 0,-3 0 0 0,-4 4-3 15,-9-4 4-15,-13 0-2 0,5 3 1 16,-5 0 1-16,-9 3 1 0,0 0 0 16,-6 1 0-16,1 1 1 0,1 2-1 0,1 4-2 15,-1-1 1-15,-32 14 0 0,26-4-2 16,-15 8 3-16,-8 0-4 0,3 3 2 0,-7-2 1 15,3 5-4-15,-1-2 2 0,-6 3 0 16,4-5-1-16,-7 0 4 0,-3-1-2 16,7-1-1-16,-4-4 1 0,0 4 2 0,7-6-3 15,5-1 2-15,20-2 0 0,11-7-2 16,8-3 4-16,7-3-3 0,3-2 2 16,4-2-1-16,2 2 2 0,0-3-2 0,5-1 0 15,2-3-2-15,5 3 4 0,-5-6-3 16,1 6 0-16,1-3 2 0,1 0-1 0,0 0-1 15,-3 3 0-15,0-3 1 0,8 2 1 16,2 2-1-16,1-1-4 0,6 0 3 16,4-3 0-16,4 3-1 0,3 0 1 0,32-3 0 15,-58 3 1-15,31 0-2 0,-2 0 0 16,29-3 0-16,-60 6-6 0,35-3 1 16,-3 0-5-16,-4 0 1 0,2 4 0 0,-5-3 2 15,6 0 0-15,-9 1 1 0,4-2 2 16,-9 1 0-16,8 1 1 0,-4-2 0 15,1 0 0-15,1 0 4 0,2 0 0 0,-7-3 2 16,8 3 1-16,-2 1-2 0,-1-4-4 16,-7 3 1-16,11-3 0 0,-4 2-1 0,2 1 1 15,-4 4 0-15,1-2 0 0,-7 5-1 16,-4 2 4-16,-3 4-3 0,-6 1 1 16,4 5 2-16,-6-3 3 0,3 2-3 0,5-1 2 15,-3-2 6-15,5-2-2 0,3-1 9 16,4-3 6-16,3 0 0 0,-2-4-2 0,3 4-4 15,4-4-1-15,-5 2-4 0,0-3-4 16,3 10-4-16,-6 0-4 0,-4-1-8 16,-3 10-2-16,-2 0 3 0,-10 8 1 0,0 1 0 15,5-4 0-15,-8 5 6 0,5-1-4 16,-2-4 1-16,0 4 2 0,12-12 1 16,-2 4 2-16,3-5-2 0,4 0 2 0,7-3 0 15,-3-1 2-15,13-3-4 0,-9 0 2 16,4 2-1-16,4-4 0 0,-11 3 1 0,7 4-1 15,-9-1 0-15,0-5 0 0,7 8 1 16,-14-2-2-16,3 3 1 0,-1-2-2 16,5-3 2-16,5-3 2 0,-3 5-3 0,2-5 2 15,-1 1 1-15,6 0-1 0,-4-2-2 16,2 3 1-16,-4 1 1 0,6-3 0 0,-1 0-3 16,-3 4 2-16,-3 1-1 0,4-2 0 15,-10 4 0-15,1 1 1 0,0-2 1 16,0 4-1-16,-4-3 2 0,-1 3 0 15,-3-2-2-15,-13 9 2 0,6 0-1 0,-2 2 0 16,-1-3 0-16,13-2 1 0,-9 6-2 16,2 1 0-16,0 1 0 0,15-4-5 0,-3 5 5 15,-2-4 0-15,9 3 1 0,-2 0-2 16,3-3-1-16,-5 3 0 0,5-1-2 0,1 1 1 16,2 0 4-16,-9 0-2 0,9-2-2 15,-3-5 3-15,9-3-2 0,-4 2 2 16,10-5-1-16,-6-3 1 0,8-1-4 0,3 0 2 15,4 4-1-15,-2 2 1 0,0 3-1 16,5-5 1-16,-2 10 1 0,0-7-2 16,2 8-2-16,2-10 1 0,-4 9-7 0,5-7 3 15,-4-3 0-15,6 3 0 0,-7-2 0 16,7 4-1-16,-7-9 4 0,-1 8 1 16,-2-4 0-16,1 1-2 0,-2 4 1 15,-4-2 2-15,0 5 1 0,-6-9-3 0,5 5 2 16,-1 4 4-16,-3-5-3 0,3 0 1 15,-5 4-2-15,6-4 2 0,-1 2 0 0,-3 1 0 16,6-1-3-16,-2 0 3 0,1 6 0 16,-1-5-1-16,1 5 1 0,4-5-2 0,-1 5 4 15,-3-2-1-15,8 5 1 0,-1-4-3 16,-2 1 3-16,1 1 0 0,3 0-2 0,2 2 4 16,1-2-3-16,0 1 0 0,4-7-4 15,-1 5-2-15,2-4 3 0,-1 0 2 16,4-2-2-16,4 3 3 0,-4-2-4 0,0-3 3 15,3 2 0-15,2-1-1 0,-5 1 0 16,4-2 0-16,-3 3 1 0,3 0 4 16,-1 11 0-16,2 2-2 0,-5 7 0 0,3 10 0 15,-1 3 0-15,1 4 0 0,6 0 2 16,-6 5-1-16,4-5-2 0,3 2 1 16,1 0 2-16,-2-6 1 0,4-1-2 0,2-4 0 15,2 1-1-15,0-3 3 0,3-5-1 16,0 3-1-16,3-9 0 0,-6 0-1 15,0-1 0-15,-2-1 3 0,3-2-19 0,-1-5 2 16,0 14 2-16,3 1 1 0,-2 3 4 16,-1 2-2-16,5 1-1 0,1 8 4 15,2 2 1-15,0-2 0 0,4 4 0 0,-1-5 0 16,4 0 1-16,-7-2-1 0,0-10 2 0,-5 1 0 16,5-4 1-16,-8 0 1 0,3 2 1 15,-5-9-1-15,-2-2 2 0,-1 3-1 16,2-3 0-16,-3 4-2 0,3-5 3 0,1 4 0 15,-7 1-1-15,9 4 0 0,-6 5 2 16,5 0 1-16,0 1-2 16,-2 3 2-16,-3 0-1 0,8 15 2 0,-8-10-2 0,8 16 0 15,-6-3 3-15,1 2-3 0,2 1-2 16,-1 2 2-16,-1-6 0 0,1-7 3 16,-7-5-3-16,6 3 0 0,-1-7 3 15,2 4-4-15,0-5 1 0,2 0-2 16,-4 0 1-16,4 4 1 0,3-3 4 0,0 9 1 15,0 0 2-15,5 2 0 0,-1-1-3 0,2-2 0 16,5 3 3-16,-6-1 0 0,3-5-1 16,2 3-2-16,-1-4 0 0,-3-5 1 0,-2 0 7 15,9 2 7-15,-6 1 1 0,-2-6 1 16,4 6 1-16,2-1-5 0,3 3 3 16,-2 3-4-16,1-1-3 0,0-2 1 0,1 0-3 15,1-4 2-15,-5 3-6 0,5 0 0 16,-5-1 2-16,14-6-1 0,-11 6-5 15,1 2 2-15,-1-8 1 0,2 5 3 0,-5-1-4 16,-3-5 1-16,-2 0 2 0,-5-1 3 16,4-3 6-16,-6 3 5 0,2-2 0 0,-6 2-2 15,4-3-2-15,-5-5-1 0,-1-4-4 16,-3 2 1-16,2-3-1 0,-2 0-3 16,1-3-3-16,3-1 2 0,-8-4-2 15,3 0-2-15,1-4 0 0,-1 0-2 0,1 1-2 16,-1-4 4-16,-3 1-3 0,8 1 3 15,-8-3-3-15,4 5 0 0,-1-2-2 0,2-2 1 16,5 4-1-16,-1-3 0 0,4 0 3 16,-5-1-1-16,4 3-1 0,0-1-1 0,1-5-1 15,-1 0 3-15,1 5-6 0,-1-5 7 16,10 3-1-16,-7-6-5 0,2 4 2 16,4 3 0-16,-1-8 0 0,1 3-1 0,5-2 2 15,-6 1-1-15,7-2 1 0,-2 3-2 16,4-5 2-16,1 0-1 0,3 0-1 0,-1-3 2 15,7 4-1-15,-6 0 0 0,7-6-1 16,0 2 4-16,4-3-4 0,-6 0 1 0,1 5 0 16,3-6 1-16,-2 4-2 0,-7-4 0 15,6 3 0-15,-6-2 1 0,8 1-1 16,0-1 3-16,-4-1-1 0,3 2 2 0,4-1-2 16,1-1 1-16,10 5 1 0,-3-3-1 15,5-1 0-15,3-1 5 0,6 2-4 16,-13 0 0-16,11-1 1 0,1 0-1 15,-3 3-1-15,1 0 1 0,-2 0-3 0,2 0 3 16,-2 3 0-16,-5-3-3 0,1-1 1 16,-1 6-1-16,-1-5 4 0,-3-1-5 0,3 1 2 15,-3 0-1-15,5 2-2 0,1-2 4 16,2 0-2-16,1 0-2 0,4 0 3 0,9 0-2 16,-1 3 1-16,-1-3 2 0,5-1-3 15,-12 1 0-15,7-3 1 0,5 4 4 16,0-1-4-16,-15 1-1 0,8-1 1 0,-4-2 0 15,-4 2-1-15,-2-3 1 16,0 3 0-16,0 0-1 0,-3-1 1 0,2 0 0 16,-2 2 1-16,3-1-1 0,-5 0 0 15,5-3 1-15,-3 4-2 0,3 2 2 0,-3-3-3 16,4 0 1-16,-1 1 1 0,2 2 0 16,-2-2-1-16,0-1 2 0,0 0 0 0,-3 0-2 15,2 1 1-15,-2-3-1 0,-7 2 1 16,-3-6-2-16,6 6 1 0,-1-3 0 0,0 1 0 15,-7 0 0-15,4-5 0 0,8 4 1 16,0-1-1-16,-7-5 2 0,10 1-1 16,-3-4 2-16,7 0-1 0,4-4-1 15,4 1-1-15,-3-5 4 0,1 1-3 0,19-5 1 16,-7 7 1-16,5-5 0 0,-7 1-1 16,9-2-1-16,-6 7-2 0,4-5 1 0,-5 3 2 15,4-4-2-15,-1 0 1 0,2 1 0 16,3-3 0-16,-6 5-1 0,10-5 1 0,-9-7-1 15,41-2-1-15,-33 6 2 0,-1-4-1 16,-11-1 0-16,31-8 0 0,-15 5 0 16,-17 5 5-16,-5-3-5 0,2 2-1 0,0-1 0 15,-1 0 1-15,-1 1-1 0,-2 1 1 16,-12 1-2-16,1 5 4 0,1-4-2 16,-3 0 0-16,1 0 0 0,1 4-2 0,-2-3 2 15,5 1 1-15,14-3-1 0,-6-6-2 16,4 4 3-16,5-4-1 0,25-13 2 15,2-8-1-15,-25 13-2 0,18-4 0 0,-18 4 0 16,-14 0 0-16,-3 4 1 16,3 3-3-16,-6 0 3 0,-11 1 0 0,2 3 0 0,-3 0-1 15,-3 2 1-15,-1 1 1 0,-1 1-1 16,-2 1 0-16,-3 3 0 0,5-5 0 16,-7 5-1-16,4 3 2 0,-1-4-1 0,2 3 0 15,-1 3 1-15,1 1 1 0,2-2-1 16,0 4-2-16,0-4 1 0,0 2-2 15,-4 3 2-15,2 0 1 0,0 3 0 0,-1-4 5 16,-1 4 0-16,-2-3 2 16,-3 3 0-16,-1 3 0 0,3-3-1 0,4 4 0 0,-3-4-3 15,6 6 3-15,-3-4-1 0,1 6 1 16,0-3-2-16,2 2 2 0,0-2-1 0,-2 2-3 16,4-2 1-16,-6 3 0 0,-1-2-1 15,1 3-1-15,-4-3 1 0,-2 3-1 16,3-3 2-16,-3 3-1 0,1-1-1 15,-3 0 2-15,2 0 0 0,3 0-4 0,-6-4 3 16,6 4 0-16,5-5-1 0,-6 1 1 16,4-2 0-16,1 1 0 0,-4-3-1 0,3 3-1 15,-2 1 0-15,4-4 1 0,-2 3-1 16,1-1-1-16,1 1 3 0,-2 0-3 0,1 1 0 16,1-1 0-16,4-3 0 0,-6 2 1 15,4 1-1-15,-2-3-1 0,0 4 2 16,-1-4 0-16,1 0-1 0,2 3 1 0,-4-3 1 15,1 0-2-15,-2 3 5 0,1-1-5 16,4-2-2-16,-5 4 2 0,5 0-1 16,-4 0 1-16,8-4-2 0,-3 1 3 0,4-1 0 15,0 0-1-15,5 0-2 0,6 0-2 16,6 0-3-16,-4 0 0 0,-1-1-1 0,-1 2 0 16,1 2 2-16,0 4-2 0,-3-2 3 15,0 6-2-15,-1-3 2 0,-5 2 0 0,-3 2 1 16,0 0 0-16,-10 1 2 0,-7-1-1 15,2-1 2-15,-2 5-1 0,0-5 3 16,-3 3-1-16,3 1 1 0,-2 0-1 16,-1-2 0-16,8 2-1 0,-4-3 0 0,7-2-1 15,-4-3 2-15,4-1 1 0,4-3 0 16,-2 0-1-16,2-3 2 0,1-6 1 16,-7 0 0-16,7-1 2 0,-1-3-2 0,2-2 0 15,-8 4 1-15,11-9 1 0,-3 2 0 16,-2-3 0-16,1-3-2 0,1-2 0 0,-1-1 2 15,2-3-2-15,7-8-2 0,-3 2 2 16,3-4 1-16,-14 5-3 0,6 5 0 16,-1-6-2-16,-1 3 4 0,-3 1-3 15,-2 2 0-15,-2-1 1 0,2 2-1 0,-12 5 1 16,0 0 1-16,-2-2 1 0,-4 3 0 16,1-9 0-16,-2 2-2 0,-4 0 2 0,1-4-2 15,-5-3-1-15,0 1 3 0,0-6-3 16,2-3 0-16,-2-2 1 0,3-1 2 0,-6 1-3 15,5-1-1-15,-2-2 0 0,0 1-1 16,2-1 2-16,-1 1-1 0,-2-2 2 0,1 1-2 16,-3 8 2-16,6-8-2 0,-10 4 3 15,4 2 1-15,-5-8-1 0,1 6 1 16,2-10-1-16,-1 1 0 0,1 0-1 0,-2-3 2 16,-1 1-1-16,3 3 0 0,-2-2 0 15,4 1-1-15,0-3 1 0,6 0-3 16,-3 2 0-16,-3 1 0 0,1-1 4 0,4 0-3 15,0 5 0-15,-2-1 0 0,-3-4 2 16,-1 0 0-16,1-2 0 0,-5 0 1 16,1 0 1-16,-5-8-2 0,6-2 1 0,-1 1-2 15,4-10 0-15,0 0-2 0,3-3 3 16,5-2-3-16,3-30-2 0,9 4 1 16,-12 21 0-16,4 6 0 0,-1 1 0 0,-6 2 0 15,0 4 2-15,3-3-3 0,-9 4 3 16,3 2 3-16,-4 6-5 0,-3 1 3 0,-7-1 0 15,-2 5-1-15,0-6 3 0,-3 1-2 16,0 0 2-16,0-2-1 0,0 2-1 0,0-1 0 16,5-8 0-16,0-10-1 0,10 1 0 15,-5-1 0-15,9-1-3 0,-2-7 2 0,4-26-1 16,-2 16 1-16,-3 16 3 0,-4-1-2 16,1 2 2-16,-11 12-1 0,-2-2 1 15,-2-1-1-15,-9-4-2 0,-6 0 2 0,-3 0-1 16,-5 5 1-16,0 4 1 15,-2 1-2-15,0 2 1 0,4 9 1 0,-2-4-2 0,-4-5-1 16,8-1 1-16,-3-1-1 0,4-4-2 16,-2-6 2-16,4 2-1 0,-2-3-1 15,3 0 3-15,0 1-1 0,1-3 1 0,-1 2-2 16,2-8 2-16,2 7 2 0,-4-1-4 16,2-4 2-16,-5 7-1 0,6-9 1 15,-2 7 1-15,0 5-1 0,3-1 0 0,0 8-2 16,6 1 2-16,2 6-2 0,0-6 1 15,5 1-2-15,5 1-1 0,3-1 0 16,2-11 2-16,7 2 0 0,5 0-2 0,0 3 1 16,-1 3-1-16,1 10 1 0,0-1 0 15,-2 7 2-15,-2-4-1 0,4 6 1 0,0 5 0 16,-2-2-2-16,-3 7 3 0,-1 1 3 16,1-2-3-16,-2 3 0 0,5 1-2 15,-3 2 2-15,0 1-2 0,-1-1 2 0,3-2 0 16,-2 0 4-16,-1 0-6 0,6-5 1 15,-4-8 2-15,-1 5 1 0,0-9-4 0,-2-3 1 16,2-7 4-16,-1 4-3 0,-2-4 0 16,4-7-1-16,-1 3-1 0,5-3 2 0,-1 6 0 15,1-2-1-15,8 0 1 16,-5 0-2-16,2 6 0 0,5-1-1 0,0 2 3 16,-4-3-2-16,-6 9 2 0,1 1 0 15,2 0 0-15,-8-2 0 0,3 2 2 0,-6-3-2 16,1 5 0-16,-4-3 1 0,-2 3 0 15,2-5 0-15,-6 6-2 0,4 4 1 0,-8-5-1 16,11-2-1-16,-2-3-2 0,2 1 1 16,1-1-2-16,-4 1 2 0,4 1-2 0,0-1 3 15,4 1-1-15,-9 7 1 0,6-8-1 16,-4 2 1-16,-3 7 0 0,1 3 2 0,-3-3-2 16,5 6 1-16,-5-4-1 0,3 6-3 15,-3-3-1-15,2 1-4 0,-2 2-4 16,0-1 2-16,2-2-6 0,1 3 6 15,-3-6-3-15,-1 3 4 0,1 0-4 0,-2 2 1 16,-3 4 3-16,3-6 4 0,-3 3-6 16,-3 2-3-16,3-8-8 0,-8 4-4 0,1-1-3 15,-3 2-2-15,1-1 5 0,-6 0 3 16,5 3 5-16,-5-3-1 0,7 3-1 16,-4 4 3-16,4 1-2 0,-4 1 4 15,5 1 4-15,1-5-2 0,1 5 2 0,0-4 1 16,1-6-1-16,4 0 0 0,-5-1 2 15,4-1 5-15,1-2-4 0,0-2 0 0,-4-6 1 16,-1 3-5-16,-1-10-1 0,-4 1-4 16,1-6 4-16,-4 1 2 0,1 5 1 0,2-4-1 15,-2 3-1-15,6 2 1 0,-1 7 3 16,5 1-5-16,-1 2 3 0,-2 2-5 16,5-1 1-16,0 3 3 0,5-1 0 0,-2 1 5 15,2 0-3-15,4 2 2 0,-8 2 2 16,6-2 0-16,1 5 1 0,-1-6 4 0,-3 14-1 15,1-7 5-15,-2 0-2 0,-1 2-3 16,1-1 3-16,-3-1-1 0,3 5 1 16,2-3-1-16,-5 2-1 0,4 0 2 0,-3 0-2 15,-1-1 0-15,4 2 0 0,1 0 0 16,-2 0 0-16,-1-2-2 0,1-2 1 0,-3 2 2 16,8 2 0-16,-8 0-1 0,0-2 0 15,4-1 1-15,-13 2-10 0,6-4-2 0,-10 3 2 16,4-2 1-16,-4-2 2 0,1 4-1 15,-3-2 0-15,7 10 6 0,-4-2-3 16,2 2-3-16,3 6-1 0,2-4 2 16,0 3-5-16,5 19 0 0,-8-33-2 0,-2 18-1 15,10 15 1-15,-3-39 0 0,3 21 8 16,-2-2-2-16,2 20 1 0,2-40 1 16,-2 17 0-16,0 23 0 0,0-43-1 0,3 19-2 15,4-3 0-15,-4-2-2 0,-1-1-6 16,1-1-10-16,5-1-5 0,1 0 0 0,2-6-1 15,-6 4-3-15,5-3 10 0,-3-1-4 16,-2-3 5-16,2 4 5 0,-7-1-2 0,0 5 13 16,-4-5-5-16,1 1 7 15,-2 4-1-15,-3-4-2 0,-1 3 5 0,-4-1-18 16,-4 5-40-16,-14 3-63 0,-20-3-102 16,-22-2-440-16,-56-2-141 0,-28 7 135 0</inkml:trace>
</inkml:ink>
</file>

<file path=ppt/ink/ink1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5T00:31:49.197"/>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812A703C-7FBD-41B2-94A3-7BE0823B4975}" emma:medium="tactile" emma:mode="ink">
          <msink:context xmlns:msink="http://schemas.microsoft.com/ink/2010/main" type="writingRegion" rotatedBoundingBox="2847,9989 4147,9690 4163,9762 2863,10060"/>
        </emma:interpretation>
      </emma:emma>
    </inkml:annotationXML>
    <inkml:traceGroup>
      <inkml:annotationXML>
        <emma:emma xmlns:emma="http://www.w3.org/2003/04/emma" version="1.0">
          <emma:interpretation id="{153F6A01-54DB-4B3F-9A08-EF4E94521EDA}" emma:medium="tactile" emma:mode="ink">
            <msink:context xmlns:msink="http://schemas.microsoft.com/ink/2010/main" type="paragraph" rotatedBoundingBox="2847,9989 4147,9690 4163,9762 2863,10060" alignmentLevel="1"/>
          </emma:interpretation>
        </emma:emma>
      </inkml:annotationXML>
      <inkml:traceGroup>
        <inkml:annotationXML>
          <emma:emma xmlns:emma="http://www.w3.org/2003/04/emma" version="1.0">
            <emma:interpretation id="{D1BFC36C-89AF-4DAD-B6DB-2CC4B8935942}" emma:medium="tactile" emma:mode="ink">
              <msink:context xmlns:msink="http://schemas.microsoft.com/ink/2010/main" type="line" rotatedBoundingBox="2847,9989 4147,9690 4163,9762 2863,10060"/>
            </emma:interpretation>
          </emma:emma>
        </inkml:annotationXML>
        <inkml:traceGroup>
          <inkml:annotationXML>
            <emma:emma xmlns:emma="http://www.w3.org/2003/04/emma" version="1.0">
              <emma:interpretation id="{BDB4C596-6D05-47E7-93D5-C1DC14E4E36E}" emma:medium="tactile" emma:mode="ink">
                <msink:context xmlns:msink="http://schemas.microsoft.com/ink/2010/main" type="inkWord" rotatedBoundingBox="2847,9989 4147,9690 4163,9762 2863,10060"/>
              </emma:interpretation>
            </emma:emma>
          </inkml:annotationXML>
          <inkml:trace contextRef="#ctx0" brushRef="#br0">0 0 1232 0,'0'0'44'15,"0"0"-16"-15,18 14-4 0,-18-14-1 0,0 0 1 16,0 0 3-16,17 11-4 0,-17-11-1 15,0 0-8-15,18 7-5 0,-18-7 0 16,0 0-9-16,0 0 0 0,0 0-14 16,21 10 5-16,-21-10 0 0,0 0-9 0,0 0 5 15,0 0-10-15,0 0 14 0,0 0-33 16,9 14-24-16,-9-14-48 0,0 0-216 16,0 0 83-16</inkml:trace>
          <inkml:trace contextRef="#ctx0" brushRef="#br0" timeOffset="-78569.3083">1283-265 890 0,'0'0'237'0,"0"0"-127"0,0 0-24 15,0 0-34-15,0 0-39 0,0 0 1 0,0 0 0 16,0 0 8-16,0 0-4 0,0 0-4 16,27 8-5-16,-27-8 4 0,0 0-9 0,0 0 5 15,0 0 4-15,0 0-8 0,0 0-14 16,0 0-4-16,0 0-27 0,0 0-28 15,0 0-73-15,0 0-210 0,0 0 87 16</inkml:trace>
        </inkml:traceGroup>
      </inkml:traceGroup>
    </inkml:traceGroup>
  </inkml:traceGroup>
</inkml:ink>
</file>

<file path=ppt/ink/ink1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20T18:08:21.496"/>
    </inkml:context>
    <inkml:brush xml:id="br0">
      <inkml:brushProperty name="width" value="0.05292" units="cm"/>
      <inkml:brushProperty name="height" value="0.05292" units="cm"/>
      <inkml:brushProperty name="color" value="#FF0000"/>
    </inkml:brush>
  </inkml:definitions>
  <inkml:trace contextRef="#ctx0" brushRef="#br0">23415 9323 4472 0,'5'-28'-128'0,"-1"5"14"0,-4 23 9 15,5-40 13-15,-5 40 4 0,3-35 8 0,-3 35 2 16,2-43 3-16,1 19 3 0,5-4-12 15,2-5-68-15,0-3-197 0,7-3-350 16,0-1 647-16</inkml:trace>
  <inkml:trace contextRef="#ctx0" brushRef="#br0" timeOffset="27603.9916">1398 9311 3149 0,'0'0'-104'16,"0"0"15"-16,0 0 7 0,0 0 15 0,10-23 6 15,-10 23 19-15,0 0 8 0,0 0 37 16,0 0 17-16,0 0 22 0,5-27 16 0,-5 27 7 16,0 0-1-16,0 0 3 0,0 0 2 15,0 0-7-15,0 0 6 0,0 0-11 0,0 0 2 16,0 0-23-16,0 0 5 0,0 0-3 15,0 0 15-15,0 0-20 0,0 0-1 16,0 0 0-16,0 0 12 0,0 0-21 0,0 0 4 16,0 0-13-16,0 0 4 0,0 0-9 15,0 0-1-15,0 0 4 0,0 0 6 16,0 0-16-16,-67 47 10 0,67-47-10 0,-15 38 8 16,5-18-2-16,3 9 2 0,-3-2-5 15,3 0 3-15,2 2-6 0,-3 3 0 16,-2-3-6-16,5 3 2 0,0-2 12 0,2-3-10 15,-2-1 0-15,5-26 8 0,-4 48-10 16,1-28 2-16,3-20-6 0,-2 37 4 0,2-37 0 16,0 30-4-16,0-30 4 0,2 32 10 15,-2-32-16-15,7 21 4 0,-7-21 4 16,13 18 0-16,-13-18 2 0,15 15-2 0,-15-15 2 16,0 0 0-16,28 12-8 0,-28-12 10 15,24 0 8-15,-24 0-10 0,0 0-8 0,43-5-6 16,-43 5 10-16,32-10 4 0,-32 10-2 15,37-15 2-15,-17 9 4 0,2-3-8 16,-22 9 6-16,40-15 2 0,-20 4 2 0,5 2 2 16,-1 2-12-16,-24 7 2 0,41-17-6 15,-17 10 8-15,-24 7 4 0,35-12-2 16,-35 12-14-16,35-8 6 0,-35 8 4 16,30-3 4-16,-30 3-18 0,27-4-21 0,-27 4-5 15,0 0-17-15,42 4-24 0,-42-4-41 16,0 0-93-16,28 8-517 0,-28-8 513 0</inkml:trace>
  <inkml:trace contextRef="#ctx0" brushRef="#br0" timeOffset="27884.6622">1849 9624 3145 0,'-11'-41'0'0,"11"41"4"0,0 0 6 15,0 0 0-15,0 0-3 0,0 0 5 16,0 0 2-16,0 0-11 0,0 0 6 0,0 0 8 16,-30 68-8-16,30-68 6 0,0 33 8 15,0-33-11-15,5 38 18 0,-5-38-5 16,3 46-9-16,-1-19-7 0,-1-1 2 15,-1-26-24-15,14 46-33 0,-9-26-76 0,3 3-250 16,-1-8-289-16,-7-15 119 16</inkml:trace>
  <inkml:trace contextRef="#ctx0" brushRef="#br0" timeOffset="28809.2342">2319 9565 2735 0,'0'0'-6'0,"0"0"15"16,0 0 24-16,-20-14 11 0,20 14 7 15,0 0 8-15,0 0 5 0,0 0 25 0,0 0-18 16,-28-12-1-16,28 12-4 0,0 0-13 15,0 0 4-15,0 0-6 0,0 0-12 16,0 0 15-16,0 0-13 0,0 0 5 0,0 0-11 16,0 0 4-16,0 0 3 0,-17 39-10 15,17-39 7-15,0 35-4 0,0-35-10 0,2 44-6 16,-2-44 6-16,-2 53-6 0,4-29-3 16,-4 3-1-16,2-27 2 0,2 46-2 15,1-25-12-15,-3-21 5 0,0 35-8 0,0-35-4 16,4 27 6-16,-4-27-17 0,0 0 4 15,8 25 6-15,-8-25-12 0,0 0-6 16,0 0 1-16,0 0-1 0,0 0-17 0,0 0-3 16,15-87 0-16,-10 60 5 0,-2 2-9 15,2-2 8-15,0 4 6 0,-1-6 1 0,4 4-2 16,1 4 2-16,-9 21 11 0,11-39-3 16,-6 22-7-16,-5 17 13 0,12-29 0 15,-12 29 2-15,12-16 1 0,-12 16-6 0,0 0 7 16,20-16 10-16,-20 16-10 0,0 0 9 15,0 0 1-15,25-3 2 0,-25 3-3 0,0 0 5 16,0 0 0-16,0 0-2 16,0 0 11-16,0 0-16 0,0 0 28 0,40 3-8 15,-40-3 6-15,0 0-3 0,0 0 6 0,0 0-2 16,0 0-4-16,0 0-9 0,0 0-1 16,0 0 7-16,25-10-8 0,-25 10-1 15,10-18-10-15,-10 18-16 0,19-25-1 0,-8 10 8 16,-11 15-8-16,19-34 3 0,-8 15 1 15,-6 1 6-15,-5 18 1 0,15-30-2 16,-15 30 0-16,12-29 12 0,-12 29 14 16,8-25 13-16,-8 25 7 0,9-18 20 0,-9 18-12 15,0 0-5-15,8-24 2 0,-8 24-11 0,0 0 0 16,0 0-7-16,0 0 2 0,0 0 2 16,0 0-5-16,0 0-1 0,0 0 7 15,22 62 3-15,-19-42-11 0,-3-20 2 16,5 47 2-16,5-16 15 0,-6-3-17 0,1 2 3 15,6 1-1-15,-6 7-13 0,-1-2 7 16,2 0 1-16,1 5 9 0,-2 0-24 0,-1-7 6 16,-3-2-2-16,3-1 9 0,-1-2-28 15,7-2-19-15,-8-3-22 0,-2-24-38 0,6 30-62 16,-6-30-194-16,7 20-380 0,-7-20 526 16</inkml:trace>
  <inkml:trace contextRef="#ctx0" brushRef="#br0" timeOffset="29389.8958">2950 9598 3154 0,'0'0'3'0,"0"0"2"15,-28 6 2-15,28-6 0 0,0 0-12 0,0 0 8 16,0 0-1-16,0 0-4 0,0 0 9 16,0 0-17-16,0 0 13 0,0 0-1 15,0 0 3-15,0 0-10 0,0 0 7 0,0 0-4 16,0 0 9-16,0 0-16 0,0 0 13 15,57-48 8-15,-57 48-12 0,15-17 8 0,-15 17 4 16,0 0-10-16,21-25 3 0,-21 25-10 16,17-18 10-16,-17 18 0 0,8-18-8 15,-8 18-4-15,12-18 7 0,-12 18 2 0,0 0 1 16,9-24 4-16,-9 24 5 0,0 0 9 16,0 0 7-16,0 0 9 0,0 0 24 15,0 0-16-15,0 0-3 0,-24-36-9 0,24 36-3 16,0 0-5-16,0 0-6 0,0 0 11 15,0 0-5-15,-53 42-19 0,53-42 4 16,-25 30-5-16,16-11 9 0,1 1-4 0,-1 3-6 16,9-23-4-16,-8 43 8 0,8-22-8 15,0-21 11-15,0 53 1 0,3-25-8 0,6-5-2 16,-4 2-6-16,3-3 6 0,-8-22-2 16,17 43-2-16,-12-24 6 0,10-3 2 0,0-1-6 15,-15-15 4-15,30 18-8 0,-10-15 8 16,-20-3-10-16,45 4 0 0,-20-4-21 15,-25 0-12-15,57-10-42 0,-30 4-33 16,-3 0-77-16,-24 6-162 0,45-12-323 0,-30 6 120 16</inkml:trace>
  <inkml:trace contextRef="#ctx0" brushRef="#br0" timeOffset="29845.1056">3388 9551 2818 0,'-21'-12'24'0,"21"12"8"15,0 0-8-15,0 0-5 0,0 0 2 0,0 0 2 16,0 0-10-16,0 0 8 0,0 0-1 16,0 0-5-16,0 0-5 0,0 0-7 15,0 0 2-15,21-43 2 0,-21 43-2 16,0 0 5-16,22-21-2 0,-22 21-6 0,22-15-4 15,-22 15 9-15,22-18-4 0,-22 18-1 16,20-20-4-16,-20 20 7 0,20-18 2 16,-20 18 3-16,12-15-5 0,-12 15-5 0,0 0 3 15,0 0 19-15,0 0 9 0,0-31-2 16,0 31 7-16,0 0 8 0,0 0-16 0,0 0 2 16,0 0 2-16,0 0-7 0,-74 40-12 15,59-22 5-15,3 3 4 0,-1 2-9 0,-2 8-4 16,-2-4 2-16,7 5 8 0,-5 1-1 15,7-4-10-15,-1-2 12 0,2 0-1 16,2 4-17-16,5-1 8 0,-5-1 7 16,10 1-13-16,-1-3-10 0,1-1 12 0,7-2 7 15,1-2-11-15,5-2 6 0,1-3 5 16,4-7-5-16,2-1-2 0,7-6 5 0,-2-3-13 16,-30 0-27-16,65-12-22 0,-30-3-26 15,4-1-51-15,-4-7-109 0,0 2-476 16,-5-8 595-16</inkml:trace>
  <inkml:trace contextRef="#ctx0" brushRef="#br0" timeOffset="30141.6874">3669 8840 3157 0,'-25'-9'62'0,"0"-1"9"0,25 10 0 16,-32-15 1-16,32 15-9 0,-30-8-7 15,30 8-1-15,0 0-5 0,-30-9-1 16,30 9-9-16,-20-11-8 0,20 11 5 0,0 0-18 15,0 0 12-15,0 0-12 0,0 0-3 16,0 0 12-16,0 0 13 0,-28 32 3 16,28-32 9-16,11 36-7 0,-11-36 2 0,16 49-8 15,-8-20-1-15,2 6-12 0,5-4-2 16,-2 12-5-16,6-5 3 0,-3 9-3 0,1 1 1 16,2 2-5-16,2 3-3 0,1 1-3 15,-3-4-12-15,2-1 12 0,-1-2-15 16,-1-6-11-16,-8-1-4 0,6-4-11 15,3-6-13-15,-8 5-20 0,-2-11-22 0,5 0-33 16,-7-1-37-16,-8-23-66 0,15 27-568 16,-5-17 225-16</inkml:trace>
  <inkml:trace contextRef="#ctx0" brushRef="#br0" timeOffset="30524.547">3576 9463 3483 0,'-14'-26'-50'0,"14"26"9"16,-10-17 8-16,10 17 12 0,0 0 12 15,0 0 11-15,5-43 5 0,-5 43 23 0,19-24-15 16,-19 24 6-16,28-22 14 0,-14 9-4 16,6 1-9-16,0 1 8 0,1-1-6 0,-21 12-3 15,44-17 8-15,-19 8-14 16,-7 1 2-16,9 3-11 0,-27 5 6 0,42-12 5 15,-24 8-11-15,-18 4 2 0,39-3 12 0,-39 3-13 16,35 3 3-16,-35-3-6 0,30 4 4 16,-30-4 0-16,29 16 2 0,-14-4-4 15,-2 3-2-15,-1 3 8 0,1 0-8 0,-1 2 15 16,0 0-9-16,-1 2 8 0,-2 3-3 16,4-3 7-16,0 0-9 0,1 2-3 15,-1-3-6-15,4 2 7 0,-5-7 2 16,1 4-5-16,0-5-4 0,6-3 1 0,-19-12-10 15,27 22-1-15,-12-13-3 0,-15-9-12 16,26 12-22-16,-26-12-33 0,0 0-50 0,0 0-138 16,44-12-484-16,-44 12 428 15</inkml:trace>
  <inkml:trace contextRef="#ctx0" brushRef="#br0" timeOffset="30709.9766">4178 8881 3569 0,'-13'-24'193'16,"13"24"-16"-16,0 0-16 0,-12-23-27 16,12 23-18-16,0 0-17 0,0 0-15 0,0 0-13 15,0 0-11-15,-8-24-15 0,8 24-15 16,0 0-24-16,0 0-39 0,0 0-51 0,0 0-44 16,0 0-110-16,0 0-632 0,0 0-218 15</inkml:trace>
  <inkml:trace contextRef="#ctx0" brushRef="#br0" timeOffset="31137.975">4400 9177 4093 0,'0'0'-27'15,"0"0"23"-15,0 0 6 0,0 0 0 16,0 0 2-16,0 0-15 0,4 33 11 16,-4-33 12-16,0 0-12 0,0 0 7 0,15 15 4 15,-15-15-7-15,0 0-4 0,17 16-2 16,-17-16 4-16,0 0-2 0,25 13-9 16,-25-13 9-16,0 0 2 0,20 7-11 0,-20-7-2 15,0 0 4-15,0 0 0 0,0 0 7 16,0 0-11-16,40-29 0 0,-30 13 9 0,-10 16-2 15,17-42-7-15,-6 16 8 0,-4-2-5 16,5 3 1-16,-4 1 5 0,2 2-7 16,-3 1 9-16,3 0 0 0,-10 21 0 0,13-29 5 15,-13 29-5-15,22-18 12 0,-22 18 4 16,0 0 0-16,39 11-1 0,-39-11 7 16,23 19-15-16,-8 0 2 0,-2 0 8 0,-4 2-8 15,4 1-2-15,-1 7 11 0,-5-6-8 16,3 4 1-16,1 1-1 0,-6 1-4 15,7-4-17-15,-7 0-36 0,7-1-36 0,-4-6-52 16,-8-18-108-16,18 27-548 0,-7-15 231 16</inkml:trace>
  <inkml:trace contextRef="#ctx0" brushRef="#br0" timeOffset="31587.8859">5264 8945 3520 0,'0'0'55'15,"3"-28"23"-15,-3 28 9 0,0 0-4 0,0 0-18 16,0 0-8-16,0 0-5 0,0 0-5 16,0 0-14-16,0 0 6 0,0 0-8 0,0 0-3 15,0 0 2-15,-55 42-10 0,55-42-3 16,0 0-7-16,-4 30 6 16,4-30-3-16,0 0-10 0,0 0-6 0,26 33 3 0,-26-33 10 15,13 15-13-15,-13-15 1 0,0 0-3 16,0 0-2-16,25 12 1 0,-25-12 2 15,0 0 8-15,0 0 1 0,0 0 10 16,0 0 1-16,0 0-7 0,0 0 4 0,0 0-10 16,0 0 5-16,0 0-8 0,0 0 23 15,0 0 6-15,0 0-3 0,0 0 1 0,0 0-8 16,7-59 5-16,-7 59-2 0,0 0-12 16,0 0 1-16,0 0 0 0,0 0-5 0,0 0-1 15,0 0 7-15,0 0-6 0,45 4 5 16,-45-4 4-16,0 0 10 0,50 13 9 0,-27-7 0 15,1 0 5-15,-2 3 8 0,-6 3 10 16,4 2 3-16,0 3 7 0,-3 5-1 16,0 0-2-16,-5 5-5 0,-4 1 7 0,4 9 1 15,-9 4 0-15,-3 4-10 0,-8 0-5 16,-2 12-11-16,-12-3-4 0,-3 8-28 16,-7 0-57-16,-5 4-66 0,-33 7-120 15,1 4-315-15,-6-6-359 0,-7-6-477 0</inkml:trace>
  <inkml:trace contextRef="#ctx0" brushRef="#br0" timeOffset="32581.9504">1247 10374 4261 0,'0'0'-133'0,"0"0"29"0,0 0 19 15,0 0 13-15,0 0 16 0,0 0 15 0,0 0-3 16,0 0 15-16,0 0 13 0,0 0-2 15,62-31 5-15,-62 31 11 0,25-8-4 16,-25 8 4-16,32-7 4 0,-32 7 2 0,32-3 3 16,-32 3-3-16,42 3 4 0,-42-3 10 15,38 12-10-15,-11-2 5 0,-7-1-3 16,-2 6-8-16,2 1 6 0,-1 0 6 16,3 5-2-16,-6 1-6 0,1 6 14 0,-2 3-12 15,-3 2 5-15,-2 1 19 0,-2 3-13 16,-3 3 6-16,-1 0 5 0,-4-6 4 15,0-1 13-15,-4-1 1 0,3-2-10 0,1-3 13 16,0-27-23-16,-4 54 0 0,4-36-9 0,0-18 0 16,0 31 3-16,0-31-3 0,5 28-2 15,-5-28 3-15,0 0-7 0,20 21-5 16,-20-21 5-16,19 13-1 0,-19-13-7 0,25 8 0 16,-25-8 0-16,32 4 0 0,-32-4 1 15,35 3 7-15,-35-3-11 0,43 2 4 16,-43-2-3-16,39 3-4 0,-39-3-2 15,35 7 9-15,-35-7 0 0,33 5 3 0,-33-5 19 16,25 16 13-16,-15-4 14 0,-10-12 3 16,10 26-2-16,-10-26 2 0,4 30-1 0,-4-30-7 15,-7 33-9-15,7-33-6 0,-17 39-6 16,9-22-15-16,8-17-28 0,-17 31-47 0,12-15-61 16,5-16-115-16,-17 25-290 15,6-19-305-15,11-6 1 0</inkml:trace>
  <inkml:trace contextRef="#ctx0" brushRef="#br0" timeOffset="33207.1085">2733 10603 3596 0,'-20'-15'-128'0,"20"15"28"0,0 0 12 0,0 0 15 16,0 0 30-16,0 0 14 0,0 0 2 16,0 0 7-16,0 0-5 0,0 0 25 15,0 0 12-15,0 0 6 0,0 0 19 0,0 0-13 16,0 0 0-16,0 0 8 0,0 0-16 15,45 54 8-15,-32-35-3 0,1 2-7 16,-4-2-5-16,1 3 1 0,-2-4 1 16,1 0 3-16,-4 5 0 0,-6-23 11 0,14 33 11 15,-14-33-1-15,6 30 5 0,-6-30 1 16,4 27-1-16,-4-27-6 0,0 0 6 0,0 0-9 16,0 0 1-16,0 0-17 0,0 0 11 15,0 0 0-15,0 0-12 0,0 0 1 0,0 0 7 16,-47-66-16-16,45 39 2 0,-1-5-16 15,3-4 6-15,0-6-2 0,5 3-16 16,2-3 7-16,3 1 5 0,1 2-6 0,4 0 0 16,2 6 8-16,-5 3-6 0,5-2-4 15,-4 11 6-15,2 3-5 0,2 1-1 16,-17 17-15-16,28-12-15 0,-28 12-35 0,29 0-37 16,-29 0-75-16,0 0-205 0,38 19-259 15,-21-12 118-15</inkml:trace>
  <inkml:trace contextRef="#ctx0" brushRef="#br0" timeOffset="33613.4613">3392 10504 2901 0,'0'0'83'0,"-12"31"8"16,7-10-17-16,-3 1 17 0,8-22 5 0,-9 44-13 15,6-21-21-15,-2 1-2 0,5-24 12 16,0 45-26-16,0-21-3 0,0-24-1 0,8 50-12 16,-3-28 3-16,4-2-4 0,-1-2-2 15,4 2-4-15,-12-20-7 0,25 24-3 16,-5-14 0-16,-20-10 8 0,28 12-6 0,-11-6-4 16,-17-6-8-16,32 2 1 0,-32-2 0 15,27 4-2-15,-27-4-4 0,0 0 7 16,35-12-8-16,-35 12 10 0,16-19-7 15,-16 19-2-15,12-22 6 0,-12 22 1 0,5-25 1 16,-5 25 3-16,0 0 18 0,-5-45 13 16,5 45-5-16,-20-33 13 0,7 17-5 0,-2-3 6 15,15 19 5-15,-34-34-13 0,18 18-1 16,-8 0-9-16,7-1-11 0,1 2-10 0,-1 0-23 16,17 15-23-16,-27-27-13 15,27 27-27-15,-28-15-19 0,28 15-25 0,-22-12-27 16,22 12-20-16,-27-6-35 0,27 6-117 0,0 0-407 15,-27 0 525-15</inkml:trace>
  <inkml:trace contextRef="#ctx0" brushRef="#br0" timeOffset="33977.3036">3875 10156 3140 0,'0'0'38'0,"0"0"-9"16,0 0 9-16,0 0-3 0,0 0-7 15,-13-19 0-15,13 19-8 0,0 0 10 0,0 0-3 16,0 0 10-16,0 0 13 0,0 0 10 15,0 0 8-15,0 0 6 0,0 0-10 0,0 0-5 16,0 0 16-16,0 0 20 0,0 0 1 16,0 0-10-16,0 0-7 0,13 84-9 15,-4-47-10-15,2 6-9 0,-2-1 0 0,4 10-9 16,2 2-1-16,2-2-3 0,-4 3-10 16,4-4-9-16,1 3-1 0,-1-4-21 15,-4-2-25-15,4-1-42 0,2-8-61 16,-6-4-122-16,2-1-607 0,-2-10-165 0</inkml:trace>
  <inkml:trace contextRef="#ctx0" brushRef="#br0" timeOffset="34431.6472">4412 10726 3881 0,'0'0'-115'0,"0"0"14"16,0 0 13-16,0 0 20 0,0 0 0 15,19-44 8-15,-19 44 10 0,18-18 4 16,-18 18 4-16,17-22-1 0,-17 22 7 0,16-20 12 15,-16 20 14-15,15-22 10 0,-15 22 19 16,12-22 18-16,-12 22 6 0,5-22 4 0,-5 22 1 16,0 0 0-16,4-33-12 15,-4 33 11-15,0 0 14 0,-4-39-21 0,4 39 19 0,0 0-9 16,-13-27 5-16,13 27-13 0,0 0 7 16,0 0-12-16,-37 4-4 0,37-4 3 15,0 0-17-15,-33 40 10 0,21-21 8 16,0 2-15-16,4 6 2 0,-1-1-11 0,3 2 1 15,4-1-3-15,-6 1-2 0,8-28 3 16,0 52 0-16,5-27-5 0,-2 0 7 16,2-4-8-16,8-3-5 0,3-3 5 0,-16-15-27 15,33 12-31-15,-33-12-27 0,48-1-59 16,-19-13-106-16,-4-1-541 0,7-3 255 0</inkml:trace>
  <inkml:trace contextRef="#ctx0" brushRef="#br0" timeOffset="34708.2986">4959 10261 3546 0,'-12'-43'73'0,"12"43"36"0,0 0 19 16,-13-23 5-16,13 23 4 0,0 0 18 15,-23-15-13-15,23 15-15 0,0 0-24 0,0 0-8 16,-29 0-13-16,29 0-15 0,0 0-8 0,0 0-9 16,0 0-4-16,0 0-9 0,0 0-5 15,0 0 1-15,0 0-6 0,0 0 1 16,0 0-8-16,0 0-6 0,44 56 3 0,-19-53-5 15,-25-3 1-15,48 7-4 0,-23-5 3 16,2 4-4-16,3-2 1 0,-8 1 1 0,-22-5 3 16,40 14-1-16,-20-6 9 0,-20-8 3 15,27 31 0-15,-22-9-5 0,-5 5-3 16,-2 3-7-16,-9 11-27 0,-6 0-42 0,-10 10-70 16,-8 4-122-16,-2 1-325 0,-8 4-314 15,-20 12-348-15</inkml:trace>
  <inkml:trace contextRef="#ctx0" brushRef="#br0" timeOffset="35879.6673">1903 11736 4032 0,'-22'10'-132'15,"22"-10"29"-15,0 0 26 0,0 0 22 0,0 0 20 16,0 0 16-16,0 0 32 0,-25 9-13 15,25-9 14-15,0 0-2 0,0 0 7 16,0 0 1-16,0 0 7 0,0 0-3 0,0 0-2 16,0 0 0-16,0 0-7 0,0 0-1 15,0 0 2-15,0 0-3 0,0 0 14 16,0 0-8-16,0 0-7 0,95-19 5 0,-64 17-6 16,0-6-9-16,3 3 7 0,1-2 1 15,-2 6-7-15,3-7-3 0,-6 5 6 16,1 3 0-16,-31 0 1 0,51-3-14 0,-51 3 16 15,41 6-7-15,-24 3 3 0,-17-9 3 0,24 26-5 16,-16-11-1 0,-8-15 0-16,7 40 16 0,-7-20 15 0,0-20 3 0,-7 54 8 0,4-30 19 15,-6 0 12-15,1-1-5 0,8-23-13 16,-8 33-1-16,8-33-15 0,-9 30-2 16,9-30-6-16,-5 27-11 0,5-27-7 0,0 0 3 15,0 0-8-15,17 30 5 0,-17-30-5 16,22 9-4-16,-22-9 10 0,0 0-7 15,31 11-4-15,-31-11 2 0,22 7-1 0,-22-7 5 16,0 0 5-16,35 13-13 0,-35-13-1 16,20 8 2-16,-20-8 3 0,22 19 2 15,-22-19-2-15,20 25 3 0,-13-10 0 16,-7-15 0-16,13 35 2 0,-4-19 6 0,-9-16 7 16,3 39 3-16,-3-15-9 0,0-24 4 15,-8 50-7-15,1-22 0 0,2-5 0 0,-9 2-2 16,1-3-25-16,3 0-29 0,-2-1-48 15,1-9-41-15,1-3-53 0,10-9-133 0,-24 10-548 16,24-10-180-16</inkml:trace>
  <inkml:trace contextRef="#ctx0" brushRef="#br0" timeOffset="36844.927">3363 11696 3977 0,'-18'-12'-85'15,"18"12"39"-15,0 0-5 0,-30-12 8 16,30 12 5-16,0 0 13 0,-34 2-5 0,34-2 3 16,0 0 8-16,-31 15 0 0,31-15-2 15,-20 16-2-15,20-16 12 0,-24 24-8 16,24-24 15-16,-18 32-3 0,9-13 5 0,-2-2-5 15,11-17 5-15,-10 43 4 16,3-21-2-16,5 3 7 0,2-25-16 0,0 42 9 16,2-16 5-16,-2-26-10 0,12 43 1 15,-4-23 6-15,2 0-2 0,5-1 2 0,-15-19-6 16,32 21 6-16,-15-12-2 0,-17-9 4 0,30 13 1 16,-30-13-5-16,35 0 0 0,-35 0 2 15,0 0-4-15,35-16-7 0,-35 16 18 16,18-24-11-16,-18 24 2 0,17-29 10 15,-17 29 10-15,12-29 16 0,-12 29 29 0,5-26 7 16,-5 26 17-16,11-18-15 0,-11 18 11 16,0 0 2-16,6-29-14 0,-6 29-12 0,0 0 3 15,11-17-20-15,-11 17-19 0,0 0-24 16,0 0-4-16,17-16 13 0,-17 16-13 16,0 0 3-16,32-9 0 0,-32 9-10 0,32-10 6 15,-32 10 4-15,35-8-10 0,-14 1 9 16,-21 7 7-16,42-8-11 0,-42 8 4 0,37-10 4 15,-20 4-3-15,-17 6 7 0,42-11-4 16,-42 11-6-16,26-12 9 0,-26 12-1 16,24-12 5-16,-24 12-2 0,16-12-3 15,-16 12 7-15,17-18-9 0,-17 18 2 0,0 0 5 16,2-33-12-16,-2 33 12 0,0 0-8 16,-19-38 6-16,19 38 11 0,0 0 4 0,-21-30 0 15,21 30-16-15,-14-16-4 0,14 16 9 16,0 0 6-16,-21-21-17 0,21 21 4 0,0 0-14 15,-14-24 1-15,14 24 6 0,0 0-6 16,4-32 2-16,-4 32 0 0,18-29-9 16,-18 29 4-16,18-27-1 0,-4 12-3 0,-14 15 4 15,30-22-1-15,-30 22-4 0,25-18 18 16,-25 18-15-16,25-9 5 0,-25 9 8 16,0 0-15-16,40 7 8 0,-40-7-3 0,25 15 5 15,-25-15 2-15,22 24 1 0,-10-12-4 16,-1 8 1-16,-2-2 0 0,-9-18 3 15,20 30 5-15,-10-11-6 0,3 0 6 0,-13-19-6 16,19 29 0-16,-4-12 6 0,-15-17-10 16,22 20 7-16,-4-10 7 0,-18-10-14 0,30 14-1 15,-30-14 18-15,33-5-30 0,-33 5-11 16,41-12-22-16,-23 3-17 0,-18 9-17 0,35-28-28 16,-18 9-15-16,-4 2-23 0,-1-6-18 15,-4-1-25-15,6-2-44 0,-9 2-453 16,-5 24 680-16</inkml:trace>
  <inkml:trace contextRef="#ctx0" brushRef="#br0" timeOffset="37053.8791">4200 11087 2721 0,'-12'-15'-57'15,"12"15"57"-15,-15-24 43 0,15 24 21 0,-15-18 10 16,15 18-8-16,0 0-6 0,-13-17-6 16,13 17 4-16,0 0-4 0,0 0 4 0,0 0-8 15,0 0-1-15,0 0-5 0,0 0 6 16,20 77 8-16,-10-57 1 0,3 4 1 15,2-1-12-15,3 8 6 0,-2-3-7 0,4 0-15 16,1-1 6-16,-2 0-7 0,1 1-12 16,-2-4 3-16,1-1-13 0,-3-2-13 0,-2 1-32 15,2-7-39-15,0 5-47 0,-1-8-100 16,-15-12-531-16,18 21 404 0</inkml:trace>
  <inkml:trace contextRef="#ctx0" brushRef="#br0" timeOffset="37351.8091">4325 11451 3264 0,'-23'-14'33'0,"23"14"-3"0,0 0 13 0,-14-21-5 15,14 21-2-15,0 0 1 0,0 0 8 16,17-54 11-16,-4 37-29 0,4-2 2 16,10-5 6-16,-5 2-13 0,-2 3 15 15,3 6-11-15,-3-4 0 0,-1 4-3 0,-19 13 6 16,31-12 14-16,-31 12 0 0,0 0 0 15,41 10 0-15,-41-10 11 0,21 15-7 16,-21-15-7-16,19 20-5 0,-19-20 5 0,18 24 0 16,-6-13-18-16,-12-11 0 0,18 22 1 15,-18-22-4-15,22 18-6 0,-9-6 5 16,-13-12-5-16,26 17-6 0,-26-17-2 0,26 15-10 16,-26-15-24-16,27 15-22 0,-10-9-35 15,-17-6-38-15,30 15-12 0,-30-15-26 0,22 10-161 16,-9-3-443-16,-13-7 346 0</inkml:trace>
  <inkml:trace contextRef="#ctx0" brushRef="#br0" timeOffset="37490.2915">4772 11077 3505 0,'-17'-29'93'0,"2"9"33"16,2 5 17-16,13 15-15 0,-17-25-11 16,17 25-24-16,-15-17-14 0,15 17-4 15,0 0-33-15,0 0-42 0,-14-24-34 0,14 24-34 16,0 0-63-16,0 0-156 0,0 0-536 15,0 0 69-15</inkml:trace>
  <inkml:trace contextRef="#ctx0" brushRef="#br0" timeOffset="37927.9185">5397 10677 3718 0,'-20'-20'-12'15,"20"20"8"-15,-16-12 22 0,16 12 6 16,0 0 6-16,-29-12-5 0,29 12 10 0,0 0-8 16,-33 0-4-16,33 0-2 0,0 0 4 15,-35 31-6-15,21-13-4 0,-2 4-1 0,2 0 12 16,2 2 11-16,-1 0 8 0,3 2-10 16,2-1 0-16,3-2-2 0,5-23 7 15,-7 54-5-15,10-24 10 0,1-3 3 0,2 5-11 16,1-2 5-16,3 5-7 0,7-1-4 15,-1-1 3-15,-2 1-7 0,4 0-4 0,1-1 3 16,1 2 2-16,2-1-15 0,-1-7 2 16,1 2-5-16,3-2-35 0,-3-3-25 15,1 0-50-15,-6-9-51 0,0 2-98 16,3-5-602-16,-5-2-97 0</inkml:trace>
  <inkml:trace contextRef="#ctx0" brushRef="#br0" timeOffset="38466.7255">5326 11335 3886 0,'0'0'-48'15,"-19"-15"1"-15,19 15 20 0,0 0 7 0,0 0 18 16,0 0 0-16,2-30 6 0,-2 30 12 16,0 0-4-16,33-25-6 0,-33 25 17 15,39-21-9-15,-18 5 3 0,0 4-3 16,7-3 5-16,-3-4-3 0,4-1-11 0,2 4 5 15,1-7 5-15,-7 5-13 0,5 0-4 16,-3 3 11-16,-9 3-12 0,3-4-1 0,-3 2 6 16,-18 14-4-16,27-17 6 0,-27 17-1 15,25-10-1-15,-25 10 4 0,22-9 2 16,-22 9 8-16,0 0 7 0,0 0-3 0,0 0 0 16,0 0 0-16,0 0 4 0,0 0-8 15,31 27 0-15,-31-27-5 0,0 0-2 16,4 31-1-16,-4-31-2 0,8 25-1 0,-8-25-9 15,8 25 8-15,-8-25 5 0,15 18-4 16,-15-18-2-16,0 0-6 0,17 26 1 0,-17-26 7 16,0 0-10-16,17 11 3 0,-17-11 4 15,0 0 2-15,0 0 3 0,0 0-4 16,0 0 1-16,35-34 1 0,-35 34-3 0,8-24-1 16,-8 24 1-16,0 0 17 0,2-38 14 15,-2 38 19-15,7-21 8 0,-7 21-3 16,0 0-1-16,0 0-1 0,5-27-7 15,-5 27-10-15,0 0 2 0,0 0-12 0,8-22 2 16,-8 22-6-16,0 0-2 0,0 0 2 16,20-12-5-16,-20 12-2 0,0 0 1 0,37-5-3 15,-37 5-4-15,28 0 1 0,-28 0 1 16,37-3-13-16,-37 3 2 0,39-2-22 0,-13 0-31 16,-26 2-48-16,46-8-41 0,-23 0-77 15,-23 8-182-15,35-13-430 0,-18 4 25 16</inkml:trace>
  <inkml:trace contextRef="#ctx0" brushRef="#br0" timeOffset="38859.4936">6319 10738 3726 0,'0'0'18'0,"-13"-19"74"15,13 19-15-15,-20-11 12 0,20 11 2 0,0 0-14 16,-24-9-12-16,24 9-6 0,0 0-7 16,0 0-7-16,0 0-2 0,-21 42-10 0,21-42-3 15,0 0 7-15,21 50-12 0,-11-35-10 0,7 0 2 16,5 1-2-16,0-5-5 0,4-2-10 15,-1-2 0-15,-25-7 0 0,57-4-9 16,-28 1 2-16,-1-9-11 0,6-3-2 16,-3-3-9-16,-2-6-4 0,-7-1 13 15,4-6-4-15,-7-2 4 0,-4-5-1 0,-2 1 18 16,-8-4 13-16,-1 2 17 0,-4 3-1 16,-4-8 6-16,-6-2 6 0,-7-4-4 15,-3 0 21-15,0-2 13 0,-5 7 16 0,2 1 4 16,6 11-1-16,-3 2-2 0,3 0-6 0,4 7-10 15,-4 5-6-15,2 4-11 16,15 15-8-16,-25-13-8 0,25 13 0 0,0 0-3 16,0 0-6-16,0 0-1 0,-12 62-3 0,16-32-3 15,1 7-3-15,8 0-1 0,2 7-2 16,2 4-2-16,3 1 0 0,0 4-3 16,5-3 0-16,-2-5-6 0,-1 2-18 15,2-1-30-15,1-5-35 0,-9-4-33 0,6-5-45 16,-7 3-81-16,2-7-198 0,-5-1-467 15,-4-4-447-15</inkml:trace>
  <inkml:trace contextRef="#ctx0" brushRef="#br0" timeOffset="39009.4484">6501 10555 4565 0,'-8'-20'60'0,"8"20"-11"15,-13-37-5-15,13 37-6 0,13-44 6 0,-5 20-6 16,6-11-2-16,6 2-1 0,12-11-5 15,1 3-36-15,12-9-85 0,-11 3-129 16,9 7-450-16,-8 3-160 0,1-3 12 0</inkml:trace>
  <inkml:trace contextRef="#ctx0" brushRef="#br0" timeOffset="46674.3905">12181 12026 2406 0,'0'0'171'0,"-10"-20"-33"0,10 20-44 16,0 0-13-16,0 0 24 0,0 0-17 0,0 0 15 15,-20-18-2-15,20 18 2 0,0 0 7 16,0 0 3-16,0 0-6 0,0 0 2 0,0 0-6 15,-21-12 9-15,21 12-33 0,0 0-1 16,0 0-10-16,0 0-6 0,0 0-8 0,0 0-8 16,0 0-3-16,0 0-1 0,0 0-5 15,-25-8-4-15,25 8-3 0,0 0 6 0,0 0-7 16,0 0-1-16,-23-10-1 0,23 10 9 16,0 0-9-16,0 0 5 0,0 0 0 15,-42-3-2-15,42 3-7 0,0 0 2 16,-33 3-5-16,33-3 0 0,0 0-4 15,-39 6 4-15,39-6 7 0,-27 4-5 0,27-4-2 16,-36 2 2-16,36-2-7 0,-35 3 3 16,35-3-4-16,-36 10 1 0,36-10 2 0,-36 5 3 15,36-5-6-15,-29 7 0 0,29-7-4 16,-28 7 0-16,28-7-3 0,-29 4 3 0,29-4-3 16,0 0-2-16,-32 9 3 0,32-9-3 15,0 0-4-15,-30 8 5 0,30-8-2 16,0 0 2-16,-28 7 0 0,28-7 2 0,0 0 4 15,-27 5 5-15,27-5 5 0,0 0 2 0,0 0-7 16,-27 10 2-16,27-10-5 0,0 0-3 16,0 0-2-16,0 0 3 0,0 0-5 15,0 0-3-15,-26 5 0 0,26-5 3 0,0 0-1 16,0 0-2-16,0 0 3 0,0 0 0 16,0 0 2-16,0 0-5 0,0 0 2 0,-25 10 6 15,25-10 5-15,0 0 1 0,0 0-3 16,0 0-4-16,0 0 1 0,-22 9-1 15,22-9 0-15,0 0-2 0,0 0-1 0,-30 15 2 16,30-15-5-16,0 0 0 0,-27 12 3 16,27-12 0-16,-20 12 3 0,20-12 0 0,0 0-3 15,-32 14 5-15,32-14 0 16,-20 15-7-16,20-15 0 0,-18 15 0 0,18-15 1 16,-27 15-2-16,27-15-2 0,-19 19 2 15,19-19-1-15,-25 18 0 0,25-18 0 0,-21 19-4 16,21-19 1-16,-19 15 1 0,19-15 0 15,-17 15 0-15,17-15 0 0,-15 15 1 16,15-15 0-16,-16 16 0 0,16-16 6 0,0 0-4 16,-20 20 0-16,20-20 2 0,0 0-4 15,-17 18 5-15,17-18-5 0,0 0 1 0,-17 15-2 16,17-15 1-16,0 0 0 0,0 0-1 16,-23 15 3-16,23-15-4 0,0 0 2 15,0 0-3-15,-14 15 2 0,14-15-4 0,0 0 4 16,0 0-2-16,-16 19 2 0,16-19-2 15,0 0 1-15,-12 20 0 0,12-20 2 16,0 0-4-16,-13 18 3 0,13-18-2 0,0 0 1 16,-16 20 0-16,16-20-6 0,0 0 4 15,-15 16 1-15,15-16 0 0,0 0 0 16,0 0-1-16,-13 21 1 0,13-21-1 0,0 0 0 16,0 0 1-16,-8 20 5 0,8-20-3 15,0 0-3-15,0 0-4 0,0 0 3 0,-12 24 0 16,12-24 3-16,0 0-2 0,0 0 0 15,-2 30 1-15,2-30-1 0,0 0 0 0,2 30 1 16,-2-30-1-16,3 29 0 0,-3-29 1 16,4 34 0-16,-4-34 2 0,5 36-1 0,-5-36-5 15,0 35 5-15,3-17 0 0,-3-18 2 16,0 32-2-16,0-32-1 0,-3 29 1 16,3-29 0-16,0 0-1 0,3 41 0 0,-3-41-1 15,-3 28 2-15,3-28-1 0,0 0-2 16,-5 37 2-16,5-37 1 0,0 24 2 15,0-24-1-15,0 0-5 0,-4 33 4 0,4-33-3 16,0 0 2-16,-5 35-2 0,5-35 2 16,-3 24 0-16,3-24-1 0,0 0 0 15,0 39 2-15,0-39 0 0,-5 30-1 16,5-30 0-16,0 33 0 0,0-33 1 0,0 31-1 16,0-31-1-16,-3 35 1 0,3-35 4 15,-4 27-4-15,4-27 1 0,-3 32-2 0,3-32 2 16,-8 23-1-16,8-23 2 0,0 0-1 0,-4 31-1 15,4-31 1-15,0 0 0 0,-5 24-2 16,5-24 3-16,0 0-2 0,0 0 0 16,0 0-2-16,-5 32-1 0,5-32 4 0,0 0 4 15,0 0-4-15,0 0 0 0,-7 22-1 16,7-22-1-16,0 0-1 0,0 0 3 0,0 0 0 16,-5 30 0-16,5-30-2 0,0 0 0 15,-8 25-1-15,8-25 3 0,0 0 0 16,-8 29 0-16,8-29-1 0,-5 23 1 0,5-23-1 15,0 0 1-15,-5 31-2 0,5-31 1 16,-9 20 0-16,9-20 0 0,0 0 0 0,0 38-3 16,0-38 5-16,-5 27-1 15,5-27-1-15,0 0 1 0,-3 44 1 0,3-44 3 16,0 31 3-16,0-31 1 0,-2 31 3 16,2-31 0-16,-3 32 1 0,3-32-2 0,-8 39-2 15,8-39 2-15,-5 35 0 0,-4-22-3 16,9-13 0-16,-7 35 0 0,7-35-1 0,-10 34 0 15,5-19-2-15,5-15-1 0,-11 30 2 16,11-30 0-16,-10 32 1 0,10-32 7 16,-9 24 4-16,9-24 2 0,-10 24-2 0,10-24 1 15,-6 21-3-15,6-21 0 0,0 0-4 16,-14 29-4-16,14-29 3 0,-5 18-1 0,5-18-2 16,0 0 0-16,-15 27-3 0,15-27 1 15,-7 23-1-15,7-23-1 0,0 0 4 16,-18 31-5-16,18-31 2 0,-8 18-3 0,8-18 0 15,-12 21-1-15,12-21 0 0,-13 19 1 16,13-19-2-16,0 0 2 0,-12 31-2 16,12-31 1-16,-10 18 1 0,10-18-3 0,0 0 3 15,-10 30-2-15,10-30 0 0,-7 25 0 16,7-25 0-16,-2 26 1 0,2-26-1 16,-8 27-1-16,8-27 3 0,-7 31-1 0,7-31-1 15,-1 37-3-15,1-37 4 0,-9 34 0 0,9-34-1 16,-3 37 0-16,3-37 1 0,0 33-2 15,0-33 0-15,-3 37 0 0,3-37 1 16,3 41 2-16,-3-23-2 0,0-18 1 0,3 45-2 16,-3-21 2-16,0-24-2 0,0 38 1 15,0-14-1-15,0-24 2 0,-3 42 1 16,3-42-3-16,0 40 1 0,-3-23-1 16,3-17 2-16,0 38-1 0,0-38 0 0,-2 40-1 15,2-40-1-15,0 38 2 0,0-38-3 16,2 36 4-16,-2-36 1 0,0 38-3 0,3-20 2 15,-3-18-1-15,3 33 0 0,-3-33 5 16,0 36-6-16,0-36-1 0,5 36 2 0,-5-36-2 16,4 33 3-16,-4-33-2 0,1 33 1 15,-1-33-2-15,4 32 1 0,-4-32 2 16,8 30 1-16,-8-30-2 0,5 31-3 16,-5-31 0-16,15 26 2 0,-15-26 1 0,12 27 0 15,-12-27 0-15,12 22-1 0,-2-11-2 0,-10-11 2 16,20 17 0-16,-20-17 2 0,26 19-3 15,-26-19-2-15,26 15 1 0,-26-15 1 16,30 12-1-16,-12-6-1 0,-18-6 6 0,39 9-4 16,-23-3-2-16,-16-6 2 0,34 6 0 15,-34-6 1-15,37 9-1 0,-37-9 0 0,35 7 0 16,-35-7 1-16,33 5-1 0,-33-5-1 16,37 7 0-16,-37-7-1 0,28 0 0 15,-28 0-2-15,37 3 3 0,-37-3-1 0,25 0-3 16,-25 0 4-16,0 0-4 0,40 2-1 15,-40-2 1-15,0 0 0 0,29 0-1 16,-29 0 0-16,0 0 2 0,40 5 0 0,-40-5-3 16,25 0 4-16,-25 0 0 0,30 0 0 15,-30 0 0-15,40-5 0 0,-40 5-1 16,44-5 2-16,-44 5-2 0,47-7 2 0,-24 6 1 16,-23 1-2-16,47-4 1 0,-15 0 1 15,-32 4 0-15,53-3 2 0,-24 3-3 16,-4-3 2-16,-25 3 0 0,60-3 0 0,-35 3 6 15,12 0-4-15,-7 0-1 0,0-3 0 0,0 6 1 16,5-3 1-16,0 0-3 0,-4 0 0 16,4-3 2-16,-7 6-1 0,4-3 1 15,-2 0 0-15,2 0-1 0,-4 3 2 0,-28-3-3 16,50 0 3-16,-21 0-2 0,-29 0 2 16,43 3-1-16,-43-3-2 0,41 0 2 0,-20 3 2 15,-21-3-4-15,39 0 3 0,-39 0-1 16,40 0-1-16,-40 0 1 0,42-3 0 15,-42 3 0-15,48-6 0 0,-28 3-2 16,-20 3 3-16,45-9 1 0,-24 6-2 0,-21 3-2 16,36-9-2-16,-36 9 4 0,30-6 0 15,-30 6-1-15,31-7 2 0,-31 7-2 0,25-5-1 16,-25 5 2-16,0 0-1 0,40-7 1 16,-40 7-2-16,22-7 4 0,-22 7-2 0,30-1-1 15,-30 1 0-15,30-7 0 0,-30 7-1 16,27-7 6-16,-27 7-3 0,0 0-1 15,40-10 0-15,-40 10-2 0,25-3 3 16,-25 3-1-16,0 0 0 0,38-1-1 0,-38 1 1 16,0 0 0-16,39-8 0 0,-39 8-1 15,26 0 1-15,-26 0 0 0,36-3-1 0,-36 3 2 16,33-1-1-16,-33 1 1 0,35-5-1 16,-35 5 1-16,34-2-1 0,-34 2 1 15,0 0 0-15,45-4-2 0,-45 4-1 0,30-6 2 16,-30 6 0-16,32-3 0 0,-32 3 2 15,28-3-3-15,-28 3 3 0,27-6-2 0,-27 6-1 16,30-9 1-16,-30 9 0 16,27-6 0-16,-27 6 0 0,32-12 0 0,-32 12 2 0,28-12-4 15,-28 12 1-15,27-17 1 16,-27 17-1-16,25-15 1 0,-25 15-1 0,30-15-2 16,-30 15 2-16,27-16 0 0,-14 7 1 0,-13 9-1 15,29-15-1-15,-29 15 0 0,28-12-1 16,-28 12-1-16,25-12 3 0,-25 12-2 0,20-14 3 15,-20 14 0-15,0 0-2 0,29-15 0 16,-29 15 0-16,0 0 2 0,25-12-2 16,-25 12 0-16,0 0 1 0,23-12 1 0,-23 12-3 15,25-9 3-15,-25 9-2 0,20-13-5 16,-20 13 0-16,24-16-3 0,-24 16-1 16,26-16 0-16,-26 16 2 0,26-15 2 0,-26 15 0 15,23-12 4-15,-23 12-3 0,28-11-2 16,-28 11 4-16,22-14 0 0,-22 14 1 15,22-13-2-15,-22 13 1 0,23-13 2 0,-23 13 0 16,20-14 1-16,-20 14 0 0,0 0-2 16,29-15 4-16,-29 15-2 0,20-12-1 15,-20 12 2-15,17-15-2 0,-17 15 2 16,20-15 0-16,-20 15 0 0,23-17 1 0,-23 17-2 16,22-18 1-16,-22 18-1 0,25-15-1 0,-25 15 1 15,23-19 2-15,-23 19-6 0,20-18 6 16,-20 18-2-16,22-17 1 0,-22 17 0 15,24-16-1-15,-24 16 0 0,20-20 1 0,-20 20-3 16,16-15 2-16,-16 15 0 0,22-18 2 16,-22 18-1-16,20-22-1 0,-20 22 2 0,20-23-2 15,-6 9 0-15,-14 14 2 0,20-28-4 16,-9 13 2-16,1-2-1 0,-12 17 2 0,19-35 1 16,-8 13-5-16,-2 4 1 15,-9 18 3-15,15-34-1 0,-9 15 1 0,-6 19 6 16,10-37-6-16,-6 12 1 0,-4 25 1 15,8-43-1-15,-6 26 2 0,-2 17-2 0,3-44 1 16,1 22-2-16,-4 22 3 0,0-43 0 16,5 22-3-16,-5 21 4 0,-5-43-1 0,5 43 2 15,0-49-1-15,-4 24-2 0,4 25 2 16,-3-52-3-16,1 22 1 0,-1 2 0 0,-2-4 0 16,1 1 0-16,-1 0-2 0,0-3-2 15,2 0 3-15,0 4 0 0,-4-1-1 16,2-2 2-16,2 4-4 0,-1-2 6 0,-1 7-3 15,-3-3 2-15,8 27 1 0,-13-50-2 16,8 25 0-16,-7-2-2 0,3 5-2 16,-4-6 3-16,3 4 0 0,-3 1-1 0,6-1 1 15,-3-3-4-15,2-1 3 0,-1 0 0 16,1 1-1-16,1-4 1 0,-1-7-1 16,-1 8 1-16,1-6 1 0,0 3-2 0,-1 1 4 15,1 2 0-15,0 1 2 0,-6 1-4 16,9 1 0-16,-3-2 1 0,3 4-2 0,5 25 3 15,-15-45-1-15,10 24 4 0,-4-2 0 16,1 2 2-16,8 21-1 0,-20-42 1 16,12 19-1-16,-1 2-2 0,1-3-3 0,8 24 3 15,-25-46-1-15,15 17 0 0,-4 8-1 16,3-3 8-16,2-2 2 0,-4 5 2 0,-2-3 0 16,3 2-3-16,-5 1 1 0,4-2 3 15,1-1-1-15,-6 6 1 0,5-5 0 0,-4 2-2 16,3 0-1-16,1 3-3 0,-4-4 5 15,1 4-4-15,2-5 0 0,-3 5-1 16,4 0-1-16,0-1-1 0,-6 0 4 0,6 1-3 16,-4 3 0-16,17 15 0 0,-32-37 5 15,16 22 1-15,4-5-1 0,-10 0-2 16,0 1-3-16,4 1 1 0,-10-4-1 0,-1 0 4 16,4-3 0-16,-7 8 2 0,1-1-2 15,0-6-2-15,-4 9-1 0,4 0 1 16,-5 0-4-16,3-5 0 0,-4 3-2 15,4 1 0-15,-2-2 0 0,-2 3 0 0,-5 0-3 16,2-1 1-16,-5 2-3 0,-4 7-7 16,-1-3-15-16,-9-3-28 0,-9 4-63 0,-1-2-76 15,-18-5-205-15,-6-2-136 0,-31-7-437 16,-3 0-980-16</inkml:trace>
  <inkml:trace contextRef="#ctx0" brushRef="#br0" timeOffset="48066.8257">10510 15637 4842 0,'0'0'-116'0,"-21"-17"29"0,21 17 22 15,-20-9 15-15,20 9 11 0,0 0 9 16,-30-3 20-16,30 3 10 0,0 0 0 0,-28-6 5 16,28 6 0-16,0 0 0 0,0 0 20 15,0 0-2-15,-35-6 26 0,35 6-2 16,0 0 2-16,0 0 0 0,0 0 4 0,0 0-6 15,0 0-1-15,-32 0-7 16,32 0-3-16,0 0-6 0,0 0-3 0,0 0-3 16,0 0-1-16,0 0-6 0,0 0 1 0,0 0-4 15,0 0-3-15,0 0-1 0,0 0 3 16,0 0-5-16,0 0-1 0,0 0 2 0,0 0 7 16,0 0 4-16,0 0 3 0,0 0 0 15,-3 42 3-15,3-42-7 0,16 50 4 0,-2-19-7 16,-3 5 2-16,3-1-7 0,8 4 3 15,-4 0-3-15,-1-4-4 0,3 0-5 16,-4-1-9-16,1-4-13 0,0 0-10 0,0 2-13 16,-4-7-12-16,-5-4-24 0,2 3-14 15,2-1-11-15,-7-2-18 0,2-6-18 0,1 0-28 16,-8-15-43-16,0 0-129 0,9 32-491 16,-9-32 15-16</inkml:trace>
  <inkml:trace contextRef="#ctx0" brushRef="#br0" timeOffset="48767.3921">10336 15349 3750 0,'0'0'-65'15,"0"0"18"-15,-14-30 16 0,14 30 16 16,-12-18 11-16,12 18 25 0,0 0 4 15,-23-24 14-15,23 24-6 0,-17-12-1 16,17 12 14-16,0 0-9 0,-26-15 11 0,26 15-4 16,-22-8-1-16,22 8 7 0,0 0-10 15,-25-10-6-15,25 10 9 0,0 0-6 0,0 0 1 16,-40 3-2-16,40-3 4 0,0 0-8 16,-26 15-1-16,26-15 4 0,-26 23 11 0,17-5-11 15,-2 3 9-15,1 4 6 0,1 2-3 16,1 5-1-16,-2 4-24 0,1 5 0 0,4-2 9 15,2 4-7-15,-2-2 6 0,5 1-4 16,-3 2 0-16,6 1-11 0,-3-3 8 16,5-3-6-16,0 5 1 0,2-8 1 15,1 4-5-15,4-3-2 0,5 0 0 0,-1 1-6 16,4-4 6-16,4-4-4 0,9 4-2 16,7 0 3-16,-1-7-3 0,9-1 2 15,4-7 1-15,5-4-2 0,-2-3-2 0,-1-6 0 16,3-4 0-16,0-2-1 0,-4-5-10 15,9-5 10-15,-5-2-4 0,1-3 1 0,-6-6 0 16,-5-2-1-16,0-1-1 0,-14 3 2 16,-1-5 12-16,-7-1 9 0,-8 3 28 0,-5-5 31 15,-1 3 4-15,-14-12-3 0,-5 2-6 16,-7-8-5-16,-5-5-5 0,-10-1-14 16,-11-9-2-16,-4 4-1 0,-8 7 0 0,-26-17-1 15,-10 9-7-15,2 5-5 0,5 16-2 16,6 7-9-16,-3 10-9 0,7 5-21 0,0 11-32 15,-2 9-42-15,-8 22-41 0,-23 24-48 16,3 16-121-16,8 6-275 0,4 15-358 16,0 17-577-16</inkml:trace>
  <inkml:trace contextRef="#ctx0" brushRef="#br0" timeOffset="55033.6933">17115 15011 4455 0,'0'0'-100'15,"0"0"14"-15,-33 0 17 0,33 0 6 16,0 0 6-16,-33 3 5 0,33-3 6 0,0 0 20 16,0 0 2-16,-46 0 7 0,46 0 22 15,0 0-3-15,0 0 15 0,-33 0 11 0,33 0 13 16,0 0 8-16,0 0 8 0,-34 0 3 16,34 0 1-16,0 0-2 0,0 0-11 0,0 0-2 15,0 0-11-15,0 0 0 0,-30 3-10 16,30-3 2-16,0 0-1 0,0 0-3 15,0 0-3-15,0 0 1 0,0 0 1 0,0 0-2 16,0 0-7-16,-31 3-4 0,31-3 8 16,0 0 1-16,0 0 2 0,0 0 6 0,0 0-2 15,-36 3-5-15,36-3-3 0,0 0-2 16,-35 3 6-16,35-3-6 0,0 0-3 16,-38 3 13-16,38-3-11 0,-27 6 0 0,27-6 6 15,-38 6 2-15,38-6 3 0,-39 6 6 16,12-3-36-16,4 5 2 0,23-8 4 15,-50 15 0-15,20-11 7 0,8 6 3 0,-5 0 6 16,-3-4-2-16,3 7-5 0,4-8 6 16,-2 8 2-16,0-1-2 0,5 2-5 15,-7-1-2-15,8 1 2 0,-1-3 1 0,-3 5-4 16,3 2-2-16,1 0 2 0,-1-3-2 16,-3 5-2-16,6 1 3 0,-1-3-2 15,-1-3 1-15,3 9 0 0,-4-6-4 0,3 0 3 16,-2 0-5-16,1 2 5 0,1 1-4 15,1-2-1-15,-1 1 1 0,2 5-1 0,0 0 1 16,-4 0 4-16,3 2-4 0,-3 0 2 16,3-1-2-16,-1 0 0 0,0 3 3 15,2-6-2-15,2 9 4 0,-4-4 0 0,9-1-3 16,-6-3 2-16,-1 5 2 0,3-4 0 16,-1-4-6-16,5 5 3 0,-4-5-1 0,4 0-1 15,-1 4 0-15,9-25-1 0,-15 47 1 16,10-24 2-16,2 4-2 0,-6 1 2 15,9 1-3-15,-3 5 3 0,3-3-2 16,0 5 5-16,3-2 1 0,-3 2 0 0,0 2 2 16,4-2 2-16,1 8 1 0,-5-10-5 15,0 2 4-15,3 2-2 0,-1-3-1 16,-2 1 2-16,3-2-3 0,-3-4 5 0,7 5 0 16,-7-5 5-16,3 1 0 0,-3 1 3 15,0-5 9-15,0 0 2 0,0 1-1 0,2-3-3 16,-2-25-2-16,3 54-5 0,-3-31 3 15,0 4-4-15,4-2-7 0,-4-25 4 0,11 49-4 16,-6-27-3-16,0 2 2 0,0-3-2 16,-5-21 0-16,7 44-1 0,1-26 1 0,-8-18-4 15,9 37 1-15,-1-15-1 0,-8-22 1 16,12 37-2-16,-9-19-1 0,-3-18 0 16,9 35 0-16,-1-16 0 0,-8-19 0 0,13 35-4 15,-9-19 2-15,7 4 1 0,-11-20-4 16,7 33 4-16,-7-33-2 0,15 29 2 15,-8-16 0-15,-7-13-1 0,10 27 2 16,-10-27-3-16,15 27 0 0,-15-27 1 0,8 27-1 16,-8-27 0-16,14 24 1 15,-14-24-1-15,11 31 2 0,-4-18 0 0,-7-13-1 0,17 27 2 16,-17-27-1-16,15 30 4 0,-15-30 10 16,11 29-4-16,-2-14 1 0,-9-15 1 15,10 30-1-15,-10-30-2 0,13 29-1 0,-13-29-2 16,14 28 1-16,-8-13-1 0,-6-15 2 15,17 27-5-15,-9-7 0 0,-8-20 0 0,24 35 4 16,-11-19-8-16,-1 4 1 0,1-2 3 16,-1-1-2-16,3 0-1 0,-2 1 1 0,4-3-1 15,0 5-1-15,-4-4 1 0,6-1 1 16,-3 2-1-16,-2-2-1 0,3 0 0 16,1-2 0-16,-18-13 2 0,35 25-3 0,-20-13 1 15,4 1 1-15,2-1-1 0,-21-12-2 16,39 22 3-16,-18-14-2 0,3 1 0 15,-1-1 3-15,2-1-3 0,-25-7-1 0,37 12 1 16,-18-4 0-16,-19-8 1 0,33 12 0 16,-33-12 0-16,30 10 1 0,-30-10-3 15,32 5 2-15,-32-5-1 0,33 10-1 16,-33-10 3-16,36 7-1 0,-36-7-2 0,38 0-1 16,-18 2 4-16,-20-2-2 0,40-2 0 15,-40 2-1-15,44-5 3 0,-44 5-1 0,43-2-3 16,-23-3 3-16,-20 5-1 0,42-5 1 15,-20 0-2-15,-22 5 4 0,37-2-1 0,-37 2-2 16,43-8-2-16,-21 5 2 0,-22 3-2 16,47-6 2-16,-19 6 1 0,4-3 0 0,-32 3-1 15,52-3 3-15,-20-2-4 0,-32 5 2 16,62 0-1-16,-36 0-1 0,4-4 1 16,2 4 0-16,-2-3 0 0,2-2-2 0,-2 4 2 15,-30 1 1-15,60-3 0 0,-24 0-2 16,-6-2 2-16,3 0-2 0,2 3 0 15,-5-6 3-15,5 3-2 0,-4-2 1 16,4 2-2-16,-5-2 3 0,-3 3 0 0,3-4 0 16,1-1-1-16,-2 2 0 0,-2 2 0 15,-2-2 0-15,2 0 0 0,-1 3-2 0,-26 4 1 16,57-10 1-16,-33 3-2 0,7 2 1 16,-1 0 1-16,7 0-2 0,-8-2 3 15,8 2-1-15,-6 3-1 0,8-6 2 0,-12 4-2 16,3-4-1-16,-2 5 2 0,1-2 0 15,-29 5 0-15,50-12-1 0,-34 8 1 0,-16 4 1 16,46-8-2-16,-46 8 2 0,31-7 1 16,-31 7-4-16,37-9 2 0,-37 9-1 15,32-11 0-15,-15 7 0 0,-17 4-1 0,47-12 1 16,-29 4 0-16,2-1 0 0,7-1 1 16,-7 2-1-16,7-3 1 0,-27 11-1 15,41-21 1-15,-14 12-2 0,-5-4 2 0,-5 1-1 16,9 0-1-16,-26 12 3 0,36-24-4 15,-15 12 1-15,3-2 2 0,-8 2-2 0,3-3 1 16,-1 3 2-16,1-3-1 0,4-2-1 16,-8 1 0-16,5-1 5 0,-3-2-5 15,5 1 1-15,-7 5-1 0,3-6 1 16,2 3-1-16,-6-4 2 0,2 2-3 0,4 0 1 16,-1-4 0-16,-1 2-1 0,-1 0 1 15,-2-2 4-15,7 1-6 0,-6 2 2 0,10-6 0 16,-6 1 0-16,1-1 0 0,-4 5 0 15,-2-4 0-15,4 4 1 0,1-2-1 0,-5 2 3 16,-4 4-2-16,9-4-1 0,-6-1 2 16,-4 1-1-16,3 3 1 0,-13 17-1 0,24-40-2 15,-13 15 2-15,4 1-1 0,-3-4-1 16,-3-3 2-16,6-4 0 0,-2 2 1 16,4-4 1-16,-11 1-1 0,4-5 4 15,4 5 1-15,-6-1 1 0,-1-1 2 16,-2 5 0-16,-2-1 1 0,7 3-2 0,-8 1 1 15,1-2 1-15,1 4 4 0,1-2 2 16,-5 1 1-16,0 29 1 0,-5-52 1 0,5 29 2 16,0 23 2-16,-9-51-3 0,-1 31 0 15,5-5-2-15,5 25-3 0,-17-44 0 0,12 23-1 16,-6 2 1-16,-3-3 0 0,4 1 1 16,-3 0-4-16,1-1-2 0,-4-1 0 15,2 3-1-15,-6-2 5 0,3 1-2 0,-6-7-1 16,1 3 3-16,0 4 0 0,-1-3 2 15,-5-3 0-15,2 8-1 0,10-4-1 0,-11 2-2 16,4 3 2-16,4-2-1 0,-4 5 12 16,8-3-4-16,-4 3-3 0,1 0-1 0,18 15 0 15,-32-28-7-15,17 16 1 0,15 12-3 16,-32-26-3-16,22 14 4 0,10 12-1 16,-27-25-3-16,12 14-4 0,15 11 3 0,-20-26 2 15,5 14-3-15,15 12 2 0,-30-25-3 16,15 10 4-16,15 15-3 0,-28-22 3 15,9 14-3-15,19 8 1 0,-30-21-2 16,13 10 0-16,17 11 1 0,-30-18-2 0,30 18-1 16,-26-15-1-16,26 15 0 0,-27-15 4 0,27 15-1 15,-30-14-3-15,30 14 3 0,-24-13-4 16,24 13 1-16,-33-14 0 0,33 14 0 0,-30-15 1 16,30 15 0-16,-40-15 0 0,23 8-2 15,17 7 5-15,-40-18 1 0,20 13-8 16,-5-7 10-16,4 5-3 0,-5-2 1 0,2-2 1 15,1 3-1-15,-6-5 0 0,3 1-5 16,-3 3 4-16,-3-6 2 0,-1 3 2 0,6-2 0 16,-3 2 5-16,-7-3-4 0,4 3 5 15,-4-7 0-15,0 4-1 0,-3 3 0 0,0-4-2 16,-2-3 0-16,-1 4 0 0,-8 0-2 16,3-3-5-16,-4-2 7 0,10 8 4 15,-13-7 0-15,7 7-2 0,6 1-2 16,0-5-1-16,-5 5-2 0,7-1 1 0,3 0-3 15,-5 0-7-15,-3 1-15 0,3-2-16 16,-15-5-28-16,-4 3-53 0,-16-5-76 0,-22 11-186 16,-52 18-96-16,-18 29-39 0,-26 21-471 15,-63 44-1145-15</inkml:trace>
  <inkml:trace contextRef="#ctx0" brushRef="#br0" timeOffset="63200.7057">16510 3490 5019 0,'0'0'-149'15,"0"0"18"-15,0 0 17 0,0 0 14 0,0 0 6 16,27-16 7-16,-27 16 11 16,0 0 11-16,0 0 11 0,0 0-6 0,0 0 13 15,0 0 6-15,0 0-4 0,0 0 6 0,0 0-5 16,0 0 17-16,26-3 0 0,-26 3 3 15,0 0 3-15,0 0-5 0,0 0 10 16,0 0 6-16,29 34 0 0,-29-34-2 0,20 23 12 16,-13-10-7-16,-7-13 7 0,31 27-6 15,-12-10 0-15,4-5 20 0,1 0-14 0,2 0-2 16,6-6-2-16,-2 1 0 0,9-2 4 16,-7-5 10-16,14-5 13 0,1-8-3 15,-5 1 0-15,13-12 0 0,7-11 25 0,-2-5-3 16,22-19 17-16,-3-4-23 0,5-5-1 15,-11-7-9-15,7-2 6 0,-3-4-10 0,-10 3 1 16,2-2 2-16,-4-1-8 0,0 7-3 16,-14 9 2-16,-6 10 1 0,5 3-11 0,-7 0 2 15,8 2-27-15,-3 4-14 0,2 2-16 16,-3 11-10-16,-8-1-46 0,7 7-61 16,-12 3-196-16,-1 4-393 0,2 2 406 0</inkml:trace>
  <inkml:trace contextRef="#ctx0" brushRef="#br0" timeOffset="64263.678">18109 3188 3266 0,'20'-11'-35'0,"-20"11"18"15,0 0 15-15,0 0 23 0,0 0-2 0,0 0 21 16,0 0 6-16,0 0 15 0,0 0 38 16,0 0-9-16,0 0-1 0,39 20-4 15,-39-20-11-15,10 21 5 0,-10-21-25 0,13 25 7 16,0-9-11-16,-13-16-14 0,15 33-3 16,-10-12 0-16,7-2-5 0,3 2-3 15,-10 2-3-15,9-2 10 0,-14-21-7 0,16 39 3 16,-9-21-15-16,-7-18-19 0,15 32-9 15,-15-32-25-15,10 24-15 0,-10-24-37 0,14 25-47 16,-14-25-105-16,6 9-562 0,-6-9 152 16</inkml:trace>
  <inkml:trace contextRef="#ctx0" brushRef="#br0" timeOffset="64538.2282">18141 3024 3644 0,'0'0'21'0,"0"0"20"0,0 0 15 15,0 0 7-15,0 0-19 0,0 0-4 0,15-18 0 16,-15 18-16-16,0 0-2 0,0 0-5 15,0 0-1-15,0 0-2 0,0 0-8 0,0 0-13 16,0 0-10-16,0 0-30 0,0 0-30 16,0 0-61-16,0 0-174 0,45 21-448 15,-45-21 374-15</inkml:trace>
  <inkml:trace contextRef="#ctx0" brushRef="#br0" timeOffset="65259.3898">18342 3218 3154 0,'0'0'-64'0,"0"0"24"15,0 0 33-15,0 0 17 0,0 0 15 0,0 0 17 16,0 0 24-16,0 0-21 0,0 0 9 15,0 0 8-15,51 68-19 0,-46-52-9 0,-5-16-12 16,9 30 11-16,-9-30-12 16,10 28 7-16,-10-28-6 0,13 25 1 0,-13-25-2 0,0 0-2 15,5 27-6-15,-5-27 11 0,0 0-3 16,0 0-19-16,0 0 14 0,0 0 1 16,0 0-7-16,0 0 2 0,0 0-12 15,0 0 4-15,19-77 6 0,-14 59-14 0,-5 18 4 16,5-42-2-16,-5 42 0 0,5-32 6 15,-5 32-12-15,11-34 6 0,-6 19 12 16,-5 15-10-16,12-26-4 0,-12 26 10 0,7-24-4 16,-7 24-8-16,8-22-2 0,-8 22 8 15,0 0 2-15,17-22-4 0,-17 22-2 0,0 0 10 16,17-17-2-16,-17 17 0 0,0 0 2 16,0 0 4-16,20-20 20 0,-20 20-17 0,0 0 15 15,18-8 18-15,-18 8-21 0,0 0 15 16,0 0-9-16,39-3 14 0,-39 3 14 15,0 0-9-15,0 0 16 0,38 11-4 0,-38-11 12 16,27 16 5-16,-27-16-4 0,18 21 4 16,-18-21-2-16,20 22-10 0,-6-7-5 15,-1 1-6-15,-13-16-3 0,15 28-5 0,-6-12-6 16,-9-16-1-16,18 31 7 0,-11-16-7 16,1 5-3-16,4 0-4 0,-1-1-9 0,-2-1 3 15,-9-18-7-15,18 29-3 0,-11-16-4 16,-7-13-26-16,17 23-42 0,-17-23-30 15,20 21-42-15,-20-21-28 0,21 15-60 0,-21-15-177 16,12 6-475-16,-12-6-198 0</inkml:trace>
  <inkml:trace contextRef="#ctx0" brushRef="#br0" timeOffset="65661.6241">19044 2789 3960 0,'-23'-21'-66'0,"23"21"30"15,0 0 3-15,-22-15 7 0,22 15 3 0,0 0 9 16,0 0 0-16,-30-3 6 0,30 3 14 15,0 0 14-15,0 0 5 0,0 0 13 0,-34 31-4 16,34-31 5-16,-16 24 0 0,16-24-9 16,-17 25 9-16,17-25-1 0,-8 30-8 15,-1-11-5-15,9-19 18 0,-1 37-17 16,1-37-5-16,10 46-1 0,-2-22-4 0,7 2 1 16,-5-5 1-16,3 1-4 0,2-2 4 0,4 0-11 15,-4-1-1-15,2-1 22 0,1-3-21 16,2-1-5-16,-1-2 6 0,-1-1-3 15,5-1 8-15,-23-10-10 0,39 6 3 0,-39-6-1 16,42-3-11-16,-42 3-25 0,50-9-35 16,-20 2-36-16,-3-6-62 0,-4 1-168 0,1-3-463 15,-6 3 209-15</inkml:trace>
  <inkml:trace contextRef="#ctx0" brushRef="#br0" timeOffset="66117.6499">19427 2879 3461 0,'0'0'-78'15,"0"0"28"-15,0 0 18 16,0 0 18-16,0 0 12 0,0 0 4 0,0 0 10 0,0 0-7 16,0 0 11-16,0 0-3 0,0 0-10 0,0 0 17 15,52 55 5-15,-52-55-11 0,25 19-1 16,-13-7 7-16,-12-12-7 0,22 20 16 15,-22-20-9-15,21 13 6 0,-21-13 14 16,17 17-19-16,-17-17 3 0,20 12 5 16,-20-12-6-16,0 0 15 0,19 13 23 0,-19-13 2 15,0 0-5-15,0 0-14 0,0 0-1 16,0 0-8-16,0 0 3 0,0 0 0 0,0 0 10 16,0 0-6-16,0 0 12 0,0 0-5 15,-89-10 0-15,89 10 3 0,-27-18-3 0,7 4-8 16,20 14 0-16,-28-30-10 0,14 11-2 15,-1-1-3-15,7-5-11 0,-1 0 1 0,9 25-8 16,-5-49-13-16,5 24 5 0,0 25-1 16,5-52 2-16,0 27-5 0,7 1 2 15,3-1 1-15,-6 0-2 0,6 4 3 0,-4-2-3 16,4 7-3-16,0-8 3 0,-1 7 1 16,4-1-2-16,-3-1-8 0,0 3-20 15,0 0-15-15,-15 16-11 0,36-24-27 16,-18 18-25-16,-6 0-22 0,-1 0-78 0,-11 6-176 15,0 0-384-15,34 0 328 0</inkml:trace>
  <inkml:trace contextRef="#ctx0" brushRef="#br0" timeOffset="66622.6424">19780 2609 3266 0,'0'0'-44'0,"0"0"22"0,0 0 20 0,19 12 14 15,-19-12 4-15,0 0 13 0,0 0-8 16,0 0 7-16,0 0 1 0,60-27-3 16,-60 27 1-16,20-20 0 0,-5 8-7 0,-15 12 2 15,27-22 19-15,-27 22-4 0,16-24 3 16,-16 24 0-16,15-23-7 0,-15 23 0 0,14-24 8 15,-14 24 7-15,12-21-9 0,-12 21-10 16,0 0 6-16,8-29 3 0,-8 29-15 16,0 0 1-16,0 0-5 0,-8-37 1 15,8 37-5-15,0 0 5 0,0 0-4 0,-36-12 0 16,36 12 4-16,0 0-6 0,-41 7 4 16,41-7-2-16,-29 18-9 0,6-6 0 0,23-12 2 15,-37 32-2-15,20-14 1 0,1 1 8 16,-3 1-11-16,1 9 2 0,4-4-3 15,-1-1-3-15,2 0 4 0,8 0-1 0,-7 2 1 16,5-2 9-16,7-24-13 0,-5 47 6 16,5-25 13-16,0-22-11 0,9 36 6 0,-2-16 15 15,4-2-2-15,1-3 13 0,6 0-17 16,2-3 2-16,2 2-3 0,3-6 4 16,0-3-11-16,-25-5 8 0,52 3-24 0,-30-3-23 15,-22 0-21-15,50-4-31 0,-28-4-17 16,-22 8-12-16,40-18-39 0,-23 3-23 15,-4 0-83-15,-13 15-538 0,19-38 254 16</inkml:trace>
  <inkml:trace contextRef="#ctx0" brushRef="#br0" timeOffset="67292.7578">20009 2419 3463 0,'0'0'-8'0,"-10"-27"5"16,10 27 1-16,0 0-4 0,0 0-3 0,0 0 13 15,-1-27-6-15,1 27-2 0,0 0 6 16,0 0 7-16,0 0-12 0,0 0 6 15,0 0 10-15,0 0-4 0,0 0 10 0,0 0 7 16,0 0 0-16,0 0 8 0,63 36-2 16,-63-36-5-16,24 26-4 0,-19-11-1 15,-5-15 5-15,26 34-11 0,-17-17 8 0,1 1-4 16,5 2-2-16,-15-20-5 0,17 34 5 16,-11-17 2-16,-6-17 1 0,14 23 0 15,-14-23-10-15,13 22 3 0,-13-22 10 16,10 18 18-16,-10-18 4 0,0 0 3 0,0 0-15 15,0 0-8-15,0 0-13 0,0 0 34 16,0 0-23-16,0 0-12 0,0 0 5 0,0 0 3 16,0 0-8-16,13-63-5 0,-13 63 5 15,0-32 3-15,0 32-12 0,5-30 2 16,-5 30 0-16,4-32-3 0,-4 32-2 0,15-31 3 16,-15 31-6-16,7-28 1 0,-7 28 4 15,13-23-7-15,-13 23 0 0,15-20 11 0,-15 20 6 16,0 0-20-16,22-19 8 0,-22 19 1 15,0 0 9-15,0 0 2 0,30 0 1 0,-30 0-8 16,0 0 4-16,0 0 0 0,0 0-6 16,0 0 13-16,0 0-13 0,0 0 13 15,42 7 5-15,-42-7 0 0,0 0-2 0,0 0-5 16,0 0 12-16,0 0-10 0,0 0-4 16,20-19-1-16,-20 19 2 0,6-23-5 15,-6 23 0-15,9-27 10 0,-9 27 4 16,2-27 11-16,-2 27 9 0,0 0 3 15,0-37-1-15,0 37 7 0,0 0-2 0,0-27-4 16,0 27 2-16,0 0-9 0,0 0-2 16,3-31-3-16,-3 31-5 0,0 0-2 0,0 0-3 15,0 0-5-15,0 0 9 0,0 0-4 0,0 0-1 16,0 0-1-16,0 0-4 0,0 0 0 16,0 0-2-16,0 0 0 0,0 0-3 15,0 0 0-15,0 0 1 0,45 58 9 0,-45-58 4 16,15 31 3-16,-10-11-4 0,-5-20 3 15,13 33-6-15,-6-15-3 0,3 1-4 16,-10-19 1-16,15 33-1 0,-15-33-5 0,12 32-25 16,-9-17-47-16,-3-15-58 0,7 24-77 15,-7-24-231-15,0 0-498 0,0 0-620 16</inkml:trace>
  <inkml:trace contextRef="#ctx0" brushRef="#br0" timeOffset="68497.6177">20583 2236 4378 0,'25'-26'-137'15,"-25"26"21"-15,0 0 17 0,0 0 14 16,0 0 4-16,0 0 8 0,24-9 6 16,-24 9 14-16,0 0-1 0,20-12 10 0,-20 12 3 15,0 0 13-15,26-15 5 0,-26 15 14 0,19-15 11 16,-19 15 18-16,0 0-1 0,20-27 11 15,-20 27-4-15,8-16-5 0,-8 16-2 16,0 0-7-16,7-29 5 0,-7 29-11 0,0 0 2 16,0 0-6-16,0 0-8 0,-12-44 0 15,12 44 2-15,0 0 0 0,0 0-2 16,-18-17 3-16,18 17 1 0,0 0-4 0,0 0-2 16,0 0 1-16,0 0 10 0,0 0-3 15,-60 40 0-15,50-22 2 0,-4 3 4 16,4 2-10-16,5-2 23 0,-7 4-7 0,9-1-6 15,-5 0 0-15,8-24 3 0,-5 53-1 16,5-32 2-16,0 8-8 0,0-29 8 16,5 42-6-16,-2-23-6 0,-3-19 8 0,12 36-1 15,1-22-14-15,-13-14 18 16,20 21 7-16,-20-21-4 0,29 9-8 0,-29-9 10 0,40-6-12 16,-40 6-2-16,35-21 10 0,-13 4-2 15,-4-4-6-15,1-3-6 0,6-1 12 0,-7-7 7 16,-5 5-7-16,2-3 10 15,-3-3 1-15,0 4 10 0,-9-1 6 0,6 3 6 16,-4 0 15-16,-4 3-1 0,-1 24 9 0,9-40 13 16,-9 40-14-16,3-31-2 0,-3 31-12 15,3-24-2-15,-3 24-19 0,0 0 6 16,9-22-3-16,-9 22-5 0,0 0 0 16,0 0-6-16,0 0 3 0,0 0-8 0,0 0-2 15,0 0-2-15,45 40-1 0,-45-40 8 16,20 22-7-16,-20-22-2 0,12 28 6 0,-12-28-2 15,11 24-2-15,-11-24-3 0,14 22 0 16,-14-22-1-16,8 20 10 0,-8-20-2 16,0 0 17-16,12 23 6 0,-12-23-1 15,0 0 3-15,0 0-1 0,0 0-9 0,0 0-1 16,0 0-6-16,0 0-3 0,0 0-3 16,0 0-1-16,0 0 0 0,20-68-2 0,-20 68 1 15,7-27-4-15,-7 27-2 0,1-24-1 16,-1 24-5-16,0 0 3 0,9-32-2 15,-9 32-3-15,0 0 0 0,8-21-1 0,-8 21-4 16,17-12 7-16,-17 12-1 0,0 0-4 16,26-7 2-16,-26 7 1 0,0 0-2 0,0 0 3 15,42 4 8-15,-42-4 1 0,0 0-4 16,29 15 3-16,-29-15 1 0,22 15 1 0,-22-15-5 16,26 18-2-16,-26-18 1 0,19 20 0 15,-6-13 0-15,-13-7-1 0,25 12-2 16,-25-12-4-16,27 14-4 0,-27-14 0 0,20 3 1 15,-20-3 0-15,0 0 1 0,0 0 0 16,30-21 1-16,-30 21 2 0,12-35 0 16,-12 35 1-16,0-52-6 0,-9 13 9 0,3-5-7 15,-9-9 3-15,8-2-2 0,-10-4-3 16,-3 0 2-16,5 2-2 0,2 0 2 0,-4 6 5 16,-3 1-4-16,10 10 2 0,-5 5 3 15,0 5-3-15,5 3 6 0,0 3-7 0,0 1-4 16,10 23 2-16,-17-24-1 15,17 24 6-15,-17-9-8 0,17 9 5 0,0 0-2 16,0 0 2-16,0 0-4 0,-16 59 6 16,16-59 1-16,8 58 0 0,2-21-2 0,3 3 1 15,1 2 4-15,1 5-4 0,5 0 1 0,-2-1 0 16,4-3 0-16,1 0 6 0,-4-7-4 16,1 2-2-16,7-4-4 0,-12-4 7 15,5-3-6-15,1 2-7 0,1-8-37 0,-5-1-33 16,3-4-42-16,0-5-34 0,-3-7-84 15,6-1-225-15,-23-3-394 0,0 0-131 16</inkml:trace>
  <inkml:trace contextRef="#ctx0" brushRef="#br0" timeOffset="68697.6519">21147 1520 4048 0,'0'0'82'0,"0"0"-38"15,0 0 7-15,0 0-10 0,0 0 14 16,0 0 36-16,0 0 0 0,0 0 19 16,0 0-11-16,0 0-14 0,0 0-8 0,92-30-7 15,-55 21-12-15,6-3-6 0,-4 2-16 16,2-2-59-16,3 5-73 0,-4-6-73 0,-15 5-236 16,0-1-481-16,-25 9-321 0</inkml:trace>
  <inkml:trace contextRef="#ctx0" brushRef="#br0" timeOffset="69508.3896">19372 3454 4174 0,'20'-11'-78'16,"-20"11"15"-16,0 0 14 0,22-7 1 15,-22 7 12-15,0 0 24 0,0 0-3 16,40 15 3-16,-40-15 12 0,30 20-9 0,-12-8-5 15,-2 0 16-15,-16-12-4 0,36 28-4 16,-17-13 22-16,-1 3-1 0,7-2 8 16,-1 3 8-16,1 2-20 0,-3-2 25 15,1-4 1-15,-3 5 1 0,2-7-9 0,1 4 1 16,-4-5 4-16,-1 3-6 0,-18-15-4 16,32 21-2-16,-17-12 1 0,-15-9 32 0,20 15 13 15,-20-15 11-15,18 14 6 0,-18-14 5 16,0 0-16-16,27 6-5 0,-27-6-12 0,0 0-4 15,0 0-6-15,18-35-6 0,-18 35-2 16,0 0 2-16,10-37-4 0,-10 37 2 0,7-33-4 16,-7 33-4-16,0-37-3 0,0 37 1 15,0-40-1-15,0 40-4 0,0-42-5 16,0 42 0-16,-1-41-1 0,1 41-3 0,-11-37-2 16,11 37-5-16,-3-36-1 0,3 36-6 15,-2-38-8-15,2 38-10 0,-5-35-18 0,5 35-9 16,-8-33-19-16,8 33-10 0,-5-34-33 15,5 34-25-15,-8-35-45 0,1 19-132 16,4-4-579-16,-2-1-340 0</inkml:trace>
  <inkml:trace contextRef="#ctx0" brushRef="#br0" timeOffset="71154.333">20202 3263 4080 0,'0'0'-102'0,"13"-20"20"0,-13 20 5 0,0 0 8 16,0 0 19-16,0 0 7 0,0 0 12 16,0 0 10-16,0 0 4 0,0 0 15 15,0 0 10-15,0 0 38 0,0 0-17 0,0 0 12 16,0 0-3-16,0 0 21 0,0 0-22 16,0 0-8-16,0 0 1 0,0 0-7 15,0 0-6-15,0 0-2 0,0 0 2 0,0 0-3 16,0 0-8-16,-8 86 5 0,8-86 4 15,13 24 16-15,-1-12-17 0,-12-12-10 16,18 17 4-16,-18-17-2 0,22 18-8 0,-22-18 2 16,23 12 2-16,-23-12-6 0,20 6-5 15,-20-6 0-15,0 0 2 0,0 0 5 0,46-18-7 16,-46 18 2-16,18-18 14 0,-18 18-7 16,13-26 24-16,-13 26 11 0,7-24 9 0,-7 24 19 15,3-27 11-15,-3 27 9 0,0 0-3 16,-6-46-10-16,6 46-13 0,-12-29-1 15,12 29-8-15,-15-27-10 0,15 27-3 0,-13-22-7 16,13 22-5-16,-22-16-9 0,22 16-2 16,-20-15 3-16,20 15-8 0,0 0 6 15,-34-6-8-15,34 6 2 0,0 0-6 16,0 0 4-16,0 0-4 0,-46 12-1 0,46-12 0 16,0 0 3-16,-16 21-6 0,16-21 10 15,0 0-6-15,0 0 0 0,-3 35 2 0,3-35 0 16,0 0-6-16,5 33 2 0,-5-33 2 15,12 30 2-15,-12-30 0 0,18 23 1 0,-1-8 1 16,-17-15-4-16,28 19 2 0,-16-10-2 16,-12-9-1-16,40 12 7 0,-23-9-5 15,-17-3 0-15,38 6 1 0,-38-6 2 0,42 0-7 16,-42 0 7-16,37-2 2 0,-37 2 3 16,34-11-2-16,-11 0 8 0,-23 11-13 15,37-21 3-15,-22 9 4 0,2-7-1 0,-2-1 0 16,0 2 0-16,-7-2-2 0,4-2 7 15,-12 22-1-15,13-45 1 0,-8 18-5 0,-5 0 5 16,0 27-3-16,-5-59-5 0,-5 29-2 16,2-7 6-16,-2 0-9 0,-4 0 4 0,-4 2 0 15,-1 2-5-15,4-1 4 0,-3 6-1 16,1 1-2-16,2 5 1 0,0 1 0 16,0 2 0-16,15 19-6 0,-23-31 4 0,11 19-1 15,12 12 1-15,-17-24-1 0,17 24 1 16,-15-19-4-16,15 19 2 0,-13-19-1 15,13 19-1-15,0 0-2 0,0 0 4 0,-17-15 3 16,17 15 9-16,0 0-3 0,0 0 3 16,0 0 0-16,0 0-1 0,0 0 1 15,0 0-4-15,20 98 6 0,-10-76-1 0,-5 6-4 16,10-1-2-16,-3 1 3 0,3-1 5 16,-5 5 10-16,5-5 9 0,-1 3-7 0,1 2 1 15,-4-5 0-15,-4-2-2 0,8 2-6 16,-2-1 0-16,-1-2-3 0,3-1 0 15,0-7-1-15,-1 7 2 0,2-4-3 0,-1-4 4 16,0 2-8-16,4-5 2 0,-19-12 3 16,35 16-3-16,-18-8 5 0,-17-8-2 0,33 9 4 15,-33-9 4-15,34 0 4 0,-34 0 2 16,0 0 0-16,46-12-5 0,-34 2 0 16,-12 10-4-16,25-23-2 0,-11 3-1 0,-4 1 2 15,-10 19-3-15,13-30 9 0,-13 30 7 16,8-32-1-16,-8 32 3 0,4-27 4 0,-4 27 3 15,3-27 2-15,-3 27-2 0,0 0-5 16,9-29-5-16,-9 29-2 0,0 0-4 16,0 0-3-16,5-28 0 0,-5 28-4 0,0 0-7 15,0 0-1-15,0 0-1 0,0 0 1 16,0 0-2-16,23-8 0 0,-23 8 0 0,0 0-3 16,0 0 1-16,0 0-1 0,0 0 0 15,47 33-1-15,-47-33-1 0,23 15 2 16,-23-15-5-16,20 9 2 0,-20-9-1 15,22 11 0-15,-22-11-1 0,0 0 3 0,28 6-4 16,-28-6-1-16,0 0 3 0,0 0-3 16,0 0 1-16,24-38 1 0,-24 38-2 0,0-36 1 15,0 11-3-15,0 25 2 0,-10-59 1 16,6 29 3-16,-2 0-2 0,-3 4-4 16,1-2 5-16,3 4 2 0,5 24-2 0,-13-40-2 15,13 40 7-15,-10-31-7 0,10 31-1 16,-9-26 2-16,9 26-1 0,0 0-1 0,-5-20 3 15,5 20-1-15,0 0-2 0,0 0 0 16,0 0 1-16,0 0 1 0,0 0 0 16,0 0 1-16,0 0-1 0,0 0 0 0,42 64 1 15,-42-64-1-15,20 22 3 0,-20-22-1 16,25 21-1-16,-13-11 1 0,-12-10-2 16,22 19 1-16,-22-19 0 0,23 15 0 0,-23-15-2 15,25 15-3-15,-25-15-8 0,19 13-18 16,-19-13-16-16,23 12-23 0,-23-12-20 0,0 0-28 15,35 4-20-15,-35-4-25 0,30-14-10 16,-11 5-17-16,1-3-8 0,-9-4-24 0,5-2-41 16,-5 1-647-16,-1-2-494 0</inkml:trace>
  <inkml:trace contextRef="#ctx0" brushRef="#br0" timeOffset="71460.3256">21493 2594 4327 0,'5'-20'-76'16,"-5"20"49"-16,7-24 45 0,-7 24 24 0,0 0 34 16,12-25 13-16,-12 25 7 15,0 0-10-15,0 0-11 0,11-21-9 0,-11 21-4 16,0 0-3-16,0 0-1 0,22-20-2 15,-22 20-4-15,0 0-2 0,23-11 4 0,-23 11 5 16,0 0 16-16,17-13 0 0,-17 13 3 16,0 0 3-16,0 0-1 0,0 0 0 0,24-12-8 15,-24 12-7-15,0 0-11 0,1-29-5 16,-1 29-5-16,0 0-6 0,4-33-6 16,-4 33-3-16,0 0-3 0,0 0-5 0,-4-34-4 15,4 34-1-15,0 0-4 0,0 0-3 0,-28-15 0 16,28 15-2-16,0 0 0 0,0 0-3 15,-65 28 1-15,44-19-2 0,3 3 2 16,18-12-1-16,-35 21-3 0,20-9 2 0,15-12-1 16,-18 26 0-16,6-11 0 0,12-15 3 15,-9 28-2-15,9-28-2 0,0 0 1 16,26 43 0-16,-3-31-16 0,5-5-35 0,9-4-60 16,18-6-64-16,11-12-161 0,6-4-197 15,1-13-419-15,-8-4-828 0</inkml:trace>
  <inkml:trace contextRef="#ctx0" brushRef="#br0" timeOffset="110128.7597">29676 1293 70 0,'0'0'-26'16,"0"0"8"-16</inkml:trace>
  <inkml:trace contextRef="#ctx0" brushRef="#br0" timeOffset="139191.9586">30148 1729 2890 0,'0'0'-138'15,"0"0"12"-15,-8 29 5 0,8-29 3 16,-4 28-8-16</inkml:trace>
  <inkml:trace contextRef="#ctx0" brushRef="#br0" timeOffset="159756.1307">30471 1293 443 0,'49'0'35'0,"-49"0"-29"0,43 0-19 15,-43 0 20-15,47-5 13 0,-47 5-13 0,40 0 7 16,-40 0-21-16,33-1 80 0,-33 1 42 16,27 0 69-16,-27 0 33 0,0 0 19 15,0 0-12-15,39 0-42 0,-39 0-23 0,0 0-26 16,0 0-18-16,0 0-7 0,0 0-20 15,0 0-3-15,0 0-20 0,0 0 1 16,0 0-13-16,0 0-4 0,0 0-6 0,0 0-1 16,0 0-9-16,-104-12 3 0,104 12 1 15,-60 0-2-15,25 0 2 0,0 0 15 0,-6 0-31 16,5 0 4-16,-13 1-5 0,1-1-2 16,1 5 7-16,-2-2-8 0,-3 1-9 15,1 4 9-15,-1-2-7 0,-5 0-8 16,0 3 3-16,-3 0-3 0,6-3 6 0,4 0 6 15,-7 5-7-15,5-7 1 0,5 6-4 16,2-3 6-16,-3 0-5 0,9-2 2 0,-4 2 0 16,6-4-2-16,3 2-3 0,-2 2-4 15,-1-4 7-15,0 0 16 0,2-1-21 16,2 2-2-16,-1-4 4 0,1 3 3 16,-3-3 6-16,3-3 3 0,33 3 0 0,-65 0 21 15,33-4-1-15,4 2-20 0,28 2 13 16,-59-6 10-16,34-1-12 0,25 7 5 0,-57-5-2 15,32 2-4-15,-2-4-1 0,27 7-4 16,-50-5-4-16,22-2 4 0,28 7-9 16,-37-7-2-16,37 7 7 0,-34-5-3 0,34 5-4 15,-31-8-4-15,31 8 0 0,0 0-2 16,-32-8-4-16,32 8-2 0,0 0 0 16,0 0 2-16,0 0 0 0,0 0 0 15,0 0 4-15,0 0 2 0,0 0-10 0,0 0 4 16,0 0 2-16,95-4 6 0,-95 4-8 15,70 4 2-15,-28-4 0 0,7 3-4 0,-1-3 4 16,4 4 4-16,3-4-8 0,4 0 6 16,9 1 4-16,1-2-14 0,1 1 0 0,0 0 16 15,2 0-12-15,2 0 24 16,1-4-20-16,-6 4-8 0,1-3 8 0,-1 3-2 16,-7 0 8-16,-2 0-14 0,0 0 12 15,-3 0-6-15,0-4 4 0,0 4-10 0,3-3 8 16,-5 0 0-16,2 1 4 15,12-2-6-15,-13 1 2 0,3 0 4 0,-5 3 4 16,2-3-10-16,-5 1 0 0,0 2 4 0,-5 0-6 16,-6 0 2-16,-2-4 8 0,-1 8 13 15,-4-4-34-15,-1 2 19 0,-32-2-12 16,52 0 6-16,-27 0 6 0,-25 0-10 16,40 3 0-16,-40-3 8 0,39 0-2 0,-39 0-4 15,28 3 4-15,-28-3-4 0,29 3 2 16,-29-3 2-16,0 0-10 0,33 4 10 0,-33-4-32 15,0 0-52-15,29 2-90 0,-29-2-317 16,6 10-180-16,-6-10 120 0</inkml:trace>
  <inkml:trace contextRef="#ctx0" brushRef="#br0" timeOffset="176494.4752">28735 1831 4612 0,'0'0'-194'0,"0"0"11"0,0 0 25 0,0 0 9 15,0 0 14-15,0 0 11 0,0 0 7 16,0 0 2-16,-15-18 11 0,15 18 7 16,0 0 10-16,0 0 1 0,0 0 5 0,0 0 13 15,0 0-1-15,0 0 1 0,0 0 15 16,0 0-4-16,0 0 11 0,0 0 5 16,0 0 17-16,0 0 3 0,0 0 6 15,0 0 0-15,0 0 6 0,0 0 3 0,0 0 12 16,0 0 3-16,0 0 18 0,0 0 6 15,0 0 23-15,0 0 4 0,0 0 24 0,0 0-4 16,0 0 10-16,0 0-5 0,0 0-7 16,0 0 0-16,0 0-16 0,0 0-10 15,0 0 3-15,0 0-14 0,0 0-8 0,0 0-2 16,0 0-7-16,0 0-2 0,0 0-7 16,0 0-6-16,0 0 8 0,0 0-8 0,0 0-9 15,0 0 10-15,0 0-6 0,0 0 5 16,0 0-1-16,0 0-3 0,0 0 3 15,0 0-6-15,0 0-2 0,0 0 9 16,0 0-12-16,0 0 3 0,0 0 7 0,62 37-7 16,-62-37-7-16,0 0 7 0,28 10-8 15,-28-10 8-15,0 0 8 0,28 6-5 16,-28-6-3-16,0 0 4 0,19 9-4 0,-19-9-7 16,0 0 10-16,0 0-6 0,33 6 6 15,-33-6-6-15,0 0 6 0,22 6 1 16,-22-6-2-16,0 0 8 0,0 0-10 15,32 7 7-15,-32-7 1 0,0 0-2 0,0 0-2 16,25 5 2-16,-25-5-6 0,0 0 17 16,0 0-9-16,0 0-8 0,22 6 6 0,-22-6-6 15,0 0 6-15,0 0-2 0,0 0-2 16,21 9 0-16,-21-9-8 0,0 0 8 0,0 0 4 16,27 11-1-16,-27-11-5 0,0 0 2 15,29 7-2-15,-29-7 2 0,23 10-4 16,-23-10 2-16,27 7 2 0,-27-7 6 15,28 7-8-15,-28-7 4 0,32 8 0 0,-32-8-4 16,25 7 4-16,-25-7-4 0,29 5 2 16,-29-5-6-16,20 7 2 0,-20-7-4 0,25 6 2 15,-25-6 0-15,0 0 0 0,35 9-1 16,-35-9 8-16,18 6-8 0,-18-6 12 16,29 6-12-16,-29-6 20 0,26 5 1 15,-26-5-18-15,36 1-2 0,-36-1 6 0,40 3 6 16,-40-3-8-16,45-3 8 0,-45 3-10 15,40-1 10-15,-40 1-8 0,42-5 10 16,-42 5-12-16,37 0 6 0,-12-4-10 0,-25 4 4 16,37 0 4-16,-37 0 0 0,46 0-2 15,-46 0 4-15,39 0-2 0,-39 0 0 16,45 0-2-16,-22 0 8 0,-23 0-6 0,42 0-10 16,-42 0 10-16,42 0-6 0,-42 0 6 15,39 0 2-15,-39 0-4 0,30 0 2 0,-30 0-2 16,31 0-8-16,-31 0 8 0,0 0 4 15,39 0-2-15,-39 0-4 0,0 0 2 16,43 0-10-16,-43 0 20 0,25 4-8 0,-25-4-4 16,0 0 2-16,49-4 4 0,-49 4-8 15,30 0 8-15,-30 0 2 0,29 4-4 16,-29-4-8-16,0 0 0 0,40-4 10 16,-40 4-6-16,0 0 6 0,40 0 2 0,-40 0-12 15,0 0 14-15,38 0-1 0,-38 0-10 16,35 0-3-16,-35 0 10 0,39-2-14 15,-39 2 29-15,35-3-15 0,-35 3-4 0,32-3 0 16,-32 3-11-16,35-3 9 0,-35 3-2 16,33-6 10-16,-33 6-12 0,32-3 10 0,-32 3-4 15,29-7 5-15,-29 7-8 0,0 0 3 16,36-5 11-16,-36 5-15 0,29-3 0 16,-29 3 10-16,32-7-2 0,-32 7-4 0,30-3 6 15,-30 3-2-15,37-5-8 0,-37 5 6 16,36-12 12-16,-16 10-22 0,-20 2 2 15,49-10 0-15,-22 7 2 0,-27 3 4 0,52-8 0 16,-26 1 2-16,-1 5 2 0,-25 2-6 16,54-7 0-16,-32 4 4 0,-22 3-2 15,42-6 0-15,-42 6-4 0,35-2 6 0,-35 2-4 16,33 0-4-16,-33 0 12 16,32-4 8-16,-32 4-12 0,0 0-2 0,38-3-8 15,-38 3 8-15,0 0 2 0,41-3 4 16,-41 3-6-16,25-3 4 0,-25 3-6 0,0 0 2 15,35-6 6-15,-35 6-8 0,0 0 2 16,33-3 14-16,-33 3-18 0,0 0 13 16,25-6-5-16,-25 6 0 0,0 0-4 0,0 0 0 15,0 0 6-15,32-3-6 0,-32 3 0 16,0 0 8-16,0 0-10 0,0 0 4 0,30-8-4 16,-30 8 2-16,0 0 0 0,0 0 0 15,0 0 9-15,0 0 10 0,0 0-11 0,27-5-2 16,-27 5-12-16,0 0-95 0,0 0-253 15,0 0-405-15,0 0 385 0</inkml:trace>
  <inkml:trace contextRef="#ctx0" brushRef="#br0" timeOffset="182437.5449">29170 2547 624 0,'0'0'45'0,"0"0"29"0,0 0-62 16,0 0-12-16,0 0 66 0,-17-22-66 15,17 22 5-15,0 0-28 0,0 0-25 0,0 0-13 16,0 0-22-16,-19-18-107 0,19 18 50 16</inkml:trace>
  <inkml:trace contextRef="#ctx0" brushRef="#br0" timeOffset="183566.362">29034 2466 618 0,'0'0'19'0,"-27"-12"50"0,27 12 22 0,0 0-4 15,0 0-3-15,-20-15 2 0,20 15 12 0,0 0-8 16,0 0 15-16,0 0-5 0,-18-17-7 16,18 17 0-16,0 0-11 0,0 0-14 0,0 0-6 15,-25-8-8-15,25 8 5 0,0 0-19 16,0 0 4-16,0 0 2 0,0 0-15 0,-32-7 7 15,32 7-11-15,0 0 0 0,0 0-3 16,0 0-1-16,0 0-6 0,0 0 15 16,-49 3-22-16,49-3 13 0,0 0-17 0,0 0-6 15,-30 4 6-15,30-4 10 0,0 0-6 16,0 0-4-16,-28 5 7 0,28-5-10 16,0 0 6-16,0 0 1 0,-27 8-4 0,27-8-6 15,0 0 6-15,0 0-3 0,0 0-6 16,0 0 12-16,-27 6-2 0,27-6-1 15,0 0-3-15,0 0-3 0,-23 9 3 16,23-9-9-16,0 0 6 0,0 0-9 0,0 0-10 16,-17 15 13-16,17-15 3 0,0 0-7 15,0 0 1-15,0 0-1 0,0 0-2 0,0 0 5 16,0 0-9-16,0 0 10 16,0 0-4-16,0 0 14 0,0 0-11 0,0 0 14 15,0 0-14-15,0 0 14 0,0 0-17 16,0 0 16-16,54 24-2 0,-54-24-4 0,0 0 12 15,35 7-8-15,-35-7-1 0,0 0 0 16,38 4-3-16,-38-4 13 0,25 1-13 16,-25-1 9-16,27 11 1 0,-27-11 2 0,30 4-6 15,-30-4 1-15,27 12-1 0,-27-12-3 16,35 5 6-16,-35-5 4 0,35 10-7 0,-35-10 3 16,34 5 10-16,-34-5-7 0,33 7 9 15,-13-4-3-15,-20-3-6 0,30 3 15 16,-30-3-4-16,32 2-5 0,-32-2-1 0,29 3-2 15,-29-3-4-15,0 0-5 0,37 4 11 16,-37-4-5-16,28 3-12 0,-28-3 11 16,0 0-8-16,43 3 5 0,-43-3-2 15,34-3 2-15,-34 3-2 0,42 0-1 16,-42 0 1-16,45-7 11 0,-22 4-15 0,-23 3 1 16,47-5 6-16,-17 2-9 0,-30 3 0 15,47-7 0-15,-24 7 8 0,-23 0-3 0,44-5-5 16,-22 1 0-16,-22 4-2 0,43-3 4 15,-43 3 1-15,44-3-3 0,-23 3 3 16,-21 0 2-16,47-4-7 0,-47 4 7 0,42 0-2 16,-10-1 2-16,-32 1 1 0,58-4-9 15,-27-1 11-15,2 2-5 0,-3 2 2 0,0-2-2 16,5-1-11-16,-1 0 8 0,-2 1-3 16,1 2 3-16,-4-7 0 0,-1 5-3 15,4 0 1-15,-2-2 2 0,-30 5 0 16,57-7 10-16,-32 4-10 0,7 0 0 15,-4 0 6-15,2 0-12 0,2 0 1 0,1 0 10 16,1-3-5-16,6 3 3 0,2-7-6 16,-2 3 1-16,2 2-1 0,5-5 11 0,-9 1-5 15,2 3-3-15,-6 0 0 0,1-3-6 16,-5 2 6-16,2 2 0 0,-7-1 3 16,2 2-6-16,-27 4 6 0,48-8 8 15,-28 4-8-15,-20 4 2 0,40-6 22 0,-40 6 5 16,37-5-11-16,-37 5 0 0,34-12-1 0,-34 12-4 15,33-1 7-15,-33 1-15 0,35-3 4 16,-35 3 6-16,34-8-6 0,-34 8 1 16,31 0-3-16,-31 0 2 0,0 0 6 15,37-3-6-15,-37 3-2 0,0 0 14 0,37 0 17 16,-37 0 11-16,0 0 0 0,30-1-16 16,-30 1 5-16,0 0-1 0,0 0 0 0,35-4-9 15,-35 4 5-15,0 0-6 0,0 0-8 16,0 0-4-16,0 0 1 0,35 0-2 15,-35 0 10-15,0 0-17 0,0 0 0 16,0 0 2-16,0 0-3 0,30 5 7 0,-30-5-2 16,0 0-4-16,0 0 4 15,19 15-14-15,-19-15 12 0,0 0-18 0,20 20-28 16,-20-20-62-16,0 0-106 0,8 12-438 16,-8-12-17-16,0 0 119 0</inkml:trace>
  <inkml:trace contextRef="#ctx0" brushRef="#br0" timeOffset="186372.2837">28740 3228 2517 0,'0'0'-108'16,"0"0"39"-16,0 0 13 0,-12-25 17 0,12 25 12 16,0 0 10-16,0 0 4 0,-15-19-4 15,15 19 20-15,0 0-3 0,0 0-7 16,-18-19 7-16,18 19-13 0,0 0 13 15,0 0 10-15,-17-15 14 0,17 15 10 0,0 0-11 16,0 0-3-16,0 0-7 0,0 0-3 16,0 0-7-16,0 0 7 0,0 0 0 0,0 0-7 15,0 0 10-15,0 0-13 0,0 0 6 16,0 0 7-16,0 0-10 0,0 0 0 16,62-13 4-16,-62 13-14 0,37 4 14 15,-37-4-7-15,45 3 0 0,-20 0 3 0,7 0 3 16,1-3 4-16,-1 0-7 0,6 0 10 15,-3-3 2-15,1 3 1 0,2 0 3 0,-5-3-10 16,8 0-3-16,-6-1-3 0,0 1 9 16,2 1-2-16,-6-1-4 0,3 0-3 15,-34 3 9-15,58-7-6 0,-29 5 0 0,-2-1 0 16,-27 3-3-16,55-4 0 0,-27 1 3 16,1 0-6-16,2-1 9 0,0 3 0 15,0 1 3-15,6-4-6 0,0-4 3 16,0 8-1-16,0-4-2 0,-4 0 9 0,7 0-6 15,-6 4-6-15,1-3 2 0,0 2-2 16,0 1 6-16,-1-4-6 0,6 4 0 16,-7 0-3-16,4 0 3 0,-4 0 3 0,8 0-4 15,-3 0 18-15,10-4 0 0,-1 4-5 16,0-3-1-16,-3 2-3 0,-1-3 6 16,6 1 2-16,-9-1-5 0,-3 1 10 0,-1 0-10 15,-2 1 0-15,1-2 4 0,-5 1-9 16,2 0 7-16,-32 3-11 0,53-3 6 0,-24 0-6 15,-29 3 5-15,47-3-12 0,-17 0 7 16,-30 3 6-16,47 0-9 0,-21 0-2 16,-26 0 8-16,57 0 0 0,-30 0-6 0,-27 0 1 15,54 0-8-15,-31 0 7 0,-23 0 4 16,54 0-6-16,-33 0 5 0,-21 0 0 16,47 0-5-16,-47 0 13 0,39 3-21 0,-13-3 13 15,-26 0-5-15,39 3 0 0,-39-3 3 16,48 0 0-16,-23 3-1 0,-25-3 1 15,49 0-6-15,-27 0 6 0,-22 0-3 0,48 0 33 16,-23 0 10-16,-25 0 2 0,44 0-23 16,-19 0 15-16,-25 0 1 0,40-3 0 15,-40 3-5-15,42 0-7 0,-42 0 8 16,37 3 5-16,-37-3-1 0,33 3 9 0,-33-3-6 16,40 0-2-16,-40 0 31 0,35 0-14 15,-35 0-7-15,39 0-1 0,-39 0-5 0,43 0 0 16,-43 0-8-16,44 0-22 0,-24 0-96 15,-20 0-226-15,23 3-459 0,-23-3 340 0</inkml:trace>
  <inkml:trace contextRef="#ctx0" brushRef="#br0" timeOffset="189012.4872">28435 1185 1328 0,'0'0'272'0,"0"0"-85"0,0 0-60 0,0 0-39 16,0 0-34-16,0 0-5 0,0 0-14 15,0 0-14-15,0 0-1 0,0 0-13 16,0 0 10-16,0 0-17 0,0 0 3 16,0 0-3-16,0 0 7 0,0 0 3 0,0 0-3 15,0 0 6-15,0 0 3 0,0 0 7 16,0 0 4-16,-32-6-5 0,32 6-3 0,0 0 0 15,0 0-6-15,0 0 9 0,-11-19 0 16,11 19-10-16,0 0 4 0,0 0-7 0,0 0 3 16,0 0 7-16,0 0-10 0,20-49 3 15,-20 49-3-15,0 0 12 0,10-23 6 16,-10 23 8-16,0 0 23 0,0 0 7 16,13-24-4-16,-13 24-7 0,0 0-3 0,0 0 2 15,0 0-25-15,14-18 3 0,-14 18-3 16,0 0 4-16,0 0-14 0,0 0-1 15,0 0 3-15,0 0-8 0,0 0 3 0,0 0 2 16,0 0-8-16,0 0 1 0,0 0 4 16,0 0 8-16,0 0-15 0,0 0 2 15,0 0 8-15,0 0-8 0,-19 104 8 0,14-80 4 16,5-1-3-16,-6 4 5 0,4 4 0 16,2 2-10-16,-9 2 7 0,6 0-2 15,1-1 2-15,-6 5 2 0,1-1 2 0,6-2 2 16,-11 0-4-16,5-4 5 0,-1 5-5 15,3 0 5-15,-7-6 0 0,7-1-10 16,-3-1 1-16,5 0 6 0,-1 3-1 16,-1-3-1-16,0-1-10 0,5 1 10 0,-3 1-7 15,-1 0 3-15,3 0 11 0,-3 0-13 0,-2 2 9 16,2-2 7-16,3 1 2 0,-3 0 1 16,4-31 4-16,-5 58-10 0,2-26-4 15,3-2 4-15,0 0-20 0,0 0 12 0,0-1-9 16,3-1 9-16,-3-1-3 0,5 0-10 15,-5-27 8-15,5 44-4 0,-1-23-4 16,-4-21 4-16,6 37-3 0,-6-37-1 0,4 32-1 16,-4-32 6-16,5 30-9 0,-5-30 2 15,3 32-1-15,-3-32 9 0,9 30 2 16,-9-30-4-16,5 31 4 0,-2-12 2 0,-3-19-8 16,5 33 17-16,-5-33-19 0,3 34 4 15,-3-34 18-15,2 35-19 0,-2-35-3 16,0 30 9-16,0-30-8 0,3 33 8 0,-3-33-7 15,4 32-3-15,-4-32 1 0,5 34 6 16,-5-34-11-16,0 30 6 0,0-30-3 16,5 37-3-16,-2-21 2 0,-3-16 2 0,8 33-2 15,-8-33 4-15,4 33-3 0,-4-33-2 16,11 32-4-16,-11-32 9 0,4 30-12 16,-4-30-7-16,1 31 19 0,3-11-3 0,-4-20-5 15,3 30 5-15,-3-30-1 0,5 33 2 16,-5-33 0-16,3 35-8 0,-1-16 5 0,-2-19 2 15,7 39 6-15,-7-39 10 0,5 33 0 16,-3-13 2-16,-2-20-6 0,0 34 3 16,0-34-6-16,3 32 8 0,-3-32-4 15,0 35-5-15,0-35 3 0,0 30 2 16,0-30-5-16,0 28 9 0,0-28 5 0,0 29 1 16,0-29-9-16,0 0 7 0,-5 42-9 15,5-42 2-15,-9 27-5 0,9-27 1 16,-5 29-4-16,5-29 0 0,-11 28-10 0,11-28-33 15,-5 29-51-15,5-29-47 0,-9 16-73 0,9-16-191 16,0 0-480-16,0 0-231 0</inkml:trace>
  <inkml:trace contextRef="#ctx0" brushRef="#br0" timeOffset="190264.4743">28338 951 3869 0,'0'0'-169'0,"0"0"17"0,0 0 5 15,0 0 22-15,0 0 20 0,0 0 27 0,0 0 23 16,-43-7 17-16,43 7 15 0,0 0 12 16,0 0 11-16,0 0 5 0,0 0 8 15,0 0-10-15,0 0 2 0,0 0-2 16,0 0 2-16,0 0 0 0,0 0-5 0,0 0 5 15,0 0-3-15,0 0 6 0,0 0 0 16,0 0-1-16,0 0-2 0,0 0 5 16,117 18-7-16,-75-8 7 0,3-3-5 0,5 0 5 15,5-2 2-15,-1 3 3 0,1-4-7 16,0 2 9-16,2-2-17 0,0-1 15 16,1 0-11-16,1-3 13 0,-2 0 3 15,16 0-6-15,-4-6 8 0,5 2-4 0,-1-6 4 16,-2 5-8-16,4-3 4 0,-3-4-11 15,1 8 12-15,-2-7 1 0,-6 3-11 0,3 1 3 16,-6-2 4-16,-5 3-1 0,-5 0-6 16,-3-3 11-16,-1 3-4 0,-8 0-7 0,2-1 11 15,-7 5-5-15,-1-6 2 0,-6 7-2 16,0-6 5-16,-28 7-16 0,46-7 11 16,-46 7-2-16,41-2-9 0,-20-2 9 15,-21 4-13-15,35-3 0 0,-35 3 16 0,38-3-5 16,-38 3-5-16,37-3-2 0,-37 3-2 15,37-3 3-15,-37 3-1 0,37 0 6 0,-37 0-29 16,28-4 24-16,-28 4-1 0,37 0-4 16,-37 0 2-16,37 0 4 0,-37 0-2 15,31 0-4-15,-31 0 0 0,30 4 8 16,-30-4-5-16,32 0 1 0,-32 0 4 16,29 0-8-16,-29 0 4 0,37 3 2 0,-37-3-8 15,33 6 0-15,-33-6 6 0,37 3-10 16,-17 1 6-16,-20-4-8 0,42 2 6 0,-42-2 2 15,45 3 2-15,-25 1-4 0,-20-4 4 16,40 0 2-16,-15 3-4 0,-25-3 6 0,37 0-8 16,-37 0 2-16,42 4 0 0,-42-4-2 15,35 0 6-15,-35 0-10 0,35-4 6 16,-35 4 8-16,32 0-10 0,-32 0 0 16,0 0-2-16,45 0 4 0,-45 0 4 0,27-3-4 15,-27 3-4-15,0 0 6 0,38-4-6 16,-38 4-2-16,0 0 6 0,35-3 4 0,-35 3-2 15,0 0 2-15,0 0 0 0,35 0 0 16,-35 0-6-16,0 0-2 0,0 0 8 16,0 0-6-16,32-2 4 0,-32 2-2 15,0 0 2-15,0 0-4 0,0 0 14 16,0 0-16-16,34-4 4 0,-34 4 6 0,0 0-16 16,0 0 10-16,0 0 6 0,0 0-4 15,0 0-4-15,35-3 4 0,-35 3 2 0,0 0 7 16,0 0-14-16,0 0 6 0,0 0 3 15,0 0-17-15,0 0-29 0,0 0-46 0,0 0-59 16,0 0-144-16,13 9-424 0,-13-9 595 16</inkml:trace>
  <inkml:trace contextRef="#ctx0" brushRef="#br0" timeOffset="190924.3731">31687 870 2909 0,'0'0'-91'0,"0"0"8"0,0 0 43 16,4 32 15-16,-4-32 8 0,5 24 19 0,-5-24 10 15,8 33 28-15,4-10-1 0,-6-2 8 16,3 4 15-16,-1 2 10 0,0 1 6 15,1 9 5-15,1 1 10 0,2-2-12 0,-7 4-3 16,8 7 6-16,-8-2-3 0,7 8-21 16,-4 5-4-16,0-2 0 0,-6 2-9 0,1-5-1 15,-3 9-5-15,0-7-4 0,-3 7 1 16,-2-2 10-16,-3-1 0 0,-1-2 11 16,1-10-4-16,0 0 5 0,-2-3 13 15,-1-1-8-15,5-4 6 0,-4 1-5 0,3-2 0 16,-3-3-1-16,3-7-6 0,2 4-6 15,-3-2-9-15,1-2 0 0,2 4-11 16,2-8 0-16,-2 3-2 0,5-27-7 0,-3 54 3 16,-2-31-4-16,5 2-1 0,-4 2 11 15,4-27 1-15,0 54-2 0,0-31-6 0,-3 6 2 16,3-29-10-16,3 53 0 0,-3-29 2 16,0 4-4-16,4-4-3 0,-4-24-3 15,0 54 2-15,5-31-5 0,-5 2-19 16,0-25 0-16,0 53-3 0,3-29 6 0,-3 0 2 15,0-24-1-15,0 50 0 0,2-23 2 16,-2-2-3-16,3 2 3 0,-3 2 0 0,3-2 5 16,-3 3-3-16,5-3 0 0,-1 0-1 15,-1 0 3-15,-3 2-1 0,3-2 1 0,2 0 2 16,-5-27 0-16,4 56-6 0,-3-31 6 16,3 3 3-16,-1-4-2 0,-3-24-2 15,5 40 5-15,-5-40-8 0,3 39 5 16,-3-39-2-16,5 35 0 0,-5-35-2 0,0 27 2 15,0-27 1-15,4 27 1 0,-4-27 0 16,0 0 1-16,5 27 0 0,-5-27 3 16,0 0-6-16,0 0-8 0,3 30-35 0,-3-30-45 15,0 0-70-15,0 0-146 0,0 0-593 16,0 0-399-16</inkml:trace>
  <inkml:trace contextRef="#ctx0" brushRef="#br0" timeOffset="191474.5723">31990 3748 4172 0,'-30'-19'-101'16,"30"19"25"-16,-34-13 18 0,19 8 9 0,15 5-7 15,-41-15 4-15,19 12 14 0,22 3-4 0,-44-7 5 16,21 4 8-16,23 3 4 0,-50 0 17 16,18 3 24-16,0 0 7 0,32-3 18 15,-62 7 20-15,30-5 4 0,2 1 24 0,0 1-12 16,-5 2-6-16,-2-4 1 0,-8 8-13 15,0-4 1-15,-5 0 4 0,-10 3-9 0,-2 0 3 16,-7-2-6-16,-1 0-9 0,-4 2 0 16,-3 0-8-16,-6 0 2 0,-9 0 3 15,5 0-3-15,1 1 6 0,11-5 12 0,1-2 8 16,2 1-3-16,7 0 3 0,12-1-7 16,-4-3-6-16,7 0-6 0,1 0-5 15,1-3-2-15,9 3-7 0,-4 0 0 0,-1-4-2 16,4 0-3-16,-7 1-8 0,12 0-1 15,-12 3-1-15,0-2-6 0,-1-2-2 16,-1 1-5-16,-4 3 0 0,-2-3-3 0,-6 3-1 16,-9 3 3-16,-3-3 0 0,-9 0 3 15,-14 3-4-15,1 3-2 0,0 0 1 16,-6 2 2-16,2-4-1 0,7 4-1 16,0-4 1-16,14-4 1 0,4 5 1 0,9 1-9 15,11-4-60-15,9 2-83 0,-7-1-256 16,4 4-519-16,1-11-609 0</inkml:trace>
  <inkml:trace contextRef="#ctx0" brushRef="#br0" timeOffset="330222.8059">2667 1505 1841 0,'0'0'106'0,"-40"0"-40"0,40 0-9 16,0 0 13-16,0 0-2 0,0 0-8 15,0 0-21-15,0 0-6 0,0 0-2 0,0 0-5 16,-42-6-4-16,42 6 3 0,0 0-4 16,0 0 13-16,0 0 8 0,0 0 8 0,-31-3 9 15,31 3-8-15,0 0-3 0,0 0-7 16,0 0-3-16,-37-3 6 0,37 3-10 0,0 0-5 15,-32 3-8-15,32-3 0 0,0 0-11 16,-43 6 3-16,43-6 7 0,-39 6 3 16,22 0-8-16,17-6 5 0,-50 9-8 15,22 1 3-15,-4-5-2 0,-5 8-9 0,0 1 21 16,-1 1-13-16,-6-3-9 0,-7 6 13 16,-1 0-8-16,-2 5 1 0,-9-2-6 15,-4 3-6-15,-2 5 3 0,-4-1 5 0,2 2 0 16,-2 0 2-16,2 5 21 0,3-8-2 15,-4 3-12-15,20-6 12 0,-1 3 8 0,-4-7-2 16,8 5-5-16,11-7 2 0,-8 1-11 16,11-4 2-16,-1 7-12 0,2-7 10 15,2 7 6-15,1-4-16 0,0 1 1 16,1-1-3-16,7 4-6 0,-4-1 4 0,0 0 7 16,1 2-2-16,-5 4-5 0,3 0 9 15,-4 2-9-15,2 4-2 0,0-2 2 16,3 4 0-16,2-5 0 0,2 4-8 0,-4-3 6 15,9 0-4-15,-2 1-4 0,3-5 8 16,-5 3-2-16,5-2-4 0,-1 0 6 0,3-4-8 16,5 1 8-16,-4-4-13 0,3 5 11 15,-4-5 0-15,3 0 2 0,4 5 5 0,-2-5-5 16,-2-1 4-16,-3 6-2 0,3-5-4 16,-1 5 7-16,-1-2 3 0,6 0-2 15,-7 2 3-15,2-2-7 0,-3 3 2 0,3 4 2 16,-2 1-1-16,5-2-1 0,-3 3 4 15,-4 2-8-15,7-1 2 16,-5 5 14-16,8-1-16 0,-1-2 1 0,-1 5 5 0,1-5-4 16,0 4 2-16,6 0 0 0,-3-3-8 15,2-3 0-15,6-1 12 0,-3 4-12 16,5-5 4-16,-3 2-10 0,-2-4 4 0,8 3 0 16,-3 3 2-1,0-6 4-15,2 3-2 0,1 2 2 0,-1 1 2 0,3-1 4 0,-5-1-16 16,3 2 14-16,-3-2 6 0,9 3-18 15,-9 1 14-15,3-2-2 0,-1 1-6 16,3-4-2-16,-2 5 8 0,2-2-4 0,7-1 4 16,-9-1 2-16,1-1 0 0,4-1-6 15,-5-1 2-15,2-4 0 0,-1 1-2 16,-1-1 7-16,4 1-9 0,-7-1 8 16,8-3-8-16,-8 2-4 0,4-2 2 0,-4-1-2 15,3 1 0-15,4-2 10 0,-1-2-10 16,4 4 8-16,-6-3 0 0,3-3-12 0,6 0 12 15,0-1 8-15,4-1-12 0,-5 1 8 16,3-2-4-16,-3-3-2 0,1 3-4 16,0-2 4-16,-18-13-4 0,32 22 2 0,-20-10 2 15,-12-12 4-15,30 22-8 0,-20-7-2 16,10-3 0-16,-1 3 12 0,-1 0-14 16,7-1 6-16,0 0 0 0,-5 2 0 0,17 0 4 15,-2-4-2-15,0 0-6 0,-1 5 12 16,6-9-5-16,2 5 1 0,-6-6 4 15,6 3-6-15,-2 0-2 0,4-1-2 0,-7 0 2 16,8-3 0-16,-7 4 4 0,4-3-4 16,-3 2 8-16,7-6-6 0,-5 3 3 0,-5-6-5 15,5 3 2-15,0-3 2 0,8 0-2 16,-1-8 0-16,-1 7 2 0,2-10-2 0,-6 5 7 16,1 0-7-16,1-3 0 0,0 0-2 15,-8 0 4-15,6 3 2 0,-14-1 5 16,3-3-13-16,1 5 0 0,1-3 6 15,-3-3-4-15,-1 7-2 0,2-7 4 0,-3 5-6 16,4-3 2-16,4-4 12 0,-7 6-14 16,2-4 0-16,-2 2 14 0,8-3-12 15,1 3-2-15,4-5-2 0,-3 2 8 0,2 0 2 16,3-3-4-16,2-3 0 0,5-4 2 16,2 3-2-16,-7-2 11 0,4 2-1 15,1-3-14-15,-2 1 11 0,-1 2-10 16,-4 1 6-16,-5 3-10 0,2-4 3 0,-2 4 0 15,-1-1 4-15,-4 0-5 0,-2 1 3 0,1-3 5 16,-2 6-1-16,-1-7-4 0,-1 5 12 16,-1-3-16-16,-1 2 10 0,6-3-8 15,-2 3 4-15,1-5 12 0,2 4-7 0,-1-8-5 16,6 4-5-16,3-5 8 0,-6 4-12 16,3-5 7-16,-3 5 11 0,0-2-10 15,-5 6 4-15,1-5-3 0,-1 4 0 0,-2-4 0 16,-3 4 0-16,3 0 0 0,-5-5 4 15,2 2-8-15,-1 0 4 0,5-3 0 16,-6-5 10-16,1 2-10 0,-4-3 0 0,2-5 3 16,-1 1 1-16,4-10-11 0,-6-1 7 15,1 0 7-15,-3-6-9 0,-3 1-1 16,-7 5 12-16,-1-1-11 0,-3-1 0 0,-2-3 4 16,-6 2 7-16,0 2-5 15,-2-4 11-15,-7-6 1 0,-1 4-8 0,-6 1-1 16,1 1 0-16,-2 0 6 0,-9 2-13 0,4-3 18 15,-5 6-9-15,-10-8-2 0,3 0 13 16,-8 1-15-16,-4 0 11 0,-7-3-7 0,5 1-7 16,-22-15 10-16,-4 1-8 0,-2 2-6 15,-4 4 25-15,12 14-20 0,1 12 1 0,-2-2-3 16,-3 7-1-16,1 7-1 0,-6 8-13 16,8 9-36-16,0 12-23 0,-10 13-54 15,0 6-68-15,-28 15-261 0,11 6-276 16,0-3 516-16</inkml:trace>
  <inkml:trace contextRef="#ctx0" brushRef="#br0" timeOffset="381640.6776">3892 4332 1152 0,'0'0'379'16,"0"0"-179"-16,0 0-74 0,0 0-40 16,0 0-16-16,0 0-9 0,0 0 2 15,0 0-12-15,8-39 12 0,-8 39 9 16,0 0 5-16,0 0 0 0,0 0 5 0,0 0-15 16,0 0 5-16,0 0 1 0,0 0-10 15,0 0-7-15,0 0-6 0,0 0-6 0,0 0-10 16,0 0-2-16,0 0-12 15,0 0 5-15,0 0 0 0,0 0-5 0,-33-33-8 16,33 33 10-16,0 0-6 0,0 0-6 16,0 0 0-16,0 0-8 0,0 0 3 0,0 0 4 15,0 0-9-15,0 0 5 0,0 0 4 16,0 0-9-16,0 0 0 0,0 0 10 0,0 0-10 16,0 0 12-16,0 0-3 0,0 0-14 15,0 0 15-15,0 0 4 0,73 15-5 0,-73-15-4 16,0 0-1-16,37 12-4 0,-20-6 7 15,-17-6 0-15,32 15-9 0,-10-4 6 16,1 1 3-16,-3-1-9 0,2 5 6 16,5-4 6-16,-2 6-15 0,5-1 10 0,-2-1-1 15,6 4 1-15,-3-1-3 0,-1-1 7 16,2 0-2-16,2 1 4 0,1 0-2 16,-2-1-9-16,1 4 18 0,1-5-9 0,-2 4 0 15,4 3 2-15,-2-7-4 0,0 5 8 16,2-1-8-16,-2 1 8 0,4 0-17 0,-2-1 2 15,3 0 8-15,-3-3-3 0,-1 6-5 16,1-4 4-16,8 2-2 0,-8-4 3 16,5 0 5-16,3 5 8 0,4-2-16 15,-9-2 2-15,3 1-4 0,6 3 13 0,-1-2-7 16,-3-3-4-16,4 9 5 0,-1-7 3 16,-2 2-8-16,2 2-2 0,1 0 13 0,3 0 6 15,-1 3-7-15,3-4-3 0,-2 2-13 16,6 2 10-16,-1 5 4 0,5 2-6 15,-10-6 0-15,5-1 9 0,-9 4-5 0,4 0-4 16,0-4-4-16,-5 4 10 0,1-3 0 16,-2 0 9-16,2 3-19 0,-3-4 18 0,-1 1 4 15,-1 0-12-15,1-1 8 0,-2 2-7 16,-2-2-9-16,-7-5 12 0,4 5 4 16,6 1-7-16,-12-3 3 0,4-1-3 15,0 8-3-15,3-2 2 0,4 0 1 0,-2 4 25 16,2 4-8-16,8 2 2 0,-1 4-6 15,1 1 7-15,2 2-15 0,-4 1 7 0,9-1-7 16,-7-1 6-16,-1-1-7 16,4 2-4-16,-2-3 8 0,5 3-5 0,-4-6 9 15,2 3-6-15,-4 0-4 0,9-2 6 16,-8-1-9-16,1-3-8 0,-8 0 11 16,3-3 7-16,-2 1 2 0,-7-2 1 0,6 2 19 15,-2 3 11-15,-2-2-2 0,8 12-2 0,-9-1-1 16,4 6-8-16,-4-5-3 0,4 4-3 15,-9-2-1-15,-1-4-5 0,-1-1-4 16,0-2-2-16,-7 0-4 0,2 0 2 16,-6 0 10-16,4-4 8 0,-6-5-7 0,3 0 3 15,-6 4 1-15,-2-8 8 0,2 4-1 16,3-2-7-16,-6-1-1 0,4 5 2 0,-4-1-11 16,4 2-2-16,-2 2-1 0,2 2-4 15,-1 5-3-15,1 0 2 0,2-8 1 16,-3 8-6-16,-2-7 3 0,2-2-5 0,-2 4 0 15,1-6 0-15,-3 2-3 0,-1-1 0 16,-1-4 2-16,2 5-3 0,-4-8 1 0,4 3-1 16,-5-4-2-16,3 8 2 0,-3-7 0 15,1-2 0-15,0 9-1 0,1 0 1 16,-1 0 1-16,-1 0-2 0,-2-2-1 0,6 1-1 16,-6 5 2-16,4-12-18 0,-4-1-1 15,-2 3 2-15,6 1 2 0,-4-5 3 16,3 0-3-16,-3 2 4 0,-2-3 3 0,7-1 1 15,-5 3 2-15,2 1-1 0,1-5 2 16,-3 0-1-16,5 8-2 0,-3-5-2 0,3-3 6 16,-3 4-1-16,5 4 2 0,-1 0-2 15,-2-4 0-15,-1 4 2 0,5 2-3 16,-4-4 2-16,4 4-1 0,2-4-2 0,-3-2 1 16,-4 1 1-16,4-2-2 0,-4 3 3 15,6-3-2-15,1 8 0 0,-2-7 0 0,4 3 0 16,-2 0 1-16,-2-3-2 0,2 0 0 15,2-1 4-15,0 0-5 0,0-2 2 16,1 2 1-16,-1-4 1 0,-1 4 1 16,1-3-2-16,0 3 0 0,3 0 1 0,-3 0 0 15,-1 1 2-15,3 0-3 0,3 3-1 0,-6-4 3 16,1 4-1-16,1-4-3 0,-1 4 6 16,-2-2-3-16,2-2-1 0,1 0 0 15,-1-3 0-15,-4-1 3 0,2-1 1 0,-1-1-7 16,-6 0 3-16,7-3 0 0,-3 5 0 15,-4-5-2-15,6 0 5 0,-3 1-1 16,3-3-1-16,-14-16-2 0,20 36 5 0,-8-20-5 16,-12-16 0-16,20 31 2 0,-12-13-3 15,7-2 2-15,-15-16 0 0,22 30 3 16,-14-17-2-16,-8-13-2 0,20 28 2 0,-10-16-2 16,-10-12 1-16,22 27-1 0,-9-12 2 15,-13-15-2-15,21 31 0 0,-8-15-1 16,2 0 0-16,-2 2 2 0,2-3-1 0,-1 3 1 15,3 2 0-15,-2-5 2 0,-4 4-2 0,3-4-1 16,-4 3-1-16,-10-18 2 16,28 31-1-16,-14-15 1 0,-1-1 1 0,-13-15-1 15,25 31 1-15,-12-16-2 0,-3 2-3 0,-10-17 1 16,22 23 5-16,-13-8-2 0,-9-15 0 16,20 25 0-16,-20-25 0 0,23 24 0 15,-15-10-3-15,-8-14 2 0,17 24 1 0,-7-9-1 16,-10-15 3-16,20 24-3 0,-8-5 6 15,-12-19-1-15,17 32 2 0,-2-14-1 16,-10-3 0-16,6 3-2 0,-11-18 1 0,19 27 3 16,-9-10-4-16,-10-17 2 0,12 27-2 15,-12-27 2-15,13 24 9 0,-13-24 8 16,12 18 9-16,-12-18 3 0,0 0-3 16,13 25 0-16,-13-25-1 0,0 0-4 0,8 20-2 15,-8-20-4-15,0 0-2 0,12 24-2 0,-12-24 2 16,7 18-7-16,-7-18-2 0,10 22-4 15,-10-22-28-15,7 28-46 0,-7-28-56 16,8 36-57-16,-8-36-157 0,-17 47-628 0,0-25-960 16</inkml:trace>
  <inkml:trace contextRef="#ctx0" brushRef="#br0" timeOffset="383418.5645">9981 11597 4810 0,'0'0'-168'0,"-15"-21"9"0,15 21 13 0,0 0 19 15,0 0 10-15,-14-26 34 0,14 26 20 16,0 0 6-16,-15-20 17 0,15 20 19 15,0 0 32-15,-16-16 7 0,16 16 29 16,0 0 0-16,-14-18 3 0,14 18-8 0,0 0-2 16,0 0-8-16,0 0-2 0,-15-22 13 15,15 22 3-15,0 0 2 0,0 0 5 16,0 0 4-16,0 0 6 0,0 0-5 0,0 0-3 16,-13-18-5-16,13 18-13 0,0 0 3 15,0 0-13-15,0 0-5 0,0 0-6 0,0 0 3 16,0 0 3-16,0 0-7 0,0 0 3 15,0 0-7-15,0 0-1 0,95 37 6 16,-66-25-6-16,-1-3-5 0,7 7 8 0,-1 2-5 16,-1 1-3-16,1-1 1 0,1 4 3 15,-2-4-6-15,2 4-1 0,-1-3 2 16,-2 2 2-16,-2-3-5 0,0 3 3 0,2-1-3 16,-2-2 3-16,0 0 2 0,0 0-5 0,2 0 0 15,-7 2 5-15,3-8-4 0,1 7 1 16,-8-4-3-16,3 2 3 0,1-6 1 15,-5 5 1-15,5-3-1 0,-5 1-6 0,0-1-1 16,0 2 6-16,2-3-4 0,1 4 0 16,-1-4 3-16,0 0-4 0,0 1 7 0,-1-1-1 15,1-3-3-15,0 2 6 0,0-1-4 16,-2 0 2-16,-20-10 3 0,32 16 2 16,-16-7-1-16,-16-9-4 0,30 9 4 0,-30-9 0 15,24 12-2-15,-24-12-1 0,25 6 5 16,-25-6 5-16,0 0-6 0,25 9 2 15,-25-9 3-15,0 0-1 0,27 6-1 0,-27-6 0 16,0 0 2-16,0 0-2 0,21 6 2 16,-21-6 2-16,0 0-6 0,0 0 5 0,0 0-3 15,21 10 0-15,-21-10-3 0,0 0-4 16,0 0 2-16,0 0-3 0,0 0 0 16,0 0-1-16,0 0-1 0,28 7 3 0,-28-7-2 15,0 0 2-15,0 0-5 0,0 0 2 16,0 0 6-16,0 0 4 0,0 0 2 15,0 0 1-15,0 0 0 0,0 0-4 0,28-29-2 16,-28 29 6-16,0 0-4 0,-3-39-2 16,3 39 0-16,-8-32 9 0,8 32-4 15,-5-33 0-15,5 33-5 0,-12-41-4 0,7 23 0 16,5 18 1-16,-13-46 1 0,8 22-4 16,-4 1 0-16,4-1-1 0,-7 0-3 0,7-3 0 15,5 27 1-15,-15-45 1 0,10 27-2 16,5 18 2-16,-15-33-3 0,7 13 4 15,8 20-2-15,-8-27 6 0,8 27-7 0,-12-25 3 16,12 25-4-16,0 0-3 0,-10-35 4 16,10 35-1-16,0 0-2 0,-9-23 3 0,9 23-3 15,0 0 1-15,0 0 1 0,-8-31-1 16,8 31 1-16,0 0 0 0,0 0-1 0,-3-27 1 16,3 27-4-16,0 0 3 0,0 0 0 15,0 0-2-15,3-41 4 0,-3 41-2 16,0 0-5-16,5-24 5 0,-5 24-2 0,0 0-2 15,0 0-2-15,0-37-1 0,0 37 2 16,0 0-2-16,3-28 2 0,-3 28 3 16,0 0-4-16,0 0 7 0,-3-34-2 0,3 34-1 15,0 0-1-15,0 0 2 0,0 0-1 16,-5-33 4-16,5 33-8 0,0 0 7 16,0 0-7-16,0 0 4 0,0 0-3 15,0 0 2-15,0 0 5 0,-7-26-1 0,7 26 0 16,0 0 2-16,0 0-5 0,0 0 5 15,0 0-1-15,0 0 2 0,0 0 1 16,-25-12 0-16,25 12-2 0,0 0 2 0,0 0-2 16,0 0 2-16,0 0-2 0,0 0-1 0,-41 9 0 15,41-9 5-15,0 0-4 0,0 0 1 16,-44 13-3-16,44-13 5 0,-25 9-5 0,25-9 1 16,-37 8 3-16,37-8-3 0,-38 8 1 15,11-5 0-15,27-3-3 0,-50 9 2 16,21-6 3-16,4 3-2 0,-8-3-1 0,33-3 0 15,-57 9-2-15,22-6 1 0,5 3 1 16,-6-2 0-16,11 1-1 0,-6-2 4 0,1 1-4 16,-2 3 1-16,0-3-3 15,5 0 4-15,0 2 1 0,-1 1-4 0,0 0 3 16,28-7 2-16,-52 8-5 16,25-1 0-16,5-2 2 0,22-5-2 0,-48 10-1 0,23-5 5 15,1 2-4-15,-4-1 2 0,3 0-4 0,-4 0 4 16,1 0-2-16,-2 3 2 0,-2 3-1 15,7-4 0-15,-7 1 0 0,0-3 1 16,5 3 8-16,1 0 0 0,1 4-8 0,-2-1-29 16,5-1-47-16,5 5-43 0,17-16-61 15,-30 25-217-15,19-22-519 0,11-3-534 16</inkml:trace>
  <inkml:trace contextRef="#ctx0" brushRef="#br0" timeOffset="386020.5089">5707 12284 4422 0,'0'0'-31'0,"0"0"20"0,-25-21-9 16,25 21 1-16,0 0 1 0,0 0-2 16,-19-15-2-16,19 15-10 0,0 0 0 15,0 0 1-15,0 0-2 0,0 0 3 16,0 0 0-16,0 0 12 0,-11-18-5 0,11 18 1 15,0 0 2-15,0 0 7 0,0 0-2 16,0 0 2-16,0 0-7 0,0 0 14 0,0 0-7 16,0 0 0-16,0 0-2 0,0 0-12 15,0 0-16-15,0 0 4 0,0 0 2 0,0 0-3 16,-32 42 3-16,32-42 8 0,0 0-2 16,-22 15 10-16,22-15 3 0,0 0-6 0,-30 13 3 15,30-13 6-15,-30 8 0 0,30-8 6 16,-27 5 5-16,27-5-3 0,-35 9 5 15,35-9 0-15,-33 3-5 0,33-3 7 16,-36 9-2-16,15-6-4 0,21-3 3 0,-49 15-3 16,24-8 8-16,-2 1-4 0,2 3 0 15,-1-3 4-15,4 0 2 0,-8 4 5 16,0-4 4-16,6 2 9 0,-4 2 4 0,1-4-7 16,0 2-2-16,-1 2 2 0,6-3 0 15,-5 0-11-15,9 0 5 0,-2 5-3 0,20-14 2 16,-40 21 5-16,20-9-5 0,3 0-4 15,0 3 0-15,17-15-1 0,-32 35-7 16,19-16 8-16,-4 4-2 0,-1 1-10 0,-1-1 12 16,3 5-2-16,-8 3-2 0,4-3-4 15,3 2 4-15,-1-2 2 0,-5-1 2 16,11-3-6-16,-5-1 20 0,4-2-12 0,-2 1 1 16,0-2-7-16,1 0 20 0,1 2-14 15,5-4-7-15,8-18 5 0,-27 37 6 16,22-15 3-16,-7-1-15 0,7 0 15 0,5-21 6 15,-12 47 7-15,7-25-4 0,2 2-2 16,3-24-4-16,-5 41 11 0,5-17 7 0,0-24-9 16,-3 33 9-16,3-33-1 0,-4 39-1 15,4-39 3-15,0 42-7 0,-1-22 1 0,1-20-9 16,0 45 4-16,0-45-2 16,0 39 11-16,0-17-7 0,0-22 12 0,1 43 7 15,-1-21 2-15,0-22-5 0,0 42 4 16,0-16-5-16,0 1-7 0,4-3-3 0,-4 8-2 15,3-5-2-15,-3 4-3 0,5 0 4 16,-2 3-6-16,-1-4 2 0,1 0-3 16,-3 2-6-16,4-1 5 0,1-4-6 0,-2 2 0 15,-1-2 2-15,1-1 4 0,-3-26-10 16,12 48 1-16,-11-23 1 0,9 0-5 0,-5-5-1 16,-5-20-3-16,12 41 3 0,-8-19-2 15,-4-22 2-15,13 40-1 0,-8-25-2 16,-5-15-2-16,15 37 2 0,-10-20 0 0,-5-17 1 15,15 33-1-15,-3-12-4 0,-7-3 2 16,-5-18 2-16,17 38-1 0,-6-17 2 16,-6-3-2-16,5 4 3 0,7-1 0 0,-9 2 0 15,6-2 3-15,-1-2 0 0,1 1 3 16,4-5-1-16,-1 5 0 0,-1-5 1 0,1 4 1 16,5-7 4-16,1-1 1 0,1-1-3 15,1 4-3-15,3-6-1 0,-3 5 1 16,7-9-4-16,-3 7 0 0,2-5 1 15,3-3-3-15,-2 3-2 0,1-3-1 0,0-3 0 16,4 3-7-16,3-6 0 0,-4 0-4 16,2 0-2-16,4 0-1 0,3-6-4 0,-3 3-3 15,1-6 0-15,2-2-2 0,-6 2 2 16,8 3-1-16,-12-3 9 0,0-1-8 0,-5 8 5 16,0-5 8-16,-3 1-8 0,-5 2 4 15,-22 7-2-15,43-13 1 0,-43 13 5 16,29-7-2-16,-29 7 0 0,32-9 1 0,-32 9-2 15,25-7 3-15,-25 7-1 0,28-10 4 16,-28 10-2-16,28-15-1 0,-11 6-2 0,7-3 3 16,-6-3 1-16,2-2-3 0,9-4 2 15,-1-1-2-15,-3-2 2 0,7 1-6 16,-2-7-1-16,5 0-4 0,-5-4 4 16,5-3-12-16,-5 0-3 0,1 1 1 0,0-8-7 15,-2-6-5-15,-2 4 13 0,-2-2 0 16,-7-5-3-16,4-6 6 0,-6 7 4 0,-5-7 1 15,0 4 17-15,-6-3-12 0,-1 4-3 16,-4 0 1-16,0 1 3 0,0 0 0 16,-4-8 7-16,-1-1-10 0,0 4 5 0,-1-1-4 15,-5 4 0-15,3 0 8 0,-5 1-7 16,3 9 7-16,-7-4-7 0,-3 2-7 0,0 5-3 16,-9-2-5-16,-1 4-10 0,-8 6 3 15,3 4-20-15,-14 2 3 0,-4 9 6 16,-4 6 9-16,-5 8-11 0,0 5 6 0,-7 5-13 15,-1 3-10-15,-12 7-8 0,2 4-23 16,3-1-33-16,12-1-82 0,1 3-219 16,11-3-366-16,-8 0 229 0</inkml:trace>
  <inkml:trace contextRef="#ctx0" brushRef="#br0" timeOffset="387358.5743">6063 13230 3461 0,'0'0'-22'0,"0"0"9"0,0 0 4 0,0 0-9 16,0 0-7-16,0 0-4 0,0 0-1 16,0 0 9-16,0 0 7 0,0 0-2 15,0 0 4-15,0 0 5 0,0 0 19 0,0 0 11 16,0 0 12-16,0 0 18 0,-40-19 12 16,40 19 2-16,0 0-17 0,0 0-8 15,0 0-4-15,0 0-3 0,0 0-9 16,0 0 1-16,0 0-5 0,25-62 4 0,-25 62-14 15,24-27 9-15,-24 27-9 0,16-30 2 16,-16 30-5-16,17-32 5 0,-9 14-2 0,2-1 12 16,-10 19 3-16,22-38-2 0,-12 14-5 15,2 3 10-15,-4-3-10 0,2 0-5 0,7-1 17 16,-9-3-23-16,9-3 4 16,-3 1 8-16,-1-5-10 0,5 5 1 0,-4 0-5 15,2-2 4-15,5-2-8 0,-5 2 13 16,8 2-11-16,-8-3 1 0,6 2 4 0,2-4-5 15,-4 5-6-15,-2 1 1 0,4-1 8 16,0 3 16-16,-6 0-17 0,4 1 12 16,-3-1 6-16,3 3 5 0,-6 2 15 0,2-1-21 15,3 3 10-15,-6-2 2 0,4 2 2 16,-2 3-2-16,0-2 1 0,2 1-7 16,-4 3 6-16,4 0 4 0,-17 15-7 0,30-30 4 15,-12 10-9-15,-6 4 2 0,-12 16-6 0,35-27 6 16,-22 15-30-16,-13 12-1 0,27-18-3 15,-13 4 2-15,-14 14 1 0,30-15 2 16,-30 15 5-16,18-16 2 0,-18 16-8 16,20-12 10-16,-20 12-3 0,20-11 0 0,-20 11 9 15,24-10-10-15,-24 10 0 0,0 0 3 16,30-14-3-16,-30 14 1 0,0 0-7 0,32-7 10 16,-32 7-8-16,0 0 4 0,28-5-2 15,-28 5 2-15,0 0 2 0,0 0 2 16,42 9 0-16,-42-9 2 0,23 8 1 0,-23-8-2 15,27 12 1-15,-27-12-5 0,32 18 1 16,-16-8 1-16,5 2-4 0,-5 2 2 16,-16-14-3-16,40 21-2 0,-26-14 6 0,6 5-4 15,-20-12 3-15,28 20 2 0,-16-11-7 16,-12-9 5-16,27 21-4 0,-12-10 2 16,-15-11 5-16,23 16-9 0,-9-4 7 0,-14-12-2 15,20 18-1-15,-20-18 1 0,23 15 0 16,-23-15 6-16,17 12 6 0,-17-12 9 0,0 0 9 15,18 18 5-15,-18-18-2 0,0 0 3 16,15 15-14-16,-15-15-3 0,0 0 1 0,0 0-4 16,0 0-5-16,17 17 2 0,-17-17-5 15,0 0 2-15,0 0-3 0,0 0-6 16,0 0 3-16,20 12 0 0,-20-12-5 16,0 0 2-16,0 0-2 0,0 0-2 0,14 15-7 15,-14-15-42-15,0 0-46 0,0 0-60 0,11 21-83 16,-11-21-250-16,0 0-420 0,0 0-460 15</inkml:trace>
  <inkml:trace contextRef="#ctx0" brushRef="#br0" timeOffset="388100.3111">7070 12426 4225 0,'0'0'-122'0,"0"0"29"0,0 0 26 16,0 0 24-16,0 0 3 0,0 0 11 16,0 0 5-16,0 0 3 0,34-67 1 15,-34 67 10-15,0 0-4 0,10-22-4 0,-10 22 6 16,0 0 4-16,11-18-3 0,-11 18-3 15,0 0 4-15,0 0 18 0,21-19-16 0,-21 19-4 16,0 0 8-16,0 0 8 16,15-16 0-16,-15 16 2 0,0 0 27 0,0 0-21 0,0 0-4 15,18-12 6-15,-18 12 8 16,0 0-4-16,0 0 3 0,0 0-5 0,35-4 15 16,-35 4-12-16,0 0 12 0,42 10 1 0,-42-10-9 15,32 6 14-15,-14 2-15 0,-18-8-7 16,49 12 6-16,-26-3-8 0,4-3-4 0,3 3 9 15,0-3 3-15,2 0-6 0,-4 0-7 16,4 0-2-16,-2 1 9 0,-1-5-11 16,2 1 10-16,-31-3 14 0,44 3 16 0,-21-3 12 15,-23 0 13-15,42 0-3 0,-42 0 3 16,35-8-13-16,-35 8-2 0,30-19-5 16,-18 7-9-16,-12 12 0 0,25-35-7 15,-13 17-5-15,-7-4 2 0,-5 22-9 0,7-51-1 16,-7 22-6-16,-4-1 1 0,-1-1 0 15,-7-3-2-15,-1 1 19 0,-5 3 20 0,-2-2 16 16,-4 1 3-16,-1 1 5 0,2 1-8 16,-1 1-7-16,1 3-3 0,-2 3-11 0,6 4-6 15,3 0-6-15,-3 0-4 16,19 18-7-16,-28-28-2 0,18 17-11 0,10 11-10 16,-17-23-17-16,17 23-15 0,-18-18-24 0,18 18-34 15,0 0-34-15,-5-18-47 0,5 18-144 16,0 0-617-16,0 0-659 0</inkml:trace>
  <inkml:trace contextRef="#ctx0" brushRef="#br0" timeOffset="389175.6643">8286 12765 4496 0,'-31'5'-84'0,"31"-5"22"16,0 0 10-16,0 0 22 0,-31 3 13 16,31-3 0-16,0 0 0 0,0 0 10 15,0 0-10-15,0 0 1 0,0 0 18 0,0 0-11 16,0 0-1-16,0 0-6 0,17-60 7 16,-17 60 9-16,32-30-3 0,-15 15 6 0,9-5-10 15,6 1 5-15,2-1 2 0,1-4 4 16,12 3-11-16,-2-3 9 0,3 2-1 15,3 0-2-15,0 1-3 0,-2 2 6 0,1-1 0 16,-1 1-4-16,4-1-3 0,-1 2 6 16,-2-2-1-16,0 4-1 0,6-5 2 0,0 3-6 15,-4-2 3-15,4 4 4 0,2-1 3 16,-3-3-1-16,2 7-8 0,3-7 13 16,-6 5-5-16,6 3-1 0,-6-4-6 0,-6 7-3 15,-3 0 6-15,-1-1 0 16,-1 0 4-16,1 5-1 0,-11-2-3 0,1 2 11 15,-3 5 5-15,1-4 17 0,-2 4-4 16,-30 0 8-16,49-3 7 0,-49 3 16 16,42 0 3-16,-42 0 10 0,40 0 2 0,-40 0 9 15,33-3-13-15,-33 3-3 0,27 3 5 0,-27-3-4 16,27 3 3-16,-27-3-3 0,28 9-6 16,-28-9-8-16,32 11-9 0,-32-11-2 0,30 11-5 15,-16-1 0-15,-14-10-9 0,35 21-3 16,-19-8 1-16,1-1-3 0,3-1-6 0,0 6 2 15,5-2-1-15,-1 0-4 0,-4 4-1 16,5-4-2-16,-5 2 0 0,5-5 0 16,-3 3-5-16,5 3 1 0,-6-6-2 0,-1 3 1 15,7 0-2-15,-5-1 1 16,3 0 3-16,-2-2 2 0,3 2-3 0,-5-3 1 16,1-1 0-16,1 2-2 0,-2-3 1 15,0 0-2-15,1 0 1 0,-22-9-2 0,30 15 2 16,-30-15 1-16,24 14 1 0,-24-14 1 15,25 12-2-15,-25-12 2 0,20 13 0 0,-20-13-3 16,16 8-1-16,-16-8 1 16,0 0 0-16,24 15-1 0,-24-15 7 0,0 0 5 0,17 12 14 15,-17-12 6-15,0 0 7 0,0 0 0 16,16 13-2-16,-16-13-2 0,0 0-6 16,0 0-3-16,0 0-7 0,0 0 0 0,0 0-6 15,24 14-1-15,-24-14-3 0,0 0-1 16,0 0-1-16,0 0-1 0,0 0 1 0,0 0-3 15,0 0 1-15,0 0-2 0,0 0 0 16,0 0-7-16,0 0-20 0,0 0-26 16,0 0-27-16,0 0-35 0,0 0-34 0,0 0-45 15,0 0-86-15,0 0-204 0,0 0-483 16,0 0-888-16</inkml:trace>
  <inkml:trace contextRef="#ctx0" brushRef="#br0" timeOffset="390198.6158">10210 12578 4797 0,'-23'-16'-113'0,"23"16"5"0,0 0 14 15,0 0 29-15,0 0 2 0,-20-15 18 16,20 15 20-16,0 0-2 0,0 0 2 0,0 0 11 15,0 0-4-15,0 0 9 0,-17-16-1 16,17 16 6-16,0 0 4 0,0 0-5 16,0 0 7-16,0 0 13 0,0 0-8 0,0 0 0 15,0 0 3-15,0 0-6 0,0 0 4 16,0 0-1-16,0 0 7 0,0 0 1 16,0 0-12-16,0 0 4 0,0 0 13 0,0 0-20 15,0 0 13-15,77 31 17 0,-77-31-2 16,25 12-1-16,-7-4-4 0,4 4 6 15,-4-4 5-15,8 2 2 0,-5-1 10 0,4 2-14 16,4-1-2-16,-1-1 7 0,7 3-9 0,4-3-3 16,3 2 1-16,-2-7-9 0,8 4 6 15,-4-2-8-15,3-3 2 0,1-1-6 16,-1 0 3-16,-2-2-5 0,-5 5 2 16,2-5-4-16,-5 0 5 0,0 0-4 0,-2 0 0 15,-5 0-4-15,5 0 2 16,-35 0-1-16,55-5 1 0,-31 5-1 0,-24 0 1 0,42-2 12 15,-42 2 6-15,36-2 12 16,-36 2 8-16,29-8-4 0,-29 8-2 0,20-13-3 16,-20 13-6-16,15-20-3 0,-15 20 0 15,5-27-5-15,-5 27 5 0,0 0-1 0,-3-46 2 16,3 46 4-16,-2-32-2 0,2 32-7 16,-8-27 1-16,8 27-4 0,-7-28-4 0,7 28 0 15,0 0-2-15,-2-31 1 0,2 31-3 16,0 0-1-16,-10-28 0 0,10 28-2 0,0 0-2 15,0 0 3-15,-7-33-1 0,7 33 2 16,0 0-2-16,-5-25 0 0,5 25 0 16,0 0-2-16,0 0-1 0,-10-31 3 0,10 31-1 15,0 0-3-15,-11-27 2 0,11 27-2 16,0 0 0-16,-9-24 4 0,9 24 1 0,0 0-2 16,-13-26 3-16,13 26-3 0,0 0-1 15,-13-21 1-15,13 21 1 0,0 0-3 16,0 0-2-16,-10-21 5 0,10 21-3 0,0 0-3 15,0 0 1-15,0 0 0 0,-9-25 0 16,9 25 0-16,0 0 1 0,0 0 0 16,0 0-3-16,0 0-2 0,-15-20 2 15,15 20 1-15,0 0 4 0,0 0 6 0,0 0-4 16,0 0 1-16,0 0-2 0,0 0-4 16,0 0 2-16,0 0-1 0,-33-1 1 0,33 1-2 15,0 0 0-15,0 0 1 0,-37 21-2 16,37-21-2-16,-25 19 2 0,6-8 1 0,19-11 1 15,-35 27-3-15,5-8 2 0,0-1 0 16,-7 5-1-16,-11 4-2 0,-6 4 2 16,-13 0-2-16,-10 3-2 0,0-1 3 0,-1-4-2 15,4 1 2-15,4-6-2 0,15-6-32 16,10 2-53-16,14-4-63 0,6-5-117 16,7-4-300-16,18-7-357 0,0 0-602 0</inkml:trace>
  <inkml:trace contextRef="#ctx0" brushRef="#br0" timeOffset="409786.3977">14216 14780 797 0,'0'0'479'0,"0"0"-160"15,0 0-104-15,0 0-48 0,0 0-39 0,0 0-32 16,0 0-26-16,0 0-14 0,0 0 4 15,0 0-7-15,0 0 0 0,0 0-8 0,0 0-6 16,0 0 8-16,0 0-4 0,0 0-9 16,0 0 5-16,0 0 0 0,0 0-3 15,0 0-9-15,0 0 5 0,0 0 16 16,0 0-9-16,0 0 5 0,0 0 4 16,0 0 7-16,0 0-1 0,0 0 1 0,0 0-1 15,0 0 8-15,0 0-16 0,0 0-4 16,0 0-6-16,0 0 1 0,0 0-9 0,0 0-9 15,0 0 7-15,0 0-3 0,0 0-10 16,0 0-1-16,0 0 5 0,0 0-7 0,0 0 5 16,0 0-7-16,0 0 4 0,0 0-2 15,0 0-8-15,0 0 13 0,0 0-3 0,0 0-8 16,0 0 2-16,0 0 2 0,0 0-4 16,0 0 8-16,31-58-6 0,-31 58 18 15,0 0-1-15,0 0-3 0,0 0-14 0,0 0 11 16,0 0-3-16,0 0 14 0,0 0-16 15,0 0-3-15,0 0 2 0,0 0 5 0,0 0-11 16,0 0 10-16,-21-31-7 0,21 31 3 16,0 0 5-16,0 0-1 0,0 0 5 15,0 0-11-15,0 0 0 0,0 0 18 16,0 0-21-16,0 0 3 0,0 0 1 0,0 0-6 16,0 0-1-16,0 0 6 0,0 0 7 15,0 0-11-15,0 0 1 0,0 0-3 16,0 0 15-16,0 0 3 0,0 0-8 0,0 0 8 15,0 0-1-15,0 0-3 0,0 0 4 16,0 0-3-16,0 0 0 0,0 0 7 16,0 0 1-16,0 0 15 0,0 0-11 0,0 0 3 15,0 0-9-15,0 0 10 0,0 0 3 0,0 0 4 16,66 36-4-16,-66-36 1 0,16 13-8 16,-16-13 7-16,0 0 0 0,27 24-3 15,-27-24-2-15,22 16-6 0,-22-16-1 0,20 16-2 16,-20-16-3-16,23 18-3 0,-11-9-1 15,-12-9-2-15,24 18 0 0,-24-18 0 0,20 15-1 16,-20-15 0-16,21 15-4 0,-21-15 1 16,19 12 9-16,-19-12 7 0,17 16-2 15,-17-16-1-15,16 14-2 0,-16-14-5 0,19 15-2 16,-19-15 2-16,16 18-4 0,-16-18 5 16,22 18-8-16,-22-18 1 15,20 20-1-15,-5-11 1 0,-15-9-3 0,22 21-2 0,-10-9 2 16,-12-12-2-16,21 21-2 0,-5-9-2 15,-16-12 2-15,21 23 2 0,-6-11-3 16,-15-12 4-16,19 22-3 0,-4-7 4 16,-15-15-7-16,23 24 4 0,-13-12 1 0,-10-12-3 15,24 31-1-15,-13-18 3 0,-11-13-3 0,25 27 0 16,-13-11 1-16,2 0 4 0,-14-16-4 16,23 31 3-16,-15-20 0 0,6 8-3 15,-1-2 0-15,-13-17-1 0,20 27-2 0,-5-9 7 16,-1-3-4-16,-14-15-3 0,23 30 2 15,-10-15 1-15,2-3 1 0,-1 5-1 16,1-2-2-16,-15-15 1 0,22 25 0 0,-6-10-1 16,-16-15 3-16,29 25-1 0,-17-13-4 15,-12-12 3-15,21 22 1 0,-21-22-1 0,22 18 8 16,-22-18 4-16,17 19 4 0,-7-7 1 16,-10-12-1-16,20 20-2 0,-20-20-3 0,23 20 5 15,-23-20-2-15,20 22-5 0,-20-22 1 16,19 21-1-16,-4-9 1 0,-15-12 0 15,20 22-1-15,-20-22 2 0,20 19 8 16,-10-7 6-16,-10-12 5 0,20 18 1 0,-20-18 1 16,23 15-2-16,-23-15-1 0,12 18-7 15,-12-18-2-15,19 17-1 0,-19-17-4 0,16 22-2 16,-16-22 0-16,19 15 1 0,-19-15-4 16,18 20-2-16,-18-20 2 0,17 24-2 15,-17-24 0-15,20 18-1 0,-7-6-1 0,-13-12-2 16,15 21 2-16,-15-21-2 0,20 23-2 15,-20-23 2-15,17 21-2 0,-5-9 0 0,-12-12 1 16,17 22-3-16,-17-22 4 0,16 20-2 16,-16-20 1-16,17 23 3 0,-5-7-5 15,-12-16 0-15,18 23 1 0,-18-23-4 0,20 25 3 16,-10-13-1-16,-10-12 0 0,17 26 1 16,-17-26-2-16,12 21 2 0,-12-21 0 15,20 22 0-15,-20-22-1 0,8 15 1 0,-8-15 0 16,0 0 4-16,17 24-5 0,-17-24 3 15,12 16-2-15,-12-16 1 0,0 0 0 0,11 20 0 16,-11-20 0-16,0 0 0 0,12 22-1 16,-12-22-1-16,13 16 0 0,-13-16 1 15,0 0 1-15,14 24-2 0,-14-24 3 0,11 20-4 16,-11-20 0-16,0 0 2 0,12 24 1 16,-12-24-1-16,10 19-1 0,-10-19-2 0,14 21 2 15,-14-21 1-15,8 17 1 0,-8-17 2 16,10 24 0-16,-10-24 1 0,12 18 0 0,-12-18-1 15,13 18 1-15,-13-18 0 0,8 21-2 16,-8-21 1-16,12 18-1 0,-12-18 1 16,10 20 1-16,-10-20 5 0,0 0 6 0,14 27 0 15,-14-27 3-15,0 0 4 0,10 22-3 16,-10-22-1-16,0 0-1 0,11 17 0 16,-11-17-3-16,0 0 2 0,0 0-8 0,12 16 0 15,-12-16-1-15,0 0 0 16,0 0 0-16,0 0 2 0,0 0-6 0,0 0-1 15,0 0 1-15,10 19-2 0,-10-19-3 16,0 0-15-16,0 0-28 0,0 0-46 0,0 0-57 16,-5 22-50-16,5-22-124 0,-17 18-201 15,6-9-439-15,11-9-922 0</inkml:trace>
  <inkml:trace contextRef="#ctx0" brushRef="#br0" timeOffset="411232.4112">15612 17004 4716 0,'0'0'-157'0,"0"0"13"0,0 0 13 16,0 0 3-16,0 0 9 0,0 0 10 16,0 0 13-16,0 0 22 0,0 0 1 15,0 0 24-15,-22-47 20 0,22 47 12 16,0 0 25-16,0 0 32 0,0 0-17 0,0 0 22 16,-2-30 9-16,2 30 7 0,0 0 14 15,0 0 2-15,0 0 11 0,0 0 0 0,-8-30-7 16,8 30-2-16,0 0 0 0,0 0-18 15,0 0-7-15,0 0-4 0,0 0-3 16,-7-26-3-16,7 26 15 0,0 0 3 0,0 0 9 16,0 0 9-16,0 0 2 0,0 0 2 15,0 0-6-15,0 0-17 0,0 0 0 0,0 0-9 16,0 0-5-16,0 0-3 0,0 0-7 16,0 0 1-16,0 0-7 0,0 0-6 15,0 0-1-15,-5-25-3 0,5 25-3 0,0 0-1 16,0 0-3-16,0 0-2 0,0 0 0 15,0 0-1-15,0 0 6 0,0 0 3 16,0 0 6-16,0 0 2 0,0 0 1 0,0 0 0 16,0 0-3-16,52 4-2 0,-52-4 3 15,0 0-6-15,0 0-4 0,0 0-1 16,50 11-1-16,-50-11-1 0,20 10-2 0,-20-10-2 16,29 6 3-16,-29-6-3 0,21 11-2 15,-21-11 0-15,29 10-2 0,-29-10 1 0,28 12-1 16,-28-12-2-16,27 14-1 0,-27-14 1 15,25 9 0-15,-25-9 1 0,25 9-2 0,-25-9 0 16,24 9 1-16,-24-9-3 0,21 9 2 16,-21-9 0-16,22 11-2 0,-22-11 0 15,0 0 1-15,27 8 0 0,-27-8-1 16,0 0-1-16,32 5 3 0,-32-5 1 0,18 7-5 16,-18-7 1-16,0 0 0 0,25 8-1 15,-25-8 2-15,0 0-1 0,0 0 0 0,29 8 0 16,-29-8-1-16,0 0 2 0,0 0-1 15,0 0 1-15,25 9 0 0,-25-9 2 0,0 0-4 16,0 0 0-16,0 0 0 0,30 3 0 16,-30-3 0-16,0 0 1 0,0 0 0 15,0 0-1-15,30 3 1 0,-30-3 0 0,0 0 0 16,0 0-2-16,0 0 1 0,28 4-1 16,-28-4 7-16,0 0-3 0,0 0-3 15,0 0 1-15,0 0 4 0,0 0-4 0,0 0 0 16,0 0-2-16,25 3 2 0,-25-3-1 15,0 0 0-15,0 0 1 0,0 0 0 0,0 0 2 16,0 0 0-16,0 0-2 0,0 0 1 16,0 0 1-16,0 0-3 0,0 0 4 15,0 0 0-15,0 0 0 0,0 0 1 0,26-19 0 16,-26 19 0-16,0 0 2 0,5-26-5 16,-5 26 0-16,0 0 1 0,6-33-1 0,-6 33 0 15,9-27-2-15,-9 27 1 16,3-27 0-16,-3 27 1 0,3-32 1 0,-3 32-2 15,0-37 1-15,0 37 0 0,0-34-1 16,0 34-2-16,5-37 2 0,-5 37-3 0,0-35-1 16,0 35 5-16,0-33-2 0,0 33 0 0,0-31-3 15,0 31 5-15,0-27-2 0,0 27-1 16,0 0 3-16,-5-40-2 0,5 40 1 16,0-28-3-16,0 28 2 0,0 0 0 15,-3-34 2-15,3 34-2 0,0 0 0 0,-5-34 2 16,5 34-4-16,0 0-1 0,-7-30-1 15,7 30-1-15,0 0 1 0,0-32-8 0,0 32-2 16,0 0-1-16,7-33-3 0,-7 33-2 16,0 0 0-16,2-37 4 0,-2 37 1 15,3-22 3-15,-3 22 3 0,0 0 0 0,0-32 2 16,0 32 0-16,0 0 5 0,0 0-1 16,3-30 2-16,-3 30-1 0,0 0 2 15,0 0 0-15,0 0 3 0,0 0-3 0,-6-30 1 16,6 30 2-16,0 0 5 0,0 0-3 15,0 0 2-15,0 0 0 0,0 0 2 0,0 0 0 16,0 0 3-16,0 0-2 0,0 0 5 16,0 0-10-16,0 0 2 0,0 0 0 0,0 0-2 15,0 0 1-15,0 0 0 0,0 0 0 16,0 0 0-16,0 0-3 0,0 0 4 16,0 0-1-16,0 0-3 0,0 0 3 15,0 0-1-15,0 0 0 0,-49 45-1 0,49-45-1 16,-17 20 1-16,17-20-3 0,-21 20 1 15,6-6 0-15,15-14 0 0,-31 30 1 16,8-15 0-16,11 0-2 0,-9 2 6 0,0 1-3 16,3-2 1-16,0 2 0 0,-4 0-1 15,2-3 2-15,1 2-2 0,3-2 0 0,-1-3-3 16,17-12 1-16,-28 24-2 0,14-14-1 16,14-10-2-16,-20 19-19 0,20-19-23 15,-17 14-33-15,17-14-47 0,-8 22-43 0,8-22-82 16,-23 12-209-16,14-9-484 0,9-3-760 15</inkml:trace>
  <inkml:trace contextRef="#ctx0" brushRef="#br0" timeOffset="413042.3232">13362 14065 4566 0,'0'0'-133'0,"0"0"34"16,0 0 19-16,0 0 7 0,0 0 13 15,0 0 0-15,0 0 14 0,0 0 13 0,0 0 15 16,0 0 10-16,0 0-9 0,0 0 15 15,0 0 21-15,0 0-19 0,0 0-2 0,0 0 8 16,-74-12-2-16,74 12-4 0,0 0 11 16,0 0-11-16,0 0 20 0,0 0-18 15,-52 12 5-15,52-12 2 0,0 0 19 16,-27 3-3-16,27-3 2 0,0 0 6 0,-31 3 1 16,31-3-12-16,0 0-4 0,0 0-1 15,-34 0 20-15,34 0-22 0,0 0 0 0,0 0-8 16,0 0 1-16,-35 3 2 0,35-3-1 15,0 0-4-15,0 0 9 0,0 0-10 16,-30 10-4-16,30-10 0 0,0 0 3 0,-23 12 3 16,23-12-1-16,-16 15-3 0,16-15 3 15,-16 16-5-15,16-16-3 0,-17 21 6 0,17-21-5 16,-17 18 2-16,17-18 5 0,-15 22-7 16,15-22 11-16,-18 25-13 0,18-25 4 15,-12 25 10-15,12-25-12 0,-17 21 1 0,17-21-6 16,-10 28 7-16,10-28 7 0,-8 28-4 15,8-28-13-15,-8 31 20 0,8-31-7 16,-9 36 1-16,9-36 2 0,0 38 4 0,0-17 7 16,0-21 10-16,4 39-5 0,1-21 5 15,-5-18-5-15,10 47 6 0,-4-25-4 16,1-1 8-16,0 0-8 0,6-1 7 0,-1 1-5 16,1 0 2-16,6-1-8 0,-6-1 0 15,7-4-4-15,-3 0-3 0,6 0-2 16,-1 0 0-16,-2-1-7 0,3-2 9 0,-1-3-2 15,-2 0 0-15,0 0-4 0,-20-9 3 16,42 12-3-16,-25-9 2 0,-17-3-2 0,43 6 1 16,-21-6-5-16,-22 0 4 0,52-3-3 15,-22 0 0-15,-3-3-1 0,0 0 2 0,3 0-1 16,-3-5 2-16,-2 7-4 0,3-5 1 16,0-3 1-16,-6 1-5 0,8-2-1 15,-8 2 8-15,7-1-5 0,-9 0 7 0,5-3 13 16,-9 0 11-16,-16 15 17 0,37-20 1 15,-20 8-2-15,-17 12-6 0,27-28-7 0,-16 12-2 16,3 1-8-16,-14 15 2 0,17-31-7 16,-9 12-2-16,-8 19-5 0,5-36-7 15,-2 13-4-15,-3 23-1 0,0-42-2 16,0 42 0-16,-8-52 0 0,0 27 3 0,3-2-2 16,-4-3 2-16,1 6 3 0,-4 1 0 15,-1-2 0-15,-2 3 2 0,3 2 1 0,12 20 0 16,-25-39-3-16,11 24 0 0,14 15-4 15,-23-24-3-15,23 24-16 0,-28-20-22 16,28 20-35-16,-32-3-15 0,32 3-16 0,-47 15-20 16,15 2-10-16,4 1-31 0,-9-2-52 15,3 5-148-15,4-3-479 0,-5 1-74 16</inkml:trace>
  <inkml:trace contextRef="#ctx0" brushRef="#br0" timeOffset="413896.1035">13678 14682 3813 0,'0'0'-105'0,"0"0"-7"0,32-14 8 16,-32 14 4-16,0 0 18 0,0 0 24 0,0 0 25 16,20-12 19-16,-20 12 16 0,0 0 22 15,0 0 11-15,0 0 9 0,31-8 11 0,-31 8 13 16,0 0-1-16,39-4 0 0,-39 4-8 16,40 4 0-16,-10-2-14 0,5 1-1 0,7 3-3 15,7 6-4-15,4 0-5 0,1 3-13 16,4 5 4-16,2-1 0 0,-3 4 3 15,9 5 7-15,2 4 3 0,-6 1 6 0,3 0 16 16,-1 2 8-16,-2-1-20 0,1 4 7 16,-1-5-8-16,-2 3-2 0,2 1-9 15,0 4-2-15,0-8 2 0,0 5-4 0,-5-5-4 16,3 0-2-16,-10-1-7 0,-1-4 2 16,1-2-1-16,2-3-5 0,0 2 5 15,-5 1-5-15,6-10-1 0,-1 8-2 0,-5-7-2 16,-4-1 0-16,-1-4 12 0,-2 0 3 15,0 5-7-15,-6-6 0 0,-1 1 0 16,-4 1-4-16,-4-4 6 0,2 3 11 0,-6 0 5 16,4-3 1-16,-1 3 5 0,-2 0-1 15,-2 5 0-15,0-2-3 0,-4 3-6 0,10-2 2 16,-10 4-6-16,4-4-2 16,0 4-3-16,4-2 2 0,-11-3-3 0,11 3-6 15,-8-3 4-15,1 5-4 0,0-5 10 0,0-3 7 16,1 1-1-16,-5 2-1 0,-13-15-5 15,32 27-1-15,-18-15 4 0,-14-12-6 0,21 23 6 16,-9-11 3-16,6 0 3 0,-18-12-5 16,22 23 1-16,-22-23-7 0,25 19 0 0,-15-7-3 15,-10-12 1-15,17 18 2 0,-17-18 8 16,18 15 5-16,-18-15 9 0,17 12 1 16,-17-12 1-16,0 0-5 0,20 15-1 0,-20-15-5 15,0 0-3-15,17 15-3 0,-17-15-3 16,0 0-5-16,20 17-1 0,-20-17-4 0,0 0 1 15,20 15-12-15,-20-15-35 0,0 0-47 16,17 12-77-16,-17-12-121 0,0 0-259 16,0 0-430-16,0 0-949 0</inkml:trace>
  <inkml:trace contextRef="#ctx0" brushRef="#br0" timeOffset="415476.8975">20071 16160 4861 0,'0'0'-110'15,"0"0"12"-15,0 0 21 0,0 0 15 16,-32 0 9-16,32 0 22 0,0 0 24 16,0 0-15-16,0 0 9 0,0 0 10 15,-40-12 1-15,40 12 10 0,0 0 13 0,0 0 8 16,0 0-4-16,0 0 3 0,0 0-5 16,-25-10-4-16,25 10-18 0,0 0 18 15,0 0-4-15,0 0 9 0,0 0 9 0,0 0 7 16,0 0-5-16,0 0 4 0,0 0-9 15,0 0 0-15,0 0-9 0,-15-22-1 0,15 22-3 16,0 0 2-16,0 0-11 0,0 0-1 16,0 0-8-16,0 0 4 0,32-49-5 0,-32 49-5 15,13-15-4-15,-13 15-1 0,20-15-7 16,-20 15-3-16,22-9-15 0,-22 9 5 16,20-12-6-16,-20 12 3 0,0 0 1 0,0 0 6 15,27-11 6-15,-27 11 20 0,0 0-1 16,0 0 21-16,0 0-3 0,0 0 7 15,0 0 9-15,0 0-7 0,0 0-4 0,0 0-1 16,23 35-6-16,-23-35 5 0,0 0-1 16,0 0 3-16,0 36 5 0,0-36 4 0,0 0 4 15,0 30 7-15,0-30 7 0,0 0-3 16,0 37 4-16,0-37 0 0,0 29-2 16,0-29 1-16,0 32 0 0,0-32-4 0,0 33-6 15,0-33-1-15,0 37 0 0,0-37 1 16,0 33 5-16,0-33 4 0,-5 38-3 15,5-38 0-15,-3 33-2 0,3-33-2 0,-7 34-4 16,7-34-5-16,-5 35-4 0,5-35-2 16,-3 27-3-16,3-27 0 0,-3 23-4 0,3-23-1 15,0 0-3-15,-2 30-2 0,2-30 1 16,0 0-1-16,0 0-4 0,0 0 2 16,0 27-2-16,0-27 1 0,0 0 2 0,0 0 1 15,0 0 5-15,0 0-2 0,17 18 0 16,-17-18 4-16,0 0-4 0,0 0 0 0,40-9-2 15,-40 9-3-15,0 0-1 0,47-19 2 16,-47 19-3-16,31-15 0 0,-15 8-1 0,-16 7 1 16,33-15-1-16,-33 15 0 15,27-13-1-15,-27 13-2 0,23-12-1 0,-23 12 0 16,25-12-4-16,-25 12-2 0,0 0-9 16,29-8-19-16,-29 8-20 0,0 0-30 0,26-12-42 15,-26 12-29-15,19 0-43 0,-19 0-128 16,13-10-640-16,-13 10-961 0</inkml:trace>
  <inkml:trace contextRef="#ctx0" brushRef="#br0" timeOffset="416173.3412">20476 16178 4972 0,'-30'-21'-74'0,"30"21"14"16,0 0-15-16,0 0 9 0,-15-19-1 0,15 19 3 15,0 0 8-15,0 0 4 0,0 0 9 16,0-37 3-16,0 37 19 0,0 0 29 15,0 0 21-15,0 0 22 0,0 0 17 0,13-34-10 16,-13 34 8-16,0 0-7 0,0 0 2 16,0 0-18-16,0 0 2 0,0 0 3 0,0 0-1 15,0 0 0-15,0 0-7 0,0 0-9 16,37 63-3-16,-24-42 2 0,-1 0-7 16,0 4-3-16,3-5 0 0,-3 8-5 0,6-2-1 15,-1 1 0-15,-2-6-2 0,8-1-1 16,-4-3-4-16,-1-1 4 0,2-1-3 15,-1-2-2-15,-19-13 9 0,28 16 7 0,-10-12-1 16,-18-4 2-16,0 0-4 16,51-12 1-16,-33 0-3 0,0-6-5 0,-3-4 4 0,0 0-4 15,-4 6 4-15,0-8-3 0,-11 24 2 16,19-35 6-16,-14 16-3 0,-5 19 10 0,5-28 11 16,-5 28 10-16,8-28 0 0,-8 28-12 15,0 0-6-15,3-31-2 0,-3 31-5 16,0 0-3-16,14-19-3 0,-14 19-2 0,0 0-3 15,0 0-2-15,0 0-3 0,52 7-3 16,-52-7-5-16,41 2 1 0,-14 3-3 0,-2-2 0 16,-25-3 0-16,64 2 1 0,-31-4-5 15,-1-1 7-15,7-2-4 0,-9 0 3 16,1-2 3-16,11-2 4 16,-8-3 6-16,1 0 7 0,-5-7 5 0,-3-2 5 0,-4-8 0 15,-3-1-1-15,2-4-2 0,-9-3-4 16,-3-3 0-16,0 1-4 0,-10-2-4 0,0 5-2 15,-8-6 0-15,1 4-4 0,-1-1-6 16,-5 6-16-16,-6 6-15 0,2-2-12 16,-1 8-20-16,-9 3-44 0,7 5-34 15,-7 5-59-15,1 1-141 0,-4 2-211 0,1-2-373 16,-3 4-585-16</inkml:trace>
  <inkml:trace contextRef="#ctx0" brushRef="#br0" timeOffset="417201.8305">20299 17151 4354 0,'0'0'-105'0,"0"0"31"0,0 0 29 15,0 0 26-15,0 0 27 0,0 0 36 0,0 0 11 16,0 0 30-16,0 0 9 0,-32-9 8 16,32 9-1-16,0 0-10 0,0 0-13 0,0 0-5 15,0 0-11-15,0 0-11 0,0 0-5 16,0 0 2-16,0 0-2 0,0 0 0 16,0 0-4-16,0 0 1 0,0 0 5 0,0 0 4 15,0 0-2-15,0 56-4 0,0-56 4 16,5 34 3-16,-5-34 1 0,8 36-4 15,-8-36-5-15,0 33-2 0,0-33-8 16,5 32-2-16,-5-32-6 0,0 30-2 0,0-30-2 16,9 23-3-16,-9-23-3 0,5 21-4 15,-5-21 0-15,0 0-3 0,20 18-5 0,-20-18 0 16,0 0-8-16,0 0-6 0,37-3-3 16,-37 3-8-16,0 0-5 0,36-24-9 0,-36 24-8 15,24-20-1-15,-24 20-6 0,18-16-6 16,-18 16-13-16,24-23-14 0,-24 23-16 15,18-18-6-15,-18 18-4 0,15-20 3 0,-15 20-10 16,10-17 9-16,-10 17 3 0,0 0 16 16,9-28 12-16,-9 28 25 0,0 0 27 0,0 0 35 15,0 0 14-15,0 0 21 0,-16-39 19 16,16 39 7-16,0 0 0 0,0 0-3 16,-11-22-9-16,11 22-6 0,0 0-8 15,0 0-8-15,0 0-4 0,0 0 4 0,0 0 1 16,0 0 11-16,0 0 7 0,0 0 1 15,0 0-3-15,0 0-2 0,0 0-1 0,0 0 3 16,47 49-7-16,-47-49-6 0,18 33-5 16,-8-14-4-16,-2 0-5 0,-8-19-2 15,22 33-2-15,-15-15-6 0,6 2-9 16,-13-20-35-16,15 27-44 0,-1-8-51 0,-14-19-53 16,18 24-85-16,-3-15-709 0,-2-2-988 0</inkml:trace>
  <inkml:trace contextRef="#ctx0" brushRef="#br0" timeOffset="417717.2302">21175 17074 5091 0,'0'0'24'16,"0"0"5"-16,0 0-8 0,9-18-5 16,-9 18-9-16,0 0 1 0,0 0 5 15,0 0-6-15,0 0-1 0,0 0 2 0,0 0 1 16,0 0 3-16,0 0 21 15,0 0 15-15,0 0 9 0,0 0 2 0,0 0-9 0,0 0-2 16,15 56-7-16,-15-56-2 0,8 27-4 16,-8-27-4-16,10 28-4 0,0-17-6 15,-10-11-1-15,22 22-3 0,-22-22-1 0,27 19-2 16,-11-13 0-16,-16-6-5 0,31 12 4 16,-31-12 2-16,21 4 2 0,-21-4 5 15,0 0 0-15,0 0-4 0,47-16 1 0,-47 16-6 16,18-15 0-16,-18 15-1 0,17-15-2 15,-17 15-1-15,0 0 0 0,17-17-1 0,-17 17 0 16,0 0-6-16,23-15 1 0,-23 15 0 16,0 0-2-16,0 0 0 0,22-9-1 0,-22 9 2 15,0 0-1-15,0 0 0 0,34-3 0 16,-34 3-2-16,0 0-1 0,48 3 2 0,-48-3 0 16,40-3-2-16,-40 3 3 0,42-6-3 15,-15 0 4-15,-2 0-1 0,-2-4 3 16,-23 10 9-16,42-15 7 0,-22 3 8 15,-1-3 4-15,-4-5-1 0,-7 0-3 16,2-5-3-16,-3-7-2 0,-6 2-4 0,-1 0-1 16,0-1-1-16,0 31-3 0,-5-62-1 15,0 30-2-15,0 2 0 0,-1 3-5 0,-6 2-1 16,5 1-4-16,2-1-13 0,5 25-18 16,-21-43-31-16,12 22-51 0,1 1-49 0,8 20-113 15,-27-40-240-15,9 18-450 0,-2-3-973 16</inkml:trace>
  <inkml:trace contextRef="#ctx0" brushRef="#br0" timeOffset="418260.032">19439 15164 4878 0,'0'0'-95'0,"0"0"19"15,53-33 11-15,-53 33-1 0,0 0 9 16,0 0 13-16,0 0 3 0,0 0 13 0,34-3 28 16,-34 3 25-16,0 0 0 0,0 0 15 15,47 8 26-15,-47-8 3 0,18 15 10 16,-18-15 13-16,30 25 0 0,-18-8-14 0,0 7-8 16,-1 1-3-16,9 8-11 0,2 1-5 15,-7 5-5-15,2 6-6 0,5 0-1 16,-4 2-10-16,6-1-11 0,-6-3-35 0,2-3-42 15,3-5-48-15,-4 1-39 0,-1-8-90 16,-1-1-196-16,0-5-452 0,-1-7-319 0</inkml:trace>
  <inkml:trace contextRef="#ctx0" brushRef="#br0" timeOffset="418753.2517">20265 15254 4086 0,'0'0'-64'0,"0"-31"28"0,0 31 8 16,0 0 6-16,0-36 8 0,0 36 3 0,0 0 17 15,0-27 14-15,0 27 14 0,0 0-3 16,0 0 29-16,0 0-3 0,0 0 13 0,0 0-2 16,0 0 6-16,0 0-11 0,0 0 1 15,0 0-14-15,0 0 4 0,0 0-9 16,66 36-8-16,-66-36 3 0,25 18-5 0,-5-5-2 15,-20-13-3-15,37 15-8 0,-19-7-2 16,9-4 1-16,-27-4 8 0,38 4 5 0,-38-4 5 16,45-4 0-16,-45 4 2 0,39-12 1 15,-16-1-6-15,-8-2 0 0,4-1-5 16,-8-1 1-16,1-3 3 0,3 2-1 0,-15 18-1 16,19-30-3-16,-19 30-4 0,13-27-3 15,-13 27-3-15,13-24-2 0,-13 24-2 0,12-15-3 16,-12 15 2-16,0 0-5 0,0 0 1 15,17-24 5-15,-17 24-2 0,0 0 4 16,21-6-6-16,-21 6 2 0,0 0 0 16,36-3-1-16,-36 3-4 0,31-3 5 0,-31 3 3 15,34-6 9-15,-34 6 17 0,28-10 21 16,-28 10 2-16,20-19-3 0,-20 19-4 16,14-33-6-16,-14 11-4 0,0 22-6 0,-2-47-7 15,-6 24-4-15,8 23-13 0,-15-46-20 0,6 17-32 16,-4 8-42-16,-5 3-52 0,1 3-42 15,-7 3-82-15,-1 5-231 0,-5-1-469 16,-7 8-838-16</inkml:trace>
  <inkml:trace contextRef="#ctx0" brushRef="#br0" timeOffset="446343.5931">11721 11672 4687 0,'-5'-45'-108'0,"5"45"20"0,-7-30-7 0,7 30 8 15,-5-36 10-15,-3 16 6 0,8 20 15 16,-12-40-3-16,8 17 12 0,4 23-3 16,-5-54 1-16,5 27 14 15,-3-3 1-15,-2-2 8 0,2 2 16 0,-1 0 14 0,3-5 12 16,-3 1 13-16,-1 1-4 0,2-5 2 16,3 2-10-16,0-3 6 0,0-6-1 0,0 1 0 15,3 2 8-15,2-2-7 0,-5 3 22 16,4-3 3-16,-3 0 15 0,-1-1 9 0,0-2-4 15,-1-2-3-15,-3-4-1 16,-1 4 9-16,2-10-6 0,-2 0 2 0,-3-1-10 16,-1-6-2-16,1 4-9 0,1 5-4 15,-1-11-6-15,1 2-7 0,-3 2-2 0,3-3-4 16,-3 3-3-16,2-4 0 0,-4 2-2 0,-6-5-5 16,1-2 2-16,0 14-3 0,1-3-3 15,-1 5-2-15,0-2-3 0,1 1-1 16,2-1 2-16,2-3 0 0,2 4-7 0,-1-4 8 15,1 0-10-15,3 0 4 0,0-2 1 16,1 2-4-16,4 0 3 0,-1 1-2 0,-6-2 1 16,6 3-1-16,3-5 3 0,0 2-7 15,-2-2 5-15,2-4 0 16,0-2 1-16,-5 1 0 0,5-6-4 0,-5 6 2 0,2-13 8 16,-1 12-6-16,-1 0-1 0,-3-5 0 15,-5-4 0-15,-1-1 0 0,3 4-4 0,-4 1 2 16,1-2-2-16,-1 4 1 0,2 0-2 15,4 9 1-15,-2 0 2 0,2 1 0 16,3 3-5-16,4-2 6 0,-1 2-6 16,-2 9 3-16,-2-3-1 0,2-1-1 0,-7-1 5 15,2 6-2-15,-5 0-1 0,3-3 0 16,-1 10-1-16,-2 1-12 0,-2-4-14 0,0 3-18 16,1 2-26-16,1 3-30 0,-2 1-41 15,-8-7-98-15,8-1-259 0,-8-1-330 0,-2-1 1 16</inkml:trace>
  <inkml:trace contextRef="#ctx0" brushRef="#br0" timeOffset="447368.0469">9012 4471 3650 0,'-16'-25'-104'0,"16"25"30"0,-14-25-6 16,14 25 12-16,-15-27 27 0,15 27 17 15,-17-24 5-15,17 24 15 0,-20-24 18 16,20 24 2-16,-13-23 12 0,13 23 18 0,-18-21 9 16,18 21-4-16,-10-18-12 0,10 18 0 15,0 0 0-15,-12-22 3 0,12 22 6 16,0 0-12-16,0 0 7 0,0 0-5 0,-17-21-11 15,17 21-3-15,0 0-7 0,0 0-1 16,0 0 7-16,0 0 2 0,0 0-1 0,0 0-1 16,20 90-3-16,-15-57-3 0,9 4-1 15,1 3 3-15,0 0 13 0,-2 2-30 16,-1-1 14-16,1 3-16 0,2-4 7 0,-1-2 8 16,1 4-3-16,-7-9-8 0,2 3 6 15,2-1-10-15,3-1 11 0,-7-1-36 16,4-4-39-16,-4-5-36 0,2 0-57 0,-3-4-133 15,1-4-478-15,-3-8 346 0</inkml:trace>
  <inkml:trace contextRef="#ctx0" brushRef="#br0" timeOffset="447980.0399">8736 4105 3338 0,'-33'-16'-62'0,"33"16"3"0,0 0 13 0,-24-12 17 16,24 12 7-16,0 0 7 0,-23-15 25 16,23 15-7-16,-17-17 19 0,17 17 0 15,0 0-8-15,-20-20 3 0,20 20-3 0,0 0-2 16,-13-25 0-16,13 25-3 0,0 0-4 16,-3-27 12-16,3 27 6 0,0 0-9 15,0 0 11-15,3-41-6 0,-3 41 3 0,0 0-4 16,8-31 3-16,-8 31-8 0,12-20-4 15,-12 20-2-15,12-19 6 0,-12 19-7 16,16-21 3-16,-16 21-7 0,25-23 5 16,-9 14 2-16,-16 9-7 0,38-15-4 0,-21 6 4 15,-17 9 4-15,40-9-6 0,-18 6 5 0,-22 3-5 16,40-5-5-16,-40 5 16 0,37 0-11 16,-37 0-2-16,36 8 4 0,-36-8-4 15,29 6 4-15,-29-6 3 0,22 6 33 16,-22-6 13-16,0 0 5 0,18 24-7 0,-18-24 10 15,-3 30-6-15,3-30 11 0,-20 44-5 16,13-22-3-16,-3-1-11 0,-2 6 0 16,0-1-7-16,2 2-8 0,2 0 1 0,-7 3 0 15,0-1-10-15,2 3 4 0,-4 2-3 16,3-2-2-16,-4-3-2 0,5 5-6 0,-1-7-1 16,3-2 2-16,-1-3-13 0,0-1-3 15,12-22-31-15,-7 41-32 0,7-41-41 0,0 0-122 16,17 29-597-16,0-34 45 0</inkml:trace>
  <inkml:trace contextRef="#ctx0" brushRef="#br0" timeOffset="448564.3889">9290 4006 3807 0,'-18'23'4'16,"18"-23"10"-16,-14 13-1 0,14-13 3 15,0 0-12-15,0 0 5 0,-13 23-7 0,13-23 4 16,0 0 3-16,-3 34-14 0,3-34 3 16,11 32 6-16,-11-32-4 0,19 39 2 15,-3-18-1-15,3 1-8 0,1 3-10 0,7-1-3 16,-6-2-5-16,4 2 9 0,-8-1-11 16,3-5 5-16,-6 0 2 0,1 1 6 15,0 0 6-15,-7-4 22 0,-8-15-8 0,10 30 8 16,-10-30 12-16,7 31 5 0,-7-31 14 15,0 26 3-15,0-26-4 0,0 0 9 16,0 0 20-16,-20 27-7 0,20-27-3 0,0 0-2 16,0 0-7-16,0 0 8 0,-69-44 1 15,52 25 3-15,1-2-7 0,-4-3-9 16,-2-8-1-16,4 2-15 0,1-3-1 0,3-5-10 16,6 1 1-16,0-2-8 0,3-2-1 15,-5 0-5-15,6 8-3 0,4 0 6 16,0-3-4-16,4 6-6 0,2-3 8 0,-1 4-12 15,2 2 9-15,3 2-20 0,2 1-2 16,1 0-32-16,4 5-10 0,-4-3-21 0,9 7-7 16,-4-3-5-16,4 4-8 0,-5 1-9 15,5 2-6-15,-22 11-13 0,36-16-25 0,-36 16-38 16,32-5-137-16,-32 5-425 0,30-7 425 16</inkml:trace>
  <inkml:trace contextRef="#ctx0" brushRef="#br0" timeOffset="448795.0206">9824 3683 3708 0,'0'0'237'0,"0"0"-38"15,18 13-34-15,-18-13-29 0,0 0-16 16,17 17-20-16,-17-17-9 0,13 19-11 16,-13-19-10-16,20 31-9 0,-5-12-4 0,-3 2-8 15,5 0-7-15,-1 5-1 16,-2-2-9-16,4-2-2 0,1 5-5 0,-3 1-1 0,4-3-4 15,-1-4-5-15,-2 0 4 0,-1 3-5 16,1-4 2-16,-2 2-20 0,2-4-32 0,-4-3-34 16,4 3-60-16,-5-9-68 0,-12-9-150 15,15 17-556-15,-15-17-453 0</inkml:trace>
  <inkml:trace contextRef="#ctx0" brushRef="#br0" timeOffset="448975.9286">9842 3317 4732 0,'-37'-34'124'0,"4"-1"4"16,-4 11 18-16,14 3 2 0,3 2-7 0,-6 3-9 16,10 1-16-16,2-1-13 0,14 16-17 15,-26-23-8-15,26 23-13 16,-22-19-8-16,22 19-8 0,-20-16-11 0,20 16-6 16,0 0-6-16,0 0-36 0,0 0-45 15,0 0-62-15,0 0-79 0,0 0-229 0,0 0-190 16,0 0-312-16,0 0-625 0</inkml:trace>
  <inkml:trace contextRef="#ctx0" brushRef="#br0" timeOffset="449530.0265">10404 3431 4488 0,'-22'5'-128'16,"22"-5"9"-16,-36 7 27 0,36-7 21 0,-37 8 23 15,37-8 31-15,-39 12-1 0,21-4 7 16,18-8 9-16,-30 12-2 0,30-12-9 0,-24 22 8 16,13-10 5-16,11-12-8 0,-5 33 3 15,5-33 10-15,11 53-1 0,-6-29-4 16,12 8-2-16,0-2-1 0,3 1-5 15,8 2 8-15,-4-1 2 0,8-5-2 0,6 6-2 16,-8-7 11-16,7-1 6 16,-4-7-15-16,3-3 11 0,4 0-7 0,-15-4 0 0,5-5-4 15,0-6 13-15,-30 0 7 0,42-10 3 16,-22-2 6-16,-3-4 16 0,-1-6-1 16,-7-5 2-16,-6-5-3 0,2-1 1 0,-10-8 17 15,-3-1 8-15,-7-1-4 16,-7-2 18-16,-5 1-1 0,-6 0 0 0,1 7-7 15,-3 2-10-15,-5 7-11 0,11 2-3 0,1 2-47 16,3 12-52-16,1 6-46 0,24 6-76 16,-45 0-241-16,25 7-460 0,20-7-215 15</inkml:trace>
  <inkml:trace contextRef="#ctx0" brushRef="#br0" timeOffset="450958.0255">10817 3493 3858 0,'0'0'-185'15,"0"0"15"-15,0 0 12 0,0 0 15 16,0 0 14-16,0 0 22 0,0 0 7 0,0 0 19 16,0 0 20-16,0 0 32 0,66 30 9 15,-66-30 32-15,0 0 2 0,16 18-5 16,-16-18 7-16,14 15-2 0,-14-15 0 0,13 19-5 15,-13-19-7-15,13 28 15 0,-13-28-11 16,17 28-1-16,-8-13 1 0,2 5 18 16,1-3-13-16,-12-17-6 0,17 30-7 15,-12-14 10-15,-5-16 35 0,11 23 46 0,-11-23-1 16,0 0 11-16,5 24-8 0,-5-24-3 0,0 0 2 16,0 0 3-16,0 0 11 0,0 0 12 15,0 0 15-15,0 0-2 0,-75-44-5 16,58 23-10-16,1-11-11 0,-6 3-8 0,5-9-18 15,0 3-10-15,4-4-4 0,0 2-3 16,3-1-13-16,-2-4-7 0,2 3-4 16,7-2-9-16,1 7 1 0,-1 2-10 15,-2 2 1-15,1 3-4 0,4 27 2 0,12-53-6 16,-7 25-5-16,8 8-23 0,1-2-35 16,7-1-49-16,1 10-58 0,-2-6-139 15,4 3-582-15,1 1-282 0</inkml:trace>
  <inkml:trace contextRef="#ctx0" brushRef="#br0" timeOffset="451533.7104">11430 2911 4203 0,'0'0'-59'16,"-22"11"4"-16,22-11 7 0,0 0 0 0,-35 16 30 15,35-16 38-15,-22 8 0 0,22-8 13 16,-30 10 26-16,30-10 8 0,-22 9 11 0,22-9-1 16,-25 9-9-16,25-9-9 0,-22 19-8 15,22-19-8-15,-13 28-4 0,11-4-1 0,2-24-10 16,2 55-2-16,1-23-5 0,7 4-5 16,7 5-11-16,0-5-23 0,-1 2-12 0,6 4-8 15,5-7-26-15,0-6-9 0,-1 3-5 16,1-7-10-16,2-8-4 0,2 3 10 15,-9-8 0-15,7-6 6 0,-29-6 4 16,36 0 7-16,-36 0 15 0,34-11 1 0,-34 11 15 16,22-31 18-16,-14 5 0 0,-6 2 5 15,1-3 11-15,-3-5-4 0,0 32 19 0,-8-55 23 16,-1 26-10-16,4 2-1 0,-8 3 9 16,8-2-9-16,-8 2 9 0,13 24 0 15,-17-36-10-15,8 21 6 0,9 15 1 0,-16-27-11 16,16 27 3-16,-15-24-11 0,15 24-7 15,-9-18 6-15,9 18-8 0,0 0 16 0,0 0-10 16,0 0-9-16,0 0 6 16,0 0 5-16,0 0-12 0,0 0 8 0,0 0 7 15,32 84-8-15,-15-63-2 0,-4 3-6 0,7 5 0 16,4-2 1-16,-3 3-6 16,1-2 5-16,8 4 9 0,-8 1-4 0,-2-1 0 15,5 1-2-15,4-1-3 0,2-4 0 16,-6-5 0-16,9 4-1 0,3-7 1 0,-4-8-16 15,4 0-4-15,0-9-10 0,3-6-18 16,3-5-14-16,4-12-8 0,2-7-20 0,-1-4-37 16,-6-4-50-16,-7-7-71 0,-3-2-495 15,-9-4 461-15</inkml:trace>
  <inkml:trace contextRef="#ctx0" brushRef="#br0" timeOffset="451905.7127">11610 1827 3466 0,'0'0'139'15,"0"0"-12"-15,-28-5-28 0,28 5-8 16,0 0-25-16,0 0-12 0,0 0 0 15,0 0-1-15,0 0-13 0,0 0-2 0,0 0-9 16,-5 47-1-16,5-47 4 0,0 0-7 16,22 60-6-16,-9-28 4 0,5 8-9 0,2 7 4 15,2-2-2-15,5 11-10 0,0 2 12 16,3 4-1-16,5 1-7 0,2-3 2 16,-2 2-9-16,3 0 10 0,-4-1-6 0,-1-2 0 15,2 1-4-15,-5-10 3 0,2-3 0 16,-3-1 20-16,-3-1-3 0,1-3-1 0,-7-9 1 15,7 1-10-15,-9-3-3 0,6-3 2 16,-2-5-36-16,-2 2-26 0,0-6-47 16,-4-6-59-16,-16-13-150 0,29 15-536 15,-14-15-47-15</inkml:trace>
  <inkml:trace contextRef="#ctx0" brushRef="#br0" timeOffset="452340.3494">11859 2781 3712 0,'-20'-16'-122'16,"20"16"37"-16,0 0 15 0,0 0 23 0,0 0 27 16,0 0 31-16,0 0-4 0,0 0 22 15,0 0 4-15,0 0-2 0,0 0 1 0,0 0-2 16,51-27-4-16,-51 27-1 0,40-15-2 15,-12 8-2-15,4-2 4 0,10-3-7 0,3-4-12 16,8 1 6-16,1-7 5 16,3 2-7-16,-4 3 0 0,3-2 2 0,-10-2-6 15,-4 6 8-15,-3 0-14 0,-6 0 6 0,-3-5 0 16,2 4-2-16,-7 5 1 0,-1-2-5 16,-4 1 12-16,1 0-2 0,-21 12-8 15,32-17-6-15,-32 17 2 0,25-12 4 0,-25 12-2 16,20-6-4-16,-20 6 12 0,0 0 17 15,0 0 27-15,0 0 12 0,37 18 1 16,-37-18 4-16,12 26 5 0,-2-11-16 0,2 6 2 16,1 2-11-16,9 1-13 0,0 1 5 15,4-1-3-15,4 1-9 0,0 0-26 0,2-4-6 16,-3 3-16-16,2-1-11 0,-4-7-19 16,-3 1-15-16,-1-2-18 0,-6 0-50 15,-17-15-166-15,18 16-512 0,-6-13 127 16</inkml:trace>
  <inkml:trace contextRef="#ctx0" brushRef="#br0" timeOffset="452537.139">12646 2010 4039 0,'-40'-19'223'0,"9"7"-7"0,6 1-20 0,2 2-20 15,23 9-15-15,-34-17-24 0,34 17-19 0,-23-13-19 16,23 13-12-16,0 0-11 0,-28-15-13 15,28 15-12-15,0 0-9 0,0 0-11 16,0 0-23-16,-14-15-39 0,14 15-56 16,0 0-63-16,0 0-122 0,0 0-691 0,0 0-953 15</inkml:trace>
  <inkml:trace contextRef="#ctx0" brushRef="#br0" timeOffset="453185.5601">12957 1995 4986 0,'0'0'-76'16,"-39"11"7"-16,28-2 7 0,11-9 3 0,0 0-2 15,-30 4 11-15,30-4 3 0,0 0 5 16,0 0 5-16,0 0 4 0,0 0 8 0,80-33-9 16,-47 18 16-16,1 3-8 0,-2-5-2 15,1 3 10-15,-3 3-5 0,0-1 1 16,-5-3 12-16,4 6-4 0,-1-3 2 16,-1-2 4-16,3 7 2 0,-3-6 0 0,6 5-7 15,-6 0-4-15,0 2 0 0,-2 0 3 16,-25 6-6-16,35-4 13 0,-35 4-3 0,22 16 8 15,-22-16 11-15,10 29 0 0,-10-29 13 16,-2 42 8-16,-6-15-13 0,3 5 13 0,-4-2 0 16,1 1-4-16,3 7 9 15,-3-8-17-15,4 1 0 0,3 4-7 0,-3-5-9 16,4-3 1-16,0-27-9 0,4 53-6 16,1-29-3-16,3-2 11 0,0-3 4 0,-8-19-10 15,15 28 8-15,-15-28 4 0,14 23-9 16,-14-23 4-16,17 19 8 0,-17-19-7 15,15 17-3-15,-15-17 3 0,23 13 1 0,-23-13 1 16,30 14 1-16,-13-2-11 0,10-3 12 16,-9 0-2-16,5 4-7 0,1-5 7 0,-6 1-3 15,2 5 3-15,-20-14 0 0,35 18-3 16,-21-8 6-16,-14-10 5 0,25 18 24 16,-25-18 9-16,17 15 12 0,-17-15-1 0,15 18-3 15,-15-18-8-15,8 19-6 0,-8-19 1 16,0 0-11-16,0 0 5 0,-8 46-3 15,8-46-4-15,-27 30 2 0,9-15-8 16,-11 5-6-16,-3-2 0 0,2 1 6 0,-8-1 3 16,4-3-12-16,1-3 2 0,4 0-6 0,6 2-7 15,-2-5-58-15,5 3-50 16,6-5-53-16,14-7-164 0,0 0-532 0,0 0-165 16</inkml:trace>
  <inkml:trace contextRef="#ctx0" brushRef="#br0" timeOffset="453783.4864">13837 2278 4075 0,'0'0'18'0,"0"0"5"15,0 0 10-15,-29-9-1 0,29 9-13 0,0 0-11 16,0 0 6-16,0 0-7 0,0 0-4 16,0 0-1-16,0 0 6 0,0 0 4 15,52-38-10-15,-52 38 10 0,42-12-4 0,-14 7-6 16,-6-2 1-16,7 1 7 0,-1-1-7 16,-3-1 2-16,-25 8 5 0,49-15-13 15,-24 8 5-15,-25 7 1 0,35-12-6 0,-18 4-11 16,1-4-6-16,-18 12-2 0,27-16 9 15,-27 16-6-15,11-19 2 0,-11 19 3 16,0 0 6-16,0 0 4 0,0 0 18 0,-23-44-14 16,23 44 7-16,-28-11-2 0,28 11-3 15,-25-11 10-15,25 11-4 0,-29-9-9 16,29 9 2-16,0 0 3 0,-32-12-15 0,32 12 3 16,0 0 1-16,0 0 12 0,-42 5-8 15,42-5 4-15,-23 11 6 0,23-11 5 0,-30 22 9 16,10-4 12-16,3-3 9 0,-5 6-11 15,-1 5 8-15,0-2-2 0,1 7-9 0,0 0-2 16,-1 0-11-16,3-1 5 0,3-1 2 16,3 0-8-16,-4 0-5 0,10-2 3 15,-4-2-1-15,7 0 1 0,0-1 28 16,5-24-15-16,-3 41 7 0,3-41 5 0,3 36-5 16,-3-36 2-16,13 30 3 0,1-14-12 15,7-4 3-15,5-5-1 0,5-2 0 0,16 0-4 16,7-5-3-16,1-5-3 0,8 4-4 15,-6-3 0-15,9-6-18 0,-16 4-25 16,2 0-26-16,-6-3-27 0,3 3-34 0,-6-7-45 16,-4-4-134-16,-1-1-576 0,-7-9-230 15</inkml:trace>
  <inkml:trace contextRef="#ctx0" brushRef="#br0" timeOffset="454235.8582">14533 1281 4114 0,'-25'-10'4'0,"25"10"4"0,0 0-4 15,-26-10-6-15,26 10-3 0,0 0-6 0,0 0 1 16,0 0 4-16,0 0 8 0,-31 27-13 0,31-27 6 16,1 32 5-16,-1-32-4 0,15 45 4 15,-5-15 15-15,0 2-15 0,7 0-2 16,-3 5 0-16,7-3-1 0,-4 2 1 0,5-2 4 15,-2 5 3-15,8-3 4 0,-3 3-7 16,4-4 12-16,4 2-4 0,-4-10-3 16,2 0-5-16,3-1 7 0,-2-5-7 0,-7 4 6 15,7-8 1-15,-12-2-11 0,3 2 2 16,-6-7-1-16,5 2 4 0,-22-12 8 0,25 15-8 16,-25-15 1-16,0 0 1 0,21 8-5 15,-21-8 7-15,0 0 6 0,0 0-7 16,0 0 11-16,0 0-11 0,0 0-4 15,0 0 3-15,-43 32-8 0,18-19 5 0,-7 2 6 16,-11 3 11-16,1 3 31 0,-12 4 38 16,11-3 2-16,1 0-6 0,5-4-9 15,4 0-10-15,1 2-10 0,3-2-2 16,8 0-7-16,2 1-7 0,6 0-4 0,1-3 1 16,12-16-1-16,0 35-2 0,0-35 0 0,40 25-5 15,-6-19-1-15,18-3-7 0,13-10-72 16,17-8-101-16,0-2-263 0,-4-8-485 0,-11-4-433 15</inkml:trace>
  <inkml:trace contextRef="#ctx0" brushRef="#br0" timeOffset="455153.9786">9118 5661 4299 0,'0'0'-13'0,"0"0"18"0,0 0-7 0,-17-43 6 16,17 43 4-16,0 0 4 0,0 0 12 15,0 0-6-15,-7-25 15 0,7 25-9 16,0 0 6-16,0 0-6 0,0 0-2 0,0 0-8 16,0 0 8-16,0 0-15 0,0 0 13 15,0 0-12-15,0 0 7 0,0 0-6 0,0 0 3 16,72 48-3-16,-50-20 3 0,-2 6-3 16,0 2 5-16,5 6-9 0,2 1 1 15,-4 1 3-15,1-2 0 0,-1 2-2 0,-6-5 4 16,1 8-8-16,4-4 1 0,3 0-1 15,-8-6 1-15,0 0-24 0,3-4-27 16,-3 1-30-16,-1-3-27 0,1-2-39 16,-2-10-52-16,-2 1-151 0,-1-8-461 15,-12-12 150-15</inkml:trace>
  <inkml:trace contextRef="#ctx0" brushRef="#br0" timeOffset="455695.4751">9262 5265 3646 0,'0'0'-8'16,"0"0"4"-16,-25-2 6 0,25 2 2 0,0 0-8 16,0 0 2-16,0 0 10 0,0 0-12 15,-12-25 4-15,12 25-2 0,0 0-4 0,0 0 6 16,0 0 0-16,43-42 4 0,-43 42-8 15,22-20 0-15,-22 20 2 0,25-21 4 16,-8 12-7-16,-17 9 5 0,40-22 5 0,-15 14-3 16,10-9-6-16,0 5-28 0,9 2-25 15,-4-1-32-15,2 5-19 0,-5 3-6 16,-4 3 0-16,-1 0 6 0,0 5 9 0,-11 2 46 16,3 1 42-16,-24-8 38 0,22 32 37 15,-19-17 21-15,-3-15 25 0,0 45-4 16,-3-23 8-16,3-22 7 0,-14 54 1 15,6-25-6-15,-6-2-1 0,1 3-12 0,0 2 7 16,-7 1-19-16,0-1-13 0,-6-3-1 16,1 9-14-16,-6-5-7 0,0-2 2 0,3-6-24 15,0 0 1-15,4-5-35 0,-1-1-24 16,8-2-46-16,1-6-51 0,4-4-72 0,12-7-217 16,0 0-387-16,0 0 192 0</inkml:trace>
  <inkml:trace contextRef="#ctx0" brushRef="#br0" timeOffset="456064.7622">10187 5099 3685 0,'-9'47'31'0,"9"-47"-5"0,0 0-26 15,0 0 2-15,0 0 0 16,-8 41 2-16,8-41 2 0,0 0-4 0,3 28 6 0,-3-28 0 15,14 23-8-15,-14-23 6 16,23 27 13-16,-6-7-11 0,0-4 6 0,3-1-8 16,8 3 7-16,-3 0 3 0,7-1-3 0,-5 1-9 15,6 0-4-15,-11-5 2 0,0-1-12 16,-2 0 6-16,0-2-1 0,-20-10-3 0,20 21 6 16,-20-21-4-16,0 0 8 0,0 0 4 15,0 0-14-15,0 0 8 0,0 0 0 16,-69 12-4-16,69-12 0 0,-48-16 16 0,26 4-8 15,-6 0-2-15,4-3 9 0,2-4-7 16,6 1 8-16,-1-3-8 0,2-2 1 16,7-1-3-16,-1-4-7 0,9 28-5 0,4-59-11 15,6 22-26-15,11 5-28 0,4-6-48 16,7-3-76-16,3 1-166 0,7 7-332 16,-5-4 655-16</inkml:trace>
  <inkml:trace contextRef="#ctx0" brushRef="#br0" timeOffset="456423.7956">10899 4767 2869 0,'0'0'-24'0,"0"0"-3"16,0 0 8-16,0 0-6 0,-43 43 0 16,26-29 22-16,-5 1 22 0,6 0 20 15,-3 0 7-15,2 3 7 0,-1 4-21 0,5 0 4 16,-2 2-10-16,5 1 7 0,6 0-3 15,4-25-2-15,4 45-1 0,6-21-12 16,6-4-23-16,4-5-26 0,7-2-36 0,-5-4-26 16,10-3-3-16,-2-3 0 0,3-3 4 15,2-3 10-15,7-3 34 0,-5-3 14 0,7-6 28 16,-6-5 18-16,-3-1 0 0,-1 0 10 16,6-12-10-16,-10-3 3 0,-8 3 3 15,-1-4-6-15,-7 0 21 0,-6 0 29 16,-8 2 35-16,-8 5 17 0,-6 3 19 0,-7 5-13 15,-6 0-16-15,-2 7 27 0,-2 5-35 16,0 2-15-16,-4 4 19 0,5 4-32 16,30 0-14-16,-68 7-10 0,36 2-45 0,2 0-43 15,1 2-83-15,6 0-218 0,1-1-373 16,5-4 551-16</inkml:trace>
  <inkml:trace contextRef="#ctx0" brushRef="#br0" timeOffset="457041.9662">11356 4018 2997 0,'0'0'-52'0,"-8"-18"13"16,8 18 5-16,0 0 17 0,0 0 20 16,0 0 0-16,0 0 2 0,0 0 1 0,0 0 2 15,82 15-6-15,-61-5 6 0,6 7-5 16,3 0 0-16,4 1-1 0,1 7 1 0,-2-4-1 16,7 8 6-16,-10-5 0 0,11 3 13 15,-13-1 8-15,1-2-6 0,-1 0 5 0,-6-2 10 16,1-1-13-16,-4-1-10 0,1-2 7 15,-2-3-2-15,-1 0 2 0,4 2-3 16,-4-5 0-16,-17-12 3 0,27 21-4 16,-27-21 8-16,27 8 7 0,-27-8 8 0,20 4 7 15,-20-4 5-15,0 0-2 0,0 0-4 16,0 0-9-16,0 0-4 0,0 0-1 0,0 0-10 16,0 0 10-16,0 0-7 15,0 0-4-15,0 0-2 0,0 0 5 0,0 0-11 16,0 0-2-16,0 0 0 0,-69-30-3 15,69 30-1-15,0 0-4 0,-52 13 0 0,26-5 0 16,4 1 1-16,-3 4 3 0,-2 2-4 16,0 0-2-16,-6 3 0 0,9 1 1 0,1 0 7 15,5-1 1-15,-6-3 1 0,7 0-7 16,6 0 1-16,11-15 18 0,-27 32 1 16,27-32 4-16,-10 27 9 0,10-27 0 0,5 28 1 15,-5-28 0-15,0 0-3 0,23 36-8 16,-9-25-3-16,6-2 10 0,8-3-10 15,4-3 3-15,0 0-2 0,10-6-3 0,3 0 0 16,5-6-7-16,8 0-11 0,3-6-28 16,-1-3-42-16,-2-8-40 0,-4 1-55 0,3-2-92 15,-9-4-563-15,-7-3 109 0</inkml:trace>
  <inkml:trace contextRef="#ctx0" brushRef="#br0" timeOffset="457436.4457">12614 3966 3791 0,'0'0'111'15,"-17"-22"-18"-15,17 22-13 16,0 0-13-16,-17-15-27 0,17 15 8 0,0 0-21 0,0 0-1 16,0 0 10-16,0 0-21 0,0 0-5 0,0 0 1 15,0 0-12-15,0 0 2 0,0 0-7 16,61 66 16-16,-48-51-9 0,0 0-1 16,4 2-1-16,-17-17 4 0,30 27 10 15,-16-12-13-15,-3 0 0 0,3 2 5 16,-14-17-12-16,27 19 12 0,-14-5 2 0,-13-14-11 15,22 18 4-15,-22-18 10 0,30 15-4 16,-30-15 6-16,22 6 1 0,-22-6-1 0,0 0-5 16,45-15 10-16,-45 15 0 0,28-30-1 15,-15 7-2-15,-4 2-2 0,-1-1 1 0,2-2-4 16,-1 0 5-16,-9 24-8 0,8-44 3 16,-3 23 5-16,-5 21-5 0,3-32 9 0,-3 32-3 15,5-33-11-15,-5 33 1 0,9-25-11 16,-9 25 7-16,5-20-1 15,-5 20 0-15,0 0 3 0,16-20-1 0,-16 20-1 16,0 0-10-16,0 0 8 0,47 8 1 16,-47-8 4-16,40 25 1 0,-14-11-7 0,-5 1-13 15,14 0-36-15,4 2-50 0,-2-10-72 16,-4-1-169-16,2-6-489 0,-1-2 17 0</inkml:trace>
  <inkml:trace contextRef="#ctx0" brushRef="#br0" timeOffset="457965.7723">13534 3621 3815 0,'0'0'-4'0,"-28"-21"0"15,28 21-12-15,-26-12 3 0,26 12 11 0,-23-6-8 0,23 6 2 16,0 0 14-16,0 0-16 0,0 0-6 16,-42 12 2-16,42-12-2 0,0 0-3 0,-5 25 15 15,5-25-12-15,0 0 0 16,0 0 3-16,30 35-1 0,-30-35 3 15,25 23-6-15,-6-14 11 0,-19-9-4 0,42 15-1 0,-19-8 3 16,2-2-3-16,0-2-13 0,-25-3-12 16,45 4-10-16,-45-4-8 0,49-9 9 0,-29-1-1 15,2 2 0-15,-22 8-9 0,31-31-8 16,-26 15-1-16,2-6 6 0,-7 22 7 16,9-52 6-16,-13 24 11 0,4-3 4 0,-8-4 6 15,3 0-3-15,-4-5 2 0,3-3 6 16,-6 3 2-16,-1-2 12 0,4 7 2 0,-6 1-3 15,2 2 1-15,-2 2 2 0,1 2-6 16,3 8 9-16,-3-4-2 0,14 24-7 16,-25-30-5-16,15 18 0 0,10 12 11 0,-17-18 3 15,17 18 23-15,0 0 13 0,0 0 0 16,0 0 14-16,0 0 25 0,0 0-4 16,-45 37 3-16,45-37 1 0,0 40 8 0,0-15-28 15,0-25-4-15,7 57-10 0,1-22 0 16,-3 1 2-16,9 5-10 0,-3-2-7 15,6 1 4-15,-2 4-6 0,5 1 4 16,-1 2 10-16,4-4-13 0,2-2 2 0,-5-5 3 16,5-6-7-16,-5 2 11 0,1-2 0 0,-5-3-7 15,3-4-1-15,-3-1-3 0,1 0 2 16,7-2 35-16,6 3-35 0,-5 1-84 16,-12-9-157-16,9 0-536 0,0 1 72 0,-6-4 120 15</inkml:trace>
  <inkml:trace contextRef="#ctx0" brushRef="#br0" timeOffset="458360.5609">13432 3332 3421 0,'0'0'244'0,"-35"-10"-23"0,35 10-16 0,-27-9-18 15,27 9-20-15,-22-8-26 0,22 8-21 16,0 0-16-16,-15-19-9 0,15 19-14 0,0 0-10 16,34-38-8-16,-9 18-7 0,10 1-2 15,0-1-27-15,12-1-47 0,6 3-88 16,-1 2-111-16,-2 1-359 0,-4 3-299 15,-10 4-274-15</inkml:trace>
  <inkml:trace contextRef="#ctx0" brushRef="#br0" timeOffset="458921.1052">9588 6522 4087 0,'0'0'-45'16,"-7"-42"56"-16,7 42 45 0,-2-33 16 15,2 33-7-15,-11-32-10 0,11 32 1 16,0-34-4-16,0 34-8 0,-5-27-6 0,5 27-4 16,0 0-3-16,5-35-1 15,-5 35-1-15,0 0 0 0,13-15 16 0,-13 15 21 16,0 0 3-16,0 0-11 0,60 30-4 0,-35-5-9 15,11 7-2-15,2 1-5 0,2 10-6 16,7-3-2-16,2 7-3 0,-4-3-4 16,3 1-16-16,-11-10-49 0,5 2-60 0,-7-3-64 15,-13-7-134-15,-4-7-606 0,-5-4-455 16</inkml:trace>
  <inkml:trace contextRef="#ctx0" brushRef="#br0" timeOffset="459215.9711">10170 6918 4394 0,'0'0'-13'0,"-62"-32"23"0,62 32-23 16,-8-20-5-16,8 20-3 0,5-42 5 0,-5 42-8 15,28-55-7-15,-4 23-8 16,6-10 6-16,10 6-5 0,0 0 3 0,2 1 5 0,1 1 3 16,1 7 5-16,1-2 4 15,-7 11-9-15,1 5 3 0,-4 1 5 0,-5 7-5 16,-5 5 5-16,-25 0 13 0,49 12 16 0,-33 4 18 15,3-2 7-15,-9 9 9 0,-7 1 2 16,-3-24 12-16,-3 57 22 0,-7-22 11 16,-9 0 7-16,3-3 13 0,-4 7-3 15,-12-2-9-15,2 0-12 0,-5-4-6 0,1 1-12 16,1-3-8-16,1-7-5 0,5 0-12 16,0-2-39-16,2-6-66 0,9-1-77 0,16-15-153 15,-29 9-619-15,29-9-504 0</inkml:trace>
  <inkml:trace contextRef="#ctx0" brushRef="#br0" timeOffset="459765.4269">11057 6119 4271 0,'-84'26'-75'0,"84"-26"14"0,-22 9 15 16,22-9 5-16,0 0 6 0,-25 12 4 0,25-12 5 16,-17 15 9-16,17-15-9 0,-10 24 5 0,10-24 0 15,0 35 2-15,0-35-1 0,14 40-1 16,-4-18 5-16,-2 3 12 0,9-1-3 16,-4-1-1-16,6-4 18 0,-3 3-22 15,1-4 22-15,0 2-16 0,6-6 8 0,-6-1-4 16,-17-13-2-16,25 18 2 0,-12-9 17 15,-13-9 5-15,27 8 2 0,-27-8-7 16,0 0-3-16,0 0-5 0,34-35 3 16,-29 17 1-16,-5 18-12 0,6-50 8 0,-1 24-3 15,-5-3-6-15,0 29 10 0,-5-53 7 16,2 29 6-16,3 24 7 0,-3-44-19 0,3 44 6 16,-2-36-8-16,2 36 15 0,0-27-11 15,0 27-9-15,0 0 9 0,-3-39-8 16,3 39-3-16,0 0 4 0,-5-27-15 0,5 27 22 15,0 0-4-15,0 0-10 0,0 0-3 16,0 0 15-16,0 0-7 0,8-24 7 0,-8 24-4 16,0 0 2-16,0 0 1 0,0 0-1 15,0 0-5-15,0 0-1 0,0 0 17 16,65 43-6-16,-51-35 1 0,-14-8 4 0,31 20-1 16,-14-11 1-16,-17-9 4 0,30 15-4 15,-8-7 2-15,-22-8-11 0,30 11 9 16,-30-11-2-16,37 3 2 0,-12-3 17 0,-25 0 2 15,53-12-24-15,-21 5-47 16,8-4-47-16,2-5-79 0,-8 1-151 0,2-5-499 16,-4 5 131-16</inkml:trace>
  <inkml:trace contextRef="#ctx0" brushRef="#br0" timeOffset="460061.749">11692 5534 3877 0,'-25'-6'85'0,"25"6"8"0,-40-9 6 16,40 9-11-16,-32-3-17 0,32 3-8 0,0 0-3 16,-38 3-11-16,38-3-4 0,-29 15-7 15,29-15-3-15,-25 23-2 0,17-8 12 16,8-15-1-16,-17 39 2 0,7-14-1 16,5 4 2-16,5-2-1 0,-3 0-4 15,3-27-3-15,5 62-6 0,-2-29 1 0,12 1-5 16,2 4 0-16,0-5-3 0,11-1 0 15,9 4-5-15,3-6 1 0,2-5 0 16,10-5-7-16,4-3-2 0,6-10-5 0,-6-4-14 16,0-3-32-16,10-6-19 0,-6-3-29 15,2-3-36-15,-5-5-47 0,-4-8-64 0,-8 2-131 16,-1-8-498-16,-6-7-165 0</inkml:trace>
  <inkml:trace contextRef="#ctx0" brushRef="#br0" timeOffset="460623.6579">11995 5153 3894 0,'0'0'-114'16,"0"0"15"-1,0 0 27-15,0 0 28 0,69 23 16 0,-69-23 24 0,25 11 4 0,-25-11 27 16,40 18 28-16,-23-6 19 0,1 1 7 16,9 5-15-16,-6 3 3 0,8 5-14 15,3-2 22-15,-4 3-32 0,1 2-8 0,4 4 0 16,-3-5 3-16,-1 2-7 0,-6-6-6 16,2 2-9-16,-5-5-1 0,-3-1 33 15,-4-2 13-15,2 0 0 0,-15-18 0 0,15 28 2 16,-15-28-1-16,2 20-8 0,-2-20-5 15,0 0 1-15,0 0 2 0,0 0-5 0,0 0-3 16,0 0-8-16,0 0-6 0,0 0-3 16,0 0 0-16,0 0-10 0,-12-90 0 15,22 58-4-15,-1-2-2 0,4-3-2 0,0 3-6 16,8 1 0-16,5 1 1 0,-1 2-1 16,7 1-6-16,-2 2 7 0,0 6-7 0,2 2 1 15,-2 1-6-15,-5 4 0 0,0 10 3 16,-25 4 11-16,32 0 9 0,-32 0 15 15,30 14 8-15,-30-14 6 0,14 29 3 16,-14-29 1-16,5 33 2 0,-2-11-8 0,-3-22-2 16,3 46 0-16,2-21-5 0,1-5-3 15,-3 7-1-15,-3-27-3 0,15 39 2 0,-12-20 0 16,-3-19 2-16,14 29 2 0,-6-12-2 16,-8-17-3-16,17 21 0 0,-17-21-3 15,21 16-3-15,-21-16-3 0,36 0-2 0,-36 0-22 16,56-22-48-16,-17 7-81 0,-4-2-127 15,-1-4-325-15,-3 0-369 0,-1 3-831 0</inkml:trace>
  <inkml:trace contextRef="#ctx0" brushRef="#br0" timeOffset="461168.4879">10374 7485 4871 0,'0'0'-12'15,"2"-35"13"-15,-2 35 11 0,3-27 7 0,-3 27-5 16,8-32 6-16,-8 32 10 0,12-28-1 16,-12 28 1-16,19-27-7 0,-9 12 4 15,6 3 12-15,-16 12-4 0,40-18 9 0,-14 15 15 16,2 0-2-16,-28 3-1 0,65 6-1 15,-25 6-9-15,2 4-2 0,7 4-10 0,-1 9 2 16,-1 1-6-16,7 9-3 0,-9-8-22 16,7 5-49-16,-6-4-55 0,3 0-73 15,-2-11-120-15,-12-2-657 0,3-9-822 16</inkml:trace>
  <inkml:trace contextRef="#ctx0" brushRef="#br0" timeOffset="461529.9103">11684 7035 5027 0,'-17'-23'40'16,"17"23"8"-16,-23-9 0 0,23 9 16 0,-32-4 4 15,32 4-9-15,0 0-6 0,-60 16-4 0,36-5-6 16,8 5-6-16,-5-2-7 0,8 4-1 16,-2 5-2-16,3 0-6 0,7 1-2 15,5-24-2-15,2 51-4 0,5-23-2 16,3-4-2-16,11 3-6 0,10-1-2 15,4-5-21-15,7-6-2 0,6 0-6 0,2-3-1 16,0-11 3-16,-1 3 3 0,-2-4 1 0,-12 0 7 16,0-5 2-16,-8-7 3 0,-7 0-3 15,-20 12 3-15,18-30 4 0,-18 30-1 16,-10-40 4-16,10 40 3 0,-33-49 2 0,4 24 4 16,-2 5 7-16,0-4 0 0,-5 6-1 15,-3 0 1-15,1 6-3 0,3 0-2 0,-9 6 0 16,7 2-2-16,4 8-4 0,-2-3-18 15,1 4-28-15,6 4-40 0,3 0-43 16,8 3-45-16,17-12-136 0,-22 15-622 0,22-15-647 16</inkml:trace>
  <inkml:trace contextRef="#ctx0" brushRef="#br0" timeOffset="462047.1484">12682 6574 4644 0,'0'0'-34'0,"0"0"1"16,-107 5 6-16,69 4 36 0,3 2 17 0,-9 2 17 15,6-1 35-15,-6 7-6 0,6-6-7 16,1 2-8-16,4 4-8 0,6 0-12 0,5-1-1 16,5 4-1-16,9-2-9 0,8-20-1 15,2 42-2-15,13-22-8 0,1-4-3 16,6-1-12-16,7-3 1 0,2-1-4 15,3-5 1-15,-4 0-4 0,3-5 2 0,-33-1 4 0,49 0 2 16,-49 0-7-16,38-7 5 16,-38 7 10-16,22-23-2 0,-22 23 5 0,5-34 0 15,-1 15 6-15,-4 19 1 0,3-29 0 16,-3 29 1-16,5-29-11 0,-5 29 2 0,0 0 0 16,8-20-4-16,-8 20 6 0,0 0 1 15,0 0 0-15,69 27 0 0,-32-5-2 16,6 4 1-16,7 6-2 0,12 9 3 0,4-1-4 15,20 14 1-15,-17-3-2 0,-7-8 0 16,-10-1-1-16,-2-2-1 0,-10-7 2 0,-3 2 3 16,-12 9 8-16,-12-8 1 0,-6 5 0 15,-10 1 3-15,-14 9 4 0,-3-8 10 16,-12 4 5-16,-1-3-1 0,-1-4 0 0,-8-3-3 16,-1-9 2-16,-2-1 8 0,0-10 4 15,-1-10-2-15,5 1 7 0,-8-11-5 16,-8-14-3-16,4-5-10 0,-1-15-1 0,-3-14-3 15,-8-27-7-15,13-11-3 0,17-13-7 16,17 4-11-16,18 4-12 0,18-43-19 16,16 4-37-16,16 8-61 0,10 0-81 15,-5 8-237-15,0 10-145 0,-6 9-362 0,-4 1-777 16</inkml:trace>
  <inkml:trace contextRef="#ctx0" brushRef="#br0" timeOffset="472956.7003">8591 3436 1958 0,'0'0'413'0,"-30"14"-198"0,30-14-100 16,0 0-56-16,0 0-23 0,-29 4-9 0,29-4 5 15,0 0 30-15,0 0 21 0,0 0 12 16,0 0 5-16,-33-21 34 0,33 21 29 0,0 0 14 16,-22-21 6-16,22 21-16 0,-13-18-5 15,13 18-25-15,0 0-21 0,0 0-14 0,-17-25-16 16,17 25-6-16,0 0 1 0,0 0-5 16,-8-19 1-16,8 19 4 0,0 0 7 0,0 0 8 15,0 0-3-15,0 0 4 0,0 0-10 16,0 0-9-16,0 0-12 0,0-30-6 15,0 30-10-15,0 0-6 0,0 0-5 16,25-18-4-16,-25 18-5 0,45-19-2 0,-12 7-4 16,6 0 0-16,6-4-5 0,14-3-2 15,1 1 0-15,15-11-2 0,4 8-2 16,4-3-1-16,29-8 0 0,5 3-3 0,-4-6 0 16,0 5 0-16,-17-2-2 0,-14 4 1 15,1 4-2-15,-4-3-1 0,3-4-1 16,-4 0 2-16,24-9-4 0,7-3 1 0,-10 0-1 15,-10 8 2-15,16-7-3 0,-3-2 2 16,7 1-2-16,-26 8 0 0,-6 5-1 0,-3 0 4 16,-4 1-4-16,-5 2 2 0,-11 2 2 15,-6 8-3-15,1-5 2 0,-12 2-2 0,-4 4 1 16,2-1 1-16,4-1-1 0,-4 0-3 16,0-2 1-16,5-1 0 0,2 2-2 0,7-5 0 15,2 1 1-15,3 7 1 0,-4-7-1 16,2 5 1-16,-2-2-1 0,-3 3 0 15,-5-2 2-15,3 6-1 0,-7 2-1 16,3-5 2-16,-5 5-1 0,5-1-3 0,-8-2 3 16,0 1 0-16,-1 5-2 0,0-1 0 15,-2-1 1-15,-5-2 1 0,7 3-1 16,1 0 0-16,-1 3-1 0,-2-5 0 16,6 4 1-16,-3-1 2 0,7-1-1 0,-6 0 0 15,6 3 0-15,-2-3 1 0,-1 0 1 16,-5-1-1-16,5-5 1 0,-4 6 2 0,-1-2-3 15,-2-1 3-15,-2 0-4 0,4 4 2 16,2-7-2-16,-8 2 0 0,4 1 0 0,7-3 2 16,-8 0-2-16,2-1 2 0,-4 3-1 15,-3-2 1-15,12 0 0 0,-14 0-1 0,2 3 1 16,-1-2 1-16,-5 0-1 0,3 0-1 16,2-1-2-16,-1-3 3 0,1 2-4 15,2 1 2-15,-1-1-2 0,2-2 1 0,6 0-3 16,-2 3 2-16,5-4-2 0,2 4 3 15,5-1-1-15,-2-3 1 0,2 4 1 16,7 3-1-16,1-3 1 0,-3-2 0 16,-2 5-2-16,-7-3 2 0,1 6 1 0,-4-3 1 15,-5 3-2-15,-7 3 3 0,6-4-2 16,-2 1 0-16,-2 1 1 0,-25 8-4 0,48-16 2 16,-26 5 0-16,-2 6-1 0,5-5-1 15,-2 1 1-15,3 0 0 0,2 3-1 16,-6-3 1-16,6 3 0 0,-28 6 3 0,44-17-4 15,-21 13 2-15,-23 4 1 0,35-12-3 16,-15 7 1-16,-20 5 1 0,32-9-1 0,-32 9 0 16,27-10-2-16,-27 10 4 0,23-8-2 15,-23 8 0-15,0 0 2 0,29-7-1 0,-29 7-1 16,0 0 0-16,0 0-3 0,30-5 2 16,-30 5-1-16,0 0 3 0,35-3 0 15,-35 3-1-15,0 0-1 0,45 3-1 16,-45-3 3-16,37-3-1 0,-37 3 0 0,30 3 0 15,-30-3 1-15,32 0 2 0,-32 0-2 16,0 0 3-16,37 0-2 0,-37 0 0 0,25 3-2 16,-25-3 4-16,0 0-4 0,0 0 2 15,40-3-1-15,-40 3 0 0,0 0 0 0,40-3 0 16,-40 3 0-16,33-4 0 16,-33 4-1-16,36-3 0 0,-36 3 0 0,35-3 1 15,-35 3-1-15,35 0 1 0,-35 0 0 16,30-4-2-16,-30 4 2 0,0 0 1 0,33-1-2 15,-33 1 2-15,0 0-2 0,0 0 0 16,36 0 1-16,-36 0 1 0,0 0-5 0,30 1 4 16,-30-1-2-16,0 0 2 0,40 10 1 15,-40-10-1-15,28 7 0 0,-28-7-1 0,29 9 0 16,-29-9 2-16,28 9-1 0,-28-9 1 16,18 6 2-16,-18-6-2 0,0 0 0 15,31 9 0-15,-31-9-1 0,16 15 1 16,-16-15 0-16,19 19 1 0,-4-6-1 0,-4 5-1 15,-11-18 0-15,22 30 0 0,-8-12 1 16,-3 5 0-16,3-4-3 0,-4-1 3 0,3-3 0 16,-13-15 2-16,20 39-3 0,-6-16 1 15,-3-2 1-15,-1 1-1 0,0 1 1 16,2 4-2-16,-4 0 2 0,4 1-2 0,2 1 2 16,-4 9-1-16,-2-3 0 0,0-1 2 15,2-2-3-15,-3 0 2 0,1-1 0 0,-6 2 1 16,5-3-3-16,-2 5 2 0,-2-4-2 15,-1 2 1-15,-2 2-2 0,3-1 5 16,-3-2-2-16,-3 1 0 0,3-3 0 0,-2 2 1 16,2-2-3-16,-3 4 2 0,-6-4 0 15,6 2 0-15,1-2 0 0,-6 0 0 16,1-1-2-16,-3 1 1 0,4-3 1 16,-4 2 0-16,0-1 1 0,-4-1-1 0,2-2 1 15,-1 0 3-15,1-1-2 0,-3-2 1 16,2-2-2-16,-4 0 1 0,2-1 0 0,0-4 0 15,15-15-1-15,-35 33-3 0,18-18 2 16,-8 5 1-16,2 1-1 0,-7-3-1 0,-1 5-1 16,-2-6 3-16,3 2-1 15,-5-1 0-15,5-2-1 0,-5 3 4 0,4-7 5 0,8 0 6 16,-5 1 1-16,6-4 1 16,-5 3-2-16,0-3 0 0,7 0-2 0,20-9 0 15,-37 14-3-15,37-14-3 0,-30 12 0 16,30-12 1-16,-33 12-3 0,33-12 2 0,-24 9-2 15,24-9 0-15,-31 12-3 0,31-12 1 16,-25 10-2-16,25-10 1 0,-37 12-2 16,13-4 3-16,3-1-1 0,-8 2 0 0,1 0-3 15,3-3 3-15,-5 2-1 0,3 0-1 16,27-8 1-16,-49 13-2 0,29-7 1 0,20-6 0 16,-33 12-3-16,33-12 2 0,-35 9-1 15,35-9 0-15,-31 12 2 0,31-12 0 16,-35 10-1-16,20-5-3 0,15-5 3 0,-35 15 3 15,35-15-3-15,-38 17 0 0,14-9 1 16,-1-1 1-16,25-7-3 0,-42 19-1 16,19-11 0-16,3 2 4 0,20-10-3 0,-37 12-2 15,20-6 3-15,17-6 1 0,-25 11-2 16,25-11-1-16,-23 8 3 0,23-8-1 0,-25 8-3 16,25-8 3-16,0 0 0 0,-25 17 0 15,25-17 0-15,-25 18-3 0,25-18 3 0,-27 15 0 16,27-15-2-16,-25 20 1 0,11-13-2 15,14-7 2-15,-21 17 0 0,21-17-1 16,-15 19 1-16,15-19 1 0,-17 18-2 0,17-18 1 16,-15 15 0-16,15-15-1 0,-10 21 0 15,10-21-1-15,0 0 2 0,-19 32-1 16,19-32 2-16,-5 21 0 0,5-21-2 16,-8 34 2-16,8-34-1 0,-3 40 2 0,-1-13 1 15,4 1-3-15,0 2 0 0,0 5 0 16,4 1 1-16,-1 8-1 0,2-1 2 0,-2-1-4 15,2-1 1-15,4 4 1 0,1-10-3 16,-2 4-1-16,0-3 2 0,2-3 0 0,6-1 0 16,-6-2 3-16,-2-5-1 15,5 2 1-15,-4-3-3 0,1 2 2 0,1-2 0 16,-2 1 0-16,1 3 0 0,-4-4 1 16,5 1 0-16,-3-1 1 0,-1 0-2 0,-1 2 1 15,-1 1-1-15,-1-2 3 0,-3 0-4 16,-1-25 2-16,0 43-1 0,0-43 0 0,-5 47 0 15,0-26 1-15,-3 4-2 0,8-25 5 16,-13 43-3-16,2-19 2 0,3-2-2 0,-4-1 1 16,2 5 0-16,-1-5 0 0,-3 0-1 15,-2 0 3-15,1 3-3 0,-6 3 1 16,0-10 3-16,-3 5-1 0,-4-1-4 0,4 1 3 16,-6-3 2-16,2 2-2 0,-4-6 0 15,7 0 0-15,-3 1-2 0,-1 0 2 16,4-4-4-16,-3 0 4 0,-1-2 1 15,7 2-3-15,-8-4 3 0,7 5-2 0,-2-6-1 16,3 1 3-16,-5 1-4 0,27-9 1 16,-52 14 0-16,27-8-1 0,2-1 0 0,-2 5 1 15,25-10-1-15,-40 9 1 0,40-9 1 16,-34 10-1-16,34-10-1 0,-30 8-1 0,30-8 1 16,-30 8-2-16,30-8 1 0,0 0-3 15,-30 7 3-15,30-7 0 0,0 0 1 0,-24 11 1 16,24-11-2-16,0 0 3 0,0 0-3 15,0 0-1-15,-30 4 1 0,30-4 0 16,0 0 0-16,0 0-1 0,0 0 1 0,-8 29 1 16,8-29-1-16,0 0-2 0,0 0 4 15,22 45 0-15,-22-45-2 0,20 36 4 0,-5-18-5 16,-7 0 3-16,6 1-1 0,-1 0 2 16,2-1-2-16,0 0 1 0,-2 4 1 15,-1-2 2-15,-2 4-4 0,5-3 2 16,-1 0 1-16,1 4-1 0,-7 0 0 0,5 2 1 15,4 5-2-15,0-6 1 0,-2 6 1 16,2-2-1-16,-1-3-2 0,1 5 1 0,2-1 3 16,1-4 0-16,-7-6-3 0,0 5 0 15,-1-2 1-15,3-3 0 0,-6 5 0 16,4-5-1-16,-1 4 0 0,1-2 2 0,-5 5-1 16,6 1 1-16,-1 1-2 0,1 5 2 15,-3-2-2-15,3 4 2 0,1-4-2 0,-2 2 2 16,4 3-1-16,-2-5-1 0,-2 2 1 15,2-1 0-15,-3-1 0 0,5-3 1 16,-4 5-3-16,4-6 2 0,-5 0 1 0,3-2-2 16,-7-2 5-16,5-3-5 0,-1-1 0 15,-4 0 1-15,4-3 1 0,0 2-2 0,-12-20 1 16,13 34 1-16,-8-19-1 0,-5-15 1 16,15 32 0-16,-10-12-2 0,-5-20 0 15,19 37 2-15,-11-19-1 0,-3 6-1 0,3-1 2 16,-8-23-1-16,9 46-1 0,-1-26 1 15,-8-20-1-15,5 39-1 0,-1-18 1 16,-4-21 0-16,8 44 0 0,-8-26-2 16,0-18-13-16,2 46 2 0,1-25 1 0,-3 6 1 15,0-27-2-15,3 47 0 0,-3-21 2 16,5-2-1-16,-5-24 4 0,7 39-2 0,-4-22 3 16,-3-17 0-16,4 30 5 0,-4-30 2 15,5 25 3-15,-5-25-4 0,0 27 1 0,0-27 1 16,0 0 2-16,0 0-2 0,3 30-1 15,-3-30 0-15,0 0-1 0,0 0 2 16,0 0 1-16,-8 35 0 0,8-35-2 0,0 0 0 16,-19 20 0-16,19-20 0 0,0 0-1 15,-20 17 1-15,20-17 0 0,-18 12-1 0,18-12 1 16,-30 17 0-16,13-9-2 0,17-8 3 16,-35 19-2-16,16-9 1 0,-2-2 0 15,21-8-1-15,-37 19 3 0,17-9-1 0,20-10-2 16,-34 21 3-16,18-17 1 0,16-4-5 15,-32 20 1-15,32-20 0 0,-29 20 1 0,13-13-1 16,16-7-1-16,-24 20 2 16,24-20-1-16,-25 15 4 0,25-15-5 0,-27 19 2 15,14-11 0-15,13-8 0 0,-30 25 0 16,8-8-1-16,0-5 1 0,6 1 0 0,-3 7-3 16,-2-1 3-16,-1-3 0 0,2 1-1 15,1 2 1-15,1-4 1 0,-4 0 0 0,5 0 0 16,1-2-2-16,-3 2 3 0,19-15-1 15,-33 23 0-15,16-11-1 0,17-12 2 0,-35 18-2 16,18-12 1-16,17-6-2 0,-42 15 1 16,22-6 0-16,20-9 0 0,-45 17 0 15,20-7-1-15,-3-3-1 0,-4 3 0 0,-2 0 0 16,-1-3 2-16,0 1-1 0,-8 0 0 16,-1 0 1-16,1-3-1 0,-2 2 4 15,-4-2-3-15,1-2 0 0,2 3 0 0,0 0-2 16,-3 0 5-16,-3 0-5 0,2 2 1 15,1 1-1-15,-1-3 2 0,2 0 0 16,-1 4 3-16,-1-3-6 0,-10 4 3 0,3-1-1 16,-2-1-1-16,-6 3 3 0,3-3-2 15,-6 3 1-15,2 0 0 0,0 3-2 0,-3-2 1 16,7-4 0-16,10 1 0 0,5-2 1 16,2-2-2-16,3 0 1 0,7 2-1 0,10-6 1 15,-7 5 1-15,32-7 0 0,-50 6 0 16,23-3 1-16,27-3 1 0,-38 3-1 15,38-3 2-15,-40 0-2 0,40 0 2 16,-34 0-1-16,34 0-2 0,-31 0 1 0,31 0-2 16,0 0 1-16,-39 0 0 0,39 0 0 15,0 0 1-15,0 0-1 0,-40-3 0 0,40 3 1 16,0 0 1-16,-34-3-3 0,34 3 3 16,-28-6-3-16,28 6 2 0,-25-9-2 0,25 9 2 15,-35-9 0-15,13-2-2 0,22 11 1 16,-37-8 0-16,14-2-1 0,23 10 2 15,-47-12-3-15,24 2 2 0,-1 6 0 16,24 4 2-16,-42-16-4 0,42 16 2 16,-36-13 0-16,17 7-1 0,19 6 0 0,-43-18 0 15,23 9 1-15,-4-2 1 0,-1-1-1 0,-2 0 0 16,4-3 1-16,-6 3-2 0,4-2 0 16,-3 2 0-16,3-2 2 0,-2 4 0 0,-1-2-1 15,6-1-1-15,-5 5 1 0,27 8-2 16,-38-20 1-16,21 15 1 0,17 5 0 15,-29-12-1-15,29 12 1 0,-28-12-1 0,28 12 1 16,0 0 0-16,-35-14-1 0,35 14 1 16,0 0-1-16,-27-8 2 0,27 8-2 0,0 0 1 15,-22-13 1-15,22 13-1 0,0 0 0 16,0 0 4-16,-35-9-6 0,35 9 0 16,0 0 2-16,0 0-2 0,-25-8 1 15,25 8 4-15,0 0-2 0,0 0 1 0,0 0-1 16,0 0-1-16,-35-4 0 0,35 4 4 15,0 0 4-15,0 0-2 0,0 0-2 0,-33-3 0 16,33 3 5-16,0 0-8 0,0 0 2 16,-29-6 0-16,29 6 1 0,0 0-1 0,0 0 0 15,0 0 1-15,0 0 0 16,-33-11 0-16,33 11-1 0,0 0 2 0,0 0-2 16,-25-12 0-16,25 12-3 0,-20-18 7 0,20 18-5 15,-21-21 1-15,21 21 1 0,-21-28-1 16,6 10 0-16,0-5-1 0,1-1-2 15,1 3 1-15,1-3 1 0,0-1-1 0,1 0-1 16,6 1-1-16,-7-5 0 0,7 1 1 0,-3 4-1 16,1-3 2-16,5-2-3 0,-9-2 1 15,7 4-1-15,3-3 3 0,-8-3-4 16,4-2 1-16,3 1-1 0,-6-6 2 16,5 1-2-16,-2-3 0 0,1 2 0 0,-7-3-1 15,9 3 0-15,-6-3-2 0,-1 3 0 16,1-2-1-16,-2 1 0 0,2 0 1 0,-6 2 3 15,7 2-2-15,-3 0 1 0,2 6 1 16,0-1 0-16,4 4 1 0,-1 1-2 16,-5 4 5-16,10 23-4 0,-5-51 1 15,5 31-2-15,0 20 2 0,0-43-1 0,0 43 0 16,2-47 1-16,-2 25 2 0,0 22-1 16,3-44 0-16,-3 17-1 0,0-1 2 0,0 28 0 15,-5-57 0-15,2 25 1 0,3 0-2 16,-8 2 0-16,6-3 2 0,-1 2-4 15,-6-4 4-15,6 3 1 0,-2 1-1 0,-4-7 2 16,1 1 2-16,0 2-2 0,-4 0 3 16,0-4 0-16,1 3 0 0,-6 0 0 0,0 3-1 15,2-3 1-15,-2 3 0 0,4 6 0 16,0-5-1-16,4 8 1 0,-4 1 0 0,8-1 1 16,5 24-1-16,-14-43-2 0,6 19 1 15,8-4-5-15,0 28 3 0,-3-55 0 16,3 28 0-16,3-5-2 0,-3 5 1 15,0 27 1-15,5-60-3 0,-5 33 2 0,0-2-1 16,3 2 1-16,-3 27-3 0,2-52 3 16,-2 28-4-16,3-4 4 0,-3 28-1 0,0-52-1 15,0 23-1-15,4 1 3 0,-4 28-2 16,-4-57 0-16,1 28 1 0,1-1 1 0,-6-5 2 16,1-2-3-16,2-2-1 0,-6 1-1 15,1-1 1-15,-5-1-1 0,6 3 0 16,-3 0-1-16,4 2 0 0,-4 5 2 0,7 3-2 15,-3 3 1-15,3-6-2 0,5 30 3 16,-15-48 3-16,12 24-6 0,-6 3 2 16,9 21 1-16,-8-50 1 0,0 26 0 0,2-2-1 15,-2 1 2-15,3-2-2 0,-3-1-1 16,-1 1 0-16,4-1 2 0,-6 1 0 16,6-9-1-16,-7 6-3 0,5-5 3 0,-1-1 0 15,0 0 0-15,1-2-1 0,0 2-1 16,-1-1 0-16,3 2 2 0,-4-1-1 0,6 1 2 15,-2-2-2-15,-3 0 1 0,4-3 0 16,-6 1 0-16,4-1-1 0,-4 3 5 16,-6-8-4-16,5 6 0 0,-6-6 1 15,0-5 1-15,-6 1-5 0,10 9 0 0,-4 0-12 16,0-1-25-16,2 1-47 0,8 10-73 0,-3-3-82 16,4-2-278-16,1 2-93 0,-9-5-309 15,-6-1-587-15</inkml:trace>
  <inkml:trace contextRef="#ctx0" brushRef="#br0" timeOffset="675080.2422">31334 902 1142 0,'0'0'359'15,"0"0"-129"-15,0 0-89 0,0 0-33 0,0 0-32 16,0 0-9-16,0 0-19 0,0 0 9 0,0 0-7 15,0 0-1-15,0 0-8 0,0 0 16 16,0 0-11-16,0 0-3 0,0 0-10 16,0 0 0-16,0 0-13 0,0 0 4 15,0 0 2-15,0 0-9 0,0 0 0 0,0 0 0 16,0 0 0-16,0 0 8 0,0 0 9 16,0 0 20-16,0 0 16 0,0 0 0 15,0 0-1-15,0 0 1 0,0 0-2 0,0 0-6 16,0 0 11-16,0 0-16 0,14 42 1 15,-14-42-7-15,0 0-14 0,3 28 3 16,-3-28 5-16,0 0-18 0,5 27 2 16,-5-27-9-16,0 0 3 0,0 0 1 0,7 32-14 15,-7-32 6-15,0 0-2 0,0 0-2 16,11 21-1-16,-11-21-12 0,0 0 8 0,0 0-5 16,14 16 6-16,-14-16 8 0,0 0-12 15,0 0 4-15,21 5 15 0,-21-5 30 16,0 0-4-16,0 0 17 0,0 0 10 0,47-21 1 15,-47 21 0-15,22-21-6 0,-9 9 3 16,3-8-7-16,0 3-7 0,9-6-13 16,0-4 9-16,11-8-15 0,-3 6-3 0,7-6-5 15,0 5-3-15,4-7-4 0,16-3-26 16,-3-1-24-16,11 1-38 0,3 3-47 0,19-15-66 16,-15 5-217-16,-11 11-448 0,-14 5-49 15</inkml:trace>
  <inkml:trace contextRef="#ctx0" brushRef="#br0" timeOffset="677375.758">31670 1487 3724 0,'0'0'-111'0,"0"0"18"16,0 0 23-16,0 0 6 0,0 0 5 15,0 0 8-15,0 0-6 0,0 0 14 0,0 0-3 16,0 0 11-16,0 0 3 0,0 0 4 16,0 0 13-16,12-28 0 0,-12 28 7 0,0 0 3 15,0 0 0-15,0 0 5 0,0 0 13 16,0 0 12-16,0 0 5 0,0 0 3 16,0 0-1-16,0 0-3 0,37 49 12 0,-37-49-5 15,12 29 2-15,-12-29-3 0,13 29-7 16,-5-10-3-16,4 0 0 0,-4-1 6 15,6-1-20-15,-14-17 16 0,23 27 4 0,-14-12-14 16,-9-15 5-16,20 18 5 0,-20-18 10 16,25 15 2-16,-25-15 23 0,32 11-1 15,-32-11 10-15,40-11 12 0,-13 3-6 0,1-11-6 16,4-2-6-16,6-6-9 16,6-8 1-16,1-3-3 0,-7 2-6 0,18-10-5 0,-8-1-1 15,7 5-9-15,-3-3-4 0,2 3-6 16,3-2 3-16,1 2-35 0,12 2-49 15,22-10-71-15,-16 6-200 0,21-10-507 0,-19 11-19 16</inkml:trace>
  <inkml:trace contextRef="#ctx0" brushRef="#br0" timeOffset="680106.6354">31786 2198 3657 0,'0'0'-129'0,"0"0"9"0,0 0 11 16,0 0 5-16,0 0 7 0,0 0 4 16,0 0 15-16,15-19 9 0,-15 19 15 0,0 0 15 15,0 0 20-15,0 0 13 0,0 0 26 16,0 0 8-16,0 0 12 0,0 0-2 16,0 0 18-16,0 0 4 0,0 0-17 15,0 0 12-15,0 0 0 0,0 0 3 0,0 0-15 16,0 0-3-16,0 0 4 0,0 0-21 15,0 0 6-15,0 0-4 0,13-17-3 0,-13 17-2 16,0 0 2-16,0 0-11 0,0 0 7 16,0 0 8-16,0 0-29 0,0 0 10 15,0 0-1-15,0 0-4 0,0 0 16 0,0 0-12 16,0 0-4-16,0 0 7 0,0 0 1 16,0 0-6-16,7 69 11 0,1-49-4 15,-8-20-5-15,17 34-2 0,-9-15-4 16,8-3 8-16,-3 4-3 0,-13-20 1 0,28 27 8 15,-14-17 3-15,-14-10 1 0,35 15 21 16,-17-9 3-16,-18-6 7 0,49 3 11 0,-19-9 1 16,8-3-2-16,4-10-13 15,8-1-8-15,11-15-2 0,4-2-7 0,22-20 6 16,3-6-12-16,2-8 6 0,-5 3-17 0,0 1 5 16,-5-4 0-16,-2 3-16 0,-4 2-6 15,-11 12-15-15,-8 11-43 0,0-4-79 16,-6 5-217-16,-12 7-436 0,4 2 209 15</inkml:trace>
  <inkml:trace contextRef="#ctx0" brushRef="#br0" timeOffset="682885.8191">32043 2818 3381 0,'0'0'-110'15,"0"0"13"-15,0 0 11 0,0 0 3 0,0 0 8 0,0 0 0 16,0 0 2-16,0 0 17 0,0 0 0 15,0 0-5-15,0 0 17 0,0 0 11 0,0 0 18 16,0 0-3-16,0 0 3 0,0 0-4 16,0 0 7-16,0 0 3 0,-18-13 2 0,18 13 10 15,0 0 10-15,0 0 5 16,0 0 13-16,0 0-4 0,0 0 3 0,0 0-3 16,0 0-10-16,0 0 6 0,0 0-2 15,0 0-7-15,0 0 0 0,0 0-2 0,0 0-12 16,0 0 14-16,0 0-5 0,0 0-1 15,0 0 0-15,0 0 1 0,0 0-9 0,0 0 8 16,0 0 1-16,0 0 10 0,0 0 3 16,0 0 8-16,0 0 2 0,0 0 19 0,0 0-22 15,0 0 13-15,0 0 1 0,0 0-15 16,0 0 2-16,0 0 2 0,8 78-5 16,-8-78-5-16,0 0-5 0,10 33 7 15,-10-33 5-15,9 22 8 0,-9-22-4 16,5 21 6-16,-5-21-7 0,0 0-10 0,15 34 7 15,-15-34-4-15,10 22-5 0,-10-22 14 16,13 18-18-16,-13-18-4 0,22 22 6 0,-10-14-6 16,-12-8 10-16,40 12 1 0,-40-12 0 15,42 0 16-15,-10-3 6 0,-6-6-1 0,6 1 19 16,2-5-5-16,1-2 14 16,-2-3 0-16,7-2-9 0,-6-1 6 0,3-6-12 15,4-2-9-15,0 0 4 0,5-6-10 16,15-4-11-16,-1-5 6 0,30-12 0 0,-5 1-21 15,-6 11-48-15,-10 8-66 0,1-3-113 16,-10 4-352-16,-10 8-214 0,-5 5 291 0</inkml:trace>
  <inkml:trace contextRef="#ctx0" brushRef="#br0" timeOffset="692225.742">30484 2719 3231 0,'0'0'-126'16,"0"0"39"-16,-30-8 14 0,30 8 24 15,0 0 3-15,0 0 5 0,-31-4 31 16,31 4 4-16,0 0 12 0,0 0 18 0,-34-8 11 16,34 8 10-16,0 0 3 0,-37-4-2 15,37 4 12-15,-32-3-3 0,32 3-3 16,-33-4-2-16,33 4 4 0,-37 0 4 0,37 0 6 15,-45 0-6-15,45 0-4 0,-42 0 4 16,42 0 1-16,-40 0-19 0,40 0 13 16,-38 0-11-16,38 0-5 0,-39 0 8 15,39 0-14-15,-35 4-4 0,35-4 13 0,-35 0-21 16,35 0-3-16,-34 3 3 0,34-3 5 16,-31 0-15-16,31 0 9 0,-34 4-13 0,34-4 8 15,-40 5-2-15,40-5-2 0,-37 5 2 16,37-5 1-16,-42 7-12 0,19-4 13 15,23-3-6-15,-45 4-4 0,23 1-1 0,22-5 5 16,-47 3-11-16,29 4 6 0,18-7 16 16,-47 3-20-16,47-3 0 0,-40 5-3 15,40-5 3-15,-39 7 6 0,39-7-10 0,-33 3 10 16,33-3-2-16,-34 2 1 0,34-2 6 16,-31 4-4-16,31-4-8 0,-29 3 10 0,29-3 0 15,-30 3-6-15,30-3 8 0,0 0-12 16,-43 3 11-16,43-3-6 0,-30 0-5 15,30 0 3-15,-36 3 12 16,36-3-7-16,-30 3 3 0,30-3 3 0,0 0-13 0,-47 4 7 16,47-4-5-16,-30 2 7 0,30-2-9 15,-36 3 9-15,36-3-10 0,-34 7 6 16,34-7-3-16,-40 5 3 0,40-5-6 0,-37 12 0 16,17-7 1-16,20-5 0 0,-45 12 6 15,23-3 1-15,22-9 0 0,-45 12-2 16,28-6-1-16,17-6 8 0,-35 13 0 0,35-13-3 15,-33 8-10-15,33-8 13 0,-29 8-7 16,29-8-5-16,-25 9 11 0,25-9-9 16,0 0-5-16,-25 7 11 0,25-7-12 0,0 0 1 15,-30 12 13-15,30-12-10 0,0 0 2 16,-18 11 10-16,18-11-13 0,0 0-4 0,0 0 7 16,-26 16 4-16,26-16-8 0,0 0 4 15,-18 11 7-15,18-11-12 0,0 0 3 16,-22 16 9-16,22-16-9 0,0 0 1 0,-25 20 1 15,25-20 0-15,-15 11-4 0,15-11 9 16,0 0-3-16,0 0-2 0,-23 16-2 16,23-16 6-16,0 0-6 0,0 0-5 0,-17 12 12 15,17-12-6-15,0 0-3 0,0 0 3 16,0 0-3-16,0 0-4 0,-15 16 8 16,15-16 7-16,0 0-19 0,0 0 7 15,0 0 5-15,0 0-5 0,0 0 3 0,0 0 4 16,8 43 3-16,-8-43-15 0,0 0 8 15,0 0 5-15,10 31-3 0,-10-31 2 0,0 0-7 16,12 23-2-16,-12-23 2 0,8 19 3 16,-8-19 11-16,14 21-7 0,-14-21-6 15,18 26 6-15,-18-26-4 0,17 25 1 0,-7-14-1 16,-10-11 2-16,28 27 0 0,-13-10 13 16,2-2-11-16,-17-15-7 0,29 27 5 0,-9-11-5 15,-4-1 7-15,-4 1-1 0,5 0-2 16,-17-16 4-16,32 28-3 0,-19-13 12 15,0 0-9-15,3 2 1 0,-3-2 4 0,2 0-3 16,2 0-5-16,-6 0 8 0,6 3-1 16,3-3-7-16,-3 4 3 15,0 0 4-15,1-1-4 0,0-3 4 0,3 4-12 0,0 1 10 16,-1-7 2-16,4 4-4 0,-3-5-5 16,0 3 12-16,-1 2-7 0,5-9 4 15,-5 4 6-15,0 1-10 0,5-4 2 16,-3 0-2-16,4 3 9 0,-4-6-4 0,2 3-5 15,4-3 0-15,1 0 0 0,-4 2 2 16,6-5-3-16,5-2 0 0,-6-1 6 0,8-1-7 16,-1 1 6-16,0-3 42 0,8-1-34 15,0 0 6-15,-5-2-1 0,5 0-8 0,1 3-1 16,-6-3 1-16,0 4-6 0,-5-2 6 16,3-2-4-16,-4 3 7 0,6 3-9 15,-5-3 1-15,0 0 5 0,4 0-6 16,-4 3-3-16,0-3 0 0,3 0 1 0,1 3-1 15,1-3 3-15,-3 0 0 0,3 3-1 16,-1-5-1-16,1 4-4 0,-2-3 6 0,7 4-5 16,4-3 4-16,-4-1-14 0,-2 1 9 15,3-2 0-15,0 1 0 0,1 1 0 16,-1-3 3-16,-5 0-9 0,3 0 9 0,-6-1-2 16,2 2 1-16,-6 2-4 0,-1-4 2 15,-1 4-1-15,0 1 4 0,-2-5 0 16,-5 4-2-16,7-4 4 0,-32 7-1 0,52-5-5 15,-27-3 4-15,-25 8-1 0,45 0-3 0,-25-4-5 16,-20 4 8-16,50-8-4 0,-26 5 1 16,2 2 14-16,-26 1-13 0,52-8-2 15,-27 5-1-15,-1-2 5 0,-24 5-1 16,50-7-2-16,-22 4 8 0,-28 3-5 16,46-9 1-16,-26 6-2 0,-20 3 2 0,45-6-6 15,-22 3 2-15,-23 3 3 0,42-6 0 16,-42 6-8-16,40-6 3 0,-18 3 8 0,-22 3 6 15,40-6-11-15,-40 6-1 0,42-7 4 16,-19 4-6-16,4-4 4 0,-27 7-2 0,49-9 1 16,-21 3 8-16,-6 0-3 15,5 0-2-15,-27 6-5 0,41-10 5 0,-17 5-3 0,-24 5-1 16,33-13 2-16,-13 8 12 16,-20 5 14-16,32-12 8 0,-32 12-3 0,30-15 0 15,-30 15 5-15,27-15-5 0,-27 15-7 16,25-13 7-16,-25 13-6 0,30-23-1 0,-15 12-1 15,-15 11 4-15,22-22 8 0,-22 22 9 16,20-22 1-16,-20 22 1 0,19-22 0 16,-19 22 4-16,13-28 1 0,-13 28-5 0,13-20-2 15,-13 20-4-15,9-27-5 0,-9 27-3 16,3-27-3-16,-3 27 0 0,0-27-2 0,0 27 2 16,0 0-1-16,-8-40-3 0,8 40-1 15,-14-31-3-15,14 31-2 0,-25-31-4 16,12 12-1-16,-6 6 1 0,4-3 0 15,-5 0-3-15,-5 1-1 0,3-1-2 0,-9 1-1 16,-1-1-2-16,-5 0 1 0,-1 1-2 16,-3 2-1-16,-7 2-3 0,-11-1 2 0,4-2-3 15,-7 6-5-15,-5 3-6 0,-6-2-7 16,-1 7-8-16,-8 3-4 0,-17 1-9 0,-9 8-3 16,-24 3-13-16,-7 8-20 0,15 9-39 15,-3 8-40-15,-2 6-60 0,10 4-197 16,-5 7-521-16,11 2-659 0</inkml:trace>
  <inkml:trace contextRef="#ctx0" brushRef="#br0" timeOffset="693803.4504">30177 4718 4453 0,'0'0'-135'0,"0"0"13"0,0 0 15 0,0 0 7 15,0 0 7-15,-9-22 6 0,9 22 16 16,0 0-2-16,0 0 23 0,0 0 27 15,0 0 4-15,0 0 32 0,0 0 14 0,0 0 17 16,0 0 7-16,0 0 13 0,0 0 8 16,0 0 12-16,0 0-21 0,0 0-1 15,0 0-22-15,0 0 2 0,0 0-10 16,0 0 1-16,0 0-4 0,0 0-4 16,0 0-1-16,0 0-3 0,0 0-6 0,0 0-3 15,0 0 35-15,20 74-11 0,-15-52 7 0,-5-22 8 16,9 52 2-16,-6-24 1 0,-3 2-2 15,2 2-2-15,1-1 1 0,0 0-17 16,-3 0 4-16,5-4-5 0,-5 5 0 0,4-2-14 16,-4-30-10-16,3 48-57 0,0-25-47 15,-3-23-38-15,6 36-53 0,-6-36-128 0,0 27-542 16,0-27-137-16</inkml:trace>
  <inkml:trace contextRef="#ctx0" brushRef="#br0" timeOffset="694234.7771">30155 5282 3799 0,'0'0'-85'0,"0"0"26"15,-24 13 21-15,24-13 13 0,0 0 8 16,0 0 15-16,0 0 2 0,0 0 0 16,0 0 9-16,-20 12-7 0,20-12-6 0,0 0 16 15,0 0 5-15,0 0 12 0,0 0 2 16,0 0 4-16,0 0-7 0,0 0 6 15,0 0-11-15,0 0-1 0,0 0-1 0,0 0 3 16,0 0-5-16,0 0 11 0,0 0 1 16,0 0-15-16,82-22 7 0,-53 11-5 15,4-1-7-15,6-5 4 0,3 2-4 16,-6 0 1-16,1-1 5 0,0 1-12 0,-9 0 8 16,-1 1-8-16,0 2 2 0,-5 3 2 15,-2-1-18-15,-20 10-47 0,28-17-40 0,-28 17-79 16,14-21-146-16,-14 21-439 0,3-17 383 15</inkml:trace>
  <inkml:trace contextRef="#ctx0" brushRef="#br0" timeOffset="694619.2946">29916 4812 3229 0,'0'0'-67'0,"0"0"20"16,0 0 20-16,0 0 12 0,0 0 25 0,0 0 7 15,0 0-7-15,0 0 7 0,48-57 3 16,-28 42-8-16,7-3 0 0,-5-2-2 0,8-1 4 16,-3 3 1-16,-2-1-8 0,0 1 2 15,-5 1 5-15,0 2-2 0,2 0-2 16,-2 3-10-16,-3 0-40 0,-17 12-57 15,23-20-143-15,-10 13-434 0,-4-3 121 0</inkml:trace>
  <inkml:trace contextRef="#ctx0" brushRef="#br0" timeOffset="695477.5288">30680 4728 2707 0,'0'0'-63'0,"0"0"22"0,0 0 9 16,0 0 26-16,0 0 18 0,0 0 2 15,0 0 16-15,0 0 16 0,0 0-1 0,0 0 8 16,34 51-11-16,-34-51 1 0,3 29 8 16,-3-29 4-16,7 31-9 0,-7-31-3 15,0 27-3-15,0-27 10 0,0 0-14 0,1 33-9 16,-1-33 6-16,0 0-7 0,7 26 25 16,-7-26 4-16,0 0-10 0,0 0-7 0,0 0 3 15,0 0-10-15,0 0 1 0,0 0 6 16,0 0-13-16,42-53 8 0,-34 35 2 15,-8 18-6-15,24-34-11 0,-16 14 4 16,2 2-8-16,-10 18 6 0,20-36-9 0,-8 21-3 16,-12 15 6-16,17-25 1 15,-17 25-5-15,15-22-8 0,-15 22 10 0,13-15-1 16,-13 15-9-16,0 0-6 0,18-13 10 0,-18 13 4 16,0 0-1-16,0 0 1 0,0 0 1 15,35 0-13-15,-35 0 8 0,0 0-4 16,0 0-4-16,0 0 2 0,0 0 5 0,0 0 9 15,0 0-11-15,37 10-1 0,-37-10 17 16,0 0-6-16,0 0 11 0,0 0-2 16,0 0-2-16,0 0-2 0,27-13-7 0,-27 13-4 15,0 0 13-15,13-24-17 0,-13 24 1 16,9-20 12-16,-9 20-14 0,0 0-1 16,13-24 6-16,-13 24-3 0,0 0 6 0,14-18-15 15,-14 18 14-15,0 0-13 0,0 0 8 16,16-15 3-16,-16 15 5 0,0 0 6 15,0 0 2-15,0 0-8 0,0 0 10 0,0 0-5 16,0 0-12-16,0 0 9 0,0 0-1 16,47 27-9-16,-47-27 6 0,0 0-7 15,17 12-1-15,-17-12 8 0,0 0-5 0,17 17 0 16,-17-17 6-16,0 0-8 0,20 14 12 16,-20-14-17-16,0 0-12 0,20 19-28 15,-20-19-30-15,13 12-29 0,-13-12-53 0,0 0-105 16,29 3-540-16,-29-3 194 0</inkml:trace>
  <inkml:trace contextRef="#ctx0" brushRef="#br0" timeOffset="696155.6932">31404 4507 3417 0,'17'-17'-63'0,"-17"17"22"16,0 0-3-16,0 0 11 0,0 0 4 0,0 0-2 16,0 0 9-16,0 0 17 0,0 0 25 0,0 0 6 15,0 0 29-15,0 0 8 0,0 0 14 16,0 0 3-16,24 45 4 0,-21-22-17 16,-3-23 7-16,5 50-7 0,-5-20-10 0,3 1-7 15,-1-1 1-15,1 2-11 0,1 1-5 16,4 0 2-16,-6 2-3 0,6-1-5 0,-5-6-5 15,-1 3-10-15,1-7 0 0,6 3 6 16,-9-27 4-16,3 44-12 0,1-25 2 16,-4-19 1-16,6 35-3 0,-6-35 5 15,5 23 3-15,-5-23-28 0,0 0-13 0,0 0-11 16,0 27 8-16,0-27-5 0,0 0-15 16,0 0-8-16,0 0-2 0,0 0 4 0,0 0 0 15,0 0-2-15,-30-74 2 0,30 74-3 16,-5-51-1-16,0 19 3 0,0 2 7 15,5-5-4-15,-3 2 9 0,-2 5 5 16,1-5 3-16,1 4 3 0,1-1-4 0,2 30 8 16,-8-54 1-16,5 28 2 0,-1-2 3 15,4 28 2-15,-1-44-7 0,1 44 9 16,0-39 2-16,0 39-7 0,1-38 10 0,-1 38-3 16,0-37 4-16,0 37 1 0,7-33 0 15,-7 33 0-15,8-33 2 0,-8 33 0 0,5-31-9 16,-5 31 14-16,12-31-3 0,-12 31-9 15,10-24 10-15,-10 24 2 0,17-23-3 16,-17 23 6-16,18-18-6 0,-18 18 3 16,19-13 0-16,-19 13 3 0,23-5-3 0,-23 5 0 15,32-7 5-15,-32 7-3 0,0 0 3 16,38 3 38-16,-38-3-7 0,0 0-1 0,37 9 14 16,-37-9 22-16,15 18 2 0,-15-18 7 15,5 36-2-15,-5-36-2 0,0 39-1 16,-3-18-7-16,3-21-6 0,-10 47-4 0,6-22-12 15,-1-1-7-15,-3 0 6 0,-2-1-19 16,10-23-26-16,-13 42-37 0,4-24-39 16,9-18-65-16,-11 28-119 0,11-28-523 0,-12 16 272 15</inkml:trace>
  <inkml:trace contextRef="#ctx0" brushRef="#br0" timeOffset="696565.9171">31851 4253 3548 0,'19'-15'36'0,"-19"15"-13"16,0 0-4-1,0 0-1-15,21-13 3 0,-21 13-9 0,0 0-2 0,0 0-2 0,0 0 1 16,20-15-1-16,-20 15 0 0,0 0-8 16,0 0 6-16,0 0-4 15,24-22-2-15,-24 22-2 0,16-15 20 0,-16 15-14 0,14-17-4 16,-14 17 6-16,13-21 0 15,-13 21-8-15,12-19 10 0,-12 19-6 0,0 0 4 16,5-32-2-16,-5 32-8 0,0 0-8 16,0 0-6-16,-30-31-6 0,30 31-1 0,-30 0 11 15,30 0-2-15,-44 16 4 0,23-5 7 16,-3 5-1-16,-4 8 6 0,6 0 6 0,-5 5 3 16,7-2-5-16,2 3 12 0,-6 5-14 15,13-5 4-15,-6 6-14 0,5-3 26 16,2 0-13-16,3-4 7 0,-1 1 4 0,5-3-12 15,3 1 8-15,3 1 6 0,5-5-10 16,4-3 17-16,5 2-9 0,0-9-12 16,3 2 6-16,3-6 1 0,4-5-9 0,8-5-8 15,-2 0-39-15,3-9-63 0,5-3-88 16,-7-8-252-16,3-1-247 0,6-9 659 16</inkml:trace>
  <inkml:trace contextRef="#ctx0" brushRef="#br0" timeOffset="697203.8514">32139 3553 2785 0,'0'0'-104'16,"0"0"32"-16,0 0 13 0,0 0 2 15,0 0 26-15,0 0 0 0,0 0 0 0,0 0 18 16,0 0 23-16,0 0 15 0,0 0 21 15,0 0 15-15,0 0 13 0,0 0 18 16,0 0-13-16,80 35 2 0,-65-17-4 0,2 7-12 16,0 3-4-16,1-1-6 0,4 3-21 15,0 2 9-15,-2-4-2 0,0-1-13 16,0 0 5-16,1-3-5 0,-4-4-10 16,-2 2 3-16,-6-7-3 0,4 2 9 0,-13-17 10 15,17 27 18-15,-17-27-23 16,11 18 9-16,-11-18-12 0,0 0 1 0,0 0 1 0,0 0-1 15,0 0 5-15,-25 30 1 0,25-30 1 16,0 0-5-16,-25 15-3 0,25-15 1 0,-28 12-1 16,28-12-7-16,-34 20-1 0,18-8 5 15,-8 3-8-15,4 0 2 0,0 4 6 16,3 1 2-16,-3-2-10 0,7 0 0 16,-4 3 0-16,5-3 1 0,-3 6-7 0,10-1 2 15,-3 1 5-15,8-24-7 0,-7 43 0 16,7-21 5-16,0-22-10 0,15 34 1 15,-6-16 8-15,11-6-6 0,-20-12-2 0,37 23 4 16,-19-18-2-16,-18-5-4 0,47-1-4 0,-47 1 5 16,50-13-11-16,-22-2-2 0,-4-2-23 15,1-4-8-15,-3-6-14 0,0-2-12 16,3-2 5-16,-10 1 16 0,1-2 6 0,1 8 1 16,-4 0 25-16,1 3 3 0,-6-1 20 15,4 2 4-15,-12 20 7 0,13-27-6 16,-13 27-5-16,15-21-6 0,-15 21 0 15,12-17 1-15,-12 17-8 0,0 0 12 0,17-20-1 16,-17 20-11-16,0 0 0 0,27-7 7 16,-27 7-14-16,0 0 9 0,35-3 7 0,-35 3-13 15,0 0 4-15,37-6 7 0,-37 6-25 16,28-3-20-16,-28 3-20 0,0 0-33 16,37-8-53-16,-37 8-109 0,20-10-513 0,-20 10 349 15</inkml:trace>
  <inkml:trace contextRef="#ctx0" brushRef="#br0" timeOffset="697334.7691">32785 3854 3320 0,'0'0'20'0,"-31"-24"55"0,15 12 21 16,16 12 14-16,-27-21 15 0,27 21 27 15,-17-18-22 1,17 18-23-16,-17-16-17 0,17 16-51 0,0 0-25 0,0 0-36 0,-5-23-50 16,5 23-79-16,0 0-213 0,14-27-428 15,-14 27 219-15</inkml:trace>
  <inkml:trace contextRef="#ctx0" brushRef="#br0" timeOffset="697751.2322">32885 3892 3338 0,'53'-25'-112'15,"-53"25"23"-15,0 0 15 0,17-22 6 0,-17 22 31 16,17-18 17-16,-17 18 7 0,13-18 15 16,-13 18 16-16,19-21 1 0,-19 21 9 0,16-20-5 15,-16 20 2-15,17-24 8 0,-17 24-13 16,14-21 0-16,-14 21-13 0,13-18 3 16,-13 18 0-16,0 0-1 0,18-26 4 0,-18 26-6 15,0 0-7-15,0 0 2 16,7-17 1-16,-7 17-1 0,0 0 12 0,0 0-14 15,0 0-4-15,0 0-6 0,0 0 8 0,0 0 6 16,0 0-6-16,0 0 2 0,-57 58-2 16,45-43 2-16,-1 3-8 0,3 5 13 15,10-23-14-15,-15 42 9 0,13-18 7 0,2-24-14 16,-5 42 9-16,5-42-17 0,5 36-14 16,-5-36-8-16,14 28-6 0,-14-28-10 15,18 16-7-15,-18-16-17 0,25 2-5 0,-25-2 1 16,0 0-9-16,45-27-8 0,-25 8-14 15,-3-5-30-15,0-5-40 0,6 0-341 16,-6-9 105-16</inkml:trace>
  <inkml:trace contextRef="#ctx0" brushRef="#br0" timeOffset="697991.6748">33246 2986 2137 0,'0'0'64'0,"-13"-18"16"16,13 18-9-16,0 0-11 0,-17-15-4 0,17 15-1 0,0 0-13 15,0 0 2-15,0 0-3 0,0 0-1 16,0 0 22-16,0 0 9 0,-27 53 15 0,27-53 23 16,4 34-2-16,-4-7-1 0,0-27 1 15,5 65-21-15,-2-29-5 0,7 8 4 16,0-5-14-16,-5 5-16 0,2-1 7 16,6 1-15-16,-1 1-1 0,1-1-12 0,-1-2-51 15,3-5-29-15,2 4-46 0,-4-11-45 16,1-5-61-16,1-5-174 0,-4 0-325 0,-6-8 655 15</inkml:trace>
  <inkml:trace contextRef="#ctx0" brushRef="#br0" timeOffset="698203.4398">33178 3255 3466 0,'-14'-25'276'16,"14"25"-43"-16,-8-18-40 0,8 18-30 0,0 0-30 15,0 0-12-15,0 0-19 0,33-39-41 16,-1 22-110-16,7-5-114 0,4 5-300 0,2-8-384 16,0 0-75-16</inkml:trace>
  <inkml:trace contextRef="#ctx0" brushRef="#br0" timeOffset="699013.6687">31356 5301 3825 0,'0'0'-105'15,"57"-4"15"-15,-25-18 1 16,9-5 11-16,21-16 3 0,25-16 4 0,14-10 9 16,1 4 9-16,8-4 0 0,-6 0 9 0,-4 7-1 15,-9 8 5-15,-16 7 4 0,-12 11-3 16,-16 5 11-16,2 4 1 0,-12 4 6 15,-7 5 42-15,3 0 40 0,-11 5 13 0,-9 8 14 16,-13 5-15-16,0 0 7 0,0 0 3 16,0 0 14-16,0 0 11 0,0 0 19 15,-33 82 1-15,13-53 10 0,0-2-14 0,-5-3 11 16,4 2-15-16,6-5-18 0,0 0-16 16,0-3-9-16,5 4-15 0,10-22-6 0,-3 29-6 15,3-29-2-15,0 0-6 0,55 12-4 16,-11-22-6-16,12-5-4 0,6-3-6 15,9-8-24-15,6-1-38 0,-9 3-45 16,-13 4-60-16,-6-1-216 0,-17 6-518 0,-12 3-274 16</inkml:trace>
  <inkml:trace contextRef="#ctx0" brushRef="#br0" timeOffset="734988.1549">30570 6927 4242 0,'23'-12'-216'0,"-23"12"11"0,0 0 3 15,0 0 7-15,0 0 2 0,0 0-3 16,0 0-16-16,0 0-450 0,25-6 118 0</inkml:trace>
  <inkml:trace contextRef="#ctx0" brushRef="#br0" timeOffset="779091.6807">21988 15840 2116 0,'0'0'92'0,"0"0"-32"0,-21 9-14 16,21-9-11-16,0 0-13 0,0 0-3 15,-27 9-9-15,27-9-1 0,0 0-2 0,0 0-1 16,0 0-3-16,0 0 3 0,0 0-6 16,0 0 0-16,0 0 6 0,0 0 7 15,-27 6 11-15,27-6 19 0,0 0-1 16,0 0 8-16,0 0 5 0,0 0-15 16,0 0 2-16,0 0 2 0,0 0-3 0,0 0 2 15,0 0 0-15,0 0 4 0,0 0-1 0,0 0-13 16,0 0 4-16,0 0-2 0,0 0-1 15,0 0 7-15,-22 9-14 0,22-9 1 16,0 0 0-16,0 0 3 0,0 0-6 0,0 0-11 16,0 0 8-16,0 0-4 0,0 0-6 15,0 0-3-15,0 0-3 0,0 0 3 16,0 0-2-16,0 0 0 0,0 0-3 0,0 0 20 16,0 0-22-16,81-32 1 0,-58 28 1 15,2-7 0-15,7-1-1 0,0-3 3 16,6 3-2-16,-1-6 5 0,3-1-9 0,9-3 9 15,-6 1-3-15,2-4-10 0,2 1 13 16,0-1-9-16,1-3 4 0,-1 4-8 0,-2-2 6 16,-6 5 0-16,-6 3-2 0,2 2 0 15,-4-2-4-15,-6 6 10 0,-4 0 5 16,1 3-11-16,-22 9 8 0,37-17 18 16,-25 8-18-16,-12 9 7 0,0 0 16 0,35-9-14 15,-35 9-5-15,0 0 1 0,0 0-3 16,27 0-2-16,-27 0 6 0,0 0-9 15,0 0-1-15,0 0 4 0,0 0-8 0,13 27 0 16,-13-27-8-16,0 0-3 0,0 0-3 16,0 0 12-16,0 0-14 0,0 0 3 0,0 0 5 15,-28 51-4-15,28-51 10 0,0 0-13 16,0 0-4-16,-24 15 7 0,24-15 9 16,0 0 3-16,-28 3-10 0,28-3 3 0,0 0-3 15,-30 2 6-15,30-2-5 0,0 0 9 16,0 0 6-16,-47-2-8 0,47 2 17 15,0 0 6-15,-39-6-8 0,39 6-2 0,0 0-7 16,0 0 2-16,-35-7 7 0,35 7-7 16,0 0-4-16,0 0-2 0,-30-5 4 0,30 5 0 15,0 0-2-15,0 0 11 16,0 0-15-16,0 0 6 0,-27-10 4 0,27 10-12 16,0 0 12-16,0 0-2 0,0 0-8 15,-16-17 2-15,16 17 0 0,0 0 8 0,0 0 11 16,0 0 1-16,-19-20 0 0,19 20-6 15,0 0 6-15,0 0-7 0,0 0 13 16,-17-19 5-16,17 19-15 0,0 0 7 0,0 0 9 16,0 0-8-16,-16-18 6 0,16 18-11 15,0 0-5-15,0 0 3 0,0 0 8 0,0 0-14 16,0 0 16-16,-19-20-4 0,19 20-7 16,0 0 12-16,0 0-5 0,0 0 5 15,0 0 4-15,0 0 4 0,-18-17-10 0,18 17 4 16,0 0-13-16,0 0 5 0,0 0 4 15,0 0-11-15,0 0-1 0,-17-12 4 16,17 12-2-16,0 0-10 0,0 0 8 0,0 0-11 16,0 0 4-16,0 0 0 0,0 0 3 15,0 0-10-15,0 0 4 0,0 0-10 16,0 0 12-16,0 0-18 0,0 0 9 0,0 0-7 16,0 0 14-16,0 0-1 0,0 0-5 15,0 0 1-15,0 0-14 0,0 0 15 0,0 0-4 16,0 0-1-16,0 0 5 0,0 0-5 15,0 0 7-15,0 0 1 0,0 0-3 16,0 0-2-16,77-4 13 0,-77 4-6 16,29-3-6-16,-29 3 2 0,30-3 4 0,-30 3-10 15,0 0 10-15,33 0 0 0,-33 0 10 16,0 0 7-16,0 0-2 0,39-1 9 16,-39 1-3-16,0 0-8 0,0 0 4 0,35-5-6 15,-35 5-4-15,0 0 9 0,0 0-13 16,31 0 3-16,-31 0 0 0,0 0-2 0,0 0-5 15,36-4 11-15,-36 4-11 0,0 0 0 16,0 0-1-16,38 0 1 0,-38 0 12 16,0 0-13-16,30 0-5 0,-30 0 7 0,29-5-4 15,-29 5-1-15,0 0-3 0,36-6 6 16,-36 6-2-16,29-6 8 0,-29 6-6 16,25-6 0-16,-25 6-3 0,0 0-3 15,40-10 6-15,-40 10-1 0,20-5 0 0,-20 5 2 16,0 0-7-16,29-10-2 0,-29 10 7 15,0 0 0-15,28-14-1 0,-28 14 1 0,0 0-2 16,25-12-3-16,-25 12 7 0,25-4-5 16,-25 4-1-16,0 0 8 0,35-14-5 0,-35 14-2 15,19-5 2-15,-19 5-1 0,0 0 3 16,30-10-3-16,-30 10 6 0,0 0-1 0,25-5-2 16,-25 5-3-16,0 0 7 0,0 0-11 15,0 0 0-15,27-7 8 0,-27 7-1 16,0 0-6-16,0 0 10 0,0 0-5 15,0 0-2-15,0 0-2 0,0 0 2 0,30-9-3 16,-30 9 3-16,0 0 0 0,0 0 1 16,0 0-2-16,0 0 1 0,0 0 4 15,0 0 0-15,0 0-2 0,0 0 5 0,0 0-9 16,0 0 12-16,0 0-1 0,0 0-6 16,0 0 1-16,0 0-1 0,0 0 3 0,0 0 2 15,0 0-8-15,0 0 2 0,0 0 1 16,0 0 0-16,0 0 0 0,0 0 1 0,0 0-6 15,0 0 10-15,-52 59-5 0,52-59 0 16,-25 19 0-16,25-19 3 0,-22 17-8 16,22-17 11-16,-18 18 3 0,18-18 3 15,-27 19-5-15,27-19 5 0,-20 16-5 0,20-16 6 16,-15 16-4-16,15-16-4 0,-20 18 3 16,20-18-6-16,-22 18 2 0,22-18 1 15,-18 21-5-15,18-21 1 0,-17 18 1 0,17-18-1 16,-17 23 0-16,17-23 1 0,-17 19-8 15,17-19 3-15,-18 15-1 0,18-15 1 16,-17 18 0-16,17-18 1 0,-13 18 3 0,13-18 1 16,0 0-3-16,-20 26-4 0,20-26 4 15,-15 18-5-15,15-18 3 0,-14 21 0 0,14-21 4 16,-13 15-7-16,13-15 5 0,-8 22-2 16,8-22 2-16,-12 21 2 0,12-21 4 15,-13 26-6-15,13-26-2 0,-15 23-2 0,15-23 4 16,-17 28-4-16,17-28 0 0,-9 26 6 15,9-26-8-15,-13 21 3 0,13-21 1 16,0 0-2-16,-13 27-1 0,13-27 2 0,-7 16-7 16,7-16 7-16,0 0 0 0,0 0-5 15,-13 21 1-15,13-21 9 0,0 0-5 0,0 0 1 16,0 0-3-16,0 0 2 0,0 0-3 16,0 0 7-16,0 0-4 0,0 0 4 15,0 0-4-15,0 0-1 0,0 0-1 0,0 0 4 16,0 0 1-16,-5-77-2 15,5 77-6-15,0-27 6 0,0 27 0 0,-5-28-5 16,5 28 5-16,0-30 0 0,0 30-1 16,0 0 1-16,-5-40-1 0,5 40 1 0,-4-29 6 15,4 29-6-15,0 0 0 0,-8-33 5 16,8 33-5-16,0 0-2 0,-5-28 6 0,5 28-4 16,0 0 3-16,-14-25 2 0,14 25-5 15,0 0 2-15,0 0-1 0,-6-25 4 0,6 25-7 16,0 0 3-16,0 0 0 0,-14-20-3 15,14 20 0-15,0 0-5 0,0 0-6 16,-13-22-5-16,13 22-1 0,0 0-2 0,0 0 1 16,0 0-8-16,-17-21 8 0,17 21-1 15,0 0-2-15,0 0 5 0,-16-23-5 16,16 23 9-16,0 0 2 0,0 0 2 16,0 0-3-16,-11-21 1 0,11 21 3 0,0 0 6 15,0 0-5-15,0 0-2 0,-8-21 10 16,8 21-6-16,0 0-2 0,0 0 6 0,0 0-4 15,0 0 2-15,0 0-9 0,0 0 5 16,0 0-1-16,0 0 3 0,-13-21 2 0,13 21-5 16,0 0-6-16,0 0-8 0,0 0-1 15,0 0 8-15,0 0-8 0,0 0-5 16,0 0-11-16,0 0-21 0,0 0-6 0,0 0-21 16,47-11-19-16,-47 11-21 0,21 3-38 15,-21-3-127-15,27 0-490 0,-27 0 261 16</inkml:trace>
  <inkml:trace contextRef="#ctx0" brushRef="#br0" timeOffset="781075.6319">22860 15488 3415 0,'0'0'-47'0,"0"0"17"0,0 0 7 16,0 0 5-16,0 0 1 0,43-35 1 15,-43 35 14-15,0 0 25 0,0 0 19 16,0 0 14-16,0 0-13 0,0 0-3 16,0 0-3-16,0 0-1 0,0 0-2 0,0 0 2 15,0 0-3-15,0 0 2 0,0 0-4 0,-52 69 3 16,42-54-6-16,10-15 1 0,-21 22-1 16,21-22 6-16,-17 19-12 0,17-19-5 0,-13 15 2 15,13-15-6-15,0 0 0 0,-17 18-6 16,17-18-5-16,0 0 8 0,0 0-7 15,0 0-3-15,0 0 8 0,0 0-12 16,0 0-7-16,0 0 3 0,0 0-24 0,60-47-2 16,-60 47 4-16,18-17-5 0,-18 17 11 15,17-16 5-15,-17 16-1 0,0 0 4 0,22-19 2 16,-22 19-2-16,0 0 12 0,0 0 2 16,0 0 0-16,0 0 6 0,0 0 0 15,0 0 2-15,0 0 4 0,0 0-2 0,0 0-6 16,0 0 4-16,0 0 12 0,0 0-10 15,-44 62 13-15,44-62-1 0,-16 22-12 0,16-22 9 16,-17 18-13-16,17-18 8 0,-13 19-10 16,13-19-4-16,0 0 2 0,-14 19 0 15,14-19 0-15,0 0-2 0,0 0 10 16,0 0-5-16,0 0-4 0,0 0 8 0,0 0-3 16,0 0 0-16,0 0-2 0,0 0 2 15,0 0 1-15,0 0-3 0,0 0 2 0,20-78 4 16,-20 78 1-16,0 0 2 0,0 0 3 15,0 0-9-15,0 0 5 0,0 0-5 0,-3-34 1 16,3 34 1-16,0 0-3 0,0 0 7 16,0 0-11-16,0 0 9 0,0 0-1 15,0 0-5-15,-13-21-1 0,13 21 0 16,0 0 4-16,0 0-1 0,0 0 8 16,0 0-13-16,0 0 3 0,0 0 1 0,0 0-6 15,0 0 8-15,0 0-3 0,0 0 3 16,-14-22-10-16,14 22 10 0,0 0-8 0,0 0 9 15,0 0-5-15,0 0 3 0,-22-19 8 16,22 19-6-16,0 0-4 0,0 0-6 16,0 0 12-16,-35 0-9 0,35 0 10 15,0 0 1-15,0 0-6 0,0 0-5 0,0 0 7 16,-45 7 0-16,45-7 9 0,0 0-18 16,0 0 8-16,0 0 6 0,0 0-10 0,-23 9-2 15,23-9-4-15,0 0 4 0,0 0-10 16,0 0 10-16,0 0-9 0,0 0 7 0,0 0-7 15,0 0 8-15,0 0-1 0,0 0-2 16,0 0 4-16,68-44-1 0,-53 32-1 16,5 0 5-16,2 0-3 0,-22 12-3 0,30-18-11 15,-30 18 8-15,29-15-8 0,-29 15 12 16,20-12 10-16,-20 12-7 0,0 0 3 16,25-10 12-16,-25 10-13 0,0 0 11 15,0 0 0-15,0 0-12 0,28-7 2 0,-28 7-1 16,0 0-1-16,0 0 7 0,0 0 5 15,0 0-11-15,0 0 25 0,0 44-28 0,0-44 1 16,0 0-1-16,0 0 7 0,-28 53-7 16,16-41 9-16,12-12 3 0,-17 27-4 0,17-27 7 15,-16 22-1-15,16-22-1 0,-17 21-5 16,17-21-1-16,-12 16-2 0,12-16 2 16,0 0-6-16,0 0 1 0,0 0 1 15,0 0 5-15,0 0-14 0,0 0 12 0,0 0-4 16,0 0 3-16,0 0-5 0,0 0 0 15,62-55-2-15,-43 40 6 0,2-1-14 16,-2-4 8-16,6 2 4 0,-3 0-10 0,-2 1-9 16,-4 4-1-16,1-3 6 0,-17 16 4 15,22-20 1-15,-22 20-2 0,15-15 3 0,-15 15 1 16,0 0-4-16,0 0 6 0,0 0 11 16,0 0-1-16,0 0 8 0,0 0 14 15,0 0 2-15,-57 64 0 0,45-47 0 16,-4-2 6-16,16-15-11 0,-32 30-3 0,15-15-1 15,4 2 2-15,13-17-7 0,-27 28 0 16,17-19-1-16,10-9-8 0,-20 21-3 0,20-21 2 16,-19 15-4-16,19-15-6 0,0 0 8 15,0 0-5-15,-11 19 0 0,11-19 1 16,0 0-2-16,0 0-5 0,0 0 3 0,0 0-11 16,0 0 6-16,0 0-1 0,0 0-6 15,60-47-1-15,-60 47 4 0,18-15-2 0,-18 15-6 16,17-15 18-16,-17 15-14 0,0 0 4 15,17-15-4-15,-17 15 5 0,0 0-9 16,0 0 6-16,20-17 6 0,-20 17 4 16,0 0-12-16,0 0 3 0,0 0 18 0,0 0-20 15,0 0 5-15,0 0 10 0,0 0-13 16,0 0 8-16,0 0 3 0,0 0-21 0,20 39 3 16,-20-39 10-16,0 0 5 0,0 0-1 15,0 0 8-15,-35 51-14 0,35-51 12 16,-17 19 4-16,17-19-4 0,-18 19 3 0,18-19 4 15,-15 12-11-15,15-12-4 0,0 0 6 16,0 0 4-16,0 0-5 0,0 0 8 16,0 0-14-16,0 0 9 0,0 0 0 15,0 0-3-15,0 0-8 0,0 0 3 0,0 0-1 16,55-62 1-16,-55 62-10 0,22-16-5 16,-22 16 9-16,13-11-3 0,-13 11 6 0,0 0 8 15,0 0-10-15,0 0 2 0,0 0 2 16,0 0-1-16,0 0 10 0,0 0-8 0,0 0 8 15,0 0 31-15,-67 56-11 0,55-38-4 16,-6-6 3-16,5 4 5 0,13-16-8 16,-29 19 0-16,29-19-9 0,-18 21-4 0,18-21 11 15,-17 12-9-15,17-12-5 0,0 0-5 16,-23 15 0-16,23-15-6 0,0 0 20 16,0 0-12-16,0 0 6 0,0 0-8 0,0 0-4 15,0 0-1-15,0 0 24 0,0 0-21 16,0 0 5-16,0 0 16 0,16-86-19 15,-16 86-2-15,7-25 10 0,-7 25-3 16,0 0-8-16,3-31 2 0,-3 31 1 0,0 0 3 16,0 0 8-16,0 0-3 0,-10-33-6 15,10 33-6-15,0 0 5 0,0 0-4 0,0 0-6 16,-6-25 0-16,6 25 5 0,0 0-11 16,0 0 15-16,0 0 14 0,0 0-25 0,0 0 12 15,-5-24-1-15,5 24 1 0,0 0-3 16,0 0 13-16,0 0-19 0,0 0 8 15,0 0 1-15,-10-24 6 0,10 24-2 16,0 0-6-16,0 0 1 0,-9-26 7 0,9 26-8 16,0 0 3-16,-3-27 8 0,3 27-9 15,0 0 8-15,8-35-8 0,-8 35 1 0,0 0 1 16,4-40 7-16,-4 40-5 0,0-27-9 16,0 27 15-16,1-24-8 0,-1 24-4 0,0 0 14 15,0-31-8-15,0 31-6 0,0 0 10 16,0 0-8-16,0 0 10 0,4-34-19 15,-4 34 13-15,0 0 4 0,0 0 5 16,0 0-11-16,0 0-2 0,0 0 4 16,0 0-2-16,0-29 10 0,0 29-5 0,0 0-3 15,0 0-3-15,0 0 6 0,0 0 1 16,0 0-24-16,0 0-26 0,0 0-35 0,0 0-51 16,0 0-136-16,28 65-498 0,-26-52 346 15</inkml:trace>
  <inkml:trace contextRef="#ctx0" brushRef="#br0" timeOffset="802147.7198">18373 15652 3231 0,'0'0'-69'15,"0"0"17"-15,0 0 5 0,0 0 19 0,0 0-2 16,0 0 7-16,0 0 10 0,0 0 5 15,0 0 13-15,0 0 0 0,0 0 16 16,0 0 2-16,0 0-10 0,0 0-6 0,0 0 16 16,0 0-18-16,0 0-5 0,0 0 5 15,0 0 2-15,0 0 3 0,0 0 3 16,0 0-13-16,0 0 0 0,0 0 12 16,0 0-12-16,0 0 12 0,0 0-4 0,0 0 9 15,0 0 17-15,0 0-3 0,-46-19 12 16,46 19 8-16,0 0-3 0,0 0 6 0,0 0-3 15,0 0 1-15,0 0-17 0,0 0-8 16,0 0-4-16,0 0 0 0,-34-7 0 0,34 7-10 16,0 0 5-16,0 0-6 0,-23-6 3 15,23 6 3-15,0 0-8 0,0 0 0 16,-42-9-4-16,42 9 0 0,0 0 2 0,-24-6 4 16,24 6-2-16,0 0-1 0,-36-9-14 15,36 9 8-15,0 0 9 0,-32-9-10 16,32 9 4-16,0 0 10 0,-39-3-7 0,39 3-1 15,0 0 13-15,-33-6-5 0,33 6 3 16,0 0-8-16,-27-6-1 0,27 6 1 16,0 0-3-16,0 0-3 0,-38-3 6 0,38 3-12 15,0 0 14-15,0 0-2 0,0 0 0 16,0 0-9-16,-32-5 1 0,32 5-5 0,0 0 2 16,0 0 2-16,0 0-2 0,-39-2 10 15,39 2-16-15,0 0 8 0,0 0 2 16,-41 7-6-16,41-7 2 0,-24 5 3 15,24-5 8-15,-25 7-14 0,25-7 14 0,0 0-17 16,-35 6 6-16,35-6 9 0,0 0-9 16,-30 6 17-16,30-6-14 0,0 0 1 0,-32 6 0 15,32-6-4-15,0 0 14 0,-25 3-14 16,25-3 9-16,0 0-6 0,-32 3 8 16,32-3-14-16,0 0-1 0,-27 6 4 0,27-6-4 15,0 0 3-15,-31 7 1 0,31-7 1 16,0 0-1-16,0 0 0 0,-34 5 8 0,34-5-3 15,0 0-5-15,-23 6 12 0,23-6-8 16,0 0-9-16,0 0 3 0,-30 9-2 16,30-9-3-16,0 0 7 0,-22 11 4 15,22-11-4-15,0 0 7 0,0 0-14 0,0 0 7 16,0 0 3-16,-27 4 1 0,27-4-13 0,0 0 20 16,0 0-17-16,0 0 5 0,0 0 4 15,0 0-3-15,-25 12 2 0,25-12-4 16,0 0 2-16,0 0 2 0,0 0 1 15,-27 11 6-15,27-11 5 0,0 0-10 0,-21 19 3 16,21-19 7-16,-17 15-11 0,17-15 3 16,0 0 6-16,-27 18 2 0,27-18-7 15,-17 15 0-15,17-15-7 0,0 0 13 0,-21 17 1 16,21-17-12-16,0 0 1 0,-19 15-3 16,19-15 2-16,0 0 3 0,0 0-5 0,-15 15 0 15,15-15-5-15,0 0 12 0,0 0-6 16,-22 12-2-16,22-12 2 0,0 0 4 15,0 0-8-15,-16 22 5 0,16-22 8 0,0 0-10 16,-19 16 0-16,19-16 5 0,0 0-5 16,0 0-4-16,-18 12-1 0,18-12 10 0,0 0-1 15,0 0 9-15,0 0-14 0,-17 18 11 16,17-18-12-16,0 0 0 0,0 0 11 16,0 0 4-16,-15 16-18 0,15-16 10 15,0 0-10-15,0 0 13 0,0 0-11 0,-18 12-2 16,18-12-3-16,0 0 4 0,0 0-2 15,0 0 7-15,0 0-7 0,0 0-1 0,0 0 7 16,-20 17-5-16,20-17 5 0,0 0-4 16,0 0 1-16,0 0 3 0,0 0-10 15,0 0 7-15,0 0 11 0,-12 19-6 0,12-19-4 16,0 0 2-16,0 0-3 0,0 0-1 16,0 0 1-16,0 0 1 0,-7 29 2 0,7-29 2 15,0 0-4-15,0 0 0 0,0 0 1 16,0 0 11-16,0 0-8 0,0 0-6 0,0 0 1 15,-5 21 8-15,5-21-10 0,0 0 12 16,0 0-1-16,0 0-4 0,0 0 0 16,0 0-7-16,0 0 3 0,0 0-3 15,0 0 0-15,-13 25 8 0,13-25-1 0,0 0 8 16,0 0-18-16,0 0 8 0,0 0-7 16,0 0 2-16,-4 28 3 0,4-28-1 0,0 0-1 15,0 0 4-15,0 0-1 0,0 0 6 16,0 0-7-16,0 0 2 0,-1 27-5 15,1-27 5-15,0 0 0 0,0 0 7 16,0 0-6-16,0 0 1 0,0 0-7 0,0 37 3 16,0-37 1-16,0 0 6 0,0 0-12 15,0 0 9-15,0 0-2 0,0 29 1 0,0-29 3 16,0 0 9-16,0 0-13 0,0 0 10 16,0 0-16-16,0 0 2 0,0 0-3 15,0 0 19-15,-4 27-12 0,4-27 0 0,0 0-5 16,0 0 9-16,0 0-9 0,0 0 3 15,0 0 9-15,0 0 3 0,0 0-5 16,0 0-10-16,0 0 1 0,0 0 8 0,0 0-9 16,4 27 3-16,-4-27-1 0,0 0-2 15,0 0 1-15,0 0 2 0,0 0-8 0,5 21 12 16,-5-21-7-16,0 0 0 0,0 0 12 16,0 0-6-16,0 0-4 0,15 20 13 15,-15-20-18-15,0 0 8 0,0 0 5 0,0 0-12 16,0 0 0-16,13 19 16 0,-13-19-13 15,0 0-8-15,0 0 7 0,0 0 2 0,0 0 4 16,0 0-2-16,17 18 2 0,-17-18 1 16,0 0-7-16,0 0 3 0,0 0 4 15,15 15-6-15,-15-15 3 0,0 0 4 16,0 0-10-16,15 15 14 0,-15-15-12 0,0 0 5 16,0 0 9-16,10 17-11 0,-10-17 5 15,0 0 4-15,0 0-5 0,17 20-4 16,-17-20 6-16,0 0-4 0,0 0 10 0,0 0-12 15,15 16-1-15,-15-16-1 0,0 0 1 16,0 0 5-16,0 0 6 0,0 0-11 0,0 0 3 16,13 18 12-16,-13-18-19 15,0 0 9-15,0 0 1 0,0 0 2 0,0 0 12 0,14 18-12 16,-14-18-3-16,0 0-4 16,0 0-5-16,0 0 2 0,0 0 4 0,0 0-8 15,0 0 7-15,0 0 4 0,0 0 0 0,6 24 3 16,-6-24-2-16,0 0-11 0,0 0 6 15,0 0 4-15,0 0-1 0,0 0 6 16,0 0-7-16,9 23-3 0,-9-23 10 0,0 0-11 16,0 0 8-16,0 0-1 0,0 0-3 15,0 0-2-15,0 0-3 0,0 0 7 16,0 0-4-16,0 0 2 0,0 0 0 0,0 0 7 16,5 24-14-16,-5-24 12 0,0 0 12 15,0 0-2-15,0 0 0 0,0 0 5 0,3 28-8 16,-3-28-9-16,0 0-3 0,0 0 10 15,0 0-5-15,0 0 5 0,0 27-7 16,0-27 10-16,0 0-11 0,0 0 1 0,0 0 10 16,0 0-8-16,5 32 3 0,-5-32 0 15,0 0-15-15,0 0 14 0,0 0-12 0,0 0 3 16,3 24 15-16,-3-24-13 0,0 0-3 16,0 0 9-16,0 0-6 0,0 0-3 15,0 0-3-15,0 0 6 0,0 32 6 0,0-32-7 16,0 0-4-16,0 0 8 15,0 0-3-15,0 0 2 0,0 0-6 0,0 0 6 16,0 0-2-16,0 26 6 0,0-26 2 16,0 0 2-16,0 0-2 0,0 0 8 0,0 0-9 15,0 0 9-15,-3 34-6 0,3-34-4 0,0 0 5 16,0 0-4-16,0 0 1 0,-5 28-9 16,5-28-3-16,0 0 8 0,0 0-8 15,0 0 14-15,0 0-10 0,-3 34 14 16,3-34-14-16,0 0-4 0,0 0 11 0,0 0-9 15,0 31 4-15,0-31-4 0,0 0 1 16,0 0 7-16,3 24-9 0,-3-24 3 0,0 0 4 16,0 0-4-16,8 22-1 0,-8-22 1 15,0 0-2-15,0 0 5 0,7 22-4 16,-7-22-2-16,0 0 0 0,0 0 7 16,12 22-8-16,-12-22 2 0,0 0 0 0,0 0 15 15,0 0-15-15,12 20 1 0,-12-20 5 16,0 0-7-16,0 0 2 0,0 0 7 0,6 27-6 15,-6-27 6-15,0 0-5 0,0 0-4 16,0 0-4-16,0 0 7 0,9 25-2 0,-9-25 4 16,0 0 1-16,0 0-3 0,8 23-3 15,-8-23 9-15,0 0-5 0,0 0-4 16,12 18-1-16,-12-18 1 0,0 0 3 0,0 0 3 16,0 0 9-16,0 0-12 0,8 24-3 15,-8-24 9-15,0 0-8 0,8 23 7 0,-8-23-14 16,0 0 9-16,10 28 0 0,-10-28-3 15,10 20 3-15,-10-20 3 0,14 22 0 16,-14-22-6-16,15 21 4 0,-15-21 2 16,18 23-7-16,-6-12 10 0,-12-11-15 0,23 22 4 15,-8-13 2-15,-15-9 6 0,29 20-4 16,-11-16 1-16,-18-4-9 0,37 14 18 16,-18-8-18-16,6 3 4 0,-25-9 5 0,43 10 0 15,-19-5 0-15,-4 2 0 0,-20-7 3 16,45 5-5-16,-18 2 1 0,-27-7 1 0,41 8 3 15,-16-1-6-15,-3-2 3 0,-22-5-3 16,49 13 0-16,-24-6 10 0,0 0-8 0,-2-1-4 16,4-1 5-16,-2 2 2 0,-25-7 9 15,47 9-13-15,-27-6 4 0,-20-3 1 16,42 6-14-16,-22-3 11 0,-20-3-9 0,38 6-1 16,-38-6 9-16,34 6 4 0,-34-6-5 15,33 3 9-15,-33-3-7 0,32 3 0 0,-32-3 3 16,0 0 3-16,44-6-6 0,-44 6 11 15,41-6-19-15,-22-3 11 0,1 0 12 16,2 0-7-16,4-3-4 0,-2-1-5 16,-1 0-4-16,11-6 10 0,-11 4-7 0,11-2 9 15,-6 0-7-15,5 0 4 0,-6-3-4 16,5 2-6-16,-2 0 4 0,-6 3 4 16,6-4 12-16,-4 2-11 0,-4 6-6 0,7-5 0 15,-6 1 0-15,0 3-2 0,1-3 5 16,-1-5 2-16,6 4-4 0,-1-4 11 0,1-1-7 15,-3-4-5-15,-1 1 0 0,4-1-2 16,-6-3 4-16,4 4 10 0,-7-4-9 0,2 0 4 16,1 0 8-16,-4-3-10 0,-3 0 1 15,0 1 9-15,-1-2 6 0,-9 5 10 16,3-9-2-16,-6 4 5 0,-3-2-1 0,-3 0 5 16,-6-6-11-16,-1 3 14 0,-13-5-8 15,-6 2 4-15,-7-2-3 0,-16 0-4 0,-7 3-2 16,-9 4-2-16,-11 10-12 0,-6 8-5 15,-12-1-18-15,-31 4-29 0,10 9-34 16,-31 8-33-16,-10 6-54 0,-8 9-146 0,-4 6-570 16,-3 11-266-16</inkml:trace>
  <inkml:trace contextRef="#ctx0" brushRef="#br0" timeOffset="820428.2648">32316 6690 4128 0,'-3'-31'-87'0,"-2"3"8"0,-2-4 1 16,5 2 7-16,-6-9 12 0,1 1 2 0,-1-1 6 15,5-4 3-15,-1 2 4 0,3-1 6 16,-3 1 5-16,4 5 0 0,-5-9 2 16,10 6 7-16,-5-4 1 0,4-1-2 15,-3 1-2-15,6 0-17 0,1-4-51 0,-6 5-247 16,8-8-323-16,-5 5 120 0</inkml:trace>
  <inkml:trace contextRef="#ctx0" brushRef="#br0" timeOffset="824482.5592">31033 6844 2618 0,'0'0'-44'0,"0"0"20"0,0 0 3 15,0 0 9-15,0 0-3 0,0 0 12 16,0 0 3-16,0 0 21 0,0 0 6 15,0 0 6-15,0 0 8 0,0 0 8 0,0 0 2 16,0 0-12-16,0 0-3 0,34-48-4 16,-34 48-5-16,26-17 6 0,-9 7-4 0,-17 10-1 15,40-24-2-15,-15 9-2 0,4 0 16 16,8-5-15-16,-4 3 5 0,2-2-17 16,12-4 4-16,1 6-2 0,-4 1 2 15,8-1 7-15,1-3-2 0,-1 5-6 0,-7-2 3 16,4 5-2-16,-1 0 4 0,1 0 5 15,-2 0-1-15,5 4-4 0,-4-3-1 16,-1-1 5-16,1 0-5 0,1 2-4 0,-11 1 1 16,8 0 3-16,-1 0-7 0,-5 1 0 15,3-4-4-15,-7 2-5 0,7 0 5 0,-6 1 0 16,3-2-5-16,0 4 9 0,-1-5-11 16,4 3 2-16,-11-2-4 0,0 2 0 15,-1 3 0-15,-5-3-21 0,-26 9-36 16,41-12-73-16,-41 12-232 0,17-9-325 0,-17 9 122 15</inkml:trace>
  <inkml:trace contextRef="#ctx0" brushRef="#br0" timeOffset="826366.531">32572 5958 2823 0,'0'0'-24'0,"0"0"26"16,-22-16 15-16,22 16 4 0,-20-14-5 16,20 14 11-16,-18-12 18 0,18 12-6 0,0 0-5 15,-44-12 11-15,44 12-5 0,-30-9 2 16,30 9-3-16,-35-9 7 0,35 9-18 0,-37-6 8 16,37 6-4-16,-45-4-2 0,45 4-12 15,-45-7 3-15,25 6 8 0,20 1 6 16,-52-4-4-16,25 4-3 0,-1-3 0 0,28 3-15 15,-67-4 6-15,32 4-2 0,-2 0 2 16,4 0 2-16,-4 0-8 0,0 0 10 16,0 4-15-16,2-4 0 0,2 3 0 15,-4-3 4-15,3 4-1 0,3-3 1 0,-3 4-4 16,2-3-6-16,2 2-2 0,30-4 2 16,-57 6-6-16,37-3 0 0,20-3 4 0,-45 6 6 15,45-6 10-15,-33 9-16 0,14-3 0 16,19-6-8-16,-27 12 6 0,27-12 2 0,-23 16-8 15,23-16 8 1,-20 19 0-16,20-19-8 0,-17 21 12 0,17-21-2 0,-16 19-8 16,16-19 0-16,-14 23 4 0,2-7 2 15,12-16 6-15,-15 31 0 0,10-12-10 0,5-19 20 16,-16 40 4-16,4-15-6 0,7-3 11 16,-7 5 1-16,9-3-3 0,-9 4 6 0,9 0 2 15,-2 2-3-15,0-1-7 0,1 1 5 16,-1 1-8-16,2 0 6 0,-2 0-5 15,5-3-3-15,0-28 4 0,-3 49-2 0,3-24-4 16,3-1 9-16,-3-24-21 0,8 47 6 16,-6-26 12-16,5 1-10 0,3-2 4 0,3 3 12 15,-4-5-11-15,7 3 6 0,1-2 4 16,0 2-8-16,6-2-4 0,-6-2 2 16,5 3-1-16,4 2 0 0,-1-3-7 15,-1-6-1-15,9 7 7 0,-3-5-13 0,2-3-39 16,-2-2-56-16,0-5-115 0,6-5-339 15,-3-5-214-15,-1-2 360 0</inkml:trace>
  <inkml:trace contextRef="#ctx0" brushRef="#br0" timeOffset="827355.5012">31537 6999 3214 0,'-30'0'-48'16,"30"0"7"-16,0 0 4 0,-34 0-8 0,34 0 12 16,0 0 0-16,-32 11 17 0,32-11 8 0,-25 16 26 15,25-16 11-15,-20 28 16 0,7-8 20 16,-7 15 11-16,1 11 4 0,-2 6 3 15,-8 20 9-15,4 0 4 0,-12 41-9 0,5-3 1 16,2 4-3-16,7-1-17 0,6-16-1 16,2-14-22-16,10-3-5 0,5-11 13 0,3-3-14 15,6-7-11-15,4 0 3 16,11-9-10-16,-3-7 10 0,8-4-2 0,-2-10-10 16,6-10-3-16,4 1-12 0,1-8-31 15,9-6-31-15,-2-2-38 0,2-11-59 0,-3-1-147 16,2-5-487-16,-2-1 232 0</inkml:trace>
  <inkml:trace contextRef="#ctx0" brushRef="#br0" timeOffset="827665.4733">31783 8231 3516 0,'0'0'-42'16,"-31"27"9"-16,15-6 11 0,-1 11 16 16,-3 2 19-16,3 11 0 0,-3 5 18 0,0 3 15 15,3 3-12-15,1 3 17 0,4 8-2 16,-2-3-18-16,1 13 2 0,8-12-1 16,5-1-2-16,0 0-3 0,3-2 2 0,2 0-9 15,9-6 16-15,4-4-9 16,7-5 7-16,10-9-12 0,7-2 35 0,7-8-14 0,9-5-5 15,6-11 23-15,6-1-21 0,4-5-38 16,-1-3-40-16,1-3-43 0,0-3-63 16,-4-3-120-16,-2-5-531 0,-14 2 209 0</inkml:trace>
  <inkml:trace contextRef="#ctx0" brushRef="#br0" timeOffset="853372.7776">1274 17450 3294 0,'0'0'-181'0,"0"0"3"0,0 0 17 16,0 0 13-16,0 0 9 0,-25 0 14 16,25 0 8-16,0 0 15 0,0 0 33 0,0 0 8 15,0 0 25-15,0 0 17 0,0 0 12 16,0 0 7-16,0 0 0 0,0 0 0 0,0 0 11 16,0 0 4-16,0 0-15 0,0 0-11 15,0 0 14-15,0 0 1 0,0 0-4 16,0 0 7-16,0 0-7 0,0 0-7 0,0 0 14 15,0 0-7-15,0 0 4 0,0 0-4 16,0 0 4-16,0 0-4 0,0 0 14 0,0 0 1 16,48-37-5-16,-48 37 5 15,20-6-1-15,-20 6 11 0,26-9-1 0,-26 9 4 0,26-9 3 16,-12 6-14-16,-14 3 10 0,30-11-3 16,-15 7-8-16,5-4 1 0,-5 3-7 15,3-2 3-15,6 4-3 0,-24 3 6 0,37-12-16 16,-22 9 16-16,6-3 22 0,-21 6-12 15,34-9 5-15,-17 2-9 0,1 5 8 16,-18 2 7-16,35-10-1 0,-25 5 0 0,-10 5-4 16,34-10 8-16,-18 7 0 0,-16 3-3 15,30-9-1-15,-30 9-17 0,32-10 9 16,-32 10-4-16,29-10-8 0,-29 10-2 0,31-8 10 16,-31 8-11-16,31-10 3 0,-31 10-1 15,25-5-2-15,-25 5-2 0,28-7-4 0,-28 7 4 16,29-5-1-16,-29 5-5 0,26-3 5 15,-26 3-2-15,0 0-3 0,42-4 3 16,-42 4 4-16,27-3 1 0,-27 3-8 0,27-3 2 16,-27 3-4-16,33-6 17 0,-33 6-10 15,35-6 2-15,-35 6 3 0,30-6-5 16,-30 6-3-16,37-3 5 0,-37 3-4 0,25-8 4 16,-25 8-3-16,29-5-2 0,-29 5 3 15,0 0 2-15,31-3 0 0,-31 3 4 0,0 0 3 16,31-4 0-16,-31 4-7 0,0 0 6 15,0 0-4-15,0 0-7 0,40 4 2 0,-40-4 12 16,0 0 1-16,25 8-8 0,-25-8-3 16,0 0 2-16,27 11 5 0,-27-11-5 15,0 0 0-15,25 12-8 0,-25-12-3 16,0 0 2-16,28 9-1 0,-28-9-3 0,20 10 19 16,-20-10-10-16,0 0-3 0,25 8-6 0,-25-8-2 15,22 7-2-15,-22-7 12 16,0 0-5-16,37 9-6 0,-37-9 6 0,28 3-8 15,-28-3 10-15,32 3-3 0,-32-3 2 16,34 0 0-16,-34 0-8 0,36 0 8 0,-36 0-6 16,34 0 0-16,-34 0 4 0,40 0-2 0,-40 0 4 15,28 0-4-15,-28 0 3 0,0 0-1 16,42 0 4-16,-42 0-4 0,29 0-6 16,-29 0 4-16,0 0-2 0,36-3 4 0,-36 3-2 15,32 0-4-15,-32 0 2 0,32-3-5 16,-32 3 9-16,33-4-4 0,-33 4-6 15,34-5 12-15,-34 5 0 0,37-3-6 0,-37 3-4 16,40-7 12-16,-40 7-6 0,33-5-2 16,-33 5 2-16,37-3-2 0,-37 3 10 15,37-4-1-15,-37 4-9 0,32-6-3 0,-32 6 5 16,30-4 5-16,-30 4 5 0,28-2-8 16,-28 2-2-16,0 0-2 0,40-3 2 0,-40 3-2 15,25-3 9-15,-25 3-16 0,0 0 5 16,41-5 12-16,-41 5-12 0,30 0 4 15,-30 0-4-15,40 0 6 0,-40 0-4 0,38-1 2 16,-38 1-9-16,47-3 5 0,-47 3 8 16,45 0-4-16,-23-5 4 0,-22 5 3 0,44-3-5 15,-44 3-4-15,33 0 8 0,-33 0-6 16,35 0-2-16,-35 0 0 0,0 0-2 0,39 0 8 16,-39 0-4-16,0 0 2 0,31-1-4 15,-31 1 4-15,0 0-2 0,31 1 4 16,-31-1-10-16,0 0 12 0,30 0-8 0,-30 0 2 15,0 0 0-15,31 3 5 0,-31-3-5 16,0 0-3-16,34 8 6 0,-34-8-6 0,0 0 6 16,35 6-1-16,-35-6-2 0,20 6 8 15,-20-6-6-15,29 6-4 0,-29-6 4 16,0 0 5-16,36 10-5 0,-36-10-4 0,27 8-3 16,-27-8 8-16,32 7-3 0,-32-7 6 15,33 5-2-15,-33-5-8 0,35 7 4 16,-35-7 0-16,34 6 0 0,-11-4 8 0,-23-2-8 15,34 7 7-15,-34-7-9 16,37 6 0-16,-37-6 2 0,36 2 6 0,-36-2 0 16,41 4-4-16,-41-4-2 0,35 4-4 0,-35-4 2 15,35 0 2-15,-35 0 0 0,30 0 2 16,-30 0 6-16,28 2-8 0,-28-2 0 0,0 0-4 16,41 0 6-16,-41 0-6 0,0 0 4 15,35 0-2-15,-35 0 6 0,0 0-2 16,33 0-8-16,-33 0 8 0,0 0-2 0,30-2 6 15,-30 2-6-15,0 0-2 0,32 2 4 16,-32-2 1-16,0 0-6 0,30 0 10 16,-30 0-7-16,0 0 8 0,40 0-2 0,-40 0-8 15,29 0 6-15,-29 0-12 0,37 0 8 16,-37 0 4-16,33 0-4 0,-33 0 4 0,0 0-1 16,48-2 1-16,-48 2-8 0,34-4 4 15,-34 4 0-15,35-4 2 0,-35 4-7 0,30 0 1 16,-30 0 4-16,0 0 7 0,40-3-14 15,-40 3 9-15,0 0 0 0,34 0 5 16,-34 0-5-16,0 0 2 0,28-5-2 16,-28 5 2-16,0 0-8 0,0 0 0 0,42 0 2 15,-42 0 4-15,0 0-4 0,35 0 2 16,-35 0 0-16,0 0 8 0,35-4-4 0,-35 4-4 16,32-3-4-16,-32 3 4 0,32-2 4 15,-32 2-16-15,28-6-9 0,-28 6-15 0,0 0-13 16,39-7-31-16,-23 2-26 0,-16 5-49 15,31-7-80-15,-31 7-448 0,25-15 121 0</inkml:trace>
  <inkml:trace contextRef="#ctx0" brushRef="#br0" timeOffset="856380.1917">6493 16301 2855 0,'-18'44'62'0,"1"-5"-13"0,-5 2-8 15,2-7-13-15,-3 1-76 0,1-7-28 0,2 4-1 16,-3-8-25-16,1 2 5 0,5-5 3 15,-5-3 3-15,6-3-19 0,-3 0-121 0,-3-3-304 16,1 4 113-16</inkml:trace>
  <inkml:trace contextRef="#ctx0" brushRef="#br0" timeOffset="858323.1761">17769 9466 3655 0,'29'44'65'0,"-16"-8"-51"15,-6-5 14-15,-4-1-26 0,-3-2 12 16,-3-3-6-16,0 2-7 0,-6-2 5 0,6 0-4 16,-2 2-4-16,-3 1 4 0,3 1-6 15,-7-2-3-15,0 7-3 0,-3 1 2 0,3 0-2 16,-3 1-30-16,-3 0-38 0,-2-2-51 16,-14 6-214-16,3-3-373 0,-11-1 570 15</inkml:trace>
  <inkml:trace contextRef="#ctx0" brushRef="#br0" timeOffset="862463.9521">4968 16748 2995 0,'0'0'-18'0,"0"0"23"0,0 0 23 15,0 0 20-15,-26 6-11 0,26-6 10 0,0 0-1 16,0 0-8-16,0 0-7 0,0 0 2 15,0 0-3-15,0 0-10 0,-23 15 14 16,23-15 5-16,0 0-2 0,0 0-8 0,0 0 1 16,0 0-11-16,0 0 7 0,0 0 14 15,-17 14-13-15,17-14 0 0,0 0 14 16,0 0 12-16,0 0-9 0,0 0 4 16,0 0-5-16,0 0 19 0,0 0-26 0,0 0 13 15,0 0-18-15,0 0-18 0,0 0 8 16,0 0 15-16,0 0-21 0,0 0 5 0,0 0 1 15,0 0 3-15,0 0-11 0,0 0 8 16,0 0-14-16,0 0 1 0,0 0 0 0,0 0 1 16,0 0 4-16,0 0 2 0,0 0-1 15,0 0 14-15,0 0-23 0,0 0 9 16,62 13-1-16,-62-13 10 0,32 8 9 0,-32-8 9 16,37 7 4-16,-20-2 3 0,-17-5-4 15,36 15 6-15,-16-3-4 0,2 1 3 16,-22-13-1-16,37 21-2 0,-17-5-4 15,3-1-1-15,-3 1-2 0,-1-1-8 0,1 0-2 16,3 2-3-16,-6-6-3 0,2 2-2 16,-3-1-5-16,3 0 2 0,1-2 0 15,-20-10-7-15,30 17 4 0,-15-7-4 0,-15-10-3 16,30 12 2-16,-30-12-1 0,32 13-3 0,-32-13 0 16,28 5-1-16,-28-5-2 0,29 7 6 15,-29-7-2-15,25 7-2 0,-25-7 0 16,0 0-3-16,37 6 0 0,-37-6 1 0,0 0 1 15,28 6 1-15,-28-6 4 0,0 0-8 16,23 11-4-16,-23-11 3 0,0 0 0 16,27 13 3-16,-27-13-6 0,0 0 3 0,30 9 3 15,-30-9-6-15,19 9 8 0,-19-9-7 16,0 0 2-16,30 6 3 0,-30-6-4 16,0 0 0-16,30 3-4 0,-30-3 4 0,0 0 2 15,0 0-3-15,25 7 2 0,-25-7-1 16,0 0 3-16,0 0-1 0,0 0 2 0,0 0-6 15,0 0 1-15,32 4 3 0,-32-4-1 16,0 0-1-16,0 0 0 0,0 0 1 16,25 4 0-16,-25-4-2 0,0 0 1 0,0 0 2 15,0 0-1-15,0 0 2 0,0 0-1 16,0 0-2-16,0 0-1 0,0 0 0 16,0 0 1-16,0 0-2 0,0 0 2 0,33 0 4 15,-33 0-6-15,0 0 3 0,0 0-2 16,0 0-4-16,0 0-1 0,0 0 2 0,37-4 0 15,-37 4-3-15,0 0 4 0,0 0-1 16,0 0 2-16,0 0 0 0,0 0 4 16,0 0 3-16,0 0-5 0,0 0 6 15,0 0-3-15,0 0 3 0,0 0 0 0,0 0-5 16,0 0 0-16,0 0 7 0,0 0-2 16,0 0 4-16,-45 55 7 0,45-55 4 0,-28 20 2 15,6-7-2-15,0-1-3 0,5 3-3 16,-1-3-1-16,-9 2-4 0,7-2 0 15,-3 0 0-15,-2 4 0 0,1-5-3 0,1 6-1 16,-9 2 0-16,5-1-1 0,-1-3-2 16,-1 10 5-16,-2-3-4 0,-1-5-1 0,2 2 1 15,-6 2-1-15,3 2-2 0,0-2 0 16,-1 4 2-16,-6 2 5 0,7-6 4 0,-3 5-1 16,3-2 2-16,3 0-1 15,-2 0-3-15,2 3 2 0,-2-4-1 0,7 1-1 16,-7 1-2-16,0 4-1 0,-1-5 5 15,5 4-4-15,-3 0-1 0,0-1 0 0,6-2 0 16,-7 0 0-16,7-3 2 16,0-1-4-16,1-1 1 0,7-5-1 0,-3-2-1 15,20-13 0-15,-26 27-7 0,26-27-2 16,-24 11-7-16,24-11-3 0,0 0-3 0,0 0-30 16,0 0-35-16,0 0-52 0,24-77-105 15,1 37-330-15,5-7-322 0,10-7-375 0</inkml:trace>
  <inkml:trace contextRef="#ctx0" brushRef="#br0" timeOffset="865954.1018">3479 17108 4052 0,'0'0'-177'0,"0"0"14"0,0 0 11 16,0 0 2-16,0 0 16 0,0 0 3 0,0 0 11 15,0 0 12-15,0 0 11 0,0 0 23 16,0 0 15-16,0 0 19 0,0 0 25 16,0 0 7-16,0 0 25 0,0 0 17 15,0 0 17-15,0 0-12 0,0 0 3 0,0 0-10 16,0 0 1-16,0 0 6 0,0 0-5 15,0 0-21-15,0 0 11 0,0 0 4 16,45 40-23-16,-45-40 5 0,0 0 5 0,17 12-12 16,-17-12 7-16,0 0-5 0,21 14 5 15,-21-14-3-15,0 0 23 0,0 0-15 16,34 9 2-16,-34-9 20 0,0 0-25 0,30 3 0 16,-30-3-5-16,0 0 10 0,45-19-6 15,-28 6 6-15,1-2-15 0,2-3 12 0,4-7 19 16,-1-3-24-16,1 1-2 0,-3-4 7 15,4 3-19-15,-5-3 8 0,1 0 3 16,4 4 4-16,-5-1 1 0,-4 1 5 0,5-1 4 16,-8 2 0-16,2 2 11 0,2 0-6 15,-6-2-1-15,1 1 2 0,-2 2-3 16,2-1 1-16,-5 2-1 16,4-3 2-16,-6 0-2 0,-5 25 6 0,12-45-19 0,-7 21 8 15,-2 4 1-15,-3 20-9 0,9-40 4 16,-9 40 2-16,1-37-8 0,-1 37 8 0,0-40 1 15,4 21 3-15,-4 19 1 0,-4-40-5 16,4 40 1-16,0-37 20 0,0 37 0 16,-1-36 2-16,1 36-7 0,-4-38 2 0,4 38-5 15,-8-30 14-15,8 30 6 0,-8-34-4 16,8 34-6-16,-12-28 0 0,12 28-4 16,-13-27-4-16,13 27-12 0,-19-29 2 0,19 29 10 15,-17-26 7-15,17 26-8 0,-18-29-1 16,6 14-7-16,-3-3 2 0,15 18-3 15,-25-38-10-15,12 17 2 0,-2-1 2 0,3-2-6 16,-1-1 4-16,-4 0-4 0,5 3 3 16,-1-3-8-16,-2 1 11 0,0 3-9 0,5 2 3 15,-2-3-1-15,12 22 17 0,-30-33-4 16,11 18 6-16,19 15-3 0,-30-28 0 16,17 19 6-16,13 9-7 0,-30-22-2 0,30 22 0 15,-34-16-9-15,18 10 2 0,16 6 0 16,-34-10-2-16,34 10-4 0,-37-5 3 15,37 5-1-15,-43 0 17 0,43 0-2 16,-45 0-2-16,45 0 0 0,-39 5 0 0,39-5-3 16,-43 7-4-16,26-1 3 0,17-6-7 15,-40 11 2-15,23-7-5 0,17-4 1 0,-33 17 2 16,13-8-8-16,20-9 3 0,-34 18-4 16,17-3 1-16,-1 0 0 0,1 1 0 0,1 0-1 15,16-16 0-15,-31 34-2 0,13-16 5 16,5-1-1-16,-4 0-3 0,4 2-2 15,-2-1 8-15,-2 0-3 0,0-3 5 0,5 5-4 16,12-20 1-16,-31 31-3 0,17-16 1 16,3 0 0-16,-3 3-3 0,14-18-2 15,-20 34 5-15,8-15-1 0,6-1 1 0,6-18-4 16,-17 38 0-16,12-21 3 0,5-17-4 16,-17 29 1-16,17-29-1 0,-8 30-3 15,8-30 1-15,-5 25 3 0,5-25 2 0,-10 25-3 16,10-25 0-16,0 0-3 0,-4 30 6 15,4-30-3-15,0 0 1 0,-5 24 1 0,5-24 1 16,0 0-3-16,0 0 2 0,0 0-1 16,0 0 1-16,-5 35-8 0,5-35 1 15,0 0-8-15,0 0-5 0,0 0-8 0,0 0-22 16,0 0-18-16,0 0-35 0,20 24-49 16,-20-24-90-16,0 0-256 0,22-5-367 0,-22 5-173 15</inkml:trace>
  <inkml:trace contextRef="#ctx0" brushRef="#br0" timeOffset="867553.1525">2582 16058 3803 0,'0'0'-163'15,"0"0"32"-15,0 0 26 0,0 0 18 0,0 0 15 16,0 0 3-16,0 0 13 0,0 0-1 0,0 0 4 16,0 0 14-16,0 0 13 0,0 0 3 15,0 0 7-15,0 0 8 0,0 0-8 16,0 0 6-16,0 0-1 0,0 0 0 0,0 0 3 16,0 0 8-16,0 0 13 0,0 0 22 15,0 0 2-15,0 0 7 0,0 0 15 16,0 0 14-16,0 0-5 0,0 0-3 15,0 0-7-15,0 0-14 0,0 0-3 0,0 0-7 16,-28 21-6-16,28-21 5 0,0 0-4 16,8 37-14-16,-8-37 2 0,0 0-6 0,10 41 10 15,-10-41-11-15,8 27 1 0,-8-27-1 16,9 32 1-16,-9-32-9 0,10 29 8 0,-3-12-1 16,-7-17-9-16,8 30 10 0,-8-30-12 15,10 27 2-15,-10-27 4 0,5 26-4 16,-5-26-16-16,13 18-1 0,-13-18 2 15,0 0-10-15,9 24 8 0,-9-24 2 0,0 0 0 16,11 21 4-16,-11-21 5 0,0 0 1 16,14 20-5-16,-14-20 12 0,0 0-4 0,17 22 2 15,-17-22-7-15,18 12 3 0,-18-12-3 16,15 15 5-16,-15-15 2 0,17 17 9 16,-17-17-5-16,16 12 9 0,-16-12-4 0,0 0-9 15,31 11 6-15,-31-11-1 0,18 5-3 16,-18-5 6-16,0 0-1 0,33-1-7 15,-33 1 4-15,0 0-2 0,32-20-4 0,-32 20 11 16,24-21 1-16,-24 21-8 0,21-25-2 16,-21 25 5-16,20-22 1 0,-8 9 2 0,-12 13-5 15,20-20-3-15,-20 20 2 0,17-19-2 16,-17 19 8-16,17-18-4 0,-17 18-8 16,15-18 4-16,-15 18 4 0,16-16-6 15,-16 16-2-15,0 0 10 0,22-20-6 0,-22 20-4 16,0 0 12-16,19-17-8 0,-19 17-4 0,0 0 11 15,21-15-10-15,-21 15-1 0,0 0 8 16,19-15-4-16,-19 15 0 0,21-13 3 16,-21 13 11-16,21-12-14 0,-21 12 2 15,0 0-2-15,26-20-4 0,-26 20 15 16,17-9-14-16,-17 9 8 0,22-11-7 0,-22 11-3 16,0 0 5-16,22-13 23 0,-22 13-17 15,0 0 5-15,0 0-5 0,16-15 8 0,-16 15 13 16,0 0-5-16,0 0 2 0,0 0 8 15,0 0-13-15,0 0 7 0,9-21-1 0,-9 21 2 16,0 0-3-16,0 0 10 0,0 0 7 16,0 0-6-16,0 0 14 0,0 0-24 15,0 0-2-15,-40-26 9 0,40 26-6 0,0 0-3 16,0 0-6-16,-34-12-9 0,34 12 6 16,0 0 3-16,-33-12-2 0,33 12-1 15,-31-7 9-15,31 7-5 0,-30-12 10 0,30 12-5 16,-33-5 6-16,33 5-6 0,-32-10 4 15,32 10-15-15,-35-6 5 0,35 6-4 16,-35-9-4-16,35 9-2 0,-39-7 0 0,39 7 4 16,-43-10 0-16,21 7-25 0,22 3-44 15,-40-1-56-15,40 1-108 0,-47-3-346 0,29-2-207 16,18 5 294-16</inkml:trace>
  <inkml:trace contextRef="#ctx0" brushRef="#br0" timeOffset="870625.5952">2550 16141 3222 0,'0'0'-104'0,"0"0"26"0,0 0 4 16,0 0 11-16,0 0-6 0,0 0 6 0,0 0-4 15,0 0 13-15,0 0 4 0,0 0 0 16,0 0 17-16,0 0-10 0,0 0 9 15,0 0 3-15,0 0 9 0,0 0 3 0,0 0-6 16,0 0 9-16,0 0-7 0,0 0 7 16,64-37-1-16,-64 37 4 0,0 0 26 0,0 0 20 15,28-6-10-15,-28 6 12 16,0 0-10-16,0 0-6 0,47 6 0 0,-47-6 12 0,27 6-19 16,-27-6 4-16,30 6 2 0,-30-6 3 15,30 10-9-15,-30-10 6 0,32 5-18 16,-32-5 9-16,28 7-9 0,-28-7 0 15,20 5-3-15,-20-5 12 0,0 0-9 0,32 8 6 16,-32-8-9-16,0 0-3 0,22 6 9 16,-22-6-9-16,0 0 9 0,0 0 12 15,0 0 8-15,28 6 12 0,-28-6-9 0,0 0 3 16,0 0-15-16,0 0 3 0,0 0-6 16,0 0-3-16,0 0 1 0,0 0-1 0,0 0-22 15,0 0 3-15,0 0-6 0,0 0-6 16,0 0 9-16,0 0 3 0,0 0-6 15,0 0 11-15,0 0-3 0,0 0 15 0,0 0 8 16,0 0 26-16,0 0-12 0,0 0 0 16,0 0 0-16,21-29 5 0,-21 29 13 15,0 0-6-15,0 0 4 0,0 0 18 0,0 0-4 16,0 0 2-16,0 0 1 16,0 0-7-16,0 0-9 0,0 0 17 0,-41-36-14 15,41 36-6-15,0 0 0 0,0 0-14 0,0 0-4 16,0 0 3-16,0 0-10 0,0 0 2 15,0 0-8-15,0 0 5 0,0 0-7 0,0 0 3 16,0 0-1-16,0 0-3 0,0 0 2 16,0 0-8-16,0 0-2 0,0 0 4 15,0 0-8-15,0 0 0 0,0 0 16 16,0 0-14-16,71 24-2 0,-71-24-2 0,0 0 6 16,0 0 6-16,0 0-8 0,0 0 2 15,0 0 4-15,0 0 0 0,0 0 12 16,0 0-13-16,0 0-12 0,0 0 20 0,0 0 21 15,0 0 0-15,0 0 13 0,0 0 2 16,0 0 2-16,-71 29 19 0,71-29-6 16,-45 18 1-16,27-6 11 0,-6 0-9 0,4 0-5 15,0-1-5-15,20-11-5 0,-32 16-12 16,32-16 5-16,-26 13-14 0,26-13-1 0,-20 14-14 16,20-14 6-16,0 0-8 0,-20 15 18 15,20-15-27-15,0 0-8 0,0 0 2 16,0 0-1-16,0 0-22 0,0 0 0 0,0 0-7 15,0 0-6-15,0 0-9 0,0 0 0 16,0 0-5-16,66-43 0 0,-66 43 14 0,0 0 5 16,22-14-2-16,-22 14 11 0,0 0 2 15,0 0 2-15,0 0 3 0,0 0 9 16,0 0 6-16,0 0-1 0,0 0 6 0,0 0 14 16,0 0-3-16,0 0 11 0,0 0 17 15,0 0-10-15,0 0-5 0,-68 38-9 0,68-38 10 16,0 0-14-16,0 0-3 0,0 0 5 15,-19 16-5-15,19-16-5 0,0 0 3 16,0 0 0-16,0 0 2 0,0 0 6 16,0 0-11-16,-23 8 5 0,23-8 8 15,0 0-10-15,0 0 3 0,0 0-6 0,0 0 9 16,0 0-11-16,0 0-3 0,0 0 2 16,0 0-2-16,0 0-5 0,0 0 5 0,0 0 10 15,0 0-17-15,0 0 0 0,0 0 5 16,0 0 5-16,0 0-11 0,0 0 10 0,0 0-9 15,0 0 1-15,0 0 3 0,0 0 0 16,0 0-4-16,0 0 5 0,0 0-7 16,0 0-1-16,0 0 12 0,0 0-12 15,0 0-3-15,87 0 8 0,-87 0 3 0,33 3 6 16,-33-3-12-16,29 4 4 0,-29-4-6 16,0 0 9-16,40 3-1 0,-40-3 7 15,25 0-8-15,-25 0-2 0,0 0 6 0,0 0-5 16,33 3 2-16,-33-3 7 0,0 0-5 0,0 0-3 15,0 0 6-15,0 0 0 0,0 0-3 16,0 0 13-16,0 0-5 0,0 0 1 16,0 0-1-16,0 0-5 0,0 0 2 0,0 0 5 15,0 0-2-15,0 0-4 0,0 0 6 16,0 0-3-16,0 0 4 0,-78 17-5 16,78-17 5-16,0 0-8 0,-32 13-6 15,32-13 2-15,0 0-3 0,0 0-5 0,-27 7-1 16,27-7 6-16,0 0-1 0,0 0-2 15,0 0 2-15,0 0 5 0,0 0-1 0,0 0-1 16,0 0-6-16,0 0 15 0,59-43-12 16,-59 43-5-16,23-19 4 0,-23 19-6 15,17-12-1-15,-17 12 5 0,0 0 3 0,27-15 2 16,-27 15 6-16,0 0 4 0,0 0-11 16,0 0 3-16,0 0-6 0,0 0-3 0,0 0 10 15,0 0 4-15,0 0-6 0,0 0 7 16,0 0 0-16,0 0 0 0,0 0 1 15,-56 42 2-15,56-42-3 0,-26 12 3 16,26-12 1-16,0 0-5 0,-22 12-2 0,22-12-10 16,0 0 0-16,0 0 9 0,-32 1-4 15,32-1 10-15,0 0-9 0,0 0 15 0,0 0-16 16,0 0 4-16,0 0-2 16,0 0 1-16,0 0 5 0,-30 2-18 0,30-2 9 15,0 0 6-15,0 0-12 0,0 0 2 0,0 0 7 16,0 0-16-16,0 0 9 0,0 0 8 15,0 0-12-15,0 0 7 0,0 0 0 16,0 0-1-16,0 0 1 0,0 0 5 0,0 0-7 16,0 0 5-16,0 0-6 0,0 0 5 15,0 0-11-15,0 0 6 0,0 0-4 16,44 47-5-16,-44-47-7 0,0 0 12 0,0 0-1 16,18 10-6-16,-18-10 7 0,0 0 12 15,0 0 0-15,0 0 5 0,0 0-3 0,0 0-9 16,0 0 10-16,0 0 13 0,0 0-16 15,0 0 7-15,0 0-10 0,0 0-1 16,0 0 4-16,-65-40 2 0,65 40-4 16,0 0 2-16,0 0 4 0,0 0-13 0,-14-25 11 15,14 25 5-15,0 0-14 0,0 0 0 16,0 0 1-16,0 0 3 0,0 0 10 16,0 0-9-16,39-24 0 0,-39 24 1 0,0 0-8 15,35-6 2-15,-35 6 2 0,0 0-1 16,30-4 8-16,-30 4 7 0,0 0-6 0,0 0 4 15,0 0 6-15,0 0 1 0,0 0-14 16,0 0 10-16,0 0-6 0,0 0-1 0,0 0 9 16,0 0-1-16,0 0-5 0,0 0 6 15,0 0-3-15,0 0-6 0,0 0-1 16,0 0-2-16,0 0 10 0,0 0 2 16,0 0 2-16,-53 47 4 0,53-47-1 0,0 0-7 15,0 0 1-15,-26 5-12 0,26-5 7 16,0 0 6-16,0 0-16 0,0 0 14 0,0 0-7 15,0 0 1-15,0 0-8 0,0 0 6 16,0 0 5-16,32-64-9 0,-32 64 4 16,17-23-1-16,-17 23 7 0,13-15-4 15,-13 15-1-15,0 0 3 0,14-27-4 0,-14 27 6 16,0 0 5-16,0 0-11 0,0 0 2 16,0 0 11-16,-27-27-4 0,27 27 8 0,0 0-10 15,0 0 1-15,-35 0-6 0,35 0 0 16,0 0-25-16,0 0-34 0,0 0-35 15,0 0-52-15,0 0-223 0,0 0-447 0,0 0 119 16</inkml:trace>
  <inkml:trace contextRef="#ctx0" brushRef="#br0" timeOffset="874200.0818">6286 17232 3424 0,'0'0'-153'0,"0"0"27"0,0 0 6 0,0 0 17 15,0 0 4-15,0 0 11 0,0 0 0 16,0 0 15-16,25-46-5 0,-25 46 7 0,0 0 27 16,-5-38 9-16,5 38 22 0,0 0 20 15,-7-40-7-15,7 40 19 0,-10-27-7 16,10 27 4-16,-8-32-3 0,8 32-1 0,-9-23 13 15,9 23 15-15,-10-27-6 16,10 27 5-16,0 0-1 0,-11-33-11 0,11 33 2 16,0 0-6-16,-5-24 11 0,5 24 30 15,0 0 37-15,0 0-3 0,-10-22 1 0,10 22 7 16,0 0-2-16,0 0-14 0,0 0-12 0,0 0-8 16,0 0-8-16,0 0-7 0,0 0-12 15,0 0-2-15,0 0-3 0,0 0-1 16,0 0-9-16,0 0 15 0,0 0-17 15,0 0-1-15,30 67 2 0,-20-44 4 0,0 5-5 16,1-5-2-16,3 12-6 0,3-4-3 16,1 2 10-16,-1 2-11 0,-1-1 0 15,3-2-1-15,3-4-4 0,-1 4-4 0,1-5 9 16,-5-1-9-16,1-5-1 0,2-3-4 16,-3 1 3-16,-4-4-3 0,6-2 11 0,-19-13-13 15,27 17 7-15,-27-17-3 0,23 10 0 16,-23-10-2-16,0 0-2 0,0 0-2 0,42-31 6 15,-31 12 2-15,-6-1 9 16,2-8-7-16,0 1 1 0,0-5-7 0,-1 1 3 16,-2 0 18-16,-3 0-13 0,-1-2-6 15,0 3 25-15,0-5-15 0,0 4 8 16,-1-3 0-16,1 1-1 0,-4-1 3 0,-2-1-4 16,6-2-7-16,0 3 2 0,-4-2-16 0,4 2 12 15,0-3-5-15,0 3 5 0,0 4-7 16,0-2-5-16,4 4 7 0,-4 28 0 15,6-51-4-15,-6 28-4 0,0 23 0 0,4-39 5 16,-4 39-10-16,1-30 0 0,-1 30-7 16,4-32 13-16,-4 32-21 0,0 0 6 15,0-36 6-15,0 36-8 0,0-26-11 16,0 26-17-16,0 0-23 0,0 0-35 0,-4-37-54 16,4 37-163-16,0 0-454 0,0 0 293 15</inkml:trace>
  <inkml:trace contextRef="#ctx0" brushRef="#br0" timeOffset="876399.5403">4001 16076 3212 0,'0'0'-164'0,"0"0"-10"16,0 0 12-16,0 0 3 0,0 0 0 15,0 0 16-15,0 0 8 0,0 0-4 0,0 0 34 16,0 0 32-16,0 0 41 0,0 0 40 16,0 0 27-16,0 0 12 0,0 0 10 15,0 0 6-15,0 0-9 0,0 0 6 0,0 0 10 16,0 0-3-16,5-27 19 0,-5 27-3 15,0 0 10-15,0 0-3 0,0 0-17 0,0 0-14 16,0 0 11-16,0 0-18 0,0 0 12 16,0 0-14-16,0 0-1 0,0 0-1 15,0 0 0-15,-27-21-16 0,27 21 0 0,0 0 1 16,0 0-9-16,0 0-5 0,0 0 7 16,0 0-5-16,0 0 14 0,-17-19-3 15,17 19 7-15,0 0 10 0,0 0 14 0,0 0-5 16,-18-22-9-16,18 22 3 0,0 0-5 15,-17-15-9-15,17 15 2 0,0 0-7 0,-30-17-4 16,30 17 4-16,-17-12-12 0,17 12-2 16,0 0 3-16,-30-21-9 0,30 21-5 15,-20-12 3-15,20 12-4 0,-20-15 25 16,20 15 4-16,-25-19 21 0,25 19-23 16,-20-15 3-16,20 15-10 0,-25-17-8 0,25 17 3 15,-22-18 2-15,22 18 1 0,-22-18-5 16,22 18-8-16,-17-27 6 0,7 12-5 0,10 15-4 15,-16-36 3-15,4 19-4 0,12 17-6 16,-15-37 7-16,7 19 3 0,8 18-6 0,-17-35 7 16,8 17-7-16,9 18-4 0,-16-31 4 15,16 31-1-15,-14-31-4 0,8 15-1 16,6 16 10-16,-17-30-16 0,9 11 9 16,8 19-6-16,-12-29 12 0,12 29-7 0,-17-32-1 15,9 17-1-15,8 15 6 0,-15-27-9 16,15 27 3-16,-14-27-8 0,14 27 5 0,-8-26 2 15,8 26-1-15,-15-25 4 0,15 25-5 16,-10-22-2-16,10 22 13 0,0 0-10 16,-8-33-3-16,8 33-1 0,-10-25 0 0,10 25 7 15,-6-24-1-15,6 24-3 0,0 0 3 16,0-38 6-16,0 38-10 0,0 0-1 16,0-39 5-16,0 39 0 0,6-30 5 15,-6 30-10-15,10-36 16 0,-5 18-13 0,-5 18-1 16,16-44 3-16,-12 29 2 0,6-3 1 15,-10 18 0-15,15-34-8 0,-7 19 5 0,-8 15 5 16,15-28-3-16,-15 28-4 0,17-25 4 16,-17 25-2-16,17-21 6 0,-17 21-14 0,21-23 8 15,-6 16-1-15,-15 7-3 0,29-26 3 16,-12 17-4-16,-17 9 2 0,28-18 0 0,-28 18-2 16,28-12 3-16,-28 12 4 0,27-12 3 15,-27 12-10-15,27-7 11 16,-27 7-1-16,27-7-2 0,-27 7-6 0,33-1 11 15,-33 1-13-15,32-4 13 0,-32 4-13 0,38-3 5 16,-38 3 2-16,34 0-2 0,-34 0-2 16,30 0 9-16,-30 0-2 0,0 0 1 15,40 0 5-15,-40 0 14 0,0 0 3 0,25 3 10 16,-25-3-4-16,0 0-6 0,29 16 2 16,-29-16-4-16,16 11-5 0,-16-11 1 15,15 16-11-15,-15-16 2 0,17 18-1 0,-17-18-3 16,15 17 6-16,-15-17-7 0,14 13 8 15,-14-13 0-15,8 20 2 0,-8-20-1 0,12 21-2 16,-12-21 2-16,8 21-1 0,-8-21 0 16,7 24-4-16,-7-24-2 0,6 26 2 15,-6-26-2-15,0 0 1 0,12 31-3 0,-12-31-2 16,12 18 2-16,-12-18-5 0,0 0 2 16,8 26-2-16,-8-26 5 0,0 0-7 15,9 21 3-15,-9-21-2 0,0 0 0 0,8 18-2 16,-8-18-3-16,0 0-15 0,0 0-11 15,0 0-27-15,0 0-26 0,10 21-17 0,-10-21-29 16,0 0-26-16,0 0-38 0,0 0-98 16,7 22-544-16,-7-22 1 0</inkml:trace>
  <inkml:trace contextRef="#ctx0" brushRef="#br0" timeOffset="878297.7342">4044 15155 3695 0,'0'0'-80'16,"0"0"19"-16,0 0 27 0,0 0 17 16,0 0 30-16,0 0 17 0,0 0 33 15,0 0 1-15,0 0-1 0,0 0-8 0,0 0 6 16,0 0-10-16,0 0-17 0,0 0 9 16,0 0-19-16,0 0-4 0,0 0 15 15,0 0-19-15,0 0 0 0,0 0 9 0,0 0-11 16,0 0 0-16,0 0 5 0,0 0-12 15,0 0 0-15,52 26 7 0,-52-26-12 16,17 17 1-16,-17-17 1 0,23 19-1 0,-23-19 4 16,20 18 1-16,-20-18-6 0,22 12 0 15,-22-12 8-15,22 11 7 0,-22-11-20 0,23 4 3 16,-23-4-4-16,0 0 4 0,29 8 2 16,-29-8-4-16,0 0 7 0,0 0-6 15,0 0 2-15,0 0-6 0,36-12 4 0,-36 12 6 16,0 0-9-16,9-26 9 0,-9 26-3 15,0 0 5-15,0 0 8 0,0-30 5 16,0 30 0-16,0 0 10 0,0 0-11 16,0 0 9-16,-10-41-12 0,10 41 6 0,0 0 1 15,-9-25-8-15,9 25 3 0,0 0-6 16,-10-20 4-16,10 20-2 0,0 0-4 16,0 0 3-16,-8-34-7 0,8 34 9 0,0 0-15 15,-7-24 12-15,7 24-7 0,0 0-5 16,0 0 6-16,-5-29 6 0,5 29-9 0,0 0 1 15,0 0 1-15,-8-27-5 0,8 27-2 16,0 0 5-16,0 0-6 0,-5-29 3 0,5 29 12 16,0 0-10-16,0 0-2 0,0 0 4 15,-9-25-7-15,9 25 9 0,0 0-6 16,0 0 0-16,0 0 2 0,-5-23-1 0,5 23-2 16,0 0-7-16,0 0-1 0,0 0 6 15,0 0 6-15,0 0-1 0,0 0-5 16,-8-26 4-16,8 26-1 0,0 0 3 0,0 0-3 15,0 0-3-15,0 0 6 0,0 0 0 16,0 0 0-16,-7-25 2 0,7 25-10 0,0 0 11 16,0 0-6-16,0 0 6 0,0 0-4 15,-15-18 0-15,15 18-6 0,0 0 6 16,0 0-1-16,0 0 0 0,0 0-8 16,0 0 4-16,0 0 0 0,0 0-4 15,0 0 5-15,0 0 2 0,-5-24-4 0,5 24 2 16,0 0 5-16,0 0-6 0,0 0-6 15,0 0 15-15,0 0-9 0,0 0 3 0,0 0-3 16,0 0 5-16,0 0 1 0,0 0-2 16,0 0-2-16,0 0 1 0,0 0-8 0,0 0 7 15,0 0 1-15,0 0-3 0,0 0-6 16,0 0 15-16,0 0-9 0,0 0 6 0,0 0 3 16,0 0-5-16,0 0 1 0,0 0 5 15,0 0-7-15,0 0 8 0,0 0 1 16,0 0 3-16,0 0 1 0,0 0 3 15,0 0 3-15,0 0-7 0,0 0 2 0,0 0 1 16,0 0-3-16,0 0 1 0,0 0-11 16,0 0 5-16,0 0 3 0,0 0 1 15,51 50-11-15,-51-50 9 0,0 0-1 0,0 0 0 16,0 0 2-16,6 17 0 0,-6-17-10 16,0 0 7-16,0 0-4 0,0 0-3 0,0 0 2 15,0 0 11-15,0 0-4 0,-25 41 7 16,25-41-11-16,0 0 6 0,-23 18 0 15,23-18 0-15,-17 14-3 0,17-14 0 16,-20 13 1-16,20-13 0 0,-22 17 2 0,22-17-3 16,-27 18-3-16,27-18 8 0,-21 15-7 15,21-15 2-15,-25 15-1 0,25-15 1 16,-21 16 1-16,21-16 2 0,-16 8-9 0,16-8 7 16,0 0-1-16,-20 13-2 0,20-13-6 15,0 0 7-15,0 0-7 0,-24 16 1 0,24-16-2 16,0 0 2-16,0 0-6 0,0 0 4 15,0 0-6-15,0 0 2 0,0 0 0 16,0 0 5-16,0 0-8 0,0 0 2 16,0 0-7-16,0 0-3 0,0 0-4 0,0 0 5 15,0 0-5-15,0 0 1 16,77-37-8-16,-77 37 1 0,24-16-4 0,-24 16 5 0,21-11-2 16,-21 11 2-16,19-13 4 0,-19 13 5 15,0 0-1-15,22-12 8 0,-22 12 2 0,0 0 5 16,16-12-2-16,-16 12 1 0,0 0 3 15,0 0 12-15,0 0-2 0,0 0 4 16,0 0 8-16,0 0 0 0,0 0 0 16,0 0-6-16,0 0 7 0,0 0 4 0,0 0 5 15,-45 52 3-15,45-52-10 0,-17 16 2 16,17-16-7-16,0 0-1 0,-20 21-1 0,20-21-6 16,0 0-2-16,-16 18-1 0,16-18-1 15,0 0-3-15,0 0 3 0,-7 22-3 16,7-22-4-16,0 0-2 0,0 0-10 0,0 0 1 15,0 0-2-15,0 0-4 0,0 0-7 16,0 0 3-16,0 0-5 0,0 0-3 0,0 0 0 16,0 0-4-16,0 0 19 0,80-25-6 15,-80 25-4-15,0 0 13 0,0 0-1 16,0 0 2-16,0 0 5 0,0 0 11 16,0 0-7-16,0 0-3 0,0 0 10 15,0 0-5-15,0 0 2 0,0 0-5 0,9 22 6 16,-9-22 8-16,0 0 1 0,0 0 1 15,0 0-2-15,0 0 11 0,0 0-4 0,0 0-9 16,-29 53 3-16,29-53 0 0,0 0-9 16,0 0 3-16,0 0 0 0,-7 21 0 0,7-21-2 15,0 0 0-15,0 0-4 0,0 0 1 16,0 0-3-16,17 21-7 0,-17-21 2 16,0 0-7-16,0 0 3 0,0 0 4 15,0 0-11-15,39 0 12 0,-39 0-12 0,0 0-2 16,0 0-1-16,38-18-5 0,-38 18-5 15,0 0 9-15,27-17-1 0,-27 17 6 16,0 0 2-16,23-5 0 0,-23 5 2 0,0 0 2 16,0 0 2-16,0 0 3 0,0 0-1 15,0 0 0-15,0 0-1 0,0 0-1 0,0 0 5 16,0 0 1-16,0 0 8 0,0 0 2 16,0 0 1-16,0 0 0 0,0 0 1 15,0 0 2-15,0 0-9 0,0 0 8 0,0 0-5 16,0 0 1-16,0 0-4 0,0 0 3 15,0 0 0-15,0 0-2 0,0 0-3 16,0 0 3-16,0 0-4 0,0 0 2 0,0 0-7 16,0 0-33-16,0 0-31 0,0 0-62 15,0 0-67-15,0 0-212 0,0 0-426 0,0 0-8 16</inkml:trace>
  <inkml:trace contextRef="#ctx0" brushRef="#br0" timeOffset="886024.4803">6236 17867 1803 0,'0'0'214'16,"0"0"-57"-16,0 0-24 0,-17 18-9 0,17-18-2 15,0 0 6-15,-15 21-16 0,15-21 6 16,0 0-6-16,0 0-10 0,-19 19-10 15,19-19-12-15,0 0-18 0,0 0 3 0,0 0-10 16,0 0-3-16,0 0-6 0,0 0 3 16,0 0-10-16,0 0-4 0,0 0 15 15,0 0-16-15,0 0-3 0,0 0 10 0,61-58-14 16,-41 39-3-16,3-1 5 0,2-7-3 16,7 3-10-16,-7-3 10 0,13-8-17 0,-1 5 6 15,7-3 1-15,-7 1 2 0,3 5 4 16,-7-3-15-16,-1 9 5 0,1 0-15 15,-6 3-4-15,-5 2-11 0,1 5-18 16,-3-1-28-16,2 0-53 0,-22 12-91 0,35-17-288 16,-26 11-221-16,-9 6 584 0</inkml:trace>
  <inkml:trace contextRef="#ctx0" brushRef="#br0" timeOffset="886305.9935">6736 18129 3299 0,'0'0'162'0,"0"0"-8"0,0 0-15 0,-9 24-37 16,9-24-13-16,0 0-4 0,0 0-12 15,0 0-13-15,0 0-3 0,0 0-8 16,0 0-9-16,0 0 1 0,0 0-10 0,0 0 0 15,0 0-9-15,82-27 5 0,-65 11-6 16,8-3-26-16,-1-2 10 0,2-5-12 16,4 5-31-16,-4-3-29 0,2 2-32 0,0 2-40 15,-6 5-56-15,5 0-150 0,-5 3-438 16,-2 3 278-16</inkml:trace>
  <inkml:trace contextRef="#ctx0" brushRef="#br0" timeOffset="886543.0571">7022 18345 3320 0,'-12'20'-21'16,"4"-5"21"-16,8-15-9 0,0 0 4 16,-5 29 3-16,5-29 9 0,0 0-3 15,0 0 10-15,0 0-12 0,0 0 8 0,0 0-8 16,0 0 0-16,55-49-11 0,-37 30-28 16,-1-4-55-16,8-1-125 0,-2 0-468 0,-6 5 120 15</inkml:trace>
  <inkml:trace contextRef="#ctx0" brushRef="#br0" timeOffset="886683.9694">7206 18598 3154 0,'-14'42'182'15,"4"-17"-2"-15,5 0-11 0,5-25-35 0,-8 30-21 0,8-30-4 16,0 0-17-16,5 27-1 16,-5-27-14-16,0 0 16 0,0 0-12 0,0 0 3 15,67-27-28-15,-37 12-4 0,-5-5-41 16,2 0-39-16,5-2-48 0,-1 1-62 0,-2-3-212 15,-4 6-498-15,-5 3-86 0</inkml:trace>
  <inkml:trace contextRef="#ctx0" brushRef="#br0" timeOffset="936553.4484">6057 2105 1849 0,'0'0'432'0,"0"0"-205"0,0 0-97 16,0 0-44-16,-34 11-45 0,34-11-7 15,0 0-5-15,0 0-2 0,0 0-8 0,0 0 18 16,0 0-8-16,0 0 23 0,0 0 14 16,0 0 1-16,0 0 1 0,0 0 5 15,0 0-6-15,0 0-1 0,0 0-2 0,0 0-18 16,0 0 1-16,0 0 0 0,-28 1-20 15,28-1 6-15,0 0-7 0,0 0 3 16,0 0-1-16,0 0-6 0,-35 0-12 16,35 0 7-16,0 0 3 0,-31 3-6 0,31-3-11 15,0 0 3-15,-36 5 16 0,36-5-21 16,-32 3-1-16,32-3-1 0,-34 0-3 0,34 0 8 16,-38 4-8-16,38-4 9 0,-42 8-6 15,19-4-1-15,23-4 2 0,-49 5 2 0,24-2-6 16,-7 0 4-16,4 4 7 0,-2-5-10 15,-2 5 1-15,3-1 9 0,-7 3 1 0,7-3-10 16,-3 0 14-16,2 3-16 0,0-2 2 16,3 1-2-16,2 0-4 0,-5 1 12 15,9-3 0-15,-5 3-8 0,3 0-4 16,23-9 12-16,-42 15 0 0,17-5 2 0,5-2 3 16,0 4 1-16,20-12 5 0,-42 24 4 15,22-9-4-15,-2 0 4 0,-4 0-3 16,4 0 5-16,2 3-3 0,-4-1 2 0,4 1-5 15,4-3 4-15,-1 1-3 0,0 1 2 16,0-2 0-16,1 8 1 0,-1-4 9 0,-2 1 3 16,6 4-5-16,-4-3-2 15,1-3 6-15,2 3-2 0,-2 1-16 0,2-2 11 16,4 0-7-16,-2-2-8 0,12-18 2 16,-21 37 8-16,11-15-7 0,1-5 2 0,9-17-5 15,-20 38 8-15,15-22 0 0,5-16 4 16,-13 31 11-16,1-14 2 0,12-17 0 0,-15 34 5 15,7-18-7-15,8-16-2 0,-17 36 19 16,9-16-6-16,8-20 0 0,-14 37-10 16,7-17-1-16,7-20-7 0,-11 44-1 15,6-22 1-15,1-1-6 0,4-21-4 0,-8 41 2 16,8-41-5-16,-3 42 3 0,1-24-1 16,2-18-3-16,0 39-1 0,0-39-1 0,2 39 0 15,-2-39-2-15,3 36 2 0,-3-13 7 16,0-23-6-16,3 33-3 0,-3-33-1 15,0 38 4-15,0-38 1 0,9 34 0 0,-9-16-2 16,0-18-1-16,1 33-4 0,-1-33 4 16,4 32 0-16,-4-32 0 0,6 33-4 0,-6-33 3 15,5 33 0-15,-5-33-4 0,4 35-1 16,4-16 9-16,-8-19-5 0,5 40-5 16,-1-20 2-16,-1 6 2 0,2 2-1 0,-2 0 2 15,-1-4-1-15,1 3 1 0,1 1 1 16,1-1-3-16,0 2 0 0,-2-2 1 15,5 3-6-15,-1-3 2 0,1 0 0 0,-3 0 0 16,2-1 5-16,2-2-3 0,-1 1 1 16,0-5 0-16,-8-20-3 0,9 42 1 15,1-22 1-15,-10-20-2 0,13 35 2 0,-8-19-1 16,-5-16 0-16,17 30 2 0,-6-18-5 16,-11-12 1-16,19 28 2 0,-6-16-1 0,-13-12 2 15,22 25-4-15,-22-25 5 16,25 22-1-16,-12-14-2 0,-13-8 0 0,27 19 1 15,-27-19-1-15,27 15-1 0,-27-15 1 0,27 16 3 16,-27-16-6-16,22 16 4 0,-6-10-1 16,8-1 0-16,-24-5 0 0,45 16 2 15,-15-7-1-15,2 0-2 0,1-3-2 0,6 3 6 16,2 2-3-16,0-7 1 0,4 8 1 16,-3-7-4-16,-6 5 4 0,-2-2-3 0,6-1 2 15,-12-2 3-15,4 2-4 0,-2-1-3 16,-1 0 6-16,-1-3-3 0,-3 5 2 15,4-4-2-15,-6 2-8 0,-23-6 11 0,40 6-3 16,-40-6 0-16,34 8 4 0,-34-8-3 16,30 6 1-16,-30-6 0 0,23 6-2 15,-23-6 1-15,0 0-1 0,30 9 1 0,-30-9-3 16,22 4 3-16,-22-4 1 0,0 0 1 16,27 14-2-16,-27-14-1 0,20 9-4 15,-20-9 5-15,27 15-4 0,-27-15 3 0,30 12 0 16,-12-1 2-16,4-2-1 0,3-4 1 15,-3 5 2-15,5-1-4 0,-6 1 0 0,-21-10 3 16,49 15-2-16,-24-10 2 0,-3 2-3 16,4-1 5-16,-4 0 10 0,2 0-9 15,-24-6 1-15,41 14-2 0,-20-13-1 0,4 6 3 16,-25-7-1-16,40 5-2 0,-40-5 6 16,40 5 0-16,-22-2-1 0,-18-3 0 15,40 0-3-15,-40 0 5 0,42 0 4 0,-42 0-4 16,49-8-4-16,-26 3 5 0,4 1 0 15,-27 4-2-15,52-15 2 0,-20 10-3 0,-4-8 0 16,4 1-2-16,3-1-1 0,-2-2 2 16,6 3-2-16,-1-5-1 0,-1 2-1 15,0-3-1-15,3 3-5 0,-3-2 6 0,0 5-1 16,0-1 1-16,-9-1-1 0,-1 4-2 16,0-1 1-16,-6 5-2 0,-21 6 1 0,39-16 1 15,-39 16 2-15,30-15-4 0,-17 9 5 16,-13 6-2-16,27-11 2 0,-27 11 4 15,25-24-2-15,-15 9 1 0,5-3 0 0,-6-3 0 16,-1-7 1-16,7-9 4 0,-13-3-2 16,1-7-2-16,-3 2 2 0,-3-17 3 15,-4-4-2-15,-3 0-4 0,-5-12 1 16,-4 1 0-16,3-3 3 0,-14 4 1 0,-6-25 3 16,-7 0 6-16,-1 10 1 0,-7 2 3 15,-3 2-2-15,-11 1 1 0,-4 6 6 0,-4 3-1 16,-6-4 2-16,0 4-4 0,-3 5 0 15,-6 3-2-15,-3 4-4 0,1 4-13 16,-5 5-15-16,-6 10-18 0,-9 6-11 0,-5 6-13 16,16 10-8-16,4 8-26 0,6 4-30 15,15 9-29-15,-3-1-48 0,-1 8-123 0,6 1-644 16,2 1-884-16</inkml:trace>
  <inkml:trace contextRef="#ctx0" brushRef="#br0" timeOffset="938483.6128">29964 4523 4719 0,'0'0'-154'16,"-17"26"17"-16,17-26 13 0,0 0 16 0,-18 25 10 15,18-25 17-15,-13 20 18 0,13-20 14 16,-10 27 0-16,10-27 12 0,-12 27 2 0,4-9 5 16,8-18 4-16,-9 36 6 0,4-10 22 15,-3-2-8-15,6 3 12 0,-6-1-4 0,3 1 20 16,1 0-2-16,-4 1 2 0,3 1 1 15,-3-2 7-15,1-3-1 0,2 5 5 16,5-29 2-16,-12 49 3 0,4-28-7 0,1-1-5 16,7-20-1-16,-10 36 4 15,10-36-14-15,-7 31 0 0,7-31 7 0,-5 31-14 16,5-31 8-16,-8 27 1 0,8-27-10 0,-5 27-1 16,5-27 7-16,-3 36 1 0,-6-20 6 15,9-16-3-15,-5 44 6 0,-8-15-6 16,11-3-8-16,-6 3 3 0,5 5-1 0,-2-3-3 15,-7-1-2-15,7 8 1 0,-4 2 3 16,1-7-4-16,0 4-2 0,-2-3-8 0,-2-4 15 16,7 2 21-16,-7-8-10 0,7 4 18 15,-3-4 1-15,3 0 1 0,5-24-6 16,-15 38 2-16,8-20-5 0,7-18-1 16,-10 29-10-16,10-29 0 0,-8 21-28 0,8-21-25 15,0 0-19-15,-7 27-44 0,7-27-34 16,0 0-63-16,0 0-167 0,0 0-470 0,0 0 41 15</inkml:trace>
  <inkml:trace contextRef="#ctx0" brushRef="#br0" timeOffset="939674.6054">29359 5656 3736 0,'0'0'-45'0,"0"0"21"16,5-27 5-16,-5 27 5 0,0 0 1 0,0 0 18 16,0 0-14-16,10-27 1 0,-10 27 4 15,0 0-7-15,0 0 3 0,0 0 2 16,5-21 10-16,-5 21-11 0,0 0 7 0,0 0 0 15,0 0-4-15,0 0 8 0,0 0-4 16,0 0 5-16,0 0 5 0,0 0 7 16,0 0 10-16,0 0 2 0,0 0 10 0,0 0 23 15,0 0-31-15,0 0-3 0,0 0 1 16,0 0-2-16,20 55 1 0,-20-55-7 16,3 30-6-16,-3-30 7 0,5 26-16 0,-5-26-1 15,3 27 8-15,-3-27-9 0,2 28 3 0,-2-28 10 16,9 28-14-16,-9-28-4 0,5 27 22 15,-5-27-17-15,11 26 2 0,-11-26-8 16,10 25 11-16,-10-25-9 0,14 23 2 16,-14-23-4-16,13 22 4 0,-13-22-2 15,17 24 9-15,-6-11 3 0,-11-13-8 0,24 22-4 16,-11-13 7-16,-13-9-11 0,24 21 10 16,-24-21-12-16,31 22 4 0,-17-14-1 0,-14-8-6 15,25 19 20-15,-25-19-15 0,23 12 0 16,-23-12 1-16,25 16 15 0,-25-16-10 0,17 10-4 15,-17-10 8-15,0 0-3 0,0 0 3 16,27 12-5-16,-27-12 5 0,0 0 4 16,0 0-3-16,22 12-3 0,-22-12 8 15,0 0-10-15,0 0 10 0,0 0 18 0,0 0-27 16,0 0 4-16,33-3 7 0,-33 3-9 16,0 0-5-16,0 0 2 0,27-21 3 0,-27 21 0 15,0 0-3-15,17-17-1 0,-17 17 20 16,0 0-4-16,0 0 11 0,0 0 5 15,13-21 3-15,-13 21 11 0,0 0-7 16,0 0-1-16,0 0-8 0,0 0 7 0,0 0-7 16,0 0-6-16,-3-31-4 0,3 31-3 15,0 0-2-15,0 0 0 0,0 0-1 0,0 0-2 16,0 0-3-16,0 0-2 0,0 0 1 16,-14-36-5-16,14 36 12 0,0 0-9 0,0 0 14 15,-13-27 2-15,13 27 12 0,0 0 4 16,-22-20 1-16,22 20-4 0,-18-12-2 0,18 12-1 15,-20-12-4-15,20 12-2 0,-22-15-5 16,22 15-1-16,-23-15-2 0,23 15-2 16,-26-14 6-16,26 14-9 0,-26-13 3 15,26 13-4-15,-29-13 6 0,29 13 5 0,-27-16 0 16,27 16-4-16,-26-15 4 16,26 15-4-16,-25-13-2 0,25 13 3 0,-19-12-4 0,19 12 1 15,-22-13-5-15,22 13 1 0,-25-16-2 16,25 16-3-16,-18-15 0 0,18 15 0 15,-22-15 0-15,22 15-2 0,0 0 1 16,-27-18-4-16,27 18 3 0,-16-12-3 0,16 12-3 16,0 0-13-16,-20-14-39 0,20 14-53 0,0 0-42 15,0 0-54-15,0 0-220 0,0 0-488 16,0 0-490-16</inkml:trace>
  <inkml:trace contextRef="#ctx0" brushRef="#br0" timeOffset="941149.2071">29232 5572 4210 0,'0'0'-158'0,"-26"-9"15"0,26 9 8 15,0 0 9-15,0 0 9 0,0 0 7 16,-11-26 9-16,11 26 14 0,0 0 3 0,0 0 25 16,0 0 2-16,0 0 19 15,0 0 4-15,0 0 8 0,0 0 13 0,3-37-8 16,-3 37 5-16,0 0 8 0,0 0-8 15,0 0 5-15,0 0 0 0,0 0 6 0,13-31 8 16,-13 31 2-16,0 0 8 0,0 0 9 16,0 0-6-16,0 0 2 0,0 0-7 0,0 0 7 15,0 0 3-15,0 0 18 0,0 0 1 16,0 0-12-16,0 0 7 0,0 0 11 16,0 0 5-16,0 0 4 0,54 44 14 0,-54-44-16 15,12 24-4-15,-12-24-3 0,11 35-2 16,-6-14-10-16,2 0 10 0,1 5-17 15,-3-1 9-15,2-4-12 0,2 3-5 0,-4 0-3 16,3 1 4-16,-3 0-2 0,2-3-6 16,-1 0 8-16,-6-22 1 0,14 36 14 0,-14-36 11 15,8 34 9-15,-5-19 4 0,-3-15 0 16,9 32-1-16,-9-32-2 0,1 27 3 16,-1-27-9-16,4 25 3 0,-4-25-15 0,3 23-4 15,-3-23-9-15,0 0-9 0,5 36 1 16,-5-36 4-16,0 0-4 0,3 30-2 15,-3-30-5-15,0 0-6 0,6 28-2 0,-6-28 9 16,0 0-2-16,8 25-3 0,-8-25 0 16,0 0-3-16,13 19-3 0,-13-19-3 0,0 0 6 15,19 20-6-15,-19-20 6 0,16 12-3 16,-16-12 3-16,22 7 2 0,-22-7-1 16,35 6 1-16,-35-6-13 0,39 2 4 0,-16 1 2 15,-23-3 1-15,42 0-3 0,-42 0 8 16,43-3-1-16,-43 3-5 0,42-2 1 15,-42 2-3-15,49-6 12 0,-27 2-12 0,6-1 2 16,-28 5 16-16,47-10-14 0,-25 7-5 16,-22 3 8-16,38-9 0 0,-16 1-1 15,-22 8 10-15,30-4 1 0,-30 4 5 0,25-8 4 16,-25 8 9-16,23-7-6 16,-23 7-5-16,0 0 5 0,22-13-10 0,-22 13 5 0,0 0-7 15,14-19 6-15,-14 19-5 0,0 0-7 16,0 0 8-16,15-28-2 0,-15 28-5 0,0 0-1 15,0-27 5-15,0 27 0 0,0 0 7 16,0 0 6-16,-20-40 6 0,20 40-2 16,-17-22-5-16,17 22-2 0,-22-21 2 15,22 21-6-15,-22-23 1 0,22 23-3 0,-23-21-1 16,11 9-1-16,12 12 0 0,-30-24-5 16,15 11 1-16,15 13-1 0,-33-23-1 15,9 11 1-15,7-1-3 0,-3-3-1 0,20 16 2 16,-36-28-4-16,19 16 3 0,-3-3 0 15,-2-2-3-15,0 2-1 0,6 0 2 0,-3-3-4 16,-4 2 3-16,3 1 1 0,0-5-2 16,1 7-2-16,1-4 3 0,-4-1 0 15,5 3 0-15,1 0-1 0,-6 3-1 0,22 12 4 16,-30-29 1-16,20 17 0 0,10 12 1 16,-25-20-2-16,25 20-1 0,-19-13-3 15,19 13 3-15,0 0-7 0,-25-20 2 0,25 20-9 16,0 0-9-16,0 0-11 0,-22-12-13 15,22 12-16-15,0 0-21 0,0 0-23 16,0 0-13-16,0 0-27 0,0 0-33 0,0 0-120 16,0 0-573-16,0 43-204 0</inkml:trace>
  <inkml:trace contextRef="#ctx0" brushRef="#br0" timeOffset="941562.9635">29360 5759 3960 0,'0'0'-81'0,"14"19"21"16,-14-19 25-16,8 19 1 0,-8-19 4 0,13 17 10 16,-13-17 5-16,17 19 11 15,-17-19 4-15,17 20-6 0,-17-20 10 0,27 15-10 16,-27-15 2-16,21 15 2 0,-21-15 4 16,29 12-2-16,-29-12-4 0,20 9 8 15,-20-9 0-15,0 0-8 0,28 12 8 0,-28-12 12 16,0 0 11-16,19 6 21 0,-19-6 13 0,0 0 2 15,0 0 18-15,30 9-35 0,-30-9 1 16,0 0-2-16,0 0-10 0,0 0-3 0,0 0 14 16,0 0-22-16,0 0 0 0,0 0-8 15,0 0-6-15,0 0 10 0,0 0-15 16,0 0-1-16,0 0 2 0,0 0 9 16,0 0-10-16,0 0-7 0,0 0 7 0,0 0-7 15,0 0-1-15,25 4-5 0,-25-4-4 16,0 0 4-16,0 0 2 0,0 0-4 15,25 10-4-15,-25-10-4 0,0 0 4 0,32 0 3 16,-32 0 2-16,0 0 4 0,0 0-2 16,35-3 7-16,-35 3 0 0,0 0 2 0,0 0 1 15,0 0-1-15,32-7-9 0,-32 7-44 16,0 0-73-16,0 0-152 0,0 0-532 0,0 0 146 16</inkml:trace>
  <inkml:trace contextRef="#ctx0" brushRef="#br0" timeOffset="944460.649">948 5403 3419 0,'22'-40'-129'16,"-22"40"37"-16,0 0 19 0,0 0-4 16,0 0 8-16,0 0 17 0,0 0 15 0,0 0 35 15,0 0 25-15,0 0 1 0,0 0 2 16,0 0 20-16,0 0 10 0,0 0-19 15,0 0 8-15,0 0 0 0,0 0-2 0,-61 6-5 16,61-6 6-16,0 0-12 0,0 0 0 16,-36 15 2-16,36-15-21 0,-31 12 11 0,15-3 5 15,16-9-12-15,-42 18-2 0,23-5 5 16,-1-1-12-16,-3-3 9 0,23-9 4 16,-42 26-8-16,24-11 2 0,-4-3-7 15,-3 3 13-15,7 4-13 0,-8 0 3 0,6-4 5 16,-5 9 2-16,2-2 1 0,3-1 11 15,-2 0 0-15,5-1-1 0,-4-3-1 0,4 2-7 16,2-2 2-16,0 1-6 0,-2 0 1 16,2 1-5-16,-3-4 6 0,18-15-16 15,-21 33 5-15,10-14 5 0,-1 3-9 16,2-4 3-16,0 3-1 0,10-21-3 0,-13 47 7 16,6-26-7-16,5 4 1 0,2-25-4 15,-8 52 7-15,3-27-3 0,3 2-6 0,-1 5 4 16,-1-2 2-16,1 1 19 0,-2 1-1 15,2-2 5-15,-2 0-6 0,1 0 1 16,3 2-3-16,-3 0-3 0,3-2-4 0,-3 1 5 16,4 0-1-16,-5 0-6 0,5-1-1 15,0 0 6-15,-3 1-10 0,3-31-10 0,3 56 5 16,2-29 5-16,-5 5 2 0,5-5-6 16,-1 3-4-16,1-3 3 0,0-4-3 15,3 5 6-15,-1 1 5 0,3-5 6 0,-2 1-21 16,1-1 12-16,1 0-6 0,3-2 1 15,2 3 3-15,-5-4-1 0,3 2-7 16,6-2 15-16,-1 0-14 0,7 5 4 0,-10-6 4 16,4 0-8-16,-2-4 1 0,1 4 6 15,-6-5-6-15,6 3 0 0,-3-2 1 16,0 3 4-16,-1-2-6 0,-3-4-4 0,3 5 14 16,-1-1-9-16,5 2 6 0,-6 1-1 15,7-4 0-15,-6 5 0 0,7-3-2 16,-2 0 1-16,-1 2-4 0,2-1 3 0,1-2 2 15,0 3-6-15,-2-2 11 0,4 3-14 16,1 1 9-16,-6-2 1 0,1 0 2 0,2-1-8 16,6 2 5-16,-6 4 1 0,1-3-8 15,6 0 7-15,-3-2-1 0,2 2 13 0,4-4-21 16,1 4 5-16,0-3 1 0,-2-6-3 16,3 0 11-16,3 4-2 0,-10-7-7 15,7-3-1-15,-7 3 10 0,1 0-4 0,1-1 9 16,-5-4-2-16,5 3-10 0,-4-3 10 15,4-2 4-15,-27-3-5 0,60 4 2 16,-28-4-1-16,-4-4 9 0,9 4-4 16,-3-3-7-16,-1-2 14 0,4 1-23 0,-4 0-3 15,7-1 6-15,-3-2 1 0,-3 2 0 16,1 1-7-16,-2-1 0 0,1-3 8 16,6 4 7-16,-7-4-3 0,2 3-8 0,6-2 4 15,-3 1 3-15,2-3 0 0,-1 0-3 16,-4 3-4-16,3-4 0 0,2 2-4 0,-3-4 4 15,0 1 8-15,0 4-5 0,-5-4 1 16,1 5-9-16,-1-3 3 0,-2-1 2 0,2 4 0 16,1-3-1-16,-6 1 5 0,6-2-2 15,-1 1-2-15,3-3-5 0,2 1 8 16,0-2-6-16,0-1 11 0,0-3-13 0,-1 4 7 16,4 1-7-16,1-5 12 0,-3 2 5 15,-1 0 19-15,0 0-11 0,3-4 14 16,-5 4 2-16,3-5-4 0,6 0 5 0,3-7-9 15,1 4-1-15,-6-8 0 0,7 0-3 16,-1-1-4-16,-1-3-6 0,-4-1 3 16,1 5-4-16,-6-5 4 0,-1 6 5 15,-7-3 10-15,-1 2 7 0,-1 0 14 0,-8-1-1 16,-3-1 0-16,0-3-1 0,-2-3-9 0,-7-3-2 16,2-2-5-16,-6-6-3 0,-1 2-3 15,2-1-5-15,-10-12-3 0,-2 3-1 16,-3-3-2-16,-7 4-1 0,-1-5 0 0,-7 0 4 15,-12 0-1-15,0 2 0 0,-8 2-2 16,-23-18-2-16,-3 6-3 0,6 15 5 16,-22-8-6-16,-2 5-4 0,-8 3 3 0,-8 9-1 15,-2 8-1-15,7 14-2 0,6 9-2 16,-8 5-4-16,-42 20-13 0,-8 14-25 16,-12 9-42-16,-5 23-50 0,-13 14-66 0,-9 15-150 15,-32 25-590-15,36-16-685 0</inkml:trace>
  <inkml:trace contextRef="#ctx0" brushRef="#br0" timeOffset="959087.2303">25948 1353 1902 0,'0'0'207'0,"0"0"-51"16,0 0-9-16,0 0-51 0,0 0-36 0,0 0-7 16,-24-11-24-16,24 11 8 0,0 0-6 15,0 0-3-15,0 0 3 0,0 0 1 0,0 0 20 16,0 0 9-16,0 0 12 0,0 0 10 15,0 0 5-15,-25-7-4 0,25 7 13 0,0 0-27 16,0 0 22-16,0 0-19 0,0 0 0 16,0 0-16-16,0 0-1 0,-30-9-13 15,30 9 9-15,0 0-17 0,0 0 3 0,0 0 4 16,0 0 17-16,0 0-9 0,0 0 0 16,0 0-1-16,0 0-5 0,0 0 4 15,-18-15-20-15,18 15 10 0,0 0-20 0,0 0-7 16,0 0 10-16,0 0-14 0,-12-24 7 15,12 24 12-15,0 0-33 0,0 0 14 16,29-47-7-16,-14 31-5 0,-15 16-3 0,25-30 11 16,-9 15-16-16,1-2 7 0,2 2-2 15,-1 3 3-15,-18 12-3 0,22-18 2 16,-22 18-3-16,26-18 3 0,-26 18-7 16,17-11 11-16,-17 11-3 0,0 0-8 0,0 0 12 15,0 0 6-15,0 0-9 0,37 32 8 16,-37-32-1-16,2 38-3 0,-2-11 3 0,0 0 22 15,0 4-22-15,0 2-3 0,-2 6 10 16,2-4-10-16,-3 0 0 0,-2 2-5 0,5-4-3 16,-4-1 4-16,4 1 11 0,0-4-9 15,0-29-4-15,0 55-9 0,0-34 9 16,0-21-1-16,4 41 0 0,-4-41-2 0,10 33 0 16,0-18-1-16,-10-15 9 0,11 27-3 15,-11-27-6-15,22 25 2 0,-14-15 11 16,-8-10-11-16,26 19 15 0,-26-19 1 0,26 15-18 15,-26-15 13-15,30 9-4 0,-30-9 2 16,36 9-2-16,-36-9 4 0,43 0-1 16,-16 0-2-16,-27 0 11 0,53-6-4 0,-24-3-4 15,1 3-9-15,0-3 2 0,-3-3-1 16,8-3 10-16,-5-2-1 0,-2 4-23 0,-7-2-40 16,-1 0-33-16,-4-3-74 0,-2 0-130 15,-3-2-495-15,-7 0 215 0</inkml:trace>
  <inkml:trace contextRef="#ctx0" brushRef="#br0" timeOffset="959871.5001">26294 682 3406 0,'-17'-18'-61'16,"17"18"31"-16,-21-15 19 0,21 15 11 0,-37-12 18 16,37 12 9-16,-37-10 19 0,17 8-2 15,20 2 11-15,-45-7 3 0,45 7-7 16,-37-3 5-16,37 3 5 0,-32-7 5 0,32 7-2 15,0 0 25-15,-42-2-9 0,42 2-12 16,0 0 10-16,-33 0-14 0,33 0-2 0,0 0-12 16,-44 0-3-16,44 0-10 0,-30 0-1 15,30 0-4-15,-40 6-8 0,40-6-1 0,-42 15-1 16,11-5-8-16,-3 2 5 0,-3 3-7 16,4 1 0-16,-2 0-10 0,5 2 8 15,-6 0-4-15,3 3 0 0,-2 5 3 0,5-2-2 16,-4 1-7-16,3-1 6 0,0 1 3 15,8-5-5-15,-5 6-2 0,1-5-4 16,5 1-2-16,0-1 5 0,1 5 11 16,2 1-12-16,-1-3 4 0,7 8 7 0,-4-1-4 15,4 4 2-15,-2 4 1 0,6 0 3 16,-6 2 0-16,10 1 5 0,-3 0-4 0,3 9 10 16,1-4-3-16,4 4-3 15,4 1-2-15,4 7 2 0,2 0-4 0,2 1 3 16,5-1 0-16,3 13-5 0,3-5 0 0,2-3 2 15,4-1-6-15,-1-4 5 0,4-1-3 16,-2-8 4-16,13-1-2 0,-7-6 1 16,7-4-6-16,-1-5 6 0,11 1-4 0,-1-8 0 15,5 2 1-15,2-13 0 0,3 4 1 16,3-10-1-16,2-1-3 0,1-6-1 0,-6-3 2 16,-2-3-1-16,-6-1 2 0,8-4 0 15,-5-7-1-15,3-5 1 0,2-11-2 16,-2-5 3-16,2-11-5 0,13-19 1 0,-11 6 0 15,-1-14-2-15,3-3 1 0,-18 6 2 16,-11 4-6-16,0-5 2 0,8-24-1 16,-15 18 3-16,-5 5-2 0,-3 4 7 0,-14 4 7 15,2 2-1-15,-6-3-3 0,-4 0 7 16,-4 4 0-16,-6-2-4 0,-7-6 1 16,-6 3-4-16,-5-2-4 0,-8 4 2 15,-4 3-3-15,-25-11-8 0,-20 5-19 16,-17 14-20-16,-14 10-33 0,-26 15-46 0,-15 16-55 15,-14 25-119-15,-14 15-626 0,-11 12-562 0</inkml:trace>
  <inkml:trace contextRef="#ctx0" brushRef="#br0" timeOffset="968424.0413">17972 4413 4336 0,'0'0'-111'16,"0"0"35"-16,0 0 16 0,0 0 26 0,3-37 14 16,-3 37 24-16,0 0 21 0,0 0 27 15,0 0 19-15,-8-27 16 0,8 27-4 0,0 0-6 16,0 0 3-16,0 0-17 0,0 0-6 15,0 0-4-15,0 0-15 0,-8-26-1 0,8 26-7 16,0 0 5-16,0 0-14 0,0 0-4 16,0 0 0-16,0 0-1 0,0 0-6 15,0 0-1-15,0 0 6 0,0 0-3 16,0 0-3-16,0 0 2 0,0 0-4 0,26 78 3 16,-16-53-2-16,2 2-1 0,-5 1-5 15,3-1 2-15,6 8 1 0,-9-8 2 16,2 4-4-16,-1 4 3 0,2-8-14 0,-2 0-7 15,1 1-21-15,-3 0-12 0,3-7-18 16,-3 4-11-16,3-5-10 0,-9-20-11 0,8 35-15 16,2-19-12-16,-10-16-15 0,7 27-18 15,-7-27-19-15,8 26-45 0,-8-26-567 16,0 0 229-16</inkml:trace>
  <inkml:trace contextRef="#ctx0" brushRef="#br0" timeOffset="968928.6297">18308 4534 3401 0,'0'0'-58'0,"5"-27"9"16,-5 27 3-16,0 0 3 0,0 0 4 15,0 0 3-15,3-32 4 0,-3 32-1 0,0 0 16 16,0 0 9-16,0 0 28 0,0 0 25 15,0 0 16-15,2-29-3 0,-2 29 15 16,0 0-11-16,0 0 0 0,0 0 2 0,0 0-6 16,0 0-11-16,0 0 1 15,0 0-7-15,0 0-10 0,0 0 11 0,0 0-10 0,0 0-9 16,0 0 16-16,0 0-24 0,0 0 1 16,14 94 5-16,-14-94 1 0,6 30-22 15,3-18 10-15,-9-12-16 0,11 27 2 16,1-14 3-16,-12-13-1 0,28 19 0 0,-9-9 6 15,-19-10-10-15,37 8 8 0,-37-8 3 16,43 0-1-16,-43 0-8 0,40-6 10 0,-16 1-12 16,-24 5 25-16,28-10 22 0,-28 10 3 15,20-17 10-15,-20 17 61 0,17-27 5 0,-17 27 12 16,0 0-4-16,-13-39 1 0,13 39-13 16,-14-27-13-16,14 27-2 0,-23-30-10 15,8 19-14-15,15 11-10 0,-32-22-5 0,15 13-11 16,17 9-7-16,-27-18-3 0,27 18-6 15,-26-12-6-15,26 12-6 0,-24-9-21 16,24 9-12-16,0 0-18 0,-32-8-21 0,32 8-28 16,0 0-14-16,0 0-29 0,-33 8-26 15,33-8-32-15,0 0-42 0,0 0-148 0,-15 9-501 16,15-9-215-16</inkml:trace>
  <inkml:trace contextRef="#ctx0" brushRef="#br0" timeOffset="969354.1332">18904 4370 4078 0,'0'0'-14'16,"0"0"12"-16,0 0 18 0,0 0 15 15,0 0 2-15,0 0 12 0,0 0-3 0,0 0-9 0,0 0-4 16,0 0 3-16,0 0-5 0,0 0-4 15,0 0-8-15,0 0-2 0,0 0-2 16,0 0-1-16,0 0-7 0,-10 64 5 16,10-64-2-16,23 26-8 0,-15-18 6 0,-8-8-8 15,27 22-5-15,-12-14 17 16,-15-8-8-16,30 13 22 0,-30-13-35 0,32 12 2 16,-32-12 5-16,22 7 8 0,-22-7-9 15,0 0 6-15,32 4-3 0,-32-4 6 0,0 0 1 16,21-26 5-16,-21 26-2 0,9-25 21 15,-9 25 0-15,-4-33-1 0,4 33 19 0,-13-33-7 16,13 33 14-16,-15-41-1 0,2 23-6 0,-1-5-1 16,4 7-9-16,-10-8-3 0,2 6-6 15,1 3-3-15,-3-2-7 0,20 17 1 16,-34-28-6-16,18 14-8 0,16 14-11 16,-34-18-26-16,34 18-23 0,-25-12-16 0,25 12-32 15,0 0-11-15,-35-3-28 0,35 3-32 16,0 0-82-16,0 0-577 0,0 0-10 0</inkml:trace>
  <inkml:trace contextRef="#ctx0" brushRef="#br0" timeOffset="969726.1778">19742 3763 3624 0,'0'0'-119'0,"0"0"15"16,0 0 18-16,23-7 33 0,-23 7 34 15,0 0 33-15,0 0 46 0,0 0 42 0,0 0 20 16,0 0 4-16,0 0 10 16,0 0 21-16,0 0 9 0,0 0 2 0,0 0-10 15,0 0-9-15,0 0-17 0,0 0-19 16,0 0-16-16,0 0-8 0,0 0-20 0,0 0-3 15,0 0-12-15,-47 68-5 0,39-38-3 16,1 5-8-16,-1 4-1 0,0-1-6 0,1 2-5 16,-2 4-6-16,6-2-10 0,0 1-11 15,-6 1-16-15,6-2-13 0,3 2-19 0,-3-4-13 16,3-3-13-16,0-3-8 16,3-4-12-16,-6 2-26 0,6-7-11 0,-3-25-23 15,0 45-25-15,0-45-51 0,-3 35-172 16,1-23-413-16,2-12 92 0</inkml:trace>
  <inkml:trace contextRef="#ctx0" brushRef="#br0" timeOffset="970148.9451">19278 4225 3535 0,'0'0'-87'16,"-3"-25"13"-16,3 25 17 0,0 0 16 0,-7-33 31 0,7 33 24 15,0 0 21-15,-10-24 11 0,10 24-3 16,0 0 8-16,-15-23 14 0,15 23-3 16,0 0-2-16,-17-15 2 0,17 15-14 15,0 0 3-15,0 0-10 0,0 0-6 0,0 0-7 16,0 0-1-16,0 0-9 0,-15 59-6 15,15-59 2-15,0 0 1 0,17 36-7 0,-17-36 3 16,30 17-6-16,-30-17-5 0,34 12-4 16,-34-12 10-16,33 1-10 0,-33-1 2 15,34-1 8-15,-34 1-6 0,0 0 0 0,36-23 9 16,-36 23-9-16,14-24 4 0,-14 24 1 16,1-30-7-16,-1 30 42 0,0 0-17 15,-15-50 16-15,15 50-6 0,-23-30-16 0,10 15 6 16,13 15-1-16,-24-27 7 0,24 27-16 15,-30-15 4-15,30 15-27 0,-23-5-29 16,23 5-29-16,0 0-51 0,-32 23-63 0,32-23-219 16,-15 29-364-16,15-29 362 0</inkml:trace>
  <inkml:trace contextRef="#ctx0" brushRef="#br0" timeOffset="970602.9328">20347 4364 3363 0,'-62'-18'-11'0,"62"18"20"0,0 0 9 0,-31-11 2 16,31 11 20-16,0 0 6 0,-34-3 15 16,34 3 12-16,0 0 3 0,-33 0-9 15,33 0-18-15,0 0-4 0,0 0-7 0,-37 10 4 16,37-10-5-16,-19 13-8 0,19-13-12 16,-15 18 8-16,15-18-12 0,-11 18 0 0,11-18 1 15,0 0-11-15,-9 35-1 0,9-35 5 16,0 0-10-16,15 30 6 0,-15-30 8 15,24 15-9-15,-24-15-2 0,38 4 10 0,-38-4-8 16,45-7 7-16,-45 7-13 0,49-15 4 16,-22 3-3-16,-2 0 15 0,-2 0-19 15,-4 0 12-15,-19 12 8 0,31-32 6 0,-21 17 0 16,-10 15-7-16,11-38-5 0,-11 38 7 16,-6-33 1-16,6 33-10 0,-23-31-32 0,23 31-23 15,-30-18-42-15,30 18-63 0,-47-5-134 16,22 13-498-16,-7 4 254 0</inkml:trace>
  <inkml:trace contextRef="#ctx0" brushRef="#br0" timeOffset="971209.3219">18500 5027 3439 0,'0'0'2'15,"0"0"3"-15,0 0 12 0,0 0-1 16,0 0-8-16,0 0 1 0,0 0-9 0,0 0 2 15,0 0 5-15,0 0-12 0,-55 50 16 0,55-50-6 16,-10 30-12-16,10-30 9 0,0 30-4 16,0-30-2-16,4 32 2 0,-4-32-1 15,8 36-5-15,4-18 10 0,-2 1 4 16,6 1-14-16,6-4 1 0,0 1 7 0,15-2-2 16,-4-3-2-16,6-3 10 0,-3-3 3 0,1-3 0 15,5-3-1-15,-7 0-14 0,-1-6 10 16,-3 3 0-16,-5-6 9 0,-1-1 4 15,-4-1 9-15,-6-5 26 0,0-4 6 16,-15 20 7-16,4-30-8 0,-4 30 9 16,-10-39 8-16,10 39 9 0,-27-38-7 0,19 23-16 15,-12-4-3-15,1 4-3 0,19 15-11 16,-23-23 0-16,8 12-30 0,15 11-31 0,-27-9-48 16,27 9-38-16,0 0-68 0,0 0-208 15,-42 11-408-15,42-11 250 0</inkml:trace>
  <inkml:trace contextRef="#ctx0" brushRef="#br0" timeOffset="972158.8681">19897 4844 3531 0,'0'0'-3'16,"-25"-32"23"-16,25 32 22 0,0 0 33 15,0 0 22-15,0 0 10 0,0 0-5 0,-27-7-11 16,27 7-13-16,0 0-5 0,0 0-5 16,0 0-15-16,0 0-9 0,-25 46-4 15,17-19-9-15,-2 1 3 0,-2 9-3 16,1 4-3-16,-1 2-11 0,0 5 9 0,-6 5 11 15,3-5 0-15,3 4-6 0,2-11-27 16,-3 2-27-16,2-3-35 0,0 1-38 0,-1-4-46 16,-1-6-70-16,6-4-199 0,-10-5-393 15,4-1 160-15</inkml:trace>
  <inkml:trace contextRef="#ctx0" brushRef="#br0" timeOffset="972547.1498">19278 4980 3513 0,'0'0'-41'0,"0"0"13"16,0 0 25-16,0 0 8 0,-18-15-5 15,18 15 13-15,0 0-17 0,0 0-5 16,0 0 9-16,0 0 6 0,0 0-3 15,0 0-1-15,0 0-2 0,0 0-7 0,0 0 5 16,0 0 9-16,0 0-12 0,0 0 10 16,65 43-1-16,-46-38-11 0,-19-5 1 15,41 10 4-15,-21-6-5 0,-20-4 3 0,41 0 10 16,-41 0-8-16,33 0 4 0,-33 0 9 16,0 0 0-16,39-14 11 0,-39 14 23 0,16-13-10 15,-16 13 7-15,0 0-1 0,0 0-10 16,0 0 4-16,0 0 1 0,-42-54-8 0,42 54 7 15,-26-18 10-15,6 9-13 0,20 9 6 16,-32-10-15-16,32 10-16 0,-34-3-20 16,34 3-21-16,-35 13-19 0,35-13-39 15,-30 27-51-15,12-12-110 0,9 0-497 0,9-15 436 16</inkml:trace>
  <inkml:trace contextRef="#ctx0" brushRef="#br0" timeOffset="972953.0836">20295 5235 3361 0,'0'0'78'0,"0"0"35"16,0 0 43-16,0 0 28 0,0 0 13 0,0 0 3 15,-88 13-4-15,88-13-13 0,0 0-15 16,0 0-11-16,-40-3-24 0,40 3-17 0,0 0-21 16,0 0-16-16,-36 0-12 0,36 0-8 15,0 0-9-15,0 0-6 0,0 0-11 16,0 0-10-16,0 0-5 0,0 0-9 0,0 0-5 16,56 52-2-16,-56-52-4 0,31 5 2 15,-31-5-3-15,32 5 0 0,-32-5 0 16,32 0-1-16,-32 0 0 0,0 0 2 0,37-6 5 15,-37 6-2-15,0 0 1 0,23-23 1 16,-23 23 1-16,4-24 2 0,-4 24-1 16,0 0 0-16,0 0-4 0,-39-53 1 0,26 39-6 15,-9-2-17-15,22 16-31 0,-38-16-53 16,38 16-50-16,-42-9-83 0,18 12-236 0,24-3-443 16,-60 9-549-16</inkml:trace>
  <inkml:trace contextRef="#ctx0" brushRef="#br0" timeOffset="979164.589">22042 1961 4268 0,'0'0'-182'15,"0"0"16"-15,0 0 20 0,-7-24 6 16,7 24 17-16,0 0 11 0,0 0 12 16,0 0 15-16,0 0 16 0,0 0 17 15,0 0-1-15,0 0 18 0,0 0 4 0,0 0 13 16,0 0-3-16,0 0 8 0,0 0 16 15,0 0-9-15,0 0 1 0,0 0 2 16,0 0 3-16,0 0-2 0,0 0 4 0,0 0-7 16,49 61 5-16,-39-49-5 0,-10-12-6 15,23 26 3-15,-10-14 11 0,-13-12-8 16,21 21 2-16,-21-21-8 0,31 15 9 16,-31-15 4-16,25 9 9 0,-25-9-6 0,37 0 9 15,-37 0-7-15,47-18 4 0,-17-6-3 16,9-11 5-16,2-13-5 0,3-8-3 0,16-28-2 15,2-5 2-15,-3 1 0 0,-3-2-2 16,-4 5 2-16,-5 13-3 0,-10 10 4 0,0 1-22 16,3 2-39-16,-8 3-74 0,-2 7-267 15,-2 0-186-15,-3 2 111 0</inkml:trace>
  <inkml:trace contextRef="#ctx0" brushRef="#br0" timeOffset="979782.586">22443 2167 2381 0,'0'0'96'0,"0"0"7"16,0 0-5-16,-16-15 12 0,16 15-8 15,0 0-18-15,0 0-13 0,0 0-11 0,0 0 6 16,0 0-20-16,0 0-11 0,0 0-7 16,0 0-4-16,0 0 5 0,0 0-3 15,0 0-6-15,0 0 9 0,0 0-22 0,0 0 13 16,0 0-7-16,0 0-2 0,43 62 0 16,-43-62-4-16,20 12 1 0,-20-12 3 15,25 10 2-15,-25-10 17 0,37-6-9 0,-37 6 13 16,54-29 16-16,-23 5-17 0,6-9 6 15,8-14 9-15,0-12-13 0,11-27 0 16,4-12 4-16,5-12 10 0,5 6-11 0,7-6-40 16,4-1-100-16,-11-6-251 0,9 0-415 15,-3-4 337-15</inkml:trace>
  <inkml:trace contextRef="#ctx0" brushRef="#br0" timeOffset="984306.8855">21123 4229 2615 0,'4'-26'430'0,"-4"26"-195"16,0 0-100-16,0 0-28 0,0 0-8 16,0 0 6-16,0 0 1 0,-12-33-8 15,12 33-2-15,0 0-10 0,0 0-11 0,0 0-6 16,0 0-9-16,0 0-13 0,0 0 7 16,-52 48-10-16,35-13-5 0,-3-1 1 15,5 10 8-15,-3 1 6 0,-9 8-3 0,5-1-3 16,-3 2 1-16,5 2-14 0,0 4-4 15,-2-1-4-15,2-5 0 0,2 2-6 0,0-2 0 16,-1 0-4-16,4-2 0 0,3-12-7 16,-3 0-20-16,7-3-25 0,-2 0-30 15,5-10-41-15,-5-1-27 0,8-2-51 0,2-24-78 16,-11 37-601-16,4-23-171 0</inkml:trace>
  <inkml:trace contextRef="#ctx0" brushRef="#br0" timeOffset="984644.7426">20556 4758 3877 0,'0'0'-145'16,"0"0"3"-16,0-30 18 0,0 30 1 15,0 0 23-15,10-29 31 0,-10 29 17 16,14-24 13-16,-3 8 4 0,-11 16 15 15,31-30 27-15,-11 13 16 0,-5 6 17 0,6-1-3 16,-21 12 14-16,44-13 13 0,-17 7 6 16,-27 6 5-16,42 0 17 0,-42 0 15 0,51 12-1 15,-25-3 5-15,0 8-22 0,-4-3-1 16,8 5-17-16,-3-1-7 0,5 1-10 0,-2 2 3 16,2-2-17-16,1 3 0 0,5-7-8 15,1 0-5-15,1-3 9 0,2-2-14 16,0-2-11-16,-5 2-8 0,-4-8-11 15,2 3-20-15,-3-2-40 0,5-6-41 0,-4-2-70 16,-4 1-207-16,-3-4-407 0,-6 5 223 16</inkml:trace>
  <inkml:trace contextRef="#ctx0" brushRef="#br0" timeOffset="985586.5511">21053 4217 3340 0,'0'0'-85'0,"0"0"35"0,10-23 16 16,-10 23 12-16,0 0 15 0,0 0 10 15,0 0 16-15,0 0 17 0,10-27-5 16,-10 27 14-16,0 0-13 0,0 0 0 16,0 0-4-16,0 0 3 0,0 0-6 0,0 0-8 15,5-23 29-15,-5 23 8 0,0 0 14 16,0 0 12-16,0 0 5 0,0 0-3 0,0 0-10 15,0 0 4-15,0 0-18 0,0 0-8 16,0 0-2-16,0 0 24 0,0 0-42 0,0 0-3 16,0 0 7-16,40 66-13 0,-26-47 2 15,-2 5-4-15,9 3-4 0,6 4-4 16,-5 4-1-16,10-2 5 0,1 1-7 0,7-3-4 16,7 3-41-16,5-5-76 0,-4-8-202 15,4-4-520-15,-12 2-10 0</inkml:trace>
  <inkml:trace contextRef="#ctx0" brushRef="#br0" timeOffset="990336.503">17074 2275 3594 0,'0'0'-139'15,"0"0"36"-15,0 0 31 0,0 0 18 16,0 0 23-16,0 0 5 0,-5-34 19 0,5 34 16 16,0 0-6-16,0 0 4 0,0 0-5 15,-12-22 3-15,12 22 7 0,0 0 5 16,0 0-1-16,0 0 31 0,0 0 25 16,0 0 0-16,0 0 32 0,-8-25 10 0,8 25-6 15,0 0-6-15,0 0-11 0,0 0-4 16,0 0-15-16,0 0-2 0,0 0-17 0,0 0-4 15,0 0-5-15,0 0-3 0,0 0-14 16,0 0-1-16,0 0-5 0,0 0 1 16,0 0-6-16,0 0-2 0,0 0 4 0,0 0 3 15,0 0 2-15,0 0 4 0,35 63 5 16,-20-42-13-16,5 6-1 0,0 1 1 16,5 4-6-16,5-5 6 0,-7 3-8 15,6-4 2-15,3 2-2 0,-4-4-5 0,1-3 1 16,-1 1 2-16,-10-7-4 0,9 1 4 15,-10-1 6-15,-2-6-7 0,-15-9 14 0,33 19 2 16,-33-19-5-16,0 0 2 0,32-12-4 16,-32 12-4-16,17-22 2 0,-17 22 5 0,13-33-6 15,-9 11 8-15,-4 22-3 0,5-44 7 16,-5 44 7-16,0-39 0 0,0 39 1 16,0-38-5-16,0 38-2 0,0-30-1 0,0 30-7 15,0 0 4-15,-4-40-4 0,4 40-10 16,0 0 4-16,-1-25-6 0,1 25-2 15,0 0 0-15,0 0 2 0,0 0-4 16,21-12-1-16,-21 12 0 0,0 0 7 0,0 0-7 16,51 32 0-16,-36-21 1 0,6 1 1 15,-1-2-1-15,-3 2-3 0,3 0 3 16,-20-12-2-16,42 18 0 0,-24-11 1 0,-18-7-1 16,36 13 0-16,-36-13 0 0,31 6 3 15,-31-6 1-15,29 3-1 0,-29-3 3 0,0 0 0 16,32-29-2-16,-32 29 7 0,8-33-2 15,-8 11 2-15,0 22 4 0,-5-56 0 16,-7 17-5-16,-3 1-1 0,2-2 0 0,-7-7-3 16,0 5 4-16,-5 0 10 0,4 4 0 15,1 4-3-15,-1 7-1 0,1-5-1 16,3 9-8-16,-2 1-8 0,9 4-34 0,-5-1-49 16,15 19-51-16,-16-19-48 0,16 19-169 15,-15-6-579-15,15 6-649 0</inkml:trace>
  <inkml:trace contextRef="#ctx0" brushRef="#br0" timeOffset="991348.9159">17942 1647 4418 0,'0'0'-167'0,"-12"-19"27"16,12 19 11-16,0 0 16 0,0 0 18 15,-13-21 16-15,13 21 8 0,0 0 22 0,0 0 7 16,0 0 5-16,-7-22 4 0,7 22 0 16,0 0-5-16,0 0 11 0,0 0 0 0,0 0 4 15,0 0 7-15,0 0-3 0,0 0-4 16,-13-20 21-16,13 20-3 0,0 0 7 16,0 0 8-16,0 0 11 0,0 0 23 15,0 0 10-15,0 0 11 0,0 0 30 0,0 0-21 16,40 75-8-16,-20-46 1 0,-5 1-10 15,3 8-6-15,2 5 2 0,7-1-10 16,-7 8-4-16,2-5-4 0,1 2 5 16,-3-1-10-16,2-1 0 0,-7-3 4 0,4-2-13 15,-6-3 1-15,5-4 0 0,-6 1-1 16,0-9-10-16,3 1-2 0,-7-6-4 16,2 1 8-16,-3-2 2 0,-7-19-5 0,13 28 4 15,-13-28 5-15,0 0-9 0,0 0 3 16,0 0 2-16,0 0-6 0,0 0 9 0,0 0-7 15,0 0-6-15,7-72 3 0,-7 72-6 16,-7-45 10-16,7 45-2 0,-5-45-4 0,0 19 7 16,5 26-9-16,-3-43-2 0,1 19-2 15,2 24 0-15,-1-44-8 0,1 44 11 16,-4-43 2-16,4 43-3 0,0-40-7 0,0 40 3 16,0-37-7-16,0 37 7 0,0-33-1 15,0 33-2-15,5-34 7 0,-5 34-4 16,10-34 4-16,-5 14 1 0,-5 20-9 0,15-30 23 15,-3 15 7-15,2-4-12 0,-14 19 0 16,15-23 5-16,-15 23-4 0,16-24-7 16,-16 24 1-16,15-18 4 0,-15 18-6 15,12-15-2-15,-12 15 0 0,0 0 3 0,18-18-6 16,-18 18-3-16,0 0 9 0,0 0 1 16,0 0 1-16,0 0 7 0,0 0-2 0,0 0-4 15,44 21 10-15,-44-21 2 0,18 27 8 16,-18-27-1-16,20 32 7 0,-5-10 3 0,-4-4-1 15,5 0 7-15,-6 4 2 0,4-5-9 16,1 3-2-16,-5-1-5 0,-2-1 0 16,-8-18-1-16,19 30-5 0,-9-16-4 0,-10-14-3 15,15 30 0-15,-5-15-3 0,-10-15-2 16,11 27-7-16,-11-27-17 0,12 25-13 16,0-9-27-16,-12-16-20 0,10 24-31 0,-10-24-32 15,12 27-37-15,-12-27-84 0,11 17-627 16,-11-17-316-16</inkml:trace>
  <inkml:trace contextRef="#ctx0" brushRef="#br0" timeOffset="992212.2043">19011 1721 4073 0,'0'0'-93'16,"-24"-10"16"-16,24 10 3 15,0 0 15-15,-35-5 17 0,35 5 18 0,0 0 13 0,-30-4 13 16,30 4-16-16,0 0 14 0,0 0-2 16,-43 6-2-16,43-6 6 0,-22 9 6 15,22-9 7-15,-24 22-1 0,24-22 10 0,-28 25-4 16,18-9 2-16,10-16-3 0,-15 33-5 15,8-11-10-15,7-22 10 0,-5 40 7 16,5-40-17-16,3 50 15 0,3-26-13 16,5-2 1-16,3 2 5 0,-3-3-9 0,9-1 7 15,0-3 9-15,2-1-10 0,5-4-7 16,-2-3-2-16,0-2 0 0,5-4 9 0,-30-3-9 16,42 0 4-16,-42 0 7 0,39-10-14 15,-21-2 4-15,-18 12 1 0,32-25-4 16,-29 10 19-16,-3 15 3 0,13-34 4 0,-13 34 12 15,0-36 5-15,0 36 12 0,-10-39-1 16,10 39 28-16,-15-35-5 0,5 16 11 16,10 19-18-16,-16-27-3 0,16 27-3 0,-19-26-9 15,19 26-8-15,-12-19-4 0,12 19-13 16,0 0-3-16,-15-20 3 0,15 20-10 0,0 0 0 16,0 0-2-16,0 0-1 0,0 0-10 15,0 0 6-15,0 0-5 0,0 0 2 16,72 8 0-16,-72-8 0 0,42 12-4 0,-18-2 1 15,9-1 1-15,-4-3-2 0,12 1-2 16,-9-2 0-16,7-2-8 0,-3 2-4 16,-2 1-5-16,3-6 5 0,-4 0-4 0,-1 0-2 15,-32 0 4-15,57-11 3 0,-34 3 3 16,2-5-5-16,-8-2 5 0,-5-6 0 16,-1-1-2-16,-4-5 2 0,-7-2 6 0,0 29-9 15,-20-73 5-15,2 26-2 0,-9-3-6 16,-7-7 2-16,-9 1 4 0,1-4 2 0,-3 6-6 15,-2 2 5-15,-1 2 3 0,4 11 7 16,2 1-12-16,0 8 7 0,4 1 7 0,6 5-7 16,0 6 0-16,4-4 2 0,5 7-10 15,4 7 7-15,19 8-6 0,-33-12-1 16,33 12 4-16,0 0-1 0,0 0-1 0,0 0 4 16,0 0 1-16,-22 39-2 0,22-39 3 15,0 0-3-15,35 68 1 0,-12-35 9 16,-2 11 10-16,7-1 15 0,0 5 8 0,6 11 3 15,3-2 3-15,-4 5-5 0,12 4-6 16,-6-1-1-16,3-1-3 0,14 22-3 16,6-11 0-16,0-10-4 0,-13-17-1 15,3 0-3-15,3-1-2 0,0-2-2 0,-6-15-4 16,-3-3-22-16,6-4-5 0,-12-9-32 0,9-7-35 16,-2-4-53-16,-4-13-76 0,6 0-281 15,-14-1-377-15,-3-5-215 0</inkml:trace>
  <inkml:trace contextRef="#ctx0" brushRef="#br0" timeOffset="992543.9687">19133 1717 4126 0,'-19'-18'41'0,"19"18"-2"15,0 0 1-15,-16-21-8 0,16 21-6 16,0 0 7-16,38-59-7 0,4 23-3 16,40-24 6-16,17 0-64 0,3-11-133 0,5 2-462 15,-10-2-151-15,-2-2 284 0</inkml:trace>
  <inkml:trace contextRef="#ctx0" brushRef="#br0" timeOffset="994510.8262">19170 895 3315 0,'8'-27'-93'0,"-8"27"35"16,0-25 34-16,0 25 29 0,0 0-1 16,0-30 18-16,0 30 26 0,0 0 16 15,0 0 0-15,-8-39 15 0,8 39 6 0,0 0 17 16,-7-23 7-16,7 23 17 0,0 0 1 15,0 0 1-15,-12-25-13 0,12 25-7 0,0 0-9 16,-15-18-10-16,15 18 0 0,0 0 1 16,-22-12-10-16,22 12-5 0,0 0-15 15,-31-14-4-15,31 14-11 0,-32-2-10 0,32 2-2 16,-34 0-2-16,34 0-3 0,-43 0-4 16,43 0-3-16,-55 0 2 0,21 0-8 15,2 0 3-15,-8 2-7 0,4-2 1 0,-1 0-4 16,0 0 0-16,-5 3-2 0,4-3 3 15,-4 4-1-15,3-1-1 0,1 1-7 16,-1-3 6-16,4 4-4 0,-2-5 0 16,-1 3 3-16,6 0-4 0,-5-2 0 0,4 4 6 15,1-2-7-15,2 0 0 0,-2 0 2 16,2 0 2-16,-5 0-4 0,5 0 5 0,6 3-4 16,-9-3-2-16,3 3 1 0,1 0 0 0,-2 0 0 15,-3 1 0-15,6 1 0 0,-1 1-2 16,1-6 2-16,-1 9-3 0,6-7 2 15,-4 2 1-15,27-7-1 0,-47 15-3 16,29-9 7-16,-5 3-1 0,23-9-4 0,-46 15 2 16,26-6 0-16,-1 0-5 0,-3 2 6 15,-1 0 0-15,5-1-3 0,-3 5 4 16,-1-3-3-16,1 0-1 0,-4 2 8 16,9-6-7-16,-2 5-3 0,-4-1 2 0,6 0 4 15,18-12-4-15,-32 18 3 16,32-18-2-16,-30 19 1 0,15-10 0 0,15-9-5 0,-27 23 5 15,12-14 0-15,15-9-2 0,-32 24 1 16,17-12 1-16,-3 3 0 0,-1 0 0 16,6 0 3-16,-4 2-5 0,1-2 4 15,-3 0 0-15,19-15-3 0,-27 25 0 0,12-11 1 16,15-14-1-16,-20 23 0 0,20-23 2 16,-23 22-2-16,13-10 1 0,10-12-1 0,-17 21-1 15,17-21 0-15,-13 24 2 0,13-24-2 16,-17 27 2-16,17-27-8 0,-8 30 5 0,8-30 3 15,-16 29 3-15,10-13-1 0,6-16-2 16,-14 32 3-16,14-32-3 0,-6 34 5 16,-4-19-4-16,10-15-2 0,-15 32 2 0,15-32 3 15,-14 30-4-15,14-30-3 0,-8 33 1 16,8-33 2-16,-12 27-2 0,12-27-2 16,-8 29 8-16,8-29-7 0,-12 27 5 15,12-27-4-15,-10 28 6 0,10-28-4 0,-10 25 1 16,10-25-4-16,-12 24 1 0,12-24 1 15,-5 25 4-15,5-25-7 0,-6 25 3 0,6-25-3 16,-7 25 4-16,7-25 3 0,0 0-6 16,-3 36 2-16,3-36 0 0,3 29-1 0,-3-29 3 15,0 33-2-15,0-33 0 0,3 30 4 16,-3-30-6-16,5 40 5 0,0-18 3 16,-1 3-8-16,1-3 3 0,-2 6 0 0,2-4-2 15,0 3 4-15,5 1 1 0,-7 4-5 16,11-2 2-16,-7 1 2 0,3 2-2 15,1-1-3-15,-1-2 3 0,5 4-1 16,-1-6 1-16,-8-1 1 0,6-3-1 0,2 3 0 16,1 0 3-16,-7-3 5 0,5 0 3 0,2 2-1 15,-1-2 1-15,4 4-2 0,1 0 0 16,1-3-5-16,5 2 2 0,1-2 3 16,5-3-3-16,0 2 1 0,1-3-3 15,7 2-1-15,-3-2 6 0,1 1-4 0,12-2-5 16,-12-1 4-16,4-3 0 0,0-1-3 15,-1 4 3-15,3-4-2 0,-4 0-1 16,-1-1 5-16,6-2-4 0,-8 4 2 16,6-3-3-16,-7 1 1 0,11-2 0 0,-11-1 3 15,10-1-5-15,-5-1 5 0,3-3-3 0,4 0 16 16,3 0 4-16,-4-3-7 0,7 1-1 16,2-8 1-16,2 4-3 0,0-3 0 0,13 2-2 15,-8-7 0-15,5-1-1 0,2 3 1 16,-2-7-4-16,-2 5 0 0,7-4 2 15,0-5-2-15,8 4 0 0,-1-3-2 16,-4-3 0-16,2 0 2 0,-8 7-5 0,-1-6 0 16,-3 1 1-16,4 2 1 15,-11 3-3-15,4-3 2 0,0 0 0 0,-7 2 3 16,4 1-5-16,-10 0 3 0,1 3-1 0,-5-3 0 16,7-5-2-16,3 2 3 0,-5 0 0 15,4-4 1-15,-8 0 2 0,8-2 3 16,-7-1 1-16,-4-2 2 0,4-3-1 0,-3-11 1 15,11-1 1-15,0-8-2 0,-5-5 1 16,-1-4-1-16,-1 2-1 0,-1-5 1 16,-3-3-1-16,-4-1-2 0,-7 0 0 0,4-3 1 15,-9-1 0-15,-1 0-1 0,-3-2-2 0,1 1 1 16,-9-1-2-16,-9 3 3 0,5 4-5 16,-12-5 1-16,-12-4-1 0,7-9 1 15,-10-1-2-15,-18-26-1 0,-8 8 1 16,-10 4 0-16,-15 14-4 0,-22 10-6 0,-23 23-31 15,-46 22-42-15,-39 37-56 0,-40 22-75 16,-81 44-232-16,-30 31-504 0,-39 34-790 0</inkml:trace>
  <inkml:trace contextRef="#ctx0" brushRef="#br0" timeOffset="1.00123E6">14031 8425 4551 0,'0'0'-191'0,"0"0"17"0,0 0 21 15,0-35 16-15,0 35 23 0,0 0 19 16,0 0 21-16,0 0 7 0,-5-26 13 0,5 26 8 16,0 0 4-16,-9-29 10 0,9 29 9 15,0 0 14-15,-5-30 5 0,5 30 8 0,0 0 12 16,-3-27 0-16,3 27 7 0,0 0 8 15,0 0 9-15,-8-34 5 0,8 34-10 16,0 0 11-16,0 0 15 0,0 0 12 16,-5-24 14-16,5 24 0 0,0 0-12 0,0 0-11 15,0 0-3-15,0 0-5 0,0 0-12 16,0 0 2-16,0 0-8 0,0 0-4 0,0 0-8 16,-4-30-7-16,4 30 6 0,0 0-12 15,0 0 1-15,0 0-4 0,0 0 6 0,0 0-2 16,0 0-2-16,0 0 9 0,0 0-9 15,0 0 10-15,0 0-7 0,0 0 2 0,66 47 6 16,-55-26-3-16,6 3-1 0,0 5-2 16,6 5-1-16,-1-1 5 0,3 8-10 15,2-2-3-15,-1 2 0 0,5-2 0 0,-1 1-4 16,-5-3 7-16,3-3-18 0,-4-2-19 16,2-2 4-16,5-5-33 0,-10-2-16 0,4 1-15 15,-5-6-25-15,6-6-42 16,-6 0-76-16,-20-12-192 0,28 6-353 0,-16-6 313 15</inkml:trace>
  <inkml:trace contextRef="#ctx0" brushRef="#br0" timeOffset="1.00164E6">14646 7737 3343 0,'0'0'-44'0,"-25"-17"16"0,25 17 21 16,-21-12 28-16,21 12 9 0,-19-16 4 0,19 16 21 15,0 0-2-15,-28-13-10 16,28 13-2-16,0 0-11 0,0 0-3 0,-24-11 5 15,24 11-5-15,0 0-7 0,0 0 11 0,0 0-11 16,0 0 16-16,0 0 1 0,0 0-2 16,0 0 2-16,49 59 3 0,-49-59-1 15,17 35 8-15,-6-13-4 0,1 2 10 16,1 8-4-16,2 1 3 0,-1 2-13 0,2 4 4 16,3 3-10-16,-1 1-2 0,-1 1-5 0,10 3-5 15,-7-2 5-15,2-1-4 0,3-4-9 16,-5-3-10-16,0-6-44 0,2-2-11 15,-1 0-25-15,-2-7-15 0,-3-2-38 0,1-3-54 16,-17-17-143-16,27 17-449 0,-19-16 306 16</inkml:trace>
  <inkml:trace contextRef="#ctx0" brushRef="#br0" timeOffset="1.00201E6">14539 8396 3317 0,'0'0'-39'0,"0"0"6"16,-23-6 19-16,23 6-5 0,0 0-5 0,0 0 12 16,0 0 5-16,-32-9 0 0,32 9-10 15,0 0 7-15,0 0 0 0,0 0-5 0,-20-15 5 16,20 15 3-16,0 0 7 0,0 0 7 15,-13-18 23-15,13 18-20 0,0 0 9 16,0 0 8-16,0 0-6 0,-9-30-2 16,9 30 0-16,0 0 0 0,22-31 2 0,-22 31-2 15,20-23-3-15,-5 8 0 0,-15 15-5 16,34-29 10-16,-14 14-3 0,-4 0-9 0,4-3 11 16,9-1-7-1,-4-2 5-15,0-3-3 0,4 2-15 0,-1 0 7 0,-6-3-1 16,4 5-10-16,-5 1 6 0,-3 0-35 0,0 7-38 15,-4-4-71-15,-14 16-188 16,20-25-344-16,-20 25 118 0</inkml:trace>
  <inkml:trace contextRef="#ctx0" brushRef="#br0" timeOffset="1.00242E6">15190 7645 2774 0,'0'0'38'0,"0"0"11"15,0 0 15-15,0 0 13 0,0 0 9 0,0 0 31 16,-77 22-5-16,77-22-16 0,-27 18-24 16,27-18-7-16,-18 27-4 0,10-12-15 0,8-15-6 15,-9 35 1-15,9-35-13 0,0 39-7 16,0-39 7-16,17 42-7 0,-4-24-5 0,7 0 1 15,4-2-2-15,3-3 1 0,4-6-7 16,9 3-5-16,-3-7-2 0,-3 1 11 0,3-4-9 16,-4-4-10-16,-1-1 0 15,0-3 1-15,-6 1 3 0,-4-3 9 0,-4-3-5 16,-18 13 8-16,21-21 3 0,-21 21 20 0,5-24 19 16,-5 24 14-16,0 0 15 0,-36-39 13 15,11 22-10-15,-1 4 2 0,0 1 0 0,-4 2-7 16,0 1 1-16,-2-4-4 0,6 9-11 15,1-7-7-15,-5 7-8 0,30 4-8 16,-47-9-25-16,27 3-14 0,20 6-43 0,0 0-24 16,-49 6-46-16,49-6-29 0,-20 9-39 15,20-9-90-15,-13 4-594 0,13-4-170 16</inkml:trace>
  <inkml:trace contextRef="#ctx0" brushRef="#br0" timeOffset="1.0029E6">15476 7347 4132 0,'0'0'17'0,"0"0"-10"16,0 0 7-16,0 0-7 0,0 0-7 0,27 44 2 16,-19-22 8-16,6 7-10 0,7-3 2 0,1-2 7 15,3 7-6-15,7-7-1 16,-2-3 3-16,2-6-2 15,1-2 1-15,2-4-1 0,-1-3 2 0,-4-3 0 0,2-3 0 0,-2-3-1 16,-30 3 1-16,57-10 10 0,-34 2 9 16,-4-2 27-16,-19 10 4 0,21-27 8 15,-11 15 18-15,-10 12 11 0,0 0 5 0,4-40 15 16,-4 40 5-16,0-25-4 0,0 25-2 16,0 0-14-16,0 0-12 0,-9-37-14 0,9 37-18 15,0 0-8-15,0 0-6 16,0 0-13-16,0 0-10 0,17-16-8 0,-17 16-6 15,0 0-1-15,0 0 0 0,57 6-1 16,-57-6 0-16,47 5 0 0,-20-5 0 0,4-5 0 16,-2 3 0-16,-29 2-1 0,57-10 0 15,-34 3 3-15,4 2 3 0,-27 5 3 0,32-17 6 16,-32 17 8-16,18-23 11 0,-18 23 6 16,0-32 2-16,0 32 0 0,-15-36 1 0,-3 15-3 15,-8-4-3-15,1-4-4 0,-3 2-4 16,-9-4-4-16,5 0-5 0,-13 1-5 15,8-2-25-15,-4 2-25 0,5 5-37 0,6 5-51 16,5 0-74-16,-7 1-163 0,4 11-267 16,5 1-283-16,23 7-499 0</inkml:trace>
  <inkml:trace contextRef="#ctx0" brushRef="#br0" timeOffset="1.00714E6">28731 7962 4318 0,'0'0'-105'0,"0"0"20"0,20-15-1 16,-20 15 11-16,0 0 8 0,0 0-4 15,0 0 6-15,22-12 11 0,-22 12 5 16,0 0 7-16,0 0 5 0,32-3 5 0,-32 3 4 16,0 0-2-16,0 0 25 0,0 0 34 15,28-4 72-15,-28 4 22 0,0 0 23 0,0 0 0 16,0 0-22-16,0 0-6 0,0 0 1 15,0 0-7-15,0 0 2 0,-72 37 0 16,51-25-5-16,-11 3-7 0,-2 1-5 0,-6 7-7 16,2 1-8-16,-11 0-7 0,-3 5-6 15,-9 8-2-15,2-4-3 0,-10 8-4 0,-21 11-7 16,0-3-4-16,9-5-2 0,-14 5 6 16,-2-4 3-16,15-9-1 0,7-1 5 15,-24 7-8-15,-1 2-3 0,13-10-8 16,10-2-1-16,-2-4-3 0,1 2-7 0,-4-5-3 15,-2 1-5-15,2 0 1 0,-2-2-2 16,-1 4-4-16,-29 3 1 0,-6-3-5 0,3 4-1 16,16-14-1-16,-21 6-6 0,17-6 6 15,11-3-14-15,-4-3 0 0,4 3 0 16,4-5 3-16,-4 0-2 0,7-1 1 0,-7-4 1 16,1 0-2-16,-3-3 2 0,-1 1-2 15,-2-6 1-15,-6 3-3 0,-4-2 3 0,-38-3-1 16,-8 3 0-16,1-4 4 0,-7 2-5 15,-3-1 1-15,0 2 1 0,-3 3 3 16,3-4 13-16,3 8 11 0,4-4 10 0,2 3 1 16,4 2 0-16,7-5-5 0,0 7-4 15,26-4 2-15,11-3-7 0,8 2-5 0,-2-2-2 16,6 5-2-16,11-10 0 0,4 5 1 16,0-2-1-16,6-1-4 0,-3 0 1 15,2-3-3-15,5 0 1 0,-7 2-4 0,3-6-1 16,1 5 2-16,-1-5-3 0,-3 4-3 15,2-1 3-15,5-1-2 0,1 2 2 16,4 3-1-16,-1-4 1 0,10 0-3 16,5 6 4-16,1-2 2 0,2-5-4 0,4 7-1 15,2-2-3-15,9-5 1 0,-9 7 0 0,10-5 1 16,-3 1 0-16,-2-1-1 0,1 0 2 16,-5-1-1-16,6-1 0 0,-11 1 6 15,0-1-3-15,3 1-3 0,-1-2-3 0,-1 3 1 16,-2-3-1-16,1 3 5 0,4 0-1 15,-7 0 0-15,6-1-4 0,-6 0 1 16,2 3 5-16,4 0-1 0,-2-3-2 0,-4 1-1 16,2 3 1-16,0-3-1 0,-1 0 1 15,3 2-1-15,-2 2 1 0,5-4 1 16,-5 3 1-16,0-4-3 0,2 2 1 0,-3 1 0 16,9-1 2-16,-8-1-3 0,2-1 1 15,2 0 2-15,1 4 1 0,-5-4-4 0,5 5 0 16,1-1 0-16,2 0 2 0,-6-4 1 15,6 5-2-15,3 2 0 0,0-3 0 16,1 0 1-16,-3 3 2 0,11-4 0 0,-11 1-1 16,38 3 0-16,-61-3 1 0,26 1-4 0,4-2-1 15,31 4 0-15,-66-3 2 0,29 0-2 16,7 3 1-16,-5-3-2 0,2 3 1 16,-2-2 1-16,1-2 0 0,1 1 1 0,-6 0-2 15,6-1 1-15,-2 2 1 0,1-4-2 16,1 1 2-16,-2 5 1 0,5-1-1 0,-6-2 3 15,36 3-4-15,-58-8 3 0,29 8-4 16,1-1-1-16,28 1 2 0,-49-4-1 16,49 4 0-16,-46-3 1 0,46 3 0 0,-49 0 0 15,21 0 2-15,28 0-2 0,-54 0 2 16,22 3-2-16,1 1 2 0,-1-3-2 16,32-1 3-16,-60 5 0 0,33-5 2 0,0 3-6 15,27-3 2-15,-50 3-2 0,50-3 2 16,-35 1-2-16,35-1 1 0,-35 0 1 15,35 0 0-15,-36 5-1 0,36-5 0 0,0 0 3 16,-40 0-2-16,40 0-2 0,0 0 2 16,-35 0 2-16,35 0-1 0,-32 0 0 15,32 0-2-15,0 0 1 0,-33 3-3 0,33-3 0 16,0 0 2-16,0 0-2 0,-39-3 1 16,39 3-3-16,0 0 3 0,0 0 4 0,0 0-3 15,-25-6-1-15,25 6 0 0,0 0 0 16,0 0 2-16,0 0-1 0,-35-11 1 15,35 11-1-15,0 0 1 0,-26-12 0 0,26 12 0 16,0 0 0-16,-34-9 0 0,34 9 0 16,0 0-1-16,-27-12 0 0,27 12 3 0,0 0-2 15,-25-12-2-15,25 12 0 0,0 0 1 16,-32-7-3-16,32 7 3 0,0 0-2 0,-33-11 1 16,33 11 0-16,-30-6 1 0,30 6 1 15,0 0 2-15,-34-11-2 0,34 11-1 16,0 0 4-16,-26-9-4 0,26 9 0 15,0 0 1-15,-32-12-2 0,32 12-2 0,0 0 4 16,-30-13-2-16,30 13 1 0,-27-12 1 16,27 12-1-16,-27-15 1 0,27 15-3 0,-33-15 0 15,33 15 2-15,-30-12 0 0,30 12-1 0,-25-15-1 16,25 15 3-16,-29-10 0 0,29 10-2 16,-17-11-1-16,17 11 1 0,0 0 1 15,-25-12 0-15,25 12 0 0,0 0 0 0,0 0 0 16,-26-14 1-16,26 14 1 0,0 0-3 15,-22-12 4-15,22 12-6 0,0 0 4 16,0 0 0-16,-24-15-2 0,24 15 1 0,0 0-2 16,-21-17 5-16,21 17-2 15,0 0-3-15,0 0 5 0,0 0-4 0,-29-13 2 0,29 13 1 16,0 0-2-16,0 0-2 0,0 0-1 16,0 0 3-16,-25-7 0 0,25 7-1 15,0 0 4-15,0 0-4 0,0 0 3 16,0 0-3-16,0 0 1 0,-23-12 1 0,23 12-1 15,0 0 3-15,0 0-4 0,0 0-2 16,0 0 4-16,0 0 0 0,0 0 0 0,0 0-1 16,0 0-1-16,0 0 2 0,0 0 2 15,-20-15-2-15,20 15-1 0,0 0 0 16,0 0 1-16,0 0 0 0,0 0 4 0,0 0-3 16,0 0 0-16,0 0-1 0,0 0-2 15,0 0 0-15,0 0 2 0,0 0-4 0,0 0 0 16,0 0 0-16,0 0 1 0,0 0-1 15,0 0 3-15,0 0 0 0,0 0-1 0,0 53 2 16,0-53-2-16,0 0 2 0,8 52 0 16,-8-52 0-16,12 39 0 0,-7-15-1 15,-2-3 2-15,5 1-3 0,-8-22 0 16,15 42 2-16,-11-19-2 0,1-2 3 0,-5-21-1 16,10 49-1-16,-3-27 5 0,1 3-5 15,-3-1 2-15,2-1-3 0,-7-23 4 0,6 45 0 16,4-22-2-16,-5-2 2 0,-5-21-1 15,7 39 3-15,-2-21-3 0,-5-18-3 0,8 36 2 16,-4-18 0-16,-4-18 0 0,8 30 0 16,-8-30 3-16,7 27-3 0,-7-27-1 15,5 25 1-15,-5-25 0 0,0 0-2 0,5 34 4 16,-5-34 3-16,0 0-6 0,5 25 2 16,-5-25-3-16,0 0-1 0,0 0 3 0,10 28-3 15,-10-28 0-15,0 0-1 0,0 0-5 16,0 0 0-16,2 24-2 0,-2-24-2 0,0 0 1 15,0 0 2-15,0 0 0 0,0 0 1 16,0 0 3-16,0 0 0 0,0 0 0 16,0 0 1-16,0 0 0 0,0 0 0 15,0 0-3-15,0 0 1 0,0 0-4 0,0 0 0 16,0 0 0-16,0 0-3 0,0 0-1 16,-20-62 0-16,20 62 2 0,-7-39 3 0,2 14-1 15,5 2 4-15,-2-1-1 0,-1 4 1 16,3-9 0-16,-9 8 3 0,6 2 2 0,3 19-3 15,-2-39 1-15,-1 16 0 0,-2 5 1 16,5 18 1-16,-3-34-1 0,-1 18-1 16,4-2 1-16,0 18 2 0,-5-30-3 15,0 14 4-15,5 16-1 0,-6-31 0 0,2 17 0 16,4 14-1-16,-8-32 1 0,5 17 3 16,3 15-4-16,-2-27 1 0,2 27-3 0,-8-26-5 15,8 26-5-15,-7-27-4 0,7 27-3 16,0-28 1-16,0 28 0 0,-2-24 1 0,2 24 3 15,0 0 0-15,0-27 4 0,0 27 0 16,0 0 1-16,-3-21 1 0,3 21 1 16,0 0 2-16,0 0 0 0,0-26 2 0,0 26-1 15,0 0 1-15,0 0 1 0,0 0 0 16,-5-26 0-16,5 26 0 0,0 0-2 16,0 0 2-16,0 0 2 0,5-24-1 0,-5 24 2 15,0 0 1-15,0 0 2 0,0 0 0 16,0 0-1-16,0 0 7 0,3-18 3 0,-3 18 2 15,0 0 1-15,0 0-5 0,0 0-1 16,0 0 1-16,0 0-1 0,0 0-2 0,0 0-2 16,0 0 1-16,0 0-3 0,0 0 0 15,0 0 3-15,0 0-5 0,0 0 2 0,0 0-1 16,0 0-3-16,0 0 3 0,0 0-3 16,0 0 1-16,2-24 0 0,-2 24 0 15,0 0 1-15,0 0 0 0,20-3 1 0,-20 3-3 16,18-8-1-16,-18 8 3 0,25-5 0 15,-25 5 2-15,29-9 0 0,-16 3-1 16,7 0 2-16,-20 6-1 0,34-10-2 0,-23 8 0 16,-11 2-3-16,32-14 1 0,-18 12 3 15,-14 2 0-15,26-10-3 0,-26 10 2 16,19-3 0-16,-19 3 0 0,20-6 0 0,-20 6 0 16,0 0 0-16,22-10 0 0,-22 10-1 15,0 0 1-15,23-10 0 0,-23 10 1 0,17-1-3 16,-17 1 3-16,0 0-2 0,20-6 2 15,-20 6-2-15,0 0 1 0,25-6 1 0,-25 6-3 16,0 0 3-16,20-7 0 0,-20 7-3 16,0 0 2-16,20-7 0 0,-20 7 0 15,0 0 0-15,25-5 0 0,-25 5 0 0,0 0-2 16,20-4 1-16,-20 4 1 0,0 0 0 16,20-6 0-16,-20 6 3 0,0 0 0 15,0 0-3-15,22-6-1 0,-22 6 0 0,0 0 0 16,0 0 1-16,20-6 0 0,-20 6-2 15,0 0 2-15,29-6 1 0,-29 6 0 16,21-8-1-16,-21 8-1 0,22-7 0 0,-22 7 1 16,25-8 2-16,-25 8-1 0,17-2-2 15,-17 2 3-15,0 0-1 0,18-6-1 0,-18 6 0 16,0 0-1-16,0 0 1 0,29-6-1 16,-29 6 0-16,0 0 0 0,0 0-1 0,0 0 3 15,18-5-1-15,-18 5 0 16,0 0-1-16,0 0 1 0,0 0-1 0,19-5 2 15,-19 5-1-15,0 0 0 0,0 0-1 0,0 0 2 16,21-2 2-16,-21 2-2 0,0 0 0 16,0 0 0-16,0 0-1 0,0 0 1 15,0 0-1-15,0 0 2 0,0 0 0 0,0 0 0 16,22-3-1-16,-22 3 1 0,0 0 0 16,0 0 1-16,0 0 3 0,0 0 3 0,0 0 4 15,0 0 5-15,0 0 1 0,0 0-1 16,0 0-2-16,0 0-3 0,0 0 0 0,0 0-3 15,0 0-1-15,0 0 1 0,-38 37-2 16,38-37-4-16,-19 20 3 0,19-20-1 16,-17 13-1-16,11-1-1 0,6-12 2 0,-25 23-3 15,16-11 1-15,9-12 1 0,-21 21-4 16,12-8 0-16,-3-2 2 0,12-11-2 16,-18 23 1-16,8-10 0 0,10-13-1 15,-17 17 1-15,9-7-2 0,8-10 2 0,-15 19-1 16,5-11 0-16,10-8-2 0,-15 18 1 15,8-6-1-15,7-12 2 0,-17 18-2 0,17-18 4 16,-13 23 0-16,13-23-3 0,-13 18 0 0,13-18-2 16,-15 21 2-16,15-21 0 0,-12 20 1 15,12-20 0-15,-17 19-1 0,17-19 3 16,-13 17-4-16,13-17 1 0,-15 22-1 0,15-22 0 16,-15 18 0-16,15-18 0 0,0 0-1 15,-17 24 1-15,17-24 0 0,-10 20 2 16,10-20-2-16,0 0 3 0,-12 24-1 0,12-24-1 15,-12 19 1-15,12-19 0 0,-15 22-1 16,15-22-1-16,-16 24 1 0,16-24 0 16,-14 25 0-16,14-25-1 0,-15 23 0 0,15-23 0 15,-12 25 0-15,12-25 1 0,-11 26 0 16,11-26 1-16,-15 24 0 0,15-24-2 0,-14 24 1 16,14-24 1-16,-13 25 0 0,13-25 0 15,-15 25-1-15,15-25 3 0,-8 22-3 16,8-22 1-16,-12 17 0 0,12-17-1 0,0 0-1 15,-12 25 0-15,12-25 2 0,0 0-1 16,-8 22 0-16,8-22-1 0,0 0 2 0,0 0 0 16,-12 19-2-16,12-19 1 0,0 0-1 15,0 0 2-15,0 0-2 0,0 0 1 0,-13 20-1 16,13-20 1-16,0 0-3 0,0 0-11 16,0 0-8-16,-4 12-11 0,4-12-12 15,0 0-11-15,0 0-11 0,0 0-14 0,0 0-13 16,-10 30-14-16,10-30-16 0,0 0-12 15,0 18-20-15,0-18-18 0,0 0-25 0,0 0-111 16,0 0-614-16,0 0-604 0</inkml:trace>
  <inkml:trace contextRef="#ctx0" brushRef="#br0" timeOffset="1.01187E6">16615 8390 4410 0,'0'0'-149'0,"0"0"14"0,0 0 21 0,0-34 22 15,0 34 24-15,0 0 27 0,0 0 25 0,0 0 40 16,0 0 22-16,0 0 9 0,0 0 18 15,0 0 12-15,0 0 4 0,0 0 5 16,0 0-19-16,0 0-5 0,0 0-5 16,0 0-9-16,0 0 6 0,0 0 11 0,0 0-6 15,0 0-6-15,0 0 5 0,0 0 1 16,-48 58 10-16,34-40-4 0,-7 11-6 0,2-3-6 16,-1 1-6-16,2-5-12 15,-1-4-1-15,3-1-6 0,2 2-6 0,14-19-8 16,-23 28-3-16,23-28-12 0,-20 19-14 0,20-19-5 15,-14 18 3-15,14-18-5 0,0 0-1 16,0 0-2-16,0 0-11 0,0 0-3 16,0 0 2-16,76-37-4 0,-55 20-6 0,6-6 12 15,-7 5-2-15,-1-1 0 0,2 4 9 16,1 0 0-16,-5 3 5 0,-17 12 5 16,23-22 1-16,-23 22 13 0,20-19 16 0,-20 19 12 15,17-15 1-15,-17 15 4 0,0 0 1 16,0 0-3-16,0 0-4 0,0 0-7 0,0 0 1 15,0 0-3-15,0 0-1 0,0 0-6 16,0 0 1-16,0 0-2 0,0 0-3 16,-82 24-1-16,82-24-1 0,-20 15 1 0,20-15-1 15,-18 17-6-15,18-17-2 16,-19 9 0-16,19-9-3 0,0 0-12 0,0 0-3 16,-17 15 4-16,17-15-2 0,0 0 2 15,0 0-5-15,0 0 4 0,0 0 0 0,0 0-7 16,0 0 1-16,0 0-1 0,0 0 4 15,0 0 1-15,36-65 3 0,-36 65 2 0,0 0-4 16,8-28 8-16,-8 28 6 0,0 0 1 16,7-23 11-16,-7 23 6 0,0 0 2 0,0 0 8 15,0 0 12-15,-7-35 9 0,7 35 2 16,0 0-6-16,0 0-6 0,0 0-7 16,-55 9-1-16,55-9-3 0,-45 26-5 0,23-13-3 15,-3 7-1-15,-2 1-3 0,2 0 2 16,1-1-4-16,3-1-2 0,1-4-1 15,3-3-1-15,-1 4-3 0,18-16-3 0,-27 20-11 16,27-20-6-16,-20 18-1 0,20-18-1 16,-9 16-3-16,9-16-2 0,0 0-9 15,0 0-5-15,0 0-12 0,0 0-5 0,0 0-2 16,0 0 2-16,0 0 6 0,0 0 4 16,0 0 8-16,0 0 0 0,0 0 4 0,0 0 11 15,0 0 14-15,34-64 12 0,-34 64 8 16,0 0 11-16,0 0-5 0,0 0-5 15,0 0-3-15,0 0-1 0,0 0 0 0,-44-13-5 16,44 13-1-16,0 0 1 0,0 0 0 16,0 0-1-16,-43 30-4 0,43-30 5 15,-17 17-6-15,17-17 3 0,0 0-13 0,-22 19-10 16,22-19-5-16,0 0 4 0,0 0-6 16,-10 18 3-16,10-18 1 0,0 0 7 15,0 0-8-15,0 0 3 0,0 0 4 0,0 0-13 16,0 0 2-16,0 0 11 0,40 28-16 15,-40-28 4-15,0 0 5 0,0 0-10 0,17 16 7 16,-17-16 1-16,0 0 7 0,5 26-4 16,-5-26 8-16,0 25 4 0,0-25-5 15,4 31-2-15,-4-31 6 0,0 27 5 0,0-27-3 16,5 28-3-16,-5-28 7 0,0 0-2 16,3 34-3-16,-3-34 7 0,0 0-4 15,12 30 1-15,-12-30-1 0,0 0 1 16,11 23-5-16,-11-23 5 0,0 0 0 0,17 12 4 15,-17-12-3-15,0 0-3 0,0 0 4 16,0 0-1-16,0 0-9 0,0 0 19 0,0 0-10 16,57-24-7-16,-57 24 7 0,18-20-4 15,-18 20 3-15,17-15-3 0,-17 15-1 0,17-12 7 16,-17 12-5-16,0 0-1 0,22-15 9 16,-22 15 5-16,0 0 4 0,0 0-12 15,0 0 9-15,21-13-3 0,-21 13 1 0,0 0 2 16,0 0 9-16,0 0-7 0,0 0 2 15,0 0 5-15,0 0-14 0,0 0 2 16,-5 60 6-16,5-60-9 0,0 0 3 0,0 0-3 16,-11 39 2-16,11-39-2 0,0 0-6 15,-9 25-2-15,9-25 5 0,0 0-4 16,0 0-5-16,0 0 6 0,0 0 6 16,17 17-6-16,-17-17-6 0,0 0 5 0,0 0 4 15,57-52-9-15,-46 35-8 0,3-4-3 16,-4-8 4-16,-3 2-1 0,1 2 5 0,-6 0 2 15,-2 25 4-15,0-49 4 0,0 49 33 16,-5-37 19-16,5 37 20 0,-9-31 3 16,-1 15-1-16,10 16-11 0,-11-20-10 0,11 20-7 15,-14-20-4-15,14 20-4 0,0 0-5 0,-27-14-3 16,27 14-4-16,0 0-6 0,0 0 2 16,0 0-1-16,-36 2-3 0,36-2-4 15,0 0-5-15,0 0 1 0,0 0 9 16,0 0-13-16,-21 24-1 0,21-24 0 0,0 0 0 15,0 0-3-15,0 0 0 0,0 0-2 16,0 0 5-16,0 0-4 0,0 0 4 16,0 0 0-16,0 0 1 0,0 0 5 0,0 0 1 15,0 0-1-15,0 0 3 0,0 0 3 16,0 0-2-16,0 0-3 0,0 0 7 16,0 0-1-16,0 0 9 0,0 0 6 0,49-49-5 15,-49 49-1-15,0 0-2 0,0 0-3 16,0 0 0-16,0 0-2 0,0 0-4 0,0 0-1 15,-22-39 2-15,22 39-5 0,0 0 4 16,0 0-5-16,0 0 1 0,-16-15 1 0,16 15 1 16,0 0-4-16,0 0-1 0,0 0-1 15,0 0-4-15,0 0-1 0,0 0 6 16,0 0-4-16,0 0-1 0,0 0-1 0,0 0-1 16,30-33-2-16,-30 33-3 0,26-17-3 15,-9 8 1-15,-17 9 1 0,22-15-5 0,-22 15 7 16,25-13-2-16,-25 13 2 0,0 0 2 15,23-17 1-15,-23 17 8 0,0 0 0 16,22-11 8-16,-22 11 2 0,0 0-2 16,0 0-3-16,20-12-1 0,-20 12-6 15,0 0-1-15,0 0-2 0,0 0 0 0,0 0-5 16,19-12 3-16,-19 12-5 0,0 0 2 16,0 0 4-16,0 0 1 0,0 0 0 0,0 0 0 15,0 0-5-15,0 0 4 0,0 0-2 16,0 0-1-16,0 0 1 0,0 0-3 0,0 0 4 15,0 0 0-15,-66 35 0 0,66-35-2 16,0 0-10-16,-21 13-8 0,21-13-11 0,0 0 0 16,0 0 2-16,0 0-7 0,-27 12 3 15,27-12 1-15,0 0 13 0,0 0-2 16,0 0 15-16,0 0-12 0,0 0 5 0,0 0 5 16,-20 12-3-16,20-12 5 0,0 0 0 15,0 0-2-15,0 0-2 0,0 0-10 16,0 0-11-16,-27 17 8 0,27-17-5 15,0 0-2-15,-22 9 11 0,22-9 2 0,0 0 1 16,-28 21 3-16,13-11-8 0,15-10 8 16,-27 25 4-16,10-13-1 0,17-12 5 0,-26 24-9 15,9-8 12-15,17-16 2 16,-29 22-3-16,29-22-9 0,-20 19 11 0,20-19-11 0,-13 13-5 16,13-13 11-16,0 0-5 0,-15 20 3 15,15-20-3-15,0 0 3 0,0 0 8 16,0 0-6-16,0 0-7 0,0 0 16 0,0 0-4 15,60 6 5-15,-60-6-6 0,0 0-1 16,39-21 6-16,-39 21 0 0,21-11 5 0,-21 11 20 16,0 0 6-16,25-12 9 0,-25 12 4 15,0 0 12-15,0 0 7 0,0 0-3 16,0 0-15-16,0 0-10 0,0 0 2 16,0 0-6-16,0 0-7 0,7 47-4 0,-7-47 0 15,-7 44-2-15,7-44-2 0,-8 51-3 16,8-26-4-16,0-25 4 0,0 49-1 0,0-27-4 15,0-22 0-15,0 40 1 16,0-40-2-16,0 37 2 0,0-37 0 0,-7 37 1 16,7-37 0-16,-1 35 1 0,1-35-3 0,-4 24-3 15,4-24 2-15,-8 21-5 0,8-21-4 16,0 0-2-16,0 0-1 0,0 0-2 16,0 0-3-16,0 0-3 0,0 0 4 0,0 0 1 15,0 0 5-15,0 0-4 0,0 0 2 16,0 0 1-16,13-80 0 0,-13 80 3 0,0 0 6 15,4-40-1-15,-4 40 6 0,0 0 0 16,-4-32-2-16,4 32 1 0,0 0-1 16,0 0-6-16,0 0 1 0,0 0-2 0,0 0 3 15,0 0-2-15,0 0-1 0,0 0 3 16,0 0-2-16,0 0-2 0,-5 96 5 16,5-96-2-16,0 0 3 0,0 36-7 0,0-36-5 15,0 0 3-15,4 31 3 0,-4-31 1 16,0 0-3-16,0 0 3 0,0 23-1 0,0-23 3 15,0 0-3-15,0 0 2 0,0 0-4 16,0 0 2-16,0 0-2 0,0 0 8 16,0 0-7-16,0 0 0 0,-4-109-1 0,4 86-1 15,0 23-2-15,-5-56 5 0,5 25-4 16,0 0 4-16,0 1-4 0,5-4 1 16,-5 6 3-16,4 1-2 0,-3-2-3 0,-1 29 2 15,4-50 2-15,4 26 1 0,-5 4-5 16,-3 20 2-16,7-41 2 0,-7 41 2 0,7-36-3 15,-4 16-1-15,-3 20-2 0,8-30 8 16,-8 30-3-16,9-35 0 0,-2 21 0 16,-7 14 1-16,8-39 0 0,-8 39-1 0,5-26 4 15,-5 26-1-15,3-29 3 0,-3 29 0 16,0 0 8-16,-6-33 11 0,6 33 23 16,0 0 5-16,-10-29 3 0,10 29-2 0,0 0-1 15,-24-20-4-15,24 20-2 0,0 0-9 16,-20-16-3-16,20 16-5 0,0 0-5 0,0 0-3 15,-17-18-7-15,17 18 0 0,0 0-5 16,0 0 2-16,0 0-6 0,0 0-2 16,0 0 3-16,0 0-2 0,0 0-2 15,0 0 1-15,0 0 1 0,0 0-2 0,0 0 0 16,0 0 1-16,0 0 0 0,0 0-2 16,0 0 0-16,77 47 1 0,-55-40-2 0,-4 3 1 15,7-3-2-15,-25-7-1 0,54 9 1 16,-32-9-2-16,-22 0 1 0,52 0-1 15,-26 0-4-15,-26 0 2 0,41-3 1 0,-41 3 1 16,40 0 0-16,-40 0 2 0,33 0 2 16,-33 0 1-16,0 0 0 0,39 0 1 0,-39 0 3 15,0 0-7-15,28 0 0 0,-28 0 0 16,0 0 2-16,0 0-3 0,34 3 2 16,-34-3 2-16,0 0 1 0,0 0-2 0,0 0 1 15,0 0-1-15,0 0-1 0,0 0 0 16,0 0 1-16,0 0 0 0,0 0 0 15,0 0-1-15,-69 29 1 0,69-29 1 0,-29 7-3 16,29-7 2-16,0 0-2 0,-30 14-2 16,30-14-4-16,0 0 0 0,-23 10-3 0,23-10 3 15,0 0-2-15,0 0 0 0,-15 11 5 16,15-11-2-16,0 0 1 0,0 0-2 16,0 0 4-16,0 0-3 0,0 0 2 15,0 0-3-15,0 0-2 0,53 19-3 0,-53-19-5 16,32 0-7-16,-32 0-4 0,0 0 2 15,42 0 4-15,-42 0 1 0,0 0 3 0,32 1 7 16,-32-1 2-16,0 0 4 0,0 0 6 16,0 0 5-16,28 0 1 0,-28 0 0 15,0 0 1-15,0 0-5 0,0 0 1 0,0 0 1 16,0 0 0-16,0 0 5 0,0 0 0 16,0 0-4-16,0 0 1 0,0 0 1 0,0 0-1 15,-87 27-1-15,64-20-2 0,23-7 3 16,-45 13-1-16,28-7 1 0,17-6 0 0,-35 12 0 15,35-12-4-15,-30 11-3 0,30-11-1 16,-25 5-6-16,25-5-1 0,0 0 3 16,0 0 2-16,0 0-2 0,0 0 1 0,0 0-1 15,0 0 0-15,0 0-2 0,0 0-3 16,0 0 3-16,0 0-1 0,0 0-6 16,90-11 0-16,-90 11 2 0,25-11 6 15,-25 11 0-15,0 0-2 0,17-15 7 0,-17 15 0 16,0 0 5-16,0 0 3 0,0 0 0 15,0 0 2-15,0 0 0 0,0 0 6 0,-102 7 2 16,102-7 1-16,-49 13 6 0,29-12 4 16,20-1-6-16,-35 14-1 0,35-14-3 15,-37 4-2-15,37-4-4 0,-25 11-1 0,25-11-5 16,-27 6-2-16,27-6-1 0,0 0-6 16,-25 6-3-16,25-6 1 0,0 0 1 0,0 0-2 15,-25 6 0-15,25-6 3 0,0 0 0 16,0 0 2-16,0 0-1 0,0 0 1 15,0 0-1-15,-23 9 1 0,23-9 1 16,0 0 3-16,0 0-4 0,0 0 3 0,0 0 0 16,0 0 0-16,0 0-2 0,-22 12 0 15,22-12 0-15,0 0 0 0,0 0-2 0,0 0 2 16,0 0-3-16,0 0-1 0,0 0 2 16,0 0-3-16,0 0 2 0,0 0-2 15,0 0 0-15,0 0 0 0,0 0-8 0,0 0-5 16,0 0-3-16,-8 23 6 0,8-23 0 15,0 0 4-15,0 0 0 0,0 0 1 0,0 0 1 16,0 0 2-16,0 0-2 0,0 0 0 16,0 0-5-16,0 0-10 0,0 0-6 0,0 0 1 15,0 0 2-15,0 0 3 0,0 0 1 16,0 0 4-16,0 0-2 0,0 0 5 16,0 0 0-16,0 0 4 0,0 0-4 15,0 0 2-15,65-39 2 0,-65 39-3 0,0 0 5 16,20-12 0-16,-20 12 4 0,0 0-3 15,28-14 2-15,-28 14 0 0,25-10 5 0,-25 10-5 16,27-10 2-16,-27 10 0 16,27-6 1-16,-27 6 3 0,0 0 2 0,30-7 9 15,-30 7 12-15,0 0 3 0,0 0-1 16,0 0-2-16,0 0 0 0,0 0-2 0,0 0-4 16,0 0 0-16,0 0-3 0,0 0-1 15,0 0-2-15,0 0 1 0,0 0 0 0,-84 21 2 16,84-21-3-16,0 0-3 0,-35 4 1 15,35-4-5-15,0 0-2 0,0 0-3 0,-21 8 1 16,21-8 0-16,0 0-1 0,0 0 1 16,0 0 0-16,0 0 2 0,0 0-3 15,0 0 2-15,0 0-1 0,0 0-2 0,0 0 2 16,0 0 1-16,87-21-1 0,-87 21-1 16,31-11-1-16,-31 11 4 0,27-6-8 0,-27 6 4 15,25-6-2-15,-25 6 2 0,0 0 0 16,30-3 5-16,-30 3 0 0,0 0 1 15,0 0-2-15,0 0-1 0,25-10 4 16,-25 10-5-16,0 0 1 0,0 0 0 0,0 0-2 16,0 0-1-16,0 0 2 0,0 0-1 15,0 0 4-15,0 0-3 0,0 0 0 0,0 0 3 16,0 0-1-16,0 0-4 0,0 0-2 16,0 0 1-16,-93 5-6 0,93-5-5 15,0 0 6-15,0 0-2 0,0 0 2 0,0 0 0 16,0 0 4-16,0 0-2 0,0 0 0 15,0 0 0-15,0 0 1 0,0 0-1 0,0 0 1 16,55-43 5-16,-55 43-1 0,0 0 2 16,22-10 5-16,-22 10-2 0,0 0 0 0,0 0-1 15,0 0 2-15,0 0-1 0,0 0-1 16,0 0 1-16,0 0 1 0,0 0 2 16,0 0-5-16,0 0-2 0,-79 31 4 15,79-31-2-15,-27 15-1 0,27-15-7 0,-16 12 4 16,16-12-2-16,0 0 1 0,-19 20-2 15,19-20 3-15,0 0 0 0,0 0-4 0,0 0 1 16,0 0 2-16,0 0-3 16,0 0 6-16,0 0-2 0,0 0 0 0,0 0 0 15,0 0-2-15,0 0 6 0,67 1 0 16,-67-1-2-16,0 0 1 0,0 0 0 0,0 0 2 16,0 0-1-16,0 0 2 0,27-26 3 15,-27 26-2-15,0 0 2 0,0 0-5 0,0 0 2 16,0 0-4-16,0 0 2 0,0 0-2 15,0 0 0-15,-82 52 0 0,70-31 2 0,-6 5-1 16,3 1 0-16,-2 3-3 0,4 2 2 16,-1-1-2-16,6-4-4 0,-4 1-2 15,5-3-5-15,-4-3-3 0,6 1-3 0,5-23-8 16,-12 34-10-16,12-34-2 0,-5 32 4 16,5-32 0-16,-5 27-2 0,5-27 3 15,-3 25-3-15,3-25 5 0,0 0 9 16,-9 28-4-16,9-28 2 0,0 0 6 0,-8 21-7 15,8-21-1-15,0 0-15 0,0 0-2 16,0 0-2-16,0 0-1 0,0 0-5 0,0 0 2 16,0 0 6-16,0 0 4 0,0 0 2 15,0 0 1-15,0 0 0 0,0 0 11 0,0 0-3 16,0 0 8-16,0 0 2 0,0 0 2 16,0 0 5-16,0 0 1 0,0 0-5 15,0 0 22-15,0 0-15 0,0 0-6 0,0 0 14 16,0 0-7-16,0 0-5 0,0 0 7 15,0 0 3-15,0 0-6 0,0 0 0 16,0 0 2-16,0 0 4 0,0 0-8 0,0 0 12 16,0 0-2-16,0 0-7 0,0 0 1 15,0 0 15-15,0 0 4 0,74-33 17 16,-63 13 3-16,3 2 15 0,-14 18 12 0,16-38 6 16,-7 24 9-16,-9 14 6 0,15-29-7 15,-15 29-3-15,5-27-15 0,-5 27-15 0,0 0-47 16,12-27-80-16,-12 27-46 0,0 0-89 15,21-15-334-15,-7 12-281 0,-14 3-13 0</inkml:trace>
  <inkml:trace contextRef="#ctx0" brushRef="#br0" timeOffset="1.01316E6">27706 8117 3634 0,'22'-26'-155'0,"-22"26"9"0,0 0 6 0,0 0 10 15,0 0 12-15,0 0 12 0,0 0 2 16,0 0 13-16,0 0 6 0,0 0 3 0,0 0 17 15,0 0-4-15,0 0 4 0,0 0 5 16,5-27 13-16,-5 27-8 0,0 0 2 16,0 0-44-16,0 0-94 0,0 0-275 0,0 0 103 15</inkml:trace>
  <inkml:trace contextRef="#ctx0" brushRef="#br0" timeOffset="1.01437E6">27835 7981 1771 0,'0'0'161'16,"0"0"9"-16,16-16-1 0,-16 16 13 15,0 0-52-15,0 0-18 0,21-12-19 0,-21 12-9 16,0 0-8-16,0 0-12 0,0 0-1 16,0 0-8-16,0 0 3 0,16-16 11 0,-16 16 35 15,0 0-8-15,0 0-12 0,0 0 7 16,0 0-5-16,0 0 5 0,0 0-16 16,0 0-3-16,0 0 2 15,0 0-17-15,0 0 7 0,0 0-34 16,0 0 6-16,-82 38-7 0,71-24-4 0,11-14-5 0,-17 31 3 15,5-12-3-15,0-2-4 0,12-17-6 16,-13 38 11-16,5-19 0 0,-4 0 0 16,12-19-10-16,-17 36 7 0,6-16-6 0,2-3-4 0,9-17 2 15,-17 32-4-15,6-17-5 0,11-15 7 16,-17 27-5-16,17-27 10 0,-17 26-9 16,17-26-1-16,-15 24-3 0,15-24-3 0,-17 19 8 15,17-19-2-15,-15 20 2 0,15-20 4 16,-16 22-3-16,16-22-4 0,-19 18 4 15,19-18-3-15,-16 22 0 0,16-22 3 0,-27 19-6 16,27-19 4-16,-20 18 3 0,20-18-7 16,-15 15 16-16,15-15 1 0,-17 12-4 0,17-12 1 15,0 0-1-15,-22 20 0 0,22-20 0 16,0 0 2-16,-18 15 0 0,18-15-8 16,0 0 1-16,-20 15 4 0,20-15 1 0,0 0 11 15,-22 20 3-15,22-20 4 0,0 0-2 16,-18 14-3-16,18-14-12 0,0 0 6 15,-17 17-5-15,17-17 1 0,-14 13-2 16,14-13-3-16,-16 20-3 0,16-20 0 0,-15 27 2 16,15-27-4-16,-20 32-1 0,8-17 3 0,2 3-3 15,10-18 8-15,-22 34-9 0,12-16-4 16,10-18 2-16,-17 34-2 0,9-15 1 16,8-19 3-16,-17 28-1 0,9-13 0 0,8-15-1 15,-10 25 1-15,10-25-1 0,-12 21 1 16,12-21-3-16,-10 18 6 0,10-18-1 15,0 0 8-15,-8 22-5 0,8-22 1 0,0 0-8 16,0 0 3-16,0 0 1 0,-15 23-3 16,15-23 1-16,0 0 3 0,0 0-6 0,0 0 5 15,0 0-9-15,0 0 3 0,0 0 2 16,0 0 2-16,-10 24-6 0,10-24 2 16,0 0-4-16,0 0 2 0,0 0 0 0,0 0 1 15,0 0 4-15,0 0-2 0,0 0-2 16,0 0 4-16,26 21-2 0,-26-21-3 15,0 0 1-15,0 0 4 0,44 0 1 0,-44 0-2 16,28-3 4-16,-28 3-4 0,34-3-6 16,-34 3 5-16,40-7-2 0,-40 7 2 0,37-7 2 15,-37 7 1-15,37-1-8 0,-37 1 5 16,36-7 3-16,-36 7-4 0,29-4-1 16,-29 4 3-16,35-4-4 0,-35 4 5 0,35-4-5 15,-35 4 3-15,34-5-1 0,-34 5 1 16,36-5 2-16,-36 5 2 0,30-1-4 15,-30 1-1-15,31-5 0 0,-31 5 2 0,0 0 8 16,33-2 2-16,-33 2-4 0,0 0 2 16,28-4-1-16,-28 4-1 0,0 0-1 15,0 0-1-15,29-1 2 0,-29 1-4 0,0 0 1 16,0 0 2-16,37-8-5 0,-37 8 1 16,0 0 0-16,28 0-4 0,-28 0 4 0,0 0 2 15,0 0 1-15,34-4-5 0,-34 4 4 16,0 0-2-16,0 0-4 0,36-2 4 0,-36 2-3 15,0 0 2-15,0 0 1 16,0 0 0-16,41 2-2 0,-41-2 0 0,0 0 2 16,33 4 0-16,-33-4 0 0,27 3-2 15,-27-3 0-15,33 5-1 0,-33-5 0 0,32 1 2 16,-32-1 0-16,35 4 0 0,-35-4 2 16,30 2-3-16,-30-2 0 0,30 5 0 0,-30-5 0 15,0 0 3-15,30 1 1 0,-30-1-4 16,0 0 2-16,0 0 2 0,36 5-5 15,-36-5-2-15,0 0 5 0,0 0 1 0,0 0-5 16,30 1 2-16,-30-1 5 0,0 0-5 16,0 0-2-16,0 0 4 0,25 4-6 0,-25-4 4 15,0 0 2-15,0 0 0 0,0 0-2 16,0 0 2-16,35 0-2 0,-35 0 0 16,0 0 2-16,0 0-4 0,0 0 2 0,27 4 0 15,-27-4 0-15,0 0-2 0,0 0 2 16,0 0-10-16,0 0-39 0,0 0-57 15,38-4-79-15,-38 4-207 0,0 0-506 0,0 0-405 16</inkml:trace>
  <inkml:trace contextRef="#ctx0" brushRef="#br0" timeOffset="1.01553E6">28295 7784 4213 0,'0'0'-85'15,"0"0"9"-15,0 0 12 0,0 0 0 16,0-37 3-16,0 37 5 0,0 0 5 0,0 0-1 16,0 0 5-16,0 0 18 0,0 0 22 15,0 0 34-15,0 0 8 0,0 0 32 16,0 0 15-16,0 0 25 0,0 0 13 16,0 0-19-16,0 0-10 0,0 0-10 0,0 0-3 15,0 0-8-15,0 0 3 16,0 0-1-16,0 0-10 0,0 0 2 0,0 0-4 15,0 0-4-15,-64 12-6 0,64-12 1 0,0 0-4 16,-35 28-3-16,22-19-6 0,13-9-9 16,-32 28 1-16,15-12-1 0,0-1-6 0,1-2-4 15,-6 7 7-15,5 0-9 0,0-3-2 16,-1 2-1-16,0-1-1 0,1 1-4 0,0 2-2 16,-1-3 1-16,-1 5 0 0,3-5-1 15,7 4-1-15,-4-5 2 0,-2 3-6 16,15-20 3-16,-20 27-4 0,11-10 3 15,9-17-4-15,-16 24 2 0,16-24 0 0,-14 20-2 16,14-20 0-16,-8 23 0 0,8-23 0 16,-12 18 0-16,12-18 1 0,0 0-1 0,-5 33 2 15,5-33 0-15,0 0-7 0,-6 32 5 16,6-32 0-16,0 0 0 0,8 31 0 16,-8-31-2-16,0 0 2 0,12 23 0 15,-12-23 0-15,11 20-3 0,-11-20 1 0,17 12 1 16,-17-12 1-16,18 14-1 0,-18-14-5 15,24 14 6-15,-24-14-1 0,23 9 1 0,-23-9-1 16,30 9 3-16,-30-9-4 0,41 3 5 16,-23 2-3-16,-18-5-1 0,47 0 0 15,-47 0 1-15,53-5 0 0,-24-1 0 0,-4 6 0 16,3-6-2-16,-28 6 4 0,52-7-2 16,-27 5 0-16,-25 2 0 0,49-9 0 0,-31 4 2 15,-18 5-4-15,45-6 4 0,-45 6-2 16,40-1-2-16,-14-4 3 0,-26 5-1 15,45-6 1-15,-25 3 2 0,-20 3-3 0,45-5 0 16,-45 5 0-16,37-5 0 0,-37 5 2 16,33-2 0-16,-33 2 0 0,32-3-1 15,-32 3-1-15,28-2 2 0,-28 2 0 0,0 0 1 16,39-4-2-16,-39 4-1 0,0 0-1 16,35 4 3-16,-35-4-3 0,0 0 3 15,34 0-2-15,-34 0 0 0,0 0 1 16,31 2-2-16,-31-2 2 0,0 0-1 0,34 0 1 15,-34 0-3-15,0 0 4 0,32 0-4 16,-32 0 4-16,0 0-4 0,28 3 1 0,-28-3 2 16,0 0-3-16,0 0 4 0,33 2 0 15,-33-2-1-15,0 0-2 0,0 0 1 0,31 5-1 16,-31-5 0-16,0 0 1 0,0 0-3 16,31 0 5-16,-31 0-1 0,0 0-2 0,0 0 10 15,0 0-11-15,32 2-2 0,-32-2 5 16,0 0-1-16,0 0 6 0,0 0 1 15,30 0-3-15,-30 0 2 0,0 0 3 16,0 0-7-16,27 3-17 0,-27-3-59 16,17-10-84-16,-17 10-299 0,0 0-464 0,0 0-574 15</inkml:trace>
  <inkml:trace contextRef="#ctx0" brushRef="#br0" timeOffset="1.01923E6">16100 6690 4520 0,'0'0'2'0,"23"-12"30"16,-23 12 30-16,0 0 5 0,0 0-4 15,0 0 4-15,0 0 7 0,0 0 3 0,0 0 0 16,0 0-5-16,22-12-3 0,-22 12-4 15,0 0-5-15,0 0 3 0,0 0-4 16,0 0-22-16,0 0-11 0,0 0-5 0,0 0-3 16,-45-47-5-16,22 39 1 0,1-4 1 15,-10 11-5-15,-6-6 0 0,-1 7 0 16,-8 5-3-16,-3-3 2 0,-15 3 0 0,0 4-2 16,-9 3 0-16,-3 0 8 0,-13 8-2 15,4-2-1-15,-29 17 0 0,-4-7 4 0,4 4 10 16,-2-1 7-16,3 0 1 0,19-3 6 15,9-2-1-15,8-1 0 0,2 1-7 16,3 2-2-16,4-4-5 0,9 0-2 0,6 2-4 16,6 2-1-16,-2 6-5 0,5 2 0 15,1 3-1-15,6 0-2 0,-3 1-1 0,8 3-1 16,1 4 0-16,2 0-2 0,5 4 1 16,-2-5-1-16,2 2-3 0,0 2 4 15,5-4-4-15,-5 1 2 0,5-2-4 16,1-3 3-16,3-6-2 0,-1 2 2 0,4-10 0 15,-6 4-1-15,6 0-2 0,-1-7 1 16,3-1 2-16,-6 3 0 0,-6 2-1 0,3-5-1 16,1-2-1-16,-11 3 0 0,3-1 1 15,2-3 0-15,-10 3-1 0,-3-5 0 0,-3 5 2 16,-7-2-4-16,-2 3 1 16,-4-3 2-16,-1 0-1 0,1 0 1 0,-1-6-2 15,3 3 2-15,-1 1-2 0,1-6 0 16,9 3 3-16,-1-6-1 0,6 2-2 0,-3-1 3 15,13-1-3-15,-4-7 0 0,4 8 0 0,-1-4 1 16,4 4-2-16,-3-3 0 0,-4 3-1 16,5 1 3-16,-8 0-1 0,2 4-2 15,-4-2-1-15,-2 2 5 0,1 0-3 16,-6-1 4-16,4-1-3 0,-2 1 0 0,-1 0 0 16,-1-4 3-16,6 0 2 0,-6 0 8 15,4 0 6-15,-1-2 0 0,5-2-3 16,0-1-1-16,7 1-1 0,-3-1-5 0,2-1 1 15,-2 0-2-15,4 0 2 0,3 0-1 16,25-6-2-16,-54 11 0 0,31-6 0 16,-2-1 0-16,25-4-2 0,-40 6 0 0,40-6 0 15,-37 9-4-15,15-6 2 0,22-3 0 16,-35 12 0-16,15-2-1 0,20-10-1 0,-42 20 0 16,20-3-1-16,-3 1 1 0,0 1 1 15,-2-1 1-15,2 6-2 0,-3-1-1 16,0-3 1-16,-4 8-2 0,7-4 3 0,-5 2 2 15,-6-2-2-15,6 0 0 0,-1 1 2 16,2-3-2-16,7 0-1 0,-4-4 0 16,5-3-1-16,3 8 0 0,-5-5 0 0,6-1 0 15,-3 3-1-15,1 0 1 0,-4-4 1 16,3 10 2-16,0-3-3 0,-5 6 1 0,5-4 0 16,-2 5-1-16,-1-4 1 0,2 2-1 15,1-1 0-15,2 0 1 0,-5-3 0 16,6 5-5-16,0-5 4 0,0-3 0 0,2 3-1 15,4 1-1-15,-3 0 1 0,3 0 0 16,-3-1 0-16,4 5 1 0,-2 4 0 0,2 6 1 16,2-4-2-16,-7 5-2 15,5 4 4-15,5 1-1 0,-12 9 0 0,4-3 2 16,3-7-2-16,1 2 1 0,1-1-2 0,0-1 1 16,-1 0-1-16,3-1 0 0,-1 1 0 15,2-2 1-15,2-2-1 0,1 3 0 16,2-9 0-16,0-1 2 0,2 1-2 0,-2 1 0 15,3-6-1-15,2 3 2 0,-5-2-2 16,3-2 2-16,1 1 1 0,-1-2 0 16,0 2 0-16,2 1-2 0,4-5-2 0,2 2 4 15,-2 6-2-15,9-1-1 0,1-2 2 16,-1 2 0-16,5-2 1 0,4 1-2 0,0-3 3 16,1 2-2-16,4-2 1 15,-5 0-1-15,5-3-1 0,-1-1 1 0,-5-3 1 0,2 3-1 16,0-8 1-16,1 6-1 0,-4-3 1 15,5 2-1-15,0 2 0 0,0-5 0 16,2 0 0-16,-2 3 0 0,5 0 0 16,-1-1 0-16,-1 1-2 0,4-3 3 0,-2 4 0 15,-1-4-1-15,-1 4 1 0,4 0 0 16,-4 0 0-16,-1-5 3 0,2 4-4 16,-3-1 2-16,-1 2-6 0,1-5 5 15,-1 2-1-15,1 2 0 0,0-4 0 0,-1 1 2 16,1-2-1-16,3 1-1 0,4 0 0 0,-4-3 2 15,3 0-2-15,-4-2-1 0,2 3 5 16,-5-7-3-16,2 7 0 0,2-2 1 16,1-1-2-16,-3 0 1 0,3 0-1 0,-2 2 0 15,6-2 0-15,-4 0-1 0,2 4 0 16,3-8 2-16,0 5 0 0,-2 1 1 0,7-6-4 16,4-3 4-16,-1 5 2 0,3-6-4 15,1 2 2-15,3-6 0 0,-2 2-2 16,2-4 1-16,2 2 1 0,0-3-1 0,-2-4 1 15,-1 4 1-15,-2-4-2 0,5 2 0 16,-7-2-5-16,0-1 6 0,2 1-1 16,-2-3-2-16,7-1 1 0,0 1 1 15,3-5-1-15,2 0 1 0,3-3 1 0,5-7 0 16,4 3-3-16,3-3-9 0,2-2 1 16,3-1 0-16,-4 0 3 0,-1-1 1 0,-3 2-1 15,-9 0-1-15,-6 5 1 0,-4 4 2 16,-8-1 1-16,-4 4-2 0,-6 2 1 0,-4-2 1 15,-3 6-2-15,6-3 3 0,-10 3 3 16,6-5-4-16,-3 9 0 0,-3-5 0 16,4 1 0-16,-1 0 1 0,3 3 1 0,-2-3 0 15,2 3 2-15,-4 0-3 0,2-1 2 16,5 2-1-16,-5-2 0 0,5 4-1 0,1-4 0 16,-1 6 2-16,0-3-1 0,0 1 1 15,7-1-3-15,-5 3 4 0,11 1-1 16,2-4-1-16,-1 4 1 15,6-4 1-15,2 0-1 0,-2 0 1 0,10-4 0 0,1 0 1 16,-1-5-1-16,0 1 0 0,5-3-1 16,-4-2 0-16,10-7 1 0,-2 3-2 0,1 0 1 15,-4-4 0-15,-3 2 1 0,-3-7-1 16,-4 9 0-16,6-6 0 0,-4-2 0 16,2 2 0-16,-1-4-2 0,1-4 2 0,-3 2 0 15,3-3-1-15,1 3 2 0,-6-9-3 16,2 2 1-16,0 1 1 0,-4-3 0 0,-4 3 1 15,-4 6 0-15,-5-2-1 0,-3 1 1 16,0 1 0-16,-4 2-1 0,4-3 0 16,-9 3 2-16,1-1-2 0,-4-4 1 0,5 3 1 15,-1-5-2-15,1 4 0 0,-2-1 0 16,1-4-1-16,-3 3 0 0,8 1 1 0,-7 2 0 16,-4-4-1-16,0 5 1 0,1 5 0 15,3-3-2-15,-11 5 3 0,8-3-3 16,1 4 2-16,-12-1-1 0,11 1 3 0,-9-1 2 15,2-3-6-15,3 4 3 0,2-5-1 16,1-1-1-16,-1 0 1 0,6-8 0 0,-4 4-1 16,4-3 2-16,-10 6-1 15,4 0 0-15,-2 4 0 0,-3-5 0 0,3 2 3 0,-6 3-3 16,-3-2 3-16,4-1 0 0,-13 2 3 16,6 1 4-16,-8-5 1 0,4 2 0 15,-9-2 0-15,-5-5-1 0,1-1-1 0,-1-6-1 16,0-2-4-16,-8-13 3 0,3-4-4 15,-5-9 0-15,-3-8 1 0,-6-31-1 16,-4-4 0-16,-6 1 2 0,-8 4-3 16,-4-8-2-16,-5 8 1 0,-10-2 0 0,-8 7 1 15,-6 10 1-15,-21 2 0 0,-11 10 0 16,-15 13-4-16,-17 11 0 0,-18 11-14 0,-19 13-17 16,-28 20-20-16,-37 24-35 0,-71 38-52 15,-48 36-51-15,-36 29-58 0,-103 84-163 16,-38 30-188-16,-15 13-326 0,3 28-600 15</inkml:trace>
  <inkml:trace contextRef="#ctx0" brushRef="#br0" timeOffset="1.02597E6">13887 10744 4304 0,'0'0'-215'0,"0"0"10"0,0 0 2 16,18 71 12-16,-18-71 2 0,9 29-2 15,-9-29-39-15,5 29-442 0,-5-29 122 16</inkml:trace>
  <inkml:trace contextRef="#ctx0" brushRef="#br0" timeOffset="1.02653E6">14387 11251 2681 0,'0'0'-34'0,"0"0"-4"0,0 0 9 16,0 0-4-16,0 0 9 0,0 0-3 0,0 0 2 15,0 0 1-15,0 0 2 0,0 0 3 16,0 0-6-16,0 0-29 0,0 0-55 16,13-66-100-16,-13 66-304 0,0 0 108 0</inkml:trace>
  <inkml:trace contextRef="#ctx0" brushRef="#br0" timeOffset="1.02684E6">14544 11147 2394 0,'17'-21'174'0,"-17"21"-38"15,0 0-12-15,5-18-14 0,-5 18-8 16,0 0-42-16,0 0-20 0,0 0-35 0,0 0-23 15,15-18-41-15,-15 18-58 0,0 0-74 16,0 0-460-16,5-10 116 0</inkml:trace>
  <inkml:trace contextRef="#ctx0" brushRef="#br0" timeOffset="1.08085E6">27164 6005 1731 0,'0'0'103'0,"0"0"-46"16,0 0-5-16,0 0-7 0,-29-18 2 0,29 18-5 15,0 0 11-15,0 0 12 0,-16-15 1 16,16 15-23-16,0 0-7 0,0 0-20 0,0 0-20 16,-17-15-12-16,17 15-13 0,0 0-33 15,0 0-26-15,0 0-81 0,0 0-340 16,0 0 105-16</inkml:trace>
  <inkml:trace contextRef="#ctx0" brushRef="#br0" timeOffset="1.08264E6">28609 6186 2045 0,'20'-23'98'0,"-20"23"24"0,9-18 32 16,-9 18-14-16,0 0-6 0,10-26-7 16,-10 26-2-16,0 0 3 0,0 0-13 0,0 0 1 15,-2-33-12-15,2 33-20 0,0 0-5 16,0 0 0-16,0 0 1 0,-32-22 15 16,32 22-5-16,0 0-10 0,0 0 0 15,-30-8-9-15,30 8-4 0,0 0-9 0,0 0-13 16,-35-8 1-16,35 8-4 0,0 0-13 15,-42-3 4-15,42 3-10 0,-28 0 4 0,28 0-4 16,-44 0 0-16,44 0 12 0,-40 3-16 16,17 1-7-16,23-4 6 0,-50 5-5 0,19 2 2 15,1-4-2-15,-3 4-6 0,1-2 14 16,-5 2-13-16,4-4-8 0,-4 6 6 16,-7-3-2-16,3 4 8 0,4-5-1 0,-3 2 9 15,1 1 8-15,-1 3-5 0,10-2 0 16,-10 3-1-16,6-3-4 0,-1 6-2 0,2-2 1 15,1 2 0-15,2 3-6 0,-2-2 2 16,4 3-5-16,-1 2 1 0,-3 1-2 16,6-3 2-16,-1 2-4 0,-2 1 2 0,6-5 3 15,-2 2-5-15,2 0-1 0,2-3 3 16,0-1 2-16,2 1 1 0,-2-2 2 16,4-2-2-16,17-12-3 0,-35 23 6 0,21-16-1 15,14-7-4-15,-23 20 0 0,23-20-1 16,-25 15-3-16,25-15 2 0,-17 12-3 0,17-12 1 15,-20 17-2-15,20-17 3 0,-20 14-5 16,20-14 0-16,-20 19 3 0,20-19 2 16,-25 24-4-16,8-11 1 0,17-13-1 0,-28 27 2 15,11-7-2-15,5-5 3 0,-6 4-4 16,4 1 2-16,1-2-2 0,-2-2 3 0,2 4-7 16,-1-1 4-16,14-19-4 0,-22 29 4 15,12-15 0-15,10-14 2 0,-16 25-2 16,16-25 0-16,-14 30 1 0,14-30 0 0,-11 27 3 15,1-11-5-15,10-16 2 0,-14 27-1 16,14-27 0-16,-13 34 1 0,6-19 4 16,7-15-4-16,-13 34-1 0,9-12 1 0,4-22-1 15,-10 36-1-15,7-16-1 16,3-20 3-16,-12 39-4 0,9-19 2 0,3-20 6 16,-3 32-5-16,3-32 1 0,-5 30 10 15,5-30-3-15,-5 32 5 0,5-32-3 0,-7 32-3 16,7-32 3-16,0 39-2 0,0-39 2 15,-2 42 1-15,2-22-5 0,0-20-1 0,0 47 1 16,2-27-2-16,1 5 3 0,-3-25-3 16,4 50 0-16,1-24 3 0,-2 1 1 0,-1 0 1 15,4-3 1-15,-1 8 1 0,-1-5-4 16,-1 0 3-16,5 4 3 0,-4 0-1 0,1-1 1 16,3 1 0-16,-3 1 0 0,-2-1-4 15,9-4 3-15,-7 3-1 0,4 2-1 16,-4-2 0-16,8 1-1 0,-5 4-4 0,6-2 6 15,-1-1-6-15,0-2 1 0,4 4 0 16,-3-5-1-16,2 1 0 0,-2 0 0 16,6 0-5-16,-2 2 4 0,-4-5-1 0,2 0-1 15,1 2 1-15,0-4-3 0,-2-4 3 16,3 8-3-16,-1-9 0 0,5 5 5 16,3 1-2-16,0-5-2 0,3 0 1 0,1 0-2 15,-4-2 2-15,7-1-1 0,-6 2 1 16,6-3 0-16,0 2-3 0,0-4 2 15,-2 3 3-15,-5-8-2 0,12 5-1 0,0-3 1 16,-1-2-2-16,8-1 6 0,-6 1-5 16,7-4-1-16,4-4 5 0,1-2 0 0,-1 3-2 15,6-6-3-15,-3 3 2 0,1-2 1 16,2-1-1-16,4 0-3 0,-5-1 3 16,2 4-3-16,-2-3 0 0,1 0 2 0,-8 3 2 15,5 0-2-15,1 0 1 0,-4 3-1 16,-7 0 3-16,6 1-2 0,-6 2-1 0,3-4 1 15,-1 5 0-15,-1-4-1 0,1 2 1 16,-3 2 1-16,5-1 1 0,0 0-2 0,-7-1-2 16,6-4 1-16,-8 4 1 0,3-4-5 15,-6 3 7-15,-1-4-3 0,0 4 1 16,3-4 2-16,-6 3 4 0,5-6 2 16,-35 3-1-16,62 0 1 0,-29-4-2 15,2 0 1-15,-5-2-3 0,6 5 4 0,2-10-3 16,-1 5 0-16,8-3-2 0,-2-4-2 15,1 1 3-15,8-3-2 0,5 0-2 0,-4-5 2 16,7 0-1-16,-1-2 0 0,11-5-1 16,-1-2-1-16,-2 4 2 0,-2-2-2 0,4-3 0 15,-4 2 2-15,-3-3-2 0,-7 7 0 16,-3-5 0-16,0-1 3 0,-4 3-4 0,-6-4 0 16,3-1-1-16,0 2 3 0,-5-5-1 15,1 2 2-15,-10-2 0 0,4 1 2 16,-6-2 3-16,3 0 2 0,-11 1 3 15,0 0 2-15,-5-1 6 0,4 2 2 0,-8-2 2 16,1 1 0-16,-1-1-4 0,-4-1-2 16,4-3-3-16,-3 1-1 0,-4-3-1 0,1 2-5 15,4 1 1-15,-3-3 0 0,-2 1-1 16,3 0-1-16,-4 1 0 0,1-4-1 16,-2 5 0-16,-1 0-2 0,1 1 1 0,-3 2 0 15,-3-3-3-15,3 6 3 0,-2-8 0 16,-1 2-3-16,-6-1 0 0,4 1-2 0,-6-2 3 15,2 0 0-15,-2 1 0 0,-3-3-3 16,-4 4 0-16,-1-4 2 0,-1-4-2 16,-3 0 1-16,3 4 0 0,1-2 0 0,-6 1-1 15,4 4 0-15,-3 0 1 0,1-4-1 16,-2 4 3-16,0 1 0 0,-7 2 4 0,-2-1-1 16,-6 4-2-16,-2 2 1 0,-9 3-1 15,-20 2 0-15,-11 1-4 0,-36-1-2 16,-13 12-8-16,-8 2-8 0,-11 9-10 15,-8 4-11-15,-9 2-20 0,-9 3-41 0,8 5-50 16,-20 2-86-16,11 1-310 0,-14-5-407 16,-16 1-822-16</inkml:trace>
  <inkml:trace contextRef="#ctx0" brushRef="#br0" timeOffset="1.0906E6">3688 4669 4553 0,'0'0'-224'0,"0"0"13"16,35-3 6-16,-35 3 12 0,0 0 12 15,38 5 10-15,-38-5 15 0,24 7 7 0,-24-7 18 16,28 8 3-16,-11 2 19 0,-17-10 2 15,37 20 6-15,-17-8 8 0,7 3 13 0,4 0-6 16,3 0 19-16,9 4 1 16,6 6 9-16,3-1-1 0,13 7 18 0,4-4-5 15,8 2 3-15,-4 1 3 0,34 12 12 16,-1 0-1-16,1 3 0 0,-5-1 4 0,0 6 8 16,-4 2 0-16,-4 4 7 0,3 4 1 15,-2 5 0-15,-3-2-5 0,12 4 1 16,0-2 4-16,5 4 8 0,8 3 0 15,0-1 4-15,5 3-4 0,0 0 0 0,-1 5 8 16,1-1 0-16,0-4 1 0,-7 0 7 0,4-2 17 16,-5 3 15-16,-11-4 8 0,-1-2 2 15,0-2 14-15,-3 0-3 0,-2 2 0 16,-10-2-10-16,7-5-7 0,-2 0 2 0,-3-2-15 16,4 6 4-16,-2-7-5 0,2 4-3 15,-2 3-10-15,-1 0 16 0,-3 1-17 16,2-1 4-16,1 5-7 0,-5 1 6 0,-1-3-3 15,1 10 8-15,4 2 3 0,-7-1-6 16,1 2-1-16,6 2-5 0,-2 2-12 16,5-6 28-16,-3 1-20 0,-4-7-3 0,5-6-10 15,-6-7 7-15,-17-9 1 0,-9-9-1 16,-6 1-7-16,2-5 5 0,-9-6-1 16,3-2-2-16,-7 4 16 0,2-2-13 0,1 2-6 15,-1-4 8-15,-1 2-11 0,-2 0 6 16,2-2-5-16,-2 0 7 0,0-2-10 15,7-3 16-15,-7 6-11 0,2-5 8 0,3 1-8 16,-6-3 2-16,-1-4 1 0,-4 0 12 16,2-1-7-16,-2 1 2 0,-2-3 2 15,-4 0-4-15,0-2 11 0,-2 0 3 0,-8-4 0 16,7 1-10-16,-8-1 7 0,5 0-3 16,-22-12-9-16,31 18 4 0,-17-11-4 0,-14-7 2 15,21 13-7-15,-21-13 2 0,24 15-7 16,-24-15 12-16,20 9 0 0,-20-9 11 15,0 0-16-15,25 12 11 0,-25-12-6 16,20 13-3-16,-20-13 11 0,0 0-13 0,29 16-2 16,-29-16 1-16,16 12 1 0,-16-12-2 15,0 0-7-15,20 16 6 0,-20-16-4 0,0 0 5 16,24 12-3-16,-24-12-2 0,0 0 3 16,13 15 6-16,-13-15-22 0,12 13-4 0,-12-13-27 15,17 23-50-15,-17-23-93 16,16 19-319-16,-7-14-132 0,-9-5 119 0</inkml:trace>
  <inkml:trace contextRef="#ctx0" brushRef="#br0" timeOffset="1.09116E6">10787 9365 2774 0,'0'0'81'0,"-27"12"-19"0,27-12-10 16,-26 6 4-16,26-6-6 0,-25 7-10 15,25-7-20-15,0 0 2 0,-24 14-3 0,24-14-17 16,0 0 15-16,0 0-2 0,-17 18-8 0,17-18-5 16,0 0 15-16,0 0-8 0,0 0-2 15,2 38 7-15,-2-38-4 0,0 0-3 16,12 39-5-16,-12-39 7 0,10 32 1 16,-2-13-10-16,-8-19 2 0,14 33 2 0,-9-18-6 15,6 7 9-15,-11-22-5 0,19 37-2 16,-8-19-4-16,-1 4 11 0,4-5 4 0,-2 6-11 15,-1-4-2-15,3-1 2 16,1 0 2-16,-15-18 3 0,26 29-3 0,-10-14 3 16,-16-15-5-16,21 18 2 0,-6-9-4 15,-15-9 6-15,30 9 1 0,-30-9-5 0,29 3 7 16,-29-3-10-16,0 0 10 0,40-8 2 16,-40 8-2-16,25-16 4 0,-25 16 7 0,15-15-5 15,-15 15 21-15,0 0 5 0,12-23 6 16,-12 23 2-16,0 0 15 0,8-27-2 0,-8 27-8 15,0 0-3-15,0 0-6 0,0 0-18 16,5-27-14-16,-5 27-36 0,0 0-33 16,0 0-33-16,0 0-37 0,0 0-106 15,0 0-512-15,0 0 444 0</inkml:trace>
  <inkml:trace contextRef="#ctx0" brushRef="#br0" timeOffset="1.09214E6">10317 9746 3088 0,'0'0'-25'15,"0"0"12"-15,-22-9 3 0,22 9 0 0,0 0-5 16,-20-11 7-16,20 11 8 0,0 0 3 16,0 0 10-16,-26-16 22 0,26 16 10 15,0 0 9-15,0 0-6 0,0 0 2 0,0 0-6 16,-19-11-10-16,19 11 19 0,0 0-15 15,0 0-7-15,0 0 1 0,0 0-10 16,0 0-7-16,0 0 7 0,0 0 3 16,0 0-8-16,0 0-7 0,50 47 1 0,-30-32 6 15,6 0 1-15,5 4-5 0,3-1 25 0,3 2-29 16,-1-2 9-16,6 1 4 0,10-2-20 16,-7-3 12-16,9 0-6 0,-9 0 2 15,0-2-6-15,-1-4-2 0,1 5 5 0,-3-4-3 16,-6-3-4-16,-6 5 0 0,2-7 0 15,-3 3-4-15,-8-2 8 0,-21-5 12 16,44 7-10-16,-44-7 11 0,28 4 30 0,-28-4-4 16,32 6 19-16,-32-6 5 0,27 6 6 15,-27-6 7-15,0 0 8 0,32 0-19 16,-32 0-10-16,0 0-9 0,0 0-3 0,0 0-7 16,0 0-1-16,15-28-6 0,-15 28 4 15,0 0-6-15,0 0 15 0,0 0-3 16,0 0-3-16,-44-40 0 0,44 40-8 0,0 0-7 15,-13-18-9-15,13 18-13 0,0 0-8 16,0 0 5-16,0 0-6 0,0 0-2 0,0 0 2 16,8-39 0-16,-8 39-3 0,22-24 3 15,-10 9-1-15,4 0 1 0,1-5 0 0,-2-1 3 16,0 0-2-16,4-4 5 0,-4 1-3 16,-2-1 3-16,-5 0-8 0,2 1 8 15,-3-4 0-15,-2 0 3 0,0-1-2 0,-5 1-1 16,0 28 0-16,-13-63 6 0,4 33 6 15,-1-2 10-15,-5-3 5 0,-1 10 11 16,-4-4-3-16,-2 1 6 0,2 3 0 0,3 3-3 16,-3 5 2-16,3-2-3 0,0 4-3 15,1 0-4-15,-3-2-6 0,19 17 0 16,-30-20-2-16,30 20-6 0,-25-19-4 0,25 19-1 16,-18-16 0-16,18 16-5 0,-17-15 4 15,17 15-1-15,0 0-4 0,-22-18-2 0,22 18 1 16,0 0 3-16,-23-12-3 0,23 12-1 15,0 0 0-15,0 0-1 0,-25-7-2 16,25 7 2-16,0 0 2 0,-34 0-7 16,34 0 5-16,0 0 1 0,-57 7-2 0,36-4 1 15,-6 3 1-15,-3 2-1 0,-2 5 0 16,-5-1-1-16,-3 3 1 0,-2 4-3 0,-6 4 0 16,3-3 0-16,-1 4-2 15,1-1 0-15,5-1 2 0,7-5-3 0,3 3-17 16,3-1-26-16,2-3-20 0,11 4-22 0,1-1-26 15,3-1-29-15,10-18-28 0,-3 30-62 16,6-13-227-16,-3-17-389 0,10 15-94 0</inkml:trace>
  <inkml:trace contextRef="#ctx0" brushRef="#br0" timeOffset="1.09263E6">10894 9186 3888 0,'34'0'-40'16,"-34"0"13"-16,0 0 9 0,0 0 34 0,0 0 17 15,0 0-8-15,-37 68-14 0,20-41 10 16,-8 0 15-16,5 7-4 0,-8 1-5 0,9-5-7 16,-8 5 8-16,7-8-7 0,2 0-5 15,1-5 6-15,2-1-8 0,3 1-11 16,12-22 4-16,-5 27-7 0,5-27-3 0,0 0 1 16,19 25-12-16,-19-25-15 0,38-1 1 15,-38 1-9-15,59-26-7 0,-29 11-4 16,3 0 1-16,-2-2-9 0,-5 4-1 0,-4 1 19 15,-4 1 52-15,-18 11 43 16,32-12-2-16,-32 12-10 0,0 0 1 0,0 0-9 16,0 0 7-16,0 0 12 0,0 0 4 15,0 0 0-15,0 0 2 0,-11 59-6 0,11-59 3 16,-26 33-1-16,10-15 4 0,-3 5 3 16,-6 1 0-16,7-6 11 0,-7 3 7 0,3-2-14 15,7 1-5-15,-2-7-12 0,0 1-41 16,17-14-43-16,-16 18-26 0,16-18-38 0,0 0-59 15,0 0-148-15,52-44-578 0,-22 4-278 16</inkml:trace>
  <inkml:trace contextRef="#ctx0" brushRef="#br0" timeOffset="1.09891E6">7157 3988 4026 0,'0'0'-126'15,"-11"-37"0"-15,11 37 17 0,0 0 4 0,-11-22 15 16,11 22 6-16,0 0 18 0,0 0 12 16,0 0 19-16,0 0 6 0,-10-25 13 0,10 25 1 15,0 0-2-15,0 0 8 0,0 0 13 16,0 0 13-16,0 0 3 0,0 0-1 0,0 0-2 16,32 108-3-16,-20-70 0 0,11 14-2 15,11 10-1-15,1 3 6 0,13 26-8 16,9 9 9-16,0 0 5 0,5 9-4 0,5 5 5 15,-2 2 17-15,0 10 1 0,9 2-3 16,-4 4 8-16,7 4-9 0,-3 5 8 16,6 3-5-16,-1 2 10 0,1-1 5 15,-1-4-13-15,3-6 3 0,-4 6 7 0,4-5 16 16,0-3-11-16,2 3-4 0,-2 0-8 16,2-7-3-16,1 3-4 0,5-5 10 0,4-4-6 15,-4-2-10-15,6-7 0 0,-3-4-11 16,-4-5 0-16,3-4-1 0,-10-10-13 0,0-2 14 15,-2-9-7-15,-8-6 2 0,-15-13 2 16,-5-13-1-16,0-1 7 0,-4-3 0 16,-6-7 1-16,-2-1-9 0,-1-2 1 0,-3 1 10 15,-2-7 5-15,-2 0 13 0,-2-5 0 16,3 2 5-16,-6-4-7 0,-2 4-1 0,2-7-1 16,-5 1-4-16,-2-1 3 0,3 2-1 15,-6-5-2-15,-1-3 3 0,-2 3-2 16,3 0-5-16,-17-15-1 0,23 25-1 0,-10-8-2 15,4-5-3-15,-17-12-5 0,27 27 3 16,-19-9-5-16,6-3-5 0,2 5 1 16,-2 1-3-16,4 0-1 0,2 7 1 0,-3-2-3 15,5-1-2-15,-1 6 2 0,1-4-2 16,0-3-1-16,1 3 0 0,2 0 0 16,-3 0-2-16,0 3 0 0,3-6 3 15,-3 5-3-15,1-5-1 0,-1 0 1 0,-2 2 3 16,7-2 0-16,-5 0 4 0,3 1 1 15,1 4 0-15,-1-6-1 0,1 5-2 0,2-4 1 16,0 3-4-16,-6 3 3 0,10-6-3 16,-7 3 1-16,2-1-1 0,-4-5-2 0,1 4-1 15,-8-7 3-15,4-1 0 0,-3-2-4 16,-5 2 3-16,-12-17-1 0,28 22 4 16,-16-10-3-16,-12-12 1 0,17 15-2 0,-17-15 0 15,17 16 0-15,-17-16 0 0,0 0-4 16,16 17-2-16,-16-17-7 0,0 0-8 0,17 12-9 15,-17-12-10-15,0 0-21 0,0 0-17 16,0 0-15-16,0 0-38 0,0 0-20 0,0 0-13 16,0 0-17-16,0 0-28 0,0 0-53 15,0 0-635-15,0 0-367 0</inkml:trace>
  <inkml:trace contextRef="#ctx0" brushRef="#br0" timeOffset="1.09977E6">11339 9848 4225 0,'0'0'-60'16,"-37"-6"25"-16,37 6 10 0,-36 0 11 15,36 0 14-15,-41-3-2 0,41 3 11 16,-30 0 5-16,30 0 0 0,0 0 4 0,-38-3-2 16,38 3-4-16,0 0 16 0,0 0-15 0,-35-3-11 15,35 3-4-15,0 0 14 0,0 0-10 16,0 0 1-16,-32-5 14 0,32 5-3 0,0 0-11 16,0 0 11-16,0 0-1 0,0 0-6 15,0 0-7-15,0 0 1 0,0 0-9 16,0 0 16-16,0 0-3 0,0 0 4 0,54 57-6 15,-54-57-1 1,30 9 1-16,-12-2-3 0,-18-7-2 0,33 4 14 0,-33-4-12 16,41 5 5-16,-41-5 6 0,33 0-8 0,-33 0 10 15,35 0-13-15,-35 0 0 0,32-5 9 16,-32 5-9-16,32-4 3 0,-32 4 10 16,28-7-10-16,-28 7 3 0,25-12 3 0,-25 12-1 15,20-12 17-15,-20 12-4 0,24-19 4 16,-24 19-7-16,8-24 4 0,-8 24-2 15,10-26 0-15,-10 26-3 0,4-30-10 0,-4 30 23 16,0-34-6-16,0 34-6 0,0-38 5 16,0 38-5-16,-5-36-2 0,-4 15-5 0,9 21 8 15,-8-38 5-15,8 38-6 0,-12-33-1 16,0 18 3-16,12 15-2 0,-11-32 0 0,11 32 0 16,-14-28-2-16,14 28 1 0,-15-24 2 15,15 24-8-15,-10-23 4 0,10 23-3 16,0 0-3-16,-13-24 0 0,13 24 0 0,0 0-3 15,-10-21-5-15,10 21 0 0,0 0 2 16,0 0-3-16,0 0 0 0,-12-21 0 0,12 21-3 16,0 0 1-16,0 0-2 0,0 0 2 15,0 0-2-15,0 0 6 0,0 0-4 16,0 0 0-16,0 0-1 0,0 0 3 16,0 0 1-16,0 0 1 0,0 0 3 0,0 0-2 15,0 0 2-15,0 0-1 0,0 0 0 16,-27-6-3-16,27 6 2 0,0 0 2 0,-43 18 5 15,43-18 2-15,-39 18 2 0,18-11 18 16,-1 5-2-16,-3-7 5 0,25-5-2 0,-45 17-2 16,25-8 0-16,20-9-5 0,-37 15-3 15,20-9-2-15,17-6-4 0,-32 12-1 0,32-12-6 16,-25 14-3-16,25-14-14 0,-20 8-15 16,20-8-13-16,0 0-5 0,0 0 0 0,-25 8-10 15,25-8-13-15,0 0-10 0,0 0-8 16,-12 24-10-16,12-24-4 0,0 0-4 15,0 0-13-15,0 0 3 0,0 0 3 0,0 0-2 16,32 33-1-16,-24-30-8 0,-8-3 0 16,0 0 3-16,32 2 5 0,-32-2 5 0,0 0 3 15,34-5 3-15,-34 5 6 0,25-5 14 16,-25 5 20-16,0 0 31 0,0 0 34 16,45-1 52-16,-45 1 66 0,0 0 2 15,22 6 45-15,-22-6 3 0,0 0 12 0,3 30 0 16,-3-30-22-16,-8 38-20 0,8-38-21 15,-17 46-18-15,9-21-14 0,-1-3-36 0,-3-5-68 16,4 8-76-16,0-10-120 0,-7 5-348 16,5-2-277-16,-10-6-8 0</inkml:trace>
  <inkml:trace contextRef="#ctx0" brushRef="#br0" timeOffset="1.10215E6">16694 2711 3683 0,'0'0'-123'0,"0"0"22"16,0 0 16-16,-29 5 15 0,29-5 23 15,0 0 0-15,0 0 13 0,0 0 3 0,0 0 1 16,0 0 15-16,0 0 35 0,-50-12 22 16,50 12 6-16,0 0-3 0,-23-8 4 15,23 8 33-15,0 0 11 0,-39-4-20 0,39 4 13 16,-25-8 4-16,25 8 13 0,0 0-19 15,-43-3 3-15,43 3-3 0,0 0 0 16,-37-2-8-16,37 2-6 0,-27-7-8 0,27 7 2 16,-28-6-4-16,28 6 4 0,-32-6-5 15,32 6-6-15,-28-9-8 0,28 9-3 16,-32-9-4-16,32 9-5 0,-30-9 1 0,30 9-7 16,-35-11-5-16,35 11 2 0,-31-7-6 15,31 7-4-15,-43-10 0 0,23 0 1 16,20 10-5-16,-50-12-2 0,21 6 2 0,-3-1-1 15,1 2-1-15,-6-2 0 0,-3 4 2 16,-4-2-6-16,-1 2 6 0,-3-1 4 0,2 1-3 16,0 3-2-16,5 0 0 0,0 0-3 15,2 3 3-15,-3-3-4 0,2 7 0 0,-2-2 0 16,4 2 1-16,-6 1-1 0,3 4-3 16,-3 0 1-16,2-1 2 0,0 5-3 15,-1-1-3-15,-6 3 4 0,3 4-1 16,-3-2-1-16,7 7 0 0,-3 0 1 0,2 0 0 15,4 1-2-15,-1 3 0 0,3 0 3 16,0-3-5-16,4 6 2 0,1-7 0 16,-1 6 2-16,3-4-1 0,3-2 1 0,2 0-24 15,-5 1 4-15,8-2 5 0,0-2 2 16,-1-1 0-16,-2 1 8 0,4 0 1 0,-2 0 2 16,1 2 2-16,1 1-4 0,-10 0 7 15,10 8 1-15,-9 2-1 0,-2 5-1 16,0 9-6-16,0 7 9 0,2 3-1 0,2 7 1 15,3-4 1-15,0 10-1 0,3-3-4 16,3 4 4-16,-1 6-4 0,2-6 3 0,-1 6-3 16,8-7 0-16,-1-6 2 0,5-2 0 15,1-1 1-15,1-1-4 0,5 2 2 0,0-14 3 16,-5-3-3-16,10 1-2 0,-5-5-1 16,3-1 3-16,-1-3 2 0,1-2 0 15,5-8-7-15,-6 1 3 0,5 1-4 0,3-5 3 16,2 2 0-16,1 2 2 0,0 1 3 15,1-2-3-15,6 3-2 0,-4-1 9 16,10 11-8-16,-3-4 3 0,2 2 6 16,4-1-3-16,-4 2-2 0,6-1 2 0,-1-1-1 15,6 3 0-15,0-5-2 0,1 3-1 16,-2 0 0-16,4-1 1 0,3-2-1 0,-6 0 1 16,1-2 0-16,5-2 1 0,-5-2-4 15,3-1-2-15,-3-4 2 0,-4-5 2 16,-1 1-1-16,5-5 0 0,0 0-2 0,4 0 4 15,3-1-6-15,-6-6 2 0,8 2-1 16,2-5 0-16,1-2-2 0,-1 4-1 0,-6-5-1 16,11 1 1-16,-4-2 0 0,0 1 1 15,1-1-4-15,-2-1 1 0,4-1 0 16,-3 4 3-16,2-4-1 0,6-1-2 0,4-2-1 16,12 0 2-16,1 0 0 0,8-5 3 0,10-2-1 15,5 0-1-15,-2-6 2 16,4-2-2-16,1 3-8 0,24-8 4 0,-19 8 0 15,-13-4 2-15,4 4 1 0,-9-5-1 16,0 5 1-16,-2 0 4 0,-15-1-4 0,19 1-1 16,-22 4 2-16,15-7 0 0,-10 3-2 15,-4-4 3-15,3 4-4 0,-8-3 2 16,6-5-1-16,-7 2 4 0,11-3-5 16,-4-5 8-16,1-2 1 0,-3-4 6 0,3-2 1 15,-5-4 0-15,-1-4-2 0,0 0-2 16,-8 0 3-16,-4 0 6 0,-5-5 4 0,-12 3 6 15,-1 1 4-15,-11-5-2 0,1-2 5 16,-6-1 3-16,-11-6-4 0,1-2-3 0,-6-2-5 16,-7-7-4-16,-5-9 1 0,-9-9-4 15,-1-25-2-15,-8 0-2 0,-9 2-1 0,-2 3-4 16,-11 4-3-16,-7-4-10 0,-16 8-8 16,-13 5-6-16,-21 7-5 0,-20 7 1 15,-13 8-2-15,-21 6 2 0,-14 7-1 0,-6 6 8 16,-10 1 4-16,2 6-3 0,0 0 6 15,8 6-1-15,4 6-1 0,10 3-4 0,10 3-34 16,18 3-64-16,7 6-93 0,28 9-321 16,7 3-369-16,0 2-393 0</inkml:trace>
  <inkml:trace contextRef="#ctx0" brushRef="#br0" timeOffset="1.1129E6">16951 5695 901 0,'0'0'148'16,"-10"-22"-330"-16,10 22-285 0,0 0 340 16,-15-28 33-16</inkml:trace>
  <inkml:trace contextRef="#ctx0" brushRef="#br0" timeOffset="1.13673E6">11217 11550 1402 0,'0'0'289'0,"0"0"-78"0,0 0-57 15,0 0-39-15,0 0-28 0,0 0-5 16,0 0-16-16,0 0 5 0,0 0-13 0,0 0-2 15,0 0 6-15,0 0 11 0,0 0-6 16,0 0 1-16,0 0 6 0,0 0 11 0,0 0-7 16,0 0 5-16,0 0 5 0,0 0-10 15,0 0 3-15,0 0-11 0,0 0-3 0,0 0-4 16,0 0-12-16,0 0-10 0,0 0 3 16,0 0-13-16,0 0 10 0,-25 14-8 15,25-14-8-15,0 0-6 0,0 0 0 16,0 0 1-16,0 0 6 0,0 0-5 0,0 0 10 15,-40-6 1-15,40 6-1 0,0 0-6 16,0 0 1-16,0 0-3 0,-44 0-6 16,44 0-1-16,0 0-10 0,-26 6 1 15,26-6 5-15,0 0-5 0,-34 9 10 0,34-9-10 16,-22 6-4-16,22-6 9 0,-21 13-2 16,21-13-3-16,-25 15 1 0,25-15-5 0,-32 16 6 15,18-4-3-15,14-12 1 0,-30 24-4 16,12-9 0-16,1 4 4 0,-3 1 0 0,2-4 2 15,1 4-7-15,2 1 9 0,-2-3-11 16,0 7 2-16,1-3-2 0,1-3-2 0,-2 2 20 16,2 0-18-16,-2 5 7 0,0-7-9 15,1 4-1-15,1 1 8 0,-2-1-5 0,0-3 3 16,2 2 21-16,2-3-25 0,-4 2 5 16,9 2-8-16,-12-5 4 0,11 0-5 15,-6 1 8-15,2 0-6 0,13-19 3 0,-24 33-2 16,13-15 5-16,-3 4-4 0,6-4-2 15,8-18-4-15,-22 41 5 0,17-20 1 16,-8 0 9-16,8 1-2 0,5-22-6 0,-15 43-4 16,13-21 5-16,-6-1-4 0,8-21 5 15,-9 44 6-15,1-20-4 0,8-24-4 16,-5 41-1-16,-3-17-4 0,3-2 8 0,5-22-3 16,-9 42 3-16,4-20-3 0,5-22 0 15,-3 40-3-15,-1-16 3 0,4-24-6 0,-1 42-1 16,-4-22 7-16,5-20 2 0,-4 40 3 15,4-18-4-15,0-22 4 0,-3 40-5 0,3-40 3 16,-2 46-7-16,2-21 2 0,0-25 10 16,0 49-8-16,2-21 2 0,-2 0-6 15,3-1 4-15,1 0 2 0,2 2 8 0,-2-4-14 16,-1 2 0-16,6-3 4 0,-4 2-2 16,0-2 0-16,3 1 2 0,-3 3-11 0,3-6 19 15,1 2-3-15,-1-1 5 0,-6 2-4 16,4 1 0-16,3-2 5 0,-9-24-3 15,5 47 0-15,3-23 3 0,-3-2 5 0,-5-22-10 16,2 40-1-16,1-20 7 0,-3-20-4 16,4 38 1-16,-4-17 3 0,0-21-6 15,5 40-1-15,-5-40-4 0,1 41 4 0,-1-41 4 16,0 40 0-16,0-21-6 0,0-19 0 16,4 39 5-16,-4-39-2 0,0 36-3 0,0-36 3 15,3 42 0-15,-3-24-5 0,0-18 5 16,5 41 0-16,-2-23-6 0,-3-18 0 15,2 42-1-15,-2-42 5 0,3 42 8 0,1-15-8 16,1-4 2-16,-2 5-1 0,2-2 5 16,-2 1-10-16,2 2 7 0,0-1-1 0,0-1-3 15,4 0 3-15,-4 5-5 0,3-5-1 16,-3 1 2-16,2 3-1 0,-2-4 1 16,0 0-1-16,-2-2 4 0,6 2-8 0,-6-3 4 15,2 3 2-15,-5-27-4 16,10 47-1-16,-5-27 4 0,-5-20-5 0,8 37 6 0,-4-19-3 15,-4-18 4-15,8 44-1 16,-3-26-3-16,0 3 3 0,-5-21 2 0,15 45-3 16,-13-25-1-16,10 2-1 0,-12-22 5 15,15 44-2-15,-10-26-5 0,-5-18 2 0,11 33 3 16,-6-14 0-16,-5-19 4 0,15 32-10 16,-15-32 6-16,9 30-3 0,-4-15 9 0,-5-15-4 15,10 24 0-15,-10-24-4 0,8 28-1 0,-8-28-3 16,9 22 0-16,-9-22 5 0,8 22-1 15,-8-22 2-15,0 0-3 0,5 34 0 16,-5-34 3-16,8 21 0 0,-8-21 1 0,5 22-5 16,-5-22 8-16,7 20-5 0,-7-20-2 15,7 24 3-15,-7-24-1 0,11 21-4 16,-11-21 5-16,0 0 3 0,10 27-9 0,-10-27-1 16,12 18 9-16,-12-18-3 0,9 18 3 15,-9-18-2-15,0 0 7 0,16 26-4 0,-16-26 3 16,10 20 0-16,-10-20-7 0,14 22 1 15,-14-22 8-15,18 19-4 0,-18-19 4 0,13 15-4 16,-13-15 5-16,21 18 3 0,-21-18-3 16,21 20 1-16,-21-20 1 0,24 18 2 15,-9-9-4-15,-15-9 0 0,30 9 0 16,-30-9-4-16,35 15 2 0,-18-9-3 0,-17-6 3 16,37 12 3-16,-12-4-6 0,-25-8 0 15,43 4 1-15,-21 1 0 0,3-2 2 0,-25-3-5 16,52 0 8-16,-20-3-6 0,-2-2 3 15,0 1-2-15,5-4-1 0,-2 4 0 0,4-7-4 16,0 3 2-16,-4 1 2 0,-1-2-4 16,2 6 2-16,-1-6-1 0,-1 3-4 15,0 3 5-15,1-4-4 0,-1 2 4 0,-2 0-4 16,2 3 2-16,-2 2-2 0,0-3-2 16,0-1 2-16,5 4 1 0,-5-3-2 0,-30 3 2 15,62 0-4-15,-32-1 2 0,1 1 2 16,-31 0-1-16,53 0 0 0,-24 1 0 0,-8 2 2 15,-21-3-6-15,49 7 2 0,-29-5 5 16,-20-2-3-16,40 5-2 0,-40-5 1 16,33 0 2-16,-33 0 2 0,32 3 0 15,-32-3-1-15,25 2-2 0,-25-2 1 0,0 0 5 16,30 4-2-16,-30-4-3 0,0 0 2 16,0 0-3-16,41 6 3 0,-41-6 5 0,0 0-4 15,25 6 5-15,-25-6-1 0,0 0-3 16,25 6 0-16,-25-6 0 0,0 0 2 15,32 12 1-15,-32-12-3 0,0 0 2 0,28 10-4 16,-28-10-1-16,22 5 1 0,-22-5 3 16,0 0-1-16,33 10-3 0,-33-10-1 0,35 5 1 15,-35-5 3-15,30 3-7 0,-30-3 5 16,36 4-3-16,-36-4 1 0,36 0 4 16,-36 0-2-16,41 4-4 0,-41-4 4 0,38 0-2 15,-38 0 0-15,40 0 1 0,-40 0-2 16,39-4 0-16,-39 4-1 0,43-4 3 15,-43 4 0-15,45-3-4 0,-45 3-2 0,39-1 3 16,-12-3 1-16,-27 4-4 0,45-10 1 16,-22 7 2-16,-23 3 0 0,47-12-1 0,-24 3-2 15,6 3 1-15,-7-3 0 0,4-1 0 16,-7-2 2-16,4 1 0 0,2 0 3 0,-1-2-6 16,-3-2 3-16,-2 3 3 0,6-3-4 15,-2 3-1-15,-6 0 1 0,5 0 4 16,-22 12-2-16,38-26 0 0,-18 14-2 0,-3 0 0 15,3-1-1-15,-3 2 5 0,6-1-4 16,-1-2-1-16,-2 2 0 0,0-1 0 0,5 1 3 16,-5 1-2-16,5-5 0 0,-5 4-3 15,1-3 1-15,-1 1 5 0,3-1-3 16,-5 0 0-16,-1 3 1 0,3-3-2 0,4-1 2 16,-13-4-5-16,3 3 5 0,2-1-4 15,3-4 3-15,-6 1 0 0,1-2-2 0,2-1-3 16,-2 3-1-16,1-4 3 15,-3 0 2-15,-4 3-3 0,0-2 4 0,-3-2 0 0,-5 26 0 16,12-48 4-16,-9 20-2 16,-3 5-1-16,2-6 4 0,-2 29 2 0,0-57 7 15,0 30 1-15,-2 0-4 0,-1 0 1 0,3 27-1 16,-8-53 0-16,4 28-2 0,-1-4-3 16,-3 6 3-16,0-2 0 0,-1 1 10 0,-6-5-13 15,7 5-2-15,-6 0 5 0,-1-1 1 16,-1 4 1-16,-1-3 2 0,2 1-4 15,-4 2 4-15,3-1 1 0,-8 3 2 0,8-2-4 16,-1 6-1-16,-3-4 4 0,1 4-2 16,1-2 2-16,-4 5 2 0,22 12 0 0,-38-23-2 15,19 10 4-15,-1 1-6 0,20 12 0 16,-32-17 3-16,32 17-4 0,-30-17 1 16,30 17-1-16,-30-16 3 0,30 16-2 0,-22-15-5 15,22 15-1-15,-21-12-1 0,21 12 1 16,-17-19-5-16,17 19 1 0,-18-22 1 0,18 22 0 15,-9-26-1-15,9 26 0 16,-11-29-1-16,11 29 1 0,-11-27-2 0,11 27 2 16,-6-33-2-16,6 33 1 0,-5-32-2 15,5 32 3-15,-5-34-2 0,5 34-2 0,-4-24 2 16,4 24 2-16,0 0-3 0,-5-41-1 0,5 41 0 16,-5-27-2-16,5 27 1 0,0-29 2 15,0 29-1-15,0 0-4 0,0-45 2 16,0 45 3-16,5-34 0 0,-5 34 0 0,0-43-2 15,0 21 3-15,0 22-1 0,4-49 0 16,-4 18-2-16,0 0 0 0,0-5 1 16,-4-8-2-16,-1-2-2 0,5-4-1 0,-5-12-6 15,0 2-1-15,2-3-2 0,-5-2-3 16,4 1 1-16,-1-3-3 0,-3 2 1 0,3-1 1 16,-3-1 2-16,-1 5 1 0,-4-2 1 15,3 2 2-15,1 0 1 0,-7 2 2 16,-1-11 0-16,-6 2 2 0,6 7 2 0,-3-2 1 15,-2-4 1-15,-1 11-3 0,-3-9 0 16,1-1 0-16,2-2-2 0,-2 5 4 16,3-1-4-16,-1 5-4 0,3 1 0 0,3-10-8 15,-2 9 2-15,1-11-3 0,3 5 4 16,2 4-1-16,-1 2 2 0,-1-2 2 0,-2 3 4 16,6 1 0-16,-3 4 1 0,-2-6 1 15,1 7 5-15,-2-2 3 0,3 3 3 16,-1-2-3-16,2 2 4 0,-2 2-5 0,2-7 0 15,4 4 1-15,-6-2-2 0,10 8-4 16,-7-1 5-16,11-2-7 0,-9 1 2 0,6 0 0 16,4-3-1-16,-1 5 2 0,-3 2 0 15,-1-2 2-15,5 4 0 0,-3 4 1 0,0-5 3 16,1 0-5-16,-1 4 6 0,-2 1-4 16,1-2 3-16,1 0 1 0,1 1 0 15,-6 7 0-15,5-9-1 0,-1-4-2 16,3 4 2-16,-3 0-4 0,4-4 5 0,0 2-3 15,4 2 0-15,-4-2 0 0,1 1 0 16,3 2-4-16,-1 2 3 0,2 4-2 0,-2 2 3 16,-1-1-2-16,1 4 4 0,1-2 0 15,1 5 0-15,-2-5 4 0,-3 32-6 0,2-55 4 16,1 31 0-16,0 0-3 0,-3 24 1 16,9-44 0-16,-4 22 0 0,-5 22 1 0,11-44-5 15,1 27 3-15,-7-5-1 0,-5 22 0 16,17-39 0-16,-5 23-2 0,-12 16 3 15,16-28 1-15,-6 11 2 0,-10 17-5 0,17-19 1 16,-17 19 5-16,19-23-4 0,-19 23-1 16,20-22 2-16,-20 22 2 0,18-19-1 15,-18 19-1-15,18-20 1 0,-18 20-2 0,25-18 2 16,-13 9 0-16,-12 9 2 0,25-24-6 16,-25 24 3-16,24-23-5 0,-11 10 7 0,-13 13 1 15,29-28-3-15,-14 16 0 0,-2-2 5 16,-13 14-2-16,22-31-2 0,-7 19 3 0,-15 12 2 15,20-25 2-15,-20 25-3 0,17-26-4 16,-6 15 4-16,-11 11-4 0,29-34 8 16,-18 17-9-16,6 4 4 0,0-10-4 0,3 4-2 15,-3 1 1-15,-1-4 0 0,1 0-3 16,2 2 4-16,-3-2-4 0,1 0 4 0,-2 3-4 16,2 0 0-16,1-5 1 0,-1 6 1 15,0-4 2-15,-4 5-2 0,5-5 1 16,-1 4 1-16,0-6 1 0,-4 8-2 0,6-6 4 15,-3 0-5-15,1 3 0 0,-4-2 3 16,4 0 0-16,2-2 1 0,1-1-6 16,1 0 9-16,0-2-8 0,-1-1 5 0,0-5-4 15,5 4 0-15,-5-3-4 0,5-1 4 16,-3-1-5-16,8-9 2 0,-8 0 0 0,4-5 9 16,-7-3-7-16,1 2 1 0,2-3 3 15,-2-6-2-15,-4 1-2 0,-1-3 2 16,2 1 0-16,0-1-7 0,0 4 6 15,-1-7-5-15,1 3-8 0,-2-1-3 0,2 1-9 16,-2-2 0-16,-2 2-3 0,4 0-2 16,-7-2-1-16,3 1 3 0,-1-3-1 0,-4 1 2 15,1 0-1-15,-8-1 15 0,6-3-1 16,-2 1 5-16,-1 4-2 0,-4-1 0 0,0 7 6 16,0 1-4-16,0 0-5 0,0 2 5 15,-4-1-3-15,4 4 7 0,-5 0 2 0,5-3-4 16,0 5 8-16,-3 3 7 0,-1-1 4 15,3 0 0-15,-8 3 2 16,3 5 5-16,1-2 8 0,-4 1 5 0,1-1-6 0,-4 4 8 16,1-2 0-16,6 3 0 0,-7 4-4 15,7 2-10-15,-4-1-1 0,6 2-1 16,-2-3-5-16,2 3-5 0,-2-3-1 0,5 30 1 16,0-54-2-16,0 30-3 0,-4-5 2 15,4 29-1-15,-3-51 1 0,3 26-4 0,0 25 2 16,0-50 3-16,-3 26-4 0,3 24 4 15,-5-43-3-15,5 43-1 0,-4-42 5 16,4 42-5-16,-3-39-4 0,3 39 3 16,0-33 0-16,0 33-3 0,0-34 2 0,0 34 0 15,-2-32-1-15,2 32-2 0,0-30 2 0,0 30 1 16,2-33-1-16,-2 33 4 0,3-27-2 16,-3 27 1-16,9-32-3 0,-9 32 2 15,10-29-7-15,-10 29-1 0,13-26-4 0,-13 26 6 16,17-29-6-16,-4 14 1 0,-1 0 8 15,6 0 4-15,-1 0-9 0,0-5 9 0,0 4-1 16,-1-2 5-16,4-1-11 0,0 2 6 16,2-3 4-16,5-1-3 0,-4-3 0 15,7-1-2-15,-4 3-2 0,0-5 4 0,6 2-2 16,0 1 2-16,0-4 0 0,1 3-4 16,-1 1-5-16,1-1 9 0,-3 3-2 0,2-3 2 15,-7 5-2-15,7-2 4 0,-3-1-2 16,-8 2 0-16,6 3 2 0,-9 0 2 15,3-1 2-15,2 0 2 0,-1-2-4 16,-2-4 0-16,7 1 2 0,-9 0-1 0,2-5-9 16,2-1 5-16,-2-1-1 0,3-4 4 0,2-7-6 15,-1-2 4-15,1 2-3 0,-7-2 0 16,9 1-5-16,-10 4 8 0,-1-2 0 0,1 5 0 16,-2-5-1-16,-3 5-1 0,1-6 4 15,-1 6 0-15,1-2-1 0,-4 2 1 0,6 0-2 16,-3-6 1-16,1 3-3 0,-1-4 3 15,9-6-5-15,-2 0-2 0,-2-4-8 16,4-3-9-16,3 1-12 0,-6 3-3 0,6-6-6 16,-8 5 1-16,8-4 0 0,-6 3-6 15,-1 3 26-15,-2-5-17 0,0 6 11 16,-10 4 4-16,3 2-3 0,-3 1 29 0,0 5-15 16,-3-4 16-16,-2 6-5 0,5 0-4 15,-10-3 7-15,5 4-1 0,0-4 10 16,0-3-3-16,-2 9-1 0,2-11-4 0,-5 0 2 15,5 1 10-15,-1-2 2 0,-3 1 5 16,-1-2 5-16,-1 3 10 0,4-6 11 0,-11 5 7 16,8 1 3-16,-7-1 2 0,2 2-5 15,-2 1 3-15,-1 5-2 0,-1-1-5 0,-4 2-4 16,1 2-7-16,0 0-4 0,-4 1-5 16,-1 4-6-16,4 1-1 0,-8 4-3 0,5-4-6 15,-1 7 2-15,0 1-5 0,0 2-2 16,1 2 0-16,-4 0-2 0,-4 3 1 15,4-1-2-15,-7 5-1 0,4-2-2 0,-2 5 0 16,-2-2-1-16,4 0 2 0,-4 5-1 16,2-1-2-16,0 3-2 0,-1-5-1 15,1 5 0-15,-1 0 0 0,0 5-2 0,0-2 3 16,2-3-2-16,-4 5 2 0,-4-1 5 16,4-1-5-16,-6 4 0 0,6-5 2 15,-9 5-1-15,2 1 1 0,-6-1-3 16,1 2 2-16,3 0-1 0,-3 6 0 0,-2-1 1 15,-4-1-3-15,-1 10-2 0,-2-4 4 0,2 1-3 16,-1 3 1-16,3 1-1 0,-7 1 0 16,0-4-2-16,-3 3 3 0,-4 5-1 15,-1-2 1-15,3-5 1 0,2-1 1 0,-2 1 0 16,-7 3-2-16,9-4 3 0,-2-3-2 16,2 5-1-16,5-5 3 0,-4-3 0 15,2 3-3-15,0-3-1 0,7 0 4 0,-5 2-1 16,7-5-1-16,1 1 1 0,-7 2 0 15,-6-1 0-15,6-1 3 0,-7 1 1 0,-3 4-8 16,0-3 2-16,-16 7 2 0,6-2-1 16,-4 3 1-16,1-2 0 0,-2 4 4 15,6-1-7-15,-4 0 2 0,-2 2 1 0,9-1-2 16,-7-2 4-16,7 2-2 0,-1 1-1 16,11-8 2-16,3 3-1 0,0-1 5 0,-1-5-5 15,4 3 1-15,-3 0 0 0,4 1-2 16,-7-3 4-16,5 1-5 0,-6-1 3 15,4 0 3-15,1-1-6 0,2 0 2 0,-5 0 0 16,3 4-2-16,-1-3 3 0,5 2-3 16,0 0 1-16,-5 1 1 0,2 1-1 0,1 3 1 15,-7-1-2-15,5 2 0 0,-1 0 2 16,1 2-1-16,4-5 1 0,2 0-2 0,1 5 2 16,4-2-1-16,-2 1-2 0,4-1-1 15,-1 6 2-15,6-1 3 0,-6 1-2 16,6 3 0-16,-6-1-3 0,9 2 2 0,-5-1 2 15,3 5-1-15,0-5 9 0,4 5-9 16,-7-1-5-16,9 0 6 0,-4 3-3 16,2-4 2-16,6 6-4 0,-3-7 5 0,0 5 0 15,3 1-5-15,2-1 4 0,-2-3 1 16,9-4-1-16,-7 3-1 0,1-6 3 0,-1 0-1 16,2 0 0-16,-2 2 1 0,1-5-4 15,6 0 2-15,-9 0 3 0,7-6-2 0,2 0-2 16,1-3 1-16,-1 1-2 0,1 0 2 15,3-3-1-15,-2 2 0 0,-3-1-2 0,6 2 4 16,-4 1 2-16,4-2-2 0,-2 3-2 16,0-3 2-16,-2 0 2 0,4 5-2 15,-4-7 0-15,4 4 0 0,-3-5 0 0,5 4 0 16,-3 1 2-16,-1-7-4 0,2 4 2 16,-2-2 0-16,2 0 2 0,1-1-4 0,-2-1 4 15,3 2-2-15,-4-3 1 0,1 3-4 16,3 3 6-16,-3 0-3 0,-3 0 2 15,-6 11-3-15,3-2 2 0,0 8-3 0,3-2 2 16,-3 4 3-16,-5 6-2 0,7 1-1 16,-4 3-2-16,8-5 4 0,-7-3-2 0,9-1 0 15,-6-1 0-15,4-5 3 16,1 6-1-16,-2-4-1 0,1-4-2 0,4 2 0 16,-3-8 2-16,1 9-1 0,-1 2 1 0,5 2-1 15,-4 0 0-15,7 3 0 0,-5 2-1 16,8 9 1-16,-1-4 0 0,-2 4 1 15,5 5 1-15,5 1-1 0,-2 6 4 0,-1-4-6 16,8 2 2-16,-2-4 2 0,1-1 0 0,-1 1-1 16,4-3 0-16,-7-4 0 0,3-5 0 15,-3 2 0-15,8-1-2 0,-8 1 2 16,-1 0 0-16,1-2 1 0,0 1-1 0,-2 1 1 16,0 0-4-16,3 1 4 0,-3 4-3 15,2 7 3-15,-2 6 0 0,4-1 0 0,-4 4 2 16,1 3-2-16,4-1-2 15,-1 14 2-15,1-5-2 0,0 5-1 0,1-4 1 16,-1-9 1-16,0-4 0 0,-3-1-2 0,4-1 5 16,-4-8-4-16,3 5-1 0,1-7 4 15,-4 1-2-15,3-9 1 0,-3 0-1 16,3-5 0-16,-3 4 3 0,7 1-4 0,-7 1 0 16,10 6-1-16,-3-3 0 0,0 8 1 15,4-4 3-15,-2 4-3 0,9 15 3 0,-3-4-2 16,2 6 1-16,5-4-1 0,-6 4 3 15,0 1-6-15,4 5 0 0,-2-4-5 16,-6 2-5-16,5 1 1 0,-4-6-1 0,-1-1 0 16,-1 3 1-16,-2-13-6 0,-1-2 3 15,-3-1-4-15,4-5-2 0,-3-3 4 0,-2-7 3 16,1-2 0-16,1-3 0 0,3-5 3 16,-4 3-3-16,1-2 7 0,-2 0 0 15,1-3 2-15,2 4-2 0,-7-5-3 0,1 1 6 16,3-5-2-16,-3 1 1 0,4-3 1 15,-6 8-2-15,4-5 4 0,0 7 0 16,1 3 1-16,-4-3-3 0,2 10 2 0,4 7 3 16,1 4-1-16,-7-2 0 0,8 5-1 15,-1 2-2-15,-4 1-1 0,6-2 5 16,4 12-2-16,-6-12-2 0,-4 0 3 0,6 0 0 16,-1-2 1-16,2-1 0 0,0 0 0 15,-1 2-2-15,-3-2 2 0,3 2 5 0,-4-2-7 16,6 0-3-16,-2 1 2 0,-2 2-1 15,1 1 2-15,0-5 0 0,6 1 3 0,-6-2 1 16,4-4-3-16,-4 3 0 0,6-4 1 16,-4 1 1-16,-2-3-2 0,4 1-3 15,-4-2 1-15,0 1 2 0,6 1 1 0,-7 3-3 16,4-3 0-16,1 2 3 0,3 3-2 16,-3-1-1-16,0 1 4 0,-1-2-1 0,3 6 1 15,-3-6-3-15,3 2 1 0,-2 1-3 16,1-3 5-16,-1 2-1 0,-4-4-4 15,2 4 2-15,-1-3-1 0,1-5 3 0,-7 5-2 16,5-1 0-16,2 0 0 0,-5-3 0 16,4 5 2-16,-1 0-2 0,-1-4 1 0,3 2-1 15,2 1-1-15,4-5 4 16,-4 5-2-16,5-3-2 0,-2-1 2 0,-3-1 0 16,3 2-2-16,0-4 0 0,0 1 5 15,0-2-5-15,-3 2 0 0,-1-8 1 0,1 3 0 16,3 3-1-16,-3-7 0 0,0 2-1 15,-4-5 1-15,5 4 1 0,-1-3 2 0,-3 2-3 16,2 1 2-16,-2-3-2 0,-1-1-2 16,-1-1 2-16,-2 2 2 0,2-1-1 0,-4 1-1 15,0-9 0-15,-1 5 0 0,5 2 1 16,-7-1 6-16,3 5-8 0,0-3 1 0,2 1 0 16,2 1 4-16,-7 0-2 0,9 0-1 15,-9-4-2-15,6 4-1 0,-2 0 2 0,1-2 2 16,1 5 0-16,-2-4-1 0,4 6 4 15,-8-3 0-15,5-3 4 0,-3 8-2 16,1-3-1-16,-3 0 0 0,7 0 0 16,-7-1-2-16,3-3 1 0,-4 4 1 0,2-12 1 15,-1 3 0-15,0-2-3 0,-1-4 5 0,-1 1-1 16,6-3 1-16,-9-24-3 0,5 44-1 16,-2-29-2-16,-3-15-3 0,17 37 2 15,-7-22-26-15,-10-15-49 0,35 18-56 16,-19-18-158-16,10-4-662 0,-6-10-800 0</inkml:trace>
  <inkml:trace contextRef="#ctx0" brushRef="#br0" timeOffset="1.13946E6">3454 4420 2013 0,'0'0'285'0,"0"0"-93"0,0 0-61 16,0 0-34-16,0 0-33 0,0 0-28 15,0 0-4-15,0 0-2 0,0 0-4 0,0 0-7 16,0 0-4-16,0 0-4 0,21 26 7 15,-21-26-10-15,31 7 12 0,-31-7-7 0,41 12 5 16,-1-2 9-16,-4 5-7 0,10-3 3 16,8 9-1-16,6 5 0 0,4 4-2 15,6 3 1-15,24 21 1 0,-1-2-10 16,3 9 11-16,-4 1-11 0,-2 6 9 0,0 3-9 16,1 9 11-16,6 3 2 0,-2 7 5 15,4-1 2-15,-2 7 1 0,-2 5 9 16,-3 1-12-16,4 2 26 0,-4 7-11 0,5-1-2 15,1 6-6-15,1-3 8 0,1-2-13 16,7 3-3-16,-1 1 3 0,6-6-5 0,-2 4-4 16,7-6 0-16,-8 6 0 0,3 4-2 15,-5 0-10-15,4 1 6 0,-4 3 1 16,-5 1 4-16,-4-1-7 0,-4 7-1 16,0-9 19-16,-9 4-13 0,-5-9-8 0,1 0 6 15,-3-9 13-15,-7-6-11 0,5-8-6 0,-9 1 29 16,5-8-25-16,-1-10-6 0,-15-12-2 15,1-10 12-15,-3-4-20 0,-4-4 4 0,2-5 6 16,-9-7-5-16,-4-2-1 0,1-3 7 16,-10-3-1-16,-5-8-6 0,2 7 4 15,-9-11-3-15,2 4 12 0,-1 0 12 16,-2-7-1-16,-17-9 1 0,26 17-6 0,-26-17 3 16,22 10-12-16,-22-10 13 0,0 0-11 15,22 6 3-15,-22-6 14 0,0 0 9 16,0 0 7-16,0 0-4 0,0 0-8 0,28 0-5 15,-28 0-6-15,0 0-1 0,0 0-6 16,0 0 2-16,0 0-2 0,0 0-5 16,40 0 0-16,-40 0-3 0,0 0 1 0,0 0-4 15,39 0-1-15,-39 0-1 0,28 0-3 16,-28 0-1-16,37 0-16 0,-37 0-37 0,45 0-34 16,-16-4-37-16,3 4-38 0,-32 0-109 15,56-2-617-15,-34 4-319 0</inkml:trace>
  <inkml:trace contextRef="#ctx0" brushRef="#br0" timeOffset="1.14006E6">7666 9257 4142 0,'0'0'-109'15,"0"0"4"-15,-35-9 8 16,35 9 8-16,0 0 0 0,-30-16 11 0,30 16-1 0,-14-16 16 16,14 16-7-16,0 0 20 0,-5-27-6 0,5 27 11 15,0 0-5-15,0 0 13 0,5-39-3 16,-5 39-5-16,0 0 20 0,0 0-3 15,14-32 7-15,-14 32 16 0,0 0 28 16,11-16 13-16,-11 16 7 0,0 0-1 0,0 0 15 16,0 0-2-16,9-21-13 0,-9 21-2 15,0 0-3-15,0 0-3 0,0 0 4 16,23-12-11-16,-23 12 1 0,0 0 22 0,0 0-9 16,42 2-1-16,-42-2-8 0,40 7 5 15,-15-2 2-15,4 2-13 0,-1 3 12 0,9 1-5 16,0 1-3-16,3 0 2 0,2 7-14 15,-1-3 3-15,8 4 7 0,-1 0-15 0,3 2 6 16,-3 0 3-16,-1-4-11 16,0 0 0-16,-9-2 2 0,6 1 11 0,-7-2-13 15,-4-2-6-15,2 1-3 0,-8-2 1 0,1 0-6 16,-1-1 10-16,-2-1-2 0,-3 2-5 16,5-2 18-16,-9 0-16 0,2-3 0 0,-20-7 5 15,40 17-14-15,-20-11 10 0,-20-6-12 16,34 9-7-16,-34-9-7 0,37 6-12 0,-37-6-7 15,35 0-10-15,-35 0 12 0,35-3-10 16,-35 3 10-16,28-6 1 0,-28 6 9 16,0 0-1-16,37-12 1 0,-37 12-8 15,17-12-1-15,-17 12-2 0,0 0-26 0,20-18-21 16,-20 18-48-16,3-16-114 0,-3 16-443 16,0-22 690-16</inkml:trace>
  <inkml:trace contextRef="#ctx0" brushRef="#br0" timeOffset="1.14101E6">7701 9201 2917 0,'0'0'28'16,"0"0"19"-16,0 0 9 0,-24-19 6 15,24 19-3-15,0 0 1 0,0 0 17 0,0 0-6 16,0 0 13-16,0 0-14 0,0 0-3 16,0 0-10-16,0 0-10 0,0 0 1 15,0 0-5-15,0 0-4 0,92 34 6 0,-56-25-11 16,2 0 2-16,1 5-18 0,6-5 10 15,2 3-9-15,8 2-1 0,2-2-4 0,0 4 8 16,1-1-2-16,-4-3-6 16,4 8-7-16,2-5 2 0,-3-3 3 0,0 1-7 15,-3-1 2-15,-6 0-10 0,1 2 12 0,-8-5-6 16,1-5-3-16,-5 7 7 0,-2-5 2 16,-5 0-4-16,-1 0-7 0,-1 0 1 0,-28-6-3 15,40 7 18-15,-18-4-14 0,-22-3 7 16,34 5-4-16,-34-5-1 0,26 7-4 0,-26-7 2 15,0 0-8-15,39 0-6 0,-39 0-2 16,0 0-5-16,32-12-2 0,-32 12 5 16,20-13 9-16,-20 13-7 0,0 0 7 0,16-21 4 15,-16 21 5-15,2-24 0 0,-2 24 9 16,0 0 9-16,-2-46 0 0,2 46-8 0,-8-32 24 16,8 32-20-16,-12-47-9 0,4 26 6 15,3-3-8-15,-7-5 8 0,7 5 8 16,-8 0-13-16,3-5 0 0,-2 2 2 15,0 2 11-15,-1-2 10 0,-4 0-3 0,2-2 9 16,-2 5-9-16,4 0 4 0,-4-2-9 16,2 2-1-16,4 2-1 0,-6 0-6 0,3 0 4 15,1 1 2-15,1 0-8 0,12 21 1 16,-26-35 1-16,12 17-1 0,3-4 3 16,11 22 2-16,-24-30-3 0,11 15-5 0,13 15 1 15,-22-24 10-15,22 24-1 0,-17-26-6 16,17 26-7-16,-21-18 6 0,21 18-2 0,-14-16-1 15,14 16-2-15,0 0 2 0,-22-17-6 16,22 17 4-16,0 0-9 0,-25-14 4 0,25 14 1 16,0 0-5-16,0 0 8 0,-31-3-3 15,31 3-3-15,0 0 0 0,0 0-3 16,0 0 0-16,0 0 0 0,0 0 2 0,-34-3 5 16,34 3-4-16,0 0-3 0,0 0 5 15,0 0-4-15,0 0 7 0,-32 12-10 16,32-12 5-16,-20 17 3 0,20-17-1 0,-22 21 2 15,4-9 0-15,1 3-8 0,4 5 11 16,-4-5-10-16,-1 4 10 0,-4-2-8 16,5 1 7-16,1 2-3 0,-6 0 5 0,3 2 1 15,-2 0-8-15,-4 0-4 0,1 3 6 16,4-7 1-16,-7 3 3 0,2 0-7 0,-1 3 3 16,-1-5 6-16,2 1-2 0,5-5 1 15,0 0-5-15,3 2-13 0,17-17-21 0,-29 16-31 16,29-16-20-16,-18 20-7 0,15-14-13 15,3-6-29-15,0 0-58 0,0 0-145 0,0 0-475 16,0 0 142-16</inkml:trace>
  <inkml:trace contextRef="#ctx0" brushRef="#br0" timeOffset="1.14143E6">8574 8828 3865 0,'0'0'187'0,"0"0"-34"0,0 0-22 16,0 0-30-16,0 0-50 0,0 0-37 0,0 0 4 15,0 30-10-15,0-30-6 0,0 0 2 0,-5 41 6 16,5-41-10-16,-8 36-5 0,8-36 11 16,-4 36-7-16,4-36 8 0,-8 31-8 15,8-31-13-15,-3 32 12 0,3-32-12 0,3 27-3 16,-3-27 8-16,0 0-10 0,8 34 10 15,-8-34-2-15,0 0-2 0,12 20-1 0,-12-20 1 16,0 0-8-16,17 12 13 0,-17-12-11 16,0 0 2-16,0 0 8 0,0 0-1 15,0 0 8-15,25 3 12 0,-25-3 18 0,0 0-4 16,0 0-3-16,0 0 8 0,0 0 7 16,0 0-16-16,0 0 3 0,0 0 7 15,0 0 9-15,-55 40-9 0,36-28 10 0,19-12 13 16,-28 19 0-16,28-19 9 0,-19 12-13 15,19-12-2-15,-18 9-9 0,18-9 2 16,0 0-9-16,0 0-5 0,0 0 5 16,0 0-7-16,0 0-13 0,74-68-44 0,-39 47-73 15,-5-4-138-15,13-5-339 0,-9-2-274 16,-11 5-140-16</inkml:trace>
  <inkml:trace contextRef="#ctx0" brushRef="#br0" timeOffset="1.6574E6">18519 12260 4802 0,'-248'-9'-69'16,"19"-16"17"-16,-60-28 2 0,1-20 19 15,7-21 23-15,7-16-2 0,9-10-19 0,8-16-31 16,18-20-39-16,9-20-53 0,10-24-110 16,19-16-573-16,0-15-6 0</inkml:trace>
  <inkml:trace contextRef="#ctx0" brushRef="#br0" timeOffset="1.6744E6">16453 5211 1561 0,'0'0'186'0,"-13"-20"-76"16,13 20-38-16,0 0 26 0,0 0-2 15,0 0 23-15,0 0 14 0,0 0-31 0,0 0-14 16,0 0-12-16,-17-15-2 0,17 15-24 16,0 0-14-16,0 0 2 0,0 0-16 0,0 0 2 15,0 0 8-15,0 0-9 0,0 0-5 16,0 0 8-16,0 0-10 0,30 81 4 16,-17-64-10-16,-13-17-2 0,19 23-3 0,-6-13 0 15,-13-10 17-15,34 9 16 0,-34-9 16 16,80-38 6-16,5-25-2 0,26-33-11 15,11-27 0-15,43-47-4 0,3-20-10 16,9-5-2-16,4 4-46 0,-2 6-88 0,-2 6-245 16,-10 16-347-16,-35 34 679 0</inkml:trace>
  <inkml:trace contextRef="#ctx0" brushRef="#br0" timeOffset="1.67705E6">13308 10516 2861 0,'-8'34'-57'0,"8"-34"10"0,-4 25 11 16,4-25-7-16,0 0 12 0,0 32-1 15,0-32 3-15,0 0 17 0,9 23 15 0,-9-23 20 16,0 0 24-16,0 0 16 0,28 3 28 15,-28-3-4-15,0 0 14 0,37-30-12 16,-20 7 14-16,10-2-18 0,4-19-22 0,16-13-4 16,32-29-10-16,24-13-7 0,28-8-21 15,13-22-77-15,47-29-217 0,8-11-445 0,6-11 569 16</inkml:trace>
</inkml:ink>
</file>

<file path=ppt/ink/ink1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20T18:28:41.482"/>
    </inkml:context>
    <inkml:brush xml:id="br0">
      <inkml:brushProperty name="width" value="0.05292" units="cm"/>
      <inkml:brushProperty name="height" value="0.05292" units="cm"/>
      <inkml:brushProperty name="color" value="#FF0000"/>
    </inkml:brush>
  </inkml:definitions>
  <inkml:trace contextRef="#ctx0" brushRef="#br0">3332 4796 1654 0,'0'0'388'16,"0"0"-179"-16,0 0-79 0,0 0-64 0,0 0-17 16,0 0-13-16,0 0-15 0,0 0 3 15,0 0-4-15,0 0 15 0,-4-29-6 16,4 29 17-16,0 0-1 0,0 0 2 16,0 0-1-16,0 0-9 0,0 0 3 0,0 0 7 15,0 0-1-15,0 0-8 0,0 0-8 16,-33 0 7-16,33 0-12 0,0 0 4 15,0 0-10-15,0 0 5 0,0 0-17 0,-49 18 7 16,49-18-2-16,-23 11-3 0,23-11-2 16,-30 12-2-16,30-12 0 0,-39 12-1 0,39-12-4 15,-40 9 5-15,18 1 2 0,22-10 5 16,-43 8 6-16,21-4 5 0,22-4 2 16,-40 8 0-16,20-4-10 0,20-4 3 0,-45 6-5 15,45-6-4-15,-37 5 7 0,37-5 1 16,-34 4-10-16,34-4-3 0,-36 6 2 15,36-6-3-15,-30 6-3 0,30-6 6 0,-31 4-6 16,31-4 7-16,-28 5-1 0,28-5-4 16,-32 7 0-16,32-7 0 0,-30 5 13 15,30-5-10-15,-32 8-3 0,32-8 8 0,-30 6-3 16,30-6 3-16,-33 6 3 0,33-6 6 16,-35 9-4-16,35-9-3 0,-30 9-2 0,30-9-8 15,-32 16 7-15,15-9-5 0,17-7-4 16,-35 16 4-16,16-5 2 0,-1 2 0 0,20-13-2 15,-40 20 0-15,24-7 4 16,-5 2 3-16,5-1 3 0,-4-1-4 0,3 2-10 16,-5 5 14-16,5-8-6 0,-4 7 0 15,4-3-4-15,4 2 0 0,-4-4 12 0,17-14-14 16,-32 34 3-16,19-15 1 0,-4 1 2 16,7 1-10-16,-3-4 8 0,-1 5-6 15,2 0 0-15,-1 3 12 0,3-3-14 0,-3-4 4 16,1 3 8-16,12-21-1 0,-17 36 1 15,12-16-6-15,5-20-4 0,-15 30 0 0,15-30 0 16,-13 31 6-16,13-31-4 0,-5 32-2 16,5-32 5-16,-10 30 11 0,10-30-16 0,-4 35 2 15,4-35-2-15,-1 36-2 0,1-36 4 16,0 36-2-16,0-36 1 0,0 38 1 16,0-38 4-16,1 33 0 0,-1-33 5 15,0 37-13-15,0-37 8 0,0 33 1 0,4-13-3 16,-4-20-9-16,6 39 6 0,-6-39-2 15,4 38 2-15,-3-19-1 0,-1-19-1 16,7 39 2-16,-2-21-4 0,-5-18 3 16,8 37 3-16,-4-21-3 0,-4-16 10 0,10 35-8 15,-3-20 3-15,-7-15 5 0,15 30-5 0,-15-30-1 16,21 28 2-16,-12-16-10 0,-9-12 8 16,25 30 5-16,-13-18-5 0,3 5-2 0,-2 0 9 15,0-4-4-15,4 2-7 0,-4 0-2 16,-13-15 4-16,31 25 2 0,-23-10-8 15,-8-15 2-15,25 19 0 0,-25-19 0 16,17 19 6-16,-17-19 15 0,18 16-1 0,-18-16 4 16,14 15 12-16,-14-15-22 0,0 0 9 15,18 16-3-15,-18-16 8 0,0 0 14 16,20 12-25-16,-20-12-1 0,0 0 3 0,0 0-2 16,27 15-3-16,-27-15 11 0,0 0-8 15,18 6 12-15,-18-6 2 0,0 0-6 0,0 0 7 16,0 0-4-16,20 10-6 0,-20-10-4 15,0 0 2-15,0 0-1 0,0 0-6 16,0 0 0-16,0 0 7 0,0 0-10 16,0 0-2-16,24 8 2 0,-24-8 7 0,0 0-6 15,0 0-2-15,0 0 8 0,0 0 13 0,0 0-9 16,0 0 3-16,0 0-1 0,0 0 0 16,0 0-5-16,0 0-5 0,0 0 1 0,28 5 5 15,-28-5-3-15,0 0-7 0,0 0 5 16,45-8-4-16,-45 8-3 0,0 0 2 15,45-5-3-15,-45 5 0 0,34-7 4 16,-34 7-4-16,40-3-1 0,-15 1 5 0,-25 2-6 16,45-4 2-16,-21 1-3 0,-24 3 2 15,47-3-1-15,-21 3-3 0,-26 0 5 16,47 0-2-16,-15-2-4 0,-32 2 8 0,48 0-5 16,-22 0-2-16,-26 0 3 0,51-4-3 15,-26 4 4-15,-25 0-3 0,49-3 9 0,-49 3-3 16,47 0-9-16,-24-3 6 15,-23 3 6-15,47-1-4 0,-20-4 1 0,-27 5-2 0,38-3 2 16,-38 3 6-16,44-4 2 0,-44 4-3 16,35-2 1-16,-35 2-1 0,35-3 0 15,-35 3 1-15,37-3-2 0,-37 3-3 0,42-4-2 16,-42 4 3-16,47-3-2 0,-17-1 3 16,-30 4-5-16,57-3-3 0,-24 1 3 0,-1-1-1 15,-2-1-2-15,2 1 1 0,-32 3 2 16,53-1 8-16,-53 1-15 0,45 0 2 15,-45 0 2-15,34-5 4 0,-34 5-2 16,35 0 12-16,-35 0-15 0,0 0-2 0,38 0 5 16,-38 0-1-16,27 6 0 0,-27-6-1 15,25 7 1-15,-25-7 2 0,0 0-6 16,29 12 8-16,-29-12 0 0,0 0 3 16,21 10 2-16,-21-10-2 0,0 0-2 0,24 12 0 15,-24-12 3-15,0 0 3 0,23 12-4 16,-23-12 3-16,0 0 2 0,22 16-4 0,-22-16 3 15,25 12-2-15,-25-12-4 0,24 13 7 16,-4-7-4-16,-20-6 0 0,40 13-4 0,-15-5 1 16,0 1 0-16,2 1 0 0,-1-5-2 15,0 5 0-15,0-5 1 0,-2 2-5 0,4 3 3 16,-1-5 0-16,-27-5-1 0,43 12 9 16,-16-4 10-16,-27-8-6 0,42 8 1 15,-15-3-4-15,-5 2-1 0,6-4-2 16,-28-3-1-16,50 4-1 0,-21 1 3 0,-3-4-5 15,-26-1 2-15,57 3-2 0,-32 0-3 16,-1-3 3-16,-24 0-2 0,47 4-3 0,-47-4 5 16,38 2-2-16,-11-2-1 0,-27 0-3 15,35 6 3-15,-13-2-2 0,-22-4 2 16,42 5-3-16,-19-2 0 0,2 3 0 0,-25-6 1 16,50 14 1-16,-21-10-3 0,-1 4-1 15,4-4-1-15,-2 4 3 0,5-1-4 0,0-2-1 16,0-2-3-16,-1 1 3 15,-1 1-1-15,-1-2 1 0,0-3 2 0,-2 3-2 16,-5 1 4-16,-25-4 4 0,49 0-9 0,-24 0 6 16,1 3-1-16,-26-3-2 0,52 0 1 15,-28 0 1-15,6 0-1 0,-30 0 2 0,63-3 0 16,-31-1-1-16,2 1 2 0,1 0-4 16,-3 1 1-16,1-1 2 0,2-1-1 15,-1 1 0-15,-3 0-1 0,3 1 2 16,1 2 1-16,-5-4 0 0,5 1-2 0,-5 0 2 15,5-2-1-15,1 4-1 0,-1-2 2 16,-2 0-1-16,1-2-2 0,2 1 2 0,5 1 1 16,-3-2-2-16,6-1-2 0,-6 0 7 15,5-2-5-15,-6 1 0 0,0 2 3 0,-7-2-3 16,5 3 4-16,-5-8-2 0,6 5 0 16,-10 2-2-16,6 2 1 0,-3-2 3 15,-4-3-3-15,3 4 0 0,-28 4 1 0,55-12-1 16,-30 11-1-16,0-1 1 15,-25 2 0-15,59-8 0 0,-36 6 0 0,9-3 0 16,-32 5 4-16,59-2-6 0,-31 2 1 0,4 0 0 16,-32 0 1-16,55 0-1 0,-23 0 1 15,-2 0 1-15,-30 0-1 0,52 0 1 16,-24 0-2-16,-28 0 1 0,57-3 2 0,-32 3 3 16,7 0-1-16,-32 0-3 0,57-2 2 15,-27-3-3-15,5 2 4 0,-1 3 0 16,2-5 0-16,-2 1-3 0,1 1 5 0,-3 0-3 15,6-1-3-15,6-1 3 0,-6-3 1 16,6 4 1-16,-1 1 2 0,-6-2 1 0,8 1-1 16,-8 1 1-16,-3-2-2 0,4 2 0 15,2-2 1-15,2 1-1 0,1-2 0 0,1 0 0 16,-4 0-3 0,-1 0 1-16,1-1 2 0,2-1-2 0,-6 2-1 0,-2 0-1 15,1-1 5-15,-5 0-4 0,5 2 1 16,-5-2-1-16,-1 1 1 0,-1 1 1 0,-3-2 1 15,4 2-2-15,-29 5 0 0,48-10-2 16,-28 8 2-16,-20 2 1 0,42-10 0 0,-22 3-1 16,-20 7-1-16,40-10 0 0,-23 5 1 15,-17 5-2-15,45-9 3 0,-16 3-3 16,-1 0 0-16,-3 0-19 0,5-3 7 0,2 1-2 16,-2 0 2-16,0 1 1 0,0-2 2 15,-3 2 3-15,3-5-1 0,-1 7-3 16,-1-5 2-16,-3 2 6 0,4-3-5 0,-1-2 2 15,-3 1 3-15,7-3-1 0,1 0-2 16,8-5 0-16,-8 7 0 0,7-6 1 0,-6 0 0 16,6 1 2-16,-5-4-1 0,3 3 4 15,-4 0-3-15,3-1 0 0,-9-2 2 16,4-2 4-16,-2-1-2 0,-2 0 2 0,1-2 4 16,-4-2-2-16,2 0 1 0,-9-2 7 15,2-3 0-15,-3 3 3 0,-2 0 4 0,-2-4 6 16,-6-2 1-16,-2 4 3 0,-5 0 1 15,-5-8-2-15,-2 2 3 0,-6-4-3 16,-5-4-5-16,-4-3 0 0,-12 4-3 0,-9-6-2 16,-2 3 2-16,-2-4 2 0,-5 7-1 15,-2-1 0-15,-2 5-3 0,2-1-3 16,4 3 0-16,-10-1-4 0,11 11-1 0,-6-7-3 16,3 5-1-16,-1 5 2 0,1 2-4 15,-3 2 0-15,-6-1-1 0,-1 4-4 16,-3 2 4-16,-5 6-4 0,-12-3 1 0,-3 2-1 15,-7 2-1-15,-4 3-1 0,-4 4 1 16,-5-2-1-16,2 6 2 0,1-3-2 0,4 3-1 16,-3 0 0-16,6 0 2 0,13-2-1 15,5 2 0-15,2-4 0 0,5 4 0 16,1-3-1-16,7 0-1 0,2 0 1 0,6 0 1 16,-4 0-1-16,3-3-1 0,1 0 1 15,-8-2 0-15,5 3 0 0,7 3 0 0,-3-6-2 16,1 3-1-16,-5 1 1 0,7 0-2 15,-7-1 1-15,0 5 0 0,0 0-1 0,-2-4-1 16,1 8-1-16,1 1 2 0,-3-5-1 16,-5 4 0-16,8 0 0 0,2-1 0 15,-2 2-1-15,0 0 2 0,2 1 1 0,1-5 1 16,2 7-1-16,-8-2 0 0,3 0 2 16,0-3-3-16,2 3 3 0,3-3 0 0,-5 4-1 15,4-2 2-15,3 1-3 0,-2-2 2 16,3 1 0-16,1-2-1 0,1 5 1 15,-2-5 1-15,1 1 0 0,6 1 0 0,-3-1-3 16,-2 1 3-16,0-2-2 0,2 0 2 16,8 1 0-16,0-2 0 0,-8 4 0 15,8-2 0-15,-1-4-1 0,-1 3-2 0,3-1 2 16,-3-2-2-16,1 3 3 0,3 0-3 16,-6-3 4-16,3 4-2 0,0-4 0 15,-4 0 0-15,-3 0-1 0,4 0 2 16,-5 0 0-16,-3 0 2 0,1 3-5 0,-3-3 2 15,-6 0-1-15,1 3-1 0,-1-3 0 16,2 2 3-16,-6 2 1 0,4-4-4 0,-3 3 2 16,-7 0 2-16,-1 0 0 0,2-3 1 15,-7 2-1-15,8 7-4 0,-6-8 1 0,1 2-1 16,-2 4-5-16,2-3-8 0,-4-4-4 16,4 1-14-16,-4 6-7 0,1-2-9 15,-1 3-4-15,4 4-21 0,1 0-27 0,-4 10-46 16,4-3-86-16,12-3-316 0,2-2-386 15,7-11-703-15</inkml:trace>
  <inkml:trace contextRef="#ctx0" brushRef="#br0" timeOffset="1958.9403">6722 8178 1857 0,'0'0'245'15,"0"0"-152"-15,0 0-37 0,0 0-49 0,0 0 10 16,0 0-27-16,0 0 3 0,0 0 17 16,-57 0 10-16,57 0 6 0,0 0 0 0,0 0 12 15,0 0 9-15,-20 12-7 0,20-12 30 16,0 0-2-16,0 0 10 0,-8 29 4 15,8-29 2-15,-8 30 20 0,4-8-2 0,1 6 7 16,-2 6 12-16,5 11 17 0,-3 7-28 16,-1 12-3-16,4 11-11 0,-1 11 1 15,1 13-13-15,1 34-19 0,3 5-8 0,-1 2 8 16,5 1-2-16,-4 2 1 0,4 0 1 16,0-4 19-16,1-3 2 0,-6-4-2 0,2-26 7 15,-2-16-10-15,6-4-4 0,-8-2-9 16,6-15-10-16,0-5-4 0,0-6-7 15,3-7-7-15,-2-4-4 0,0-2-3 0,-3-9-6 16,4-5-2-16,-4 0-5 0,3-7 5 16,-5-1-8-16,-3-23 1 0,9 28-24 15,-9-28-24-15,0 0-36 0,0 0-31 0,0 0-24 16,11-66-34-16,-11 23-61 0,0-6-167 16,-3-13-479-16,0-7-163 0</inkml:trace>
  <inkml:trace contextRef="#ctx0" brushRef="#br0" timeOffset="3523.7165">6594 8164 3932 0,'0'0'-76'15,"0"0"19"-15,0 0 12 0,0 0 1 16,0 0 3-16,0 0 2 0,0 0 5 0,0 0 11 16,0 0 10-16,0 0 9 0,0 0 4 15,0 0 15-15,0 0 2 0,0 0 8 0,0 0 0 16,0 0-13-16,-46 56 9 0,46-56-7 16,-25 35 5-16,12-19-3 0,-7 4 6 0,-4 7 41 15,4 0-14-15,-1 0 14 0,-6 1 2 16,5 2 5-16,-6 1 6 0,-4 7 2 15,2-1-13-15,-2-2-2 0,-2 7-14 0,3-6 2 16,1 2-10-16,8-8 6 0,-5 0-18 16,5-1 5-16,2-4-13 0,0-1 3 0,3-6 7 15,6 5-8-15,-3-8-11 16,14-15 8-16,-23 27-1 0,15-15-5 0,8-12 2 16,-17 22 12-16,17-22-3 0,-15 17-1 15,15-17-13-15,0 0 7 0,0 0-19 0,0 0-10 16,0 0-20-16,0 0-4 0,28-72-7 15,-8 43-7-15,-3-4-13 0,3 2 4 0,-3-6 6 16,6 0 4-16,-6-2 0 0,0-2 2 16,-1 3 12-16,3 0-1 0,-6 0 2 15,-1 2 1-15,1 1 13 0,1 0 4 0,-1 8 19 16,-8 6 36-16,7-3-1 0,-7 1 7 16,-5 23 6-16,12-38-8 0,-7 22 10 0,-5 16 3 15,5-31 0-15,-5 31-11 16,8-21-5-16,-8 21 0 0,0 0-14 0,8-31-2 15,-8 31-2-15,0 0-7 0,5-23 0 0,-5 23 10 16,0 0-21-16,0 0 9 0,17-20-5 16,-17 20-3-16,0 0-1 0,0 0-1 15,0 0 7-15,0 0-7 0,0 0 5 16,13-15 1-16,-13 15-6 0,0 0 6 0,0 0-6 16,0 0 2-16,0 0 2 0,0 0-2 15,0 0-2-15,0 0 8 0,42 7-7 0,-42-7 2 16,0 0-2-16,32 10 0 0,-32-10 3 15,0 0 7-15,30 10 3 0,-30-10-3 16,0 0-6-16,35 8 3 0,-35-8-5 0,22 7 5 16,-22-7-1-16,0 0-4 0,32 8 2 15,-32-8-1-15,0 0 1 0,25 10 3 0,-25-10 5 16,0 0 7-16,28 10 12 0,-28-10 2 16,24 5-2-16,-24-5-2 0,25 7-4 0,-25-7-2 15,25 8-1 1,-25-8-5-16,32 6-1 0,-32-6-2 0,26 6-5 0,-26-6 0 15,32 8 2-15,-32-8-4 0,24 4 0 16,-24-4-2-16,26 11-1 0,-26-11 0 0,31 9-1 16,-31-9 0-16,30 9-1 0,-30-9-1 15,21 9-1-15,-21-9 0 0,27 9 3 16,-27-9-6-16,25 11 2 0,-25-11-1 16,25 9 1-16,-25-9-2 0,29 9 1 0,-29-9 0 15,22 15 2-15,-22-15-3 0,31 14 0 0,-16-3 0 16,-15-11 2-16,25 18 0 0,-11-8 0 15,-14-10-2-15,27 19-13 0,-27-19 7 0,21 18 3 16,-7-11 4-16,-14-7 6 0,21 22-3 16,-21-22 1-16,26 16 1 0,-26-16-2 15,18 17 0-15,-18-17 0 0,22 12-1 0,-22-12 0 16,13 12-3-16,-13-12 2 0,0 0-1 16,25 15-2-16,-25-15 3 0,17 12-1 15,-17-12-1-15,0 0-1 0,18 16-1 0,-18-16 3 16,0 0-1-16,19 15 1 0,-19-15-1 15,0 0 5-15,0 0 4 0,16 12-1 0,-16-12-3 16,0 0 1-16,0 0-1 0,0 0-4 16,17 14 5-16,-17-14-2 0,0 0-1 15,0 0-2-15,0 0 1 0,0 0 1 16,0 0-1-16,0 0-3 0,0 0 1 0,22 12 4 16,-22-12-1-16,0 0-3 0,0 0 0 15,0 0 3-15,0 0-1 0,0 0-1 0,0 0 1 16,0 0 2-16,0 0-1 0,0 0 0 15,0 0-1-15,0 0-2 0,0 0 1 0,0 0-2 16,0 0 0-16,0 0 1 0,-69 1-2 16,69-1 1-16,-52 5 1 0,16-5 0 15,-11 2 6-15,-5 1 5 0,-18 10 8 0,-12-4 13 16,-9 6-1-16,-36 11 0 0,-1-5-2 16,0 3 0-16,1 1-3 0,7-4-3 0,-9 5-3 15,29-8 3-15,4-3-9 0,9 0 0 16,17 0-5-16,8-1-30 0,5-6-66 15,20 4-74-15,6-5-119 0,17-4-224 0,14-3-78 16,0 0-335-16,-16-27-521 0</inkml:trace>
  <inkml:trace contextRef="#ctx0" brushRef="#br0" timeOffset="6579.7712">6470 8137 4329 0,'0'0'-94'0,"0"0"12"16,0 0 0-16,0 0 12 0,0 0 12 0,0 0-4 16,0 0 0-16,-17-38 5 0,17 38 3 15,0 0-1-15,0 0 3 0,0 0 16 0,0 0-11 16,0 0 12-16,0 0 2 0,0 0 7 16,-8-26 12-16,8 26 3 0,0 0 11 15,0 0 2-15,0 0 14 0,0 0 0 16,0 0 8-16,0 0-4 0,0 0 1 0,0 0 1 15,0 0-18-15,0 0 7 0,0 0 4 16,0 0 0-16,0 0 8 0,0 0 4 0,0 0-4 16,-25 76-4-16,21-47 5 0,-3-2-5 15,2 8-7-15,2 3 8 0,0 4-10 16,1 2-44-16,2 0-67 0,-8 2-179 0,4-6-461 16,1-5 459-16</inkml:trace>
  <inkml:trace contextRef="#ctx0" brushRef="#br0" timeOffset="8554.8773">9645 5772 3294 0,'0'0'44'16,"0"0"-10"-16,0 0-14 0,0 0-17 0,0 0-8 16,0 0 1-16,0 0 1 0,0 0 3 0,0 0 0 15,0 0-6-15,0 0 1 0,0 0 1 16,0 0 10-16,0 0 10 0,0 0 15 15,0 0-4-15,0 0 17 0,0 0-8 16,0 0 11-16,0 0-9 0,78-25-9 0,-78 25 2 16,0 0-2-16,34-7-13 0,-34 7 12 15,37-1-10-15,-9-4 2 0,4 3 7 0,1-2-13 16,4 1-1-16,10 0-7 0,1 0 13 16,8-3-17-16,9 0 10 0,0 0-5 15,5-3 12-15,-1 3 0 0,-2-2-2 0,6-1 9 16,-4 5 2-16,1-7 12 0,7 2-2 15,-7 4 3-15,7-6-9 0,7 0 11 0,6 2-10 16,-4-4 8-16,-1 1-4 0,9 0-8 16,-7-1 1-16,5 0 1 0,0 1-7 15,-5 0 3-15,1 3-3 0,-1-4-5 0,-1 3-4 16,-9 3-1-16,-10-7-3 0,4 8 0 16,0-4 0-16,-9 2 5 0,4-1-3 15,-12 3-1-15,-2-1-5 0,0 2-4 16,-5-2 5-16,1 1-1 0,-6 4 1 0,-5-2-2 15,-4 1-2-15,2 0 11 0,-1-1-8 0,-2 4 8 16,1 0-8-16,-1-2 5 0,1-1-7 16,-33 3-23-16,62 0-40 0,-30 3-56 0,-7-6-129 15,0 3-627-15,-7-3-212 0</inkml:trace>
  <inkml:trace contextRef="#ctx0" brushRef="#br0" timeOffset="10168.3813">10595 5405 4052 0,'0'0'-51'0,"0"0"6"16,0 0 6-16,0 0 3 0,0 0-7 15,0 0 16-15,0 0-10 0,-60 31 9 0,60-31 6 16,-22 9 2-16,22-9 1 0,0 0 1 16,-34 12 1-16,34-12 20 0,-23 9-16 0,23-9 11 15,-25 7 12-15,25-7-5 0,-22 10-1 16,22-10-4-16,-27 7 0 0,27-7 4 15,-23 10 0-15,23-10 4 0,-33 13 2 0,33-13-2 16,-31 15-4-16,6-6 1 0,4 0 1 16,-1 2 8-16,-3-4-8 0,5 7 0 0,-5-5 6 15,1 0-6-15,24-9 18 0,-42 15 25 16,22-5-24-16,20-10 11 0,-35 12-5 16,35-12-7-16,-30 8-1 0,30-8 1 15,-32 12 0-15,32-12-4 0,-30 8 11 0,30-8 1 16,-23 8-22-16,23-8-10 0,-25 9 9 15,25-9-9-15,-24 10 0 0,24-10 11 16,-23 10-6-16,23-10-5 0,-22 9 11 0,22-9-10 16,0 0-2-16,-33 12-6 0,33-12 12 15,-22 9-3-15,22-9 3 0,-24 11-5 0,24-11 7 16,0 0-9-16,-21 11 11 0,21-11-11 16,0 0 2-16,-25 9 14 0,25-9-19 0,0 0 5 15,0 0 10-15,-24 16-13 16,24-16-2-16,0 0-6 0,0 0 11 0,-20 12 4 15,20-12-3-15,0 0-2 0,0 0 4 0,-22 12 21 16,22-12-25-16,0 0-11 0,0 0 12 16,-18 13 8-16,18-13-8 0,0 0 0 15,0 0 11-15,0 0-11 0,0 0 1 0,-17 16-11 16,17-16 12-16,0 0-7 0,0 0 1 16,0 0 4-16,0 0 5 0,0 0 0 0,0 0 25 15,0 0-13-15,-20 14 17 0,20-14 2 16,0 0 2-16,0 0 3 0,0 0-2 15,0 0-3-15,0 0 3 0,-18 15 0 0,18-15 2 16,0 0-8-16,0 0 4 0,0 0-6 16,-24 12-3-16,24-12-2 0,0 0 4 15,0 0-7-15,0 0-1 0,0 0-6 16,0 0 3-16,0 0-8 0,0 0 7 0,-20 17-7 16,20-17 4-16,0 0-4 0,0 0 4 15,0 0-10-15,0 0 3 0,0 0 1 0,0 0-3 16,0 0 2-16,0 0 2 0,0 0-6 15,0 0 4-15,49 30-3 0,-49-30 7 0,25 9-1 16,-25-9-1-16,32 13-7 0,-32-13 2 16,25 16 0-16,-5-7 5 0,2 0-8 0,1 4 7 15,2-5-4-15,7 1 3 0,1-2-2 16,7 1 2-16,4 4 1 0,3-9 3 16,-2 5-8-16,0-3 6 0,4-2-5 0,-1 1 4 15,-4-4-2-15,4 0 7 0,-6 0-4 16,-4 0 6-16,3 0-6 0,-6 0 0 15,3 0-2-15,-6 0 1 0,0 0-4 0,0 0 1 16,-2 0-3-16,-4 4 3 0,1-3-1 16,-3-1-1-16,1 0-1 0,-2 5 7 15,-1-5-11-15,-22 0 7 0,37 2-6 0,-17-2 2 16,-20 0-3-16,31 0 7 0,-31 0-4 0,26 0 4 16,-26 0 0-16,21 3 10 0,-21-3-2 15,0 0-4-15,30-5 3 0,-30 5-6 16,0 0 5-16,22-10-4 0,-22 10-2 0,14-10-2 15,-14 10-1-15,21-18-3 0,-21 18-4 16,24-27 1-16,-13 8 2 0,1 4 1 0,-12 15 3 16,22-38-6-16,-15 20 1 0,4-3 1 15,-11 21-3-15,14-42 3 0,-9 22 8 0,-5 20 1 16,6-43 10-16,-6 19 1 0,5-1 1 16,-5 25 6-16,-5-49 7 0,2 22 6 15,0 0 4-15,3 27-5 0,-14-48 0 16,6 26-4-16,-7-3-1 0,2 4-5 0,-3-2-5 15,3 6-2-15,0-3-6 0,-1 7-25 16,14 13-45-16,-25-22-54 0,15 18-57 16,10 4-85-16,0 0-259 0,-43 14-408 15,43-14-560-15</inkml:trace>
  <inkml:trace contextRef="#ctx0" brushRef="#br0" timeOffset="16233.8639">14847 5242 4284 0,'0'0'-142'15,"0"0"15"-15,0 0 15 0,-23-34 8 0,23 34 9 16,0 0-4-16,0 0 12 0,0 0 2 16,0 0 4-16,0 0-5 0,0 0 20 15,0 0-4-15,0 0 20 0,0 0 8 0,0 0 19 16,0 0 18-16,0 0 15 0,0-35 18 16,0 35 2-16,0 0-5 0,0 0 7 15,0 0 7-15,0 0-8 0,0 0 4 0,0 0 1 16,0 0-6-16,0 0-9 0,0 0 1 15,-12-30 1-15,12 30-9 0,0 0 19 16,0 0 5-16,0 0-12 0,0 0 13 0,0 0-3 16,0 0 4-16,0 0 10 0,0 0 6 15,0 0-14-15,-2-27-1 0,2 27 4 16,0 0-12-16,0 0 2 0,0 0-9 0,0 0-1 16,0 0 6-16,0 0-7 0,0 0 0 15,0 0 7-15,0 0-21 0,0 0 1 0,0 0 3 16,0 0-1-16,0 0-1 0,0 0-1 15,0 0-8-15,0 0-1 0,0 0 1 16,0 0 3-16,0 0 1 0,0 0 7 16,0 0-2-16,0 0 12 0,0 0 8 15,0 0-11-15,0 0 14 0,0 0-13 0,-8-26 2 16,8 26 1-16,0 0-9 0,0 0 0 0,0 0 2 16,0 0-2-16,0 0-2 0,0 0-3 15,0 0 3-15,0 0-3 0,0 0-6 16,0 0 0-16,0-33-2 0,0 33 5 0,0 0-7 15,0 0 2-15,0 0-6 0,10-28 2 16,-10 28 5-16,0 0 0 0,0 0 6 0,7-29-8 16,-7 29-4-16,0 0 1 0,0 0-4 15,0 0 1-15,5-24 5 0,-5 24-2 16,0 0 4-16,0 0-2 0,0 0 2 0,0 0-1 16,0 0-7-16,0 0-4 0,0 0 1 15,0 0 2-15,0 0 0 0,0 0 2 16,0 0 14-16,0 0 1 0,18 78 12 15,-16-45-6-15,1 2 9 0,0 7 3 0,2 2 7 16,-1 2-2-16,-4 1-5 0,0 1 3 16,0 2 4-16,0-1-5 0,0-2-6 0,0 2-1 15,0-6-2-15,1 3 2 0,-1-3-3 16,0-3-4-16,4-4-9 0,-1-4-29 0,2 1-37 16,-3-6-21-16,1 5-22 0,6-7-34 15,-6-1-44-15,-1-3-103 0,-2-21-565 16,8 36-80-16</inkml:trace>
  <inkml:trace contextRef="#ctx0" brushRef="#br0" timeOffset="17038.7436">14839 5027 3724 0,'-24'-22'-111'0,"24"22"20"0,0 0 15 15,0 0 9-15,0 0 21 0,-20-17 10 0,20 17 17 16,0 0 21-16,0 0 17 0,0 0 6 16,0 0 12-16,-16-21 8 0,16 21 4 0,0 0-8 15,0 0 9-15,0 0-10 0,0 0-2 16,0 0-9-16,-14-15-3 0,14 15 7 15,0 0-7-15,0 0-6 0,0 0 6 16,0 0-17-16,0 0-1 0,0 0 4 0,0 0-8 16,0 0 8-16,0 0 11 0,0 0-23 15,0 0 13-15,30-36-13 0,-30 36 8 0,32-14 3 16,-32 14-12-16,33-8 6 0,-33 8-3 16,39-10-8-16,-39 10 8 0,35 0 2 0,-35 0-2 15,39 3 4-15,-39-3 3 0,30 15-5 16,-17-6 15-16,-13-9 7 0,32 32-4 15,-20-14 10-15,-2 1-5 0,1 1-7 0,-6 7 0 16,7-7 14-16,-7 7-22 0,-2-4 9 16,-3-23-5-16,0 52-9 0,-5-25 5 15,-3 2-5-15,0-4 10 0,-7-1-5 16,1 0-2-16,-3 0 9 0,-1 2 15 0,5-5 6 16,-1-1-14-16,6-2-2 0,8-18-4 15,-23 27-1-15,23-27-3 0,-17 22-8 0,17-22-13 16,-12 21-3-16,12-21 4 15,-8 20-1-15,8-20-2 0,0 0 2 0,0 0 10 16,0 0-10-16,25 33 2 0,-25-33-2 0,23 15 1 16,-23-15-1-16,29 19 6 0,-13-6-4 15,4-1 16-15,1 0-10 0,0 3 2 0,-1 3-3 16,0 1 6-16,1 1 5 0,-5 0 7 16,-2 5 16-16,1-4 10 0,-4 3 13 15,-6-1 23-15,4-2 1 0,-6 4 3 0,-3-25-4 16,-3 49 2-16,-2-24-16 0,5-25-6 15,-12 45-11-15,0-19-5 0,-3-1-11 16,2-2-48-16,-4 2-55 0,-3 2-83 0,-8 2-224 16,-2-5-540-16,-2-3-521 0</inkml:trace>
  <inkml:trace contextRef="#ctx0" brushRef="#br0" timeOffset="17884.6226">14877 6812 4350 0,'0'0'-111'0,"0"0"21"16,0 0 21-16,0 0 17 0,0 0 4 15,0 0 17-15,0 0-5 0,14 62 7 0,-9-39 3 16,-2 1 10-16,2 3-1 0,-2 0-1 16,-1 1 10-16,1-1 6 0,1-1 20 0,-4 3 23 15,0-29 12-15,0 48 20 0,0-26 11 16,0-22 1-16,0 36-1 0,0-36-20 15,-4 34-9-15,4-34 0 0,0 29-1 0,0-29-7 16,0 0 3-16,-3 31 14 0,3-31-2 16,0 0-9-16,0 0-9 0,0 0-3 0,0 0-19 15,0 0-4-15,0 0-15 0,0 0-7 16,0 0-5-16,0 0-11 0,-20-82-24 16,20 50 2-16,0 1-9 0,0-6-2 0,0-4-5 15,2-2-3-15,3-1 0 0,-2 2 7 16,2 2 7-16,-2 3 10 0,-1 5 24 15,-2 4 13-15,3-1 21 0,-3 29 2 0,0-46 5 16,4 28-3-16,-4 18-15 0,5-35-7 16,-5 35 10-16,5-25 4 0,-5 25-14 15,11-19 1-15,-11 19 0 0,0 0 17 0,26-9-7 16,-26 9 0-16,0 0 7 0,0 0 1 16,58 28-2-16,-40-15 5 0,3-1 8 0,0 6 5 15,-1-1 5-15,9 2-2 0,-7 4 5 16,6 1 8-16,-5 6 0 0,2 2-8 15,-4-4 3-15,2 6 0 0,-6 0-3 0,8 11-5 16,-8-14-2-16,-1 8-5 0,-1-2-3 16,-1-7 2-16,-1 8-2 0,-3-10-3 0,-2-3-3 15,-2 5 0-15,5-4-7 0,-6-1 6 16,4-3-10-16,-4 3 1 0,-2-2-4 16,-3-23 0-16,12 40-3 0,-7-20-6 15,-5-20-9-15,10 31-17 0,-10-31-22 16,3 26-30-16,-3-26-47 0,0 0-58 0,2 29-48 15,-2-29-194-15,0 0-460 0,0 0-311 16</inkml:trace>
  <inkml:trace contextRef="#ctx0" brushRef="#br0" timeOffset="18121.5012">15076 7316 4179 0,'-28'8'-9'15,"28"-8"4"-15,0 0 1 0,-37 4 3 16,37-4-10-16,0 0-1 0,0 0 8 0,-30 0 6 16,30 0 16-16,0 0 18 0,0 0 17 15,0 0 14-15,0 0 12 0,0 0-9 0,58-61-8 16,-37 48-6-16,4 1-13 0,-4 0 2 16,8-3-13-16,-1 3-2 0,-4 4-24 15,4 0-48-15,-3-1-38 0,-25 9-58 16,45-15-99-16,-28 14-211 0,-4-1-360 0,-13 2 133 15</inkml:trace>
  <inkml:trace contextRef="#ctx0" brushRef="#br0" timeOffset="18523.8903">15056 7965 3626 0,'-23'16'22'0,"23"-16"9"16,0 0-2-16,0 0-19 0,-22 9 12 15,22-9-12-15,0 0 6 0,0 0-6 16,0 0 7-16,-8 22 36 0,8-22-1 0,0 0 21 15,0 0 17-15,0 40-11 0,0-40-2 16,5 38-5-16,-2-15-2 0,5 5 2 0,-3 3 4 16,4 2-6-16,-3 6-3 0,-2 4 4 15,4-1-8-15,-3 5-6 0,4-3-5 16,-6 6-3-16,-1-3-10 0,1 5 5 0,-3-3-14 16,3 2 1-16,-3-3-3 0,0-1-5 15,0-5-3-15,5 2-2 0,-5-7-4 16,0-4-9-16,4 1-23 0,-4-6-29 0,1-1-27 15,3-2-31-15,-4-25-28 0,11 35-60 16,-11-35-186-16,5 14-488 0,-5-14-201 0</inkml:trace>
  <inkml:trace contextRef="#ctx0" brushRef="#br0" timeOffset="19380.3488">15024 8108 4030 0,'0'0'-48'0,"0"0"18"16,0 0-2-16,0 0 8 0,0 0 9 15,0 0-1-15,-3-32 3 0,3 32 9 0,0 0 2 16,0 0 0-16,0 0 4 0,0 0 8 16,0 0-1-16,0 0 7 0,0 0-1 0,0 0-4 15,0 0-3-15,0-33 9 0,0 33-4 16,0 0 7-16,15-24-1 0,-15 24 7 15,17-19-8-15,-17 19 4 0,23-25-1 0,-6 9-5 16,6 1 8-16,-4-1-17 0,4-1 3 16,2 1-1-16,-1 0 8 0,-3 4-4 0,-21 12-1 15,37-23 2-15,-22 15-4 0,-15 8 2 16,25-12 2-16,-25 12-4 0,24-10 10 16,-24 10-1-16,0 0-3 0,0 0 13 0,0 0 7 15,38 12-4-15,-38-12 8 0,0 0-15 16,14 18 1-16,-14-18 3 0,0 0-10 15,11 23 7-15,-11-23 3 0,0 0 5 0,7 21 3 16,-7-21 3-16,0 0 9 0,0 0-11 16,0 0 3-16,3 27-6 0,-3-27-5 0,0 0 4 15,0 0-6-15,0 0-6 0,-6 34 2 16,6-34-2-16,0 0-5 0,-12 32 0 16,12-32 5-16,-7 24-8 0,7-24-4 15,-10 32 1-15,10-32 3 0,-16 30 1 0,11-14-1 16,5-16-2-16,-20 37 0 0,8-20-2 15,-3 3 1-15,5 1-2 0,-2 1-2 0,-1-3-1 16,-6 2 3-16,6-3 3 0,-2 3-6 16,-2-1-6-16,7-1 2 0,-5-2 3 15,3 1-4-15,12-18 3 0,-21 35-3 0,12-16-1 16,9-19 5-16,-17 30-3 0,7-12 1 16,10-18-1-16,-5 32-1 0,5-32 2 0,-3 30 3 15,3-30-1-15,5 31 0 0,-5-31 7 16,13 30-4-16,-4-13 3 0,4-4 0 15,1 4 6-15,2-2 4 0,3 0 0 0,-19-15 8 16,30 26 8-16,-15-12 8 0,2 0 9 16,-2 1 5-16,-15-15 2 0,25 23-3 15,-9-6-3-15,-2-5 1 0,-14-12-4 0,27 27-3 16,-11-14-6-16,-16-13-3 0,22 24-6 16,-10-14-4-16,-12-10-4 0,28 20-2 0,-19-7-20 15,-9-13-25-15,25 19-39 0,-25-19-57 16,23 18-65-16,-23-18-198 0,17 15-202 15,-17-15-348-15,0 0-643 0</inkml:trace>
  <inkml:trace contextRef="#ctx0" brushRef="#br0" timeOffset="20941.429">15724 9539 4524 0,'11'-15'-69'16,"-11"15"11"-16,0 0 15 0,0 0-8 0,0 0 9 16,0 0 1-16,0 0 8 0,0 0 20 15,0 0 20-15,0 0 1 0,0 0 15 0,0 0 17 16,0 0 14-16,0 0-11 0,0 0 4 16,0 0 6-16,-50-21-3 0,50 21 7 0,0 0 3 15,-40 0-8-15,40 0 18 0,0 0-8 16,-55 3-12-16,55-3 0 0,-39 5-6 15,39-5-4-15,-45 7-6 0,17-3 0 0,-1 0-5 16,4 4-2-16,-3-3-2 0,-4 2-4 16,2-2-3-16,-2 5 2 0,7-5 1 15,-7 2 1-15,4 3-8 0,6-5 4 0,22-5-3 16,-45 13-3-16,28-10-1 0,17-3 0 16,-35 9 0-16,35-9-4 0,-25 7-6 15,25-7 0-15,0 0-1 0,-30 5 3 0,30-5-1 16,0 0 1-16,0 0 1 0,0 0-2 15,-19 14 1-15,19-14 1 0,0 0-2 0,0 0 2 16,0 0 0-16,0 0 2 0,0 0-7 16,0 0 3-16,0 0 15 0,0 0 8 0,24 58 5 15,-19-41 3-15,-5-17 0 0,7 50 1 16,-2-19 3-16,0 13-1 0,-2 2 2 16,-3 3-1-16,0 5-2 0,3 16 6 15,-6-3 3-15,3 7 0 0,-3-4-1 0,3 1-3 16,-2 1-2-16,-1-3-6 0,-2-6-4 0,1 0-5 15,4-9-1-15,-3-4-1 0,3-5-3 16,0 2-6-16,-2-5-12 0,2-3-17 16,0-9-27-16,0 0-32 0,2-5-30 0,-2-25-27 15,3 44-30-15,6-36-42 0,-9-8-110 16,0 0-640-16,0 0-862 0</inkml:trace>
  <inkml:trace contextRef="#ctx0" brushRef="#br0" timeOffset="21148.5592">15223 10395 5027 0,'0'0'111'0,"0"0"-6"15,0 0-18-15,0 0-12 0,0 0-16 16,14-16-4-16,-14 16-7 0,0 0-4 16,0 0 1-16,15-23-1 0,-15 23 0 15,25-24 1-15,-5 5-2 0,2-3-2 0,10-3-6 16,1-2-6-16,11 0-12 0,-9-5-33 15,8-1-40-15,2 4-59 0,-6-4-76 0,-7 8-169 16,-1-2-605-16,-2-2-982 0</inkml:trace>
  <inkml:trace contextRef="#ctx0" brushRef="#br0" timeOffset="21923.3748">15802 5621 4827 0,'0'0'-162'0,"0"0"27"15,0 0 20-15,-35 0 16 0,35 0 17 0,0 0 16 16,0 0 26-16,0 0-4 0,0 0 15 16,0 0-7-16,-40 0 12 0,40 0 11 15,0 0-9-15,0 0 1 0,0 0-1 16,0 0 5-16,0 0 7 0,-22 15-7 0,22-15 21 16,0 0 22-16,-15 33 3 0,10-14 1 15,2 6 1-15,-7 1-9 0,10-26 2 16,0 58 7-16,0-27-15 0,3-2 5 0,7 9-16 15,4-2 6-15,-3 2-1 0,3-5 3 16,6-3-12-16,0 0 12 0,2-6-29 16,4-3-9-16,-6-2 9 0,2-11-21 0,3 3-3 15,-25-11-6-15,44-3 2 0,-44 3 4 16,40-19-12-16,-22 3 15 0,-4-2 8 0,-3-4-7 16,-11 22 20-16,5-52 14 0,-5 27-6 15,0 25 20-15,-10-52 14 0,4 27 9 0,-4 3-9 16,1 0 15-16,9 22-18 0,-30-33 1 15,15 18-16-15,-2 3 7 0,17 12 2 16,-35-12-21-16,35 12-16 0,-33 0-39 16,33 0-37-16,-34 12-78 0,34-12-230 0,-31 15-317 15,19-6 560-15</inkml:trace>
  <inkml:trace contextRef="#ctx0" brushRef="#br0" timeOffset="22376.028">16353 5763 3324 0,'0'0'104'0,"0"0"-16"16,0 0-10-16,0 0-7 0,0 0 4 15,0 0 21-15,0 0-8 0,0 0-10 0,0 0-19 16,0 0-8-16,0 0-10 0,0 0-13 15,0 0 8-15,0 0-7 0,-9 49 4 0,9-49 12 16,14 29-19-16,-1-13-4 0,-1 10-1 16,3-2 0-16,-4 0-2 0,3 8-3 15,3-5-7-15,-1 3 4 0,3-2-2 0,2 1 1 16,-2-3-10-16,3-10-24 0,-1 4 6 16,-1-5 2-16,-3 1-13 0,3-8 6 15,-20-8-8-15,35 3-1 0,-35-3-4 16,30-23-5-16,-16 7 7 0,1-7 0 0,-7-4 9 15,2-3 13-15,-3-2-6 0,-2 4 9 16,0-2 30-16,0 3 13 0,0 1 10 16,-5 26 9-16,3-36-5 0,-3 36 2 0,2-35-13 15,-2 35 1-15,0-27-11 0,0 27-6 16,0 0-1-16,12-22-7 0,-12 22 8 0,0 0-7 16,0 0-2-16,0 0-4 0,48 13-19 15,-48-13-25-15,34 21-32 0,-12-12-25 0,6 3-33 16,-8-2-49-16,8 0-127 0,-1-1-515 15,2-1 94-15</inkml:trace>
  <inkml:trace contextRef="#ctx0" brushRef="#br0" timeOffset="22875.5313">17405 5775 3840 0,'0'0'77'15,"0"0"16"-15,0 0-14 0,-19-36 4 16,19 36 6-16,0 0-14 0,0 0-14 0,-18-26-2 15,18 26-15-15,0 0-16 0,0 0-5 16,0 0 0-16,0 0-9 0,0 0 4 0,0 0-2 16,0 0-1-16,0 0-5 0,0 0-11 15,0 0-8-15,70 44-6 0,-51-35-7 16,-19-9-4-16,38 15 3 0,-21-9 6 0,-17-6-6 16,32 12 9-16,-32-12 16 0,26 10 26 15,-26-10-5-15,0 0 7 0,26 0 2 0,-26 0-4 16,0 0 13-16,0 0 4 0,0 0 2 15,0 0-4-15,0 0-6 0,0 0 7 16,0 0-1-16,-42-52-6 0,42 52-3 0,0 0-6 16,-24-17 1-16,24 17-14 0,0 0-2 15,0 0-1-15,-21-12-6 0,21 12 1 16,0 0-2-16,0 0 0 0,0 0 4 0,0 0-4 16,0 0 0-16,0 0 1 0,45 59 2 15,-34-40-5-15,6-1 4 0,2 0-2 0,-1 1-1 16,-3 3 3-16,2-1 17 15,1 6 6-15,1 0 11 0,-3 5 8 0,-1 2 4 16,-1 4 0-16,-6 3-5 0,4 1 2 16,-4-1-8-16,-3 1-4 0,-2 4-1 0,-3-2-1 15,-3-3-6-15,-2 6-2 0,-10-3-3 16,-3 1-2-16,-9 2-4 0,-5-1-2 0,-1-6-2 16,-2-2-1-16,-6-6-12 0,3 0-18 15,6-8-26-15,-6-2-35 0,3-7-39 0,8-6-50 16,-3-6-74-16,30-3-181 0,-52-17-507 15,27-12-626-15</inkml:trace>
  <inkml:trace contextRef="#ctx0" brushRef="#br0" timeOffset="23369.7774">17601 5097 4394 0,'0'0'-155'0,"0"0"18"0,0 0 21 15,0 0 24-15,0 0 19 0,30 0 26 0,-30 0 17 16,0 0 26-16,0 0 22 0,0 0 15 0,0 0 24 16,16 22 23-16,-16-22 18 0,7 24 11 15,-7-24-3-15,10 44-1 0,-7-23-12 16,-1 9-5-16,10-3-11 0,-9 5-4 0,4-1-14 15,1 5-6-15,6 3-3 0,-4-6-8 16,1 4-4-16,1-3-8 0,3-1 2 16,-3 2-6-16,3-4 0 0,-3-8-4 0,3 2-4 15,-4-3 0-15,1-3-4 0,0-1-4 16,1-3 1-16,-13-15-1 0,29 24 4 16,-29-24-4-16,28 7-1 0,-28-7-9 0,37-2-20 15,-37 2-15-15,38-18-8 0,-19-2-14 16,-4 2-4-16,3 0 8 0,-4 0 18 15,4 1-3-15,-18 17 11 0,23-27 6 0,-23 27-2 16,19-22 2-16,-19 22 4 0,18-12 25 16,-18 12 20-16,0 0-7 0,0 0 8 15,49 27 6-15,-31-12-3 0,0 4-5 0,6 6 2 16,-1 0-8-16,-1 2 0 0,8 0-10 16,-3-1-20-16,1-2-27 0,1 2-28 0,-1-6-32 15,1 0-24-15,-11-5-25 0,4-7-38 16,-22-8-142-16,33 7-513 0,-19-14-22 0</inkml:trace>
  <inkml:trace contextRef="#ctx0" brushRef="#br0" timeOffset="23693.7971">18581 4552 3799 0,'-24'-9'-43'0,"24"9"9"0,0 0-5 0,0 0 35 16,0 0 16-16,0 0 41 0,0 0 32 16,-6 51 23-16,6-51 12 0,16 59 23 15,-2-17-6-15,-3-4 3 0,5 11-4 0,2 4-10 16,-6 2-5-16,4 7-14 0,3-2-13 15,-1-3-11-15,-3 5-11 0,5-6-6 16,-5 2-7-16,7-6-12 0,2 3-14 0,-9-8-39 16,5-1-38-16,-5-8-36 0,1-5-30 15,-2 2-27-15,-9-8-25 0,7-6-39 0,-12-21-115 16,0 37-566-16,-9-25-297 0</inkml:trace>
  <inkml:trace contextRef="#ctx0" brushRef="#br0" timeOffset="23857.4172">18497 5322 4385 0,'0'0'64'0,"-12"-21"-2"16,12 21-19-16,0 0-6 0,0 0 3 0,0 0 1 15,19-39 10-15,-19 39-5 0,38-17-4 0,-8 7-1 16,11 5-11-16,0-5 0 0,11 5-9 16,-2-2-46-16,-1 0-41 0,3 7-47 15,0 0-57-15,-2 0-140 0,-3 0-558 0,6 4-209 16</inkml:trace>
  <inkml:trace contextRef="#ctx0" brushRef="#br0" timeOffset="24111.6042">20177 5057 4070 0,'0'0'23'0,"0"0"21"15,0 0 24-15,0 0 11 0,0 0 17 0,0 0 21 16,0 0 11-16,0 0 1 0,0 0-11 15,0 0-9-15,0 0-17 0,0 0 0 16,0 0-3-16,0 0-7 0,-76 37-6 0,76-37-10 16,-5 28-6-16,5-28-7 0,0 0-5 15,20 49-2-15,-11-32-9 0,6 0-3 16,3 1-5-16,1-3-1 0,1-3-7 0,3 1-13 16,-4-2-30-16,4-3-29 0,-23-8-39 15,37 8-46-15,-21-9-52 0,-16 1-110 0,32-20-656 16,-32 20-845-16</inkml:trace>
  <inkml:trace contextRef="#ctx0" brushRef="#br0" timeOffset="24261.4545">20145 4364 5164 0,'0'0'93'0,"-29"-15"-16"0,29 15-39 0,-20-14-15 15,20 14-11-15,0 0-10 0,-21-12-24 16,21 12-47-16,0 0-23 0,0 0-65 0,0 0-78 15,0 0-258-15,0 0-387 0,0 0-277 16</inkml:trace>
  <inkml:trace contextRef="#ctx0" brushRef="#br0" timeOffset="24710.1498">20491 4890 4181 0,'5'29'-35'0,"-5"-29"31"15,5 24 18-15,-5-24 7 0,0 0 14 16,5 37-10-16,-5-37 11 0,4 25 10 0,-4-25-15 16,1 24 0-16,-1-24 0 0,0 0-10 15,7 33 1-15,-7-33-8 0,8 20 5 16,-8-20-7-16,0 0 5 0,12 20-10 0,-12-20 11 15,0 0-6-15,0 0-4 16,0 0-5-16,0 0-14 0,52-28-6 0,-35 11 13 0,-17 17-5 16,25-25-1-16,-12 13 15 0,-13 12-24 15,27-21 12-15,-27 21 2 0,33-14-5 16,-33 14 7-16,30-5 3 0,-30 5 2 0,37 5-7 16,-37-5 2-16,44 23 6 0,-26-11 3 15,5 7-2-15,-1-4 11 0,-2 5-9 16,9 0-1-16,3 2-2 0,-7-4 10 0,3 3-13 15,2-3-16-15,0 0-6 0,7-1-6 16,-9-2 4-16,9-3-25 0,-8-2-2 16,6-1-2-16,-2-1-3 0,-1-7 3 0,2-2 4 15,-4 1-12-15,1-8 1 0,1-1-6 16,-3-3-10-16,2-4-38 0,-4-5-34 0,0-6-67 16,-9-5-536-16,1-3 423 0</inkml:trace>
  <inkml:trace contextRef="#ctx0" brushRef="#br0" timeOffset="24909.7648">21578 4191 3329 0,'-13'-39'84'0,"3"7"21"0,3 8 17 0,-1 5-4 16,8 19-26-16,-8-27-16 0,8 27-11 0,0 0 3 15,0 0-8-15,0 0-4 0,0 0 8 16,0 0 3-16,0 0 15 0,0 0 12 16,0 81 4-16,5-42-7 0,8 4-3 0,0 9-13 15,6 3-12-15,-2 1-4 0,4 9-8 16,3-8-4-16,-6 3-4 0,6 3-11 0,2-9-28 15,-6 2-29-15,4-2-31 0,-1-4-28 16,-3-3-45-16,-3-10-39 0,-2-4-122 16,-5-5-593-16,-7-3-311 0</inkml:trace>
  <inkml:trace contextRef="#ctx0" brushRef="#br0" timeOffset="25299.693">21394 4859 4271 0,'0'0'17'16,"0"0"-9"-16,-28-5-1 0,28 5 1 0,0 0 4 16,0 0-1-16,0 0-6 0,0 0-7 0,102-3 14 15,-53-1-6-15,7 4-4 0,10-6 3 16,4 0 1-16,-1 0-2 0,1-3-1 16,-3 1 8-16,-2 1-1 0,-3-1 0 0,-10 3-4 15,-7-5 10-15,-2 7 12 0,-11-3-1 16,2 3 4-16,-11 0-6 0,-23 3 5 15,50-3 1-15,-50 3 0 0,40 3 0 0,-40-3 3 16,35 6 6-16,-35-6-4 0,31 12 1 16,-15-1-8-16,1 1-3 0,1 4 0 15,-1-1-4-15,3 3-1 0,4-3 1 0,-6 0-4 16,2 4-2-16,9-6 1 0,-6-1-1 16,4 0 12-16,3-3 11 0,-5-3 17 15,-25-6 12-15,53 7 13 0,-31-11 4 0,10-2-4 16,-32 6-1-16,43-21-9 0,-24 3-8 15,-2 0-9-15,-2-8-7 0,-10-2-10 0,3-4-23 16,-8-1-28-16,0 0-34 0,0-2-40 16,-8 5-49-16,-1 0-74 0,-4 1-198 15,-17 8-532-15,0 2-733 0</inkml:trace>
  <inkml:trace contextRef="#ctx0" brushRef="#br0" timeOffset="27087.1828">16885 7188 4574 0,'0'0'-130'0,"0"0"5"15,1-26 19-15,-1 26 19 0,0 0 18 16,0 0 18-16,0 0 10 0,0 0 10 0,0 0 6 15,0 0 19-15,0 0 5 0,0 0 2 16,0 0 9-16,0 0 16 0,0 0-1 16,0 0-7-16,-16-31 17 0,16 31 3 0,0 0-6 15,0 0 4-15,0 0-6 0,0 0-8 16,0 0 8-16,0 0-6 0,0 0-1 0,0 0-1 16,0 0 0-16,0 0 6 0,0 0-2 15,0 0 5-15,0 0 0 0,0 0 9 16,0 0-4-16,0 0-2 0,0 0-6 15,0 0-7-15,0 0 3 0,0 0-6 0,0 0 3 16,0 0-5-16,0 0-2 0,0 0-1 16,0 0 9-16,0 0-15 0,0 0-4 15,0 0 0-15,0 0 0 0,0 0 2 0,0 0-3 16,0 0 8-16,0 0 1 0,0 0-8 16,0 0-4-16,0 0 12 0,0 0-5 0,0 0 1 15,0 0 4-15,0 0 4 0,0 0 0 16,0 0 9-16,0 0 1 0,0 0 5 0,0 0 1 15,0 0-2-15,0 0-3 0,0 0-1 16,0 0 2-16,0 0 3 0,0 0-6 16,0 0-2-16,0 0-1 0,0 0-2 0,0 0-2 15,0 0 0-15,0 0-1 0,0 0-1 16,26 72-3-16,-16-55 0 0,2 1-1 16,-4 5 14-16,2-3 18 0,-1 8 4 0,-1-1 1 15,-1 8-4-15,5 2 0 16,-9 4-7-16,9 1 0 0,-11 3-6 0,8 2-2 0,-3-4-6 15,1 4-3-15,1 0 1 0,-1-5-3 16,1 4-3-16,2-5 0 0,-3-2-5 16,0 1-7-16,-2 1-10 0,-2-10-8 0,1 0-13 15,-1-1-14-15,-1-1-24 0,-2-29-35 16,-2 45-30-16,2-23-28 0,0-22-72 16,-15 33-127-16,12-21-551 0,3-12-493 0</inkml:trace>
  <inkml:trace contextRef="#ctx0" brushRef="#br0" timeOffset="27491.7476">16819 7003 4313 0,'0'0'-131'0,"-11"-20"15"0,11 20 17 16,0 0 13-16,0 0 12 0,0 0 29 15,16-38 7-15,-16 38 11 0,19-18 19 16,-19 18 4-16,21-21 12 0,-21 21 11 0,32-26 1 16,-15 14 0-16,5-2-6 0,-4 2-10 15,7-6 10-15,4 6 5 0,-6 3-19 0,1 2 8 16,4-2 0-16,-28 9-2 0,50-3-10 15,-50 3 4-15,39 3 8 0,-39-3 23 16,38 20 29-16,-26-4 13 0,3 3 23 0,-7 1 18 16,-8-20 10-16,5 48 7 0,-5-22 5 15,-3 2-1-15,3-28-4 0,-10 55-6 16,3-27-15-16,-5-2-15 0,7 1-12 0,-6-3-13 16,4-1-10-16,7-23-32 0,-15 36-44 15,7-21-43-15,8-15-58 0,0 0-54 16,-5 40-128-16,5-40-626 0,0 0-615 0</inkml:trace>
  <inkml:trace contextRef="#ctx0" brushRef="#br0" timeOffset="28127.7525">17811 6948 4514 0,'0'0'-53'16,"-13"-18"14"-16,13 18-2 0,0 0 4 15,0 0 1-15,-17-20-1 0,17 20 8 0,0 0 0 16,0 0 5-16,0 0 5 0,0 0 16 16,0 0 10-16,0 0 25 0,0 0 1 0,0 0-1 15,34 97 6-15,-23-60 3 0,1 0-10 16,1 3 0-16,4 10 1 0,2 2-1 16,1-1-3-16,-7 3-11 0,0-6 10 0,2-4-12 15,-4 0 3-15,2-1 2 0,-6-6-5 16,-1-7-5-16,-1 1-4 0,-3-4-12 0,-2-27-18 15,0 41-9-15,0-41-21 0,-2 27-13 16,2-27-5-16,0 0-2 0,0 0-2 0,0 0 9 16,0 0 5-16,-62-48 10 0,46 21 25 15,-4-12 3-15,-4-3 0 0,6-10-2 16,-2-2-2-16,1-8-3 0,8 2-5 16,1-9-1-16,8-2 2 0,-1 4-3 0,3 2 4 15,3 8 7-15,-1-3 0 0,6 11 11 16,-3 2-5-16,7 3 13 0,3 6 16 15,1-1-6-15,1 7-2 0,3 0 15 0,7 9-11 16,-9 3 12-16,2 8 5 0,4 2 8 16,-24 10 21-16,35 7 1 0,-35-7 9 0,35 35 7 15,-21-15 0-15,4 5-10 0,-10 2 9 16,1 8-2-16,-3-5-11 0,-1 1-7 16,-5 2-4-16,0 2-2 0,-5-3-7 0,2 2-4 15,-2-7 4-15,2 0-39 0,-4-3-37 16,7-24-45-16,-10 44-77 0,-2-29-237 15,6-3-401-15,6-12 156 0</inkml:trace>
  <inkml:trace contextRef="#ctx0" brushRef="#br0" timeOffset="28703.4758">18477 6480 3750 0,'0'0'8'0,"0"0"4"0,39 10 2 16,-39-10 21-16,30 17-6 0,-15-2 21 15,0 2 8-15,1 5-6 0,0-2-3 0,2 7-15 16,-6 1 1-16,4 4-3 0,-1-5-9 16,-1 0 4-16,-2 3-8 0,-1-6 6 0,-6-1-3 15,4-3 3-15,-9-20 5 0,3 40 4 16,-3-40-3-16,-12 38-3 0,-1-25 0 16,3 4-12-16,-14-4 9 0,24-13 3 15,-36 15-8-15,16-10-3 0,20-5-28 0,-41-3-20 16,41 3-20-16,-30-24-26 0,20 6-23 15,2-11-12-15,5-1-7 0,6-3 3 16,7-6-10-16,7-3-14 0,4-5-17 0,8 2-14 16,8-2 48-16,9 1 41 0,-5 10 30 15,2 1 37-15,4 2 15 0,3 4 15 0,-6 5 17 16,4 2 5-16,-8 7 6 16,0 3 7-16,-1 6 4 0,-1 0 1 0,-11 9 5 0,-27-3 6 15,54 12-3-15,-31 0 13 0,-4 3 8 16,-4 7 3-16,3 3-5 0,-8 0-16 15,-2 2-7-15,2 0 1 0,-3 5-6 16,5-2-5-16,1 0-2 0,2 2-13 0,-1-1-7 16,4-3-1-16,2-3-6 0,-2-1-2 15,11-6-6-15,1 1 6 0,-7-4 6 16,8-3-13-16,-1-3 2 0,0-2 6 0,-3-7 22 16,-27 0 14-16,51 0 15 0,-25-7 7 15,-26 7 0-15,31-13-6 0,-31 13-9 0,19-30-6 16,-19 30-2-16,-4-42-5 0,4 42-4 15,-18-49-5-15,6 17 5 0,-4 5-5 0,-6 4-5 16,2-7-1-16,5 11-5 0,-5 2-7 16,1-3-12-16,4 8-26 0,15 12-25 15,-32-20-10-15,32 20-29 0,-28-7-34 16,28 7-33-16,-27 3-48 0,27-3-147 0,0 0-539 16,0 0-294-16</inkml:trace>
  <inkml:trace contextRef="#ctx0" brushRef="#br0" timeOffset="29014.735">19855 6215 4268 0,'0'0'-19'15,"22"-7"-5"-15,-22 7-1 0,0 0 9 16,34 0 14-16,-34 0 1 0,0 0-5 0,36 32 24 16,-20-10-27-16,-1 2 4 0,5 8 8 15,-5-4-6-15,8 4 5 0,-4 2-2 16,-3 1 19-16,6-4 25 0,-4-5-20 0,-3 3-4 15,4-5 15-15,-2-2-4 0,-2-3 16 16,0-2-1-16,-5-1 1 0,-10-16 16 16,26 25 10-16,-19-13 15 0,-7-12-4 0,0 0-8 15,0 0-10-15,0 0-10 0,59-37-4 16,-53 9-4-16,9-1-9 0,-3-11-8 0,-2 4-5 16,-1 0 8-16,-1 5-15 0,-1 0-1 15,-2 7-5-15,-2-6-6 0,7 11-12 0,-10 19-26 16,5-36-34-16,3 16-29 0,-8 20-39 15,19-27-48-15,-19 27-136 0,8-26-575 16,-1 13-373-16</inkml:trace>
  <inkml:trace contextRef="#ctx0" brushRef="#br0" timeOffset="29317.5557">20591 6255 4154 0,'22'7'-135'0,"-22"-7"16"0,0 0 8 15,42-7 9-15,-42 7 13 0,42-15 7 16,-19 3 5-16,1-1 15 0,-1-2 21 16,-4 1 15-16,1-2 17 0,1-3 14 0,-6 2 13 15,5-1 3-15,-11 0-3 0,-9 18-4 16,12-34 4-16,-12 34 2 0,-9-32 11 16,9 32-7-16,-17-20 2 0,17 20 19 0,-30-10-21 15,30 10-1-15,-40 0 10 0,40 0 1 16,-47 22 11-16,24-6 3 0,-4 1 7 15,-3 9-2-15,12-2-13 0,-2 3 5 0,1 5 0 16,4 2-1-16,3-1-3 0,7 5-9 16,-3-7 2-16,8 6-11 0,8-2-23 0,1 1-27 15,6-6-47-15,12 1-72 0,-1-7-217 16,9-4-413-16,2-8 306 0</inkml:trace>
  <inkml:trace contextRef="#ctx0" brushRef="#br0" timeOffset="29597.4545">21848 6142 3503 0,'0'0'66'0,"0"0"5"15,0 0-3-15,-54-19 19 0,54 19 14 16,0 0 20-16,-55 28 1 0,30-16-9 0,7 6-11 16,-3 1-19-16,6 1-4 0,2 5-4 15,5 4-13-15,1-5-8 0,4 5-5 0,3-29-5 16,10 51-8-16,-2-29-2 0,0-1-4 15,1 1-2-15,9-3 8 0,1-7-8 0,1 0 0 16,3-3 13-16,-23-9 16 0,49 3 7 16,-19-6 11-16,-5-6 4 0,0-6-1 15,-5-3-7-15,2-7-8 0,-2-3-7 0,-4-3-10 16,0-5-26-16,-11-6-32 0,3-5-48 16,0 0-54-16,-1-11-66 0,-7 5-160 15,-3-3-605-15,-9 4-770 0</inkml:trace>
  <inkml:trace contextRef="#ctx0" brushRef="#br0" timeOffset="31697.7138">16861 8736 4699 0,'0'0'-75'0,"0"0"22"0,0 0 21 16,0 0 7-16,0 0 10 0,0 0 10 15,0 0 8-15,0 0-6 0,0 0 11 16,0 0 4-16,0 0 5 0,0 0 0 15,0 0 3-15,0 0-3 0,0 0-2 0,0 0 4 16,0 0-1-16,0 0 4 0,0 0 0 16,0 0 2-16,0 0-1 0,0 0-3 0,0 0 1 15,0 0-4-15,87-19-6 0,-63 4 3 16,4 3-1-16,2-8-6 0,-3 5-2 16,3-3-2-16,-2-1-6 0,-4 3-2 0,1 2-3 15,-2-3 8-15,-1 0-5 0,-5 1 3 16,-2 1 4-16,-15 15-4 0,22-30-1 0,-16 16 8 15,-6 14-3-15,9-25-1 0,-9 25 12 16,0 0-11-16,-4-35-2 0,4 35 0 16,0 0 2-16,-33-23-6 0,33 23 4 15,-32-3 1-15,32 3-2 0,0 0-5 0,-62 14 1 16,37-7 0-16,2 7 4 0,3-2-3 16,-2 6 1-16,2 1 0 0,0 9 12 0,0-1-1 15,6 5-4-15,1-1 4 0,3-1 1 16,3-2-8-16,7 1 3 0,7 6 2 0,3-8-3 15,7 5-6-15,-1-5 4 0,14-2-2 16,2-3-7-16,3-6-10 0,9-4-9 16,-1-7-18-16,1-1 5 0,-6-4-7 15,4-4-11-15,-2-4 7 0,2-1 0 0,-2-11 4 16,5-1 5-16,-3-6-5 0,-2-5 6 16,1-2 6-16,-6 4 0 0,-4-3 0 15,-2 4 7-15,-2 4 8 0,-1 5-5 0,-6 1 2 16,1 3 6-16,-5 4 8 0,-16 12 7 15,39-12 0-15,-39 12 4 0,0 0 0 0,52 20-4 16,-32-7 8-16,6 8-6 0,6 2 5 16,-3 1-10-16,4 1 13 0,-1-5-6 0,1 7 3 15,4-7 6-15,-5 2-11 0,1-4 5 16,-1-3 27-16,2-5-15 0,-11-3 24 16,7-5 21-16,-30-2 4 0,50-5-1 0,-23-9-7 15,-7-1-5-15,5-10-1 0,-6 1-12 16,-3-9 4-16,-1-1-9 0,-6-6-4 15,-2-2-4-15,-6 3 5 0,3 6-5 0,-1 0-6 16,2-1-2-16,-2 9-1 0,-3 25-6 16,2-51-6-16,3 30-2 0,-5 21-15 15,8-36-28-15,-8 36-37 0,15-28-40 16,-6 15-52-16,-9 13-177 0,15-16-512 0,0 11-131 16</inkml:trace>
  <inkml:trace contextRef="#ctx0" brushRef="#br0" timeOffset="31911.6989">18853 8289 4132 0,'0'0'73'0,"19"10"0"0,-19-10-4 15,0 0-10-15,27 15 38 0,-27-15 21 16,18 15 12-16,-18-15-13 0,15 20-10 16,-15-20 5-16,17 29-2 0,-7-7-12 15,0-3-9-15,3-1-13 0,-6 3-8 0,3 0-9 16,2 2-7-16,-2-4-18 0,-2 1-31 15,-8-20-34-15,15 28-29 0,-8-13-31 0,-7-15-26 16,12 23-57-16,-12-23-65 16,0 0-139-16,0 0-529 0,0 0-468 0</inkml:trace>
  <inkml:trace contextRef="#ctx0" brushRef="#br0" timeOffset="32066.502">18937 7972 4380 0,'0'-25'78'0,"0"25"1"0,-5-35 15 0,5 35 0 15,0 0-19-15,-5-31-12 0,5 31-7 0,0 0-12 16,0 0-5-16,5-30-5 0,-5 30-13 16,0 0-29-16,20-8-48 0,-20 8-46 15,30 1-47-15,-30-1-93 0,35 7-254 16,-20-2-342-16,4 7-24 0</inkml:trace>
  <inkml:trace contextRef="#ctx0" brushRef="#br0" timeOffset="32668.7085">19710 8356 3991 0,'0'0'87'0,"0"0"24"16,-42-3 8-16,42 3-5 0,0 0-3 0,0 0-22 15,0 0-11-15,0 0-13 0,0 0-3 16,-30-18-10-16,30 18-3 0,0 0-8 0,0 0-4 16,49-44-7-16,-33 32 0 0,3 0-4 15,4 0-8-15,-3-3-2 0,-1 1 2 16,-19 14-1-16,41-21-3 0,-26 9-1 0,-15 12 0 16,27-16 1-16,-15 4-3 0,-12 12 2 15,22-20 2-15,-22 20-7 0,20-25-5 0,-20 25 0 16,5-29-9-16,-5 29-11 0,0 0-9 15,-5-35-14-15,5 35 6 0,0 0 0 16,-27-25 6-16,27 25-3 0,-30-7 1 16,30 7 6-16,-44 13 1 0,44-13 9 15,-53 27 12-15,23-1 15 0,-4 4 4 0,2 7 5 16,1 2 2-16,6 2-4 0,-2 1 1 16,8 4-3-16,4-5-8 0,10 0 7 0,0-8-7 15,10 2 3-15,0-5-2 0,14 1-1 0,-4-7-6 16,12-6-2-16,-4-6-6 0,7-1-8 15,2-5-5-15,-4-11-16 0,-28 5-1 16,62-12 0-16,-32-2-6 0,-1-6 10 0,-1 0-9 16,4-5-4-16,-9-7-11 0,4 7-18 15,0-9 7-15,-9 7 8 0,2 2 0 16,-1 5 10-16,-2 5 8 0,-2 0-3 0,0-1 12 16,-15 16-6-16,35-20 4 0,-35 20 12 15,30-4-1-15,-30 4 7 0,33-5 6 16,-33 5-5-16,44 5 4 0,-44-5 21 15,40 1 21-15,-18 2-24 0,-22-3 2 0,40 0-13 16,-40 0 9-16,32 5-4 0,-32-5-57 16,36-9-111-16,-22-2-360 0,1-4-258 0,-15 15 272 15</inkml:trace>
  <inkml:trace contextRef="#ctx0" brushRef="#br0" timeOffset="33457.5217">20655 8024 3433 0,'0'0'-7'16,"0"0"31"-16,0 0 39 0,-3-34 12 16,3 34 12-16,0 0 0 0,0 0-5 15,0 0 10-15,0 0 13 0,0 0 21 0,0 0 11 16,0 0-2-16,0 0-12 0,0 0-10 15,0 0-10-15,0 100-13 0,5-73-7 0,1 3-15 16,3 1-4-16,-3 3-7 0,6-2-9 16,0 2-3-16,-4-7-4 0,2-3-6 15,2 0-3-15,-4-5-3 0,6 2-1 16,-14-21 1-16,16 27-7 0,-16-27 3 0,12 23 9 16,-12-23 4-16,0 0-2 0,0 0-5 0,0 0-2 15,55-29-1-15,-40 11-6 0,1 3-4 16,-1-2-1-16,0-2-4 0,0 3-1 15,-15 16-4-15,26-24-1 0,-14 10-3 0,-12 14-2 16,34-12 0-16,-34 12-1 0,35-6 0 16,-35 6 0-16,43 6-1 0,-19 2 1 0,4-4-1 15,-1 7 0-15,3-2-2 0,-3-2 0 16,1 0-2-16,2 1 4 0,0-6-2 16,-10 4 0-16,-20-6 4 0,46 4 8 0,-46-4 9 15,35-4 5-15,-35 4 2 0,32-18 4 16,-19 6 0-16,-13 12-2 0,18-38 1 0,-13 14-4 15,-5 24 0-15,4-56-4 0,-4 27-5 16,0-3-1-16,0-1-7 0,0-5-9 16,-4-3-11-16,1 5-17 0,3-1-14 15,0-2-18-15,3 4-22 0,-3 5-15 0,4 0-31 16,-4 1-33-16,8 7-36 0,-8 22-97 16,7-38-650-16,-2 24-770 0</inkml:trace>
  <inkml:trace contextRef="#ctx0" brushRef="#br0" timeOffset="33833.7001">21714 7888 4780 0,'0'0'-62'0,"15"15"3"0,-15-15 16 16,22 8-4-16,-22-8 8 0,0 0 23 15,48-3-10-15,-48 3 1 0,42-10 4 0,-42 10 12 16,47-17 20-16,-25 12 12 0,-2-4 7 15,1-3 9-15,0 0 1 0,-1 0 2 16,0-1-11-16,3-1 0 0,-6-1 7 0,-17 15-5 16,30-27-1-16,-23 14 1 0,-7 13-10 15,25-25 3-15,-25 25-5 0,5-21-3 0,-5 21-6 16,0 0-8-16,0 0 0 0,0 0-3 16,0 0-1-16,-50-11 6 0,50 11-8 15,-49 23 8-15,17-1 6 0,2 3 17 0,-2 2 6 16,-3 8 2-16,2-3 12 0,3 10 9 15,-4-3-1-15,9 5 0 0,3-1 0 0,2 1-11 16,7-1-4-16,8-5-6 0,0 3-4 16,10-6-4-16,3 1-14 0,7-3-32 15,14-4-44-15,3-7-45 0,14-7-23 0,8 1-6 16,8-11-8-16,-5-5-48 0,0-5-93 16,8-5-607-16,-3-3-362 0</inkml:trace>
  <inkml:trace contextRef="#ctx0" brushRef="#br0" timeOffset="34143.3601">22798 7965 4239 0,'2'-16'-4'16,"-2"16"26"-16,0 0 47 0,0 0 15 16,0 0 17-16,0 0 16 0,0 0 6 0,0 0 0 15,0 0-13-15,0 0-7 0,-76 43-20 0,68-16-8 16,0-2-11-16,-2 4-8 0,5-2-7 16,5 5-4-16,-2 0-6 0,2-32-6 0,7 55-2 15,-1-30-4-15,6 2-2 0,-4-7-1 16,2 0 0-16,-10-20 3 0,20 25 8 15,-6-13 11-15,-14-12 14 0,0 0 6 16,35 0-4-16,-35 0-2 0,30-23 0 0,-30 23-2 16,18-38-3-16,-9 15 3 0,-8-4-20 15,3-5-5-15,-1-9-4 0,-6-3-2 16,3-9-2-16,-5-2-3 0,0-10-3 0,1-1-1 16,1 3-6-16,3-1-7 0,0-5-10 15,7 4-12-15,-2 4-10 0,3 2-10 0,-4 9-23 16,4 8-33-16,2 2-33 0,0 7-28 15,2 6-33-15,-7 0-61 0,5 8-166 16,-4 7-544-16,-6 12-889 0</inkml:trace>
  <inkml:trace contextRef="#ctx0" brushRef="#br0" timeOffset="34605.4204">24128 6915 4797 0,'0'0'-95'0,"0"0"15"16,0 0 29-16,0 0 13 0,8-22 22 0,-8 22 38 15,0 0 45-15,0 0 30 0,0 0 23 16,0 0 9-16,-37 98 9 0,17-47 2 15,-8 10-5-15,1 12-8 0,-11 32-3 0,1 4-17 16,3 1-13-16,-6 8-12 0,10-1-10 16,5 3-5-16,-2-3-10 0,0 1-6 0,7-3-5 15,-3-2-5-15,1-23-7 0,11-11-15 16,-3 0-24-16,-1-5-26 0,3-9-30 16,7-1-34-16,0-2-59 0,2-10-79 15,3-5-233-15,8-5-138 0,6-7-309 0,4-5-507 16</inkml:trace>
  <inkml:trace contextRef="#ctx0" brushRef="#br0" timeOffset="35519.8551">24963 7668 4401 0,'0'0'-88'0,"16"-16"24"16,-16 16 11-16,0 0 10 0,0 0 16 16,0 0 13-16,0 0 14 0,0 0 7 0,17 60-3 15,-14-37 1-15,-3-23 6 0,0 36-1 16,0-36 13-16,0 42 6 0,0-23 14 0,0-19 12 16,0 41 9-16,0-41-1 0,-3 42 5 15,0-15 1-15,3 0 5 0,-2 0-2 0,2 3-3 16,-3 0-11-16,-2 4-7 0,5-1-7 15,-4-3-2-15,1 5-9 0,6-3-4 16,-6 3-3-16,3-3-4 0,3-5-5 0,-3 0-11 16,0-27-2-16,0 42 1 0,4-23-2 15,-4-19 5-15,0 0 2 0,0 41 3 16,0-41-7-16,0 0-1 0,0 0-2 0,0 0 3 16,0 0-3-16,0 0 4 0,-25-83-3 15,16 41-1-15,4-18 1 0,0-8 0 16,5-5-7-16,-5-18 3 0,5 2-14 15,5-5-9-15,0-5-18 0,9-25-18 0,-1 1 5 16,-1 24-2-16,1 20 5 0,0 2 1 16,1 13 9-16,-6 10 1 0,0 11 1 0,1 0 9 15,-1 4-1-15,1 4 6 0,1-2 3 16,1 8 1-16,-4 2 6 0,6 6 1 0,-6 2 0 16,-7 19-1-16,22-31 4 0,-22 31 11 15,20-13-5-15,-20 13 13 0,0 0 11 16,0 0 8-16,45 25 17 0,-33-6-6 0,-2 0-7 15,3 2-5-15,-8 6 0 0,7 5 4 16,-7-2-10-16,-2 1 9 0,-3 4-13 0,5-2 6 16,-1 1-3-16,-4-3-4 0,1-4-4 15,-1 0 4-15,0-27 1 0,0 47-3 0,-1-25 1 16,1-22-4-16,-9 41 2 0,1-17 8 16,-4-1 2-16,0-2 14 0,-4-1 20 15,4 2 1-15,-1 3-4 0,-2 1-9 16,-2-2-4-16,5-5-8 0,-1 4-1 15,1 1-2-15,4 1-5 0,-1 0-1 0,1 4-3 16,5-4-1-16,3-25 0 0,0 49-8 16,3-26 9-16,0 2 2 0,6 1 4 0,-1-5 1 15,5 0-2-15,4 3 5 0,2-5 5 16,6 6 4-16,-4-1 1 0,8-4-2 0,-1 2-1 16,-3-5-5-16,4 1-3 0,-9-3-3 15,2 1 0-15,-1-4-8 0,-4 5-3 0,2-5-20 16,-19-12-39-16,28 19-42 0,-13-4-43 15,-2-7-51-15,-13-8-121 0,20 17-263 16,-6-14-353-16,-14-3-555 0</inkml:trace>
  <inkml:trace contextRef="#ctx0" brushRef="#br0" timeOffset="37354.6542">25908 7571 4527 0,'0'0'-24'0,"0"0"1"0,0 0 3 16,0 0-7-16,0 0 6 0,0 0-5 0,0 0 13 15,-5-39 0-15,5 39 7 0,0 0-4 16,26-17 0-16,-26 17-1 0,27-18 14 0,-10 9-6 16,-17 9 9-16,30-21 11 0,-15 11 18 15,-15 10 26-15,20-19 11 0,-20 19 2 16,17-18 3-16,-17 18 4 0,0 0-3 0,8-25-8 15,-8 25-5-15,0 0-13 0,0 0-5 16,0 0-5-16,0 0-3 0,0 0-3 0,-98 28-1 16,66-2 2-16,2-2-5 0,-9 10 2 15,4-2-4-15,0 10 1 0,5 2 7 16,5-2-7-16,-2-1-1 0,7 5-2 16,3-7 1-16,7 0-8 0,3-3-1 0,4 4-6 15,6-6 2-15,4-1-6 0,6-3-1 16,8-4-2-16,5-5-6 0,4-5-7 15,1-1-3-15,0-7-2 0,3-5 0 0,1-6 3 16,-3-2-1-16,3-5 0 0,-2-5 2 16,2-3 4-16,-8-5-1 0,2-1 1 0,-9-3 2 15,3 0 0-15,-6-3 1 0,-4 6 0 16,2 0 5-16,-1 3 2 0,-3 2 5 0,-11 19-5 16,17-35-1-16,-17 35-2 0,12-20-2 15,-12 20-2-15,15-15-2 0,-15 15 3 0,0 0 2 16,0 0-1-16,0 0-2 0,0 0-2 15,58 33 3-15,-43-18 0 0,2 1-3 16,0-3 4-16,1 0-6 0,1-1 4 0,6 0-1 16,-7 5 1-16,2-7 2 0,2-2 0 15,-22-8-1-15,35 17 3 0,-35-17 6 16,27 8 3-16,-27-8 4 0,27 0-2 0,-27 0-3 16,0 0-1-16,43-17 0 0,-31 1-1 15,1-3 0-15,-13 19-1 0,20-36-5 0,-10 14 0 16,0 0 3-16,-10 22 1 0,4-40-2 15,-4 40 0-15,-4-36-2 0,4 36 3 16,-15-27 0-16,15 27-1 0,-25-14-1 0,25 14-2 16,-33-3-1-16,33 3 2 0,-37 17-1 15,17-2 1-15,0 0-2 0,3 2-1 16,9 5 0-16,-4 0-2 0,7 2-1 0,5-24 3 16,0 41-2-16,0-41-2 0,8 42 0 15,2-21 2-15,5-1 2 0,2-5-2 16,3 0 2-16,5-2 0 0,7-7 2 0,-3-3 12 15,7-3-1-15,1-3 6 0,0-3 3 16,8-7 6-16,-5 0 2 0,-1-4 6 0,-2-4 1 16,4-9-6-16,-4-2 0 0,0-4 2 15,-2-6-1-15,-8-5 2 0,3 2-5 16,-12-9-2-16,-1-3-4 0,0-4-2 0,1-9-5 16,-1-8-2-16,-4-7 0 0,-1-1-4 15,-4 1-2-15,4-3-3 0,3 9 5 16,-10 17-4-16,4 3 3 0,-6 13-1 0,-1 7 2 15,-2 7-4-15,0 32 0 0,-5-27-2 16,5 27-1-16,0 0 2 0,0 0 0 0,-57 74 3 16,40-28-1-16,-3 5 1 0,5 4 0 15,2 3 3-15,7-3-4 0,-2 8 1 0,5-12 3 16,3 3-4-16,8 0 1 0,-3 2-3 16,10 0 3-16,0-5-2 0,-1-2-2 0,2-8 2 15,1-2-1-15,2-4-1 0,-3-1-2 16,1-7 2-16,-4-2-1 0,4-3 0 15,1-1-1-15,1-6 3 0,1 2-3 16,3-5-12-16,-3-4-21 0,-20-8-19 0,44 7-25 16,-44-7-26-16,43-7-22 0,-16-6-20 15,3 1-13-15,-8-4-4 0,10-7 3 16,-4-5 7-16,-3 0 14 0,0-3 10 0,-1-2 23 16,3 0 23-16,-1 1 45 15,-6 1 37-15,-1 1 38 0,3-2 23 0,-6 5 20 0,-2 3 17 16,-1-2 7-16,0 5 8 0,1 2-5 15,-6-1-2-15,-8 20-4 0,14-29-11 0,-14 29-9 16,13-29-17-16,-13 29-4 0,12-20-7 16,-12 20-9-16,0 0-5 0,8-23-5 15,-8 23-5-15,0 0-2 0,0 0-4 0,0 0-5 16,0 0-1-16,0 0-2 0,0 0-4 16,0 0-2-16,0 0 0 0,0 0-2 0,0 0 0 15,0 0-4-15,-17 84-2 0,17-84 3 16,17 28-2-16,-4-15-3 0,4 2-1 15,-17-15-2-15,39 28 2 0,-11-17-1 0,2 6-1 16,5-2 2-16,-5 0 1 0,6 1-3 16,-6-5 1-16,-2 6 1 0,-4-5 1 0,1 3-1 15,-5-5 3-15,-4 3 5 0,1 4 3 16,-17-17 3-16,20 35-1 0,-16-20-1 16,-4-15 2-16,-4 36-4 0,4-36-1 0,-13 43 2 15,1-24-4-15,-1 0 0 0,-6-4-5 16,3 5-1-16,-9-9-6 0,1-1-11 0,-4-6-7 15,28-4-8-15,-50 3-2 0,18-7-7 16,5-9-8-16,0-9-3 0,2-5-7 16,5-9-6-16,0-15-8 0,7-8-10 0,-4-14-17 15,12-6-16-15,10-17-20 0,12-35-11 16,8-10-7-16,11 2 5 0,8 1 10 16,3 6 5-16,5 8 14 0,1 13 12 15,-3 12 28-15,-6 25 26 0,-9 15 15 0,0 17 19 16,-10 1 1-16,4 14 16 0,-4 0 39 15,-5 11 16-15,3 7 28 0,-6 6 2 0,-17 3 5 16,30 28 0-16,-12 2-3 0,-4 10-11 16,-1 18-6-16,-6 5-2 0,3 4-6 0,-3 12 6 15,3 2-11-15,0-13-5 0,1 9-5 16,-2-11-3-16,4-3-7 0,-4 0-2 16,4-4-5-16,2-8-5 0,0 0 0 0,-2-9-2 15,-1-3-4-15,2-3-3 0,-3 3-3 16,1-12-6-16,-4-2-6 0,1-3-4 15,-4-2-4-15,1-5-15 0,-6 0-19 0,0-15-15 16,0 0-9-16,0 0 1 0,0 0 13 16,-40 22-2-16,24-24 7 0,16 2 3 0,-37-11 5 15,13-1 11-15,11 0 9 0,-4 4 11 16,17 8 5-16,-25-19-2 0,12 7 4 0,13 12-5 16,-5-24 1-16,5 24 3 0,0 0-1 15,23-38 0-15,-10 30 1 0,8-2 2 0,4 4 5 16,-2 0 7-16,6 0 6 0,2 6 9 15,-6-4 2-15,5 8 18 0,2 0 11 16,-2 4-1-16,0-2 3 0,1 4-3 0,-5 2-4 16,4 1-5-16,-3-1-8 0,0 3-3 15,-5-1-6-15,1-3-4 0,2-2-6 16,-5 2-18-16,0 0-25 0,-6-2-24 0,-14-9-38 16,28 16-56-16,-16-15-61 0,-12-1-113 15,0 0-190-15,0 0-429 0,0 0-675 16</inkml:trace>
  <inkml:trace contextRef="#ctx0" brushRef="#br0" timeOffset="37489.6575">29297 6709 4684 0,'0'-26'-1'0,"0"26"24"0,6-37-7 15,-6 37 1-15,10-23-2 0,-10 23 0 16,16-24-2-16,-16 24 0 0,18-8-4 16,-18 8 8-16,0 0-2 0,35-3-27 0,-35 3-40 15,0 0-52-15,47 24-79 0,-32-12-232 16,0-1-431-16,-2-3-74 0</inkml:trace>
  <inkml:trace contextRef="#ctx0" brushRef="#br0" timeOffset="37723.7283">30242 6492 3934 0,'0'0'87'0,"0"0"41"0,0-30 44 16,0 30-2-16,0 0 4 0,0 0 7 15,-54-9 5-15,54 9 8 0,-73 30 2 0,24-6-12 16,2 11-22-16,-8 4 4 0,2 3 10 15,-1 3-18-15,9-3-20 0,1 0-20 0,14 2-15 16,-5-4-15-16,13 2-12 0,1-5-11 16,6 0-9-16,6-2-7 0,6-7-6 0,3 4-9 15,5-5-24-15,7-4-34 0,6-5-46 16,4-5-55-16,6-5-69 0,6 0-146 0,-6-8-165 16,-1-8-40-16,-27 8-424 0,42-16-1003 15</inkml:trace>
  <inkml:trace contextRef="#ctx0" brushRef="#br0" timeOffset="39789.6412">16433 10328 4864 0,'0'0'-158'0,"0"0"15"0,0 0 25 16,0 0 23-16,0 0 19 0,0 0 26 0,0 0 19 15,0 0 10-15,0 0 12 0,0 0 13 16,-50 12 10-16,50-12 5 0,0 0-7 0,0 0 1 16,0 0 13-16,0 0-6 0,0 0-17 15,0 0 7-15,0 0-3 0,0 0 10 16,0 0-9-16,0 0 15 0,0 0-5 16,0 0 18-16,0 0 2 0,0 0 2 0,-34 7-9 15,34-7 1-15,0 0 0 0,0 0-1 16,0 0-1-16,0 0 5 0,0 0 0 0,0 0-3 15,0 0-3-15,0 0-2 0,0 0-3 16,-40-4 6-16,40 4-9 0,0 0 8 0,0 0 3 16,-22 16-2-16,22-16-8 0,-20 28 2 15,9-8-1-15,-1 7 6 0,2 3-3 16,-5 0-6-16,3 4-2 0,7 5-2 16,-3 0-5-16,4-3 4 0,4-1-5 0,0-1-3 15,4-4 2-15,4 0-7 0,4-4-2 16,8-2-2-16,0-8-10 0,5-1-4 0,2-10-9 15,5-2-2-15,-1-6-8 0,3-6-1 16,-1-2-2-16,6-11 17 0,-1-10-9 16,2 3 9-16,-8-6-6 0,-2-2 6 0,-10 0 10 15,2-1 2-15,-10 2 10 0,-1 3 16 16,-2 3 4-16,-9-5 4 0,0 8 7 0,0 27 9 16,-15-54 2-16,1 30-3 0,-1-1-7 15,-1 7 3-15,-1 3-6 0,-10 3-5 0,4-1-3 16,-7 6-3-16,30 7-5 15,-47-5-5-15,47 5-26 0,-40 0-23 0,40 0-25 16,-30 12-21-16,30-12-38 0,-27 21-35 16,27-21-99-16,-14 17-640 0,14-17-411 0</inkml:trace>
  <inkml:trace contextRef="#ctx0" brushRef="#br0" timeOffset="40190.8694">17587 10310 4363 0,'19'8'59'0,"-19"-8"7"0,0 0-6 16,16 22 8-16,-16-22-22 0,12 22 2 15,-12-22-3-15,13 28-3 0,-6-11-5 16,6 3-6-16,4-1-3 0,-5-1-5 0,5-1-3 15,-1 0-9-15,-4-2-2 0,3 0-4 16,-15-15 3-16,25 22 4 0,-25-22-3 0,17 21 6 16,-17-21-6-16,5 20 0 0,-5-20 21 15,0 0-2-15,0 0 9 0,0 0 3 16,-34 27 3-16,34-27 0 0,-28 4 5 16,28-4-1-16,0 0-2 0,-42-7-2 0,42 7-8 15,0 0-3-15,-42-21-6 0,27 2-4 16,7-6-7-16,0-2-6 0,3-7-10 0,5-4-10 15,1-6-15-15,8-1-3 0,-4-1-12 16,13-4-2-16,-5 8-1 0,4-2 0 16,-5 8-5-16,8-5-13 0,-3 11-9 0,-1-4-17 15,1 6-20-15,5 0-49 0,-7 1-104 16,3 5-640-16,-4 3-425 0</inkml:trace>
  <inkml:trace contextRef="#ctx0" brushRef="#br0" timeOffset="40796.9401">18382 9774 4453 0,'0'0'74'0,"16"15"6"0,-16-15-1 16,9 22 4-16,-9-22 11 0,5 40 15 0,-5-19 0 15,3 8-11-15,-3-29-12 0,-3 58-11 16,3-28-11-16,0 2-6 0,0-5-7 15,-5 3-3-15,10 2-4 0,-5-5-8 0,0-27-3 16,0 50-1-16,0-33-5 0,0-17-3 0,0 38-4 16,0-38 0-16,3 31 0 0,-3-31-3 15,2 20-4-15,-2-20-1 0,0 0-1 16,0 0-1-16,0 0-3 0,0 0 1 0,0 0-4 16,0 0 4-16,0 0-4 0,0 0-4 15,22-98 0-15,-16 71 1 0,-1 6-2 0,9-9-6 16,-1 3-5-16,5 0-5 0,-1 3-6 15,5 0 7-15,-5 4-16 0,4 2-3 16,3 5 2-16,-2 5 3 0,1 1 2 16,-23 7 7-16,0 0 4 0,50 13 13 0,-50-13 10 15,20 21 7-15,-8-3 7 0,-12-18 4 16,17 38 3-16,-4-19 1 0,-10-4-7 0,-3-15-3 16,15 30-1-16,-9-15-1 0,-6-15-4 15,11 26-4-15,-11-26-2 0,14 15 2 0,-14-15-4 16,0 0 4-16,20 9-4 0,-20-9-2 15,0 0-5-15,35-43-7 0,-22 19-1 0,2-7-9 16,4 0-2-16,-1-7-2 0,0 5 5 16,6 2-1-16,-1-1-2 0,-4 5 3 15,4 0 1-15,-5 4-1 0,-1 6 5 16,2 6 3-16,2 0 8 0,-21 11 17 0,0 0 8 16,42 3 7-16,-42-3 0 0,24 35-1 15,-9-14-2-15,-5 6 2 0,6 0 3 16,-7 5 0-16,3 2-4 0,-1-1-2 15,1 2-6-15,-7-5-1 0,8-3-6 0,-4 2-19 16,-3-7-28-16,-1 2-31 0,7-1-38 0,-5-2-39 16,1-3-45-16,-3-2-77 0,9-1-699 15,-9-3-942-15</inkml:trace>
  <inkml:trace contextRef="#ctx0" brushRef="#br0" timeOffset="41357.6249">20039 9737 4969 0,'0'0'-37'0,"0"0"14"0,0 0 33 0,-33-38 8 16,33 38 24-16,0 0 24 0,0 0 7 15,-69 28 1-15,48-16 1 0,-4 5-6 0,-2 1-3 16,-2 8 0-16,4 1-6 0,-1 0-3 16,7 6-11-16,-4 12-6 0,3-9-5 15,8 0-3-15,2 2-3 0,0-2-5 16,7-1-3-16,-1-4-3 0,8-1-2 0,4-1-6 15,0-5 0-15,4-3-2 0,10-3-4 16,1-3-8-16,-4-5-6 0,4-3-8 0,-23-7-6 16,43 0-9-16,-43 0 0 0,49-20-4 15,-22 5-5-15,-6-6 0 0,0-6 2 16,2-1 3-16,-5-3 0 0,-4-3 4 0,-1 2 3 16,2 5 6-16,-5 3 22 0,-5 1 9 15,5 2 9-15,-10 21 7 0,14-33-2 0,-14 33-1 16,8-21 5-16,-8 21 1 0,0 0 8 15,27-7-2-15,-27 7-3 0,0 0 2 16,38 28-4-16,-14-13-6 0,-6 0 4 16,10 4-5-16,-2-2 4 0,9 0-3 0,-2 1 1 15,9-3-1-15,5-3-5 0,-9-1-1 16,9-2-3-16,0-6-30 0,0 1-31 0,0-8-34 16,-1 1-33-16,-7-4-31 0,9-6-41 15,-16-2-59-15,0-2-150 0,-4-2-518 0,-4-4-541 16</inkml:trace>
  <inkml:trace contextRef="#ctx0" brushRef="#br0" timeOffset="41583.5927">20883 9033 4461 0,'-9'-31'-16'0,"1"11"29"16,8 20 23-16,-9-28-3 0,9 28-4 0,0 0 12 15,0 0 40-15,0 0 36 0,0 0 24 0,0 0 10 16,0 0 6-16,5 100-7 0,4-43-2 15,3 6 14-15,3 17-1 0,0 4-8 16,8 35-30-16,4-3-15 0,-9 5-16 0,2 6-12 16,-1-1-11-16,7 2-11 0,1 9-10 15,12-9-31-15,1-4-44 0,7-10-46 16,13-3-74-16,-5-18-78 0,2-11-226 0,-8-29-100 16,-3-16-409-16,-14-17-915 0</inkml:trace>
  <inkml:trace contextRef="#ctx0" brushRef="#br0" timeOffset="43532.7307">22425 8947 4906 0,'0'0'-2'0,"0"0"39"0,0 0 14 0,0 0 30 16,0 0 4-16,-80-17 14 0,80 17 9 15,-51-10-9-15,21 4-12 0,-13 0-11 0,1-3-11 16,-12 0-5-16,-6-6-6 0,-20 1-3 16,-4-1-4-16,-8 0 9 0,-37-3 2 15,-1-1 11-15,18 9-13 0,15-2 3 16,-2 4-10-16,-1-2-1 0,1 0-9 0,0 2-3 16,-6-2-3-16,6 4-1 0,-1-3-7 15,-7 3-2-15,0-4-4 0,-34 2 2 0,6-1-3 16,-6 1-4-16,4-4-1 0,-7 7 0 15,-1-2-2-15,-4 4-3 0,-3 0-1 16,3 3 1-16,3 0-1 0,19 0-1 0,20 0 8 16,-5 3-4-16,5-3 2 0,5 3-1 15,2 4-3-15,1-5 2 0,2 1-2 16,3 4-2-16,9-3-1 0,5-4-2 0,3 1 0 16,6 4 1-16,-1-5 1 0,2 3-3 15,5-3 2-15,5 0-4 0,-2 0-1 0,-7 0 1 16,1 0 0-16,2 0-4 0,-9 0 0 15,-4 0 2-15,4 3-1 0,-8-2 0 0,2 4 0 16,3-2 0-16,-3 0 5 0,6 3-3 16,1-3 0-16,4-3-2 0,0 3 1 15,8-3 4-15,7 4-2 0,-4-4-1 0,6 0 2 16,-2 0-1-16,1 0 0 0,4-4-2 16,1 1 4-16,3 3-1 0,-3 0-2 15,1-3 0-15,-1 3-1 0,-3 3-1 0,2-3 1 16,-2 3-1-16,2 1 1 0,0-2-3 15,1 4 3-15,1-3 0 0,1 6 0 0,-2 1 0 16,1-2 2-16,-1-1-3 0,1 5 8 16,-1-2-7-16,2 3 4 0,-4 1-6 15,-8 2 2-15,4 2 1 0,-4-2 0 0,4 1 0 16,-5 3 1-16,-2-2-1 0,-3 1-1 16,0-4 1-16,-4 3-2 0,-6 0 2 15,9-2 1-15,-2-3 1 0,-1 2-2 0,2-3-1 16,-1 0-1-16,-3 3 6 0,3-5-4 15,-1 6-2-15,6-3 2 0,-4-2 1 0,2 1-1 16,1 0-3-16,14 0 4 0,3-9 2 16,4 7-1-16,2 0 0 0,11-3-3 15,-3-2-2-15,9 3 1 0,1 3 0 0,23-11 2 16,-33 24 0-16,24-8 1 0,9-16-4 16,-8 31 1-16,8-31 1 0,1 46 2 0,6-22 0 15,3 0-1-15,5 8-1 0,0 6 3 16,2-5 0-16,1 8-1 0,3 0 2 15,5 6 0-15,-4 3-5 0,0-1 3 0,1 7 1 16,2 4 1-16,0 9 3 0,2 1 2 16,-2 6-1-16,12 31 2 0,-4 0 0 15,4 4-3-15,0-7 1 0,3 1 0 0,-3-3-1 16,0 0-3-16,-7-20 3 0,0-8 15 16,4 29-5-16,-13-14 1 0,11 18-6 0,-2 5 7 15,-3-21-4-15,-2 18-2 0,-3-15 0 16,10 15 0-16,-11-17-1 0,3-15-5 0,4 3 2 15,1-2 0-15,-1-4-4 0,0 0 0 16,-1-7-2-16,-5-11 1 0,3-8-4 16,-7-1-2-16,1-1-2 0,-2-8-5 0,-1-8-8 15,1 1-7-15,-4-3 0 0,6-3-2 16,-2-4-1-16,-1-1-4 0,1-4 0 0,8 1-1 16,-5-5 4-16,0 0-1 0,4-3 4 15,-8 3 2-15,1-6 2 0,0 4 2 0,-2-2 3 16,-2 3 1-16,-13-11 1 15,29 12 2-15,-16-3 1 0,6-3 3 0,-3 1 4 16,6-2 0-16,-2-1 2 0,8 2 4 16,1-6 0-16,11 2 3 0,7-4 4 0,6-1 3 15,21-9 4-15,11-1 6 0,12-6 5 16,34-6 11-16,3-5 6 0,15-2 4 0,3 4-1 16,7-4-4-16,1 5-4 0,4-1-10 15,10-1 2-15,-3-1 1 0,3 1-8 0,1 5 1 16,-1-4-1-16,-3-2-1 0,8-2-3 15,3-4 0-15,9 1-17 0,0-5 0 16,4 3 1-16,-2 0 0 0,-7 4-2 0,-12-1 1 16,-11 7 0-16,-7 2-1 0,-20 0 0 15,-9 6 1-15,-20 4-1 0,-24 1 0 0,-11 3 2 16,-3-1-1-16,1 3 5 0,-1 0-6 16,-6-3-2-16,3 0 1 0,-1-1 0 0,0 1 3 15,-3-4-2-15,-2-3 2 0,2 4-2 16,-3 3-2-16,-6-8 0 0,-6 13 3 15,0-5 2-15,-2 1-4 0,-5-1-1 0,0 4 3 16,-1-2-1-16,-3 1 2 0,3 0-4 16,-2 3 2-16,-4-4-2 0,7 0 1 15,-1 1-3-15,-1-3 0 0,4 0-2 0,0 3 1 16,0-3-1-16,-2-1 1 0,5 1-1 16,-3 0-1-16,-5 0-2 0,5-4 5 0,-6 6-3 15,-2-2 0-15,1-3-1 0,0 3 4 16,4-5-4-16,-6 6 1 0,4-5-2 0,0 1-3 15,4-3-2-15,10-4-3 0,-5 2-3 16,6 0 2-16,-2-2-1 0,1 4 2 16,-3 0 5-16,-3-1-4 0,-8 3 2 0,0-2 2 15,0 3 2-15,-9-3 3 0,4-1 3 16,-5-4-1-16,-1-1 0 0,-5-3 3 0,7 0 1 16,-3-8-1-16,0-2 2 0,2-2-2 15,0-2-1-15,3 0 3 0,-7-1 0 0,6-1 0 16,2-1-1-16,-2 2 0 0,-4 1 0 15,0 2 0-15,4 0 1 0,-8 6-1 16,1 6 2-16,-2-5 0 0,-2 7 0 0,1 1-1 16,-6 4 2-16,-4 2 0 0,4-2-1 15,-1 4-3-15,-4-2 6 0,4 6-6 0,3-8 1 16,-10 8-1-16,8-3-1 0,-1 0 0 16,0-3-2-16,-1 3 1 0,3-1-1 15,-3 1 3-15,-2 3 2 0,-1-4-1 0,-8 16 1 16,17-27 0-16,-15 11-1 0,1-2 3 15,-3 18 2-15,3-35 3 0,-6 8 1 0,0 6 0 16,1-7 1-16,-6-3 1 0,4 0-4 16,-6-9 1-16,2-3-3 0,-6-11 7 0,8 0-7 15,-9-5 1-15,3-3-2 0,-1-11 1 16,-4-8-2-16,3-1 0 0,-9-32 0 16,1-9 1-16,-4-4 3 0,-3 1-1 0,4-5 3 15,-7 5-4-15,4 0 0 0,-1 13-3 16,-1 4-4-16,-2 24-11 0,-8-14-18 0,-8 10-35 15,-16 5-42-15,-3 17-34 0,2 15-27 16,8 13-29-16,-3 9-98 0,3 5-216 0,7 3-447 16,1-1-920-16</inkml:trace>
  <inkml:trace contextRef="#ctx0" brushRef="#br0" timeOffset="45335.779">9794 6346 4779 0,'0'0'-129'15,"0"0"21"-15,25-7 15 0,-25 7 11 16,0 0 34-16,0 0 20 0,8-21 33 16,-8 21 8-16,0 0 7 0,0 0 16 0,0 0 1 15,0 0 10-15,-22-53 7 0,22 53-3 16,-16-21 2-16,16 21-1 0,-17-26 24 0,17 26 9 16,-24-25 5-16,24 25 10 0,-16-23 3 15,16 23-14-15,-17-25-5 0,17 25-5 16,-17-22-7-16,17 22-10 0,-15-19-10 0,15 19-6 15,0 0-4-15,-17-21-6 0,17 21-9 16,0 0-3-16,0 0 0 0,0 0-1 0,0 0-5 16,0 0 1-16,0 0-1 0,0 0 4 15,0 0 3-15,44 68 6 0,-22-29-4 0,4 7-6 16,13 16 2-16,21 26-1 0,-3-3 2 16,13 5-1-16,-3-1-2 0,5 3 0 15,3 0 1-15,2 4 3 0,-6-4-6 16,1 7 4-16,-2-5-2 0,-5 7 1 0,-1-6-6 15,-8 5 3-15,1-6-2 0,-5 9 6 16,-5 3 3-16,-7 5 1 0,4 1-3 16,-13-4-2-16,8-1-2 0,-9 1-3 0,-2-22-1 15,1-11-1-15,-7-1-3 0,1-4-1 16,6-3 1-16,-1-1-1 0,-8-14-2 0,8 0 1 16,-9-7-3-16,8 2-1 0,-2-4-1 15,0-2 1-15,2-1-3 0,3-8 2 16,1 7 0-16,0-6-2 0,2 2 13 15,7-4 2-15,-6-1-4 0,2 3-4 0,8 1 0 16,-6-3-1-16,6 0 3 0,-7 0-4 16,3 1-1-16,-5-4-4 0,0-1 2 0,-5-4 1 15,5 2-3-15,-1 1 2 0,-7 1-1 0,3-3-2 16,0 4 1-16,-2-7 0 0,1 4 0 16,-3 0-2-16,1-3-1 0,-3-5 4 15,4 6-2-15,-8-4-2 0,5-4 0 0,-5 1 2 16,0 0 1-16,2-1-2 0,-3-3 2 15,-1 3-1-15,-1-3-6 0,3-3 5 16,-20-9-3-16,32 24 0 0,-16-13 4 0,1 1-2 16,5 0 0-16,-2 3 2 0,-3-3 1 15,6 7-5-15,5-1 4 0,-3 4-4 0,1 3 5 16,2-4-2-16,4 3-1 0,-4-1 0 16,-3 1 1-16,5-3 1 0,2 1-1 0,-2-1 0 15,4 1 1-15,-4 0-1 16,2 2-1-16,-2-3 4 0,-5 5-7 0,3-5 4 0,-4 1-1 15,-3-5 2-15,0 3 0 0,-5-1-2 16,4-1 2-16,-3-1-2 0,1-1-1 16,-4 4 3-16,-1-5-3 0,2 3 1 0,-1-3-1 15,1 3 1-15,-4 2 4 0,6-5-2 16,0 4 0-16,-2-4-2 0,2 0 2 0,-1-2 0 16,-16-13 1-16,27 20-5 0,-12-11 3 15,-15-9 0-15,24 20 0 0,-24-20 1 16,23 15 3-16,-23-15 0 0,22 12-1 0,-22-12-3 15,20 10 3-15,-20-10 6 0,0 0-9 16,38 5 5-16,-38-5-4 0,32-1 2 16,-32 1 2-16,30-11-1 0,-30 11-3 0,35-12 0 15,-35 12 1-15,30-11-1 0,-30 11 1 16,22-10 1-16,-22 10-5 0,27-6 1 0,-27 6 2 16,0 0-4-16,28-12 3 0,-28 12-1 15,0 0 2-15,29-11 0 0,-29 11-2 16,25-8 2-16,-25 8-7 0,22-9 5 15,-22 9 0-15,0 0-2 0,35-10-2 0,-35 10-1 16,0 0 0-16,25-9 4 0,-25 9-1 0,0 0-5 16,0 0-12-16,18-3-10 0,-18 3-19 15,0 0-18-15,0 0-28 0,0 0-35 16,0 0-43-16,14-16-65 0,-14 16-185 0,0 0-156 16,-10-27-371-16,10 27-809 0</inkml:trace>
  <inkml:trace contextRef="#ctx0" brushRef="#br0" timeOffset="45595.012">13639 9947 4712 0,'0'0'-102'0,"-11"-18"22"0,11 18 24 15,0 0 27-15,-20-24 1 0,20 24 28 0,-17-11 27 16,17 11 3-16,0 0 4 0,-20-16 5 16,20 16-1-16,0 0-10 0,0 0-10 0,-25-11 1 15,25 11-8-15,0 0 0 0,0 0 1 16,0 0-29-16,0 0-31 0,0 0-32 16,-20 38-39-16,20-21-49 0,0-17-175 0,-12 40-483 15,9-19 47-15</inkml:trace>
  <inkml:trace contextRef="#ctx0" brushRef="#br0" timeOffset="46829.1418">12540 10877 3762 0,'-5'-32'18'0,"5"32"40"15,0 0 26-15,-11-35 33 0,11 35 25 0,-9-27 9 16,9 27 3-16,-11-24-15 0,11 24-2 16,0 0-23-16,-11-30-11 0,11 30-20 15,0 0-12-15,-6-25-6 0,6 25-9 16,0 0-4-16,0 0 7 0,0-32 7 0,0 32 11 16,0 0 7-16,0 0 2 0,17-27 0 15,-17 27 1-15,0 0 4 0,23-6-3 0,-23 6-6 16,0 0-10-16,48 18-7 0,-22-6-6 15,7 4-5-15,0 0-13 0,11 6-2 0,-7-4 1 16,8 4-10-16,3-2-2 0,-6 3 0 16,3-2-6-16,-8 0-4 0,3-1 5 15,-5-3-8-15,1 0-1 0,-3-2-3 0,2 0 3 16,-5 0-2-16,-1 0-16 0,-6-6 1 16,4 2 2-16,0 1-2 0,-6-3 0 15,5 1 0-15,-5-5 3 0,-21-5 0 0,39 15 0 16,-21-8-2-16,-18-7-2 0,30 12 3 15,-30-12 2-15,30 9-2 0,-30-9 0 0,29 11 1 16,-29-11 0-16,28 11 0 0,-28-11-1 16,27 9 2-16,-27-9-2 0,27 7 2 15,-27-7 3-15,23 9-4 0,-23-9-1 16,0 0 0-16,37 9-1 0,-37-9 4 0,20 6-3 16,-20-6 1-16,0 0-1 0,32 6 1 15,-32-6 0-15,0 0-1 0,25 6 0 0,-25-6 1 16,0 0 0-16,27 3 0 0,-27-3 2 15,0 0-2-15,0 0 0 0,31 8 2 0,-31-8-2 16,0 0 1-16,0 0 0 0,29 1-2 16,-29-1 0-16,0 0 2 0,0 0-1 15,0 0-1-15,32 3 1 0,-32-3-2 0,0 0 2 16,0 0-1-16,0 0 1 0,37-9 2 0,-37 9-2 16,0 0-3-16,0 0 2 0,31-6 2 15,-31 6-3-15,0 0 2 0,0 0 0 16,22-9 4-16,-22 9-4 0,0 0 2 0,0 0-1 15,17-12-2-15,-17 12 1 0,0 0 0 16,13-22 0-16,-13 22 0 0,9-29-1 16,-9 29 0-16,10-33 1 0,-10 12-1 0,0 21 0 15,8-51 1-15,-6 22 0 0,-4-1 4 16,2-1-3-16,-5-4 3 0,-3 5 6 16,3-2 3-16,-7 2 6 0,2-3 9 0,-4 2 6 15,6 3-2-15,-7 1-1 0,3 0-2 16,1 3-2-16,1 0-1 0,-2 3-3 15,-2-1-1-15,6-1-5 0,8 23-7 0,-18-42 5 16,6 24-4-16,7-3-2 0,-7-5-3 16,12 26 2-16,-10-46-3 0,3 23-2 0,6-4-2 15,1 27-3-15,-12-51-3 0,9 23-3 16,-1 0-1-16,-4 4 3 0,8 24-4 16,-5-49 5-16,2 24 2 0,3 25-3 0,-9-37-5 15,9 37-2-15,-5-35-3 0,5 35 4 16,-8-27-2-16,8 27 3 0,-7-27 0 0,7 27 1 15,-5-25 3-15,5 25 0 0,0 0 0 16,-11-32-2-16,11 32 2 0,-12-18 1 16,12 18 1-16,0 0 2 0,-14-21 1 0,14 21 2 15,0 0 2-15,-16-15 0 0,16 15 7 16,0 0-7-16,0 0-1 0,-25-8 1 0,25 8-2 16,0 0 2-16,0 0-2 0,-49 20 1 15,29-5 2-15,-3 0-1 0,-2 8-1 16,-2-2 0-16,-8 6-2 0,-4 1 4 15,-1 6-1-15,-10 0 3 0,-2 11-3 0,-33 17 1 16,3 4 0-16,-7-3-1 0,5-1 1 0,-3-2-1 16,19-12-3-16,11-10-8 0,12-7-19 15,0-4-37-15,13-6-62 0,10-9-63 16,7-9-141-16,15-3-190 0,0 0-21 0,-15-45-414 16,15 15-875-16</inkml:trace>
  <inkml:trace contextRef="#ctx0" brushRef="#br0" timeOffset="48531.4457">9780 6314 4686 0,'-22'-16'-169'0,"22"16"9"0,0 0 15 0,-15-19 8 16,15 19 13-16,0 0 19 0,-16-22 15 16,16 22 19-16,0 0 16 0,0 0 13 0,-17-21 19 15,17 21 21-15,0 0 16 0,0 0 14 16,-12-28 13-16,12 28-4 0,0 0 0 0,-11-20 3 15,11 20-7-15,0 0 3 0,0 0 16 16,0 0 6-16,-7-30 9 0,7 30 16 16,0 0 2-16,0 0 2 0,0 0-1 15,0 0-8-15,-14-16-3 0,14 16-2 0,0 0-7 16,0 0-6-16,0 0-3 0,0 0-3 16,0 0-3-16,0 0 8 0,0 0-2 0,0 0-2 15,0 0-4-15,0 0-3 0,0 0-2 16,-16-16-9-16,16 16-4 0,0 0 4 15,0 0 2-15,0 0 0 0,0 0 0 0,-14 62 1 16,8-35-1-16,4 3 0 0,-8 11-4 16,5 6 3-16,2 1-1 0,-6 14 3 0,4 2-1 15,2 3-5-15,-2 2-1 0,5-3-5 16,5 9-2-16,-2-5-2 0,-1 1-17 16,5-8-3-16,3 5 1 0,3-3-2 0,-5-8 3 15,2 0-3-15,-3-11-1 0,3-3 0 16,2-3 1-16,-7-6-4 0,7-2 0 15,-6-7-4-15,6-1-3 0,-7-3 1 0,-5-21-5 16,12 32 4-16,-12-32 1 0,0 0-6 16,13 12 2-16,-13-12 0 0,0 0-7 15,0 0-5-15,0 0-8 0,-12-107-4 16,7 65-9-16,-6-14-10 0,1-2-7 0,3-9-7 16,-1-11-9-16,4 4 3 0,-1-5-10 15,2 6 13-15,3 7 2 0,-5 1 1 0,1 4 13 16,4 9 4-16,0 1 4 0,-3 10 15 15,1 0 11-15,-1 6 3 0,-2 4 1 16,5 0 9-16,-3 5-1 0,3 26 2 0,-5-47 10 16,5 47 7-16,0-36-7 0,0 36 1 0,-4-32-4 15,4 32 4-15,-5-28-11 0,5 28-1 16,0 0 6-16,5-31-4 0,-5 31 5 16,0 0-2-16,0 0-2 0,5-28 7 0,-5 28-4 15,0 0 2-15,0 0 0 0,0 0 0 16,15-15 1-16,-15 15 3 0,0 0-1 15,0 0 7-15,0 0-10 0,0 0 4 0,0 0 0 16,0 0 5-16,0 0 9 0,66 35 6 16,-50-27 1-16,3 1 4 0,11 3-4 15,-3 2 1-15,8 1-1 0,0 1 3 0,8 0-4 16,-4 0-2-16,4 1 0 0,-2 1 2 16,4 1 3-16,-5-4 4 0,2 3-3 15,-6 1-2-15,6-4 0 0,-5 4 2 0,2-3-6 16,-4 1 4-16,-2-3-2 0,-1-1-2 15,-7 4-1-15,3-2-4 0,1 0 0 0,-4 3 2 16,2-5 3-16,-6 6-4 0,11 0-4 16,-7-1-2-16,0 4 1 0,7-3-6 0,-7 2 3 15,-3-6 0-15,5 0-1 0,-7 4-1 16,-2-2-2-16,1-6-3 0,1 5 6 16,-20-16-3-16,30 24-3 0,-17-17 1 0,-13-7 0 15,27 17 1-15,-27-17 0 0,18 20-4 16,-18-20 2-16,17 12-3 0,-17-12 0 0,19 12 2 15,-19-12-1-15,0 0 2 0,20 18-1 16,-20-18 0-16,0 0 2 16,16 15 2-16,-16-15-1 0,0 0 2 0,0 0-1 0,0 0-1 15,0 0 0-15,0 0-1 0,-33 47 3 16,10-35 4-16,-9 3 8 0,-5 5 15 16,-5-3 0-16,-8 5 1 0,-7 3 3 0,-8 2 1 15,-4 2 0-15,4-3-5 0,1 6-3 16,-1-5-3-16,10-2-2 0,5 0-7 15,8-3-23-15,7-5-47 0,5 6-47 0,6 1-58 16,3-5-113-16,12-6-304 0,9-13-364 16,0 0-704-16</inkml:trace>
  <inkml:trace contextRef="#ctx0" brushRef="#br0" timeOffset="54600.3704">27411 10251 4519 0,'0'0'-102'0,"0"0"19"16,-26-15 13-16,26 15 12 0,0 0 1 0,-27-12 10 15,27 12 20-15,0 0-4 0,-27-9 20 16,27 9 0-16,0 0 6 0,-28-8 7 0,28 8 31 16,0 0 6-16,0 0 19 0,-40-4 15 15,40 4 8-15,0 0 13 0,0 0 0 16,-41 1-3-16,41-1-2 0,0 0-6 0,-30 3-16 16,30-3 3-16,0 0-8 0,0 0-6 15,0 0-6-15,-33 5 1 0,33-5-6 0,0 0-3 16,0 0-2-16,0 0-5 15,0 0 1-15,0 0-9 0,-32 3-1 0,32-3 0 16,0 0-6-16,0 0-6 0,0 0 2 16,0 0-1-16,0 0-5 0,0 0-5 0,62 31 8 15,-37-23-5-15,-1 7 3 0,4-3-6 16,2 5-1-16,5 1-1 0,0 1-4 0,4-1-3 16,-4 0-2-16,2 1-4 0,-4-2-1 15,2 0-2-15,-5-2-5 0,6-3 0 0,-8-2 2 16,0-2-3-16,-6 4 1 0,2-4 2 15,-1 1 3-15,-23-9-1 0,33 13 15 16,-33-13-13-16,32 9 2 0,-32-9 1 0,22 8 2 16,-22-8 4-16,20 10-4 0,-20-10 5 15,0 0-3-15,22 17 1 0,-22-17 0 16,0 0-1-16,7 20 5 0,-7-20-7 0,0 0 6 16,0 0-1-16,-19 47 1 0,19-47-1 15,-17 23 4-15,17-23-2 0,-18 24 0 16,6-11-2-16,12-13 3 0,-23 22 3 15,9-10-4-15,14-12 1 0,-28 22-1 0,10-10 0 16,-1 4 0-16,-1 0 0 0,-5-1 2 16,-3 3-1-16,3 0 3 0,-6 1-3 0,1 1 0 15,4-7 2-15,-1 4 5 0,2-5-4 16,3 3 0-16,-5-6 2 0,7 4 1 0,20-13-7 16,-37 18 5-16,21-13-10 0,16-5-4 15,-31 8-7-15,31-8-3 0,0 0 10 16,-48 0 0-16,48 0-1 0,-33-11 0 0,33 11 10 15,-41-12 7-15,41 12 0 0,-38-15 4 16,21 6 5-16,17 9-1 0,-33-18-4 0,33 18 0 16,-25-22-3-16,13 11-4 0,12 11-4 15,-17-32-2-15,5 10-3 0,12 22-2 16,-10-36-1-16,10 36 3 0,-6-38-1 16,6 38-1-16,-2-33 4 0,2 33-3 0,-5-27 2 15,5 27-2-15,0 0 3 0,5-44-2 16,-5 44 4-16,5-25 4 0,-5 25-2 0,12-24-4 15,-12 24 4-15,13-20 0 0,-13 20 2 16,17-15-1-16,-17 15 0 0,0 0 4 0,35-6 6 16,-35 6 10-16,0 0 6 0,0 0 4 15,52 21-1-15,-37-9 0 0,-15-12-3 16,23 29 4-16,-13-11-2 0,5 1 1 0,-6 0 0 16,3 2-5-16,-1 1 2 0,-6-1 0 15,7 1-3-15,-12-22 4 0,17 46 6 16,-16-25 8-16,6 3 8 0,-2 3 3 15,-3-4 6-15,-2 5-4 0,0-28-4 0,-10 56-1 16,1-22-8-16,-4 1-5 0,-4 0-3 16,1-1-3-16,-11-1-7 0,5 8 1 0,-8 0-4 15,-4-2-4-15,4 4-10 0,-1-2-15 16,-3-2-25-16,-1 2-24 0,5-2-36 0,-5 1-48 16,5-5-42-16,-2-8-97 0,2-3-216 15,8-1-460-15,-1-11-853 0</inkml:trace>
  <inkml:trace contextRef="#ctx0" brushRef="#br0" timeOffset="55112.1003">26686 10066 4779 0,'0'0'-111'16,"-22"-15"14"-16,22 15 6 0,0 0 5 15,0 0 16-15,-14-23 14 0,14 23-7 16,0 0 16-16,0 0 21 0,0 0 12 0,27-51 14 16,-18 36 14-16,-9 15 14 0,20-33 15 15,-4 14 1-15,4-1 2 0,-3 0 15 0,3-5-13 16,9 3 0-16,-8 0-4 0,8-3-5 16,-2 5-7-16,-1-2-29 0,3 0-52 15,-1 4-56-15,-8-1-103 0,2 4-298 16,-4 3-291-16,-18 12 198 0</inkml:trace>
  <inkml:trace contextRef="#ctx0" brushRef="#br0" timeOffset="56609.6819">26234 10884 3505 0,'0'0'-55'0,"22"-11"24"16,-22 11 11-16,0 0 25 0,0 0 26 0,0 0 8 15,0 0 13-15,0 0-22 0,0 0 6 16,36 26 8-16,-36-26-13 0,0 0-3 16,-3 30 1-16,3-30-7 0,0 0 8 0,0 0 11 15,0 0-16-15,-25 42 0 0,25-42-8 16,-22 23-20-16,22-23-22 0,-35 19-8 15,18-14-14-15,-8 2 3 0,25-7-3 16,-40 8 0-16,15-5-5 0,25-3 22 0,-40 0-2 16,40 0 28-16,-42-6 30 0,42 6 18 15,-37-9 2-15,37 9 1 0,-33-12 8 0,33 12-19 16,-30-12 9-16,30 12-16 0,-19-12 4 16,19 12-1-16,0 0-8 0,-11-26 3 15,11 26-14-15,0 0 5 0,0 0-1 0,0 0 17 16,30-52-21-16,-30 52-8 0,23-22-3 15,-8 10 9-15,-15 12-1 0,25-21-2 16,-25 21 11-16,22-19 13 0,-22 19-17 0,28-15 8 16,-28 15-1-16,29-12-8 0,-29 12 15 15,32-9-9-15,-32 9-11 0,33-6 6 16,-33 6-4-16,34-3 6 0,-34 3-12 0,31 0 11 16,-31 0 10-16,29 9 7 0,-29-9-4 15,25 6 13-15,-25-6 3 0,23 9 9 0,-23-9 3 16,22 18 1-16,-22-18-9 0,18 18-1 15,-18-18 3-15,14 29-3 0,-14-29-6 0,17 27-2 16,-12-9-10-16,-5-18 0 0,6 32-2 16,-1-12-4-16,-5-20 3 0,2 41-1 15,-2-20-5-15,0-21 9 0,-2 44 2 16,-6-19 3-16,5-1-1 0,3-24-1 0,-10 50 1 16,1-28-1-16,1-2-5 0,-1 8-3 15,-6-6-7-15,4 0 3 0,-3-4-4 0,-2 0-1 16,4 2-3-16,-8-2-1 0,0 0-3 15,3 1 1-15,-6-7-2 0,1 3-4 16,2-2 2-16,0-5-3 0,20-8-3 0,-37 16 0 16,37-16 1-16,-39 10 0 0,39-10 1 15,-31 3-4-15,31-3 0 0,-30 3 5 0,30-3-3 16,0 0 1-16,-39 0 0 0,39 0-2 16,0 0 1-16,-33 0 3 0,33 0-3 15,0 0 4-15,0 0-3 0,-32 2 0 16,32-2-2-16,0 0 4 0,0 0-2 0,-27 13 1 15,27-13 2-15,-12 15 8 0,12-15-8 16,-15 19 4-16,15-19-19 0,-21 28 0 16,9-10 5-16,-2 0 6 0,-2 4 2 0,-3-2 0 15,-2 0 8-15,0 5 2 0,-2 4 6 16,-2-8 2-16,3 3-3 0,-5 0 2 0,6 1 0 16,-4-2-2-16,-2 1 0 0,5-6-2 15,2-3-3-15,0 0 0 0,-5 0-1 0,8-4-1 16,17-11 0-16,-35 18-5 0,35-18 1 15,-30 6-2-15,30-6-3 0,0 0 3 16,-34-18 0-16,34 18-4 0,-18-26 0 16,18 26-2-16,-17-31 0 0,17 31-3 0,-10-33-2 15,7 16 1-15,3 17-2 0,-3-36-5 16,3 36 4-16,0-33-6 0,0 33 2 0,6-33-4 16,-6 33-1-16,10-32 3 15,-10 32 3-15,15-24-6 0,-15 24 3 0,14-18 0 16,-14 18 2-16,0 0 2 0,20-11 2 15,-20 11 1-15,0 0 4 0,0 0-2 0,47 19 0 16,-47-19 4-16,30 25-3 0,-13-7-1 0,1 1 5 16,-3 6-3-16,5 2 3 0,0 3-2 15,-7 7 3-15,1 4-1 0,1 0 1 16,-8 1 2-16,3 9-2 0,-7-3 0 0,-3 1-1 16,3 12 0-16,-3-8 1 0,0 2-1 15,-3-2 3-15,0-5-2 0,3 6 3 0,-2-6-2 16,-1-1 6-16,6 0 0 0,-1-8-5 15,4 1 5-15,8-2 4 0,2-8-1 16,11 0 4-16,-5-4 0 0,10-5 2 16,1-3-2-16,7-6-3 0,-3-2 3 15,3-7-1-15,4-6-4 0,4-3-1 0,1-3 0 16,4-13-1-16,6 0-10 0,-7-9-19 16,8-2-30-16,-7-7-34 0,-2-3-31 0,1-8-40 15,-4-6-54-15,-8-5-178 0,-5-10-531 16,-5 0-562-16</inkml:trace>
  <inkml:trace contextRef="#ctx0" brushRef="#br0" timeOffset="56997.7166">25605 10580 4488 0,'-49'-5'-62'0,"49"5"8"16,0 0 13-16,0 0 14 0,0-34 29 15,0 34 15-15,0 0 6 0,49-60 11 16,-21 36-13-16,4-3 8 0,7 0-9 0,-3-5 1 16,1 4-9-16,7 1 5 0,-13 4-23 15,8 3-28-15,-6 1-25 0,3 4-29 0,-6 3-41 16,-2 3-104-16,0 3-598 0,-6 6 15 15</inkml:trace>
  <inkml:trace contextRef="#ctx0" brushRef="#br0" timeOffset="57361.3008">25852 12424 3740 0,'0'0'-65'0,"0"0"9"0,0 0 14 0,0 0 25 16,0 0 15-16,0 0 21 0,0 0 7 15,0 0 15-15,0 0 17 0,108-45 6 16,-70 25 8-16,7-11-10 0,-6 3-10 0,4-4-9 16,-3 2 3-16,2-2-12 0,-7 9-38 15,-5-2-52-15,2 4-76 0,-10-4-218 0,-5 6-423 16,-4 4 317-16</inkml:trace>
  <inkml:trace contextRef="#ctx0" brushRef="#br0" timeOffset="58077.4709">23940 12629 3233 0,'0'0'-81'0,"0"0"7"15,24-24 3-15,-24 24 9 0,17-20-1 0,-17 20 1 0,21-15 7 16,-21 15 5-16,22-18-12 0,-22 18-3 15,25-15 9-15,-25 15 1 0,19-12 22 16,-19 12 29-16,0 0 63 0,20-17 33 0,-20 17 57 16,0 0 1-16,15-15 25 0,-15 15 31 15,0 0-18-15,0 0-11 0,0 0-24 16,11-27-20-16,-11 27-14 0,0 0-20 0,5-22-7 16,-5 22-10-16,0 0-15 15,12-30 2-15,-12 30-11 0,9-20 5 0,-9 20-7 16,21-20 7-16,-6 5-11 0,5 2-1 0,-1 1-5 15,8 3-7-15,-6-3-4 0,8 3-4 16,3-2-2-16,-7 5-5 0,6 6-2 0,-1-3 0 16,-30 3 1-16,49 9-1 0,-24 2 0 15,-8 0 4-15,0 2 6 0,-2 2 6 16,-4 3 2-16,-2 3 3 0,-9-21 3 0,5 42-1 16,-5-22-4-16,0-20-2 0,-9 52-4 15,1-26-1-15,0-1 1 0,-7-2-2 16,1 1 2-16,-3-4-5 0,1 2 0 15,-11 1-4-15,7 1-2 0,-7-6-1 0,0 0-3 16,-3 0-3-16,2 0-3 0,-4-3-4 16,5 0-1-16,0 2-16 0,2-4-20 0,4-1-24 15,-6-3-39-15,10 2-31 0,17-11-51 16,-30 13-48-16,30-13-153 0,-23 12-553 16,23-12-616-16</inkml:trace>
  <inkml:trace contextRef="#ctx0" brushRef="#br0" timeOffset="58980.7784">24221 12331 4401 0,'0'0'-113'15,"0"0"18"-15,0 0 14 0,0 0 13 16,0 0 12-16,0 0 22 0,0 0 16 16,0 0 10-16,0 0 14 0,0 0 3 0,0 0 12 15,0 0 30-15,0 0 5 0,0 0 8 16,-45 43 19-16,45-43 20 0,0 0-6 16,0 0-4-16,0 0 2 0,-20 16-8 0,20-16-11 15,0 0-10-15,0 0-10 0,0 0-4 16,0 0-5-16,-20 16-10 0,20-16-2 0,0 0-2 15,0 0-7-15,-22 11-3 0,22-11-3 16,0 0 6-16,0 0-12 0,-20 16 1 16,20-16-3-16,0 0 0 0,-20 18 0 15,20-18 0-15,0 0-4 0,-8 24-1 0,8-24-2 16,-12 18-3-16,12-18 6 0,0 0-3 16,-8 32 11-16,8-32 2 0,-9 30 0 0,9-30 0 15,-8 35-4-15,3-13 1 0,5-22-3 16,-10 42-2-16,2-24 6 0,8-18-5 0,-5 36-5 15,5-36-3-15,-4 32 4 16,4-32-2-16,-5 29 0 0,5-29-3 0,0 0 0 16,10 36 1-16,-10-36 5 0,19 19-6 15,-19-19 6-15,20 15-3 0,-20-15-1 0,30 12 1 16,-7-9 0-16,-23-3-1 0,37 6 2 16,-37-6-3-16,45 3-3 0,-23-3 0 15,-22 0 3-15,47-3-2 0,-47 3 1 0,38-3-1 16,-11 0-1-16,-27 3 2 0,39-9 0 15,-18 3 0-15,-21 6-2 0,30-12 4 0,-30 12-3 16,31-10 1-16,-31 10 2 0,23-9-2 16,-23 9 2-16,0 0 0 0,22-23-3 15,-22 23 0-15,11-15 0 0,-11 15 0 0,0 0-5 16,14-27-16-16,-14 27-10 0,5-21-19 16,-5 21-28-16,0 0-27 0,12-26-32 0,-12 26-48 15,0 0-118-15,6-21-613 0,-6 21-531 16</inkml:trace>
  <inkml:trace contextRef="#ctx0" brushRef="#br0" timeOffset="59471.1564">24201 12793 4388 0,'0'0'-69'0,"0"0"19"0,-33 5 30 16,33-5 20-16,0 0 10 0,0 0 9 0,-20 14 12 16,20-14 7-16,0 0 6 0,-29 20 10 15,29-20-2-15,-21 19 1 0,2-10 6 16,3 3 3-16,-1 3 2 0,-5 2 0 0,0-2 8 15,6 0 4-15,-3 4 7 0,-4-7 1 16,3 4-4-16,0-1-4 0,1 1 0 16,-4-5-6-16,3 5-8 0,20-16-3 15,-37 21-5-15,15-9-5 0,22-12-3 0,-33 17-1 16,33-17-5-16,-32 8-3 0,32-8-3 16,-37 7 0-16,37-7-5 0,-37-7-1 0,37 7-5 15,-41-17-4-15,15 0 1 0,3-4-4 16,-2-3-3-16,-5-8 2 0,0-5-4 0,-5-8 0 15,1-2-2-15,1-8 0 0,-6-1-3 16,-3-3 0-16,7-1-3 0,-8 0 2 16,8 1-4-16,3 14 4 0,0 1-2 15,0 4-3-15,4 4-2 0,4 6-3 16,1 1-9-16,3 5-18 0,3 2-27 0,4 3-51 16,13 19-45-16,-22-25-68 0,12 21-202 0,10 4-530 15,0 0-869-15</inkml:trace>
  <inkml:trace contextRef="#ctx0" brushRef="#br0" timeOffset="60271.3456">22703 12624 4776 0,'0'0'-106'0,"-5"-39"12"0,5 39 9 15,0 0 9-15,0 0 16 0,0 0 24 0,0 0 26 16,0 0 42-16,0 0 21 0,0 0 28 16,0 0 9-16,0 0 3 0,0 0-3 0,53 83-4 15,-36-47-7-15,0 3-11 0,1 8-10 16,4-1-3-16,1 1-4 0,-3-2-3 16,7 0-6-16,-5 0-2 0,6-4-3 0,4-3-23 15,-2 2-5-15,-3-8-1 0,-2-1 2 16,-3-4-4-16,1-6 2 0,-3 1-3 0,-3-3 0 15,-2-4 5-15,2 0 6 0,-17-15 3 16,18 21-4-16,-18-21 0 0,0 0-3 16,0 0 3-16,0 0-1 0,0 0 4 15,0 0 4-15,0 0 10 0,0 0 8 0,0 0-3 16,0 0-1-16,-87-39 2 0,64 36 2 16,23 3 0-16,-54 0 2 0,54 0-3 0,-50 9 3 15,20-3 4-15,3 6-9 0,4 0-2 16,-6 11-4-16,7-2-5 0,1 1-2 15,9 1-1-15,-3 5-5 0,3-2 0 0,7 1-4 16,0-2-2-16,5-25 5 0,0 52-5 16,5-27-2-16,-1 4-4 0,1-6 2 15,3 2 2-15,0-1-5 0,6 2 2 0,4 5 0 16,-1-1-2-16,5 0 0 0,1-3-2 16,4 5 4-16,-2-3-5 0,0 1 1 0,-3-2 3 15,-2 1-2-15,3-2-1 0,-6 3 0 16,-9-3 0-16,2 3 3 0,-3 2 0 0,-2 1-3 15,-10 4 1-15,2 4 0 0,-6-1 2 16,-4 3 3-16,-7 3 3 0,-7 1 3 16,0-2 3-16,-1-1 3 0,-12-1-2 0,3-2 4 15,-5-8 3-15,-1-3-6 0,-9-6 6 16,0-8 2-16,3-5-4 0,-4-11-2 16,-11-11-4-16,2-5-4 0,-3-20 4 0,3-9-13 15,-8-32-8-15,8-22-17 0,9-15-19 16,16-16-25-16,0-8-38 0,17-10-51 15,17-3-41-15,3-9-79 0,15 9-212 16,1 9-122-16,13 12-316 0,-4 16-586 0</inkml:trace>
  <inkml:trace contextRef="#ctx0" brushRef="#br0" timeOffset="61724.4252">29282 11625 4394 0,'0'0'-100'0,"0"0"28"0,0 0 22 16,0 0 18-16,-39-21 1 0,39 21 15 0,0 0 3 15,0 0-1-15,0 0-4 0,0 0 11 16,0 0 7-16,0 0 1 0,0 0 14 15,0 0 5-15,0 0 12 0,0 0 15 0,0 0-2 16,29-37 11-16,-29 37 3 0,0 0 8 16,31-9 5-16,-31 9-3 0,26-8-5 0,-26 8 1 15,0 0-3-15,40-2-2 0,-40 2-8 16,26 0-4-16,-26 0 1 0,0 0 8 16,42 7-3-16,-42-7 1 0,27 12 5 15,-14-3-1-15,-13-9-5 0,20 18-3 0,-20-18-2 16,19 29-5-16,-9-17-8 0,-10-12-1 15,12 34-2-15,-11-16-4 0,-1-18-4 16,7 39-3-16,-10-10 0 0,3-29-3 0,-5 52-2 16,-7-24-1-16,2 2-3 0,-4 1-5 15,1 2-4-15,-4-1-13 0,-4-2-14 0,2 2-19 16,-1-7-26-16,3-1-33 16,1-3-33-16,1-2-37 0,-2-4-65 0,0 1-169 0,0-4-491 15,-3 0-401-15</inkml:trace>
  <inkml:trace contextRef="#ctx0" brushRef="#br0" timeOffset="62024.4167">28743 11717 4247 0,'-23'-21'-56'0,"23"21"23"0,-20-15 31 16,20 15 9-16,-22-15 19 0,22 15 19 15,-17-14 2-15,17 14-2 0,0 0 10 16,0 0-18-16,-23-13 20 0,23 13 18 0,0 0 15 16,0 0 18-16,0 0 7 0,0 0 1 15,45 63-17-15,-28-36-7 0,3 11-13 16,5 8-10-16,-2 3-9 0,6 1-15 0,-1-1-35 15,-3 1-49-15,15 4-54 0,-13-3-65 16,0-9-115-16,0 2-663 0,-11-8-694 0</inkml:trace>
  <inkml:trace contextRef="#ctx0" brushRef="#br0" timeOffset="62995.9796">28306 13254 4667 0,'0'0'-39'0,"0"0"24"16,0 0 14-16,0 0 5 0,-36-16 14 0,36 16 25 16,0 0 2-16,-17-17 8 0,17 17 4 15,0 0-6-15,-17-30-5 0,5 13-4 16,12 17-7-16,-8-30-2 0,8 30-3 0,-7-37 4 15,7 37-1-15,-1-35 6 16,1 35 0-16,0-33 1 0,0 33 4 0,0-34-7 16,0 34-2-16,5-33-6 0,-5 33-3 15,11-34 0-15,-11 34-3 0,17-37-2 0,-2 19-2 16,2-2-4-16,0-1-2 0,11 3-4 0,1-4 2 16,2 1 2-16,3 2-5 0,3 0 1 15,-2 1-3-15,0 6 1 0,-7 0-2 16,2 2 2-16,-3 2 2 0,0 4-3 0,-27 4 1 15,47-4 3-15,-47 4-3 0,47 9 0 16,-24 2 2-16,2-2-3 0,-1 0 5 16,-4 6-4-16,1-3-1 0,-4 3 7 15,2 0 0-15,-6 5 7 0,-1 2 5 0,-2 2 5 16,-2 0 3-16,-5 0-1 16,-3-24 1-16,-8 54-3 0,3-23-2 0,-7-4 0 0,-1 4-2 15,-9 1-4-15,0-2-4 0,-6-3-3 16,-5 6 2-16,-4-1-3 0,-7-7 0 15,-1 4-2-15,3-6 1 0,-1-6-4 16,8-3 3-16,-12 1-4 0,7-6 1 0,-1-3-5 16,-2-3 2-16,6-6 1 0,-8 0-1 15,3-6 0-15,-3-3-2 0,5 0-1 0,-5-9 1 16,0-3-1-16,-1 4 3 0,10-2-2 16,2 0 0-16,-3-3 7 0,4 7 6 15,1-3-2-15,7 0 4 0,-5 2-1 0,8 0 4 16,-3 3-3-16,2 1-1 0,1 0-2 15,2 0-1-15,-4 3-3 0,24 12 0 0,-38-25-3 16,14 15-1-16,24 10 3 0,-36-18 0 16,22 9 1-16,14 9-3 0,-30-12-5 0,30 12 6 15,-22-12-5-15,22 12 0 16,0 0 0-16,-26-8-2 0,26 8-2 0,0 0 3 16,0 0 0-16,0 0-2 0,0 0 1 15,0 0 2-15,0 0-3 0,47 85 0 0,-24-64 1 16,4 4-1-16,8 2 1 0,7 1-1 15,1 3-2-15,1-4 1 0,4 2 1 16,-1 2-2-16,0-4 0 0,1 5-3 0,-4-4 6 16,-1 4 0-16,2-2-1 0,-1 5 3 15,-6-1-4-15,1-4 1 0,-1 5-2 16,-2-2 2-16,-3-1-2 0,-1 4 3 0,1-6-3 16,-11 6 0-16,5-6 2 0,-9 7 4 15,-1-3 4-15,-4 2-1 0,-4 3-1 0,-4 0 4 16,-5-6 2-16,0 5 0 0,-9 1 2 15,-1 1-2-15,-3-6-6 0,-4 3 4 0,-5-4-1 16,-1-1 3-16,-5-1-4 0,-9 0-3 16,-5-7-1-16,-2-2-10 0,-1-7-2 15,0-3 0-15,-7-2-3 0,5-7-3 0,-1-3-8 16,-1-7-11-16,6-8-14 0,-1-9-13 16,1-12-17-16,4-15-16 0,8-14-23 15,2-3-37-15,16-5-32 0,-1-10-46 0,8-10-169 16,2-2-204-16,-4-3-319 0,8 5-566 15</inkml:trace>
  <inkml:trace contextRef="#ctx0" brushRef="#br0" timeOffset="63199.3696">28035 12378 4612 0,'-3'-38'192'16,"3"38"32"-16,0 0-17 0,-32-27-22 0,32 27-11 15,-20-21-17-15,20 21-11 0,-13-17-1 0,13 17-24 16,0 0-31-16,-17-22-15 0,17 22-22 16,0-15-28-16,0 15-23 0,0 0-45 15,0 0-54-15,34-15-68 0,-34 15-121 0,0 0-226 16,0 0-61-16,31 40-350 0,-27-11-582 16</inkml:trace>
  <inkml:trace contextRef="#ctx0" brushRef="#br0" timeOffset="63749.2165">26460 13458 4514 0,'-14'-28'-50'0,"1"4"27"0,0 5 13 15,1 4 28-15,12 15 15 0,-17-23 7 0,17 23 17 16,0 0-2-16,-17-27-2 0,17 27-8 15,0 0 3-15,-11-21-4 0,11 21 2 0,0 0 11 16,0 0 4-16,0 0 15 0,0 0 13 16,0 0 7-16,0 0 1 0,0 0-3 15,45 68-10-15,-25-22-10 0,7 10-7 0,-1 10-7 16,3 9-7-16,13 26-6 0,1-5-8 16,-1-1-4-16,-7-11-6 0,4 14-21 0,-4-14-33 15,-14-10-38-15,5 1-49 16,0-6-41-16,-9-10-58 0,-4-3-156 0,1-10-581 15,-6-7-805-15</inkml:trace>
  <inkml:trace contextRef="#ctx0" brushRef="#br0" timeOffset="64589.4018">26150 13779 4718 0,'-22'-16'-94'0,"22"16"17"16,-20-12 24-16,20 12 14 0,0 0 18 16,0 0 29-16,0 0 25 0,0 0 16 0,-36 24 0 15,36-24 9-15,5 43 26 0,-5-43-20 16,8 59-2-16,7-21-6 0,2 2-6 0,-1-1-5 15,10 7-2-15,-3 0-7 0,5-1-2 16,4-3-5-16,-2-2-9 0,5-6 5 0,-1-1-3 16,-1-9-2-16,-1-1-4 0,0-8 0 15,0 1-2-15,-4-8-3 0,-4-1 3 16,-4-1 0-16,-20-6-5 0,33 3 17 0,-33-3 2 16,0 0-1-16,0 0 2 0,37-9 6 15,-37 9 8-15,0 0-1 0,0 0 2 16,0 0-2-16,0 0 1 0,0 0 2 0,0 0 2 15,0 0-1-15,0 0-1 0,0 0-3 16,0 0 0-16,-111 3-2 0,91 9-1 16,-1 1-4-16,-1 2-2 0,4 1 1 0,1 2-4 15,-8 0-3-15,6 5 5 0,1-7-5 16,-2 7 3-16,-7-1 0 0,9 7-3 0,-2-6-3 16,-2 2 3-16,-2 2-2 0,-1 0 0 15,2 5-2-15,-2-5 0 0,0 7-5 16,-2-3 3-16,-3 6-1 0,1-3-1 15,1-3 2-15,-4 0-1 0,4-4-6 0,3 5-1 16,-2-5 1-16,-3-3-15 0,3 0 3 16,0 1-3-16,-1-3 1 0,6-3 1 0,-5 1-1 15,1-7 0-15,0 2 0 0,0-1 1 16,4-2 1-16,-3-3-2 0,1 0 2 0,-1-3 0 16,25-6 0-16,-43 6-2 0,18-6 0 15,25 0-2-15,-40-6 6 0,40 6-8 16,-44-11 3-16,24-2-3 0,2-3 2 0,-1-1-3 15,3-3 0-15,4-1 3 0,-2-3 1 16,4 2-5-16,10 22-2 0,-8-44 1 16,8 23 1-16,0 21 2 0,3-44-1 0,-3 44-2 15,14-42 2-15,1 24-1 0,-3-1 1 16,9 4 0-16,-2 2 2 0,-1 1-4 16,-18 12 1-16,34-10 1 0,-34 10 7 0,0 0-3 15,51 30 3-15,-37-7 8 0,-3 1 4 16,-6 16 7-16,7 1 1 0,-12 3-1 0,2 4 1 15,-4 1 11-15,-1 13-1 0,-2-4-7 16,-4 6-3-16,1-1-1 0,0-2-3 0,-7-2-1 16,5-3-9-16,-5-5-15 0,-2 2-20 15,5-8-23-15,-6-10-30 0,-4 2-33 0,2-7-31 16,2-1-34-16,-8-7-49 0,3-7-127 16,-2-7-231-16,3-8-369 0,-5-2-847 15</inkml:trace>
  <inkml:trace contextRef="#ctx0" brushRef="#br0" timeOffset="64985.0235">25023 14369 4807 0,'0'-23'-82'16,"0"23"25"-16,-7-35 11 0,7 35 12 15,0 0 2-15,-3-34 15 0,3 34 34 0,0 0 9 16,0 0 14-16,-4-27 31 0,4 27 21 16,0 0-3-16,0 0-11 0,0 0 5 0,0 0-2 15,0 0-5-15,0 0-1 0,0 0-2 16,-46 49-6-16,35-29-1 0,11-20-7 0,-13 42-6 16,8-18-7-16,5-24-4 0,-3 41-8 15,3-41-3-15,3 42-5 0,5-23-2 16,-1 1 0-16,-7-20-5 0,22 35-2 0,-10-20 1 15,1 1-3-15,4-1 0 0,1-2-3 16,-18-13-1-16,25 20-1 0,-11-6 0 16,-14-14 5-16,20 18 10 0,-20-18 8 15,15 29 1-15,-10-13-6 0,-5-16-1 16,3 39-2-16,-6-12-2 0,3 1-4 0,-5 0-6 16,-4 3-26-16,-1 1-33 0,-3 6-50 15,1 2-58-15,-1-2-80 0,-7 7-216 0,-4 2-514 16,-6 5-956-16</inkml:trace>
  <inkml:trace contextRef="#ctx0" brushRef="#br0" timeOffset="66465.2063">24653 15393 4806 0,'0'0'-101'0,"0"0"30"0,0 0 19 15,0 0 27-15,-18-17 21 0,18 17 13 16,0 0 23-16,0 0 11 0,0 0 6 16,0 0 0-16,0 0 12 0,-66 23 7 0,66-23 9 15,-31 21 1-15,14-4 6 0,-8-5 1 16,1 4 15-16,-4 4-4 0,3 2 0 0,-10-2 1 16,5 8-4-16,-9 1-2 0,2 5-6 15,1-3-7-15,-8-2-4 0,7 3-12 16,-1-2-5-16,-1 2-7 0,9-5-7 0,0-2-5 15,-2 0-5-15,4-1-2 16,-1 1-3-16,1-5-5 0,1 4-1 0,-3-6-1 0,3 0-3 16,-3 0-1-16,0 2-2 0,5-7 1 15,-7 7-1-15,7-8-1 0,-3 1-3 16,3 2 4-16,0-3-1 0,-1 1 0 16,8-1 0-16,-9 0-4 0,27-12-3 0,-33 19-3 15,19-10 1-15,14-9 0 0,-25 12 5 16,25-12-5-16,-26 12-1 0,26-12-1 0,-22 14 2 15,22-14-2-15,-27 8 0 0,27-8-2 16,-30 5 0-16,30-5-2 0,0 0 2 16,-35 14 0-16,35-14-5 0,-19 6 4 0,19-6 0 15,0 0-3-15,0 0-1 0,-30 8-1 16,30-8 2-16,0 0-1 0,0 0 0 0,0 0 1 16,0 0 2-16,-28 7-2 0,28-7 3 15,0 0-3-15,0 0-1 0,0 0 0 16,0 0 2-16,0 0-1 0,0 0 3 0,0 0 0 15,0 0 3-15,-32 0-5 0,32 0-3 16,0 0 5-16,0 0 1 0,0 0-4 16,0 0 3-16,0 0 1 0,0 0 0 0,-37 0 1 15,37 0-2-15,0 0 0 0,0 0 2 16,0 0-2-16,-31 10 0 0,31-10 0 16,0 0 0-16,-17 12 2 0,17-12-6 15,0 0 6-15,-19 18-1 0,19-18 1 0,-23 15-2 16,23-15 1-16,-17 19-1 0,17-19 1 15,-23 22-1-15,9-10-2 0,14-12 4 0,-23 21-2 16,11-9 1-16,12-12 0 0,-26 23-4 16,14-11 4-16,12-12 1 0,-24 19-2 0,24-19-2 15,-21 18 2-15,21-18 2 0,-22 12-4 16,22-12 0-16,-22 17 2 0,22-17 1 0,-20 12-2 16,20-12 1-16,-23 11 0 0,23-11-2 15,-27 17 2-15,14-7-6 0,13-10 7 16,-34 25-3-16,17-10-1 0,2 0 1 0,-1 2-1 15,1-2 3-15,15-15-6 0,-26 34 6 16,18-16-2-16,-4 0 2 0,12-18-3 16,-16 31 3-16,11-15 2 0,5-16-7 0,-15 28 6 15,15-28 2-15,-17 28-4 0,17-28 2 16,-15 22-3-16,15-22 3 0,-14 20-3 16,14-20 2-16,-16 19-2 0,16-19-1 0,-20 8-3 15,20-8 1-15,0 0-3 0,0 0 0 16,0 0-1-16,-64-27-1 0,47 12 4 0,1-5 1 15,-10-4-1-15,8 0 2 0,-5 3-3 16,-2-1 6-16,3 3-1 0,-5 3 1 16,5 1 1-16,-3 3-1 0,0 4 0 0,25 8 1 15,-47-10-1-15,47 10 0 0,-48 13-1 16,29 2 1-16,-4 2-2 0,0 8 3 0,1 7-3 16,-2-2 1-16,8 5 0 0,-1-1-1 15,9-2 1-15,-4-4 1 0,3 1-2 16,6-2-1-16,3-27 1 0,3 50 2 0,6-28 0 15,-9-22-3-15,22 30 0 0,-4-21 2 16,-18-9-4-16,42 0 5 0,-42 0-6 16,48-15-9-16,-19 0-13 0,-4-7-8 0,0-7-7 15,-2 2-8-15,1 0-12 0,-4-5-15 16,5 4-27-16,-5-2-28 0,-2 10-39 16,-4-9-53-16,-1 4-194 0,-4 7-531 15,-4-1-831-15</inkml:trace>
  <inkml:trace contextRef="#ctx0" brushRef="#br0" timeOffset="66782.1971">21324 16216 4804 0,'-37'12'5'0,"37"-12"31"16,-18 4 13-16,18-4-3 0,0 0-7 15,0 0 5-15,0 0 25 0,0 0 11 0,0 0 1 16,0 0-11-16,0 0-5 0,0 0-10 0,60-45-6 15,-31 27-16-15,1-8-45 0,13-1-70 16,1 0-77-16,-2-4-215 0,-6 1-564 16,-6 1-718-16</inkml:trace>
  <inkml:trace contextRef="#ctx0" brushRef="#br0" timeOffset="76259.3233">7878 7507 4503 0,'44'13'-166'0,"-44"-13"8"16,25 7 12-16,-25-7 11 0,22 17 5 0,-22-17 15 16,23 20-1-16,-10-10 14 0,4 2 5 15,0 3 9-15,5-2-8 0,3-2-3 0,-7 0-3 16,9-2-4-16,-27-9-15 0,37 19-17 15,-24-15-72-15,-13-4-373 0,23 12 111 16</inkml:trace>
  <inkml:trace contextRef="#ctx0" brushRef="#br0" timeOffset="86556.0007">6393 8336 2245 0,'0'0'-30'0,"0"0"43"15,0 0 4-15,0 0 6 0,-34-11-20 0,34 11 30 16,0 0-4-16,0 0 0 0,-31-2-10 16,31 2-6-16,0 0-1 0,0 0-6 15,0 0-6-15,0 0 0 0,0 0-12 0,0 0-1 16,0 0 1-16,0 0 2 0,0 0 1 16,0 0 9-16,0 0-10 0,0 0 10 15,0 0-6-15,0 0 9 0,0 0 3 16,0 0 23-16,0 0-1 0,0 0 13 0,0 0-1 15,0 0-1-15,0 0-9 0,0 0 0 16,0 0-13-16,0 0 1 0,0 0-18 0,0 0 3 16,0 0-6-16,0 0 6 15,0 0-6-15,0 0 3 0,0 0 5 0,0 0-5 16,0 0 6-16,-29 33 6 0,29-33-12 16,-2 25 9-16,2-25-1 0,-8 27-5 0,8-27 0 15,-3 29 0-15,3-29 2 0,-10 33 1 16,10-33 0-16,-9 35 2 0,9-35-8 15,-5 33 0-15,-3-17 0 0,8-16 3 0,-5 41-14 16,-3-21-1-16,3 2-10 0,5-22-16 16,-12 45-18-16,7-22-29 0,5-23-43 0,-12 37-57 15,12-37-359-15,-3 24 110 0</inkml:trace>
  <inkml:trace contextRef="#ctx0" brushRef="#br0" timeOffset="88897.1832">6433 8414 1921 0,'0'0'-64'16,"0"0"17"-16,0 0-12 0,0 0 31 0,0 0 28 15,0 0 28-15,0 0-4 0,0 0 11 16,0 0-7-16,0 0 10 0,0 0-12 0,0 0 15 16,0 0-11-16,0 0 6 0,-8 68-3 15,8-68 2-15,-12 32 4 0,12-32-18 16,-12 34-15-16,12-34 18 0,-8 30-17 0,8-30 0 16,-9 29-4-16,9-29 1 0,-5 24-21 15,5-24-17-15,0 0-22 0,0 27 2 16,0-27-7-16,0 0 1 0,0 0-5 0,0 0-1 15,0 0-18-15,0 0-3 0,57-43 6 16,-40 26-4-16,-4-3 12 0,6 2 31 16,-6-1 23-16,1 1 48 0,-14 18 26 0,20-24 53 15,-20 24 38-15,20-22 3 16,-20 22-4-16,15-16 0 0,-15 16-25 0,0 0-14 16,0 0-16-16,0 0-16 0,0 0-4 0,0 0-14 15,0 0-3-15,0 0-13 0,13 53-1 16,-13-53 3-16,0 27-9 0,0-27 16 15,0 0-28-15,3 37-10 0,-3-37 5 0,5 24-6 16,-5-24 6-16,0 0-3 0,6 26-5 16,-6-26 0-16,0 0 7 0,3 25 16 15,-3-25 2-15,0 0 5 0,0 0-8 0,0 28-8 16,0-28 2-16,0 0 3 0,0 0-8 16,-14 24 8-16,14-24-9 0,0 0 13 15,0 0-8-15,0 0-9 0,-11 21 2 0,11-21-9 16,0 0 9-16,0 0-2 0,0 0-7 15,0 0-7-15,0 0 4 0,0 0 1 16,0 0 4-16,0 0-5 0,0 0 5 0,0 0-9 16,0 0 9-16,25 18-11 0,-25-18 6 15,0 0 5-15,32 7-13 0,-32-7 4 16,0 0 6-16,45-7-6 0,-45 7 3 16,45-12 1-16,-23 4 1 0,3-2-8 0,-2-2 3 15,2 0-11-15,-3 3 2 0,5-2-6 0,-27 11-15 16,33-17 21-16,-33 17 0 0,32-13 0 15,-32 13 11-15,22-9 7 0,-22 9 1 16,0 0-4-16,28-3 3 0,-28 3-2 16,0 0-7-16,0 0-2 0,0 0 11 0,0 0-11 15,0 0-1-15,0 0 12 0,0 0-11 16,0 0 2-16,-42 59 25 0,42-59-16 0,-21 18 0 16,21-18 4-16,-24 19-13 0,24-19-9 15,-16 15 0-15,16-15-13 0,0 0 4 16,0 0-2-16,0 0-1 0,0 0-11 0,0 0 0 15,0 0-11-15,0 0-11 0,0 0-14 16,82-40-12-16,-61 23-10 0,-2 5 0 16,-1 0 9-16,2 0-1 0,-20 12 11 15,29-18 35-15,-14 8 16 0,-15 10 11 16,21-11 18-16,-21 11-3 0,0 0 8 0,25-12 10 16,-25 12 2-16,0 0 11 0,0 0 3 0,19-14-15 15,-19 14-5-15,0 0-1 0,0 0 14 16,0 0 10-16,0 0-18 0,0 0 1 0,0 0 8 15,0 0-8-15,0 0 13 0,0 0-16 16,0 0-6-16,0 0 1 0,0 0-3 16,0 0-3-16,-69-12-4 0,69 12 4 15,-23-13-2-15,23 13 0 0,-22-15 0 0,22 15-1 16,-28-15 13-16,28 15 2 0,-32-15-7 16,32 15-5-16,-30-12 14 0,30 12-10 15,-25-12 3-15,25 12 4 0,-30-12-9 0,30 12-3 16,-22-9 3-16,22 9-14 0,0 0 7 15,-29-12 2-15,29 12 0 0,0 0-9 16,-25-11 11-16,25 11-11 0,0 0 5 0,0 0 6 16,-30-11-11-16,30 11 9 0,0 0 2 15,0 0-6-15,0 0-5 0,0 0 0 16,-30 0 0-16,30 0 0 0,0 0-5 16,0 0 1-16,0 0-3 0,0 0-2 0,0 0 0 15,0 0-7-15,0 0 10 0,0 0-10 0,0 0-3 16,0 0 10-16,0 0-14 0,57 43-7 15,-57-43-1-15,0 0 20 0,0 0-4 16,28 7 15-16,-28-7-2 0,0 0 7 0,0 0 0 16,0 0-10-16,0 0 7 0,0 0 8 15,0 0-8-15,0 0 7 0,0 0 1 16,0 0-10-16,-50 35 5 0,50-35 4 0,-40 12 12 16,20-3 11-16,20-9 3 0,-37 11 5 15,20-4-6-15,17-7 1 0,-30 10-17 16,30-10-1-16,0 0-10 0,-31 10-5 15,31-10-2-15,0 0 23 0,0 0-23 0,0 0-4 16,0 0 8-16,0 0-8 0,0 0 2 16,0 0-17-16,0 0 1 0,0 0-12 0,0 0-17 15,83-47-9-15,-61 35-11 0,0 3-13 16,-4-5-3-16,-18 14 6 0,30-12 14 16,-30 12 8-16,0 0 18 0,19-12 8 0,-19 12 15 15,0 0 6-15,0 0 6 0,0 0 20 16,-59 47 28-16,29-28 24 0,-5 1-1 15,1 2 1-15,-2 1 15 0,2-6-14 0,-1 2-13 16,5-1 8-16,5-3-19 0,1-3-10 16,4-1-17-16,20-11 14 0,-28 18-25 0,28-18-5 15,0 0-12-15,0 0-9 0,0 0-1 16,0 0-10-16,0 0 13 0,0 0-21 16,0 0-13-16,65-53-13 0,-42 41-10 15,-1-3-7-15,-5 2 7 0,3 2 7 0,-20 11-4 16,32-23 16-16,-32 23 29 0,22-15-3 15,-22 15 11-15,0 0 8 0,15-15 0 0,-15 15 8 16,0 0 8-16,0 0 8 0,0 0 9 16,0 0 4-16,0 0 29 0,-81 24 1 15,81-24 14-15,-41 20-14 0,12-11 13 0,4-1-3 16,2 5-7-16,-3-4 1 0,6 0-8 16,20-9-11-16,-36 12-8 0,36-12 3 15,-29 12-14-15,29-12-6 0,-20 8 3 0,20-8 5 16,0 0-19-16,0 0 4 0,0 0-16 15,0 0-10-15,0 0-10 0,52-77-12 16,-27 52-12-16,-5 3 3 0,0 4-5 0,0-1 0 16,-3 1 7-16,-4 6 11 0,-13 12 12 15,27-26 8-15,-27 26 19 0,17-12-11 0,-17 12 13 16,0 0-5-16,0 0-8 0,0 0 2 16,0 0 20-16,0 0-4 0,0 0-1 15,-20 80 10-15,20-80-10 0,-15 31-6 16,15-31 26-16,-12 28-26 0,12-28 4 0,-10 25-3 15,10-25-10-15,0 0 0 0,-7 27-2 16,7-27 4-16,0 0 4 0,0 0 0 16,0 0-12-16,32 13 10 0,-32-13 4 0,0 0-10 15,0 0 4-15,50-16 0 0,-50 16-11 16,32-6 2-16,-32 6 9 0,28-9-4 16,-28 9 13-16,0 0-18 0,37-9 2 0,-37 9-4 15,24-11 9-15,-24 11-16 0,25-7 0 16,-25 7 5-16,0 0-15 0,28-14 12 0,-28 14 12 15,0 0-10-15,22-12 7 0,-22 12 7 16,0 0 12-16,0 0 6 0,17-13 0 16,-17 13-6-16,0 0 1 0,0 0 5 0,0 0 0 15,0 0 0-15,0 0-1 0,0 0-8 16,20-12-2-16,-20 12-5 0,0 0-6 16,0 0 12-16,18-15-3 0,-18 15 1 15,0 0-4-15,22-24-2 0,-22 24-15 0,18-15-7 16,-18 15 5-16,17-15-1 0,-17 15 2 15,0 0 0-15,22-20 3 0,-22 20 2 16,0 0-1-16,17-18 1 0,-17 18-1 0,0 0 8 16,21-17-3-16,-21 17 7 0,19-12-3 15,-19 12-3-15,0 0 1 0,25-18-9 0,-25 18-12 16,22-12 7-16,-22 12-4 0,20-12 8 16,-20 12-11-16,0 0 7 0,23-13 2 15,-23 13-1-15,0 0 6 0,25-8 0 16,-25 8 12-16,0 0-5 0,0 0-5 0,19-16 0 15,-19 16 10-15,0 0-8 0,21-18 3 16,-21 18-7-16,10-17-8 0,-10 17 15 0,0 0-11 16,17-16 9-16,-17 16 7 0,0 0 0 15,0 0-5-15,15-23 12 0,-15 23 3 0,0 0 3 16,13-18 10-16,-13 18-3 0,0 0 10 16,0 0 36-16,10-23 25 0,-10 23 22 15,0 0 2-15,0 0 7 0,0 0-7 0,0 0-24 16,0 0-4-16,0 0-14 0,0 0-22 15,0 0-87-15,0 0-85 0,0 0-224 16,0 0-426-16,0 0 326 0</inkml:trace>
  <inkml:trace contextRef="#ctx0" brushRef="#br0" timeOffset="97469.0935">8333 10902 2693 0,'0'0'160'0,"-50"5"-78"0,50-5-17 16,-35 7-25-16,35-7-7 0,-32 6 9 0,32-6-8 16,-35 2-2-16,35-2-8 0,-28 4 2 15,28-4-5-15,0 0-14 0,-34 3-9 16,34-3-5-16,0 0 7 0,0 0 12 0,-32 0-8 16,32 0 6-16,0 0 22 0,0 0-2 15,0 0 0-15,-33 0 1 0,33 0-6 16,0 0-8-16,0 0 3 0,0 0-7 15,0 0-17-15,0 0 0 0,0 0 1 0,0 0-5 16,-29-15 5-16,29 15 6 0,0 0-8 16,0 0 3-16,0 0 0 0,44-57-3 15,-27 44-1-15,-1-6 6 0,3 0-2 0,11 1-3 16,-5-4-6-16,3 3 2 0,3 1-2 16,-3 5-5-16,-5 1-2 0,4 7 0 0,-2-2 0 15,-25 7 4-15,39 0-7 0,-39 0 9 16,25 16 10-16,-25-16 2 0,20 30 5 15,-20-30 4-15,0 36 14 0,-5-10 14 0,5-26 6 16,-22 48 3-16,5-23 13 0,-6 4-18 16,-2-5 4-16,-2-3-12 0,-3 1 5 0,-2-3-6 15,7-7-5-15,-5 1-7 0,3-8-10 16,2 2-18-16,25-7 8 0,-43 3 0 16,43-3-2-16,-34-3-2 0,34 3 0 0,0 0 6 15,-45-7 4-15,45 7 2 0,-25-3 8 16,25 3 10-16,0 0 7 0,0 0-10 15,-40 0 8-15,40 0-6 0,0 0 3 16,-29 10-5-16,29-10-8 0,-23 15-8 16,23-15 11-16,-25 21-5 0,11-5-2 0,-4-1-2 15,1 3 2-15,1 1 4 0,-6 7-2 16,-2 1 1-16,-1 0-3 0,0 12 28 0,-7-4-10 16,2-1 11-16,-5 10-4 0,5-5-2 0,-10 5 1 15,7-2 2-15,-6 2-13 0,6-4 9 16,-1 2-4-16,1-3-6 0,-2-1-5 15,4-1 4-15,-2-2-10 0,3-5 2 16,3-6 2-16,-1 1-4 0,4-3-3 0,6-3-4 16,-6-4-2-16,8-3-19 0,16-12 9 15,-34 9-4-15,34-9 3 0,0 0-1 0,-43-24 3 16,29 6-8-16,3 0 9 0,2-4 7 16,9 22-6-16,-11-47-8 0,7 23 1 15,4-6 0-15,7-2-15 0,1-1 2 0,1-1-13 16,4-1 3-16,2 5-5 0,-2-2-1 15,-4 8 4-15,6 3 2 0,-3 2 4 16,-12 19 2-16,16-27 1 0,-16 27 13 0,0 0 16 16,17-8-2-16,-17 8 16 0,0 0 0 15,0 0 14-15,0 0 10 0,0 0 3 16,2 72 8-16,-2-45 10 0,-2 5-9 0,-1 10 3 16,-6 5-3-16,6 11 5 0,-2 7 0 15,-3 3 6-15,3 16-13 0,-4-3 1 0,3 4-9 16,1-2-1-16,-2 0-5 0,7-9-7 15,7-7 3-15,-7-2-7 0,5-6-5 16,1 0 3-16,4-7-7 0,7-7 3 0,-2-4 2 16,8-11-5-16,4-5 3 0,12-6 2 15,-1-9-2-15,2-14-2 0,7-6-1 16,5-7-1-16,13-14-32 0,-3-13-43 0,17-14-63 16,-11-16-110-16,-16 7-343 0,-13 1-284 15,-8 4-165-15</inkml:trace>
  <inkml:trace contextRef="#ctx0" brushRef="#br0" timeOffset="97971.0808">5421 12134 3844 0,'-3'-26'-106'0,"3"26"33"15,-11-39 27-15,6 20 32 0,5 19 35 0,-13-32 10 16,13 32 28-16,-15-30 36 0,15 30 18 16,-13-27-5-16,4 12 0 0,9 15-2 0,-15-24 0 15,15 24-8-15,-11-21-8 0,11 21-11 16,0 0-2-16,-14-26-18 0,14 26-8 0,0 0-11 15,0 0-1-15,0 0-5 0,0 0 14 16,0 0 13-16,0 0 1 0,0 0-7 0,52 83-4 16,-22-43-5-16,2 7-6 0,5 8 0 15,8 3-9-15,7 2-2 0,16 15-1 16,1-4-33-16,1 1-39 0,-5-15-58 16,-8-10-52-16,-5-5-80 0,-2 0-233 0,-13-9-419 15,-2-3-328-15</inkml:trace>
  <inkml:trace contextRef="#ctx0" brushRef="#br0" timeOffset="98897.0727">4969 11761 4105 0,'0'0'-119'0,"-18"-6"8"16,18 6 6-16,0 0 8 0,0 0 22 16,0 0 5-16,-29-9 16 0,29 9 13 0,0 0 18 15,0 0 26-15,0 0 41 0,0 0-1 16,0 0 3-16,0 0-2 0,0 0 8 15,0 0 10-15,25 81-16 0,-4-54 19 0,-3 6 10 16,9 2-16-16,-6 4 0 0,11 2-5 16,0 2 5-16,1 2 1 0,-4 2-9 0,4-1 1 15,-1 1-13-15,-7 1 10 0,7 2-4 16,-5-4 1-16,-4 4-12 0,6-2 2 16,-4 2-4-16,-5-5 3 0,-3 2-10 0,-2-7 2 15,-2-3-1-15,-1 3 5 0,-4-6-17 16,-6-2 8-16,4-2-5 0,-6-3 1 15,0 2-1-15,0-29-1 0,-11 48 1 0,-1-22-5 16,-1-10-5-16,-1 7 4 0,-4-7-4 16,1-1 5-16,17-15-8 0,-37 21-2 15,21-10-1-15,16-11 0 0,-37 8-3 0,37-8 2 16,-37 0-7-16,37 0 3 0,-37-4-7 16,37 4 4-16,-35-15 4 0,17 2-5 0,-4 1-6 15,22 12 4-15,-35-27-7 0,21 12 1 16,14 15-11-16,-11-24 25 0,-3 7-18 15,14 17 4-15,-15-21 2 0,15 21 4 0,-15-18-2 16,15 18-7-16,0 0 3 0,-13-22 11 16,13 22-2-16,0 0-8 0,0 0 6 0,-17-22 3 15,17 22 2-15,0 0-8 0,0 0 0 16,0 0 1-16,0 0 3 0,0 0 4 16,0 0-7-16,0 0 8 0,0 0-5 15,44-27 4-15,-44 27 1 0,33-3 3 0,-33 3 4 16,33 0 1-16,-33 0-8 0,34 3-3 15,-34-3 27-15,25 12 16 0,-25-12 12 0,23 29 1 16,-16-13-4-16,1 10 4 0,-8-26-6 16,6 45 3-16,-6-22 0 0,0-23 0 15,0 46 2-15,-4-19-2 0,-6-1-2 0,3 1-1 16,-8 3-9-16,7-3 1 0,-10 5 2 16,1-1-8-16,0-4-4 0,-5 4-3 0,6 0-1 15,-1-3-6-15,4 4-2 16,-2-9-2-16,1 4 2 0,7 1-6 0,2-2 1 15,0 1-2-15,2 2-2 0,3-29 0 16,8 51 2-16,-4-26-1 0,1 1 1 0,3-3 3 16,-4 5-4-16,1-4 6 0,5 2 10 15,-5-5 10-15,-5-21-2 0,8 49-1 0,-5-21 6 16,-3-3-11-16,-3 5 1 0,-5-3-2 16,3 5-2-16,-10 2-2 0,-2-4-3 15,0 5-1-15,-3-1-1 0,-7-3-8 0,9 0-20 16,-7-4-11-16,1 1-35 0,4-8-24 15,4 0-37-15,-1-5-37 0,2-9-57 0,-2-3-145 16,17-3-567-16,-35-18-617 0</inkml:trace>
  <inkml:trace contextRef="#ctx0" brushRef="#br0" timeOffset="99093.9409">4432 12448 4586 0,'0'0'44'0,"-5"-41"10"16,5 41 11-16,-11-28 7 0,11 28-3 16,0 0 1-16,-12-27-10 0,12 27-8 0,0 0-14 15,0 0-24-15,-9-24-28 0,9 24-27 0,0 0-19 16,0 0-24-16,0 0-17 0,0 0-30 16,0 0-59-16,0 0-152 0,0 0-515 15,0 0-143-15</inkml:trace>
  <inkml:trace contextRef="#ctx0" brushRef="#br0" timeOffset="99731.7869">4158 13421 3886 0,'0'0'-71'0,"0"0"42"0,0 0 5 15,-35-27 14-15,35 27 18 0,0 0 14 16,0 0-9-16,0 0 9 0,0 0-3 0,0 0-15 16,0 0-2-16,0 0 12 0,0 0-5 15,0 0 3-15,0 0 11 0,0 0-12 16,0 0 10-16,0 0 20 0,0 0 7 0,77 36 9 15,-64-16 0-15,0-2 4 0,1 6 7 16,-1 1 12-16,2 3-9 0,-5 2 8 0,0 1-2 16,2 1-2-16,-10-2-8 0,1 3-8 15,-3 5-7-15,-3 2-2 0,-2-1-7 16,-5 2-4-16,-7-2-5 0,0-1-5 16,-1-1-2-16,-7-4-2 0,1 1-6 15,-4-6-1-15,-1-4-6 0,-1-5-6 0,2-3 2 16,-1-4-3-16,1-5-4 0,-4-2 3 15,7 2-2-15,-3-4 3 0,28-3-8 0,-45 2 8 16,45-2-5-16,-37 0-4 0,37 0-4 16,0 0 6-16,-37-5-3 0,37 5 2 0,0 0 0 15,0 0-1-15,0 0-2 0,0 0-1 16,0 0 5-16,0 0-3 0,0 0 1 0,0 0 3 16,70 47-3-16,-53-31 0 0,0 16 4 15,-2 2-1-15,0 3 2 0,-10 5 3 16,-2 5-5-16,-6 5 4 0,-1 3 10 15,-6 6 6-15,-1-4 1 0,-13 0 10 0,-1 8 0 16,-7-2 0-16,-1-4-1 0,-7-4-5 16,3-7-1-16,-5-4-1 0,5-3-2 15,-4-8-3-15,0-2-3 0,5-14-8 0,2-1-13 16,2-12-13-16,2-11-17 0,-2-11-9 16,1-19-34-16,4-14-32 0,4-22-41 0,-6-34-55 15,11 13-95-15,4 5-586 16,1 8-346-16</inkml:trace>
  <inkml:trace contextRef="#ctx0" brushRef="#br0" timeOffset="100010.888">4583 14948 4434 0,'0'0'73'0,"0"0"-7"15,0 0-6-15,0-33-12 0,0 33-3 16,0 0 2-16,0-41-10 0,0 41-2 0,12-39-4 16,-7 11-5-16,8-3 1 0,0-5-8 0,6-1 2 15,-3 2-1-15,-1 2-7 0,1-1-23 16,-3 3-26-16,-5 6-41 0,4 0-59 0,-10 0-104 15,-2 7-261-15,0 18-337 0,-10-27-22 16</inkml:trace>
  <inkml:trace contextRef="#ctx0" brushRef="#br0" timeOffset="100641.3182">3726 13889 3632 0,'-38'-6'-127'0,"38"6"17"16,0 0 19-16,0 0 6 0,0 0 20 15,0 0 31-15,0 0 29 0,0 0 15 16,0 0 5-16,0 0 4 0,0 0-9 0,0 0-1 16,-30 13 6-16,30-13-1 0,0 0 3 15,0 0-1-15,-14 28 1 0,14-28 16 0,-6 21 15 16,6-21 31-16,-15 25-2 0,15-25 23 15,-10 32 6-15,3-13-17 0,-3 2 12 16,3 5-9-16,-3 2-4 0,2 7-5 0,-1 4 3 16,-1-4-6-16,2 1-10 0,5-3-7 15,1-3-5-15,2 5-12 0,0-5-4 0,5-2 0 16,3 1-14-16,-3-2 1 0,10-3-3 16,0-3 2-16,2 1-13 0,-2-5 2 15,10-5-3-15,0-4-9 0,2-4-27 16,-27-4-17-16,54-4-28 0,-21-8-33 0,2-3-43 15,0-8-85-15,4-7-247 0,-4-3-326 16,-5-6 178-16</inkml:trace>
  <inkml:trace contextRef="#ctx0" brushRef="#br0" timeOffset="100972.7438">3122 13575 3565 0,'0'0'0'16,"0"0"25"-16,0 0 2 0,0 0 19 16,0 0 41-16,0 0 19 0,0 0 9 0,0 0 5 15,36-74-18-15,-15 41-14 0,1-9-12 16,7 0-5-16,2-2-41 0,1 2-60 16,-2-2-69-16,-3 5-83 0,0-2-239 0,-11 11-380 15,-1 2 180-15</inkml:trace>
  <inkml:trace contextRef="#ctx0" brushRef="#br0" timeOffset="103968.9733">5315 16025 3468 0,'0'0'-60'0,"0"0"15"16,-25-9 2-16,25 9 20 0,0 0 13 0,-31 0 3 16,31 0 12-16,0 0 0 0,0 0-3 15,-39 0 0-15,39 0-6 0,0 0-1 16,0 0 5-16,0 0 7 0,0 0-2 16,0 0 15-16,0 0 24 0,-30-5 19 0,30 5 16 15,0 0 12-15,0 0 23 0,0 0-15 16,0 0-6-16,0 0-18 0,0 0-2 0,0 0-16 15,0 0 1-15,-13 29-13 0,13-29-4 16,0 0-9-16,8 39 3 0,-8-39-9 0,18 43 4 16,-4-14 2-16,3 1-2 0,-1 5 0 15,6 1 13-15,1 4-11 0,3 2-3 0,5 2 4 16,-2-3-6-16,1-1-2 0,2-4-3 16,-2-2-6-16,0-6 5 0,3-4-7 15,-1-6-1-15,2-1-4 0,-1-12 5 16,0-5-5-16,11-5 3 0,-6-12 0 0,8-4 3 15,-1-9-9-15,-5-4 3 0,12-13-13 16,-5 0 10-16,1-1-3 0,-8 7-2 16,-6 2-5-16,-3 2-9 0,-9 2 9 0,2 8-3 15,1 3-13-15,-9 3-8 0,1-1-21 16,0 0-26-16,-4 4-17 0,4-4-22 0,-4 2-20 16,-4 5-29-16,1-3-79 0,-10 18-581 15,3-27 64-15</inkml:trace>
  <inkml:trace contextRef="#ctx0" brushRef="#br0" timeOffset="104297.0301">5846 16134 3466 0,'-22'19'-190'0,"22"-19"4"0,-22 19 13 0,22-19-4 16,-20 21 11-16,10-9 1 0,10-12 14 15,-27 26 30-15,11-12 47 0,-1 3 38 16,-6-2 51-16,2 0 38 0,3-1 33 0,1-1 8 15,-6 2 6-15,3-1 12 0,0-2 13 16,20-12 3-16,-29 18-23 0,29-18-33 16,-21 15 11-16,21-15-20 0,-21 12-8 15,21-12-4-15,0 0-15 0,-23 11 9 0,23-11-1 16,0 0-5-16,0 0 0 0,0 0 4 16,0 0-6-16,0 0 14 0,15-77-2 0,2 45-3 15,3-1-8-15,7-9 9 0,3 0-22 16,-5 3 1-16,12-6 6 0,-9 3-40 0,1-5-12 15,-1 11-27-15,-6 3-18 0,1 1-13 16,-11 7-20-16,-2 4-32 0,-7 0-21 16,-3 21-23-16,0 0-17 0,-8-43-466 15,8 43 118-15</inkml:trace>
  <inkml:trace contextRef="#ctx0" brushRef="#br0" timeOffset="104498.0268">5689 15769 2505 0,'-47'0'-93'0,"-2"3"71"0,9 6 44 0,-5-3 3 16,5 3-3-16,-5 3 12 0,3 4 14 15,2-3 35-15,-2-1 11 0,7-3-8 0,5 1 0 16,4-2-15-16,0-1-22 15,26-7-9-15,-35 8-2 0,35-8-1 0,0 0 0 16,0 0 3-16,-36-18 6 0,36 18-9 16,0 0-2-16,0-36 19 0,0 36-2 0,4-38 1 15,-4 38-10-15,8-44 0 0,0 19-10 0,-1-2 3 16,2 0-5-16,-4-4-7 16,6-3-3-16,3 4-7 0,-6-4 0 0,5-1-20 15,2 1-22-15,2 5-32 0,-3 3-38 0,1-1-40 16,3 6-80-16,-3-2-504 0,2 5 558 15</inkml:trace>
  <inkml:trace contextRef="#ctx0" brushRef="#br0" timeOffset="104994.6008">6189 15470 3152 0,'13'22'62'15,"-13"-22"9"-15,0 0-9 0,0 0-21 16,0 0 1-16,8 20-2 0,-8-20-10 0,0 0-2 16,17 15 7-16,-17-15 0 0,22 20 9 15,-22-20-3-15,32 22 0 0,-16-10-7 0,1 3-5 16,0 0-5-16,0 3-4 0,-2-2 10 0,-2 0-3 15,-13-16 11-15,22 24 29 0,-11-11-1 16,-11-13 7-16,16 24-5 0,-16-24-2 16,5 21-1-16,-5-21 5 0,0 0-15 0,0 0 9 15,-2 32-22-15,2-32-7 0,0 0-10 16,0 0-3-16,0 0 1 0,0 0-3 16,-44-72-8-16,41 51-8 0,3 21-4 15,-5-53-6-15,8 26 5 0,-1-3-11 0,13-5 15 16,-7 2-15-16,13-1-2 0,-5 2 11 15,4 2-11-15,-1 3 6 0,2-2 2 16,1 5 3-16,-2 2-8 0,-3 5 10 0,0 1-7 16,0 4 2-16,-17 12 8 0,31-23 1 15,-31 23 1-15,32-6 16 0,-32 6 8 0,0 0-8 16,39 10 4-16,-39-10-7 0,26 20-4 16,-12-7 4-16,-14-13-10 0,25 29-27 0,-7-17-36 15,-4 3-44-15,-14-15-44 0,25 21-77 16,-17-10-210-16,-8-11-379 0,18 8 140 15</inkml:trace>
  <inkml:trace contextRef="#ctx0" brushRef="#br0" timeOffset="105430.9497">7035 14047 3605 0,'0'0'-62'0,"-17"-32"28"15,12 14-5-15,5 18 2 0,-16-31 12 0,4 13 32 16,12 18 8-16,-23-33 23 0,9 16 18 16,-3 5 18-16,17 12 15 0,-35-24 19 0,19 15 8 15,16 9 1-15,-36-11 9 0,36 11-9 0,-38 5-12 16,38-5-9-16,-40 24-6 0,23-6-6 15,-5 9-7-15,2 2-10 0,5-1 2 0,5 1-24 16,3-2-8-16,2 3 7 0,5 3-3 16,0 2 4-16,4 1-11 0,1 6-1 15,3-3 0-15,1 4-3 0,9 6 1 0,4-3 2 16,-4 7-1-16,7-1-6 0,-1-2 0 16,4 1-1-16,4 9-5 0,1 2 0 15,-1-5-5-15,2-1-1 0,-3-8 1 16,-2 2-2-16,1 1-1 0,2-6-1 0,4 11-5 15,-4-11-10-15,-2 1-7 0,2 4-4 16,-5-3-14-16,3 1-11 0,-10-5-15 16,2 4-30-16,0-5-35 0,-4-5-24 0,-1 1-40 15,-9-7-122-15,5 3-592 0,-9-10-407 16</inkml:trace>
  <inkml:trace contextRef="#ctx0" brushRef="#br0" timeOffset="105872.0188">7120 15091 4179 0,'-6'-18'-77'16,"6"18"12"-16,-2-32 5 0,2 32 20 0,0 0 20 15,0-46 5-15,0 46 16 0,8-37 7 16,1 12-2-16,3 5 1 0,-4-10 6 16,5 6-16-16,2 0 10 0,-1-2-9 0,4 2 6 15,-1 3 0-15,-4 2 1 0,1 1-1 16,-3 1 0-16,-11 17-2 0,24-27 0 0,-24 27 9 15,18-15-2-15,-18 15 4 0,0 0 7 16,0 0-4-16,0 0 12 0,49 42-9 16,-38-25-8-16,1 5 1 0,5-4-6 0,3 3 8 15,2 5-7-15,1-5 7 0,2-5-7 16,-1-5-2-16,2 1 0 0,6-4-3 16,0-7 3-16,-4-1 4 0,-28 0-16 0,55-9 7 15,-24 1 9-15,-10-5-16 0,1-2 2 16,0-3 6-16,-4-5-4 0,-1 2 3 0,-4 0 12 15,4-1 5-15,-9 0 21 0,-8 22 8 16,10-36 3-16,-10 36 4 0,-5-31 8 16,5 31 6-16,-26-27-1 0,9 18-4 15,17 9-5-15,-52-11-2 0,22 11-11 0,0 0-4 16,-5 7-5-16,1-2-5 0,-2 5-7 16,5 0-2-16,-4 2-26 0,7-3-26 0,3 0-42 15,5 0-31-15,20-9-35 0,-22 14-49 16,22-14-120-16,0 0-542 0,0 0-89 15</inkml:trace>
  <inkml:trace contextRef="#ctx0" brushRef="#br0" timeOffset="106280.9068">7838 14265 3956 0,'0'0'-36'0,"-5"-30"2"0,5 30 0 0,0 0 11 16,0 0 1-16,32-18 8 0,-32 18 12 15,33-4 0-15,-33 4-3 0,49 0 5 0,-22 4-6 16,-27-4 6-16,55 8 11 0,-27-3-5 16,-3 3 18-16,-5 1 13 0,-1 0 24 15,-19-9 11-15,30 18-6 0,-30-18 16 0,13 21 1 16,-13-21 0-16,0 0-6 0,-11 37-8 15,11-37-2-15,0 0 0 0,-37 22-4 16,37-22-12-16,-39 0-6 0,39 0-1 16,-52-22-12-16,22 1-9 0,4-6 3 0,0-7-4 15,5-10-5-15,2 8-3 0,3-3-1 16,4-3-1-16,10 3-1 0,-1-5 1 0,3 1-1 16,5 4-2-16,10-2 1 0,2 0-4 15,3-1 1-15,5 9-8 0,7-6 5 0,-4 6 4 16,-1 6-25-16,5 1-21 0,-1 2-24 15,-2 5-16-15,-7 4-17 0,1 0-33 16,2 3-43-16,-5 0-69 0,-20 12-622 0,30-20-165 16</inkml:trace>
  <inkml:trace contextRef="#ctx0" brushRef="#br0" timeOffset="106602.0054">8516 13223 4030 0,'0'0'-28'16,"-9"-30"28"-16,9 30 24 0,0 0 32 16,-17-24 18-16,17 24 2 0,0 0 5 15,-23-9-22-15,23 9-3 0,0 0-13 0,0 0 2 16,-28 51-10-16,16-20-7 0,7 12 3 16,-3 4 24-16,1 5-8 0,7 3-1 0,0-2-9 15,7 7-2-15,1 2-6 0,0-5-3 16,4-3-3-16,5 0 0 0,-4-6-9 0,5-4 0 15,-4-7 2-15,6-4-7 0,-3-4-1 16,6-9 1-16,-1-1-5 0,0-10-2 16,-1-6 0-16,-21-3 3 0,56-12-5 0,-33 0-13 15,5-7-7-15,-1-4-20 0,0-4-23 16,-2 0-26-16,-7-3-28 0,4-4-45 16,-8-3-75-16,-1 0-207 0,-1-2-370 0,-7-2 103 15</inkml:trace>
  <inkml:trace contextRef="#ctx0" brushRef="#br0" timeOffset="106981.0011">8902 13184 3704 0,'0'0'-27'16,"0"0"11"-16,10-27-3 0,-10 27 13 0,0 0 0 16,0 0 6-16,0 0 4 0,22-20 19 15,-22 20 11-15,25-11-1 0,-25 11 15 0,23-16-9 16,-23 16-6-16,29-18 4 0,-29 18-9 15,18-22 2-15,-18 22 32 0,27-16-15 0,-27 16 21 16,12-19 16-16,-12 19-10 16,13-15-7-16,-13 15-6 0,0 0 3 0,8-27 12 15,-8 27-9-15,0 0 2 0,0 0-9 0,0 0-6 16,-25-32-4-16,25 32-5 0,0 0-4 16,0 0 3-16,-53 17-10 0,53-17 9 0,-40 27-6 15,19-9-4-15,1 7-2 0,2 7-5 16,-5-5-3-16,6 7-6 0,5-1 4 15,2 1-5-15,2 5-1 0,4-11 1 16,-1 10-3-16,10 1-3 0,4 0 2 16,-1-4-1-16,6 1-2 0,-1-9-2 0,10 4 2 15,2-14-1-15,-1-3-4 0,8-8 1 16,-6-11-19-16,-26 5-40 0,64-15-46 0,-31 2-50 16,4-16-83-16,-3-4-265 0,-6-8-379 15,4-4-265-15</inkml:trace>
  <inkml:trace contextRef="#ctx0" brushRef="#br0" timeOffset="107800.8892">9462 12725 4086 0,'0'0'-56'0,"0"0"32"0,-41 3 20 15,41-3 8-15,0 0 5 0,0 0-5 0,0 0-6 16,0 0 2-16,-37 0 4 0,37 0-1 16,0 0 19-16,0 0 21 0,0 0 7 0,0 0 28 15,0 0 28-15,0 0 8 0,0 0 14 16,0 0 3-16,23 53-6 0,-23-53-19 0,17 43-11 15,-9-16-13-15,-3 1-11 0,7 3-7 16,-10-1-6-16,4 2-11 0,-1-1-2 16,-1-4-3-16,1 2-6 0,-2-8-7 0,-3-21 1 15,7 36-5-15,-7-36-4 0,1 28 0 16,-1-28-5-16,0 0-1 0,0 0-5 16,0 0-3-16,0 0 1 0,0 0-8 15,0 0-3-15,0 0-6 0,-15-102 1 0,14 58-2 16,1 4 3-16,1 1-1 0,6-1 1 15,5 0 1-15,-1 3 0 0,3 0-1 0,-2 3 2 16,-2 7 0-16,5 2 0 0,0 0 1 16,-2 0 2-16,4 5 0 0,0 1 1 0,-2-1-2 15,1 2 6-15,1 6-1 0,-17 12 4 16,29-24 1-16,-9 15 2 0,-20 9 2 16,33-11 14-16,-33 11 4 0,40 0 4 0,-13 11-1 15,-4 0 0-15,4 5-7 0,0 2 0 16,0 4-5-16,-2-1 1 0,0 5-6 15,0-3-3-15,-2 1-10 0,2-5-17 16,-4 0-27-16,-1 0-34 0,-4-4-41 0,1 0-31 16,3-1-38-16,-12-5-59 0,-8-9-186 15,14 12-478-15,-14-12-478 0</inkml:trace>
  <inkml:trace contextRef="#ctx0" brushRef="#br0" timeOffset="108422.9954">10105 11961 4562 0,'0'0'56'0,"0"0"19"15,0 0-9-15,0 0-5 0,0 0 1 0,0 0 12 16,0 0-6-16,0 0-9 0,0 0-3 0,0 0-7 16,18 84 0-16,-8-60-10 0,7 0-1 15,-2 0-5-15,3 5-6 0,1-2 2 16,1 4-2-16,-3-4-5 0,4 5-1 0,-2-3-3 15,-6-2 1-15,-1-6-3 0,1 0 0 16,-3 0-2-16,4-1-1 0,-14-20-2 0,16 27 4 16,-16-27-3-16,14 25 3 0,-14-25-3 15,5 15 0-15,-5-15-1 0,0 0-3 0,0 0-1 16,0 0-1-16,0 0-5 16,0 0-1-16,0 0 2 0,0 0 1 0,-54-63-1 15,54 63-4-15,-8-28 1 0,8 28 2 16,-5-32-1-16,5 32 0 0,-5-24-3 0,5 24 1 15,0 0-1-15,0 0-3 0,6-38 1 16,-6 38 1-16,0 0 0 0,21-12 0 16,-21 12 3-16,0 0-2 0,0 0-2 0,0 0 4 15,56 15 0-15,-56-15-1 0,0 0 0 16,37 17-1-16,-37-17-3 0,24 4-1 0,-24-4-5 16,0 0 3-16,31 5-3 0,-31-5 5 15,0 0 0-15,0 0-2 0,26-26 2 0,-26 26 4 16,5-36-5-16,-2 11 3 0,-3-7 0 15,0 2 0-15,0-5-1 0,0 6 4 16,0-2-4-16,0 4 4 0,5 0-2 0,-5 27-2 16,3-47-2-16,-3 25 2 0,0 22 1 15,9-34 0-15,-9 34-1 0,10-28 1 16,-10 28 0-16,15-19 4 0,-15 19-3 0,16-11 4 16,-16 11-2-16,0 0 2 0,34 0 4 15,-34 0 3-15,0 0 7 0,48 15 2 16,-33-7-1-16,2 5 2 0,0-1-2 15,0 3-1-15,-1 2-4 0,1 1-3 0,-2 0-9 16,2-3-29-16,-2 3-36 0,-15-18-30 16,22 32-52-16,-12-19-43 0,-10-13-77 0,25 21-657 15,-19-15-616-15</inkml:trace>
  <inkml:trace contextRef="#ctx0" brushRef="#br0" timeOffset="109494.5836">10914 11681 4539 0,'0'-34'-45'15,"0"34"18"-15,0 0 2 0,0 0 3 0,0 0-1 0,0 0-2 16,0 0 21-16,14-20 14 0,-14 20-8 0,0 0 11 16,23-12-10-16,-23 12 8 0,25-11 7 15,-25 11-12-15,24-16 0 0,-24 16-6 16,26-18 10-16,-26 18-2 0,22-15 31 15,-22 15 4-15,14-18-6 0,-14 18 2 16,0 0-5-16,8-23-3 0,-8 23 4 0,0 0-13 16,0 0 5-16,0 0-9 0,0 0-2 0,0 0 2 15,0 0-1-15,-82 23-2 0,62-12-1 16,3 5-3-16,0 2 0 0,6 4-2 16,-3-3 2-16,-1 2-5 0,7 4-1 0,1-5-2 15,7-20 1-15,0 45-5 0,0-45 13 16,7 42-14-16,3-23 1 0,3 1 0 0,4 0 2 15,0-5-6-15,0-3 2 0,6-2 2 16,-1-1 5-16,-22-9-4 0,48 6 0 16,-48-6-2-16,39-3-3 0,-16-6-1 0,2-1 8 15,-25 10-4-15,40-25 8 0,-20 12 3 16,-3-7-1-16,-5 1 2 0,-2-2 6 16,2-5 0-16,-7 2 3 0,-5 24 5 15,10-51 2-15,-10 24-1 0,0 0 10 16,0 27 10-16,-5-42 15 0,5 42 10 0,-5-40-8 15,5 40-7-15,-4-31-2 0,4 31-9 16,0-28-5-16,0 28-4 0,0 0-6 0,-1-32-1 16,1 32-8-16,0 0-1 0,0 0-4 15,0 0 1-15,5-27-3 0,-5 27-1 0,0 0-4 16,0 0-2-16,0 0 5 0,0 0-3 16,18-18 1-16,-18 18-1 0,0 0-4 0,0 0 3 15,0 0-4-15,0 0 0 0,0 0 0 16,20-12 2-16,-20 12-6 0,0 0 1 15,0 0 1-15,0 0 1 0,18-15 4 0,-18 15 1 16,12-22 1-16,-12 22-1 0,15-28-3 16,-3 13 0-16,-12 15-1 0,13-27-2 15,-13 27 1-15,19-27 0 0,-8 12-3 0,-11 15 2 16,19-21 2-16,-19 21-2 0,18-18-1 16,-18 18 0-16,20-12 0 15,-20 12 2-15,27-8-1 0,-27 8 1 0,0 0-3 0,39-1 1 16,-39 1 3-16,0 0-2 0,45 1-3 15,-45-1 3-15,28 5 0 0,-28-5-1 0,0 0 0 16,35 3 0-16,-35-3-1 0,0 0 2 16,0 0-5-16,34-3 4 0,-34 3 0 15,0 0-2-15,18-22 0 0,-18 22 1 0,15-31 0 16,-3 10 1-16,-9-7-5 0,6-9 3 16,-1-6-6-16,-6-7 1 0,4-12 0 15,-1-2-2-15,-1-1-4 0,-4-6 3 0,-4 4 0 16,-4-1 1-16,5 7 6 0,-7 2 6 15,1 8 2-15,-6 7 6 0,3 0 0 16,-4 7 4-16,2 7-2 0,6-2 0 0,-7 8-3 16,0-4 0-16,2 6-2 0,4 5 0 15,-4-2-2-15,13 19 1 0,-20-28-3 0,20 28 0 16,-20-26 0-16,20 26-3 0,-17-13-1 16,17 13 0-16,-12-20-3 0,12 20 0 15,0 0 4-15,0 0-2 0,0 0 1 0,0 0-1 16,-5 78-1-16,14-48 2 0,4 4-1 15,4 3 5-15,3 10-6 0,8-5 1 16,7 5 1-16,12 5 0 0,7-2 3 0,9-5-1 16,4-8-2-16,2 0 3 0,4-9-1 15,-6-7 1-15,-3-6-2 0,-12-3 2 16,-4-1-2-16,-1-5 1 0,-12-3 2 0,0-3-2 16,-5-9-6-16,6-6-24 0,-10-5-36 15,-6-4-33-15,-5 0-34 0,-6 0-34 0,-6-6-52 16,-3 30-90-16,-23-60-631 0,-1 26-716 15</inkml:trace>
  <inkml:trace contextRef="#ctx0" brushRef="#br0" timeOffset="109672.9491">11660 10110 4610 0,'-26'3'-70'16,"26"-3"50"-16,-39 5 27 0,39-5-10 0,-22 4-5 0,22-4 3 16,0 0 28-16,0 0 34 0,0 0 17 15,0 0 12-15,0 0-2 0,0 0 2 16,0 0-14-16,82-59-11 0,-38 35-28 0,-1 0-40 15,6-3-62-15,3-2-74 0,-10 2-168 16,-7 5-593-16,-9 2-445 0</inkml:trace>
</inkml:ink>
</file>

<file path=ppt/ink/ink1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20T18:30:42.069"/>
    </inkml:context>
    <inkml:brush xml:id="br0">
      <inkml:brushProperty name="width" value="0.05292" units="cm"/>
      <inkml:brushProperty name="height" value="0.05292" units="cm"/>
      <inkml:brushProperty name="color" value="#FF0000"/>
    </inkml:brush>
  </inkml:definitions>
  <inkml:trace contextRef="#ctx0" brushRef="#br0">4287 4805 1958 0,'0'0'257'16,"0"0"-113"-16,0 0-75 0,0 0-7 0,-30-20-17 0,30 20-3 15,0 0-7-15,0 0 0 0,0 0 8 16,0 0 5-16,0 0 2 0,-27-12-7 16,27 12 11-16,0 0 6 0,0 0-10 0,0 0 13 15,-24-12-1-15,24 12 13 0,0 0 15 16,0 0 13-16,-31-9-23 0,31 9-5 16,0 0-17-16,-27-6 2 0,27 6-17 0,0 0 3 15,-39-3-12-15,39 3 11 0,0 0-20 16,-38 3-2-16,38-3 13 0,-37 6-25 15,37-6 8-15,-42 6-2 0,12 0-6 16,0-3 7-16,2 0-3 0,28-3 5 0,-57 3-2 16,25 1 2-16,5-4 4 0,27 0 2 15,-55 2-1-15,32-2 3 0,23 0-12 0,-52 0 1 16,25 0-9-16,27 0-1 0,-55 3 19 16,26-3-21-16,4 3-3 0,-7 4 4 0,-1-2-4 15,1 6 6-15,-5-2-6 0,-1 0-2 16,-1 4 0-16,3-1 5 0,-6 3-12 15,5-3 13-15,-1 0-5 0,2 4-6 16,3-3 5-16,-4 2 0 0,4-3-8 0,1 3 8 16,0 0 3-16,2 5-1 0,2-4-7 15,4-1 8-15,2 0-10 0,-1 0 9 0,6 3-4 16,-3 1-1-16,5 0 0 0,-3 2 6 16,1-2 0-16,2 1-3 0,0 6 7 15,-2-5-10-15,0 4 1 0,4-1 4 0,0 4-9 16,4 9 5-16,-6 1 1 0,4-2 4 15,6 8 0-15,-7-6 1 0,10 6-4 0,-6-3-9 16,4-2 4-16,1 1-2 0,3-6 4 16,0 3 3-16,3-3-10 0,1 1 8 15,1 4-5-15,0-3 11 0,2 2-3 16,1 1 1-16,5 0-5 0,-3 0 15 0,7-1-21 16,5 7 9-16,0-1 5 0,9-7-5 15,-1 7 0-15,9-9 4 0,-1 2-3 16,-1 1-7-16,8-6 7 0,-1-3-2 0,4-1-3 15,3 0 13-15,2-1-13 0,-1-6 4 16,-2 2 5-16,4-6-3 0,3 0 0 0,-4-2-6 16,-1-6 3-16,-2 1 4 0,4-5-8 15,-3 0 13-15,0-10-6 0,2 0-4 16,6-7-1-16,1-5 3 0,-3-7-2 16,8-6 6-16,-5-5-3 0,-4-5-4 0,-8-2-5 15,1-5 2-15,-8-2 1 0,-9-1 4 16,2-9 4-16,-16 5-3 0,4-2 3 0,-9-7-4 15,-1 6 13-15,-7-5 5 0,-5 9 18 16,0 4 3-16,-5 0 19 0,-4 2-10 16,-2 5-6-16,-8 2 2 0,-2 3-11 0,-6 4-5 15,-3 7-5-15,-9 5-36 0,-6 12-24 16,-5 2-24-16,-2 14-42 0,-10 8-56 0,-11 3-135 16,-1 11-532-16,5 1 43 0</inkml:trace>
</inkml:ink>
</file>

<file path=ppt/ink/ink1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9-30T17:38:56.66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3119 5285 1188 0,'0'0'29'0,"0"0"77"0,-3 27-13 0,3-27-44 0,0 0 22 0,0 0 26 0,0 0-3 0,0 0-7 15,0 0-6-15,0 0 15 0,0 0-31 16,-2 28 2-16,2-28-16 0,0 0-17 0,0 0-27 15,0 0-41-15,0 0-24 0,0 0-77 16,0 0-182-16,0 0-127 0,5 32 101 0</inkml:trace>
</inkml:ink>
</file>

<file path=ppt/ink/ink1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9-30T17:39:02.76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3166 5428 1711 0,'0'0'60'0,"0"0"-5"0,0 0-13 16,0 0-8-16,0 0-4 0,0 0-11 15,0 0 28-15,0 0 7 0,0 0 20 16,0 0 8-16,0 0 8 0,0 0 18 0,0 0-3 16,0 0-4-16,0 0 5 0,0 0-15 15,0 0-15-15,0 0-10 0,0 0-12 0,0 0-6 16,0 0 9-16,0 0-5 0,0 0-14 16,0 0 12-16,0 0 1 0,0 0 20 0,0 0-44 15,0 0-2-15,0 0 3 0,0 0-3 16,0 0 1-16,0 0-13 0,0 0 27 0,0 0-27 15,0 0 0-15,0 0 29 0,0 0-5 16,0 0 6-16,0 0 3 0,0 0 15 0,0 0 3 16,0 0-22-16,0 0 1 0,0 0 7 15,0 0-5-15,0 0-7 0,0 0 4 16,0 0-5-16,0 0-15 0,0 0 6 0,0 0-1 16,0 0 5-16,0 0-5 0,0 0 6 15,0 0-15-15,0 0 12 0,0 0-2 16,0 0-22-16,0 0 5 0,0 0 13 0,0 0 1 15,0 0 14-15,0 0-11 0,0 0 11 16,0 0-18-16,0 0 3 0,0 0-9 16,0 0 17-16,0 0-11 0,0 0-5 0,0 0-2 15,0 0-4-15,0 0 0 0,0 0 7 16,0 0-3-16,0 0-4 0,18 12 7 16,-18-12-4-16,0 0-9 0,0 0-4 0,27 5 7 15,-27-5 2-15,0 0-2 0,0 0 7 16,25 8-13-16,-25-8 6 0,0 0 0 0,22 13-1 15,-22-13-6-15,0 0 0 0,23 12 1 16,-23-12 0-16,25 12-6 0,-25-12 10 0,26 20-2 16,-13-11 1-16,-13-9 3 0,32 18 9 15,-17-9-20-15,-15-9-3 0,32 18 10 16,-32-18-8-16,25 14 2 0,-9-8 0 0,-16-6-8 16,25 12 9-16,-25-12 4 0,29 10-7 15,-29-10 4-15,20 12 2 0,-20-12-9 0,0 0 10 16,32 10-3-16,-32-10 2 0,21 5-12 15,-21-5 20-15,26 7-11 0,-26-7 6 16,23 5-4-16,-23-5 7 0,28 3-5 16,-28-3-2-16,27 6-3 0,-27-6 0 0,0 0 6 15,40 7 0-15,-40-7-12 0,25 4 4 16,-25-4 5-16,0 0 11 0,37 4-21 0,-37-4 10 16,0 0-2-16,40 4 3 0,-40-4-4 15,32 0-8-15,-32 0-4 0,34 3-13 0,-34-3-8 16,40 0-14-16,-40 0 9 0,38-3 1 15,-38 3-1-15,44-4 12 0,-22 0-6 0,-22 4 0 16,40-9 6-16,-40 9 18 0,33-3 5 16,-33 3-5-16,32-8 6 0,-32 8 1 15,25-4-1-15,-25 4 27 0,0 0-22 0,40-8 13 16,-40 8-6-16,22-4 0 0,-22 4-10 16,0 0 24-16,38-8-5 0,-38 8-2 15,24-3 6-15,-24 3-2 0,0 0-6 16,33-7 5-16,-33 7 5 0,30-5-7 0,-30 5-2 15,0 0-1-15,39-10 3 0,-39 10 4 16,28-12-3-16,-28 12 11 0,32-9 3 0,-32 9-7 16,28-12-2-16,-28 12-4 0,26-11-2 15,-26 11-1-15,30-8 2 0,-30 8 3 16,30-7-7-16,-30 7 7 0,30-6 3 0,-30 6-10 16,35-6-7-16,-17 0 0 0,-18 6 6 15,47-9-6-15,-22 6-2 0,2-4-1 0,5 5-3 16,-4-6-2-16,4 3 1 0,2-2 4 15,-4 2-5-15,5-2-1 0,-5 2 5 0,-3 1 2 16,3-1-7-16,5 1 10 0,-5-2-14 16,2 0 8-16,-2 3-1 0,0-2 0 0,5 0-1 15,-5 0 4-15,2 1-6 0,0 1 8 16,0 0-10-16,-2 0 5 0,2 1-2 16,-4-2 6-16,2 1-2 0,2 0-1 15,1-1 3-15,-1-1 1 0,-2-3-8 0,5 7 7 16,-5-5 1-16,6 1-4 15,-3-1-6-15,-3 0 2 0,5 0-1 0,-5 3-3 0,2-3-3 16,-2 3-7-16,2-3 4 0,0 3-2 16,0-3-2-16,-2-1 11 0,3 5-4 15,-6-6-2-15,3 3 4 0,2 3 1 0,-32 2 4 16,55-6 2-16,-32-1 0 0,-23 7 10 0,47-7-8 16,-25 6 12-16,-22 1-9 0,47-11-4 15,-24 10-3-15,-23 1 6 0,39-12 0 16,-12 10-1-16,1-4 2 0,-28 6-2 0,59-7 1 15,-31 5-1-15,-1-1-5 0,-27 3 3 16,50-2 1-16,-22-3 0 0,-3 2 5 0,-25 3-5 16,52-3 0-16,-33 1-5 0,12-2 7 15,-31 4-3-15,46-3 2 0,-46 3 2 16,48 0-3-16,-26 0-1 0,-22 0 1 16,43 0 1-16,-43 0-4 0,39 0 3 0,-39 0-1 15,43 7-6-15,-43-7 7 0,36 2-1 16,-36-2 12-16,35 0-13 0,-35 0-3 0,33 6 10 15,-33-6-1-15,32 7-2 0,-32-7-8 16,30 5 8-16,-30-5-4 0,32 7 5 0,-32-7-17 16,33 6 11-16,-33-6 2 0,32 9-3 15,-32-9 0-15,33 6-5 0,-33-6 7 16,32 11-1-16,-32-11 4 0,30 4-1 0,-30-4 7 16,29 7-7-16,-29-7 0 0,27 5 0 15,-27-5 2-15,30 11 6 0,-30-11-4 0,28 6 4 16,-28-6-8-16,29 12 7 0,-29-12-5 15,25 9 0-15,-25-9 3 0,31 12-10 16,-31-12 1-16,29 12 10 0,-11-6-10 0,-18-6 15 16,35 17-10-16,-18-11-2 0,-17-6 5 15,44 12-4-15,-28-6 3 0,6 3-14 16,-22-9 6-16,44 15 7 0,-23-8-1 0,6 5-1 16,-5-6-7-16,5 7-4 0,-1-5 8 15,3 1-2-15,-2 1-16 0,3 2 6 0,0 1-1 16,2-4 6-16,1 6-13 15,-1-6 0-15,1 4-4 0,2-8-8 0,-4 6 11 0,2-2-6 16,-1-2-12-16,1-5 16 16,1 4-10-16,2-3 11 0,-4 4-4 0,2-5 13 15,-3 1-2-15,-2-3-8 0,-4 7 22 0,-25-7 4 16,57 3 11-16,-37 1-3 0,-20-4 10 16,37 1 15-16,-37-1 3 0,37 7-2 15,-37-7 4-15,21 0 2 0,-21 0 0 0,0 0-8 16,42 5 2-16,-42-5-7 0,27 0 2 15,-27 0 3-15,0 0 2 0,38 4 3 0,-38-4-7 16,24 3 5-16,-24-3 4 0,0 0-5 16,37 6-3-16,-37-6 4 0,0 0 1 0,36 2-13 15,-36-2 6-15,29 5-8 0,-29-5-1 16,28 5-5-16,-28-5-1 0,30 7 1 16,-30-7 2-16,34 10-1 0,-12-7-5 0,-22-3-1 15,43 12 2-15,-16-9-4 0,-2 6 6 16,0-3-8-16,7 0-2 0,-2-3 4 15,0 4-2-15,0 0 0 0,5-3-4 16,-5 3-4-16,5-5 9 0,4 3-7 0,-6-3 2 16,4 2-3-16,-2-1 4 0,-1-3 0 0,-4 3-3 15,10 0 2-15,-11 0-4 16,2-3-1-16,-1 3 8 0,2-3-4 0,-2 3 0 16,2-3-5-16,2 0 0 0,1 0-5 0,-2 0-11 15,4-6 1-15,-4 6-5 0,4-6 8 16,-3 3-8-16,4 0 7 0,1-3 0 0,-4-1-1 15,0 4 2-15,-3-4 2 0,1 1 2 16,-3 4 10-16,2-5-8 0,0 1 3 0,0 3 0 16,-7 0 1-16,1-3 5 0,6 2-4 15,-32 4 2-15,52-5 5 0,-24 2 1 16,-2 0 1-16,-26 3-3 0,58-6-1 0,-28 6 8 16,4-3-8-16,-8-2-1 0,10 5 2 15,-6-2 5-15,5 2-5 0,-2-3 1 16,1-1-2-16,-1 1 1 0,2 3-6 0,-1-1 9 15,1 2-4-15,-2-2 2 0,4 1-1 16,-37 0 3-16,60-4 7 0,-30 4 4 0,-3 0 1 16,-27 0 0-16,52-5-1 0,-52 5 6 15,44 5-2-15,-26-5 3 0,-18 0-3 0,47-5-5 16,-47 5 1-16,42 0-1 0,-14 5 0 16,1-5-1-16,1 0-1 0,-30 0-7 15,57 4 4-15,-26-4 1 0,-1 0-5 0,2 0 1 16,-32 0 0-16,62 0-4 0,-30-4 2 15,-2 4 0-15,-30 0-1 0,57 4-2 16,-32-4 3-16,-25 0 4 0,52-4-7 0,-29-1 2 16,-23 5 0-16,44 0 0 0,-44 0-2 15,48 0-2-15,-24 0-3 0,-24 0 1 16,48-2-5-16,-48 2-2 0,54-1 5 0,-34 1 1 16,-20 0-1-16,47-5 0 0,-47 5 1 15,40-3-2-15,-40 3 2 0,43-4 2 16,-43 4 0-16,32 0-2 0,-32 0 4 0,35-1 0 15,-35 1-2-15,30 0 8 0,-30 0-6 0,0 0 4 16,44 0 1-16,-44 0 4 0,28 1 1 16,-28-1 0-16,30 0-1 0,-30 0 0 15,40 13 0-15,-19-13-2 0,-21 0-2 0,45 7 1 16,-25-3-1-16,-20-4 0 0,53 1 4 16,-24 2-7-16,-1 1 4 0,-3-1-1 0,7-1-3 15,-32-2 0-15,50 8 0 0,-23-8-1 16,0 2-1-16,-27-2 5 0,43 4-7 15,-18-1 3-15,-25-3 2 0,49 6-2 0,-27-6 6 16,-22 0-5-16,51 2-1 0,-24-2 2 16,-27 0-1-16,52 4 1 0,-27-4-4 0,7 0-1 15,-32 0 4-15,52 0-1 0,-19 0-1 16,-6 0-1-16,-27 0 1 0,57 0 2 16,-32 0-2-16,2 0 2 0,-27 0-3 0,50 0 1 15,-22 0-1-15,-28 0 0 0,47 0 0 16,-17 0 0-16,-30 0 0 0,42 0 1 15,-42 0 2-15,42 0-1 0,-42 0 1 0,47 0-3 16,-29 0 6-16,-18 0-2 0,44 0-2 16,-23 3 1-16,-21-3 2 0,42 0-1 0,-42 0 3 15,44 3 1-15,-19-3 4 0,-25 0-9 16,45 3 3-16,-20-3 2 0,-25 0 2 0,45 3-5 16,-16 0-2-16,-29-3 5 0,43 3-1 15,-18 4 2-15,-25-7-1 0,40 7 1 16,-14-6-1-16,-26-1 2 0,40 7 4 0,-15-4-4 15,-25-3-3-15,40 9 0 0,-18-5 0 16,-22-4 2-16,43 9-3 0,-26-6-1 0,10 3 0 16,-27-6 0-16,48 9 2 0,-19-5-2 15,2-1-2-15,-6-1 3 0,4 1-3 16,1 1 1-16,2-1 0 0,0 0 0 16,-2-1 1-16,1-2-3 0,-31 0-1 0,57 7 2 15,-32-7-2-15,-25 0 1 0,49 0 0 16,-27 3 1-16,-22-3-1 0,37 0 0 0,-37 0 0 15,40 0 2-15,-40 0-3 0,40 0 2 16,-40 0-4-16,42-3 4 0,-42 3-4 0,45 0-1 16,-23-4-2-16,-22 4 1 0,51-5 0 15,-20 5 1-15,-1-3 0 0,-30 3 3 16,51-7-4-16,-20 7 2 0,-1-3 0 0,-30 3 1 16,57-5-2-16,-27 5-1 0,1-4 0 15,3 1 1-15,-2 3 1 0,1-3 0 16,-1 0-6-16,1 0 5 0,3 3 0 15,-6-3 2-15,5-3-3 0,3 3 4 0,-3 3-1 16,-1-3 1-16,-2-1 2 0,1 2 1 16,-1-3 0-16,5 5 2 0,-1-2-2 0,-5 2 1 15,2-3 0-15,4 6-2 0,-4-6 0 16,-1 6-1-16,5-6 2 0,-5 6-2 0,1-6 0 16,1 6 0-16,-3-3 1 0,-31 0 4 15,62-3 2-15,-27 6 2 0,-8-3 4 0,3 0 4 16,-30 0 2-16,55-3 1 0,-29 3 1 15,-26 0-4-15,48 0 0 0,-26-4-2 16,-22 4-1-16,48 0-2 0,-26-3 0 0,-22 3-2 16,47 0-1-16,-47 0-2 0,40 0-2 15,-40 0 1-15,44 0-3 0,-44 0 0 16,43 0 4-16,-25-1-2 0,-18 1-3 0,51 1 5 16,-51-1 0-16,46-1 1 0,-17 2-2 0,-29-1 0 15,48-1-2-15,-21 1-1 0,-27 0-1 16,50 0 2-16,-23 0-1 0,-27 0 1 15,60 0-4-15,-36 1 3 0,-24-1-3 0,53-1 1 16,-26 1 2-16,3-5-3 0,-30 5-1 16,57 0 3-16,-27 0-1 0,2 5 2 15,-2-5-2-15,0 1 0 0,4-1-1 0,-4 0 0 16,3 0-2-16,-4 0 2 0,-29 0 0 16,51 3-2-16,-25-3 1 0,5 0 0 0,-1 4 0 15,-30-4-2-15,56 3 3 16,-35-3-2-16,-21 0 1 0,49 2 0 0,-31 3 1 0,-18-5 2 15,49 0-3-15,-24 0 0 0,-25 0 1 16,43 2-2-16,-43-2 1 0,44 4 0 16,-14-4 0-16,-5 3 1 0,4 0 0 0,2 0 0 15,3 0-1-15,-1 0 2 0,-1 3-3 16,1-3 3-16,3 0-3 0,-6 1-1 0,1 1 3 16,-2 2 0-16,4-4-2 15,-6 0 0-15,2 2-1 0,-4-1 4 0,-25-4-2 16,48 7 1-16,-31-6 0 0,-17-1 0 0,45 4 0 15,-30 4 0-15,-15-8 0 0,34 1-1 16,-34-1 0-16,31 2 3 0,-31-2-2 0,29 4 1 16,-29-4 0-16,28 5 1 0,-28-5-1 15,32 1 1-15,-32-1-2 0,27 3-1 16,-27-3 2-16,33 4 1 0,-33-4-4 0,35 7 2 16,-35-7-1-16,34 1-1 15,-34-1 1-15,45 7 0 0,-45-7-4 0,37 4 0 16,-15-4-1-16,-22 0 4 0,43 3-1 0,-43-3-1 15,37 0 0-15,-37 0 4 0,40 3-2 16,-40-3 2-16,33 0-2 0,-33 0 2 16,32 3-1-16,-32-3 3 0,32 0-1 0,-32 0-1 15,32 2 0-15,-32-2 2 0,30 4-3 16,-30-4 4-16,38 3-3 0,-38-3 0 0,47 0 1 16,-17 3-1-16,-3-3 1 0,0 3-2 15,-27-3 3-15,58 3 1 0,-24 0-2 16,-34-3 1-16,50 0-2 0,-28 3-1 0,-22-3 3 15,45 0 7-15,-25 3-4 0,-20-3 4 16,42 0-3-16,-42 0 3 0,37 0-1 0,-37 0-1 16,41 3-2-16,-41-3 1 0,42 0-2 15,-42 0-1-15,42 0 3 0,-42 0-1 16,39-3 1-16,-39 3-1 0,41 0 1 0,-41 0 5 16,34 0 0-16,-34 0-2 0,0 0 1 15,38 0 2-15,-38 0-2 0,0 0 4 16,32-3-1-16,-32 3 1 0,0 0-2 0,0 0 2 15,37 0-2-15,-37 0 3 0,0 0 0 16,0 0 0-16,37 0-2 0,-37 0 2 0,0 0-1 16,28 0-1-16,-28 0-4 0,0 0 0 15,0 0 1-15,44 0 0 0,-44 0-2 16,26-3-1-16,-26 3-3 0,29-3 1 0,-29 3-1 16,37-3 1-16,-37 3-2 0,43-3 0 0,-43 3 1 15,44-3 2-15,-14 0-5 0,-30 3 3 16,47-4-10-16,-27 2-1 0,-20 2-1 15,48-3 0-15,-48 3 3 0,42-3 0 0,-42 3 1 16,40-7-1-16,-21 5 0 0,-19 2 2 16,41-5 1-16,-41 5 0 0,34-1-2 0,-34 1 2 15,37-7 0-15,-37 7-1 0,30-4 3 16,-30 4-2-16,33 0 0 0,-33 0 1 16,35 0-3-16,-35 0 1 0,30-3 2 15,-30 3-1-15,39 0 2 0,-39 0-2 0,40-1-2 16,-40 1 0-16,42-5 3 0,-42 5-3 15,40-4-1-15,-40 4 4 0,39-2-6 0,-39 2 1 16,33-1 3-16,-33 1-2 0,42-5-1 16,-42 5 2-16,38-3 1 0,-38 3-2 0,39-9 3 15,-39 9 0-15,37-3-2 0,-19-1-1 16,-18 4 0-16,45-5-2 0,-45 5 1 0,49-3 1 16,-26 0-1-16,4-4-1 0,-27 7 2 15,53-5 0-15,-26 1 0 0,2 1 1 16,-29 3 0-16,41-6 2 0,-12 3 0 0,-29 3 2 15,38-6 0-15,-38 6 2 0,45-6 3 16,-25 3-1-16,-20 3-1 0,41-4 4 0,-41 4-1 16,38-7-2-16,-38 7 1 0,45-5-1 15,-25 1-1-15,-20 4 0 0,44-3-2 16,-22 2 1-16,-22 1 1 0,48-5 0 16,-24 5-4-16,-24 0 1 0,53-2 0 0,-28-2 2 15,7 4 3-15,-32 0 1 0,58-6 1 16,-27 3 2-16,0 3 1 0,1-3-3 0,-2 0 4 15,-30 3 3-15,57-3-1 0,-27 0 1 0,0 3-1 16,-30 0-2-16,54-6-1 0,-31 6-1 16,-23 0 2-16,45-3-7 0,-19 0 2 15,-26 3-1-15,45 0 2 0,-24-3-5 0,-21 3-1 16,49 0 5-16,-49 0 6 0,47 0 1 16,-17 0-5-16,-30 0 1 0,47 0-2 0,-24 3-1 15,-23-3-3-15,50-3 3 0,-23 6-1 16,-27-3-1-16,50-3 1 0,-28 3-4 0,-22 0 1 15,49 0 5-15,-49 0-8 0,48 3 1 16,-23-3-1-16,-25 0 2 16,50 0-3-16,-25 3 4 0,-25-3 0 0,52 0-3 0,-28 0 3 15,-24 0-4-15,50 0-1 0,-23 3 0 16,-27-3 4-16,50 0-3 0,-27 2 2 0,-23-2-2 16,47 0 0-16,-20 0-4 0,-27 0 4 15,47 4-4-15,-24-4-2 0,-23 0 4 0,47 0 0 16,-17 3-1-16,-30-3-2 0,50 0 4 15,-26 3-1-15,-24-3-1 0,43 0-2 16,-16 0 4-16,-2 3 2 0,-25-3-1 0,45 0-1 16,-25 0 0-16,-3 0 1 0,-17 0-2 15,40 3 2-15,-40-3-1 0,0 0 2 0,50 0 1 16,-50 0-2-16,32-3 2 0,-32 3-2 16,25 3 1-16,-25-3 0 0,32 0 1 0,-32 0-3 15,30 0 4-15,-30 0 1 16,32 3-3-16,-32-3 0 0,28 3 2 0,-28-3 4 15,0 0-7-15,46 3 2 0,-46-3 1 0,25 4-2 16,-25-4 3-16,31 2-2 0,-31-2 1 16,27 5-3-16,-27-5 2 0,0 0 0 15,42 4 1-15,-42-4-3 0,30 7 2 0,-30-7 2 16,34 2-1-16,-34-2-1 0,36 7-1 0,-36-7 2 16,37 10 0-16,-17-7-2 0,-20-3 0 15,42 9-1-15,-15-3 3 0,-2-3-2 16,-3 4 0-16,-22-7 2 0,48 9-2 0,-21-3-3 15,-9-1 5-15,6 2-3 0,-24-7 1 0,45 9 2 16,-23-6-2-16,-22-3-3 0,38 8 3 16,-19-4-1-16,-19-4-3 0,41 9 5 15,-41-9-10-15,37 7 3 0,-20-2-3 0,-17-5-3 16,38 11 5-16,-16-8-4 0,-22-3 1 16,37 8-4-16,-17-4 5 0,0 2 0 0,2-3 1 15,-2 0 0-15,-3 0 2 0,3 0 1 16,-20-3 1-16,40 6 1 0,-23-3-1 15,1 0 1-15,-18-3-1 0,33 6 0 0,-16-2 4 16,-17-4-3-16,27 7 3 0,-27-7-2 16,30 3-1-16,-17-2 0 0,4 4 3 0,-17-5-1 15,32 6 1-15,-19-5 0 16,4 7 1-16,-17-8 1 0,33 3 0 0,-14 0-2 16,-2 0 0-16,4 0 3 0,-21-3-2 15,35 4 3-15,-18-1 0 0,-17-3-2 0,35 2 4 16,-16 1-3-16,-19-3-1 0,37 3-1 0,-19-3 4 15,-18 0-4-15,38 4 2 0,-23-1 4 16,-15-3-1-16,39 0-2 0,-22 2 5 0,-17-2 2 16,0 0 0-16,57 3 0 0,-57-3 1 15,33 0 6-15,-33 0-2 0,32 4-6 16,-32-4 2-16,30 0-2 0,-30 0 3 0,35 3 0 16,-35-3-4-16,30 3-1 0,-30-3 1 15,29 2-2-15,-29-2 0 0,28 3-2 0,-28-3 3 16,28 9 4-16,-28-9-1 0,0 0 5 15,41 1-3-15,-41-1 4 0,26 2-6 0,-26-2 4 16,32 0-2-16,-17 4 0 0,-15-4 0 16,25 0-1-16,-25 0-2 0,29 4 2 15,-29-4-4-15,28 2 0 0,-28-2-1 0,30 3-3 16,-11-3-1-16,-19 0 2 0,35 7 0 16,-15-3-2-16,0-3 1 0,0 4-2 0,-20-5 0 15,45 5 1-15,-20-5-1 0,-25 0-2 16,57 7-1-16,-28-4 0 0,-1-1 2 0,0 2-5 15,3-4 1-15,-31 0 0 0,56 3 2 16,-27-3 0-16,1 0-1 0,-30 0 5 0,60 0-4 16,-35-3-1-16,7 3 1 0,-32 0-1 15,59 0 1-15,-33 0 0 0,5 0 0 16,-31 0 4-16,61 0-6 0,-30 3 4 0,2-6-3 16,-3 3 0-16,5 0-2 0,-3 0-2 15,3 0-2-15,2 0-2 0,0-4 1 0,1 4-4 16,-3-2 6-1,-1 2-2-15,1 0 1 0,3-3 3 0,-6 3 2 0,-3-5 2 0,-29 5 0 16,58-2 3-16,-34 2-1 0,-24 0-1 16,48-3 2-16,-25 3 0 0,-23 0-2 15,49-2 0-15,-19 2-1 0,-30 0 0 0,47-5-1 16,-47 5 1-16,48 0-1 0,-27-1 1 16,-21 1 1-16,45 0 0 0,-45 0 2 15,42 0-3-15,-42 0-1 0,43 0 1 0,-43 0 0 16,40-4-2-16,-15 4-2 0,-25 0-1 0,45 0-4 15,-23-4 0-15,2 4-6 0,-24 0 7 16,56-3-1-16,-29 0-1 0,3 1 4 16,-8-2-1-16,-22 4 1 0,49-4 1 0,-31 4 1 15,-18 0-2-15,38-2 1 0,-38 2 0 16,0 0 4-16,47-1 0 0,-47 1 0 0,29-5 1 16,-29 5 1-16,0 0 2 0,37-4 2 15,-37 4 3-15,0 0-4 0,31-3 4 0,-31 3 0 16,0 0 0-16,0 0 0 0,34-2 2 15,-34 2-2-15,0 0-1 0,0 0 0 0,40-6-2 16,-40 6 0-16,22-4-3 0,-22 4 0 16,0 0 2-16,33-5 0 0,-33 5-3 15,32-7 3-15,-32 7 1 0,33-3-4 0,-33 3 3 16,36-3-3-16,-36 3-2 0,33-5 1 16,-33 5-1-16,40-4 1 0,-40 4-2 0,39-3 4 15,-39 3-1-15,43-3 1 0,-43 3-1 16,40 0 0-16,-40 0-1 15,42-3 1-15,-42 3-6 0,40-3 3 0,-40 3 1 0,39 0-1 16,-39 0 3-16,35 0-1 0,-35 0 2 16,33 0-1-16,-33 0-1 0,0 0-1 0,37 3 0 15,-37-3 0-15,0 0 0 0,34 0 1 16,-34 0 2-16,0 0-3 0,35 3 2 0,-35-3-1 16,0 0 1-16,35 0 0 0,-35 0 0 15,0 0-5-15,35 3 4 0,-35-3-2 0,0 0 3 16,33 0 0-16,-33 0-1 0,0 0 5 15,32 3-7-15,-32-3 3 0,0 0 0 0,34 0 0 16,-34 0-2-16,0 0 3 16,30 4 0-16,-30-4-5 0,0 0 7 0,26 3-3 15,-26-3 1-15,0 0-2 0,31 2 2 0,-31-2-2 16,0 0 4-16,31 3-3 0,-31-3-3 16,0 0 7-16,42 7-4 0,-42-7 1 15,35 3-3-15,-35-3 2 0,30 5 0 0,-30-5-4 16,32 4-9-16,-15-1-13 0,-5 0-22 15,-12-3-35-15,0 0-64 0,36-3-91 0,-36 3-213 16,17-19-39-16,-17 19-28 0,0 0-426 0,-27-55-773 16</inkml:trace>
</inkml:ink>
</file>

<file path=ppt/ink/ink2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9-30T17:39:09.02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3519 7012 4576 0,'-37'0'-172'0,"37"0"7"0,0 0 3 15,-28 7-4-15,28-7 15 0,0 0-4 16,0 0 0-16,-30 7 29 0,30-7 14 16,0 0 20-16,0 0 20 0,0 0 8 0,-31 4 10 15,31-4 4-15,0 0 7 0,0 0 5 16,0 0 4-16,0 0 9 0,-30 2-5 15,30-2-16-15,0 0-6 0,0 0-1 0,0 0 8 16,0 0-1-16,0 0 9 0,0 0 6 0,0 0 6 16,0 0 25-16,0 0-7 0,-28 6 20 15,28-6 3-15,0 0 40 0,0 0-1 16,0 0 11-16,0 0-14 0,0 0 9 0,-34 0 6 16,34 0 2-16,0 0-4 0,0 0 13 15,0 0 9-15,0 0-10 0,0 0 3 16,0 0 9-16,0 0-20 0,0 0 2 0,0 0 6 15,0 0-3-15,0 0 1 0,0 0 0 16,0 0 21-16,0 0-17 0,0 0 7 16,0 0 9-16,0 0 2 0,0 0-12 0,0 0 4 15,0 0-9-15,0 0 0 0,0 0-10 16,0 0-5-16,0 0-7 0,0 0 8 16,0 0-11-16,0 0 0 0,0 0-10 0,0 0 0 15,79-50-11-15,-51 45-5 0,-4-3-2 16,3 0 6-16,-4 1-7 0,6 2 2 0,-1-2-10 15,-28 7-1-15,48-8 3 0,-26 1-7 16,-22 7-2-16,49-8-2 0,-24 4-3 16,2-2 4-16,-27 6-8 0,56-6 5 0,-25 0-2 15,-1 1-1-15,-30 5 5 0,53-1-9 16,-21 1 5-16,0 0 0 0,-32 0-3 0,53-4-2 16,-24 4 8-16,1-2-8 0,-30 2 0 15,53 2 2-15,-22-2 1 0,-31 0 3 0,48 4-10 16,-18-4 4-16,-5 1-2 0,2 4-1 15,-27-5 7-15,60 3-3 0,-28-3 4 16,1 0-5-16,-1 0 0 0,-3 0 3 0,1 0 2 16,-30 0 0-16,68-3-3 0,-36 3 0 15,2-5-2-15,6 5-2 0,-10-1 0 16,5 1 2-16,-3 0-4 0,6 0 4 0,-4 0-3 16,3 0 5-16,-1 1 3 0,-2-1-5 15,-1 5-3-15,6-2 6 0,-1 1-5 0,-3 1 1 16,0-2 4-16,4 0-5 0,-1 3 2 15,3-3 2-15,-3 3-5 0,2-2 2 0,0-2-5 16,-6-2 5-16,1 3 2 0,0 0-1 16,0-3 3-16,-1 0 0 0,1 4-3 15,-5-1 4-15,-2-1-7 0,-28-2 1 0,62 3-2 16,-30-3 8-16,-2 4-5 0,0-4 8 16,5 3-1-16,-6 2-5 0,8-3 2 15,1 3 0-15,9 3-5 0,-10-7 5 0,8 2 0 16,0 5-2-16,-2-4 2 15,4 0-6-15,-2 1 3 0,2 2 1 0,0 0 5 16,2-1-5-16,-3 0 0 0,3-2 5 16,0 1-9-16,-11-5 2 0,9 3-3 0,1 1-5 15,-9-4 0-15,4 0 2 0,-8 0 13 16,9 0-6-16,-9 0 7 0,0 0-2 0,-1 0-2 16,1 0-2-16,-5-4 2 0,-30 4 2 15,62 0-4-15,-30 0 1 0,-4-3-1 0,-28 3-1 16,54 0 5-16,-26 0 1 0,4-3-5 15,-32 3-2-15,55-2-2 0,-23-5 1 0,-2 7 6 16,5-5-7-16,-5 1 3 0,5 0-1 16,2 1 3-16,0-1 2 0,-4-1-3 15,2 2-7-15,1-4 4 0,-1 6-7 0,1-3-2 16,5-3-4-16,-10 6-1 0,16-7 1 16,-13 4-1-16,-1 1-2 0,4-2-1 0,-2 2 3 15,7-1 2-15,-9 1 5 0,4 1-2 16,7-1-7-16,-4-4 12 0,2 4-5 15,3 1 1-15,-3-5 5 0,3 1-2 16,2 4-2-16,-4-2 3 0,6 1-6 0,-1-5 4 16,-3 7 3-16,0-2 0 0,1 0-3 15,-1-2 3-15,-2 0 6 0,1 3-2 0,-1 2 1 16,-8-5 1-16,4 5 3 0,3 0-1 16,-2 0 2-16,2 0 3 0,6 0-3 0,-11 5 5 15,6-5-5-15,4 6 5 0,-10-6 4 16,10 6-7-16,-9-6 3 0,4 3-7 0,3 0-1 15,-4-3 3-15,0 1 2 0,-4-1 0 16,3 5 4-16,-3-5-9 0,-3 0 9 16,-3 3-6-16,-2-3 4 0,3 0 6 0,-32 0 5 15,51 3-2-15,-27-3 1 0,-24 0-7 16,45 0 4-16,-22 0-4 0,-23 0 2 0,44 0-2 16,-19 4-2-16,2-2-4 0,-27-2 4 15,60 0-3-15,-35 0 1 0,7 0-2 0,-2 0-3 16,-30 0 1-16,62-2-1 15,-30 4 2-15,-1-4-5 0,0 4 4 0,-31-2 3 16,60-2-4-16,-33 2 4 0,4 0-5 16,-31 0 7-16,62 0-8 0,-33 2 1 0,2-2 7 15,-2 0-5-15,1 3-1 0,2-3 0 16,-2 3 2-16,5-3-1 0,-5 3 0 0,5-3-4 16,-5 4 2-16,2-4-2 0,0 2 6 15,-2-2 4-15,2 3 0 0,1-3 10 16,-33 0-5-16,57 0 3 0,-25 0-2 0,-2 3-2 15,0-3 2-15,2 0 1 0,0 0-4 16,-1 0-2-16,0 0 2 0,0 0-2 0,3 0-1 16,-2 4-1-16,-4-4 1 0,7 3-6 15,0-3 4-15,-1 2-1 0,-1-2 3 16,4 3-3-16,7 1 1 0,-4-4 1 0,-2 0-6 16,6-4 3-16,-3 8-2 0,-4-8-2 15,5 4 3-15,-5 0 1 0,0 0 4 16,3 0-6-16,-7 0 1 0,1 0-2 0,-1 0 2 15,2 0-2-15,-1 0-1 0,1 0-1 16,-2 4 0-16,-1-4-1 0,2-4 0 0,2 4 0 16,1 0 0-16,-3 0 1 0,-1-3-2 15,2 1 1-15,4 2-2 0,-2-3 3 0,-4 3-1 16,5-4-1-16,-4 4-1 0,3-3 0 16,-4 3 2-16,4 0 2 0,-4 0 0 15,11 0-7-15,-7 0 1 0,0 3-3 0,4-3-1 16,0 0-2-16,10-3-8 0,-4 3-6 15,7 0-2-15,-6-3-1 0,4 3 1 0,-2-2 0 16,-1-2 1-16,1 1 4 0,-5 0 5 16,-1 0 1-16,1 1 2 0,-2-2 1 15,-4 4 1-15,-1 0-1 0,-3 0 0 0,0 0 4 16,4 0 0-16,-1 0 0 0,3 0 4 16,0 4-1-16,0-4 1 0,2 0 0 15,1 0 3-15,2 0-1 0,3 0 2 0,-2-4 3 16,1 8-2-16,1-4 0 15,-6 0 3-15,1 0 1 0,-6 0-2 0,1 0 3 0,1 0-2 16,-2 0 1-16,2 2 2 0,-6-2-3 16,6 3 1-16,-1-3 2 0,-3 3-4 15,4-3 1-15,9-3 2 0,0 3 1 0,-3 0 0 16,6-3 0-16,2 3 1 0,-2-2 3 16,3 2-1-16,2 2-2 0,-7-4-1 0,3 2-2 15,-1 2 3-15,2 1-3 0,-6 0-2 16,-3 0 1-16,9-3 0 0,-6 4-1 0,-1 1 2 15,-3-2-4-15,4 4 4 0,-4-2-2 16,3-1 0-16,-2 4 0 0,-3-5 3 16,1 5-3-16,-9-4 3 0,2 0 0 0,6 4 4 15,-5-4-4-15,-4 3-1 0,3-2 0 16,-6-1-1-16,5 3 0 0,-5-3 0 16,-2 1-3-16,1-2 3 0,-4 3 2 0,3 0 2 15,1 0-3-15,-1 0 2 0,1 0 1 16,1 5-4-16,5-5 2 0,-2 2-1 0,8 2-2 15,-3 2 1-15,5-3-2 0,1 0 1 16,1 5-1-16,2-6 1 0,1 0-1 16,11 5 1-16,-10-2-2 0,2-3 0 0,-2-3 0 15,4 5 2-15,3-5-1 0,-4 5-3 16,-6-3 3-16,6-1 3 0,-2-2 2 16,-3 1 5-16,-5 2-7 0,7-5 2 0,-6 4-2 15,4-1 3-15,-2-3-2 0,2 1-2 16,-4-3 0-16,3 2 1 0,-5-2-2 0,0 0-1 15,0 0-2-15,11 0 1 0,-7 0-1 16,1 5 0-16,2-10 0 0,4 10-2 16,-7-5 1-16,-1-5 3 0,4 5-1 0,-3-2 1 15,-5 2-4-15,-1 0 3 0,1-3-1 16,0 3 1-16,-3 3-1 0,-2-3 0 0,4-3 0 16,1 3 0-16,0 0 0 0,2 0 0 15,-4-2 0-15,6 2 0 0,-3 0 0 16,5 0 2-16,2 0-3 0,-1 0 1 15,3-5 1-15,-1 5 3 0,-6 0-1 0,2 0 1 16,2 0-1-16,-2 0 1 0,2 0-2 16,2 0-2-16,-2 0 0 0,3 0-2 0,3 0-2 15,-8 0-3-15,9 0-5 0,-4 0 0 0,0 0 2 16,-5 0 0-16,6 0-1 0,-5 0 1 16,-4-1 2-16,7 1 5 0,-6 0-1 15,-8-5 0-15,2 5-3 0,7 0 3 0,-11-2 0 16,2 2 3-16,-1 0 7 0,-2 0-11 15,-2-4 0-15,-30 4 4 0,63 0-2 16,-31 0 0-16,1 0-1 0,-1 0-4 0,-32 0-3 16,57-3 1-16,-22 3-5 0,-1 0 1 15,-3-3 4-15,3 3-1 0,1 0 0 0,-5-2 4 16,-30 2 5-16,65-4 2 0,-29 4 2 16,-3-3-2-16,-1 0 8 0,1 1-5 0,-3-3 1 15,5 5 1-15,-3-2-7 0,3 2 6 16,-1 0 0-16,-2-3 3 15,4 3 6-15,-2-5 1 0,3 5 7 0,-1-1 4 16,0 1 10-16,5-4 8 0,-4 8 3 0,2-8-1 16,1 4 0-16,0 0-1 0,0 0-8 15,-1 0-4-15,2 0-4 0,-2 4-3 0,8-4-3 16,1 1-7-16,-3-1-9 0,2 5-2 16,7-5-7-16,-7 3-2 0,1-1-1 0,6-2 0 15,-4 5 1-15,2-5 1 0,3 0-1 16,-3 0 1-16,-4 0-1 0,6 0 4 15,-2 2-2-15,1-4 5 0,-6 2 6 0,-7 0 8 16,2 0 8-16,-5 0 7 0,-2 0 1 16,7 0 8-16,-9 2 0 0,4-2 12 15,-4-2-24-15,3 2 0 0,-3-5-4 0,1 5 4 16,1-2-6-16,6-1 0 0,6 3-2 16,2-5-7-16,3 4-7 0,5-6-8 0,-4 3-4 15,12-1-5-15,-1-2-6 0,1 3-1 16,0-5 0-16,1 6 0 0,-1-5 2 15,-2 3 0-15,-1-2 5 0,-8 0 1 0,-1 6 5 16,4-6 7-16,-5 0 4 0,-2 2 4 16,0-2 3-16,2 1 5 0,-3 0-5 0,1 0-1 15,-1 0-1-15,-1 0 0 0,-1 0-3 16,1 0 1-16,4 0-1 0,-5-1-3 0,2 0-1 16,2 4 1-16,-2-3-1 0,3 3-3 15,0 0 1-15,-4 1-2 0,2 2 1 0,-1-4-3 16,1 1 0-16,0 3-4 0,2-3-2 15,2 1-1-15,-1 2-1 0,-3 0 0 16,2 0-2-16,0-4 1 0,2 4-2 0,-4 0-1 16,2 0-1-16,-4 0-1 0,-1 0-3 15,2 0-5-15,1 0-1 0,-2 0-3 0,2 0-1 16,2-4 1-16,-3 4 0 0,-2 0 1 16,-4 0-2-16,-1-3 7 0,-2 3-1 0,0 0 3 15,-1 0 2-15,-4-4 2 0,0 4 3 16,0 0-2-16,-1 0 4 0,-1 0-1 15,2 0-5-15,-1-3-6 0,6 3-3 16,-10 0-8-16,7 0-5 0,-4 0-9 0,6 3-4 16,-1-6-10-16,-3 3-9 0,0 0-6 15,9 0-3-15,-7-2 8 0,4 2 0 0,0-3-2 16,0 3 29-16,0-4 11 0,-5 4 23 16,6-3 10-16,2 3 15 0,-6-1 10 0,1 1 5 15,-1-4 3-15,2 4-5 0,-1 0-4 16,-4-4 0-16,0 4-5 0,3-3-6 0,1 3-17 15,-2 0-18-15,3-1-22 0,2 1-16 16,4 0-32-16,3 1-26 0,-1-1-38 16,-1 0-133-16,-5-1-624 0,0-11-518 0</inkml:trace>
</inkml:ink>
</file>

<file path=ppt/ink/ink2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20T18:33:12.014"/>
    </inkml:context>
    <inkml:brush xml:id="br0">
      <inkml:brushProperty name="width" value="0.05292" units="cm"/>
      <inkml:brushProperty name="height" value="0.05292" units="cm"/>
      <inkml:brushProperty name="color" value="#FF0000"/>
    </inkml:brush>
  </inkml:definitions>
  <inkml:trace contextRef="#ctx0" brushRef="#br0">2515 4779 4037 0,'0'0'-94'0,"0"0"7"0,0 0 9 16,-40-2 22-16,40 2 3 0,0 0 5 0,0 0 2 15,0 0 8-15,0 0-1 0,0 0 7 16,0 0 7-16,-40-4 1 0,40 4 8 15,0 0 1-15,0 0-3 0,0 0 2 0,0 0 4 16,0 0 1-16,0 0-3 0,0 0 9 16,0 0 3-16,0 0 7 0,0 0 2 0,0 0 2 15,0 0 5-15,0 0 2 0,0 0 2 16,0 0 0-16,0 0 2 0,0 0 6 16,63 59-1-16,-44-52-8 0,9 1 7 0,4 2-3 15,-3-4 7-15,12 3 6 0,5-3 0 16,2 0-1-16,2-3-11 0,0 4 15 15,6-3 1-15,0-3-18 0,-2 2 21 0,0-3-12 16,4 4 8-16,2-4-5 0,-6 3 11 16,6-3-8-16,-3 2 0 0,3-2-2 15,0 5 11-15,9-5-14 0,-4 3 0 0,-3-3 8 16,8 0 0-16,4-3-1 0,-4-2-10 16,2 3 11-16,-2-5 6 0,1-1-1 0,1 4-7 15,-2-2 8-15,-3 0 4 16,1 0-1-16,1 3 0 0,5 0-4 0,-1 3-3 15,1-3-4-15,-1 6-8 0,6 0-1 16,3 0-1-16,8 3-4 0,-1-2 0 0,1 4 1 16,-11 0-5-16,8-4-2 0,-10 3-2 15,1 0 0-15,-2-4-1 0,2-1 0 16,-4 5-5-16,0-7 6 0,-4 3 0 0,-2-3-1 16,-9 3 1-16,-1-3 1 0,3 0-3 15,-4 0-6-15,3 3 6 0,-3-3-1 0,-2 0 1 16,7 0-4-16,-9 3-1 0,8-3 0 15,-1 0-5-15,-2 0 7 0,-1 0-6 0,2 3 1 16,1-6 11-16,2 6-10 0,-5-3 0 16,1 0-1-16,2-3 0 0,14 3 1 15,-7-3 1-15,2 0 6 0,4-3 0 0,1-1 0 16,1 2-1-16,17-5-2 0,-5-2 1 16,8 2 1-16,4-5-7 0,-7 3 4 15,2-1-5-15,-2-2 1 0,3 3 5 16,-8 0-2-16,0-5 0 0,-2 2-5 0,-3 3 3 15,-1-6-1-15,-3 3 7 0,-1-3 0 16,-15 3 4-16,13-9 4 0,2 4 2 16,0 1 0-16,2-4 0 0,0 3-2 0,6-2-2 15,37-11-1-15,-7 6 0 0,1-5-3 16,4 1-1-16,-1 4 1 0,-20 1-4 0,-12 5-4 16,5 3 3-16,-9-3-2 0,-1 1-2 15,4 2 1-15,-8 0-2 0,-9 5-1 0,1-3 3 16,-1 3 2-16,-4 1 1 0,-2 4-1 15,1-2 2-15,-10 7-2 0,-1-3 3 0,4 6-4 16,0 0 3-16,1 0 1 0,3 0-3 16,7 6 2-16,2-3 1 0,-3 4-4 15,7 0 3-15,6 1-1 0,4 0-2 16,-4 0-3-16,-6 1 4 0,1-3-2 0,15 3-1 16,-1-2-2-16,1-2 3 0,-3 2-1 15,4-1-1-15,-3-1 0 0,6 2 0 16,-4-1 0-16,2-3 2 0,5 5 1 0,-1-7-5 15,-3 2 1-15,4 1 1 0,6 0 0 16,2-4-1-16,7 1 0 0,35-1 1 16,-23 0 1-16,-12 0-3 0,-3 0 0 0,0 0 2 15,-1 0-1-15,1 3-1 0,-2-3-2 0,3 0-1 16,-2 5 2-16,0-3 1 0,-1 2-1 16,-1-1 1-16,-1 3-1 0,-1-3 2 15,-6 0-2-15,5 0 1 0,-10 3 0 16,3-3-1-16,-4 3-4 0,3-3 1 0,-13 1 0 15,8-2 1-15,-6 1-1 0,-1-3 1 16,3 3-2-16,9-3 2 0,0-3 1 0,6 3-2 16,-1-3 0-16,9-3 1 0,35 3 1 15,-5-6 0-15,1 3-2 0,4-3 1 16,-12-4-2-16,-15 6-1 0,-10-1 2 0,-6 0-1 16,1 0 3-16,5-1-3 0,0 2 1 15,28-1 3-15,-16 1-2 0,-13 2 3 0,-1 2-4 16,-3-4 3-16,38-2-2 0,-22 3 3 15,-11 1-4-15,38-7 3 0,-31 4 0 16,21-4 0-16,-18 2-2 0,-16 1 0 16,3 0 4-16,-4 0-2 0,2 0 0 0,-3-2 0 15,-2 7 0-15,10-4-2 0,-7 3 2 16,2-3 2-16,5 8-2 0,-3-4-2 16,3 0 1-16,-7 1-2 0,2 0-4 0,7 2-4 15,3-4 1-15,32-1-1 0,2 3-4 16,-24-3 0-16,-15 2 1 0,-3-1 0 0,3-2 1 15,1 1 3-15,-6 1-1 0,-3-2-2 16,3 2 5-16,-3-7 0 0,-1 9-1 16,6-9 6-16,30 0-4 0,-20 4 6 0,-12-2-5 15,37-2 0-15,-7 0 1 0,-20 0 2 16,22-4-1-16,0 3 3 0,-1-2-3 0,-17 3 3 16,-21 3-2-16,-1-1 0 0,8 2-3 15,-8 1 6-15,3 0 4 0,-5 2-2 16,1-3-1-16,-2 4 1 0,-6 4 0 15,9-5-4-15,-13 2-12 0,20 6 2 0,-1-3 3 16,1 0-2-16,7 0 4 0,-1 5-6 16,4-10 6-16,-1 5 2 0,4 0 1 0,33-4-1 15,-25 4 0-15,-13-3 3 0,-4-1 0 16,-1 0-5-16,0 4 2 0,-4-6 0 16,-6 6 4-16,-9-2 2 0,9 2 6 0,-12-4 7 15,0 1 5-15,-4 0 0 0,1-2-1 16,15 1 4-16,-12 1 2 0,11-3 2 0,-14 3-1 15,-2 3-3-15,3-3-4 0,-1 3 4 16,3 0-5-16,0 0-2 0,13 0-3 16,2 3 0-16,-3 0 0 0,5-3-2 0,-6 3-3 15,-11 0 1-15,-5 4-2 0,-2-5-1 16,2 1-2-16,-10 3 6 0,2-2-7 16,-12-2 2-16,-4 1-1 0,-3 0 4 15,-1 1 2-15,-1 3-1 0,-6-6 1 0,-3 2-2 16,-7 2 0-16,3-1 1 0,-2-4 0 15,-1 5-2-15,-4 1 0 0,2-4-1 0,-6 5 2 16,4 0-3-16,-28-7 2 0,50 11-1 16,-26-4-1-16,3 2-1 0,3 0-1 15,-8 2 0-15,6-4 0 0,0 2 3 0,-6 2-3 16,8 0 0-16,-8-1 0 0,5-1 1 16,3 1 0-16,-8 1 3 0,3-2-3 0,-2 1-1 15,2 3-1-15,2-6-1 0,0 5 2 16,-4-4-2-16,2 1 0 0,-5 1 0 15,5-2 2-15,-25-8 0 0,32 13-1 0,-15-2 4 16,-17-11 1-16,30 11 1 0,-30-11-1 16,30 17 2-16,-13-5 2 0,1 5-1 15,-1-2 0-15,1 3 0 0,1 5-1 0,1 4 1 16,2 1-2-16,1 3-1 0,-3 0 0 16,7 2 0-16,-5 5-1 0,-2-5-1 0,1 0 1 15,0 4-1-15,-1-2 1 16,0-1 0-16,5 3-2 0,-9-4 2 0,5 4-4 15,-5-2 2-15,8 1 0 0,-8-3 1 16,1 6-3-16,2-6 2 0,-3 1 0 0,1 3 0 16,-2-4-2-16,0 8 2 0,0-4 3 0,-6 3-1 15,-1 0 3-15,0-1 1 0,1 5 0 16,-8 1-3-16,6 0 1 0,-2-3-2 16,-2 5 0-16,2-1 0 0,-1 0-1 15,4-3 0-15,-5 4 0 0,6-7-2 0,-6 3 1 16,-1-1-1-16,1-2 0 0,1-2 1 15,1 2 0-15,0 0-1 0,-5-6-2 0,0 2 2 16,3 5 0-16,-3 2 1 0,3-1-1 16,-3 4-1-16,0-3 0 0,5 4 0 15,-5 0-1-15,4-1 2 0,-3 1 1 0,-1-2-2 16,4 1-1-16,-1 1 2 0,2 0 0 16,-2-4-2-16,-1-1 1 0,-2 1 1 15,5-3 0-15,-5-4 0 0,0-1-2 0,0-1 2 16,0-2-2-16,-5 1 1 0,5-3-1 15,0 5 1-15,0-8 0 0,0 4-1 16,0-31 1-16,0 59-1 0,0-35 4 0,0 5-3 16,0-29-2-16,0 42 2 0,0-20-2 0,0-22 1 15,-2 40 1-15,2-40 1 0,-3 35-2 16,3-35 1-16,-12 37 0 0,7-19 3 16,-6 5-3-16,11-23 0 0,-27 31 0 15,12-11 0-15,-2-8-1 0,-3 3 4 0,-2-3 0 16,-5 3 2-16,1-2 1 0,-13-1 5 15,4 5-1-15,-12-5-1 0,-1 0 1 16,-4 1-1-16,-8 2 1 0,3-2 0 0,-5-6-2 16,-7 2-1-16,-1-1 1 0,0 0 0 15,-11-4-3-15,0-1 0 0,-18 0 1 0,-3-6-2 16,-7 0-1-16,-3 3 0 0,-32-4 1 16,25 1-2-16,12-2-1 0,2 0-1 0,-2 5 3 15,8 0 0-15,-3 0 1 16,3-3 12-16,-3 2-8 0,9-7 3 0,-1 4-2 15,-3-4 1-15,5 4-4 0,-7-3 1 0,2-5-2 16,-5 5-2-16,0-2-3 0,-32-7 2 16,-3 5-5-16,10-8 5 0,17 2-2 0,11 6 1 15,4-1 1-15,-2-3 1 0,6 3-2 16,-6-3 1-16,4 3-3 0,-3 0 3 0,6 0-1 16,-4 3 2-16,17 3 0 0,-1 0 0 15,4-4 0-15,0 1 3 0,1 4-3 16,3-1-1-16,-2-1 1 0,5 3-1 0,-2-2-3 15,-1 4 2-15,-2-5-1 0,5 4-1 16,-3-4 0-16,1 2 3 0,1 0-3 16,1 0 3-16,1-2-3 0,3 4 2 0,-2 1 2 15,-1-5-3-15,6 4 0 0,3 2 5 16,0-3-5-16,4-1 1 0,3 3-2 16,-7 2 2-16,8-1 0 0,2 1 0 0,-1 0 1 15,8 0-2-15,-2 0-1 0,2 0-2 16,3 1 7-16,-3-1-4 0,3 0 1 0,0 2-3 15,-1 3 1-15,-1-1 1 0,8-3 0 16,-8 2-1-16,4 1 0 0,0-4-1 16,1 3 5-16,-1-1-4 0,5 1-1 0,-5 1 2 15,5-1-4-15,-2 1 2 0,32-4 0 16,-55 6 2-16,25-3-2 0,0-1 0 16,1 3 0-16,29-5 3 0,-55 5-4 0,25-2 3 15,0 3-2-15,-2-6-1 0,-1 3 2 16,33-3-1-16,-66 3 0 0,31 1 1 0,2 3-1 15,-1-6 3-15,1 4-4 0,-7-3 2 16,6 3-1-16,1-5 1 0,-2 7 1 16,-2-3-4-16,3-1 2 0,-6 0 1 0,7-2-1 15,-6 4 0-15,3-2 0 0,-8 5 2 16,-1-8-1-16,-4 1 0 0,-4 2-1 0,3 1-2 16,-11-1 5-16,-5-3-2 0,-8 2-2 15,2-2 2-15,2 0-1 0,-2 0 2 16,2 3-1-16,11-3 0 0,-10 0 0 15,8 0 0-15,5 0 0 0,-7 0 0 0,13-3 1 16,-9 3-1-16,5 0-1 0,1 0 0 0,-1-2 0 16,4-1-2-16,2-1-1 0,1 0 0 15,5-4 0-15,-3 0 1 0,1 4 1 0,8 1-2 16,4-3 3-16,-5-1 0 0,12 2-1 16,0-1 1-16,25 6-1 0,-50-7-1 15,50 7-1-15,-39-7 1 0,39 7-3 0,-35-5 2 16,35 5 0-16,-23-7 1 0,23 7 0 15,0 0 1-15,-39-5 0 16,39 5-1-16,0 0-1 0,-33-5 4 0,33 5-2 0,0 0 1 16,-34-5 0-16,34 5-1 15,-32-6-1-15,32 6 0 0,-38-4 0 0,38 4 1 0,-49-7-1 16,24 7 1-16,25 0-1 0,-60-5-2 16,30 5 3-16,-5-3-1 0,1-1-2 0,-7 1 3 15,2 3-1-15,-3 0-1 16,4 0 3-16,-12 0 1 0,3 0-1 0,-2 0 0 0,3 3-2 15,-10 1-13-15,1-4 0 0,5-4 1 16,-4 8-1-16,-6-4 2 0,-2 0 0 16,-3 0-3-16,-9 0 1 0,3 3 2 0,-3-6-1 15,-3 3 4-15,3 0 0 0,4 0 3 16,8-4-1-16,0 8 2 0,5-8-1 16,4 4 0-16,-1 0-2 0,4 0-6 0,12 0-4 15,1 0-2-15,-7 0-4 0,8-3 3 16,4 3-2-16,-10 0 3 0,9-1-1 0,-4 1 4 15,3-4-1-15,-1-1 4 0,-3 5 0 16,1-2 1-16,-10 1 0 0,4-3-2 16,-6 4 1-16,-1-4 1 0,-5 0 1 0,-4 4 5 15,6-1-1-15,-6-1 0 0,4 2 1 16,0-5 2-16,-6 1-1 0,5 1 1 0,-1 2 0 16,5 1 0-16,-8-3 0 0,-1-1-2 15,-4 0-1-15,-2-1 2 0,2 2 3 16,-4-1 2-16,1 0-1 0,-2-1-2 0,1-1 2 15,0 0 2-15,-1 3-2 0,2-4 8 16,-3 0-8-16,1 6-11 0,-4-3-4 16,1-3 0-16,-6 6 1 0,-1-6 5 0,-9 3-1 15,-8-2 1-15,4 4 4 0,-3 2-1 16,-4-4-1-16,4 4-2 0,1 0 5 0,10 0-3 16,0 0 10-16,-1 0-5 0,4 4 2 15,0-2 2-15,4 1-4 0,-1 0 3 16,2 1-3-16,0-2 4 0,-3 4-3 0,5-1 0 15,1 1 6-15,-5-5-3 0,2 6-3 16,4 0-1-16,-4-4-1 0,2 3-2 16,1 0-1-16,-3 0-5 0,7-3 0 0,-7 4-3 15,2-2-1-15,1-1-1 0,-3 3 2 16,2-3-3-16,-1 0 2 0,3 1 4 0,-1-3-2 16,1-1 4-16,4 3 1 0,-1-4 1 15,0 4-3-15,1 0 2 0,2-4 1 0,8 1-1 16,3 1 3-16,-1-2 4 0,0 0-1 15,2 0-6-15,-1 0-1 0,-2 0-2 16,3 0-2-16,1-2 0 0,-4 1-3 0,-11 1-2 16,2-4 3-16,-3 0 8 0,-2 4-5 15,-3-4 5-15,-2 8 2 0,-4 0-2 0,-12 1-1 16,1 6-1-16,5-7 7 0,-5 8 0 16,5 0-4-16,1-2 9 0,13 0-3 15,3-1-3-15,-1-3 6 0,6 0-4 0,0 5 1 16,5-6-4-16,3 2 9 0,3-1-5 15,4 0-5-15,-10-5 5 0,6 7-1 16,-4-8-1-16,1 3 1 0,-8 2-3 0,-1-4 5 16,4-1-3-16,2 3 3 0,3-3 4 15,-1 0 2-15,-1 0-7 0,2 0 5 16,-3-3-10-16,-2 2-6 0,-3-4-3 0,0 2 6 16,3-5-2-16,0 7 5 0,-3-5-2 15,0 2 9-15,-1-3 7 0,1 2 3 0,5 3 10 16,1-3-3-16,6 4-7 0,-1-4 0 15,2 3-4-15,-1-2 6 0,6 1-6 0,4-2-4 16,4 1 2-16,1 1 0 0,4 0 2 16,1 1-3-16,-1-3 0 0,2 5-1 0,-1-2 0 15,33 2 3-15,-65-3 0 0,33 3-1 16,-2 3-2-16,-1-3 3 0,-3 7 0 16,-1-2-2-16,-1 2 6 0,-3 1-6 0,1 3 2 15,2-3 1-15,-4 2-7 0,6 2 8 16,-6-3-1-16,6 0-1 0,-6 1 2 0,9-1 4 15,-8-1 14-15,3 0-8 0,1-4-3 16,-6 7 11-16,3-6-2 0,-5 2-4 0,2-3-1 16,-2 0-3-16,-1 3 2 15,-1-2-3-15,2 2-4 0,-4-3 1 0,2 2-2 16,2-3 2-16,-1 1-2 0,-1 1-1 16,7 1-1-16,-6-2 0 0,1-2 0 0,9-2 0 15,-8 5 0-15,5-4 2 0,2 3-5 16,-6-2 2-16,6-2-3 0,-4 0 0 0,8 5 1 15,-5-5-4-15,0 1 6 0,3-1-3 16,-2 5 2-16,1-5-3 0,3 0 2 0,-5 2 0 16,1-2-2-16,4 0-1 0,-12 3 0 15,4 4-3-15,-6-1 6 0,-3 1-4 0,0 4 2 16,-8 2-1-16,3 3-1 0,-5-1 2 16,2-1 0-16,3 1 0 0,-1 2-1 15,-1 1 2-15,2-3-1 0,0 3-1 0,2-2 3 16,3 0-6-16,-4-4 6 0,7 0-2 15,2 0-2-15,4-2 2 0,-4 3 0 0,0-1 3 16,5-3-6 0,4 1 5-16,-1-2 0 0,2-1 0 0,-3 1-3 0,3-1-1 15,7-2 1-15,-5 2 2 0,5-1-1 16,0 0 5-16,-3 0-7 0,2 0 1 0,0 0 4 16,4 0-6-16,0 2 2 0,-1-4 2 15,6 3-3-15,-6 3 4 0,-1-4-4 0,29-6 1 16,-48 12 1-16,22-6-2 0,1 0 0 15,2 3 9-15,-2-1-9 0,3-4-1 0,-8 7 3 16,3-2-1-16,4-4 2 0,-6 5-1 16,3-4 0-16,-1 3-2 0,-2-2 2 15,3 1-1-15,-1 4 2 0,2-9-1 0,1 5 2 16,3-3 1-16,1 2-3 0,-1-5 0 16,5 4 2-16,-4 0-3 0,20-6-3 15,-39 11 2-15,21-9 0 0,-2 2 0 0,3 2 2 16,17-6 6-16,-37 6-9 0,15-5 4 15,2 4-2-15,0-2 1 0,-5 0-4 16,5-2 3-16,20-1 0 0,-45 5 1 0,23-5-3 16,-5-5 6-16,27 5-6 0,-46 0 1 15,22 0-1-15,-4-1 1 0,6-2 1 0,-8 0 1 16,8-2-3-16,-3 4 1 0,25 1-3 16,-45-11 3-16,21 10-3 0,-1-5 1 0,2-5-1 15,1 4 3-15,-6 0-4 0,-1-3 2 16,-1 0 0-16,-2 2 6 0,-4-4 2 0,-6-1 3 15,2 1-1-15,-5 0 3 0,-1 0 4 16,5 0 0-16,-3-1 3 0,-1 0-4 16,8 1 1-16,0 3-4 0,-5-4 2 0,4 5-3 15,8-3 1-15,-2 3-4 0,5 2 0 16,-4-4-1-16,2 3-1 0,1-5 1 16,-1 4 0-16,-1 1 1 0,3-1-1 0,-1 1-1 15,1-3-5-15,4 1 8 0,23 9-2 16,-49-16-1-16,29 7 1 0,20 9 4 0,-38-15-7 15,21 7 1-15,17 8 0 0,-32-13 0 16,32 13 0-16,-30-18 0 0,13 9-4 16,17 9 3-16,-26-22 1 0,9 6 8 0,0 3 4 15,-3-2-4-15,3 0 4 0,1-4 5 16,-4 3-4-16,4 0-1 0,0-4 0 0,-1-1-4 16,4 2 2-16,-4 1-1 0,2-4-2 15,-2-3-3-15,0 5 0 0,6-7 3 16,-9 3-5-16,3-3 0 0,5-1 2 0,-5 1-3 15,-1-5 3-15,5 0 2 0,-4 1 2 16,0-1-2-16,4 2 0 0,-2-5-2 0,-2 0 1 16,2 3-4-16,2 1 0 0,-1-6 0 15,-1 2-1-15,7 2-3 0,-4-7-2 0,10 2-3 16,-6 2 3-16,1-2-5 0,2 9 4 16,-3-6 5-16,5 7-4 0,1 1 0 15,-6-2 0-15,-1 3-2 0,8-3 2 0,-8 5 3 16,6 3-1-16,-2-5 0 0,-4 5 1 15,6-1-2-15,-2 7-3 0,5 15 0 0,-8-33 7 16,1 17-7-16,7 16 4 0,-7-28-7 16,7 28-2-16,-6-29 5 0,6 29-4 15,-4-24 1-15,4 24-3 0,-6-25 3 0,6 25-1 16,0-27 1-16,0 27-2 0,13-35 1 16,-3 19 0-16,5-10 3 0,5 1-3 0,4-6 0 15,2 0 0-15,11-1 1 0,3-8-3 16,4 2-15-16,8-1-2 0,1-5-17 15,11 1-22-15,-2 1-23 0,3 1-32 0,-5 4-33 16,0 0-51-16,-11 6-162 0,-4 1-508 16,0 1-257-16</inkml:trace>
</inkml:ink>
</file>

<file path=ppt/ink/ink2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20T18:33:46.677"/>
    </inkml:context>
    <inkml:brush xml:id="br0">
      <inkml:brushProperty name="width" value="0.05292" units="cm"/>
      <inkml:brushProperty name="height" value="0.05292" units="cm"/>
      <inkml:brushProperty name="color" value="#FF0000"/>
    </inkml:brush>
  </inkml:definitions>
  <inkml:trace contextRef="#ctx0" brushRef="#br0">3188 1592 3720 0,'0'0'-55'0,"0"0"11"0,-34-27 13 16,34 27 23-16,0 0 14 0,0 0 11 15,-27-7 20-15,27 7 14 0,0 0-16 16,0 0-3-16,0 0-3 0,0 0 1 0,-25-17 3 16,25 17-1-16,0 0 16 0,0 0-3 15,0 0 4-15,0 0 11 0,0 0 3 0,-16-21 8 16,16 21 5-16,0 0 6 0,0 0 6 15,0 0-10-15,-17-18-6 0,17 18-8 16,0 0-6-16,0 0-6 0,0 0 0 0,0 0 6 16,-20-15 3-16,20 15 5 0,0 0 7 15,0 0-4-15,0 0-2 0,0 0-4 16,0 0-6-16,-22-13-8 0,22 13-6 0,0 0-7 16,0 0-6-16,0 0-6 0,0 0-5 15,0 0-3-15,0 0 1 0,-17 44-2 16,17-44-1-16,0 62 0 0,-3-20-1 0,3 8-1 15,-3 11-3-15,3 1 1 0,0 6-1 16,0-2-6-16,3 3 4 0,0-1-1 0,2-2-8 16,-1 0-16-16,1-1-23 0,-2-3-20 15,2-1-27-15,-2-11-34 0,-3 2-43 16,0-5-93-16,-11-8-685 0,7-3-757 0</inkml:trace>
  <inkml:trace contextRef="#ctx0" brushRef="#br0" timeOffset="631.7355">2693 1538 4540 0,'-26'-8'-190'0,"26"8"-2"0,0 0 3 16,-21-16 7-16,21 16 4 0,0 0 10 0,-19-21 19 15,19 21 4-15,0 0 38 0,-3-29 7 16,3 29 21-16,0 0 17 0,0 0 15 16,5-39-1-16,-5 39 8 0,18-21 8 0,-18 21 6 15,30-22 6-15,-13 10 8 0,-17 12 0 16,39-20 3-16,-23 15 3 0,-16 5 0 15,41-13 15-15,-41 13 12 0,38-6-6 0,-38 6-1 16,40 0 4-16,-40 0-1 0,37 6 12 16,-17 0 14-16,-20-6 2 0,34 20-15 0,-14-8 8 15,0 3-8-15,-9 0 5 0,6 1-3 16,0 5-4-16,-4-3 1 0,2 3-1 16,-1 2-2-16,-3 1 1 0,-2-2-4 0,1-1 9 15,-4 5 22-15,-6-26 8 0,9 43 11 16,-9-23 20-16,0-20 18 0,-9 44-11 15,1-22-10-15,-4 1 8 0,-4-1-10 0,-1 3 4 16,2-3-21-16,-4 0-4 0,4-3-9 16,-1-4 2-16,16-15-16 0,-25 30-17 0,16-15-26 15,9-15-39-15,-20 27-27 0,20-27-61 16,-12 18-88-16,12-18-270 0,-5 15-264 16,5-15 428-16</inkml:trace>
  <inkml:trace contextRef="#ctx0" brushRef="#br0" timeOffset="1362.3394">3683 1726 3306 0,'0'0'30'0,"0"0"-3"0,0 0-2 16,0 0-14-16,0 0 5 0,0 0-7 0,0 0-3 15,0 0 5-15,0 0-4 0,0 0 4 16,-12 50 2-16,12-50 15 0,8 19-6 0,-8-19-5 16,6 21 2-16,-6-21-6 0,6 22 6 15,-6-22 0-15,10 22-2 0,-10-22-1 16,0 0 7-16,9 24 1 0,-9-24 13 15,0 0 15-15,0 0-3 0,-4 30 8 0,4-30 23 16,0 0-5-16,0 0 5 0,-37 14 7 16,37-14-2-16,0 0-1 0,-46-16-12 0,46 16-8 15,-34-25-6-15,17 10-6 0,2-3-12 16,2-5-4-16,5-1-13 0,-1 0-11 16,9 24-9-16,0-58-12 0,9 26-26 0,-1-1-14 15,15-5-33-15,-1-1-9 0,12-3-8 16,-3 6-10-16,6 0-3 0,-2 3-15 15,4 1-9-15,-7 7 4 0,-7-1 8 16,3 8 5-16,-3 3 18 0,-5 0 11 0,-3 3 25 16,-17 12 36-16,28-12 36 0,-28 12 15 15,0 0 8-15,0 0 9 0,0 0-9 0,39 34 11 16,-36-19 5-16,-3-15-8 0,10 33-4 16,-8-11 24-16,-2-22-31 0,7 40 13 0,-2-22 3 15,0 3 0-15,-5-21 9 0,11 41-7 16,-6-20-16-16,2-2 4 0,3 1-3 15,-10-20-7-15,22 33 3 0,-9-18-6 16,1-3-3-16,-14-12-10 0,30 22 8 0,-13-14-3 16,-17-8-4-16,33 14 6 0,-33-14-7 15,30 3 2-15,-30-3 2 0,34-12-2 16,-34 12-7-16,36-29 0 0,-21 11 3 16,2 0-2-16,-5-4 6 0,-4 2 0 0,2 0 2 15,-10 20 8-15,7-43 16 0,-7 43 13 16,0-38 4-16,0 38 16 0,-7-36 3 0,7 36-5 15,-10-27-10-15,10 27-9 0,-25-26-11 16,8 21-7-16,17 5-7 0,-43-8-19 0,43 8-28 16,-54 3-40-16,29 6-38 0,0-6-51 15,25-3-101-15,-45 14-594 0,28-8-80 16</inkml:trace>
  <inkml:trace contextRef="#ctx0" brushRef="#br0" timeOffset="1935.582">4534 837 3999 0,'0'0'-8'0,"0"0"-3"0,-57 33-5 15,57-33 16-15,0 0-25 0,0 0 8 0,-30 10 8 16,30-10-12-16,0 0 8 0,0 0 7 15,-11 22 0-15,11-22 14 0,0 0 1 16,0 0 7-16,28 42 1 0,-11-27 15 16,3 0-6-16,5 9-6 0,0-6-2 0,7 6 6 15,1 0-13-15,7 5 28 0,-1 1-7 16,4 1 9-16,-2 0-12 0,0 6-3 0,-1-7-4 16,-1 2 2-16,-4-8-2 0,-5 0-9 15,-3-3 2-15,0 3 6 0,-7-9 1 16,-3 3 15-16,6-6 27 0,-11-3 14 0,-12-9 7 15,25 21-3-15,-25-21-4 0,20 20-6 16,-20-20-10-16,0 0-9 0,0 0-13 0,0 0-14 16,0 0-11-16,0 0-6 0,0 0-6 15,0 0-2-15,0 0 2 0,0 0-6 16,0 0-2-16,0 0-1 0,-74-47-3 0,74 47-4 16,-40-6 0-16,40 6 2 0,-40-3 1 15,40 3-1-15,-55 9 1 0,28-3 0 16,-1 3 2-16,-1 3 3 0,4-1-4 0,0 0 6 15,1-1-4-15,-1 2 5 0,4 0 2 16,-3 0-2-16,24-12-3 0,-37 25 1 16,24-12-4-16,13-13-3 0,-23 22 5 0,23-22 2 15,-17 18-1-15,17-18 2 0,0 0-1 16,-12 24 5-16,12-24 4 0,0 0-4 0,0 0 7 16,30 30-4-16,-30-30-4 15,30 14-1-15,-10-5-13 0,-1 0-17 0,8 0-31 16,-6 0-37-16,8-3-29 0,3 0-42 0,-7-3-87 15,6-3-597-15,-4-6-120 0</inkml:trace>
  <inkml:trace contextRef="#ctx0" brushRef="#br0" timeOffset="2303.579">5225 1305 4229 0,'0'0'175'16,"0"0"-17"-16,3-29-26 0,-3 29-19 0,0 0-23 15,0 0-10-15,6-21-16 0,-6 21-10 16,0 0-6-16,0 0-9 0,0 0-5 15,0 0-3-15,21-15-2 0,-21 15-5 0,0 0-3 16,37 0 0-16,-37 0-2 0,0 0-4 16,49 3-2-16,-49-3-4 0,33 5 0 0,-33-5-1 15,32 4 1-15,-32-4-2 0,0 0 1 16,33 3-1-16,-33-3-1 0,0 0 3 16,32 4-1-16,-32-4 1 0,0 0-2 0,0 0 7 15,32 0 4-15,-32 0 7 0,0 0 6 16,0 0-3-16,0 0 4 0,18-16-4 0,-18 16 13 15,0 0 16-15,0 0 3 0,0 0 0 16,0 0-6-16,0-31-10 0,0 31-10 0,0 0-3 16,0 0-5-16,0 0-4 0,0 0-3 15,0 0-4-15,0 0 3 0,0 0-6 16,24-8-2-16,-24 8 0 0,0 0-2 16,45 3-7-16,-45-3-13 0,57-6-18 0,-29 2-23 15,9 1-34-15,1 0-45 0,6-3-46 16,-2-4-82-16,3-3-210 0,0 1-474 15,0-3-769-15</inkml:trace>
  <inkml:trace contextRef="#ctx0" brushRef="#br0" timeOffset="2789.9751">6458 753 4893 0,'0'0'27'16,"0"0"-6"-16,0 0-6 0,0 0-10 0,0 0-7 15,0 0-10-15,0 0 2 0,0 0 5 0,0 0 0 16,0 0-3-16,0 0 8 0,0 0 2 16,0 0 5-16,-22 95 9 0,27-70-1 15,-1 7-2-15,-3 2-1 0,11 1-3 0,5 7 2 16,3 6-2-16,3-1-4 0,4 0 1 16,3-8-3-16,0 4 1 0,2-7 4 0,1 3-5 15,-7-12-1-15,2-4-6 0,2 4 21 16,0-9-1-16,-8-3-3 0,3-4 1 15,-5-7 1-15,-20-4 1 0,45-3-6 0,-45 3 2 16,49-25-5-16,-27 5-2 0,-1-10 5 16,1-2-6-16,-5-10-6 0,-1-9-8 15,0-4-22-15,-5-10-20 0,3-9-13 0,-3-7 0 16,-9 14-6-16,-2-7 2 0,3 6 1 16,-6 4 20-16,-2 5 38 0,0 9 25 15,-2 8 25-15,6 1 10 0,-8 8-4 0,9 3-9 16,-3 4-12-16,3 26-2 0,-3-36-7 15,3 36 4-15,0 0 10 0,0 0 11 0,0 0 10 16,0 0 4-16,0 0 0 0,31 80 4 16,-17-39-5-16,9 4-7 0,2 0-4 15,10 15-1-15,4-1-8 0,4 2-1 16,1 1-3-16,16 21 2 0,2-4-9 0,-14-17-25 16,-2-3-30-16,-10-5-39 0,1 3-30 0,-5-12-39 15,-7 2-50-15,-12-13-103 0,-8-2-632 16,-5-2-605-16</inkml:trace>
  <inkml:trace contextRef="#ctx0" brushRef="#br0" timeOffset="2941.5591">7038 1096 4993 0,'-11'-15'206'16,"11"15"-32"-16,-17-21-34 0,17 21-22 0,0 0-13 15,17-47-18-15,8 25-13 0,18-7-30 0,8-1-43 16,17-5-61-16,9 2-81 0,18-13-97 15,-13 11-265-15,-16-1-445 0,-16 6-800 16</inkml:trace>
  <inkml:trace contextRef="#ctx0" brushRef="#br0" timeOffset="4625.7015">2151 3498 4827 0,'-41'30'-47'0,"3"-5"3"0,-4-1 10 0,5 5-3 15,-5-1 6-15,-6 4 6 0,-6 7 13 16,-11 4-8-16,-20 18 8 0,-5 4-2 0,-2 0 0 15,1-7-6-15,-4-2 3 0,25-10 28 16,8-13 2-16,12-1 0 0,1-5-10 16,6 0 16-16,9-7-18 0,1 2-25 0,8-7-37 15,4 3-29-15,5-6-34 0,1 2-64 16,15-14-218-16,-14 13-387 0,14-13 223 0</inkml:trace>
  <inkml:trace contextRef="#ctx0" brushRef="#br0" timeOffset="5313.9656">1886 3388 3642 0,'0'0'35'0,"0"0"8"0,-22 12-17 16,22-12-10-16,0 0-8 0,0 0 8 16,0 0-5-16,-18 16 3 0,18-16-6 0,0 0-6 15,0 0 4-15,0 0 5 0,0 0 9 16,0 0 5-16,0 0-5 0,0 0 13 15,105-27 0-15,-76 23-20 0,1-4 4 0,2 3-1 16,3-2-7-16,-5 4 11 0,5-3-14 16,-5 0 1-16,7 0 4 0,5 0-6 15,-7 0 0-15,4-1 3 0,4 2-1 0,-1-2 0 16,0 1-4-16,-6 4 3 0,0-1-6 16,-6-4 2-16,5 4-8 0,-8-1 1 0,-27 4 14 15,46-2-4-15,-46 2-10 0,36-3 8 16,-36 3-8-16,28-5-2 0,-28 5 0 15,0 0 7-15,33 5-2 0,-33-5-2 0,0 0 12 16,0 0-1-16,22 12-6 0,-22-12-1 16,0 0 4-16,0 0-11 0,4 34 10 15,-4-34 1-15,0 0-6 0,-4 36 8 0,4-36-5 16,-10 32 10-16,10-32 15 0,-13 39-15 16,1-12 10-16,-1 5 4 0,-4 1-9 15,-1 7 4-15,-3 1-10 0,-5 4 16 0,2-1 2 16,-4-1 15-16,1-2-1 0,4-8 1 15,-2-3 1-15,1 2-2 0,4-1-6 0,-5-4-9 16,5-1 3-16,-5-5-1 0,8 0 15 16,-3-2 22-16,3-3 9 0,-3-9 8 0,20-7 1 15,-33 17 11-15,33-17-8 0,-44-3-1 16,44 3-5-16,-43-30-9 0,18-2-10 16,1-9-9-16,1-4-5 0,-1-7-6 0,3 0-5 15,-1 1-3-15,-1 3-12 0,-1 2-24 16,4 11-37-16,3 5-75 0,-4 1-108 15,4 11-294-15,0 0-416 0,-1-1-652 16</inkml:trace>
  <inkml:trace contextRef="#ctx0" brushRef="#br0" timeOffset="22046.3432">26391 2627 2191 0,'0'0'482'0,"0"0"-202"15,0 0-76-15,0 0-46 0,0-32-45 16,0 32-36-16,0 0 4 0,0 0-25 16,0 0 2-16,0 0-4 0,0 0 11 15,-2-30 0-15,2 30 3 0,0 0 10 0,0 0 8 16,0 0 3-16,0 0 7 0,0 0-3 0,0 0 7 15,0 0-9-15,0 0-11 0,0 0-6 16,0 0-7-16,-8-30-9 0,8 30-3 0,0 0-7 16,0 0-8-16,0 0-8 0,0 0-5 15,0 0-10-15,0 0 1 0,0 0-6 16,0 0 1-16,0 0-4 0,0 0 1 16,-22 80 0-16,19-53 1 0,1 0-3 0,2-27-3 15,-5 59-3-15,2-31 3 0,3-1-4 16,0-27 0-16,3 44-2 0,2-26 2 15,-5-18-1-15,5 34-2 0,7-21 2 16,-12-13 6-16,23 15 6 0,-23-15 0 0,52-8 2 16,-13-7-2-16,9-9-3 0,14-12 3 15,25-20-3-15,2-13 0 0,-1-8-6 0,3-5-2 16,-3-7-12-16,1 0 16 0,3 2-15 16,0 4-24-16,-7 3-22 0,-4 6-17 0,1 7-23 15,0 1-35-15,-10 15-43 0,-14 7-105 16,6 5-610-16,-16 7-344 0</inkml:trace>
  <inkml:trace contextRef="#ctx0" brushRef="#br0" timeOffset="22635.1656">26923 2946 4196 0,'0'0'-52'15,"0"-27"10"-15,0 27 13 0,0 0 6 16,0 0 5-16,0 0-8 0,0 0 8 16,0 0 5-16,0 0 7 0,0 0 4 0,0 0 6 15,0 0 11-15,0 0 14 0,-17 79 8 16,17-79 9-16,0 44 3 0,2-19-10 15,-2-25 9-15,17 43-14 0,-6-21 12 0,3-7 42 16,8 3 1-16,-1-6 2 0,14-8 5 16,9-8 1-16,16-8-9 0,14-16-11 0,48-17-6 15,12-17-9-15,11-19-14 0,14-16-51 16,7-14-83-16,24-44-137 0,-7-4-405 0,-21-5-233 16,-37 29-155-16</inkml:trace>
  <inkml:trace contextRef="#ctx0" brushRef="#br0" timeOffset="35671.2465">18572 11045 3932 0,'-35'-5'-94'0,"35"5"26"16,-30-7 6-16,30 7 4 0,-30-8 17 0,30 8 5 16,-37-7 4-16,37 7-2 0,-28-5 6 15,28 5 1-15,-27-10 5 0,27 10 7 16,0 0-5-16,-27-6 6 0,27 6-2 16,0 0 3-16,0 0-3 0,-26-9 0 0,26 9 13 15,0 0-6-15,0 0-5 0,0 0 5 16,0 0 9-16,-34-6-9 0,34 6 6 0,0 0 3 15,0 0 12-15,0 0 9 0,0 0 2 16,0 0-9-16,-25-11 6 0,25 11 7 0,0 0-2 16,0 0 6-16,0 0 0 0,-33-12-3 15,33 12 4-15,0 0-13 0,-24-12 2 0,24 12 7 16,0 0-9-16,-33-12-3 16,33 12 9-16,-32-9-13 0,32 9 6 0,-34-12 9 15,34 12 1-15,-38-10-4 0,16 5-11 16,22 5 15-16,-40-14-12 0,18 9-3 0,22 5 6 15,-36-7-3-15,36 7-5 0,-39-13 2 16,39 13 1-16,-33-3 1 0,33 3-4 16,-36-9 2-16,36 9-2 0,-33-3-3 15,33 3-1-15,-33-5-3 0,33 5 9 0,-36-3-13 16,36 3 3-16,-33-4-6 0,33 4 6 16,-35 0 1-16,35 0 5 0,-39 0-12 0,39 0-1 15,-31 0 13-15,31 0-9 0,0 0 11 16,-46 0-7-16,46 0-6 0,-30 4 4 0,30-4 3 15,0 0-5-15,-42 0-4 0,42 0-3 16,-31 7 13-16,31-7-10 0,-34 4 8 16,34-4-10-16,-38 9 10 0,16-2-10 0,-1 2 8 15,23-9 0-15,-44 16 11 0,21-6-13 16,-2-5 5-16,25-5-10 0,-39 16-3 16,22-10 14-16,17-6-10 0,-36 12 10 0,14-6 3 15,22-6-15-15,-34 14 3 0,34-14-1 16,-31 11 2-16,31-11 8 0,-34 10-10 15,34-10 0-15,-27 12 15 0,27-12-23 0,-26 9 10 16,26-9 2-16,-31 9-6 0,31-9 23 16,-21 9-8-16,21-9-13 0,-22 10 2 0,22-10-14 15,-25 12 18-15,25-12-8 0,-24 8 4 16,24-8 1-16,-20 15-8 0,20-15-2 16,-20 17 7-16,20-17 8 0,-20 12-10 0,20-12-3 15,-16 18 9-15,16-18-8 0,-17 16 8 16,17-16 0-16,-17 12-1 0,17-12-5 15,0 0 2-15,-27 23 1 0,27-23-7 0,-10 13 5 16,10-13-1-16,0 0 12 0,-16 23-8 16,16-23-2-16,-12 15 4 0,12-15-13 0,0 0 9 15,-12 24 0-15,12-24-5 0,0 0 1 16,-12 23 5-16,12-23 1 0,0 0-2 16,-13 24-4-16,13-24 8 0,-12 15 0 0,12-15 17 15,0 0-22-15,-16 22 3 0,16-22 13 16,0 0-17-16,-12 18 12 0,12-18-15 0,0 0 7 15,-17 23-4-15,17-23 2 16,0 0 8-16,-10 24-8 0,10-24 0 0,0 0 18 16,-5 24-22-16,5-24 8 0,0 0-2 15,0 0-2-15,0 35 1 0,0-35-9 0,0 0 12 16,-2 27 0-16,2-27-6 0,0 0 4 16,-3 25 14-16,3-25-4 0,0 0-10 0,0 0 7 15,-5 30-10-15,5-30 10 0,0 0 1 16,-7 22 0-16,7-22 5 0,0 0-9 15,0 0 4-15,-13 25 3 0,13-25-7 0,0 0 4 16,0 0 5-16,-10 19-15 0,10-19 4 16,0 0 0-16,0 0 4 0,0 0-4 0,0 0 6 15,-17 19-1-15,17-19 5 0,0 0-12 16,0 0 4-16,0 0-6 0,-5 28 2 16,5-28 0-16,0 0 2 0,0 0 4 0,-5 23 0 15,5-23-8-15,0 0 0 0,0 0 15 16,0 0-11-16,0 0-3 15,5 43-10-15,-5-43 13 0,0 0-2 0,0 0 4 0,0 29 12 16,0-29-10-16,0 0-6 0,0 0-1 16,5 27 14-16,-5-27-15 0,0 0 6 15,0 0-6-15,-8 34 4 0,8-34 0 16,0 0-2-16,0 0 2 0,-5 32 8 0,5-32-14 16,0 0 6-16,-5 27 4 0,5-27-2 15,0 0-4-15,-4 30 11 0,4-30-5 0,0 0 5 16,4 33-13-16,-4-33 1 0,0 0 10 15,5 38-3-15,-5-38-2 0,3 24-2 0,-3-24 0 16,5 27 12-16,-5-27-17 0,12 25 7 16,-12-25 3-16,10 29-5 0,-10-29 0 0,13 24-2 15,-13-24 6-15,10 28 0 0,-10-28-4 16,12 22 0-16,-12-22 9 0,10 21-6 16,-10-21 5-16,7 18-5 0,-7-18 8 0,0 0 2 15,12 29-10-15,-12-29 4 0,11 16-3 16,-11-16 10-16,0 0-7 0,17 23-3 15,-17-23 0-15,12 12-6 0,-12-12 2 16,0 0 3-16,18 19 4 0,-18-19-3 0,0 0-1 16,18 20 8-16,-18-20-11 0,17 12 2 15,-17-12 6-15,0 0-6 0,30 18 0 0,-30-18 0 16,27 9-2-16,-27-9 5 0,29 6-10 16,-29-6-1-16,30 6 8 0,-30-6-4 15,31 6 6-15,-31-6-13 0,29 3 9 0,-29-3 7 16,30 7-9-16,-30-7 1 0,0 0 4 15,32 5-6-15,-32-5 1 0,25 6 5 0,-25-6 1 16,28 9-6-16,-28-9-5 0,30 11 5 16,-30-11 15-16,39 4-22 0,-17-1 2 0,-22-3 10 15,48 9-22-15,-23-9 1 0,7 1-3 16,-32-1 1-16,60 0 6 0,-30 0-4 16,2 0-2-16,-7 0 9 0,-25 0-10 15,55-1 7-15,-31 1-3 0,-24 0 2 0,52 0 9 16,-26 0-7-16,-26 0 3 0,42 0-1 15,-42 0-4-15,47 1 7 0,-23-1 4 0,-24 0 2 16,41 7-7-16,-19-4 7 16,-22-3-10-16,37 9 6 0,-15-2-3 0,-22-7 3 15,41 8 2-15,-41-8-4 0,36 10 18 16,-18-7-12-16,-18-3-2 0,37 6 0 0,-37-6 10 16,37 6-14-16,-37-6 4 0,36 6-10 0,-36-6 5 15,34 0 11-15,-34 0-8 0,37 3 2 16,-37-3 8-16,43-3-4 0,-43 3 2 15,40-3-6-15,-40 3 6 0,39-3-6 0,-39 3-4 16,35-3 10-16,-35 3 4 0,38 3 2 16,-38-3-12-16,34 3 12 0,-34-3-12 15,38 3 0-15,-38-3 6 0,35 8 0 0,-13-7-6 16,-22-1-2-16,44 3 4 0,-18 0 12 16,-26-3-10-16,46-3-2 0,-16 3 4 15,1 0-4-15,-31 0 2 0,61-3-10 0,-30 3 12 16,3-1-2-16,-6 1-12 0,-28 0 14 15,57 0 4-15,-27 0-6 0,2 0 4 0,0 0-4 16,-32 0 4-16,57-5-4 0,-25 5-4 16,-1-3 2-16,3 0 2 0,-1 0-2 15,4-3 2-15,2 0 8 0,2-4-16 0,-2 2 0 16,-2-2-8-16,4 1 12 0,-2-1-2 16,-11 0-4-16,4 6 8 0,-3-3 2 15,-3 0-8-15,-26 7 2 0,47-9 12 0,-23 6-10 16,-24 3 8-16,36-6-12 0,-36 6 5 15,39-2 6-15,-39 2-8 0,42-4 1 0,-42 4 8 16,47 0 7-16,-22-3-17 0,-25 3 1 16,60-3 5-16,-27-3 0 0,4 0-6 15,3 0 12-15,-1-3 3 0,4-5-9 0,2 2 4 16,-8 0-4-16,2 3 0 0,3-3 0 16,-9 2-8-16,-1 2 10 0,-2-1-4 15,2-1 2-15,-4 2 0 0,-3 1 10 16,2 0-8-16,0 1-6 0,-1-1 8 0,-26 7 2 15,46-5-8-15,-26 2-2 0,-20 3-2 16,38-7 6-16,-38 7 6 0,42-3-2 0,-42 3 0 16,35 0 4-16,-35 0-8 0,37 0-2 15,-37 0 4-15,33 3 4 0,-33-3-4 0,41 3-6 16,-41-3 4-16,30 4-2 0,-30-4-2 16,33 7 12-16,-33-7-10 0,27 1 2 15,-27-1-6-15,28 3 2 0,-28-3 6 0,0 0-6 16,42 8-4-16,-42-8 8 0,20 4-8 15,-20-4 10-15,29 8 6 0,-29-8-6 0,0 0-6 16,35 9 8-16,-35-9-4 0,35 7-8 16,-35-7 10-16,33 1-4 0,-33-1 2 15,46 0 4-15,-23 0-4 0,-23 0 6 16,58-1-6-16,-27-3-4 0,2 1-4 0,-5 3 6 16,-28 0 6-16,59-4-4 0,-29 3 0 15,0 1 4-15,-30 0-6 0,49 0 4 0,-26 0 6 16,-23 0-4-16,47 1-6 0,-20 3-8 15,-27-4 14-15,48 3 4 0,-24-3-12 0,-24 0 4 16,47 0 8-16,-21 4-8 16,-26-4-4-16,47-4 22 0,-47 4-22 0,49 0 6 15,-29 0-10-15,-20 0 12 0,50-3-6 16,-50 3 4-16,47-4 4 0,-47 4 4 0,38-1-4 16,-38 1-2-16,42-4 16 0,-42 4-24 0,32-3 2 15,-32 3 6-15,32 0-6 0,-32 0 0 16,0 0-8-16,38-5 2 0,-38 5-4 15,0 0 4-15,37-2 2 0,-37 2 6 16,28-2-10-16,-28 2 4 0,30-4-6 16,-30 4 3-16,32-4-3 0,-32 4 0 0,34-4-2 15,-34 4 1-15,31-7-1 0,-31 7 8 16,29-4-7-16,-29 4 7 0,0 0 4 0,35-3-3 16,-35 3 1-16,0 0 4 0,0 0-4 15,32 0 6-15,-32 0-4 0,0 0 2 0,33 7 6 16,-33-7 11-16,0 0-17 0,32 8 2 15,-32-8 0-15,34 7 5 0,-34-7 3 0,31 0-10 16,-31 0 27-16,37 4-23 16,-37-4-4-16,40 0 12 0,-40 0-12 0,37 0 4 15,-37 0 6-15,37 0-8 0,-37 0 7 0,43 0-7 16,-24 2 0-16,-19-2 2 0,43 0 10 16,-43 0-10-16,37 2 0 0,-37-2-2 15,37 0 2-15,-37 0 6 0,37 0-2 16,-37 0 10-16,40 0-3 0,-40 0 1 0,38 0-8 15,-38 0 13-15,40-2-3 0,-40 2 1 16,36-6-6-16,-15 2-3 0,-21 4 1 0,34-3 12 16,-34 3-10-16,37-5 2 0,-37 5-9 15,33-7-1-15,-33 7 12 0,27-3-2 0,-27 3-4 16,0 0 5-16,33-3-9 0,-33 3 15 16,0 0-15-16,32-2 15 0,-32 2-3 15,0 0-1-15,33 2-7 0,-33-2 6 16,0 0-3-16,41 3 7 0,-41-3-7 0,25 7-4 15,-25-7 7-15,30 7-1 0,-30-7-10 16,35 4 15-16,-35-4-15 0,30 4-2 16,-30-4 2-16,40 6-9 0,-40-6 13 0,30 2-7 15,-30-2 2-15,30 8 2 0,-30-8-4 0,27 4 1 16,-27-4 6-16,29 5-7 0,-29-5-3 16,0 0 8-16,33 7 10 0,-33-7-8 15,20 6-12-15,-20-6 1 0,0 0 9 16,30 5-7-16,-30-5 3 0,0 0-1 0,30 4-2 15,-30-4 6-15,0 0-7 0,0 0 3 16,34 3-1-16,-34-3-1 0,0 0 4 0,0 0-2 16,32 0 1-16,-32 0 1 0,0 0-2 15,0 0 5-15,33-10-13 0,-33 10 10 16,29-7-7-16,-29 7 15 0,25-8-13 0,-25 8 2 16,40-17-2-16,-24 9 4 0,6 0 3 15,0-3 7-15,-22 11-16 0,40-21-2 0,-20 9 4 16,-1-5 3-16,2 5-2 0,-1-5-1 15,-1 1 5-15,-4 1-8 0,2-1-3 16,-1 1 15-16,-1 0-9 0,0-5 11 16,-15 20-16-16,22-30 5 0,-10 12 7 0,-12 18-1 15,17-33-5-15,-17 33 7 0,5-38 6 0,1 19 10 16,-6 19-12-16,4-47 3 0,-3 24-10 16,-1 23 12-16,0-54-5 0,4 27-3 15,-4-3 0-15,0-2 3 0,3-1-8 16,-3-1 8-16,5-3-9 0,-2-3 7 0,-3-2 7 15,2-1-14-15,-2-4-11 0,3 0 17 16,-3 1-6-16,4-1-1 0,-4 2-1 0,-4 1-1 16,4-1 6-16,-3 4-2 15,-2-2-1-15,0 4 13 0,-3 1 2 0,-6 1 9 0,1 1 0 16,-7 5-4-16,1 0 3 16,-7 4 5-16,1-2-1 0,-2 5-7 0,-7 2 1 15,3 3-1-15,-3 3 2 0,2-4 7 16,-3 4 3-16,7 7 1 0,-6-8-6 0,3 10-4 15,4-5-2-15,-2 2-2 0,3 0-8 16,-3 1 5-16,-1 0-4 0,5 0 0 0,-7-1-3 16,4 5-2-16,-4-1 2 0,-2-3 1 15,-1 6-3-15,4-4 0 0,-8 4-4 0,-3 3 1 16,-3-4-4-16,-3 8-1 0,-3-4 1 16,-2 3 0-16,-7 0 1 0,-6 1-1 15,1 1 2-15,0 2-2 0,-4-1-3 0,4-4 0 16,-3 1 6-16,-4 1 0 0,3-1-3 15,0 3 3-15,-1-6-1 0,5 3 3 16,5 0-4-16,-2-3-2 0,2 0 3 16,-2 0 0-16,1 0 1 0,-7 0-2 0,-2 0-3 15,1-3 2-15,4 3 0 0,-4-3-8 0,-1 3 7 16,1-3 1-16,1 0 1 0,3 0-1 16,-4-1-4-16,7 4 8 0,-3-3-7 15,1-2 0-15,6 2 2 0,3-1-1 16,-6 1 2-16,8 3-1 0,-7-2-2 0,4 2 4 15,-1 0-1-15,1 0-6 0,-3 0 4 16,-3 2 1-16,-5 1 0 0,-1-3-4 0,-3 4 0 16,-4-1 4-16,-5 2-1 0,1-2 2 15,-16 1-1-15,1 2 8 0,-8-3 4 0,0 0 0 16,-7 0-3-16,-36 2 1 0,4-4-1 16,-13 5-6-16,4 0-18 0,-9 6-41 0,-8 8-61 15,-12-2-60-15,-24 9-170 0,-16 0-586 16,-12 5-661-16</inkml:trace>
</inkml:ink>
</file>

<file path=ppt/ink/ink2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20T18:34:31.565"/>
    </inkml:context>
    <inkml:brush xml:id="br0">
      <inkml:brushProperty name="width" value="0.05292" units="cm"/>
      <inkml:brushProperty name="height" value="0.05292" units="cm"/>
      <inkml:brushProperty name="color" value="#FF0000"/>
    </inkml:brush>
  </inkml:definitions>
  <inkml:trace contextRef="#ctx0" brushRef="#br0">13296 13104 4082 0,'-103'-92'-85'16,"-3"-4"3"-16,-16-12 9 0,10-5 17 0,-5-4 2 15,10-7-5-15,-2 1-9 0,9-2-21 16,-6 3-23-16,8 2-42 0,7 0-71 16,-6 1-470-16,7 1 669 0</inkml:trace>
  <inkml:trace contextRef="#ctx0" brushRef="#br0" timeOffset="3429.6902">14143 2511 2906 0,'-29'-15'29'0,"29"15"2"0,0 0-15 0,-23-12-1 16,23 12-5-16,0 0-7 0,-22-11-16 16,22 11-13-16,0 0-20 0,0 0 1 15,-11-22-1-15,11 22 16 0,0 0 3 16,0 0 27-16,-9-24 16 0,9 24 17 0,0 0 21 15,0 0-2-15,0 0 16 0,0 0 2 16,-5-29 7-16,5 29-12 0,0 0-1 16,0 0-11-16,0 0-10 0,0 0 0 0,0 0-14 15,0 0-5-15,0 0-5 0,0 0-6 16,0 0 0-16,0 0 0 0,0 0-6 0,0 0 10 16,0 0 0-16,0 0 0 0,0 0-5 15,9 102 9-15,1-74-12 0,1-3 1 16,1-1 9-16,1 1-11 0,6-5 6 0,3 3 11 15,-1-8 3-15,9 1 29 0,0-8 25 16,7-4 13-16,3-11 9 0,17-8-2 16,10-12-11-16,29-29-8 0,4-11-12 0,2-13-11 15,5-6 1-15,0-4-14 0,-2-3-8 16,-2 1-6-16,-8 6-8 0,-1 6-6 16,-9 2-3-16,-3 8-11 0,-4 5 4 0,-17 16-18 15,-13 9-34-15,-6 10-18 0,-5 4-22 16,-4 5-22-16,2-1-32 0,-10 7-24 0,2-2-39 15,-5 5-119-15,3 3-466 16,-12 3 263-16</inkml:trace>
  <inkml:trace contextRef="#ctx0" brushRef="#br0" timeOffset="3837.9881">15070 2734 3401 0,'0'0'-2'0,"0"0"33"0,-19 16 9 15,19-16 1-15,0 0 13 0,0 0-18 0,0 0-3 16,0 0 8-16,-15 15-23 0,15-15 1 16,0 0 7-16,0 0-8 0,0 0 0 0,-3 28 5 15,3-28-1-15,0 0-7 0,20 34 3 16,-5-22-14-16,2 3 13 0,1 2-4 16,9-4-1-16,6 2 5 0,2 2 5 15,7-7 14-15,12-7 21 0,14-6 24 0,11-12-5 16,36-17 1-16,16-11-12 0,6-12 21 15,10-10 1-15,5-15-21 0,4-6-13 0,13-7-37 16,-2-5-44-16,6-4-48 0,-10-3-51 16,-9-4-83-16,0-2-258 0,-17 6-333 15,-11 3 178-15</inkml:trace>
  <inkml:trace contextRef="#ctx0" brushRef="#br0" timeOffset="31995.4391">20334 7614 2850 0,'0'0'235'15,"0"0"-130"-15,3-31-15 0,-3 31-23 16,0 0-15-16,0 0-5 0,0 0-6 0,-3-34-10 16,3 34 5-16,0 0-10 0,0 0-5 15,0 0-3-15,3-29 13 0,-3 29 0 0,0 0 2 16,0 0 3-16,5-32 15 0,-5 32-2 15,0 0 18-15,9-21 7 0,-9 21 1 16,0 0 3-16,0 0 7 0,0 0-8 0,5-30 5 16,-5 30-12-16,0 0-1 0,0 0 2 15,0 0-7-15,5-29 3 0,-5 29-10 16,0 0-1-16,0 0-4 0,0 0-7 0,0-32 0 16,0 32 1-16,0 0-4 0,0 0-3 15,0 0 1-15,-10-29-3 0,10 29 1 16,0 0-7-16,-9-26-1 0,9 26-8 15,0 0 2-15,-15-24-4 0,15 24-2 0,-13-18 0 16,13 18-2-16,-19-18 1 0,19 18 2 0,-15-17 0 16,15 17-3-16,-23-14-2 0,23 14-1 15,-22-20 4-15,22 20-4 0,-25-15-4 16,25 15-1-16,-25-12 0 0,25 12-4 0,-35-12-1 16,35 12 1-16,-42-8-1 0,19 7 4 15,23 1-6-15,-46-7-1 0,20 3 0 0,26 4 3 16,-42-3-3-16,42 3 1 0,-45-1 3 15,45 1-4-15,-47 0 1 0,47 0-1 16,-44 0 1-16,44 0-2 0,-41 1 1 0,17 2 1 16,24-3-2-16,-40 0 3 0,40 0-3 15,-35 4 1-15,35-4-1 0,-39 5-1 0,39-5 2 16,-35 3 0-16,35-3-2 16,-38 8 3-16,19-3-4 0,19-5 3 0,-45 11-1 15,25-10-1-15,20-1 1 0,-48 15 0 16,21-8 1-16,7-2 4 0,-7 3-6 0,27-8 0 15,-42 15 2-15,15-6-2 0,1-2-3 16,2 1 5-16,24-8 1 0,-45 17-1 0,22-5-1 16,-1-6 1-16,24-6 1 0,-37 15-1 15,22-8-3-15,15-7 2 0,-31 13-1 16,31-13-1-16,-32 12 1 0,32-12-3 0,-30 15 5 16,15-6-3-16,15-9 1 0,-24 23 2 15,9-11-3-15,-3 8 3 0,4 1-2 0,1 2 3 16,0-2 0-16,-6 3 1 0,4 8-6 15,2-2 4-15,3 4 0 0,-5 1-2 16,0-5 4-16,3 5-4 0,4-3 0 16,-2-1 5-16,-2-1-7 0,5-5 1 0,2 4 1 15,0-5-3-15,5-24 0 0,-7 46 4 16,7-24 0-16,0-22-2 0,0 37 3 0,0-37-2 16,4 36 1-16,-4-36 0 0,11 35-1 15,-5-22 2-15,5 9-3 0,-11-22 2 0,17 30 1 16,0-15 0-16,-17-15-1 0,20 30 2 15,-5-11-1-15,-2-3 0 0,1-4 0 16,1 2 0-16,3 0 2 0,-3 1-3 0,5 1 0 16,-3 0 1-16,6 2 0 0,1-3 0 15,-1 0 1-15,1-1 0 0,-1 3-1 16,5-2 1-16,-6 0 1 0,5-3-1 0,3 5-3 16,-7-5 2-16,4 5 0 0,3-5 0 15,-6-1 1-15,9 5 0 0,-1-4-1 16,6 0 2-16,-11 0-3 0,15 0 0 0,-7 1 1 15,-1-1 1-15,4 0-2 0,1-2 2 16,-6 3-2-16,6-1 3 0,-4-3 0 0,3 3-4 16,1 3 2-16,-3-2 2 0,6 0-2 15,-3 2-1-15,3-3 2 0,-6 0-2 0,6 3 1 16,-3 0-1-16,2-2 1 0,-2 2 2 16,3-3-2-16,-5 2 3 0,4-6-1 15,-2 5-2-15,1-4 0 0,2 3 2 0,-7-2 0 16,10-2-3-16,-10 0 0 0,-1 1 2 15,4-3 2-15,2 3-4 0,0-4 3 16,7 2-1-16,-3 3 1 0,-11-2 1 0,14 2-2 16,-7-5 1-16,5 5 3 0,1-1-8 15,-6 1 4-15,5 3 0 0,0-8 3 16,-2 3-4-16,3 3 1 0,-3-3 1 0,-1 2-1 16,3-4-3-16,-1 3 0 0,1-3 6 15,-5 0-2-15,8 2 7 0,1-6-1 16,-2 3 8-16,5 0-4 0,0-2-3 0,1-3 1 15,-3 2 1-15,5-2-4 0,2 0 4 16,4 0-5-16,-8 0 1 0,-3 0 0 16,5 0-2-16,-1-2 1 0,-2-1-1 0,3 3-1 15,0 0 3-15,-3-5-3 0,0 2 1 16,7 3-1-16,4-4 1 0,2-1 4 0,7-4 3 16,0 3-1-16,0-3 4 0,17 0-3 15,-11-6 1-15,6 0 4 0,-2 0-7 0,-3-5 0 16,3 1 1-16,0-1-3 0,0-5 0 15,-4-1 1-15,-1-1-3 0,-7 3 1 0,4-3-1 16,-7-9 0-16,1 6 0 0,-7-6-3 16,1 1 1-16,-14 2-2 0,-6-4 2 15,1 2-12-15,-7 2-21 0,-5-8-43 16,-7 11-59-16,-18-7-71 0,-12 5-206 0,-28-1-545 16,-34-3-843-16</inkml:trace>
</inkml:ink>
</file>

<file path=ppt/ink/ink2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20T18:44:17.861"/>
    </inkml:context>
    <inkml:brush xml:id="br0">
      <inkml:brushProperty name="width" value="0.05292" units="cm"/>
      <inkml:brushProperty name="height" value="0.05292" units="cm"/>
      <inkml:brushProperty name="color" value="#FF0000"/>
    </inkml:brush>
  </inkml:definitions>
  <inkml:trace contextRef="#ctx0" brushRef="#br0">19128 7911 3381 0,'-30'-8'16'0,"3"0"-34"16,5-2-2-16,22 10-10 0,-47-18-9 15,27 12 20-15,-3-4-7 0,-4 2-14 0,27 8-33 16,-47-19-6-16,24 9 0 0,-1 0 8 16,-1 2 7-16,25 8 10 0,-45-12 18 15,18 5 5-15,27 7 8 0,-38-11-11 16,18 7-18-16,20 4-34 0,-40-3-91 0,40 3-402 15,-44 7 116-15</inkml:trace>
  <inkml:trace contextRef="#ctx0" brushRef="#br0" timeOffset="15723.3513">31343 3377 4585 0,'0'0'16'0,"-17"-28"14"15,17 28-2-15,-12-24-1 0,12 24-4 16,0 0-12-16,-8-20-5 0,8 20 1 0,0 0-49 16,0 0-60-16,0 0-75 0,0 0-229 15,45-17-431-15,-45 17-28 0</inkml:trace>
  <inkml:trace contextRef="#ctx0" brushRef="#br0" timeOffset="76282.1018">24636 1275 3043 0,'0'0'25'0,"-16"-20"-5"0,16 20-8 15,0 0-2-15,-10-18-5 0,10 18-5 16,0 0-65-16,0 0-167 0,0 0-429 16,0 0 121-16</inkml:trace>
  <inkml:trace contextRef="#ctx0" brushRef="#br0" timeOffset="188972.1057">27376 6110 319 0,'0'0'0'15,"0"0"-266"-15,0 0 239 0,0 0 9 0</inkml:trace>
  <inkml:trace contextRef="#ctx0" brushRef="#br0" timeOffset="226045.3011">23695 2319 1574 0,'0'0'225'0,"0"0"-47"0,0 0-39 16,-42-11-13-16,42 11-9 0,0 0-26 0,0 0-3 16,-29-12-20-16,29 12 1 0,0 0-12 15,-16-11-1-15,16 11-7 0,0 0 10 0,0 0-30 16,0 0 2-16,-27-13-8 0,27 13-2 15,0 0-6-15,0 0 3 0,0 0-3 16,0 0 0-16,0 0-5 0,0 0 2 0,0 0-9 16,-22-9 2-16,22 9-5 0,0 0 7 15,0 0 8-15,-8 42 17 0,8-42 4 0,0 60-2 16,0-24 8-16,0 11-11 0,0 1 8 16,0 3-5-16,3 0-5 0,-3 15 25 15,5-4-13-15,0 1-15 0,2 0-2 16,-1-4-3-16,4 1-8 0,2-1 2 0,0-2-7 15,-4-7 7-15,6 2 2 0,-1-5-9 16,-1-8 2-16,3 3-8 0,-4-6-58 0,6-1-38 16,-3-11-87-16,-1-3-249 0,2-4-244 15,0-4 121-15</inkml:trace>
  <inkml:trace contextRef="#ctx0" brushRef="#br0" timeOffset="226816.8633">23624 2504 2678 0,'0'0'-43'0,"-25"-20"11"0,25 20 20 15,-22-11 12-15,22 11 6 16,-18-16-3-16,18 16 3 0,0 0 9 0,-22-15-18 16,22 15 0-16,0 0 9 0,-21-15-3 15,21 15 2-15,0 0-8 0,0 0 12 0,-14-20-12 16,14 20 3-16,0 0 6 0,0 0 6 15,4-33 2-15,-4 33 9 0,0 0 2 16,10-34-5-16,-10 34 5 0,13-35-11 0,-10 18 8 16,-3 17-3-16,19-43 6 0,-8 20-17 15,-6-1 8-15,5 3-5 0,0-1-3 0,6-1 2 16,-3 7 6-16,4-10-13 0,3 2 5 16,3 6-3-16,-4-8 13 0,4 5-13 15,0 3-5-15,-4-1-5 0,-2 4 3 16,-1-2-1-16,-16 17-7 0,30-15 12 0,-30 15 6 15,22-3 8-15,-22 3 22 0,0 0-7 16,35 27-3-16,-21-7 2 0,-4 2 5 0,1 5 1 16,1 6-9-16,-2 5 2 0,2 1-3 15,-6 5-2-15,3-1-3 0,-6 4 7 16,2-5-8-16,-5 5-13 0,0-4 16 16,0 4-9-16,-3-4-1 0,-2-3 7 15,-5-1-13-15,0 1 0 0,1-5 2 0,-2-1-3 16,-3-3 1-16,6-3 2 0,-5-8-3 15,-1 5 1-15,1 0 4 0,4-8 15 0,-4 3 13 16,13-20 14-16,-17 27-7 0,17-27-19 16,-15 27 3-16,15-27-1 0,-11 23-17 0,11-23 8 15,0 0 2-15,-4 24-12 0,4-24 13 16,0 0-3-16,27 22-16 0,-27-22 1 16,33 15 9-16,-14-9-12 0,6 1 0 0,2-2 5 15,3 2 13-15,0-2-5 0,-5 6-11 16,7-2-1-16,-5 0 1 0,4 4 6 15,-2-1-3-15,-1-1 1 0,1 5-1 16,-1 0-7-16,1-4 2 0,-8 0 0 0,8 1-2 16,-6-1 9-16,6 0-7 0,-3-3-34 15,1-1-50-15,0-7-97 0,-27-1-296 0,48-1-246 16,-48 1 560-16</inkml:trace>
  <inkml:trace contextRef="#ctx0" brushRef="#br0" timeOffset="227318.8758">24911 2574 3055 0,'-24'-9'-55'0,"24"9"26"16,0 0 9-16,-30-15 30 0,30 15 29 16,-22-10 24-16,22 10 4 0,0 0 3 0,-25-9 13 15,25 9-17-15,0 0 2 0,0 0-2 16,-28-10-16-16,28 10-1 0,0 0-14 0,0 0-4 16,-42 37-2-16,27-18 22 0,3-1-33 15,1 4 6-15,1-3-10 0,3 5-3 16,7-24 5-16,-14 44 2 0,14-22 5 0,0-22-15 15,0 39 1-15,0-39 8 0,12 33-13 16,-3-13 2-16,4-5 7 0,4-3-2 16,1 0-7-16,7-2 9 0,-25-10-1 0,50 5-10 15,-26-5 11-15,-24 0-8 0,58-8 3 16,-29 1-10-16,-3-2 4 0,-2-3-8 16,-4 0 8-16,-3-3 7 0,1-1-7 0,-18 16 0 15,22-35 3-15,-17 18-5 16,-5 17-5-16,-2-45 14 0,2 45-9 0,-15-48 0 15,2 21 4-15,-6-5 1 0,1 5-5 16,-7 0 0-16,1 0 4 0,-4 7-4 0,6 1-6 16,-5 7 8-16,6 3-11 0,-4 0-22 15,25 9-24-15,-40-6-55 0,40 6-82 0,-34 0-261 16,14 0-264-16,20 0 584 0</inkml:trace>
  <inkml:trace contextRef="#ctx0" brushRef="#br0" timeOffset="227618.6044">25157 1476 3105 0,'0'0'76'16,"-19"-21"-2"-16,19 21-9 0,-17-18-4 15,17 18-9-15,0 0-15 0,0 0-2 16,0 0 6-16,0 0-14 0,0 0-2 0,0 0 13 16,-15 71-9-16,27-28 1 0,-7 13 5 15,10 3 3-15,2 14-11 0,3 7 7 16,0 0-7-16,5 0-2 0,-5 4-4 16,5-3-6-16,0-6 5 0,4 2 3 0,1-8-10 15,3-1-8-15,-1-9-57 0,7-4-53 16,-9-13-88-16,5-9-269 0,-5-4-254 0,3-8 570 15</inkml:trace>
  <inkml:trace contextRef="#ctx0" brushRef="#br0" timeOffset="228088.582">25642 1231 2943 0,'-20'-24'-69'0,"20"24"26"0,-14-20 16 15,14 20 32-15,0 0 1 0,-17-13-3 0,17 13 18 16,0 0 1-16,0 0 2 0,0 0 39 15,0 0 32-15,0 0 38 0,0 0 6 0,-31 50 9 16,27-19 37-16,-4 13-20 0,5 2-14 16,3 4-20-16,0 2-20 0,3 9-6 15,5 8-22-15,1-6-11 0,7 14-4 16,11 1-8-16,-5-4-8 0,6 1-2 0,4-3-7 16,2-4-7-16,2-3-1 0,3-4-2 15,-1-2 2-15,-1-8-9 0,-7-1-2 0,0-3-3 16,2-4-2-16,0 1-3 0,0-5 11 15,-2 0-15-15,2 0 4 0,-4-3-3 16,2-1-3-16,2-1 1 0,-2-4-3 16,0-5-23-16,-5-1-18 0,2 1-23 0,-5-10-11 15,3 0-4-15,-3-3-6 0,1-1-7 16,-3-10-18-16,-1-1-29 0,-19 0-33 0,38-17-49 16,-16 2-97-16,-6-10-495 0,1-4 156 15</inkml:trace>
  <inkml:trace contextRef="#ctx0" brushRef="#br0" timeOffset="228233.8322">26640 2382 3466 0,'5'-39'-67'15,"-5"12"49"-15,0 3 56 16,0 24 17-16,-5-35 27 0,5 35 2 0,0 0-12 16,-3-31-16-16,3 31-5 0,0 0 14 0,0 0-29 15,0 0 0-15,0 0-4 0,0 0-10 16,0 0 1-16,0 0 15 0,0 0-20 0,0 0 2 16,0 0 4-16,40 78-38 0,-35-57-57 15,2-3-62-15,-7-18-107 0,13 31-553 16,-9-19 215-16</inkml:trace>
  <inkml:trace contextRef="#ctx0" brushRef="#br0" timeOffset="228408.9091">26530 1655 3598 0,'-27'-20'148'15,"5"0"26"-15,1 5-32 0,-1 0 9 0,22 15 1 16,-30-20-6-16,30 20-23 0,-19-20-12 15,19 20-22-15,-18-15-42 0,18 15-53 16,0 0-46-16,0 0-56 0,0 0-73 0,20-46-204 16,-3 34-472-16,-17 12-131 0</inkml:trace>
  <inkml:trace contextRef="#ctx0" brushRef="#br0" timeOffset="229038.4369">27361 1741 4073 0,'-21'-8'7'15,"21"8"25"-15,-37-19 0 0,17 13 18 16,20 6 25-16,-32-15 11 0,32 15-8 16,-29-15-18-16,29 15-9 0,-20-9-9 0,20 9-7 15,0 0-1-15,0 0-5 0,0 0-6 16,0 0 3-16,0 0-3 0,0 0-7 0,0 0-2 16,0 0 4-16,77 37-1 0,-58-18-2 15,-1 5 2-15,2 10-2 16,2-1-4-16,-9 6-7 0,4 2 10 0,-4 4-6 0,-4-3 3 15,-1 1-2-15,1-6 6 0,-4 0-2 16,-2-7 1-16,2-1 3 0,0-5 14 16,-5-24-7-16,2 36-6 0,-2-36 6 15,0 22-8-15,0-22-3 0,0 0 1 0,0 0-5 16,0 0-9-16,0 0-3 0,15-113-3 16,-5 57-3-16,1 0 2 0,-1 1-5 15,6-1 2-15,-6 14 21 0,3-2 0 0,-5 8-1 16,-3 6-2-16,7 2-5 0,-7 2 4 15,7 2-4-15,-4 1-4 0,4 2-3 0,-12 21 1 16,28-31 5-16,-11 23 3 0,-17 8-7 16,32-12 2-16,-32 12 0 0,33-7 8 15,-33 7-7-15,34 4 0 0,-34-4 3 0,33 11 5 16,-16-1-9-16,5 2 4 0,-6 3-2 16,1 3-2-16,-4 8 1 0,11 1 8 15,-16 6-8-15,6 2 2 0,-1 2-1 0,-1 2 5 16,-4 2-3-16,5 3 2 0,-4-5-5 15,1 3 5-15,-2-5-20 0,1 4-32 0,2-8-27 16,-2 2-35-16,6-4-36 16,-2-7-45-16,0-5-72 0,4-4-622 0,-2-8-300 15</inkml:trace>
  <inkml:trace contextRef="#ctx0" brushRef="#br0" timeOffset="229546.053">28725 1363 4105 0,'15'-31'-64'0,"-10"10"33"0,-5-2 23 0,0 23 1 16,0 0 14-16,0-40 19 0,0 40 14 16,0 0 22-16,-10-29-15 0,10 29-9 15,-10-18 3-15,10 18-1 0,0 0-18 16,-29-16-6-16,29 16 7 0,0 0-8 0,-62 27-2 16,32-2 16-16,-5 9-20 0,-2 3 1 15,0 5 6-15,2 3-4 0,5-3-12 16,0 5 14-16,2-8-1 0,11-1-7 15,-3-1 2-15,8-4-10 0,2-2 5 0,7-3 2 16,-1-4-6-16,4-24-3 0,12 39 14 16,-3-26-4-16,-9-13-3 0,28 20 11 0,-28-20-14 15,33 0 1-15,-33 0 1 0,46-13 9 16,-23 1-11-16,2 0 6 0,-3-4-9 16,5 4 3-16,-2-10 0 0,3 4 3 0,6-1-8 15,-4-3 7-15,5 4-4 0,-5 0-2 16,5-1-4-16,-5 4 8 0,0 6 0 15,-5-1-2-15,2 4 1 0,3 2 4 0,-30 4 17 16,47 8-8-16,-23-4 3 0,-3 9 24 16,4 9-5-16,2 0 3 0,-5 8 6 0,3 2 4 15,-2 10 15-15,2 2-5 16,-4 1-11-16,2 2-7 0,-6 2 6 0,4 4 5 0,-2 1-4 16,-6 3-1-16,-1 0-7 15,-4 6-1-15,-3-5-2 0,-5 5-5 0,0-12-4 16,-5 8 2-16,-6 0-5 0,-3-7-3 15,-4 5-3-15,-7-6 1 0,-9 4-4 0,-6-2-2 16,-8-1-1-16,1-6-20 16,-10-2-45-16,-3-5-54 0,-2-5-73 0,-7-9-198 0,7-8-546 15,-3-3-600-15</inkml:trace>
  <inkml:trace contextRef="#ctx0" brushRef="#br0" timeOffset="230670.7781">25868 4758 4414 0,'-4'-23'-152'15,"4"23"9"-15,-12-39 6 0,6 18 11 16,2-3 6-16,4 24 5 0,-5-50 10 0,2 23 4 16,3-2 17-16,0 29 17 15,-5-58 29-15,2 27 22 0,3 4 20 0,-4-5 27 0,3 2 23 16,1 30 17-16,-4-59 14 0,4 35 1 15,-5-4-8-15,5 28 21 0,-6-46-12 16,6 24-17-16,0 22 20 0,-4-36-34 16,4 36-11-16,-3-32-6 0,3 32-5 0,0 0-13 15,-5-33 0-15,5 33-6 0,0 0 4 16,0 0 12-16,0 0-18 0,0 0 4 0,0 0-2 16,65 40 3-16,-41-11-9 0,6 9 7 15,5 1-3-15,0 3 0 0,12 6-1 0,-9-10-6 16,6 2-3-16,-2-7 5 0,6 1-6 15,-6-6 8-15,-2-4 4 0,0-1-3 16,-10-8-12-16,5 1 10 0,-13-8-9 16,5-1 8-16,-27-7-8 15,47-7 5-15,-29-5 3 0,4-6-2 0,-9-4-3 0,4-1 0 16,0-9-3-16,-2-2 0 0,-3-2-3 0,-4 7 10 16,2 2-3-16,2 5 10 15,-7 0-18-15,-5 22-1 0,15-33-6 0,-15 33 6 16,16-16 2-16,-16 16 6 0,0 0-11 15,0 0 7-15,54 21 1 0,-26-5-8 0,1-1 5 16,3 4 1-16,-4-4 5 0,7 1-7 16,0-4 4-16,-5-3-4 0,-3-2-2 0,0-2 6 15,3 1 6-15,-30-6 18 0,42-3 12 16,-42 3-6-16,37-24-1 0,-26 3 15 16,-2-5 3-16,-4-7 2 0,-2-11-10 0,-3 1 1 15,0-8-13-15,-3-12-4 0,-2-1 0 16,-4-6-4-16,6-1-15 0,-5-6-16 0,-4 10-12 15,0 1 2-15,4 7-19 0,-5 4-11 16,-4 5-13-16,5 11-21 0,-3 1-25 16,2 8-38-16,1 9-57 0,-1 1-104 15,1 11-499-15,12 9 129 0</inkml:trace>
  <inkml:trace contextRef="#ctx0" brushRef="#br0" timeOffset="231487.7572">28204 3263 3500 0,'-53'42'-54'16,"53"-42"16"-16,-34 5 31 0,34-5 1 16,-38 10 6-16,16-8 9 0,22-2 13 15,-45 10-2-15,20-4-5 0,0 0-4 16,-2 0-2-16,0 4 4 0,7 2 2 0,-3 4-13 16,-6 8 7-16,8 3 4 0,-6 5-7 15,8 2 20-15,-1 2-18 0,7 5 7 0,-5 8 10 16,4 3-8-16,3 0-15 0,7-2 6 15,3-5 2-15,2 2-3 0,6-4-5 16,3-2 8-16,7-7-6 0,1-4-2 0,2-2 10 16,-3-9-10-16,0-2 9 0,3-1-3 15,-20-16-8-15,25 2 24 0,-25-2-8 16,0 0-2-16,43-33 11 0,-34 12 3 0,1-3-18 16,1-14 5-16,-2-2 3 0,1 0-7 15,3 0-5-15,-5-1 5 0,1 5 3 16,-4 2-7-16,-2 6 6 0,6 4 3 0,-8-1-5 15,-1 25 9-15,7-37-14 0,-7 37-1 16,10-19 5-16,-10 19-10 0,0 0 3 0,0 0 8 16,0 0-7-16,55 35-2 0,-33-20 11 15,1 6-10-15,7 4-3 0,1-4 0 16,-1 3-7-16,-2-1 11 0,4-2-8 16,-5 1 9-16,3-2-14 0,-8-9 13 0,3 5-2 15,-2-5-4-15,2 1 6 0,-3-5-3 16,0-1 9-16,-22-6-12 0,40 0 9 0,-40 0-2 15,47-16-8-15,-29 4 8 0,-1 0 3 16,4-3-7-16,-7-2 26 0,-14 17-4 16,30-21-7-16,-15 12 7 0,-15 9 2 0,23-18-13 15,-23 18 3-15,31-9 11 0,-31 9-16 16,35 0 4-16,-35 0 3 0,42 0-14 16,-42 0 2-16,50 9-3 0,-20-6 1 0,3 4 7 15,-3-5 5-15,2 1-10 0,-2 0 4 16,-5 0 2-16,4 1 2 0,-29-4 30 0,45 0 32 15,-45 0 44-15,35-4 0 0,-35 4-9 16,25-15-17-16,-25 15-4 0,15-30 2 16,-15 30-3-16,0-38-13 0,0 11-7 0,0 27-10 15,-10-57-5-15,2 30-9 16,3-3-3-16,-4 0-6 0,3 1-11 0,1-1-28 0,0 3-22 16,-2-1-23-16,7 28-55 0,-2-47-38 15,4 26-36-15,1 1-63 0,6 2-210 16,-9 18-431-16,0 0-299 0</inkml:trace>
  <inkml:trace contextRef="#ctx0" brushRef="#br0" timeOffset="231870.8141">29412 3275 4008 0,'0'0'-156'0,"25"11"16"0,-25-11 24 0,0 0 20 16,0 0 29-16,27 12 24 0,-27-12 18 15,0 0 21-15,27 9 13 0,-27-9 7 0,0 0 6 16,38 0 5-16,-38 0-3 0,0 0 0 16,47-9 0-16,-23 3 2 0,-24 6-9 15,38-17 2-15,-16 8-2 0,-1-2-7 0,-21 11 13 16,29-19 19-16,-14 11-1 16,-15 8-3-16,22-25 0 0,-22 25 13 0,11-26 12 15,-11 26 5-15,9-21-26 0,-9 21 4 16,0 0 1-16,0 0-14 0,0 0-5 0,-37-30 0 15,37 30-12-15,0 0 9 0,-54 15 6 16,54-15 19-16,-43 24-1 0,18-8 5 0,3 9 1 16,-5-1 1-16,7 6-5 0,2 2 0 15,-6-2-2-15,13 4-11 0,-1 4-5 16,2-5 0-16,10 3-2 0,0-4-6 0,8-2 0 16,9-2 0-16,7-6-5 0,6-6 7 15,15-10-27-15,8-6-30 0,16-6-66 16,20-8-73-16,-2-10-227 0,28-6-471 15,-5-10-199-15</inkml:trace>
  <inkml:trace contextRef="#ctx0" brushRef="#br0" timeOffset="233528.1378">20588 1766 3982 0,'0'0'-96'15,"0"0"13"-15,0 0 0 0,0 0 11 16,0 0 12-16,0 0 37 0,-92-8 14 0,92 8-1 16,0 0 33-16,0 0 17 0,-28-14-7 15,28 14 10-15,0 0 4 0,-27-7 7 16,27 7 4-16,0 0 13 0,-25-16-15 0,25 16 3 16,0 0 0-16,0 0-9 0,-24-13-2 15,24 13-5-15,0 0 0 0,0 0-8 0,-23-18-6 16,23 18-3-16,0 0 2 0,0 0-10 15,0 0 1-15,-18-15 5 0,18 15 1 16,0 0-20-16,0 0 1 0,0 0-11 16,0 0 15-16,0 0 4 0,0 0-7 0,0 0 6 15,0 0 7-15,0 0-8 0,33 98 3 16,-15-61 5-16,6 7-5 0,3 4-5 0,3-1 7 16,10 5-13-16,0 0 9 15,0-12-5-15,-3-1-1 0,1-4 8 0,-2-4-12 0,-6-7 4 16,2 2 2-16,-6-5 7 0,-1-9 14 15,-5-8 10-15,-20-4-8 0,42-16-4 16,-23-12-9-16,6-9 8 0,2-8-5 16,-9-12-6-16,0-2-5 0,-4 5 21 0,-4-3-2 15,1 9 0-15,1 4 8 0,-5 5 5 16,-4 4-3-16,6 8-10 0,-8-1-2 16,6 4-6-16,-7 24-1 0,17-32 0 0,-4 24-5 15,-13 8-2-15,38 0-3 0,-38 0 2 16,61 19-4-16,-18-7 0 0,2 3 2 15,12 0-6-15,2 2 1 0,4-5-1 16,-1 0-1-16,-3-3-1 0,3-3 0 0,-10 1 0 16,-9-5 1-16,1 1-1 0,-6-6 3 0,-10-4 0 15,6-5-2-15,-12-1 1 16,-2-7-1-16,-7-2 1 0,2-5-3 0,-6-5-2 0,-9 2 0 16,0-3 0-16,-12-7-11 15,0-4-11-15,-1-6-9 0,-7 4-18 0,1-2-7 16,-8 1-28-16,2 4-11 0,-5 0-2 15,4 9-13-15,-6 2-6 0,-2 11-12 0,-1 3-31 16,-3 3-34-16,-4 2-52 0,3 3-595 16,4 1-49-16</inkml:trace>
  <inkml:trace contextRef="#ctx0" brushRef="#br0" timeOffset="234166.7829">22617 1261 3782 0,'0'0'-82'16,"0"0"16"-16,0 0 22 0,0 0 8 0,0 0 15 15,0 0 16-15,0 0-1 0,0 0 10 16,0 0 11-16,0 0 9 0,-70-37 9 15,70 37 24-15,-23-15 4 0,23 15 9 16,-26-12-8-16,26 12-3 0,0 0-12 16,-25-12 0-16,25 12-11 0,0 0-7 0,0 0 1 15,-30-6-3-15,30 6-4 0,0 0 12 16,0 0-22-16,-16 37-2 0,16-37 18 0,-5 33-24 16,5-33 2-16,0 39 4 0,0-16-12 15,0-23 16-15,8 47-5 0,0-23-3 16,-1 1-11-16,8-5 13 0,0 2-11 15,0-2 0-15,0-5 1 0,5 0 4 0,-1-3-3 16,1-3 2-16,-20-9-4 0,37 10 5 16,-37-10 2-16,36-4 0 0,-36 4 0 0,32-15 0 15,-15 3-3-15,-17 12-5 16,30-27 9-16,-22 7 1 0,-8 20-4 0,15-40-5 0,-11 23 19 16,-4 17-24-16,0-42 16 15,0 42-1-15,-15-42-12 0,3 19 3 0,-1 4 1 16,-2-1-5-16,-2 2 15 0,17 18-1 15,-29-30 6-15,19 16-4 0,10 14-4 0,-20-25 3 16,20 25-10-16,-16-18 4 0,16 18 1 16,0 0-14-16,-16-15 4 0,16 15 10 0,0 0-10 15,0 0 6-15,0 0-2 0,0 0-3 16,0 0 8-16,0 0-4 0,0 0 5 16,52 68 1-16,-38-53 13 0,2 4 5 0,8-2 1 15,1 4-2-15,-2-2-1 0,7 4 4 16,4-2 20-16,-2 0-7 0,-1 3-7 0,11-6 5 15,0-1-7-15,-2-2-37 0,2 1-34 16,-2-4-30-16,0 2-26 0,-4-7-41 16,-5 1-64-16,-7-8-182 0,-3-3-427 15,-21 3 131-15</inkml:trace>
  <inkml:trace contextRef="#ctx0" brushRef="#br0" timeOffset="234462.6354">22969 673 3603 0,'-12'-15'-15'0,"12"15"28"0,-20-21-1 0,20 21-1 15,0 0-11-15,-17-19-3 0,17 19-3 0,0 0 4 16,0 0 0-16,0 0-2 0,0 0 2 16,0 0 2-16,0 0 4 0,0 0 21 15,0 0 10-15,65 40 0 0,-43-18 5 0,1 3 19 16,6 6-20-16,4 3 7 0,1 2-2 15,3 6-9-15,-2-2 4 0,10 13 3 16,-2 4-17-16,-1-9-2 0,2 2-1 16,-1 4 2-16,-9-10-3 0,2-1 0 0,-5-4 15 15,0 2-15-15,-2-9-27 16,-6-2-19-16,-3-2-29 0,0-4-24 0,-1-3-33 16,-4-4-65-16,-15-17-209 0,22 15-368 0,-11-12 404 15</inkml:trace>
  <inkml:trace contextRef="#ctx0" brushRef="#br0" timeOffset="234680.6775">23256 1281 3392 0,'-20'-6'16'0,"20"6"13"16,-30-11-22-16,30 11 4 0,0 0 4 0,-25-12-8 15,25 12-3-15,0 0 11 0,0 0 9 16,5-36-3-16,-5 36 15 0,28-34-6 0,-6 18 1 15,2 0-12-15,-1 1 1 0,2 0-4 16,0 0-3-16,0 3 1 0,7 0 12 16,-5 3-38-16,5-2-29 0,-1 5-31 15,0 0-77-15,0-3-188 0,3 3-376 0,1 3 595 16</inkml:trace>
  <inkml:trace contextRef="#ctx0" brushRef="#br0" timeOffset="235320.7819">23997 1016 3292 0,'0'0'129'0,"0"0"-28"0,0 0-12 16,0 0 8-16,0 0-41 0,0 0-1 16,44-3-1-16,-44 3-5 0,0 0 0 15,0 0-3-15,22-15-19 0,-22 15 7 0,0 0-7 16,25-24 0-16,-25 24-10 0,15-16-1 16,-15 16 0-16,16-19 3 0,-16 19-9 15,12-22 5-15,-12 22-6 0,5-24-2 16,-5 24-13-16,0 0 6 0,0-32 2 0,0 32-7 15,0 0-14-15,0 0 7 0,-30-21-3 16,30 21 3-16,0 0 1 0,-52 12-3 16,52-12 4-16,-40 16 4 0,15-4 3 15,5 3 3-15,0-2 2 0,3 5 6 0,0 0-8 16,4 0-3-16,1 7 10 0,12-25-7 16,-15 47-2-16,10-20 18 0,5-1-16 0,0-26 12 15,2 51-8-15,6-27-3 0,2 1 17 16,4 0-5-16,2-3-9 0,8-1 13 0,13-5 0 15,-4 0-12-15,4-10 2 0,10 0-14 16,-12-6-25-16,8 0-41 0,-4-6-25 16,4-3-29-16,-9-4-22 0,1-3-16 0,-5 1 12 15,-12-1 25-15,4-1 42 0,-5-3 36 16,-4 3 45-16,1-3 29 0,-14 20 52 16,18-33-12-16,-10 15 44 0,-8 18 17 0,9-26 3 15,-9 26-5-15,11-24-24 0,-11 24-16 16,0 0-9-16,19-21-12 0,-19 21-1 15,0 0-10-15,32 0-9 0,-32 0 5 0,0 0-16 16,50 24 6-16,-23-12-6 0,-6 5-9 16,3-5 1-16,-1 0 0 0,-4 3-12 15,-3-6-11-15,-16-9 8 0,30 18 1 16,-30-18-7-16,14 23-2 0,-14-23 9 0,0 0 9 16,0 0 11-16,0 0 2 0,0 0 13 15,0 0 11-15,0 0-2 0,-62 9-3 0,62-9-1 16,-40-29-3-16,20 11-5 0,3 0-3 15,0 0-7-15,-1-2-1 0,4 4-10 0,14 16 3 16,-20-41-8-16,19 21 2 0,1 20-5 16,8-40 1-16,5 20-3 0,11-5-26 0,1-1-26 15,5 6-35-15,9 0-50 0,6-3-72 16,0-3-232-16,3 6-441 0,3-3-241 16</inkml:trace>
  <inkml:trace contextRef="#ctx0" brushRef="#br0" timeOffset="236199.7801">25826 408 3973 0,'0'0'-98'0,"-24"-16"1"16,24 16 25-16,-28-12 35 0,28 12 25 16,-34-15 24-16,34 15 0 0,-33-9-4 0,8 3-2 15,25 6 7-15,-44-9 5 0,16 6 14 16,28 3-26-16,-45-6 16 0,45 6 1 15,-42-3-5-15,15 3-9 0,27 0 13 0,-43 3-7 16,43-3 6-16,-40 3 21 0,40-3-1 16,-34 6-6-16,34-6 1 0,-37 4-18 15,37-4 2-15,-23 8-6 0,23-8 9 0,-20 15-11 16,20-15 2-16,-17 24 0 0,17-24-3 16,-12 35 4-16,12-13-8 0,0-22 3 15,4 45-3-15,-1-16 0 0,5 1 2 0,-3-3 8 16,10 8-16-16,2-5 1 0,-3 5 6 15,-1-1 1-15,4-1-1 0,1-1-4 0,-1-1 2 16,0-1 1-16,-1 3 0 16,3-1-2-16,-3-2 0 0,1 1-4 0,0 1 3 15,-2-5-1-15,2 3-16 0,-1 2-44 16,1-5-26-16,0-3-47 0,-5-4-100 0,4-3-581 16,-4-7 123-16</inkml:trace>
  <inkml:trace contextRef="#ctx0" brushRef="#br0" timeOffset="236444.7721">25483 911 3605 0,'0'0'-72'16,"-37"-9"7"-16,37 9 10 0,-25-7-4 0,25 7 4 15,0 0 6-15,-22-10 6 0,22 10-2 16,0 0 37-16,0 0 13 0,0 0 14 0,0 0 15 15,0 0 13-15,0 0 2 0,0 0-10 16,0 0 4-16,0 0 2 0,87-21-1 16,-55 15-7-16,6-4-7 0,3 2-1 0,4-1-1 15,0-4-37-15,3 1-35 0,-9-3-62 16,8 3-105-16,-12-1-517 0,3 0 527 16</inkml:trace>
  <inkml:trace contextRef="#ctx0" brushRef="#br0" timeOffset="237254.3868">26207 630 3299 0,'0'0'62'0,"0"0"7"0,0 0-9 16,0 0-22-16,0 0-3 16,0 0-2-16,0 0 11 0,0 0 16 0,-79 25-2 15,79-25-7-15,-16 30 1 0,7-10-4 0,9-20-3 16,-8 39-15-16,8-39-1 0,0 39-3 15,0-39 1-15,5 35-7 0,3-16-10 16,-8-19 13-16,12 31-7 0,-4-15 3 0,-8-16 4 16,17 21-11-16,-17-21 9 0,17 18 8 15,-17-18-7-15,0 0-5 0,23 6 14 16,-23-6-13-16,0 0 5 0,0 0-13 0,30-34 5 16,-30 34-9-16,9-31 2 0,-9 31 12 15,3-31-1-15,-3 31-14 0,0-27 6 16,0 27 12-16,0 0-5 0,-8-43 8 0,8 43-1 15,-7-22 13-15,7 22 0 0,0 0-13 16,-10-27 5-16,10 27-7 0,0 0-1 0,-8-18-3 16,8 18-5-16,0 0-1 0,0 0 5 15,0 0-9-15,0 0 2 0,0 0 4 16,0 0 1-16,0 0-2 0,0 0 8 16,0 0 8-16,25 67 5 0,-5-56 12 0,-3 6 0 15,3-5-6-15,1 3-1 0,8 0-2 16,4 4-7-16,-1-7 0 0,2 4-5 0,1-3 1 15,3-1-9-15,-3-3-36 16,-1-3-19-16,-2 0-34 0,-2-3-5 0,1 0-28 16,-31-3-19-16,42-6-29 0,-25-3-21 15,-17 9-15-15,23-20-16 0,-23 20 12 0,9-33 8 16,-9 33 14-16,-4-43 12 0,3 16 10 16,-3-8 9-16,-7 2 37 0,2-4 67 0,1 3 73 15,-4 1 49-15,4 2 31 0,-4 5 25 16,2 2 10-16,3 0 10 0,-4 1-19 15,11 23-15-15,-14-30-26 0,14 30-14 0,-6-25-14 16,6 25-6-16,0 0-8 0,0 0 17 16,0 0-21-16,0 0 12 0,0 0 2 15,0 0-3-15,0 0 0 0,93 43-3 0,-61-21-11 16,2-3-4-16,2 2-5 0,-2-2-2 16,4 1-2-16,1-5-8 0,-6 5-6 15,1-5 1-15,-4-3-4 0,-8 1-1 0,3-2 0 16,-2-4 0-16,-23-7 0 0,34 6-7 15,-34-6 2-15,0 0-7 0,45-24 3 16,-34 6-5-16,-2-4 3 0,-9 22-1 16,8-47 2-16,-8 26 16 0,0 21 12 0,-5-41 13 15,5 41 13-15,-3-33 10 0,3 33-1 16,-5-27-12-16,5 27-10 0,0 0-11 0,0 0 0 16,0 0-3-16,0 0-6 0,0 0-5 15,0 0 0-15,0 0-6 0,1 89-21 16,19-62-54-16,21 4-73 0,-1-9-161 0,10-7-277 15,2-5-391-15,1-8-856 0</inkml:trace>
  <inkml:trace contextRef="#ctx0" brushRef="#br0" timeOffset="244066.7064">5759 4770 2368 0,'-14'-9'161'0,"14"9"-110"0,-25-26 1 0,25 26-3 16,-21-24-6-16,21 24 1 0,-19-21 8 16,19 21-19-16,-17-21 2 0,17 21-12 15,-16-21 6-15,16 21-3 0,-14-22-10 0,14 22 4 16,-15-21 26-16,15 21-21 0,-15-20 12 16,15 20 15-16,-17-21-4 0,17 21 11 15,-16-21 1-15,16 21-3 0,-29-25-2 16,16 14-4-16,13 11-6 0,-34-29-2 0,11 14-12 15,-2-2-6-15,2 0 0 0,-9-3-1 16,-3 2-1-16,-14-3-1 0,1-3 8 16,-3 1-20-16,-5-1-2 0,-1 2 3 0,-14-5 7 15,-1 2 7-15,-3 3 3 0,-7 1 4 16,-3 0-4-16,0 3 14 0,-6-2-7 0,1 4 9 16,-4 1-14-16,-3 0-1 0,2 7 1 15,0-4-7-15,-2 5-6 0,6 2-3 16,9 5-9-16,-15 0 6 0,5 8 2 0,-5 1-9 15,4 1-1-15,6 5 4 0,-7 0-2 16,10 0-5-16,-8 3 9 0,7 3-11 16,1 2 5-16,-1 1-4 0,1 3-1 0,7-1 2 15,-3-2 8-15,6 4-8 0,4-4-3 16,2 5 6-16,6-2 1 0,3-2-14 16,6 0 15-16,6 2-5 0,-3-2 1 0,4 3 4 15,0-3-8-15,5-1 0 0,6-2 6 16,-3 1 0-16,6 1-11 0,-1-4 13 15,-3 2-2-15,6 2-9 0,-5 2 6 0,2 1 0 16,-11 3 0-16,9 2 3 0,-10 2 0 16,-5 5-8-16,-2 5 7 0,-5 6 0 0,-3-5-7 15,-22 16 8-15,17-8-3 0,3-8 25 16,5 0-6-16,2 0 4 0,1 5-16 16,-3-3 2-16,5-1 1 0,2 2 10 0,3-1-9 15,6 1-3-15,2-3-4 0,-3 7 2 16,11-6 13-16,-3-1-25 0,7 2 11 15,6-4-8-15,-3 4 7 0,7-1 4 0,-1-6-8 16,11 0 0-16,-6 2 2 0,5 4 1 16,-2-4 0-16,1 1 8 0,6 1-9 15,-2-5-5-15,-2 4 4 0,4-3-1 0,-1 4-3 16,4-2 6-16,0-2 2 0,4 2-11 16,6 2-7-16,-5-2 0 0,10-4-4 0,0 6-3 15,2-1 1-15,4 0 4 0,8 0-11 16,-1 0-13-16,-3 1 4 0,2-2-4 0,-5-3-3 15,1 4 5-15,-4-7 2 0,-4 1 4 16,-2 0 9-16,-8 1-3 0,0 4 8 16,7 0-1-16,-9 5 1 0,1 3 10 15,-4-6-3-15,5 8 3 0,-2-3 7 0,0-1-2 16,4 11-8-16,3 3 7 0,3 2 3 16,2 1 0-16,2 9-4 0,3 3-2 0,5 1 10 15,-3-1-2-15,12 23 2 0,-3-14 7 16,1-12-3-16,0 1 5 0,-2-1-2 15,5-1 7-15,-1-5-10 0,-3 3-1 0,1-2-3 16,0-9 12-16,-4 2-5 16,-4-10 0-16,1 1 6 0,-5-7-14 0,-10-2 12 0,8-5 8 15,-6 4 2-15,-2-3-4 0,2 1 1 16,-7-1-2-16,-2-5 9 0,6 7-7 16,-4-5-7-16,-5-3 9 0,3 3-1 15,-3-2 9-15,7 0 2 0,-7 4 7 0,-7 3 0 16,7 1 2-16,-3 4-11 0,1-2-2 15,-1 5-3-15,-4 1 5 0,5 3-11 16,-1 6-4-16,3 6 1 0,0 4-6 0,3-3 0 16,-3 7 1-16,2-2-2 0,-2 2 1 15,7-3-3-15,-14-1 1 0,7 1-6 0,-2 1 2 16,-1-1-2-16,1 4 6 0,-1-6-9 16,-6 2 2-16,4 4 4 0,2 3 0 15,-5 5-7-15,8-8 3 0,0-1-1 0,0-4 0 16,3 4 3-16,2-3-7 0,-5 1 4 15,5-5-1-15,2 0 7 0,1-5-5 0,-3-5 3 16,4-9-3-16,-6-2 2 0,-1-2-3 16,1-4 2-16,-3-3-3 0,-3 9-1 15,1-3 3-15,-1 3 2 0,-9 4-3 0,7 6 6 16,-9-1 0-16,-1 3-5 0,5 0 16 16,-6 5-6-16,9-3-2 0,-5 2 5 15,4 1-11-15,0-3-1 0,4 5 0 0,4-1 0 16,0 9 2-16,7 5-1 0,6 8 4 15,6 28-5-15,14-1 0 0,-1-6 4 16,10-5-4-16,0-4 3 0,11-6-1 0,-1-2 2 16,10-11-5-16,-12-13 0 0,-1-14-1 15,-1 0 5-15,2-5-1 0,0-2 1 0,2-6-5 16,-7-4 2-16,1-1 3 0,-3-2 2 16,1-2-3-16,2 7 10 0,0-4-2 0,7 11 0 15,-3 1 1 1,10 5 4-16,14 18-6 0,1 1-1 0,7-3-1 0,5 5 0 15,-5-2 2-15,7 2 0 0,-4-4-2 0,1-5-2 16,2-3 1-16,-23-11-4 0,1-2 1 16,-6-2-3-16,-3 2 2 0,3-3 0 15,-10 0-1-15,0 4-1 0,2-2-1 0,-3-2 0 16,-6 1 1-16,7-2 2 0,-1 2-4 16,-1 0 5-16,4-1-4 0,5-8 2 15,-3 2 2-15,3 1-4 0,8-3 3 16,0-2 3-16,7-3-8 0,0-2 1 0,10-4 1 15,7-1 0-15,1-5 1 0,5-3-2 16,6-2 4-16,2-5-1 0,-4 0 0 0,-2-5 3 16,-7-2-8-16,-6-1-1 0,-10 0 3 15,-1 0 1-15,-3 0 1 0,-6 0-4 0,-7 0 0 16,5 0 4-16,11 5-2 0,-4-5 0 16,10 0 0-16,-1 0 1 0,16-5-1 15,3 4 2-15,8-2-1 0,33-8-1 0,2-1 3 16,2-6-2-16,2 0 2 0,-2-3 4 15,2-1-5-15,0 2 3 0,-2-3-2 16,5 1-1-16,-3-7-1 0,-5 2 0 0,2-3 1 16,1-7 4-16,-8-6-4 15,-2-8 5-15,2 3-6 0,-7-1 0 0,0-6 4 16,0 4-1-16,0 3-3 0,-1 2 2 0,4 3-3 16,-4 2 2-16,1 1-3 0,-2 10-1 15,-3 0 1-15,2 1 1 0,-22 11 0 0,-8 3 1 16,1-4-3-16,-3 7 2 0,0-8-1 15,2 5 1-15,-6-3 1 0,4-1-3 16,-3-3 0-16,0 6 3 0,-2-10-3 0,0 5 1 16,-2-5-2-16,29-7 3 0,-19 2-2 15,-18 3 2-15,2 0-1 0,28-11 1 16,-2-3 1-16,-18 7 1 0,-13 4-2 0,1-4-1 16,25-8-2-16,-18 4 2 0,-5 4 2 15,22-7-4-15,0-3 1 0,8 1 4 0,-7 1-4 16,0-1 0-16,4 0 7 0,0 2-8 15,-20 5 2-15,-4 5 0 0,-7 2-1 16,6 3 1-16,-5-5 1 0,1 4-4 0,4 4 0 16,-2 1 2-16,1 3-16 0,-13 1-1 15,9 1 2-15,-4 3 3 0,-5 6 2 0,4-1-1 16,-2 5 2-16,-3 0 5 16,-4 4-1-16,-3 1 1 0,3 1-1 0,-3-1-2 15,8 5 4-15,-3-3 0 0,1 1 0 0,6-3 3 16,1 2-3-16,-1 3 0 0,1-5 2 15,-1 3 0-15,4-3 3 0,-6 0-2 16,2 3 0-16,1 0 0 0,-13-3-1 0,3 3-1 16,-3 0 3-16,-2 0-2 0,-3 3 0 15,-3-3 1-15,-3 0 0 0,0 4 0 0,-6 1 1 16,-3-1-1-16,-6-2 1 0,3 2-1 16,-2-2 2-16,-6 6 1 0,3 1-1 15,-2-3 1-15,-2 4 2 0,-4-1 0 0,6 0 3 16,-5 4 3-16,1 0-3 0,-3 2-3 15,2-3 4-15,-2 3-2 0,5 5 2 0,4-3-1 16,-8 1 0-16,10 1-4 0,-5 0-2 16,-1-1 1-16,7-5-10 0,2 3-21 15,-3-7-34-15,3 4-43 0,1-11-53 16,-10 1-141-16,-6-6-636 0,-19 0-691 0</inkml:trace>
  <inkml:trace contextRef="#ctx0" brushRef="#br0" timeOffset="250325.8411">16271 14413 4480 0,'0'0'-149'16,"-30"-12"16"-16,30 12 24 0,-22-16 6 0,22 16 13 15,-29-16 1-15,29 16 12 0,-20-20 4 16,20 20 6-16,-25-22 14 0,25 22 23 0,-18-20 10 16,18 20 25-16,-19-20 21 0,19 20-1 15,-16-15 12-15,16 15 17 0,0 0-21 16,-20-22 6-16,20 22-3 0,0 0 6 0,-17-15-13 15,17 15 14-15,0 0 1 0,0 0 5 16,0 0-7-16,0 0-1 0,0 0 0 16,-37 49 0-16,30-3 1 0,6 17 2 15,-3 9-12-15,-2 17-3 0,6 10 14 0,-5 32-20 16,5 0 0-16,0 4 2 0,0-24-1 16,5-14-9-16,-4-6 4 0,4-3 12 0,0-6-18 15,-1-11-1-15,4-8-1 0,-3-3 0 16,3-4-5-16,2-1 4 0,2-3-12 0,2-1 7 15,2-6 4-15,4 0-3 0,4-1 5 16,6-4-4-16,10 0 3 0,2-6-4 16,8-1 0-16,9-9 0 0,6 6 0 0,0-15 0 15,5-3-3-15,4-3-5 0,0-1 11 16,3-5-4-16,-7 7-5 0,3 2 10 0,-6 2-4 16,2 16 3-16,-7 3 1 0,-5 14 11 15,-7 8 7-15,-10 10 3 0,-5 6-5 16,-8 5 3-16,-10 1 0 0,1 5 4 15,-8-3 11-15,-5 2 6 0,-2-14 7 0,-3-5 8 16,0 2 0-16,-3-10-4 0,1-3-2 16,-1-7-6-16,-2 2-7 0,3-7-3 15,-1 2-9-15,3-11-5 0,0 5-2 0,0-4-5 16,5-4-1-16,8 1-5 0,6-1 0 16,6 1-3-16,5-5 1 0,8-7-4 0,8 3 1 15,2-11-2-15,12-8 0 0,12-4-2 16,15-7 1-16,14-2-1 0,21-6 2 0,8-3-3 15,1 1 1-15,-4 5-3 0,-17 1 0 16,-11 3-2-16,-5 2-2 0,-1 4 1 16,8-1 2-16,-9 2-3 0,0 1-1 0,-5 4 2 15,-4 0 1-15,-6-3-3 0,5 3 3 16,-1 3-1-16,-6-6-1 0,7 3 0 0,-5 0-1 16,-2-3 1-16,2-2 1 0,3 1-1 15,1-2 4-15,0-3-5 0,6-3 4 16,-3 0 0-16,8 0 0 0,-10 0-1 15,-12-2-2-15,1 5 0 0,-6 0 2 16,2 0-1-16,-2 1-1 0,-13 3 2 0,5-2 0 16,0 6 0-16,-4 1 4 0,4 1 0 15,0 4 2-15,5 0-2 0,3 5 1 0,5-1-2 16,-4 0 1-16,2 3 0 0,-1-1-2 16,3-3-1-16,1 0 4 0,-1 0-5 0,0-4 1 15,0 1-1-15,-1-5 3 0,-7 0-3 16,-5 0 0-16,3 3 0 0,5-11 0 0,-8 5 0 15,7 3 0-15,-8-1 0 0,-2-3 1 16,6 8-3-16,2-8 2 0,3 8-2 16,6-3 2-16,-5 2 2 0,6 5-1 0,-1-4 1 15,2 4-2-15,-6-5-2 0,7 3 3 16,-2 0-3-16,1-2 2 0,-2-4 0 16,2 0 0-16,-3 0 0 0,4 0 2 15,-4-7-3-15,2 2 0 0,4 1-1 0,-3-2 1 16,-3 0 0-16,2-5 1 0,2 7 0 15,0-4 0-15,4 4 1 0,-3 0 21 0,7 0 2 16,19 4-2-16,-6 0-3 0,14-3 0 16,33 6 0-16,7 5-2 0,6-12-2 0,4 4 0 15,2 0-3-15,3 0-4 0,0-4 3 16,0-8-2-16,10 0-4 0,-9-3 1 16,4-6-2-16,0-1 0 0,-5-1-1 0,-2 3 1 15,-4-2-2-15,-3-2 0 0,-8 1-3 16,1 2-1-16,-1 0 0 0,-7 3-15 0,3-6 0 15,-11 7-4-15,-3-5 0 0,-29 1-1 16,-10 4-1-16,-6 0 5 0,-2-2 1 16,-4 1-2-16,-12 3 3 0,-6-3 3 0,-3 2 1 15,-2 0 1-15,-3 1 0 0,-12 0 2 16,3 3 0-16,-6-2 0 0,0 1 1 16,-2 1 3-16,-8 0 1 0,5 3-1 0,0-3-1 15,-11 3 4-15,8-3-2 0,-1 3 2 16,-3-5-2-16,2 5 2 0,-2-4-2 15,-1 6 3-15,6-6-3 0,-5 1 3 16,3-1-1-16,1-2 1 0,-4 3-1 0,3 0-1 16,1 2-1-16,-4-1 5 0,3-3-4 15,1 2-1-15,-6 3 3 0,4-3 1 0,1 3-2 16,-1-3 3-16,0 2-3 0,1-2 0 16,-4 2 0-16,4-3 0 0,-5 1 2 0,8-3-1 15,-1 0 1-15,1-6-2 0,-2-5 1 16,-2-4 0-16,8-7 0 0,0-3-1 0,-5-6 1 15,10-10 1-15,-3-2-3 0,5-4 1 16,-2 0 1-16,18-24 0 0,-9 14 0 16,5-10 2-16,-1 15-1 0,7-17 0 0,-11 13 0 15,-2 13 2-15,13-25-3 0,-15 15 1 16,-7 7 1-16,6-9 0 0,-11 6-2 16,16-28 2-16,-6-4-1 0,-7 14-2 0,4-20-2 15,-7 1 2-15,7-8 0 0,-6-4 1 16,1-6 0-16,-2-6-1 0,1 2 1 15,-1 4 0-15,-1 1-1 0,1 4 0 16,-6 5 0-16,-2 2 0 0,-3 11 0 0,-5 17 3 16,-4-7-3-16,1 1 0 0,-4 4 2 15,1-3-4-15,-6-3 2 0,7 5-3 0,-7-2 3 16,3-2 0-16,1-7 1 0,-4 0-3 16,0-2 0-16,-5 0 5 0,0-4-4 0,-5 4 1 15,1-34 1-15,-6 6 0 0,-3 2 0 16,1 19-2-16,-6-17 0 0,-4-1 3 15,-3-2-4-15,2 0 2 0,-1-1 0 0,-4 2 0 16,6 2-2-16,-3-5 1 0,2 5-1 16,-6 2 1-16,1-4-2 0,3-2 3 15,-4 6-2-15,-3 1 3 0,2-2 0 0,-2 1-5 16,-1 3 3-16,1-3 1 0,-1 0-2 16,-6-4 1-16,-4-2 1 0,-6-7-1 15,-3 3-1-15,-3-4 5 0,-10 7-3 0,0 1 9 16,3 4 8-16,-7 3-2 0,2 4-3 15,7 0-13-15,-2 7-2 0,4 6 4 16,3 5-1-16,1-2 1 0,5 2-4 0,3-3 2 16,-6 1-1-16,-2-4 6 0,2 4-4 15,2-8-2-15,0 4 0 0,-2-5 3 0,5 1-4 16,-1 5 4-16,-1 1-3 0,1-3 1 16,-1 3 1-16,7 8-1 0,4 9 1 0,5 9-2 15,2 2 0-15,0-4 2 0,1-1-1 16,4 5 0-16,-5-1 1 0,-3 5 0 0,-3-6-1 15,-8-19 3-15,-3 19-3 0,3 10-2 16,-21-13-1-16,-11 5-1 0,7 2 3 16,0 15-2-16,10 10 1 0,-4 4 2 15,-1-2-3-15,0 8 1 0,1-2 2 0,0 2 2 16,8 8-2-16,0 1 1 0,5 3-1 16,-6-2-1-16,5 5 0 0,0 0 3 15,0-1-3-15,-5 0 2 0,5 4 1 0,-1-3-2 16,-6 3-1-16,6-4 2 0,-11 4-2 15,2-5-2-15,-11-1 1 0,-9 3-3 0,-2 0 0 16,-1-4 2-16,-4 2 0 0,-5 3 0 16,-21-8-3-16,-9 2 4 0,14 3-1 0,-16 1 0 15,16 4-2-15,-22 0 0 0,21 3 0 16,9 2 3-16,4 0-2 0,-4 8 1 16,0-5 0-16,3 3 2 0,-3-1-5 0,-7-1 0 15,5 3-2-15,-39-3-2 0,-5 0-4 16,-11 0-14-16,-3-1-25 0,-12 2-29 0,-5-2 1 15,-6 1 11-15,-8-3 10 0,2-3 29 16,6-4 26-16,-3 0 15 0,8-2 2 16,-9 6-1-16,-2 0-2 0,0-1-1 0,-4 6 3 15,1 3-7-15,-4 5-12 0,-11 2-36 16,5 11-27-16,2 1-5 0,-13-3-6 16,-7 0 20-16,-9 1 31 0,-1-5 25 0,-14 0 28 15,-7-5 15-15,1-2 14 0,2-1 12 16,8 0 5-16,6-1 0 0,12-2-1 0,8-1-10 15,2 4-5-15,13-4-8 0,7 8-22 16,-2-8-24-16,9 12-13 0,5-8-3 16,-6 0 0-16,8 0 6 0,1-4 2 0,8-8 1 15,-6 2 4-15,1-5 1 0,-5-3 0 16,-3-5 13-16,0-1 8 0,2 0 3 16,6-3 1-16,1-3 1 0,1 3 0 0,1 0 0 15,8 0-4-15,4-5-2 0,12 4-1 16,7 1-5-16,2-5 1 0,6 5-2 0,0 0-2 15,2 2-1-15,-5 2-2 0,-2-1-1 16,-7 1-2-16,-4 1 4 0,-6 1-1 16,-1-5 1-16,3-1 4 0,-3 2 8 0,-2 0 3 15,8-5 2-15,2 2-3 0,2-7-1 16,0 5-2-16,0-5 0 0,0 2-1 16,-12-1-3-16,-5 2-2 0,-12 0-4 0,-8 2 0 15,-10-1-3-15,-2-4-1 0,4 2 4 16,3-6 6-16,5 4 0 0,-7 1-4 15,-3-2-1-15,-7-3-1 0,-11 5-4 0,-12 6 1 16,-5 8-1-16,-5 1-2 0,1 7 1 16,7 6 0-16,5 12-1 0,4 3-3 0,8 3-17 15,13 9-22-15,14 3-32 0,18-4-37 16,20 7-31-16,17 1-40 0,8 4-80 0,12 7-691 16,25-13-845-16</inkml:trace>
</inkml:ink>
</file>

<file path=ppt/ink/ink2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07T17:53:04.664"/>
    </inkml:context>
    <inkml:brush xml:id="br0">
      <inkml:brushProperty name="width" value="0.05292" units="cm"/>
      <inkml:brushProperty name="height" value="0.05292" units="cm"/>
      <inkml:brushProperty name="color" value="#FF0000"/>
    </inkml:brush>
  </inkml:definitions>
  <inkml:trace contextRef="#ctx0" brushRef="#br0">27283 16930 5190 0,'-15'9'-242'0,"15"-9"-167"0,-14 18-492 16,9-9-433-16</inkml:trace>
</inkml:ink>
</file>

<file path=ppt/ink/ink2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6-10T17:50:09.453"/>
    </inkml:context>
    <inkml:brush xml:id="br0">
      <inkml:brushProperty name="width" value="0.05292" units="cm"/>
      <inkml:brushProperty name="height" value="0.05292" units="cm"/>
      <inkml:brushProperty name="color" value="#FF0000"/>
    </inkml:brush>
  </inkml:definitions>
  <inkml:trace contextRef="#ctx0" brushRef="#br0">19075 13965 0,'0'0'0</inkml:trace>
</inkml:ink>
</file>

<file path=ppt/ink/ink2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2-06-20T16:38:13.463"/>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609AEFE7-B027-404A-892E-6B46420BAB3F}" emma:medium="tactile" emma:mode="ink">
          <msink:context xmlns:msink="http://schemas.microsoft.com/ink/2010/main" type="inkDrawing" rotatedBoundingBox="11503,6713 11518,6713 11518,6728 11503,6728" shapeName="Other"/>
        </emma:interpretation>
      </emma:emma>
    </inkml:annotationXML>
    <inkml:trace contextRef="#ctx0" brushRef="#br0">0 0 0</inkml:trace>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20-Jun-22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Cross Functional</a:t>
            </a:r>
          </a:p>
          <a:p>
            <a:r>
              <a:rPr lang="en-US" dirty="0" smtClean="0"/>
              <a:t>Self Manager</a:t>
            </a:r>
          </a:p>
          <a:p>
            <a:r>
              <a:rPr lang="en-US" dirty="0" smtClean="0"/>
              <a:t>100%</a:t>
            </a:r>
            <a:r>
              <a:rPr lang="en-US" baseline="0" dirty="0" smtClean="0"/>
              <a:t> Dedicated</a:t>
            </a:r>
          </a:p>
          <a:p>
            <a:r>
              <a:rPr lang="en-US" baseline="0" dirty="0" smtClean="0"/>
              <a:t>Co-located</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a:t>
            </a:fld>
            <a:endParaRPr lang="en-US"/>
          </a:p>
        </p:txBody>
      </p:sp>
    </p:spTree>
    <p:extLst>
      <p:ext uri="{BB962C8B-B14F-4D97-AF65-F5344CB8AC3E}">
        <p14:creationId xmlns:p14="http://schemas.microsoft.com/office/powerpoint/2010/main" val="4113685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OODA</a:t>
            </a:r>
          </a:p>
          <a:p>
            <a:r>
              <a:rPr lang="en-US" dirty="0" smtClean="0"/>
              <a:t>Adapt and Overcome</a:t>
            </a:r>
          </a:p>
          <a:p>
            <a:r>
              <a:rPr lang="en-US" dirty="0" smtClean="0"/>
              <a:t>Refrain</a:t>
            </a:r>
            <a:r>
              <a:rPr lang="en-US" baseline="0" dirty="0" smtClean="0"/>
              <a:t> and Reframe</a:t>
            </a:r>
          </a:p>
          <a:p>
            <a:r>
              <a:rPr lang="en-US" baseline="0" dirty="0" smtClean="0"/>
              <a:t>Interrupt meeting by dropping something or making some distraction to gather attention to you.</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a:t>
            </a:fld>
            <a:endParaRPr lang="en-US"/>
          </a:p>
        </p:txBody>
      </p:sp>
    </p:spTree>
    <p:extLst>
      <p:ext uri="{BB962C8B-B14F-4D97-AF65-F5344CB8AC3E}">
        <p14:creationId xmlns:p14="http://schemas.microsoft.com/office/powerpoint/2010/main" val="12292509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15 minutes</a:t>
            </a:r>
          </a:p>
          <a:p>
            <a:r>
              <a:rPr lang="en-US" dirty="0" smtClean="0"/>
              <a:t>Same Time</a:t>
            </a:r>
          </a:p>
          <a:p>
            <a:r>
              <a:rPr lang="en-US" dirty="0" smtClean="0"/>
              <a:t>Same</a:t>
            </a:r>
            <a:r>
              <a:rPr lang="en-US" baseline="0" dirty="0" smtClean="0"/>
              <a:t> Place</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5</a:t>
            </a:fld>
            <a:endParaRPr lang="en-US"/>
          </a:p>
        </p:txBody>
      </p:sp>
    </p:spTree>
    <p:extLst>
      <p:ext uri="{BB962C8B-B14F-4D97-AF65-F5344CB8AC3E}">
        <p14:creationId xmlns:p14="http://schemas.microsoft.com/office/powerpoint/2010/main" val="5787733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 servant leader may facilitate the chartering process</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7</a:t>
            </a:fld>
            <a:endParaRPr lang="en-US"/>
          </a:p>
        </p:txBody>
      </p:sp>
    </p:spTree>
    <p:extLst>
      <p:ext uri="{BB962C8B-B14F-4D97-AF65-F5344CB8AC3E}">
        <p14:creationId xmlns:p14="http://schemas.microsoft.com/office/powerpoint/2010/main" val="38085002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The servant leader together with the team may decide to address other behaviors.</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Remember that the team's social contract—its team charter—is how the team members interact with each other. The goal of the team charter is to create an agile environment in which team members can work to the best of their ability as a team.</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8</a:t>
            </a:fld>
            <a:endParaRPr lang="en-US"/>
          </a:p>
        </p:txBody>
      </p:sp>
    </p:spTree>
    <p:extLst>
      <p:ext uri="{BB962C8B-B14F-4D97-AF65-F5344CB8AC3E}">
        <p14:creationId xmlns:p14="http://schemas.microsoft.com/office/powerpoint/2010/main" val="17162559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HOW</a:t>
            </a:r>
          </a:p>
          <a:p>
            <a:r>
              <a:rPr lang="en-US" baseline="0" dirty="0" smtClean="0"/>
              <a:t>Lessons Learnt</a:t>
            </a:r>
          </a:p>
          <a:p>
            <a:r>
              <a:rPr lang="en-US" baseline="0" dirty="0" smtClean="0"/>
              <a:t>Continuous Improvement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9</a:t>
            </a:fld>
            <a:endParaRPr lang="en-US"/>
          </a:p>
        </p:txBody>
      </p:sp>
    </p:spTree>
    <p:extLst>
      <p:ext uri="{BB962C8B-B14F-4D97-AF65-F5344CB8AC3E}">
        <p14:creationId xmlns:p14="http://schemas.microsoft.com/office/powerpoint/2010/main" val="2446982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1" u="sng" dirty="0" smtClean="0">
                <a:solidFill>
                  <a:srgbClr val="FFC000"/>
                </a:solidFill>
                <a:effectLst>
                  <a:outerShdw blurRad="38100" dist="38100" dir="2700000" algn="tl">
                    <a:srgbClr val="000000">
                      <a:alpha val="43137"/>
                    </a:srgbClr>
                  </a:outerShdw>
                </a:effectLst>
              </a:rPr>
              <a:t>Acronyms</a:t>
            </a:r>
            <a:r>
              <a:rPr lang="en-US" sz="1600" b="1" u="sng" baseline="0" dirty="0" smtClean="0">
                <a:solidFill>
                  <a:srgbClr val="FFC000"/>
                </a:solidFill>
                <a:effectLst>
                  <a:outerShdw blurRad="38100" dist="38100" dir="2700000" algn="tl">
                    <a:srgbClr val="000000">
                      <a:alpha val="43137"/>
                    </a:srgbClr>
                  </a:outerShdw>
                </a:effectLst>
              </a:rPr>
              <a:t> and </a:t>
            </a:r>
            <a:r>
              <a:rPr lang="en-US" sz="1600" b="1" u="sng" dirty="0" smtClean="0">
                <a:solidFill>
                  <a:srgbClr val="FFC000"/>
                </a:solidFill>
                <a:effectLst>
                  <a:outerShdw blurRad="38100" dist="38100" dir="2700000" algn="tl">
                    <a:srgbClr val="000000">
                      <a:alpha val="43137"/>
                    </a:srgbClr>
                  </a:outerShdw>
                </a:effectLst>
              </a:rPr>
              <a:t>Definitions (</a:t>
            </a:r>
            <a:r>
              <a:rPr lang="en-US" sz="1600" b="1" u="sng" baseline="0" dirty="0" smtClean="0">
                <a:solidFill>
                  <a:srgbClr val="FFC000"/>
                </a:solidFill>
                <a:effectLst>
                  <a:outerShdw blurRad="38100" dist="38100" dir="2700000" algn="tl">
                    <a:srgbClr val="000000">
                      <a:alpha val="43137"/>
                    </a:srgbClr>
                  </a:outerShdw>
                </a:effectLst>
              </a:rPr>
              <a:t>glossary at the end of the book)</a:t>
            </a:r>
            <a:endParaRPr lang="en-US" sz="1600" b="1" u="sng" dirty="0">
              <a:solidFill>
                <a:srgbClr val="FFC000"/>
              </a:solidFill>
              <a:effectLst>
                <a:outerShdw blurRad="38100" dist="38100" dir="2700000" algn="tl">
                  <a:srgbClr val="000000">
                    <a:alpha val="43137"/>
                  </a:srgbClr>
                </a:outerShdw>
              </a:effectLst>
            </a:endParaRPr>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10</a:t>
            </a:fld>
            <a:endParaRPr lang="en-US"/>
          </a:p>
        </p:txBody>
      </p:sp>
    </p:spTree>
    <p:extLst>
      <p:ext uri="{BB962C8B-B14F-4D97-AF65-F5344CB8AC3E}">
        <p14:creationId xmlns:p14="http://schemas.microsoft.com/office/powerpoint/2010/main" val="1910043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Index cards or sticky notes</a:t>
            </a:r>
          </a:p>
          <a:p>
            <a:r>
              <a:rPr lang="en-US" dirty="0" smtClean="0"/>
              <a:t>Rolling Wave</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12</a:t>
            </a:fld>
            <a:endParaRPr lang="en-US"/>
          </a:p>
        </p:txBody>
      </p:sp>
    </p:spTree>
    <p:extLst>
      <p:ext uri="{BB962C8B-B14F-4D97-AF65-F5344CB8AC3E}">
        <p14:creationId xmlns:p14="http://schemas.microsoft.com/office/powerpoint/2010/main" val="28721462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Visual Management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35833728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Point of Sales</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18</a:t>
            </a:fld>
            <a:endParaRPr lang="en-US"/>
          </a:p>
        </p:txBody>
      </p:sp>
    </p:spTree>
    <p:extLst>
      <p:ext uri="{BB962C8B-B14F-4D97-AF65-F5344CB8AC3E}">
        <p14:creationId xmlns:p14="http://schemas.microsoft.com/office/powerpoint/2010/main" val="12395734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Projects exist within a larger system, such as a governmental agency, organization, or contractual arrangement. For the sake of brevity, this standard uses the term organization when referring to government agencies, enterprises, contractual arrangements, joint ventures, and other arrangements.</a:t>
            </a:r>
            <a:r>
              <a:rPr lang="en-US" dirty="0" smtClean="0"/>
              <a:t/>
            </a:r>
            <a:br>
              <a:rPr lang="en-US" dirty="0" smtClean="0"/>
            </a:br>
            <a:r>
              <a:rPr lang="en-US" sz="1200" b="0" i="0" kern="1200" dirty="0" smtClean="0">
                <a:solidFill>
                  <a:schemeClr val="tx1"/>
                </a:solidFill>
                <a:effectLst/>
                <a:latin typeface="+mn-lt"/>
                <a:ea typeface="+mn-ea"/>
                <a:cs typeface="+mn-cs"/>
              </a:rPr>
              <a:t>Organizations create value for stakeholders. Examples of ways that projects produce value include, but are not limited to:</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22</a:t>
            </a:fld>
            <a:endParaRPr lang="en-US"/>
          </a:p>
        </p:txBody>
      </p:sp>
    </p:spTree>
    <p:extLst>
      <p:ext uri="{BB962C8B-B14F-4D97-AF65-F5344CB8AC3E}">
        <p14:creationId xmlns:p14="http://schemas.microsoft.com/office/powerpoint/2010/main" val="18142966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Figure 2-1</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shows an example of a system to deliver value that has two portfolios comprised of programs and projects. </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It also shows a stand-alone program with projects and stand-alone projects not associated with portfolios or programs. </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Any of the projects or programs could include products.</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 Operations can directly support and influence portfolios, programs, and projects, as well as other business functions, such as payroll, supply chain management, and so forth. </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Portfolios, programs, and projects influence each other as well as operations.</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24</a:t>
            </a:fld>
            <a:endParaRPr lang="en-US"/>
          </a:p>
        </p:txBody>
      </p:sp>
    </p:spTree>
    <p:extLst>
      <p:ext uri="{BB962C8B-B14F-4D97-AF65-F5344CB8AC3E}">
        <p14:creationId xmlns:p14="http://schemas.microsoft.com/office/powerpoint/2010/main" val="6730939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As shown in Figure 2-2, </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a system for value delivery is part of an organization's internal environment that is subject to </a:t>
            </a:r>
          </a:p>
          <a:p>
            <a:pPr marL="628650" lvl="1"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policies,  procedures, methodologies, frameworks, governance structures, and so forth. </a:t>
            </a:r>
          </a:p>
          <a:p>
            <a:pPr marL="171450" lvl="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That internal environment exists within the larger external environment, which includes </a:t>
            </a:r>
          </a:p>
          <a:p>
            <a:pPr marL="628650" lvl="1"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The economy, the competitive environment, legislative constraints, etc. </a:t>
            </a:r>
          </a:p>
          <a:p>
            <a:pPr marL="171450" lvl="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Section 2.4 provides more detail on internal and external environments.</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25</a:t>
            </a:fld>
            <a:endParaRPr lang="en-US"/>
          </a:p>
        </p:txBody>
      </p:sp>
    </p:spTree>
    <p:extLst>
      <p:ext uri="{BB962C8B-B14F-4D97-AF65-F5344CB8AC3E}">
        <p14:creationId xmlns:p14="http://schemas.microsoft.com/office/powerpoint/2010/main" val="8459878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28</a:t>
            </a:fld>
            <a:endParaRPr lang="en-US"/>
          </a:p>
        </p:txBody>
      </p:sp>
    </p:spTree>
    <p:extLst>
      <p:ext uri="{BB962C8B-B14F-4D97-AF65-F5344CB8AC3E}">
        <p14:creationId xmlns:p14="http://schemas.microsoft.com/office/powerpoint/2010/main" val="32037315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Summer 2022</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Summer 2022</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Summer 2022</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2022</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4.xml.rels><?xml version="1.0" encoding="UTF-8" standalone="yes"?>
<Relationships xmlns="http://schemas.openxmlformats.org/package/2006/relationships"><Relationship Id="rId8" Type="http://schemas.openxmlformats.org/officeDocument/2006/relationships/image" Target="../media/image4.emf"/><Relationship Id="rId13" Type="http://schemas.openxmlformats.org/officeDocument/2006/relationships/customXml" Target="../ink/ink7.xml"/><Relationship Id="rId18" Type="http://schemas.openxmlformats.org/officeDocument/2006/relationships/image" Target="../media/image5.emf"/><Relationship Id="rId26" Type="http://schemas.openxmlformats.org/officeDocument/2006/relationships/image" Target="../media/image10.emf"/><Relationship Id="rId3" Type="http://schemas.openxmlformats.org/officeDocument/2006/relationships/customXml" Target="../ink/ink2.xml"/><Relationship Id="rId21" Type="http://schemas.openxmlformats.org/officeDocument/2006/relationships/customXml" Target="../ink/ink11.xml"/><Relationship Id="rId7" Type="http://schemas.openxmlformats.org/officeDocument/2006/relationships/customXml" Target="../ink/ink4.xml"/><Relationship Id="rId12" Type="http://schemas.openxmlformats.org/officeDocument/2006/relationships/image" Target="../media/image6.emf"/><Relationship Id="rId17" Type="http://schemas.openxmlformats.org/officeDocument/2006/relationships/customXml" Target="../ink/ink9.xml"/><Relationship Id="rId25" Type="http://schemas.openxmlformats.org/officeDocument/2006/relationships/customXml" Target="../ink/ink13.xml"/><Relationship Id="rId2" Type="http://schemas.openxmlformats.org/officeDocument/2006/relationships/notesSlide" Target="../notesSlides/notesSlide2.xml"/><Relationship Id="rId16" Type="http://schemas.openxmlformats.org/officeDocument/2006/relationships/image" Target="../media/image3.emf"/><Relationship Id="rId20"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31.emf"/><Relationship Id="rId11" Type="http://schemas.openxmlformats.org/officeDocument/2006/relationships/customXml" Target="../ink/ink6.xml"/><Relationship Id="rId24" Type="http://schemas.openxmlformats.org/officeDocument/2006/relationships/image" Target="../media/image9.emf"/><Relationship Id="rId5" Type="http://schemas.openxmlformats.org/officeDocument/2006/relationships/customXml" Target="../ink/ink3.xml"/><Relationship Id="rId15" Type="http://schemas.openxmlformats.org/officeDocument/2006/relationships/customXml" Target="../ink/ink8.xml"/><Relationship Id="rId23" Type="http://schemas.openxmlformats.org/officeDocument/2006/relationships/customXml" Target="../ink/ink12.xml"/><Relationship Id="rId10" Type="http://schemas.openxmlformats.org/officeDocument/2006/relationships/image" Target="../media/image51.emf"/><Relationship Id="rId19" Type="http://schemas.openxmlformats.org/officeDocument/2006/relationships/customXml" Target="../ink/ink10.xml"/><Relationship Id="rId4" Type="http://schemas.openxmlformats.org/officeDocument/2006/relationships/image" Target="../media/image20.emf"/><Relationship Id="rId9" Type="http://schemas.openxmlformats.org/officeDocument/2006/relationships/customXml" Target="../ink/ink5.xml"/><Relationship Id="rId14" Type="http://schemas.openxmlformats.org/officeDocument/2006/relationships/image" Target="../media/image24.emf"/><Relationship Id="rId22"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emf"/><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customXml" Target="../ink/ink15.xml"/><Relationship Id="rId5" Type="http://schemas.openxmlformats.org/officeDocument/2006/relationships/image" Target="../media/image80.emf"/><Relationship Id="rId4" Type="http://schemas.openxmlformats.org/officeDocument/2006/relationships/customXml" Target="../ink/ink14.xml"/></Relationships>
</file>

<file path=ppt/slides/_rels/slide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customXml" Target="../ink/ink1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ustomXml" Target="../ink/ink17.xm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4.emf"/></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50.emf"/><Relationship Id="rId3" Type="http://schemas.openxmlformats.org/officeDocument/2006/relationships/customXml" Target="../ink/ink18.xml"/><Relationship Id="rId7" Type="http://schemas.openxmlformats.org/officeDocument/2006/relationships/customXml" Target="../ink/ink20.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40.emf"/><Relationship Id="rId5" Type="http://schemas.openxmlformats.org/officeDocument/2006/relationships/customXml" Target="../ink/ink19.xml"/><Relationship Id="rId10" Type="http://schemas.openxmlformats.org/officeDocument/2006/relationships/image" Target="../media/image15.emf"/><Relationship Id="rId4" Type="http://schemas.openxmlformats.org/officeDocument/2006/relationships/image" Target="../media/image30.emf"/><Relationship Id="rId9" Type="http://schemas.openxmlformats.org/officeDocument/2006/relationships/customXml" Target="../ink/ink2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ustomXml" Target="../ink/ink22.xm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6.emf"/></Relationships>
</file>

<file path=ppt/slides/_rels/slide1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customXml" Target="../ink/ink2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customXml" Target="../ink/ink2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ustomXml" Target="../ink/ink25.xml"/><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111.emf"/></Relationships>
</file>

<file path=ppt/slides/_rels/slide20.xml.rels><?xml version="1.0" encoding="UTF-8" standalone="yes"?>
<Relationships xmlns="http://schemas.openxmlformats.org/package/2006/relationships"><Relationship Id="rId3" Type="http://schemas.openxmlformats.org/officeDocument/2006/relationships/customXml" Target="../ink/ink26.xml"/><Relationship Id="rId2" Type="http://schemas.openxmlformats.org/officeDocument/2006/relationships/image" Target="../media/image20.gif"/><Relationship Id="rId1" Type="http://schemas.openxmlformats.org/officeDocument/2006/relationships/slideLayout" Target="../slideLayouts/slideLayout2.xml"/><Relationship Id="rId4" Type="http://schemas.openxmlformats.org/officeDocument/2006/relationships/image" Target="../media/image120.e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customXml" Target="../ink/ink27.xm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0.e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ZOOM MEETING: 04</a:t>
            </a:r>
            <a:r>
              <a:rPr lang="en-US" sz="5400" dirty="0" smtClean="0">
                <a:solidFill>
                  <a:srgbClr val="FF0000"/>
                </a:solidFill>
                <a:latin typeface="+mn-lt"/>
              </a:rPr>
              <a:t> </a:t>
            </a:r>
            <a:br>
              <a:rPr lang="en-US" sz="5400" dirty="0" smtClean="0">
                <a:solidFill>
                  <a:srgbClr val="FF0000"/>
                </a:solidFill>
                <a:latin typeface="+mn-lt"/>
              </a:rPr>
            </a:br>
            <a:r>
              <a:rPr lang="en-US" sz="5400" dirty="0">
                <a:solidFill>
                  <a:srgbClr val="FF0000"/>
                </a:solidFill>
                <a:latin typeface="+mn-lt"/>
              </a:rPr>
              <a:t>	</a:t>
            </a:r>
            <a:r>
              <a:rPr lang="en-US" sz="5400" dirty="0" smtClean="0">
                <a:solidFill>
                  <a:srgbClr val="FF0000"/>
                </a:solidFill>
                <a:latin typeface="+mn-lt"/>
              </a:rPr>
              <a:t>	(20-</a:t>
            </a:r>
            <a:r>
              <a:rPr lang="en-US" sz="5400" cap="none" dirty="0" smtClean="0">
                <a:solidFill>
                  <a:srgbClr val="FF0000"/>
                </a:solidFill>
                <a:latin typeface="+mn-lt"/>
              </a:rPr>
              <a:t>Jun</a:t>
            </a:r>
            <a:r>
              <a:rPr lang="en-US" sz="5400" dirty="0" smtClean="0">
                <a:solidFill>
                  <a:srgbClr val="FF0000"/>
                </a:solidFill>
                <a:latin typeface="+mn-lt"/>
              </a:rPr>
              <a:t>-2022)</a:t>
            </a:r>
            <a:endParaRPr lang="en-US" sz="5400" dirty="0">
              <a:solidFill>
                <a:srgbClr val="FF00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Lecture 1 : An introduction to agile</a:t>
            </a:r>
          </a:p>
          <a:p>
            <a:r>
              <a:rPr lang="en-US" dirty="0" smtClean="0"/>
              <a:t>Lecture 2: Life Cycle Selection</a:t>
            </a:r>
          </a:p>
          <a:p>
            <a:r>
              <a:rPr lang="en-US" dirty="0" smtClean="0"/>
              <a:t>Lecture 3: Implementing Agile: Creating an Agile Environment</a:t>
            </a:r>
          </a:p>
          <a:p>
            <a:r>
              <a:rPr lang="en-US" dirty="0" smtClean="0"/>
              <a:t>Lecture 4: Implementing Agile: Delivering in an Agile Environment [1/2]</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12622114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The Underlying Philosophies of Agile</a:t>
            </a:r>
            <a:endParaRPr lang="en-US" dirty="0"/>
          </a:p>
        </p:txBody>
      </p:sp>
      <p:sp>
        <p:nvSpPr>
          <p:cNvPr id="5" name="Content Placeholder 4"/>
          <p:cNvSpPr>
            <a:spLocks noGrp="1"/>
          </p:cNvSpPr>
          <p:nvPr>
            <p:ph idx="1"/>
          </p:nvPr>
        </p:nvSpPr>
        <p:spPr/>
        <p:txBody>
          <a:bodyPr/>
          <a:lstStyle/>
          <a:p>
            <a:r>
              <a:rPr lang="en-US" dirty="0" smtClean="0"/>
              <a:t>Saturation of Information and transparency</a:t>
            </a:r>
            <a:endParaRPr lang="en-US" strike="dblStrike" dirty="0" smtClean="0"/>
          </a:p>
          <a:p>
            <a:r>
              <a:rPr lang="en-US" dirty="0" smtClean="0"/>
              <a:t>Delivering Through Empowered Teams</a:t>
            </a:r>
            <a:endParaRPr lang="en-US" dirty="0"/>
          </a:p>
        </p:txBody>
      </p:sp>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477360" y="1033560"/>
              <a:ext cx="11503800" cy="5321520"/>
            </p14:xfrm>
          </p:contentPart>
        </mc:Choice>
        <mc:Fallback>
          <p:pic>
            <p:nvPicPr>
              <p:cNvPr id="7" name="Ink 6"/>
              <p:cNvPicPr/>
              <p:nvPr/>
            </p:nvPicPr>
            <p:blipFill>
              <a:blip r:embed="rId4"/>
              <a:stretch>
                <a:fillRect/>
              </a:stretch>
            </p:blipFill>
            <p:spPr>
              <a:xfrm>
                <a:off x="463680" y="1023480"/>
                <a:ext cx="11530080" cy="5343840"/>
              </a:xfrm>
              <a:prstGeom prst="rect">
                <a:avLst/>
              </a:prstGeom>
            </p:spPr>
          </p:pic>
        </mc:Fallback>
      </mc:AlternateContent>
    </p:spTree>
    <p:extLst>
      <p:ext uri="{BB962C8B-B14F-4D97-AF65-F5344CB8AC3E}">
        <p14:creationId xmlns:p14="http://schemas.microsoft.com/office/powerpoint/2010/main" val="32257697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Scrum roles, artifacts &amp; ceremonies</a:t>
            </a:r>
            <a:endParaRPr lang="en-US" dirty="0"/>
          </a:p>
        </p:txBody>
      </p:sp>
      <p:sp>
        <p:nvSpPr>
          <p:cNvPr id="3" name="Content Placeholder 2"/>
          <p:cNvSpPr>
            <a:spLocks noGrp="1"/>
          </p:cNvSpPr>
          <p:nvPr>
            <p:ph idx="1"/>
          </p:nvPr>
        </p:nvSpPr>
        <p:spPr>
          <a:xfrm>
            <a:off x="838200" y="1825625"/>
            <a:ext cx="10515600" cy="4895850"/>
          </a:xfrm>
        </p:spPr>
        <p:txBody>
          <a:bodyPr>
            <a:normAutofit fontScale="92500" lnSpcReduction="10000"/>
          </a:bodyPr>
          <a:lstStyle/>
          <a:p>
            <a:pPr marL="171450" indent="-171450"/>
            <a:r>
              <a:rPr lang="en-US" dirty="0"/>
              <a:t>SCRUM ARTIFICATS</a:t>
            </a:r>
          </a:p>
          <a:p>
            <a:pPr marL="628650" lvl="1" indent="-171450"/>
            <a:r>
              <a:rPr lang="en-US" dirty="0"/>
              <a:t>Product Backlog</a:t>
            </a:r>
          </a:p>
          <a:p>
            <a:pPr marL="628650" lvl="1" indent="-171450"/>
            <a:r>
              <a:rPr lang="en-US" dirty="0"/>
              <a:t>Sprint Backlog</a:t>
            </a:r>
          </a:p>
          <a:p>
            <a:pPr marL="628650" lvl="1" indent="-171450"/>
            <a:r>
              <a:rPr lang="en-US" dirty="0" smtClean="0"/>
              <a:t>Increment </a:t>
            </a:r>
          </a:p>
          <a:p>
            <a:pPr marL="171450" indent="-171450"/>
            <a:r>
              <a:rPr lang="en-US" dirty="0" smtClean="0"/>
              <a:t>SCRUM </a:t>
            </a:r>
            <a:r>
              <a:rPr lang="en-US" dirty="0"/>
              <a:t>CERMONIES</a:t>
            </a:r>
          </a:p>
          <a:p>
            <a:pPr marL="628650" lvl="1" indent="-171450"/>
            <a:r>
              <a:rPr lang="en-US" dirty="0"/>
              <a:t>Sprint Planning.</a:t>
            </a:r>
          </a:p>
          <a:p>
            <a:pPr marL="628650" lvl="1" indent="-171450"/>
            <a:r>
              <a:rPr lang="en-US" dirty="0"/>
              <a:t>Daily </a:t>
            </a:r>
            <a:r>
              <a:rPr lang="en-US" b="1" dirty="0"/>
              <a:t>Scrum</a:t>
            </a:r>
            <a:r>
              <a:rPr lang="en-US" dirty="0"/>
              <a:t>.</a:t>
            </a:r>
          </a:p>
          <a:p>
            <a:pPr marL="628650" lvl="1" indent="-171450"/>
            <a:r>
              <a:rPr lang="en-US" dirty="0"/>
              <a:t>Sprint Review.</a:t>
            </a:r>
          </a:p>
          <a:p>
            <a:pPr marL="628650" lvl="1" indent="-171450"/>
            <a:r>
              <a:rPr lang="en-US" dirty="0"/>
              <a:t>Sprint Retrospective.</a:t>
            </a:r>
          </a:p>
          <a:p>
            <a:pPr marL="171450" indent="-171450"/>
            <a:r>
              <a:rPr lang="en-US" dirty="0" smtClean="0"/>
              <a:t>SCRUM </a:t>
            </a:r>
            <a:r>
              <a:rPr lang="en-US" dirty="0"/>
              <a:t>ROLES</a:t>
            </a:r>
          </a:p>
          <a:p>
            <a:pPr marL="628650" lvl="1" indent="-171450"/>
            <a:r>
              <a:rPr lang="en-US" dirty="0"/>
              <a:t>Product Owner</a:t>
            </a:r>
          </a:p>
          <a:p>
            <a:pPr marL="628650" lvl="1" indent="-171450"/>
            <a:r>
              <a:rPr lang="en-US" dirty="0"/>
              <a:t>Development Team Members</a:t>
            </a:r>
          </a:p>
          <a:p>
            <a:pPr marL="628650" lvl="1" indent="-171450"/>
            <a:r>
              <a:rPr lang="en-US" dirty="0"/>
              <a:t>Scrum </a:t>
            </a:r>
            <a:r>
              <a:rPr lang="en-US" dirty="0" smtClean="0"/>
              <a:t>Master</a:t>
            </a:r>
            <a:endParaRPr lang="en-US" dirty="0"/>
          </a:p>
        </p:txBody>
      </p:sp>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
        <p:nvSpPr>
          <p:cNvPr id="148" name="Rectangle 147"/>
          <p:cNvSpPr/>
          <p:nvPr/>
        </p:nvSpPr>
        <p:spPr>
          <a:xfrm>
            <a:off x="6230700" y="1995120"/>
            <a:ext cx="4466160" cy="1241280"/>
          </a:xfrm>
          <a:prstGeom prst="rect">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179" name="Rectangle 178"/>
          <p:cNvSpPr/>
          <p:nvPr/>
        </p:nvSpPr>
        <p:spPr>
          <a:xfrm>
            <a:off x="7785360" y="1985760"/>
            <a:ext cx="1683720" cy="1251360"/>
          </a:xfrm>
          <a:prstGeom prst="rect">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187" name="Rectangle 186"/>
          <p:cNvSpPr/>
          <p:nvPr/>
        </p:nvSpPr>
        <p:spPr>
          <a:xfrm>
            <a:off x="7764060" y="2611440"/>
            <a:ext cx="1693080" cy="642240"/>
          </a:xfrm>
          <a:prstGeom prst="rect">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204" name="Rectangle 203"/>
          <p:cNvSpPr/>
          <p:nvPr/>
        </p:nvSpPr>
        <p:spPr>
          <a:xfrm>
            <a:off x="6230700" y="3245040"/>
            <a:ext cx="1581660" cy="2307960"/>
          </a:xfrm>
          <a:prstGeom prst="rect">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70C0"/>
                </a:solidFill>
              </a:rPr>
              <a:t>Sprint Backlog</a:t>
            </a:r>
          </a:p>
          <a:p>
            <a:pPr algn="ctr"/>
            <a:endParaRPr lang="en-US" sz="2000" b="1" dirty="0">
              <a:solidFill>
                <a:srgbClr val="0070C0"/>
              </a:solidFill>
            </a:endParaRPr>
          </a:p>
          <a:p>
            <a:pPr algn="ctr"/>
            <a:endParaRPr lang="en-US" sz="2000" b="1" dirty="0" smtClean="0">
              <a:solidFill>
                <a:srgbClr val="0070C0"/>
              </a:solidFill>
            </a:endParaRPr>
          </a:p>
          <a:p>
            <a:pPr algn="ctr"/>
            <a:endParaRPr lang="en-US" sz="2000" b="1" dirty="0">
              <a:solidFill>
                <a:srgbClr val="0070C0"/>
              </a:solidFill>
            </a:endParaRPr>
          </a:p>
        </p:txBody>
      </p:sp>
      <p:sp>
        <p:nvSpPr>
          <p:cNvPr id="205" name="Rectangle 204"/>
          <p:cNvSpPr/>
          <p:nvPr/>
        </p:nvSpPr>
        <p:spPr>
          <a:xfrm>
            <a:off x="9469080" y="3253629"/>
            <a:ext cx="1227780" cy="2307960"/>
          </a:xfrm>
          <a:prstGeom prst="rect">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206" name="Rectangle 205"/>
          <p:cNvSpPr/>
          <p:nvPr/>
        </p:nvSpPr>
        <p:spPr>
          <a:xfrm>
            <a:off x="7785360" y="2611439"/>
            <a:ext cx="488486" cy="2941560"/>
          </a:xfrm>
          <a:prstGeom prst="rect">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207" name="Rectangle 206"/>
          <p:cNvSpPr/>
          <p:nvPr/>
        </p:nvSpPr>
        <p:spPr>
          <a:xfrm>
            <a:off x="8274206" y="2640934"/>
            <a:ext cx="588484" cy="2912065"/>
          </a:xfrm>
          <a:prstGeom prst="rect">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208" name="Rectangle 207"/>
          <p:cNvSpPr/>
          <p:nvPr/>
        </p:nvSpPr>
        <p:spPr>
          <a:xfrm>
            <a:off x="8825606" y="2611439"/>
            <a:ext cx="676380" cy="2950149"/>
          </a:xfrm>
          <a:prstGeom prst="rect">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213" name="Oval 212"/>
          <p:cNvSpPr/>
          <p:nvPr/>
        </p:nvSpPr>
        <p:spPr>
          <a:xfrm rot="-970800">
            <a:off x="6579065" y="2716805"/>
            <a:ext cx="67551" cy="124071"/>
          </a:xfrm>
          <a:prstGeom prst="ellipse">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218" name="Oval 217"/>
          <p:cNvSpPr/>
          <p:nvPr/>
        </p:nvSpPr>
        <p:spPr>
          <a:xfrm>
            <a:off x="7009560" y="2502000"/>
            <a:ext cx="102600" cy="102960"/>
          </a:xfrm>
          <a:prstGeom prst="ellipse">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225" name="Oval 224"/>
          <p:cNvSpPr/>
          <p:nvPr/>
        </p:nvSpPr>
        <p:spPr>
          <a:xfrm>
            <a:off x="8236080" y="2294280"/>
            <a:ext cx="101160" cy="100800"/>
          </a:xfrm>
          <a:prstGeom prst="ellipse">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mc:AlternateContent xmlns:mc="http://schemas.openxmlformats.org/markup-compatibility/2006" xmlns:p14="http://schemas.microsoft.com/office/powerpoint/2010/main">
        <mc:Choice Requires="p14">
          <p:contentPart p14:bwMode="auto" r:id="rId3">
            <p14:nvContentPartPr>
              <p14:cNvPr id="230" name="Ink 229"/>
              <p14:cNvContentPartPr/>
              <p14:nvPr/>
            </p14:nvContentPartPr>
            <p14:xfrm>
              <a:off x="6123600" y="1748931"/>
              <a:ext cx="4232880" cy="2400480"/>
            </p14:xfrm>
          </p:contentPart>
        </mc:Choice>
        <mc:Fallback xmlns="">
          <p:pic>
            <p:nvPicPr>
              <p:cNvPr id="230" name="Ink 229"/>
              <p:cNvPicPr/>
              <p:nvPr/>
            </p:nvPicPr>
            <p:blipFill>
              <a:blip r:embed="rId4"/>
              <a:stretch>
                <a:fillRect/>
              </a:stretch>
            </p:blipFill>
            <p:spPr>
              <a:xfrm>
                <a:off x="6112800" y="1741371"/>
                <a:ext cx="4254120" cy="2422440"/>
              </a:xfrm>
              <a:prstGeom prst="rect">
                <a:avLst/>
              </a:prstGeom>
            </p:spPr>
          </p:pic>
        </mc:Fallback>
      </mc:AlternateContent>
      <p:sp>
        <p:nvSpPr>
          <p:cNvPr id="248" name="Oval 247"/>
          <p:cNvSpPr/>
          <p:nvPr/>
        </p:nvSpPr>
        <p:spPr>
          <a:xfrm>
            <a:off x="9905760" y="2564280"/>
            <a:ext cx="128880" cy="128880"/>
          </a:xfrm>
          <a:prstGeom prst="ellipse">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mc:AlternateContent xmlns:mc="http://schemas.openxmlformats.org/markup-compatibility/2006" xmlns:p14="http://schemas.microsoft.com/office/powerpoint/2010/main">
        <mc:Choice Requires="p14">
          <p:contentPart p14:bwMode="auto" r:id="rId5">
            <p14:nvContentPartPr>
              <p14:cNvPr id="269" name="Ink 268"/>
              <p14:cNvContentPartPr/>
              <p14:nvPr/>
            </p14:nvContentPartPr>
            <p14:xfrm>
              <a:off x="8869320" y="4601211"/>
              <a:ext cx="615240" cy="16920"/>
            </p14:xfrm>
          </p:contentPart>
        </mc:Choice>
        <mc:Fallback xmlns="">
          <p:pic>
            <p:nvPicPr>
              <p:cNvPr id="269" name="Ink 268"/>
              <p:cNvPicPr/>
              <p:nvPr/>
            </p:nvPicPr>
            <p:blipFill>
              <a:blip r:embed="rId6"/>
              <a:stretch>
                <a:fillRect/>
              </a:stretch>
            </p:blipFill>
            <p:spPr>
              <a:xfrm>
                <a:off x="8856720" y="4588971"/>
                <a:ext cx="640080" cy="4068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273" name="Ink 272"/>
              <p14:cNvContentPartPr/>
              <p14:nvPr/>
            </p14:nvContentPartPr>
            <p14:xfrm>
              <a:off x="6220800" y="4608051"/>
              <a:ext cx="1618560" cy="54720"/>
            </p14:xfrm>
          </p:contentPart>
        </mc:Choice>
        <mc:Fallback xmlns="">
          <p:pic>
            <p:nvPicPr>
              <p:cNvPr id="273" name="Ink 272"/>
              <p:cNvPicPr/>
              <p:nvPr/>
            </p:nvPicPr>
            <p:blipFill>
              <a:blip r:embed="rId8"/>
              <a:stretch>
                <a:fillRect/>
              </a:stretch>
            </p:blipFill>
            <p:spPr>
              <a:xfrm>
                <a:off x="6208200" y="4591491"/>
                <a:ext cx="1647720" cy="86040"/>
              </a:xfrm>
              <a:prstGeom prst="rect">
                <a:avLst/>
              </a:prstGeom>
            </p:spPr>
          </p:pic>
        </mc:Fallback>
      </mc:AlternateContent>
      <p:grpSp>
        <p:nvGrpSpPr>
          <p:cNvPr id="344" name="Group 343"/>
          <p:cNvGrpSpPr/>
          <p:nvPr/>
        </p:nvGrpSpPr>
        <p:grpSpPr>
          <a:xfrm>
            <a:off x="3990042" y="1346265"/>
            <a:ext cx="3849318" cy="486597"/>
            <a:chOff x="196621" y="3318351"/>
            <a:chExt cx="3849318" cy="486597"/>
          </a:xfrm>
          <a:solidFill>
            <a:schemeClr val="bg2"/>
          </a:solidFill>
        </p:grpSpPr>
        <p:sp>
          <p:nvSpPr>
            <p:cNvPr id="345" name="Rectangle 344"/>
            <p:cNvSpPr/>
            <p:nvPr/>
          </p:nvSpPr>
          <p:spPr>
            <a:xfrm>
              <a:off x="196621" y="3324348"/>
              <a:ext cx="804086" cy="480600"/>
            </a:xfrm>
            <a:prstGeom prst="rect">
              <a:avLst/>
            </a:prstGeom>
            <a:grp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000000"/>
                  </a:solidFill>
                </a:rPr>
                <a:t>P</a:t>
              </a:r>
              <a:r>
                <a:rPr lang="en-US" dirty="0" smtClean="0">
                  <a:solidFill>
                    <a:srgbClr val="000000"/>
                  </a:solidFill>
                </a:rPr>
                <a:t>lan</a:t>
              </a:r>
              <a:endParaRPr lang="en-US" dirty="0">
                <a:solidFill>
                  <a:srgbClr val="000000"/>
                </a:solidFill>
              </a:endParaRPr>
            </a:p>
          </p:txBody>
        </p:sp>
        <p:sp>
          <p:nvSpPr>
            <p:cNvPr id="346" name="Rectangle 345"/>
            <p:cNvSpPr/>
            <p:nvPr/>
          </p:nvSpPr>
          <p:spPr>
            <a:xfrm>
              <a:off x="1104828" y="3324348"/>
              <a:ext cx="833240" cy="480600"/>
            </a:xfrm>
            <a:prstGeom prst="rect">
              <a:avLst/>
            </a:prstGeom>
            <a:grp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000000"/>
                  </a:solidFill>
                </a:rPr>
                <a:t>Brief</a:t>
              </a:r>
              <a:endParaRPr lang="en-US" dirty="0">
                <a:solidFill>
                  <a:srgbClr val="000000"/>
                </a:solidFill>
              </a:endParaRPr>
            </a:p>
          </p:txBody>
        </p:sp>
        <p:sp>
          <p:nvSpPr>
            <p:cNvPr id="347" name="Rectangle 346"/>
            <p:cNvSpPr/>
            <p:nvPr/>
          </p:nvSpPr>
          <p:spPr>
            <a:xfrm>
              <a:off x="2042189" y="3318351"/>
              <a:ext cx="962268" cy="480600"/>
            </a:xfrm>
            <a:prstGeom prst="rect">
              <a:avLst/>
            </a:prstGeom>
            <a:grp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000000"/>
                  </a:solidFill>
                </a:rPr>
                <a:t>E</a:t>
              </a:r>
              <a:r>
                <a:rPr lang="en-US" dirty="0" smtClean="0">
                  <a:solidFill>
                    <a:srgbClr val="000000"/>
                  </a:solidFill>
                </a:rPr>
                <a:t>xecute</a:t>
              </a:r>
              <a:endParaRPr lang="en-US" dirty="0">
                <a:solidFill>
                  <a:srgbClr val="000000"/>
                </a:solidFill>
              </a:endParaRPr>
            </a:p>
          </p:txBody>
        </p:sp>
        <p:sp>
          <p:nvSpPr>
            <p:cNvPr id="348" name="Rectangle 347"/>
            <p:cNvSpPr/>
            <p:nvPr/>
          </p:nvSpPr>
          <p:spPr>
            <a:xfrm>
              <a:off x="3108578" y="3322374"/>
              <a:ext cx="937361" cy="480600"/>
            </a:xfrm>
            <a:prstGeom prst="rect">
              <a:avLst/>
            </a:prstGeom>
            <a:grp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000000"/>
                  </a:solidFill>
                </a:rPr>
                <a:t>D</a:t>
              </a:r>
              <a:r>
                <a:rPr lang="en-US" dirty="0" smtClean="0">
                  <a:solidFill>
                    <a:srgbClr val="000000"/>
                  </a:solidFill>
                </a:rPr>
                <a:t>ebrief</a:t>
              </a:r>
              <a:endParaRPr lang="en-US" dirty="0">
                <a:solidFill>
                  <a:srgbClr val="000000"/>
                </a:solidFill>
              </a:endParaRPr>
            </a:p>
          </p:txBody>
        </p:sp>
      </p:grpSp>
      <mc:AlternateContent xmlns:mc="http://schemas.openxmlformats.org/markup-compatibility/2006" xmlns:p14="http://schemas.microsoft.com/office/powerpoint/2010/main">
        <mc:Choice Requires="p14">
          <p:contentPart p14:bwMode="auto" r:id="rId9">
            <p14:nvContentPartPr>
              <p14:cNvPr id="351" name="Ink 350"/>
              <p14:cNvContentPartPr/>
              <p14:nvPr/>
            </p14:nvContentPartPr>
            <p14:xfrm>
              <a:off x="7824240" y="4677171"/>
              <a:ext cx="454320" cy="51120"/>
            </p14:xfrm>
          </p:contentPart>
        </mc:Choice>
        <mc:Fallback xmlns="">
          <p:pic>
            <p:nvPicPr>
              <p:cNvPr id="351" name="Ink 350"/>
              <p:cNvPicPr/>
              <p:nvPr/>
            </p:nvPicPr>
            <p:blipFill>
              <a:blip r:embed="rId10"/>
              <a:stretch>
                <a:fillRect/>
              </a:stretch>
            </p:blipFill>
            <p:spPr>
              <a:xfrm>
                <a:off x="7812360" y="4667811"/>
                <a:ext cx="478080" cy="7416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365" name="Ink 364"/>
              <p14:cNvContentPartPr/>
              <p14:nvPr/>
            </p14:nvContentPartPr>
            <p14:xfrm>
              <a:off x="6278400" y="4623171"/>
              <a:ext cx="436" cy="360"/>
            </p14:xfrm>
          </p:contentPart>
        </mc:Choice>
        <mc:Fallback xmlns="">
          <p:pic>
            <p:nvPicPr>
              <p:cNvPr id="365" name="Ink 364"/>
              <p:cNvPicPr/>
              <p:nvPr/>
            </p:nvPicPr>
            <p:blipFill>
              <a:blip r:embed="rId12"/>
              <a:stretch>
                <a:fillRect/>
              </a:stretch>
            </p:blipFill>
            <p:spPr>
              <a:xfrm>
                <a:off x="6266192" y="4613091"/>
                <a:ext cx="24852" cy="2052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2" name="Ink 11"/>
              <p14:cNvContentPartPr/>
              <p14:nvPr/>
            </p14:nvContentPartPr>
            <p14:xfrm>
              <a:off x="1071000" y="2860714"/>
              <a:ext cx="13680" cy="360"/>
            </p14:xfrm>
          </p:contentPart>
        </mc:Choice>
        <mc:Fallback xmlns="">
          <p:pic>
            <p:nvPicPr>
              <p:cNvPr id="12" name="Ink 11"/>
              <p:cNvPicPr/>
              <p:nvPr/>
            </p:nvPicPr>
            <p:blipFill>
              <a:blip r:embed="rId14"/>
              <a:stretch>
                <a:fillRect/>
              </a:stretch>
            </p:blipFill>
            <p:spPr>
              <a:xfrm>
                <a:off x="1059120" y="2848834"/>
                <a:ext cx="37440" cy="2412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3" name="Ink 12"/>
              <p14:cNvContentPartPr/>
              <p14:nvPr/>
            </p14:nvContentPartPr>
            <p14:xfrm>
              <a:off x="904320" y="1613880"/>
              <a:ext cx="360" cy="360"/>
            </p14:xfrm>
          </p:contentPart>
        </mc:Choice>
        <mc:Fallback xmlns="">
          <p:pic>
            <p:nvPicPr>
              <p:cNvPr id="13" name="Ink 12"/>
              <p:cNvPicPr/>
              <p:nvPr/>
            </p:nvPicPr>
            <p:blipFill>
              <a:blip r:embed="rId16"/>
              <a:stretch>
                <a:fillRect/>
              </a:stretch>
            </p:blipFill>
            <p:spPr>
              <a:xfrm>
                <a:off x="901800" y="1611360"/>
                <a:ext cx="5400" cy="54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5" name="Ink 14"/>
              <p14:cNvContentPartPr/>
              <p14:nvPr/>
            </p14:nvContentPartPr>
            <p14:xfrm>
              <a:off x="4501440" y="1430280"/>
              <a:ext cx="360" cy="360"/>
            </p14:xfrm>
          </p:contentPart>
        </mc:Choice>
        <mc:Fallback xmlns="">
          <p:pic>
            <p:nvPicPr>
              <p:cNvPr id="15" name="Ink 14"/>
              <p:cNvPicPr/>
              <p:nvPr/>
            </p:nvPicPr>
            <p:blipFill>
              <a:blip r:embed="rId18"/>
              <a:stretch>
                <a:fillRect/>
              </a:stretch>
            </p:blipFill>
            <p:spPr>
              <a:xfrm>
                <a:off x="4498560" y="1427400"/>
                <a:ext cx="6120" cy="612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4" name="Ink 23"/>
              <p14:cNvContentPartPr/>
              <p14:nvPr/>
            </p14:nvContentPartPr>
            <p14:xfrm>
              <a:off x="4624200" y="1954080"/>
              <a:ext cx="20880" cy="26280"/>
            </p14:xfrm>
          </p:contentPart>
        </mc:Choice>
        <mc:Fallback xmlns="">
          <p:pic>
            <p:nvPicPr>
              <p:cNvPr id="24" name="Ink 23"/>
              <p:cNvPicPr/>
              <p:nvPr/>
            </p:nvPicPr>
            <p:blipFill>
              <a:blip r:embed="rId20"/>
              <a:stretch>
                <a:fillRect/>
              </a:stretch>
            </p:blipFill>
            <p:spPr>
              <a:xfrm>
                <a:off x="4616280" y="1950120"/>
                <a:ext cx="34920" cy="3780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32" name="Ink 31"/>
              <p14:cNvContentPartPr/>
              <p14:nvPr/>
            </p14:nvContentPartPr>
            <p14:xfrm>
              <a:off x="394200" y="2519640"/>
              <a:ext cx="360" cy="360"/>
            </p14:xfrm>
          </p:contentPart>
        </mc:Choice>
        <mc:Fallback xmlns="">
          <p:pic>
            <p:nvPicPr>
              <p:cNvPr id="32" name="Ink 31"/>
              <p:cNvPicPr/>
              <p:nvPr/>
            </p:nvPicPr>
            <p:blipFill>
              <a:blip r:embed="rId22"/>
              <a:stretch>
                <a:fillRect/>
              </a:stretch>
            </p:blipFill>
            <p:spPr>
              <a:xfrm>
                <a:off x="391680" y="2517120"/>
                <a:ext cx="5400" cy="54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49" name="Ink 48"/>
              <p14:cNvContentPartPr/>
              <p14:nvPr/>
            </p14:nvContentPartPr>
            <p14:xfrm>
              <a:off x="3344040" y="2743354"/>
              <a:ext cx="360" cy="360"/>
            </p14:xfrm>
          </p:contentPart>
        </mc:Choice>
        <mc:Fallback xmlns="">
          <p:pic>
            <p:nvPicPr>
              <p:cNvPr id="49" name="Ink 48"/>
              <p:cNvPicPr/>
              <p:nvPr/>
            </p:nvPicPr>
            <p:blipFill>
              <a:blip r:embed="rId24"/>
              <a:stretch>
                <a:fillRect/>
              </a:stretch>
            </p:blipFill>
            <p:spPr>
              <a:xfrm>
                <a:off x="3332160" y="2731474"/>
                <a:ext cx="24120" cy="24120"/>
              </a:xfrm>
              <a:prstGeom prst="rect">
                <a:avLst/>
              </a:prstGeom>
            </p:spPr>
          </p:pic>
        </mc:Fallback>
      </mc:AlternateContent>
      <mc:AlternateContent xmlns:mc="http://schemas.openxmlformats.org/markup-compatibility/2006">
        <mc:Choice xmlns:p14="http://schemas.microsoft.com/office/powerpoint/2010/main" Requires="p14">
          <p:contentPart p14:bwMode="auto" r:id="rId25">
            <p14:nvContentPartPr>
              <p14:cNvPr id="7" name="Ink 6"/>
              <p14:cNvContentPartPr/>
              <p14:nvPr/>
            </p14:nvContentPartPr>
            <p14:xfrm>
              <a:off x="457560" y="92880"/>
              <a:ext cx="11680560" cy="6670080"/>
            </p14:xfrm>
          </p:contentPart>
        </mc:Choice>
        <mc:Fallback>
          <p:pic>
            <p:nvPicPr>
              <p:cNvPr id="7" name="Ink 6"/>
              <p:cNvPicPr/>
              <p:nvPr/>
            </p:nvPicPr>
            <p:blipFill>
              <a:blip r:embed="rId26"/>
              <a:stretch>
                <a:fillRect/>
              </a:stretch>
            </p:blipFill>
            <p:spPr>
              <a:xfrm>
                <a:off x="446400" y="82440"/>
                <a:ext cx="11705040" cy="6690600"/>
              </a:xfrm>
              <a:prstGeom prst="rect">
                <a:avLst/>
              </a:prstGeom>
            </p:spPr>
          </p:pic>
        </mc:Fallback>
      </mc:AlternateContent>
    </p:spTree>
    <p:extLst>
      <p:ext uri="{BB962C8B-B14F-4D97-AF65-F5344CB8AC3E}">
        <p14:creationId xmlns:p14="http://schemas.microsoft.com/office/powerpoint/2010/main" val="838694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44"/>
                                        </p:tgtEl>
                                        <p:attrNameLst>
                                          <p:attrName>style.visibility</p:attrName>
                                        </p:attrNameLst>
                                      </p:cBhvr>
                                      <p:to>
                                        <p:strVal val="visible"/>
                                      </p:to>
                                    </p:set>
                                  </p:childTnLst>
                                </p:cTn>
                              </p:par>
                            </p:childTnLst>
                          </p:cTn>
                        </p:par>
                        <p:par>
                          <p:cTn id="7" fill="hold">
                            <p:stCondLst>
                              <p:cond delay="0"/>
                            </p:stCondLst>
                            <p:childTnLst>
                              <p:par>
                                <p:cTn id="8" presetID="35" presetClass="emph" presetSubtype="0" fill="hold" nodeType="afterEffect">
                                  <p:stCondLst>
                                    <p:cond delay="500"/>
                                  </p:stCondLst>
                                  <p:childTnLst>
                                    <p:anim calcmode="discrete" valueType="str">
                                      <p:cBhvr>
                                        <p:cTn id="9" dur="2000" fill="hold"/>
                                        <p:tgtEl>
                                          <p:spTgt spid="344"/>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pic>
        <p:nvPicPr>
          <p:cNvPr id="9" name="Content Placeholder 8"/>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83940" y="167141"/>
            <a:ext cx="11824119" cy="6554334"/>
          </a:xfrm>
        </p:spPr>
      </p:pic>
      <mc:AlternateContent xmlns:mc="http://schemas.openxmlformats.org/markup-compatibility/2006" xmlns:p14="http://schemas.microsoft.com/office/powerpoint/2010/main">
        <mc:Choice Requires="p14">
          <p:contentPart p14:bwMode="auto" r:id="rId4">
            <p14:nvContentPartPr>
              <p14:cNvPr id="46" name="Ink 45"/>
              <p14:cNvContentPartPr/>
              <p14:nvPr/>
            </p14:nvContentPartPr>
            <p14:xfrm>
              <a:off x="1024920" y="3500691"/>
              <a:ext cx="471960" cy="115920"/>
            </p14:xfrm>
          </p:contentPart>
        </mc:Choice>
        <mc:Fallback xmlns="">
          <p:pic>
            <p:nvPicPr>
              <p:cNvPr id="46" name="Ink 45"/>
              <p:cNvPicPr/>
              <p:nvPr/>
            </p:nvPicPr>
            <p:blipFill>
              <a:blip r:embed="rId5"/>
              <a:stretch>
                <a:fillRect/>
              </a:stretch>
            </p:blipFill>
            <p:spPr>
              <a:xfrm>
                <a:off x="1019160" y="3494571"/>
                <a:ext cx="484200" cy="12780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3" name="Ink 2"/>
              <p14:cNvContentPartPr/>
              <p14:nvPr/>
            </p14:nvContentPartPr>
            <p14:xfrm>
              <a:off x="-4320" y="6840"/>
              <a:ext cx="12026160" cy="6742440"/>
            </p14:xfrm>
          </p:contentPart>
        </mc:Choice>
        <mc:Fallback>
          <p:pic>
            <p:nvPicPr>
              <p:cNvPr id="3" name="Ink 2"/>
              <p:cNvPicPr/>
              <p:nvPr/>
            </p:nvPicPr>
            <p:blipFill>
              <a:blip r:embed="rId7"/>
              <a:stretch>
                <a:fillRect/>
              </a:stretch>
            </p:blipFill>
            <p:spPr>
              <a:xfrm>
                <a:off x="-13320" y="-5040"/>
                <a:ext cx="12041640" cy="6764760"/>
              </a:xfrm>
              <a:prstGeom prst="rect">
                <a:avLst/>
              </a:prstGeom>
            </p:spPr>
          </p:pic>
        </mc:Fallback>
      </mc:AlternateContent>
    </p:spTree>
    <p:extLst>
      <p:ext uri="{BB962C8B-B14F-4D97-AF65-F5344CB8AC3E}">
        <p14:creationId xmlns:p14="http://schemas.microsoft.com/office/powerpoint/2010/main" val="24267613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CHARTER THE PROJECT AND THE TEAM</a:t>
            </a:r>
            <a:endParaRPr lang="en-US" dirty="0"/>
          </a:p>
        </p:txBody>
      </p:sp>
      <p:sp>
        <p:nvSpPr>
          <p:cNvPr id="3" name="Content Placeholder 2"/>
          <p:cNvSpPr>
            <a:spLocks noGrp="1"/>
          </p:cNvSpPr>
          <p:nvPr>
            <p:ph idx="1"/>
          </p:nvPr>
        </p:nvSpPr>
        <p:spPr/>
        <p:txBody>
          <a:bodyPr/>
          <a:lstStyle/>
          <a:p>
            <a:r>
              <a:rPr lang="en-US" dirty="0" smtClean="0"/>
              <a:t>Project Charter</a:t>
            </a:r>
          </a:p>
          <a:p>
            <a:r>
              <a:rPr lang="en-US" smtClean="0"/>
              <a:t>Team Charter</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689400" y="1458000"/>
              <a:ext cx="10198080" cy="4686840"/>
            </p14:xfrm>
          </p:contentPart>
        </mc:Choice>
        <mc:Fallback>
          <p:pic>
            <p:nvPicPr>
              <p:cNvPr id="7" name="Ink 6"/>
              <p:cNvPicPr/>
              <p:nvPr/>
            </p:nvPicPr>
            <p:blipFill>
              <a:blip r:embed="rId3"/>
              <a:stretch>
                <a:fillRect/>
              </a:stretch>
            </p:blipFill>
            <p:spPr>
              <a:xfrm>
                <a:off x="680040" y="1447920"/>
                <a:ext cx="10218240" cy="4710600"/>
              </a:xfrm>
              <a:prstGeom prst="rect">
                <a:avLst/>
              </a:prstGeom>
            </p:spPr>
          </p:pic>
        </mc:Fallback>
      </mc:AlternateContent>
    </p:spTree>
    <p:extLst>
      <p:ext uri="{BB962C8B-B14F-4D97-AF65-F5344CB8AC3E}">
        <p14:creationId xmlns:p14="http://schemas.microsoft.com/office/powerpoint/2010/main" val="6568457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CHARTER</a:t>
            </a:r>
            <a:endParaRPr lang="en-US" dirty="0"/>
          </a:p>
        </p:txBody>
      </p:sp>
      <p:sp>
        <p:nvSpPr>
          <p:cNvPr id="3" name="Content Placeholder 2"/>
          <p:cNvSpPr>
            <a:spLocks noGrp="1"/>
          </p:cNvSpPr>
          <p:nvPr>
            <p:ph idx="1"/>
          </p:nvPr>
        </p:nvSpPr>
        <p:spPr/>
        <p:txBody>
          <a:bodyPr/>
          <a:lstStyle/>
          <a:p>
            <a:r>
              <a:rPr lang="en-US" dirty="0" smtClean="0"/>
              <a:t>Why this project matters </a:t>
            </a:r>
          </a:p>
          <a:p>
            <a:r>
              <a:rPr lang="en-US" dirty="0"/>
              <a:t>W</a:t>
            </a:r>
            <a:r>
              <a:rPr lang="en-US" dirty="0" smtClean="0"/>
              <a:t>here </a:t>
            </a:r>
            <a:r>
              <a:rPr lang="en-US" dirty="0"/>
              <a:t>the team is </a:t>
            </a:r>
            <a:r>
              <a:rPr lang="en-US" dirty="0" smtClean="0"/>
              <a:t>headed</a:t>
            </a:r>
          </a:p>
          <a:p>
            <a:r>
              <a:rPr lang="en-US" dirty="0"/>
              <a:t>W</a:t>
            </a:r>
            <a:r>
              <a:rPr lang="en-US" dirty="0" smtClean="0"/>
              <a:t>hat </a:t>
            </a:r>
            <a:r>
              <a:rPr lang="en-US" dirty="0"/>
              <a:t>the project objective is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
        <p:nvSpPr>
          <p:cNvPr id="7" name="TextBox 6"/>
          <p:cNvSpPr txBox="1"/>
          <p:nvPr/>
        </p:nvSpPr>
        <p:spPr>
          <a:xfrm>
            <a:off x="5369168" y="1847850"/>
            <a:ext cx="1453663" cy="461665"/>
          </a:xfrm>
          <a:prstGeom prst="rect">
            <a:avLst/>
          </a:prstGeom>
          <a:noFill/>
        </p:spPr>
        <p:txBody>
          <a:bodyPr wrap="square" rtlCol="0">
            <a:spAutoFit/>
          </a:bodyPr>
          <a:lstStyle/>
          <a:p>
            <a:r>
              <a:rPr lang="en-US" sz="2400" b="1" dirty="0" smtClean="0"/>
              <a:t>The WHY</a:t>
            </a:r>
            <a:endParaRPr lang="en-US" sz="2400" b="1" dirty="0"/>
          </a:p>
        </p:txBody>
      </p:sp>
      <p:sp>
        <p:nvSpPr>
          <p:cNvPr id="8" name="TextBox 7"/>
          <p:cNvSpPr txBox="1"/>
          <p:nvPr/>
        </p:nvSpPr>
        <p:spPr>
          <a:xfrm>
            <a:off x="5369167" y="2320086"/>
            <a:ext cx="1453663" cy="461665"/>
          </a:xfrm>
          <a:prstGeom prst="rect">
            <a:avLst/>
          </a:prstGeom>
          <a:noFill/>
        </p:spPr>
        <p:txBody>
          <a:bodyPr wrap="square" rtlCol="0">
            <a:spAutoFit/>
          </a:bodyPr>
          <a:lstStyle/>
          <a:p>
            <a:r>
              <a:rPr lang="en-US" sz="2400" b="1" dirty="0" smtClean="0"/>
              <a:t>The HOW</a:t>
            </a:r>
            <a:endParaRPr lang="en-US" sz="2400" b="1" dirty="0"/>
          </a:p>
        </p:txBody>
      </p:sp>
      <p:sp>
        <p:nvSpPr>
          <p:cNvPr id="9" name="TextBox 8"/>
          <p:cNvSpPr txBox="1"/>
          <p:nvPr/>
        </p:nvSpPr>
        <p:spPr>
          <a:xfrm>
            <a:off x="5369167" y="2814547"/>
            <a:ext cx="1524002" cy="461665"/>
          </a:xfrm>
          <a:prstGeom prst="rect">
            <a:avLst/>
          </a:prstGeom>
          <a:noFill/>
        </p:spPr>
        <p:txBody>
          <a:bodyPr wrap="square" rtlCol="0">
            <a:spAutoFit/>
          </a:bodyPr>
          <a:lstStyle/>
          <a:p>
            <a:r>
              <a:rPr lang="en-US" sz="2400" b="1" dirty="0" smtClean="0"/>
              <a:t>The WHAT</a:t>
            </a:r>
            <a:endParaRPr lang="en-US" sz="2400" b="1" dirty="0"/>
          </a:p>
        </p:txBody>
      </p:sp>
      <p:sp>
        <p:nvSpPr>
          <p:cNvPr id="10" name="TextBox 9"/>
          <p:cNvSpPr txBox="1"/>
          <p:nvPr/>
        </p:nvSpPr>
        <p:spPr>
          <a:xfrm>
            <a:off x="697523" y="3354977"/>
            <a:ext cx="10515600" cy="3108543"/>
          </a:xfrm>
          <a:prstGeom prst="rect">
            <a:avLst/>
          </a:prstGeom>
          <a:noFill/>
        </p:spPr>
        <p:txBody>
          <a:bodyPr wrap="square" rtlCol="0">
            <a:spAutoFit/>
          </a:bodyPr>
          <a:lstStyle/>
          <a:p>
            <a:pPr marL="285750" indent="-285750">
              <a:buFont typeface="Arial" panose="020B0604020202020204" pitchFamily="34" charset="0"/>
              <a:buChar char="•"/>
            </a:pPr>
            <a:r>
              <a:rPr lang="en-US" sz="2800" dirty="0"/>
              <a:t>Why are we doing this project? This is the project vision.</a:t>
            </a:r>
          </a:p>
          <a:p>
            <a:pPr marL="285750" indent="-285750">
              <a:buFont typeface="Arial" panose="020B0604020202020204" pitchFamily="34" charset="0"/>
              <a:buChar char="•"/>
            </a:pPr>
            <a:r>
              <a:rPr lang="en-US" sz="2800" dirty="0"/>
              <a:t>Who benefits and how? This may be part of the project vision </a:t>
            </a:r>
            <a:r>
              <a:rPr lang="en-US" sz="2800" dirty="0" smtClean="0"/>
              <a:t>and/or project </a:t>
            </a:r>
            <a:r>
              <a:rPr lang="en-US" sz="2800" dirty="0"/>
              <a:t>purpose.</a:t>
            </a:r>
          </a:p>
          <a:p>
            <a:pPr marL="285750" indent="-285750">
              <a:buFont typeface="Arial" panose="020B0604020202020204" pitchFamily="34" charset="0"/>
              <a:buChar char="•"/>
            </a:pPr>
            <a:r>
              <a:rPr lang="en-US" sz="2800" dirty="0"/>
              <a:t>What does done mean for the project? These are the project's </a:t>
            </a:r>
            <a:r>
              <a:rPr lang="en-US" sz="2800" dirty="0" smtClean="0"/>
              <a:t>release criteria</a:t>
            </a:r>
            <a:r>
              <a:rPr lang="en-US" sz="2800" dirty="0"/>
              <a:t>.</a:t>
            </a:r>
          </a:p>
          <a:p>
            <a:pPr marL="285750" indent="-285750">
              <a:buFont typeface="Arial" panose="020B0604020202020204" pitchFamily="34" charset="0"/>
              <a:buChar char="•"/>
            </a:pPr>
            <a:r>
              <a:rPr lang="en-US" sz="2800" dirty="0"/>
              <a:t>How are we going to work together? This explains the intended </a:t>
            </a:r>
            <a:r>
              <a:rPr lang="en-US" sz="2800" dirty="0" smtClean="0"/>
              <a:t>flow of </a:t>
            </a:r>
            <a:r>
              <a:rPr lang="en-US" sz="2800" dirty="0"/>
              <a:t>work.</a:t>
            </a:r>
          </a:p>
        </p:txBody>
      </p:sp>
      <mc:AlternateContent xmlns:mc="http://schemas.openxmlformats.org/markup-compatibility/2006">
        <mc:Choice xmlns:p14="http://schemas.microsoft.com/office/powerpoint/2010/main" Requires="p14">
          <p:contentPart p14:bwMode="auto" r:id="rId3">
            <p14:nvContentPartPr>
              <p14:cNvPr id="11" name="Ink 10"/>
              <p14:cNvContentPartPr/>
              <p14:nvPr/>
            </p14:nvContentPartPr>
            <p14:xfrm>
              <a:off x="929520" y="1707480"/>
              <a:ext cx="626760" cy="671760"/>
            </p14:xfrm>
          </p:contentPart>
        </mc:Choice>
        <mc:Fallback>
          <p:pic>
            <p:nvPicPr>
              <p:cNvPr id="11" name="Ink 10"/>
              <p:cNvPicPr/>
              <p:nvPr/>
            </p:nvPicPr>
            <p:blipFill>
              <a:blip r:embed="rId4"/>
              <a:stretch>
                <a:fillRect/>
              </a:stretch>
            </p:blipFill>
            <p:spPr>
              <a:xfrm>
                <a:off x="919800" y="1698480"/>
                <a:ext cx="646560" cy="690480"/>
              </a:xfrm>
              <a:prstGeom prst="rect">
                <a:avLst/>
              </a:prstGeom>
            </p:spPr>
          </p:pic>
        </mc:Fallback>
      </mc:AlternateContent>
    </p:spTree>
    <p:extLst>
      <p:ext uri="{BB962C8B-B14F-4D97-AF65-F5344CB8AC3E}">
        <p14:creationId xmlns:p14="http://schemas.microsoft.com/office/powerpoint/2010/main" val="3093792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CHARTER</a:t>
            </a:r>
            <a:endParaRPr lang="en-US" dirty="0"/>
          </a:p>
        </p:txBody>
      </p:sp>
      <p:sp>
        <p:nvSpPr>
          <p:cNvPr id="3" name="Content Placeholder 2"/>
          <p:cNvSpPr>
            <a:spLocks noGrp="1"/>
          </p:cNvSpPr>
          <p:nvPr>
            <p:ph idx="1"/>
          </p:nvPr>
        </p:nvSpPr>
        <p:spPr/>
        <p:txBody>
          <a:bodyPr>
            <a:normAutofit lnSpcReduction="10000"/>
          </a:bodyPr>
          <a:lstStyle/>
          <a:p>
            <a:r>
              <a:rPr lang="en-US" dirty="0"/>
              <a:t>T</a:t>
            </a:r>
            <a:r>
              <a:rPr lang="en-US" dirty="0" smtClean="0"/>
              <a:t>eam norms</a:t>
            </a:r>
          </a:p>
          <a:p>
            <a:r>
              <a:rPr lang="en-US" dirty="0" smtClean="0"/>
              <a:t>Understanding </a:t>
            </a:r>
            <a:r>
              <a:rPr lang="en-US" dirty="0"/>
              <a:t>of how to work </a:t>
            </a:r>
            <a:r>
              <a:rPr lang="en-US" dirty="0" smtClean="0"/>
              <a:t>together</a:t>
            </a:r>
          </a:p>
          <a:p>
            <a:r>
              <a:rPr lang="en-US" dirty="0"/>
              <a:t>Teams do not need a formal process for chartering as long as the </a:t>
            </a:r>
            <a:r>
              <a:rPr lang="en-US" dirty="0" smtClean="0"/>
              <a:t>teams understand </a:t>
            </a:r>
            <a:r>
              <a:rPr lang="en-US" dirty="0"/>
              <a:t>how to work together. </a:t>
            </a:r>
            <a:endParaRPr lang="en-US" dirty="0" smtClean="0"/>
          </a:p>
          <a:p>
            <a:r>
              <a:rPr lang="en-US" dirty="0" smtClean="0"/>
              <a:t>Some </a:t>
            </a:r>
            <a:r>
              <a:rPr lang="en-US" dirty="0"/>
              <a:t>teams benefit from a team </a:t>
            </a:r>
            <a:r>
              <a:rPr lang="en-US" dirty="0" smtClean="0"/>
              <a:t>chartering process</a:t>
            </a:r>
            <a:r>
              <a:rPr lang="en-US" dirty="0"/>
              <a:t>. </a:t>
            </a:r>
            <a:endParaRPr lang="en-US" dirty="0" smtClean="0"/>
          </a:p>
          <a:p>
            <a:pPr lvl="1">
              <a:buFont typeface="Wingdings" panose="05000000000000000000" pitchFamily="2" charset="2"/>
              <a:buChar char="q"/>
            </a:pPr>
            <a:r>
              <a:rPr lang="en-US" dirty="0"/>
              <a:t>Team values, such as sustainable pace and core hours;</a:t>
            </a:r>
          </a:p>
          <a:p>
            <a:pPr lvl="1">
              <a:buFont typeface="Wingdings" panose="05000000000000000000" pitchFamily="2" charset="2"/>
              <a:buChar char="q"/>
            </a:pPr>
            <a:r>
              <a:rPr lang="en-US" dirty="0"/>
              <a:t>Working agreements, such as what </a:t>
            </a:r>
            <a:r>
              <a:rPr lang="en-US" b="1" dirty="0"/>
              <a:t>“ready” </a:t>
            </a:r>
            <a:r>
              <a:rPr lang="en-US" dirty="0"/>
              <a:t>means so the team </a:t>
            </a:r>
            <a:r>
              <a:rPr lang="en-US" dirty="0" smtClean="0"/>
              <a:t>can take </a:t>
            </a:r>
            <a:r>
              <a:rPr lang="en-US" dirty="0"/>
              <a:t>in work; what </a:t>
            </a:r>
            <a:r>
              <a:rPr lang="en-US" b="1" dirty="0"/>
              <a:t>“done” </a:t>
            </a:r>
            <a:r>
              <a:rPr lang="en-US" dirty="0"/>
              <a:t>means so the team can judge </a:t>
            </a:r>
            <a:r>
              <a:rPr lang="en-US" dirty="0" smtClean="0"/>
              <a:t>completeness consistently</a:t>
            </a:r>
            <a:r>
              <a:rPr lang="en-US" dirty="0"/>
              <a:t>; respecting the </a:t>
            </a:r>
            <a:r>
              <a:rPr lang="en-US" b="1" dirty="0" smtClean="0"/>
              <a:t>time-box</a:t>
            </a:r>
            <a:r>
              <a:rPr lang="en-US" dirty="0"/>
              <a:t>; or the use of </a:t>
            </a:r>
            <a:r>
              <a:rPr lang="en-US" b="1" dirty="0" smtClean="0"/>
              <a:t>work-in-process</a:t>
            </a:r>
            <a:r>
              <a:rPr lang="en-US" dirty="0" smtClean="0"/>
              <a:t> limits</a:t>
            </a:r>
            <a:r>
              <a:rPr lang="en-US" dirty="0"/>
              <a:t>;</a:t>
            </a:r>
          </a:p>
          <a:p>
            <a:pPr lvl="1">
              <a:buFont typeface="Wingdings" panose="05000000000000000000" pitchFamily="2" charset="2"/>
              <a:buChar char="q"/>
            </a:pPr>
            <a:r>
              <a:rPr lang="en-US" dirty="0"/>
              <a:t>Ground rules, such as one person talking in a meeting; and</a:t>
            </a:r>
          </a:p>
          <a:p>
            <a:pPr lvl="1">
              <a:buFont typeface="Wingdings" panose="05000000000000000000" pitchFamily="2" charset="2"/>
              <a:buChar char="q"/>
            </a:pPr>
            <a:r>
              <a:rPr lang="en-US" dirty="0"/>
              <a:t>Group norms, such as how the team treats meeting times.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Tree>
    <p:extLst>
      <p:ext uri="{BB962C8B-B14F-4D97-AF65-F5344CB8AC3E}">
        <p14:creationId xmlns:p14="http://schemas.microsoft.com/office/powerpoint/2010/main" val="35060522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RETROSPECTIVES [1/2]</a:t>
            </a:r>
            <a:endParaRPr lang="en-US" dirty="0"/>
          </a:p>
        </p:txBody>
      </p:sp>
      <p:sp>
        <p:nvSpPr>
          <p:cNvPr id="8" name="Content Placeholder 7"/>
          <p:cNvSpPr>
            <a:spLocks noGrp="1"/>
          </p:cNvSpPr>
          <p:nvPr>
            <p:ph idx="1"/>
          </p:nvPr>
        </p:nvSpPr>
        <p:spPr/>
        <p:txBody>
          <a:bodyPr>
            <a:normAutofit/>
          </a:bodyPr>
          <a:lstStyle/>
          <a:p>
            <a:r>
              <a:rPr lang="en-US" dirty="0"/>
              <a:t>The single most important practice is the retrospective because it allows </a:t>
            </a:r>
            <a:r>
              <a:rPr lang="en-US" dirty="0" smtClean="0"/>
              <a:t>the team </a:t>
            </a:r>
            <a:r>
              <a:rPr lang="en-US" dirty="0"/>
              <a:t>to learn about, improve, and adapt its </a:t>
            </a:r>
            <a:r>
              <a:rPr lang="en-US" dirty="0" smtClean="0"/>
              <a:t>process</a:t>
            </a:r>
          </a:p>
          <a:p>
            <a:r>
              <a:rPr lang="en-US" dirty="0"/>
              <a:t>Retrospectives help the team learn from its previous work on the product </a:t>
            </a:r>
            <a:r>
              <a:rPr lang="en-US" dirty="0" smtClean="0"/>
              <a:t>and its process</a:t>
            </a:r>
          </a:p>
          <a:p>
            <a:r>
              <a:rPr lang="en-US" dirty="0"/>
              <a:t>One of the principles behind the </a:t>
            </a:r>
            <a:r>
              <a:rPr lang="en-US" b="1" dirty="0"/>
              <a:t>Agile Manifesto</a:t>
            </a:r>
            <a:r>
              <a:rPr lang="en-US" dirty="0"/>
              <a:t> is: </a:t>
            </a:r>
            <a:r>
              <a:rPr lang="en-US" u="sng" dirty="0"/>
              <a:t>“At </a:t>
            </a:r>
            <a:r>
              <a:rPr lang="en-US" u="sng" dirty="0" smtClean="0"/>
              <a:t>regular intervals</a:t>
            </a:r>
            <a:r>
              <a:rPr lang="en-US" u="sng" dirty="0"/>
              <a:t>, the team reflects on how to become more effective, then tunes </a:t>
            </a:r>
            <a:r>
              <a:rPr lang="en-US" u="sng" dirty="0" smtClean="0"/>
              <a:t>and adjusts </a:t>
            </a:r>
            <a:r>
              <a:rPr lang="en-US" u="sng" dirty="0"/>
              <a:t>its behavior accordingly.”</a:t>
            </a:r>
            <a:endParaRPr lang="en-US" u="sng" dirty="0" smtClean="0"/>
          </a:p>
          <a:p>
            <a:r>
              <a:rPr lang="en-US" dirty="0"/>
              <a:t>Teams benefit from allocating enough time to learn, either from an </a:t>
            </a:r>
            <a:r>
              <a:rPr lang="en-US" b="1" dirty="0"/>
              <a:t>interim retrospective </a:t>
            </a:r>
            <a:r>
              <a:rPr lang="en-US" dirty="0"/>
              <a:t>or an </a:t>
            </a:r>
            <a:r>
              <a:rPr lang="en-US" b="1" dirty="0"/>
              <a:t>end-of-the-project </a:t>
            </a:r>
            <a:r>
              <a:rPr lang="en-US" b="1" dirty="0" smtClean="0"/>
              <a:t>retrospective</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1121040" y="1902600"/>
              <a:ext cx="2160" cy="31680"/>
            </p14:xfrm>
          </p:contentPart>
        </mc:Choice>
        <mc:Fallback xmlns="">
          <p:pic>
            <p:nvPicPr>
              <p:cNvPr id="2" name="Ink 1"/>
              <p:cNvPicPr/>
              <p:nvPr/>
            </p:nvPicPr>
            <p:blipFill>
              <a:blip r:embed="rId4"/>
              <a:stretch>
                <a:fillRect/>
              </a:stretch>
            </p:blipFill>
            <p:spPr>
              <a:xfrm>
                <a:off x="1110600" y="1871280"/>
                <a:ext cx="21240" cy="9288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 name="Ink 2"/>
              <p14:cNvContentPartPr/>
              <p14:nvPr/>
            </p14:nvContentPartPr>
            <p14:xfrm>
              <a:off x="1139760" y="1874880"/>
              <a:ext cx="9645840" cy="316440"/>
            </p14:xfrm>
          </p:contentPart>
        </mc:Choice>
        <mc:Fallback xmlns="">
          <p:pic>
            <p:nvPicPr>
              <p:cNvPr id="3" name="Ink 2"/>
              <p:cNvPicPr/>
              <p:nvPr/>
            </p:nvPicPr>
            <p:blipFill>
              <a:blip r:embed="rId6"/>
              <a:stretch>
                <a:fillRect/>
              </a:stretch>
            </p:blipFill>
            <p:spPr>
              <a:xfrm>
                <a:off x="1121760" y="1802520"/>
                <a:ext cx="9683640" cy="4881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p14:cNvContentPartPr/>
              <p14:nvPr/>
            </p14:nvContentPartPr>
            <p14:xfrm>
              <a:off x="1188360" y="2478960"/>
              <a:ext cx="8727120" cy="141840"/>
            </p14:xfrm>
          </p:contentPart>
        </mc:Choice>
        <mc:Fallback xmlns="">
          <p:pic>
            <p:nvPicPr>
              <p:cNvPr id="9" name="Ink 8"/>
              <p:cNvPicPr/>
              <p:nvPr/>
            </p:nvPicPr>
            <p:blipFill>
              <a:blip r:embed="rId8"/>
              <a:stretch>
                <a:fillRect/>
              </a:stretch>
            </p:blipFill>
            <p:spPr>
              <a:xfrm>
                <a:off x="1170000" y="2403000"/>
                <a:ext cx="8756280" cy="30204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0" name="Ink 9"/>
              <p14:cNvContentPartPr/>
              <p14:nvPr/>
            </p14:nvContentPartPr>
            <p14:xfrm>
              <a:off x="715320" y="1363680"/>
              <a:ext cx="10319040" cy="1542960"/>
            </p14:xfrm>
          </p:contentPart>
        </mc:Choice>
        <mc:Fallback>
          <p:pic>
            <p:nvPicPr>
              <p:cNvPr id="10" name="Ink 9"/>
              <p:cNvPicPr/>
              <p:nvPr/>
            </p:nvPicPr>
            <p:blipFill>
              <a:blip r:embed="rId10"/>
              <a:stretch>
                <a:fillRect/>
              </a:stretch>
            </p:blipFill>
            <p:spPr>
              <a:xfrm>
                <a:off x="703080" y="1351080"/>
                <a:ext cx="10344600" cy="1567080"/>
              </a:xfrm>
              <a:prstGeom prst="rect">
                <a:avLst/>
              </a:prstGeom>
            </p:spPr>
          </p:pic>
        </mc:Fallback>
      </mc:AlternateContent>
    </p:spTree>
    <p:extLst>
      <p:ext uri="{BB962C8B-B14F-4D97-AF65-F5344CB8AC3E}">
        <p14:creationId xmlns:p14="http://schemas.microsoft.com/office/powerpoint/2010/main" val="37171244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dirty="0" smtClean="0"/>
              <a:t>Teams </a:t>
            </a:r>
            <a:r>
              <a:rPr lang="en-US" dirty="0"/>
              <a:t>need to learn </a:t>
            </a:r>
            <a:r>
              <a:rPr lang="en-US" dirty="0" smtClean="0"/>
              <a:t>about their </a:t>
            </a:r>
            <a:r>
              <a:rPr lang="en-US" b="1" dirty="0"/>
              <a:t>work product </a:t>
            </a:r>
            <a:r>
              <a:rPr lang="en-US" dirty="0"/>
              <a:t>and </a:t>
            </a:r>
            <a:r>
              <a:rPr lang="en-US" b="1" dirty="0"/>
              <a:t>work process</a:t>
            </a:r>
            <a:r>
              <a:rPr lang="en-US" dirty="0" smtClean="0"/>
              <a:t>.</a:t>
            </a:r>
          </a:p>
          <a:p>
            <a:r>
              <a:rPr lang="en-US" dirty="0" smtClean="0"/>
              <a:t>First </a:t>
            </a:r>
            <a:r>
              <a:rPr lang="en-US" dirty="0"/>
              <a:t>and foremost, a retrospective is </a:t>
            </a:r>
            <a:r>
              <a:rPr lang="en-US" b="1" u="sng" dirty="0"/>
              <a:t>not</a:t>
            </a:r>
            <a:r>
              <a:rPr lang="en-US" dirty="0"/>
              <a:t> about </a:t>
            </a:r>
            <a:r>
              <a:rPr lang="en-US" b="1" dirty="0" smtClean="0"/>
              <a:t>blame</a:t>
            </a:r>
            <a:r>
              <a:rPr lang="en-US" dirty="0"/>
              <a:t>; </a:t>
            </a:r>
            <a:endParaRPr lang="en-US" dirty="0" smtClean="0"/>
          </a:p>
          <a:p>
            <a:r>
              <a:rPr lang="en-US" dirty="0"/>
              <a:t>The retrospective is about looking at the </a:t>
            </a:r>
            <a:r>
              <a:rPr lang="en-US" b="1" dirty="0"/>
              <a:t>qualitative (people's feelings)</a:t>
            </a:r>
            <a:r>
              <a:rPr lang="en-US" dirty="0"/>
              <a:t> and</a:t>
            </a:r>
          </a:p>
          <a:p>
            <a:r>
              <a:rPr lang="en-US" b="1" dirty="0"/>
              <a:t>quantitative (measurements) data</a:t>
            </a:r>
            <a:r>
              <a:rPr lang="en-US" dirty="0"/>
              <a:t>, then using that data to find root </a:t>
            </a:r>
            <a:r>
              <a:rPr lang="en-US" dirty="0" smtClean="0"/>
              <a:t>causes, designing </a:t>
            </a:r>
            <a:r>
              <a:rPr lang="en-US" dirty="0"/>
              <a:t>countermeasures, and developing action plans. </a:t>
            </a:r>
            <a:endParaRPr lang="en-US" dirty="0" smtClean="0"/>
          </a:p>
          <a:p>
            <a:r>
              <a:rPr lang="en-US" dirty="0" smtClean="0"/>
              <a:t>The </a:t>
            </a:r>
            <a:r>
              <a:rPr lang="en-US" dirty="0"/>
              <a:t>project team </a:t>
            </a:r>
            <a:r>
              <a:rPr lang="en-US" dirty="0" smtClean="0"/>
              <a:t>may end </a:t>
            </a:r>
            <a:r>
              <a:rPr lang="en-US" dirty="0"/>
              <a:t>up with many action items to remove </a:t>
            </a:r>
            <a:r>
              <a:rPr lang="en-US" b="1" dirty="0" smtClean="0"/>
              <a:t>impediments</a:t>
            </a:r>
          </a:p>
          <a:p>
            <a:r>
              <a:rPr lang="en-US" dirty="0"/>
              <a:t>A facilitator from the team leads them through an activity to rank </a:t>
            </a:r>
            <a:r>
              <a:rPr lang="en-US" dirty="0" smtClean="0"/>
              <a:t>the importance </a:t>
            </a:r>
            <a:r>
              <a:rPr lang="en-US" dirty="0"/>
              <a:t>of each improvement item. </a:t>
            </a:r>
            <a:endParaRPr lang="en-US" dirty="0" smtClean="0"/>
          </a:p>
          <a:p>
            <a:r>
              <a:rPr lang="en-US" dirty="0" smtClean="0"/>
              <a:t>Once </a:t>
            </a:r>
            <a:r>
              <a:rPr lang="en-US" dirty="0"/>
              <a:t>the improvement items are </a:t>
            </a:r>
            <a:r>
              <a:rPr lang="en-US" dirty="0" smtClean="0"/>
              <a:t>ranked by </a:t>
            </a:r>
            <a:r>
              <a:rPr lang="en-US" dirty="0"/>
              <a:t>the team, the team chooses the appropriate number to work on for the </a:t>
            </a:r>
            <a:r>
              <a:rPr lang="en-US" dirty="0" smtClean="0"/>
              <a:t>next iteration </a:t>
            </a:r>
            <a:r>
              <a:rPr lang="en-US" dirty="0"/>
              <a:t>(or adds work to the flow if flow-based).</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
        <p:nvSpPr>
          <p:cNvPr id="7" name="Title 6"/>
          <p:cNvSpPr>
            <a:spLocks noGrp="1"/>
          </p:cNvSpPr>
          <p:nvPr>
            <p:ph type="title"/>
          </p:nvPr>
        </p:nvSpPr>
        <p:spPr>
          <a:xfrm>
            <a:off x="838200" y="365125"/>
            <a:ext cx="10515600" cy="1325563"/>
          </a:xfrm>
        </p:spPr>
        <p:txBody>
          <a:bodyPr/>
          <a:lstStyle/>
          <a:p>
            <a:r>
              <a:rPr lang="en-US" dirty="0" smtClean="0"/>
              <a:t>RETROSPECTIVES [2/2]</a:t>
            </a:r>
            <a:endParaRPr lang="en-US" dirty="0"/>
          </a:p>
        </p:txBody>
      </p:sp>
    </p:spTree>
    <p:extLst>
      <p:ext uri="{BB962C8B-B14F-4D97-AF65-F5344CB8AC3E}">
        <p14:creationId xmlns:p14="http://schemas.microsoft.com/office/powerpoint/2010/main" val="37314363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members may </a:t>
            </a:r>
            <a:r>
              <a:rPr lang="en-US" dirty="0" smtClean="0"/>
              <a:t>decide to </a:t>
            </a:r>
            <a:r>
              <a:rPr lang="en-US" dirty="0"/>
              <a:t>retrospect at these key times:</a:t>
            </a:r>
          </a:p>
        </p:txBody>
      </p:sp>
      <p:sp>
        <p:nvSpPr>
          <p:cNvPr id="3" name="Content Placeholder 2"/>
          <p:cNvSpPr>
            <a:spLocks noGrp="1"/>
          </p:cNvSpPr>
          <p:nvPr>
            <p:ph idx="1"/>
          </p:nvPr>
        </p:nvSpPr>
        <p:spPr/>
        <p:txBody>
          <a:bodyPr>
            <a:normAutofit/>
          </a:bodyPr>
          <a:lstStyle/>
          <a:p>
            <a:r>
              <a:rPr lang="en-US" dirty="0"/>
              <a:t>Many teams use iterations—especially 2-week iterations—because the iteration prompts a demonstration and a retrospective at the end</a:t>
            </a:r>
            <a:endParaRPr lang="en-US" dirty="0" smtClean="0"/>
          </a:p>
          <a:p>
            <a:pPr lvl="1"/>
            <a:r>
              <a:rPr lang="en-US" dirty="0" smtClean="0"/>
              <a:t>When </a:t>
            </a:r>
            <a:r>
              <a:rPr lang="en-US" dirty="0"/>
              <a:t>the team completes a release or ships something. It does </a:t>
            </a:r>
            <a:r>
              <a:rPr lang="en-US" dirty="0" smtClean="0"/>
              <a:t>not have </a:t>
            </a:r>
            <a:r>
              <a:rPr lang="en-US" dirty="0"/>
              <a:t>to be a monumental increment. It can be any release, no </a:t>
            </a:r>
            <a:r>
              <a:rPr lang="en-US" dirty="0" smtClean="0"/>
              <a:t>matter how </a:t>
            </a:r>
            <a:r>
              <a:rPr lang="en-US" dirty="0"/>
              <a:t>small.</a:t>
            </a:r>
          </a:p>
          <a:p>
            <a:pPr lvl="1"/>
            <a:r>
              <a:rPr lang="en-US" dirty="0"/>
              <a:t>When more than a few weeks have passed since the </a:t>
            </a:r>
            <a:r>
              <a:rPr lang="en-US" dirty="0" smtClean="0"/>
              <a:t>previous retrospective</a:t>
            </a:r>
            <a:r>
              <a:rPr lang="en-US" dirty="0"/>
              <a:t>.</a:t>
            </a:r>
          </a:p>
          <a:p>
            <a:pPr lvl="1"/>
            <a:r>
              <a:rPr lang="en-US" dirty="0"/>
              <a:t>When the team appears to be stuck and completed work is not </a:t>
            </a:r>
            <a:r>
              <a:rPr lang="en-US" dirty="0" smtClean="0"/>
              <a:t>flowing through </a:t>
            </a:r>
            <a:r>
              <a:rPr lang="en-US" dirty="0"/>
              <a:t>the team.</a:t>
            </a:r>
          </a:p>
          <a:p>
            <a:pPr lvl="1"/>
            <a:r>
              <a:rPr lang="en-US" dirty="0"/>
              <a:t>When the team reaches any other milestone.</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Tree>
    <p:extLst>
      <p:ext uri="{BB962C8B-B14F-4D97-AF65-F5344CB8AC3E}">
        <p14:creationId xmlns:p14="http://schemas.microsoft.com/office/powerpoint/2010/main" val="14462224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BACKLOG PREPARATION</a:t>
            </a:r>
          </a:p>
        </p:txBody>
      </p:sp>
      <p:sp>
        <p:nvSpPr>
          <p:cNvPr id="3" name="Content Placeholder 2"/>
          <p:cNvSpPr>
            <a:spLocks noGrp="1"/>
          </p:cNvSpPr>
          <p:nvPr>
            <p:ph idx="1"/>
          </p:nvPr>
        </p:nvSpPr>
        <p:spPr/>
        <p:txBody>
          <a:bodyPr>
            <a:normAutofit/>
          </a:bodyPr>
          <a:lstStyle/>
          <a:p>
            <a:r>
              <a:rPr lang="en-US" dirty="0"/>
              <a:t>The backlog is the </a:t>
            </a:r>
            <a:r>
              <a:rPr lang="en-US" b="1" u="sng" dirty="0"/>
              <a:t>ordered</a:t>
            </a:r>
            <a:r>
              <a:rPr lang="en-US" dirty="0"/>
              <a:t> </a:t>
            </a:r>
            <a:r>
              <a:rPr lang="en-US" b="1" dirty="0"/>
              <a:t>list</a:t>
            </a:r>
            <a:r>
              <a:rPr lang="en-US" dirty="0"/>
              <a:t> of </a:t>
            </a:r>
            <a:r>
              <a:rPr lang="en-US" b="1" u="sng" dirty="0"/>
              <a:t>all</a:t>
            </a:r>
            <a:r>
              <a:rPr lang="en-US" b="1" dirty="0"/>
              <a:t> the work</a:t>
            </a:r>
            <a:r>
              <a:rPr lang="en-US" dirty="0"/>
              <a:t>, presented in </a:t>
            </a:r>
            <a:r>
              <a:rPr lang="en-US" b="1" dirty="0">
                <a:effectLst>
                  <a:outerShdw blurRad="38100" dist="38100" dir="2700000" algn="tl">
                    <a:srgbClr val="000000">
                      <a:alpha val="43137"/>
                    </a:srgbClr>
                  </a:outerShdw>
                </a:effectLst>
              </a:rPr>
              <a:t>story</a:t>
            </a:r>
            <a:r>
              <a:rPr lang="en-US" dirty="0"/>
              <a:t> form, for </a:t>
            </a:r>
            <a:r>
              <a:rPr lang="en-US" dirty="0" smtClean="0"/>
              <a:t>a team.</a:t>
            </a:r>
          </a:p>
          <a:p>
            <a:r>
              <a:rPr lang="en-US" dirty="0"/>
              <a:t>There is no need to create all of the stories for the entire project before </a:t>
            </a:r>
            <a:r>
              <a:rPr lang="en-US" dirty="0" smtClean="0"/>
              <a:t>the work </a:t>
            </a:r>
            <a:r>
              <a:rPr lang="en-US" dirty="0"/>
              <a:t>starts—only enough to understand the first release in broad </a:t>
            </a:r>
            <a:r>
              <a:rPr lang="en-US" dirty="0" smtClean="0"/>
              <a:t>brushstrokes and </a:t>
            </a:r>
            <a:r>
              <a:rPr lang="en-US" dirty="0"/>
              <a:t>then sufficient items for the next iteration.</a:t>
            </a:r>
            <a:endParaRPr lang="en-US" b="1" dirty="0" smtClean="0"/>
          </a:p>
          <a:p>
            <a:r>
              <a:rPr lang="en-US" b="1" dirty="0"/>
              <a:t>Product owners </a:t>
            </a:r>
            <a:r>
              <a:rPr lang="en-US" dirty="0" smtClean="0"/>
              <a:t>might produce </a:t>
            </a:r>
            <a:r>
              <a:rPr lang="en-US" dirty="0"/>
              <a:t>a </a:t>
            </a:r>
            <a:r>
              <a:rPr lang="en-US" b="1" u="sng" dirty="0"/>
              <a:t>product roadmap </a:t>
            </a:r>
            <a:r>
              <a:rPr lang="en-US" dirty="0"/>
              <a:t>to show the anticipated sequence of </a:t>
            </a:r>
            <a:r>
              <a:rPr lang="en-US" dirty="0" smtClean="0"/>
              <a:t>deliverables over </a:t>
            </a:r>
            <a:r>
              <a:rPr lang="en-US" dirty="0"/>
              <a:t>time. The product owner </a:t>
            </a:r>
            <a:r>
              <a:rPr lang="en-US" dirty="0" smtClean="0"/>
              <a:t>re-plans </a:t>
            </a:r>
            <a:r>
              <a:rPr lang="en-US" dirty="0"/>
              <a:t>the roadmap based on what the </a:t>
            </a:r>
            <a:r>
              <a:rPr lang="en-US" dirty="0" smtClean="0"/>
              <a:t>team produces</a:t>
            </a:r>
            <a:r>
              <a:rPr lang="en-US" dirty="0"/>
              <a: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323640" y="133920"/>
              <a:ext cx="9969840" cy="4361760"/>
            </p14:xfrm>
          </p:contentPart>
        </mc:Choice>
        <mc:Fallback>
          <p:pic>
            <p:nvPicPr>
              <p:cNvPr id="7" name="Ink 6"/>
              <p:cNvPicPr/>
              <p:nvPr/>
            </p:nvPicPr>
            <p:blipFill>
              <a:blip r:embed="rId4"/>
              <a:stretch>
                <a:fillRect/>
              </a:stretch>
            </p:blipFill>
            <p:spPr>
              <a:xfrm>
                <a:off x="316080" y="122400"/>
                <a:ext cx="9983880" cy="4382280"/>
              </a:xfrm>
              <a:prstGeom prst="rect">
                <a:avLst/>
              </a:prstGeom>
            </p:spPr>
          </p:pic>
        </mc:Fallback>
      </mc:AlternateContent>
    </p:spTree>
    <p:extLst>
      <p:ext uri="{BB962C8B-B14F-4D97-AF65-F5344CB8AC3E}">
        <p14:creationId xmlns:p14="http://schemas.microsoft.com/office/powerpoint/2010/main" val="42913249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STANDUPS</a:t>
            </a:r>
          </a:p>
        </p:txBody>
      </p:sp>
      <p:sp>
        <p:nvSpPr>
          <p:cNvPr id="3" name="Content Placeholder 2"/>
          <p:cNvSpPr>
            <a:spLocks noGrp="1"/>
          </p:cNvSpPr>
          <p:nvPr>
            <p:ph idx="1"/>
          </p:nvPr>
        </p:nvSpPr>
        <p:spPr/>
        <p:txBody>
          <a:bodyPr/>
          <a:lstStyle/>
          <a:p>
            <a:r>
              <a:rPr lang="en-US" dirty="0"/>
              <a:t>Teams use standups to </a:t>
            </a:r>
            <a:r>
              <a:rPr lang="en-US" b="1" dirty="0" smtClean="0"/>
              <a:t>micro-commit</a:t>
            </a:r>
            <a:r>
              <a:rPr lang="en-US" dirty="0" smtClean="0"/>
              <a:t> </a:t>
            </a:r>
            <a:r>
              <a:rPr lang="en-US" dirty="0"/>
              <a:t>to each other, </a:t>
            </a:r>
            <a:r>
              <a:rPr lang="en-US" b="1" dirty="0"/>
              <a:t>uncover problems,</a:t>
            </a:r>
            <a:r>
              <a:rPr lang="en-US" dirty="0"/>
              <a:t> </a:t>
            </a:r>
            <a:r>
              <a:rPr lang="en-US" dirty="0" smtClean="0"/>
              <a:t>and </a:t>
            </a:r>
            <a:r>
              <a:rPr lang="en-US" b="1" dirty="0" smtClean="0"/>
              <a:t>ensure </a:t>
            </a:r>
            <a:r>
              <a:rPr lang="en-US" b="1" dirty="0"/>
              <a:t>the work flows smoothly </a:t>
            </a:r>
            <a:r>
              <a:rPr lang="en-US" dirty="0"/>
              <a:t>through the team.</a:t>
            </a:r>
          </a:p>
          <a:p>
            <a:r>
              <a:rPr lang="en-US" b="1" u="sng" dirty="0" smtClean="0"/>
              <a:t>Time-box</a:t>
            </a:r>
            <a:r>
              <a:rPr lang="en-US" dirty="0" smtClean="0"/>
              <a:t> </a:t>
            </a:r>
            <a:r>
              <a:rPr lang="en-US" dirty="0"/>
              <a:t>the standup to no longer than </a:t>
            </a:r>
            <a:r>
              <a:rPr lang="en-US" b="1" dirty="0"/>
              <a:t>15 minutes</a:t>
            </a:r>
            <a:r>
              <a:rPr lang="en-US" dirty="0"/>
              <a:t>. The team “walks” </a:t>
            </a:r>
            <a:r>
              <a:rPr lang="en-US" dirty="0" smtClean="0"/>
              <a:t>the </a:t>
            </a:r>
            <a:r>
              <a:rPr lang="en-US" b="1" dirty="0" smtClean="0"/>
              <a:t>Kanban</a:t>
            </a:r>
            <a:r>
              <a:rPr lang="en-US" dirty="0" smtClean="0"/>
              <a:t> </a:t>
            </a:r>
            <a:r>
              <a:rPr lang="en-US" dirty="0"/>
              <a:t>or </a:t>
            </a:r>
            <a:r>
              <a:rPr lang="en-US" b="1" dirty="0"/>
              <a:t>task board </a:t>
            </a:r>
            <a:r>
              <a:rPr lang="en-US" dirty="0"/>
              <a:t>in some way, and </a:t>
            </a:r>
            <a:r>
              <a:rPr lang="en-US" b="1" u="sng" dirty="0"/>
              <a:t>anyone</a:t>
            </a:r>
            <a:r>
              <a:rPr lang="en-US" dirty="0"/>
              <a:t> from the </a:t>
            </a:r>
            <a:r>
              <a:rPr lang="en-US" b="1" dirty="0"/>
              <a:t>team</a:t>
            </a:r>
            <a:r>
              <a:rPr lang="en-US" dirty="0"/>
              <a:t> </a:t>
            </a:r>
            <a:r>
              <a:rPr lang="en-US" b="1" dirty="0"/>
              <a:t>can facilitate </a:t>
            </a:r>
            <a:r>
              <a:rPr lang="en-US" dirty="0" smtClean="0"/>
              <a:t>the standup</a:t>
            </a:r>
            <a:r>
              <a:rPr lang="en-US" dirty="0"/>
              <a: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4297680" y="521640"/>
              <a:ext cx="4448160" cy="4196160"/>
            </p14:xfrm>
          </p:contentPart>
        </mc:Choice>
        <mc:Fallback>
          <p:pic>
            <p:nvPicPr>
              <p:cNvPr id="7" name="Ink 6"/>
              <p:cNvPicPr/>
              <p:nvPr/>
            </p:nvPicPr>
            <p:blipFill>
              <a:blip r:embed="rId3"/>
              <a:stretch>
                <a:fillRect/>
              </a:stretch>
            </p:blipFill>
            <p:spPr>
              <a:xfrm>
                <a:off x="4291200" y="515160"/>
                <a:ext cx="4466520" cy="4212000"/>
              </a:xfrm>
              <a:prstGeom prst="rect">
                <a:avLst/>
              </a:prstGeom>
            </p:spPr>
          </p:pic>
        </mc:Fallback>
      </mc:AlternateContent>
    </p:spTree>
    <p:extLst>
      <p:ext uri="{BB962C8B-B14F-4D97-AF65-F5344CB8AC3E}">
        <p14:creationId xmlns:p14="http://schemas.microsoft.com/office/powerpoint/2010/main" val="37431716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stand-up questions</a:t>
            </a:r>
          </a:p>
        </p:txBody>
      </p:sp>
      <p:graphicFrame>
        <p:nvGraphicFramePr>
          <p:cNvPr id="7" name="Content Placeholder 6"/>
          <p:cNvGraphicFramePr>
            <a:graphicFrameLocks noGrp="1"/>
          </p:cNvGraphicFramePr>
          <p:nvPr>
            <p:ph idx="1"/>
            <p:extLst/>
          </p:nvPr>
        </p:nvGraphicFramePr>
        <p:xfrm>
          <a:off x="838200" y="1900877"/>
          <a:ext cx="10515600" cy="4193032"/>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691824437"/>
                    </a:ext>
                  </a:extLst>
                </a:gridCol>
                <a:gridCol w="5257800">
                  <a:extLst>
                    <a:ext uri="{9D8B030D-6E8A-4147-A177-3AD203B41FA5}">
                      <a16:colId xmlns:a16="http://schemas.microsoft.com/office/drawing/2014/main" val="803094580"/>
                    </a:ext>
                  </a:extLst>
                </a:gridCol>
              </a:tblGrid>
              <a:tr h="370840">
                <a:tc>
                  <a:txBody>
                    <a:bodyPr/>
                    <a:lstStyle/>
                    <a:p>
                      <a:r>
                        <a:rPr lang="en-US" dirty="0" smtClean="0"/>
                        <a:t>iteration-based agile </a:t>
                      </a:r>
                      <a:r>
                        <a:rPr lang="en-US" dirty="0" smtClean="0">
                          <a:solidFill>
                            <a:srgbClr val="FF0000"/>
                          </a:solidFill>
                        </a:rPr>
                        <a:t>(TIME-BOXED) </a:t>
                      </a:r>
                      <a:r>
                        <a:rPr lang="en-US" dirty="0" smtClean="0">
                          <a:solidFill>
                            <a:schemeClr val="bg1"/>
                          </a:solidFill>
                        </a:rPr>
                        <a:t>SCRUM</a:t>
                      </a:r>
                      <a:endParaRPr lang="en-US" dirty="0">
                        <a:solidFill>
                          <a:srgbClr val="FF0000"/>
                        </a:solidFill>
                      </a:endParaRPr>
                    </a:p>
                  </a:txBody>
                  <a:tcPr/>
                </a:tc>
                <a:tc>
                  <a:txBody>
                    <a:bodyPr/>
                    <a:lstStyle/>
                    <a:p>
                      <a:r>
                        <a:rPr lang="en-US" dirty="0" smtClean="0"/>
                        <a:t>flow-based agile </a:t>
                      </a:r>
                      <a:r>
                        <a:rPr lang="en-US" dirty="0" smtClean="0">
                          <a:solidFill>
                            <a:srgbClr val="FF0000"/>
                          </a:solidFill>
                        </a:rPr>
                        <a:t>(INCREMENT) </a:t>
                      </a:r>
                      <a:r>
                        <a:rPr lang="en-US" dirty="0" smtClean="0">
                          <a:solidFill>
                            <a:schemeClr val="bg1"/>
                          </a:solidFill>
                        </a:rPr>
                        <a:t>KANBAN</a:t>
                      </a:r>
                      <a:endParaRPr lang="en-US" dirty="0">
                        <a:solidFill>
                          <a:srgbClr val="FF0000"/>
                        </a:solidFill>
                      </a:endParaRPr>
                    </a:p>
                  </a:txBody>
                  <a:tcPr/>
                </a:tc>
                <a:extLst>
                  <a:ext uri="{0D108BD9-81ED-4DB2-BD59-A6C34878D82A}">
                    <a16:rowId xmlns:a16="http://schemas.microsoft.com/office/drawing/2014/main" val="2075521902"/>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did I complete since the last standup?</a:t>
                      </a: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do we need to do to advance this piece of work?</a:t>
                      </a:r>
                    </a:p>
                  </a:txBody>
                  <a:tcPr/>
                </a:tc>
                <a:extLst>
                  <a:ext uri="{0D108BD9-81ED-4DB2-BD59-A6C34878D82A}">
                    <a16:rowId xmlns:a16="http://schemas.microsoft.com/office/drawing/2014/main" val="2709812344"/>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am I planning to complete between now and the next standup?</a:t>
                      </a: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Is anyone working on anything that is not on the board?</a:t>
                      </a:r>
                    </a:p>
                  </a:txBody>
                  <a:tcPr/>
                </a:tc>
                <a:extLst>
                  <a:ext uri="{0D108BD9-81ED-4DB2-BD59-A6C34878D82A}">
                    <a16:rowId xmlns:a16="http://schemas.microsoft.com/office/drawing/2014/main" val="3086231206"/>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are my impediments (or risks or problems)?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do we need to finish as a team?</a:t>
                      </a:r>
                    </a:p>
                  </a:txBody>
                  <a:tcPr/>
                </a:tc>
                <a:extLst>
                  <a:ext uri="{0D108BD9-81ED-4DB2-BD59-A6C34878D82A}">
                    <a16:rowId xmlns:a16="http://schemas.microsoft.com/office/drawing/2014/main" val="2432544193"/>
                  </a:ext>
                </a:extLst>
              </a:tr>
              <a:tr h="370840">
                <a:tc>
                  <a:txBody>
                    <a:bodyPr/>
                    <a:lstStyle/>
                    <a:p>
                      <a:endParaRPr lang="en-US" dirty="0"/>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Are there any bottlenecks or blockers to the flow of work?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54961393"/>
                  </a:ext>
                </a:extLst>
              </a:tr>
            </a:tbl>
          </a:graphicData>
        </a:graphic>
      </p:graphicFrame>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mc:AlternateContent xmlns:mc="http://schemas.openxmlformats.org/markup-compatibility/2006">
        <mc:Choice xmlns:p14="http://schemas.microsoft.com/office/powerpoint/2010/main" Requires="p14">
          <p:contentPart p14:bwMode="auto" r:id="rId2">
            <p14:nvContentPartPr>
              <p14:cNvPr id="3" name="Ink 2"/>
              <p14:cNvContentPartPr/>
              <p14:nvPr/>
            </p14:nvContentPartPr>
            <p14:xfrm>
              <a:off x="139320" y="118440"/>
              <a:ext cx="11235960" cy="6283080"/>
            </p14:xfrm>
          </p:contentPart>
        </mc:Choice>
        <mc:Fallback>
          <p:pic>
            <p:nvPicPr>
              <p:cNvPr id="3" name="Ink 2"/>
              <p:cNvPicPr/>
              <p:nvPr/>
            </p:nvPicPr>
            <p:blipFill>
              <a:blip r:embed="rId3"/>
              <a:stretch>
                <a:fillRect/>
              </a:stretch>
            </p:blipFill>
            <p:spPr>
              <a:xfrm>
                <a:off x="129240" y="109080"/>
                <a:ext cx="11258640" cy="6304680"/>
              </a:xfrm>
              <a:prstGeom prst="rect">
                <a:avLst/>
              </a:prstGeom>
            </p:spPr>
          </p:pic>
        </mc:Fallback>
      </mc:AlternateContent>
    </p:spTree>
    <p:extLst>
      <p:ext uri="{BB962C8B-B14F-4D97-AF65-F5344CB8AC3E}">
        <p14:creationId xmlns:p14="http://schemas.microsoft.com/office/powerpoint/2010/main" val="13058434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DEMONSTRATIONS/REVIEWS</a:t>
            </a:r>
          </a:p>
        </p:txBody>
      </p:sp>
      <p:sp>
        <p:nvSpPr>
          <p:cNvPr id="3" name="Content Placeholder 2"/>
          <p:cNvSpPr>
            <a:spLocks noGrp="1"/>
          </p:cNvSpPr>
          <p:nvPr>
            <p:ph idx="1"/>
          </p:nvPr>
        </p:nvSpPr>
        <p:spPr/>
        <p:txBody>
          <a:bodyPr>
            <a:normAutofit/>
          </a:bodyPr>
          <a:lstStyle/>
          <a:p>
            <a:r>
              <a:rPr lang="en-US" dirty="0"/>
              <a:t>As the team completes the features usually in the form of user stories, </a:t>
            </a:r>
            <a:r>
              <a:rPr lang="en-US" dirty="0" smtClean="0"/>
              <a:t>the team </a:t>
            </a:r>
            <a:r>
              <a:rPr lang="en-US" dirty="0"/>
              <a:t>periodically demonstrates the working product. </a:t>
            </a:r>
            <a:endParaRPr lang="en-US" dirty="0" smtClean="0"/>
          </a:p>
          <a:p>
            <a:r>
              <a:rPr lang="en-US" dirty="0" smtClean="0"/>
              <a:t>The </a:t>
            </a:r>
            <a:r>
              <a:rPr lang="en-US" dirty="0"/>
              <a:t>product owner sees </a:t>
            </a:r>
            <a:r>
              <a:rPr lang="en-US" dirty="0" smtClean="0"/>
              <a:t>the demonstration </a:t>
            </a:r>
            <a:r>
              <a:rPr lang="en-US" dirty="0"/>
              <a:t>and accepts or declines stories</a:t>
            </a:r>
            <a:r>
              <a:rPr lang="en-US" dirty="0" smtClean="0"/>
              <a:t>.</a:t>
            </a:r>
          </a:p>
          <a:p>
            <a:r>
              <a:rPr lang="en-US" dirty="0"/>
              <a:t> In iteration-based agile, the team demonstrates all completed work items at </a:t>
            </a:r>
            <a:r>
              <a:rPr lang="en-US" dirty="0" smtClean="0"/>
              <a:t>the end </a:t>
            </a:r>
            <a:r>
              <a:rPr lang="en-US" dirty="0"/>
              <a:t>of the iteration</a:t>
            </a:r>
            <a:r>
              <a:rPr lang="en-US" dirty="0" smtClean="0"/>
              <a:t>.</a:t>
            </a:r>
          </a:p>
          <a:p>
            <a:r>
              <a:rPr lang="en-US" dirty="0"/>
              <a:t>In flow-based agile, the team demonstrates completed </a:t>
            </a:r>
            <a:r>
              <a:rPr lang="en-US" dirty="0" smtClean="0"/>
              <a:t>work when </a:t>
            </a:r>
            <a:r>
              <a:rPr lang="en-US" dirty="0"/>
              <a:t>it is time to do so, usually when enough features have accumulated into </a:t>
            </a:r>
            <a:r>
              <a:rPr lang="en-US" dirty="0" smtClean="0"/>
              <a:t>a set </a:t>
            </a:r>
            <a:r>
              <a:rPr lang="en-US" dirty="0"/>
              <a:t>that is coherent.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12829415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KANBAN AND LEAN</a:t>
            </a:r>
            <a:endParaRPr lang="en-US" dirty="0"/>
          </a:p>
        </p:txBody>
      </p:sp>
      <p:sp>
        <p:nvSpPr>
          <p:cNvPr id="8" name="Text Placeholder 7"/>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27647845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1">
                    <a:lumMod val="95000"/>
                    <a:lumOff val="5000"/>
                  </a:schemeClr>
                </a:solidFill>
              </a:rPr>
              <a:t>Kanban</a:t>
            </a:r>
          </a:p>
        </p:txBody>
      </p:sp>
      <p:sp>
        <p:nvSpPr>
          <p:cNvPr id="3" name="Content Placeholder 2"/>
          <p:cNvSpPr>
            <a:spLocks noGrp="1"/>
          </p:cNvSpPr>
          <p:nvPr>
            <p:ph idx="1"/>
          </p:nvPr>
        </p:nvSpPr>
        <p:spPr/>
        <p:txBody>
          <a:bodyPr/>
          <a:lstStyle/>
          <a:p>
            <a:r>
              <a:rPr lang="en-US" dirty="0"/>
              <a:t> </a:t>
            </a:r>
            <a:r>
              <a:rPr lang="en-US" dirty="0" smtClean="0"/>
              <a:t>Is </a:t>
            </a:r>
            <a:r>
              <a:rPr lang="en-US" dirty="0"/>
              <a:t>a Japanese word meaning signboard, sign, or card. A Kanban system primarily uses visual cues to signal when a particular action should occur</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38547478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 Brief History of the Kanban </a:t>
            </a:r>
            <a:r>
              <a:rPr lang="en-US" dirty="0" smtClean="0"/>
              <a:t/>
            </a:r>
            <a:br>
              <a:rPr lang="en-US" dirty="0" smtClean="0"/>
            </a:br>
            <a:r>
              <a:rPr lang="en-US" dirty="0" smtClean="0"/>
              <a:t>Methodology</a:t>
            </a:r>
            <a:r>
              <a:rPr lang="en-US" dirty="0"/>
              <a:t/>
            </a:r>
            <a:br>
              <a:rPr lang="en-US" dirty="0"/>
            </a:br>
            <a:endParaRPr lang="en-US" dirty="0"/>
          </a:p>
        </p:txBody>
      </p:sp>
      <p:sp>
        <p:nvSpPr>
          <p:cNvPr id="3" name="Content Placeholder 2"/>
          <p:cNvSpPr>
            <a:spLocks noGrp="1"/>
          </p:cNvSpPr>
          <p:nvPr>
            <p:ph idx="1"/>
          </p:nvPr>
        </p:nvSpPr>
        <p:spPr/>
        <p:txBody>
          <a:bodyPr/>
          <a:lstStyle/>
          <a:p>
            <a:r>
              <a:rPr lang="en-US" dirty="0" smtClean="0"/>
              <a:t>Kanban </a:t>
            </a:r>
            <a:r>
              <a:rPr lang="en-US" dirty="0"/>
              <a:t>was first used in manufacturing environments by </a:t>
            </a:r>
            <a:r>
              <a:rPr lang="en-US" b="1" u="sng" dirty="0" err="1"/>
              <a:t>Taiichi</a:t>
            </a:r>
            <a:r>
              <a:rPr lang="en-US" b="1" u="sng" dirty="0"/>
              <a:t> </a:t>
            </a:r>
            <a:r>
              <a:rPr lang="en-US" b="1" u="sng" dirty="0" err="1"/>
              <a:t>Ohno</a:t>
            </a:r>
            <a:r>
              <a:rPr lang="en-US" b="1" u="sng" dirty="0"/>
              <a:t> of the Toyota Motor Company</a:t>
            </a:r>
            <a:r>
              <a:rPr lang="en-US" dirty="0"/>
              <a:t> in the mid-20th century. </a:t>
            </a:r>
            <a:endParaRPr lang="en-US" dirty="0" smtClean="0"/>
          </a:p>
          <a:p>
            <a:r>
              <a:rPr lang="en-US" dirty="0" smtClean="0"/>
              <a:t>Kanban </a:t>
            </a:r>
            <a:r>
              <a:rPr lang="en-US" dirty="0"/>
              <a:t>began with American supermarket stocking techniques that caught </a:t>
            </a:r>
            <a:r>
              <a:rPr lang="en-US" dirty="0" err="1"/>
              <a:t>Ohno’s</a:t>
            </a:r>
            <a:r>
              <a:rPr lang="en-US" dirty="0"/>
              <a:t> attention, and while he observed their methods, he noticed the supermarkets were able to function without storing excessive amounts of inventory.</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432341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47352"/>
            <a:ext cx="9080863" cy="6810648"/>
          </a:xfr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9809640" y="6094800"/>
              <a:ext cx="12600" cy="13320"/>
            </p14:xfrm>
          </p:contentPart>
        </mc:Choice>
        <mc:Fallback xmlns="">
          <p:pic>
            <p:nvPicPr>
              <p:cNvPr id="3" name="Ink 2"/>
              <p:cNvPicPr/>
              <p:nvPr/>
            </p:nvPicPr>
            <p:blipFill>
              <a:blip r:embed="rId4"/>
              <a:stretch>
                <a:fillRect/>
              </a:stretch>
            </p:blipFill>
            <p:spPr>
              <a:xfrm>
                <a:off x="9802800" y="6083280"/>
                <a:ext cx="30960" cy="31680"/>
              </a:xfrm>
              <a:prstGeom prst="rect">
                <a:avLst/>
              </a:prstGeom>
            </p:spPr>
          </p:pic>
        </mc:Fallback>
      </mc:AlternateContent>
    </p:spTree>
    <p:extLst>
      <p:ext uri="{BB962C8B-B14F-4D97-AF65-F5344CB8AC3E}">
        <p14:creationId xmlns:p14="http://schemas.microsoft.com/office/powerpoint/2010/main" val="40200417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00091" y="119639"/>
            <a:ext cx="10220012" cy="6236711"/>
          </a:xfr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6867000" y="5027400"/>
              <a:ext cx="360" cy="360"/>
            </p14:xfrm>
          </p:contentPart>
        </mc:Choice>
        <mc:Fallback xmlns="">
          <p:pic>
            <p:nvPicPr>
              <p:cNvPr id="3" name="Ink 2"/>
              <p:cNvPicPr/>
              <p:nvPr/>
            </p:nvPicPr>
            <p:blipFill>
              <a:blip r:embed="rId4"/>
              <a:stretch>
                <a:fillRect/>
              </a:stretch>
            </p:blipFill>
            <p:spPr>
              <a:xfrm>
                <a:off x="6857640" y="5018040"/>
                <a:ext cx="19080" cy="19080"/>
              </a:xfrm>
              <a:prstGeom prst="rect">
                <a:avLst/>
              </a:prstGeom>
            </p:spPr>
          </p:pic>
        </mc:Fallback>
      </mc:AlternateContent>
    </p:spTree>
    <p:extLst>
      <p:ext uri="{BB962C8B-B14F-4D97-AF65-F5344CB8AC3E}">
        <p14:creationId xmlns:p14="http://schemas.microsoft.com/office/powerpoint/2010/main" val="172636426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b="1" dirty="0"/>
              <a:t>A System for Value </a:t>
            </a:r>
            <a:r>
              <a:rPr lang="en-US" b="1" dirty="0" smtClean="0"/>
              <a:t>Delivery</a:t>
            </a:r>
            <a:br>
              <a:rPr lang="en-US" b="1" dirty="0" smtClean="0"/>
            </a:br>
            <a:r>
              <a:rPr lang="en-US" b="1" dirty="0" err="1" smtClean="0"/>
              <a:t>PMB</a:t>
            </a:r>
            <a:r>
              <a:rPr lang="en-US" b="1" cap="none" dirty="0" err="1" smtClean="0"/>
              <a:t>o</a:t>
            </a:r>
            <a:r>
              <a:rPr lang="en-US" b="1" dirty="0" err="1" smtClean="0"/>
              <a:t>k</a:t>
            </a:r>
            <a:r>
              <a:rPr lang="en-US" b="1" dirty="0" smtClean="0"/>
              <a:t> 7</a:t>
            </a:r>
            <a:r>
              <a:rPr lang="en-US" b="1" cap="none" baseline="30000" dirty="0" smtClean="0"/>
              <a:t>th</a:t>
            </a:r>
            <a:r>
              <a:rPr lang="en-US" b="1" dirty="0" smtClean="0"/>
              <a:t> </a:t>
            </a:r>
            <a:r>
              <a:rPr lang="en-US" b="1" cap="none" dirty="0" smtClean="0"/>
              <a:t>ed</a:t>
            </a:r>
            <a:r>
              <a:rPr lang="en-US" b="1" dirty="0" smtClean="0"/>
              <a:t>.</a:t>
            </a:r>
            <a:endParaRPr lang="en-US" dirty="0"/>
          </a:p>
        </p:txBody>
      </p:sp>
      <p:sp>
        <p:nvSpPr>
          <p:cNvPr id="8" name="Text Placeholder 7"/>
          <p:cNvSpPr>
            <a:spLocks noGrp="1"/>
          </p:cNvSpPr>
          <p:nvPr>
            <p:ph type="body" idx="1"/>
          </p:nvPr>
        </p:nvSpPr>
        <p:spPr/>
        <p:txBody>
          <a:bodyPr/>
          <a:lstStyle/>
          <a:p>
            <a:r>
              <a:rPr lang="en-US" b="1" dirty="0"/>
              <a:t>2.1 CREATING VALUE</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Tree>
    <p:extLst>
      <p:ext uri="{BB962C8B-B14F-4D97-AF65-F5344CB8AC3E}">
        <p14:creationId xmlns:p14="http://schemas.microsoft.com/office/powerpoint/2010/main" val="5181132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Examples of ways that projects</a:t>
            </a:r>
            <a:br>
              <a:rPr lang="en-US" dirty="0"/>
            </a:br>
            <a:r>
              <a:rPr lang="en-US" dirty="0"/>
              <a:t>produce value include</a:t>
            </a:r>
          </a:p>
        </p:txBody>
      </p:sp>
      <p:sp>
        <p:nvSpPr>
          <p:cNvPr id="8" name="Content Placeholder 7"/>
          <p:cNvSpPr>
            <a:spLocks noGrp="1"/>
          </p:cNvSpPr>
          <p:nvPr>
            <p:ph idx="1"/>
          </p:nvPr>
        </p:nvSpPr>
        <p:spPr/>
        <p:txBody>
          <a:bodyPr/>
          <a:lstStyle/>
          <a:p>
            <a:r>
              <a:rPr lang="en-US" dirty="0" smtClean="0"/>
              <a:t>Creating </a:t>
            </a:r>
            <a:r>
              <a:rPr lang="en-US" dirty="0"/>
              <a:t>a new product, service, or result that meets the needs of customers or end users</a:t>
            </a:r>
            <a:r>
              <a:rPr lang="en-US" dirty="0" smtClean="0"/>
              <a:t>;</a:t>
            </a:r>
          </a:p>
          <a:p>
            <a:r>
              <a:rPr lang="en-US" dirty="0" smtClean="0"/>
              <a:t> </a:t>
            </a:r>
            <a:r>
              <a:rPr lang="en-US" dirty="0"/>
              <a:t>Creating positive social or environmental contributions</a:t>
            </a:r>
            <a:r>
              <a:rPr lang="en-US" dirty="0" smtClean="0"/>
              <a:t>;</a:t>
            </a:r>
          </a:p>
          <a:p>
            <a:r>
              <a:rPr lang="en-US" dirty="0" smtClean="0"/>
              <a:t> </a:t>
            </a:r>
            <a:r>
              <a:rPr lang="en-US" dirty="0"/>
              <a:t>Improving efficiency, productivity, effectiveness, or responsiveness</a:t>
            </a:r>
            <a:r>
              <a:rPr lang="en-US" dirty="0" smtClean="0"/>
              <a:t>;</a:t>
            </a:r>
          </a:p>
          <a:p>
            <a:r>
              <a:rPr lang="en-US" dirty="0" smtClean="0"/>
              <a:t> </a:t>
            </a:r>
            <a:r>
              <a:rPr lang="en-US" dirty="0"/>
              <a:t>Enabling the changes needed to facilitate organizational transition to its desired future state; </a:t>
            </a:r>
            <a:r>
              <a:rPr lang="en-US" dirty="0" smtClean="0"/>
              <a:t>and</a:t>
            </a:r>
          </a:p>
          <a:p>
            <a:r>
              <a:rPr lang="en-US" dirty="0" smtClean="0"/>
              <a:t> </a:t>
            </a:r>
            <a:r>
              <a:rPr lang="en-US" dirty="0"/>
              <a:t>Sustaining benefits enabled by previous programs, projects, or business operations.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mc:AlternateContent xmlns:mc="http://schemas.openxmlformats.org/markup-compatibility/2006" xmlns:p14="http://schemas.microsoft.com/office/powerpoint/2010/main">
        <mc:Choice Requires="p14">
          <p:contentPart p14:bwMode="auto" r:id="rId3">
            <p14:nvContentPartPr>
              <p14:cNvPr id="9" name="Ink 8"/>
              <p14:cNvContentPartPr/>
              <p14:nvPr/>
            </p14:nvContentPartPr>
            <p14:xfrm>
              <a:off x="4141080" y="2416731"/>
              <a:ext cx="360" cy="360"/>
            </p14:xfrm>
          </p:contentPart>
        </mc:Choice>
        <mc:Fallback xmlns="">
          <p:pic>
            <p:nvPicPr>
              <p:cNvPr id="9" name="Ink 8"/>
              <p:cNvPicPr/>
              <p:nvPr/>
            </p:nvPicPr>
            <p:blipFill>
              <a:blip r:embed="rId4"/>
              <a:stretch>
                <a:fillRect/>
              </a:stretch>
            </p:blipFill>
            <p:spPr>
              <a:xfrm>
                <a:off x="4129200" y="2404851"/>
                <a:ext cx="24120" cy="24120"/>
              </a:xfrm>
              <a:prstGeom prst="rect">
                <a:avLst/>
              </a:prstGeom>
            </p:spPr>
          </p:pic>
        </mc:Fallback>
      </mc:AlternateContent>
    </p:spTree>
    <p:extLst>
      <p:ext uri="{BB962C8B-B14F-4D97-AF65-F5344CB8AC3E}">
        <p14:creationId xmlns:p14="http://schemas.microsoft.com/office/powerpoint/2010/main" val="1677965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VALUE DELIVERY COMPONENTS</a:t>
            </a:r>
          </a:p>
        </p:txBody>
      </p:sp>
      <p:sp>
        <p:nvSpPr>
          <p:cNvPr id="3" name="Content Placeholder 2"/>
          <p:cNvSpPr>
            <a:spLocks noGrp="1"/>
          </p:cNvSpPr>
          <p:nvPr>
            <p:ph idx="1"/>
          </p:nvPr>
        </p:nvSpPr>
        <p:spPr/>
        <p:txBody>
          <a:bodyPr/>
          <a:lstStyle/>
          <a:p>
            <a:r>
              <a:rPr lang="en-US" dirty="0"/>
              <a:t>There are various components, such as portfolios, programs, projects</a:t>
            </a:r>
            <a:r>
              <a:rPr lang="en-US" dirty="0" smtClean="0"/>
              <a:t>, products</a:t>
            </a:r>
            <a:r>
              <a:rPr lang="en-US" dirty="0"/>
              <a:t>, and operations, that can be used individually and collectively </a:t>
            </a:r>
            <a:r>
              <a:rPr lang="en-US" dirty="0" smtClean="0"/>
              <a:t>to create </a:t>
            </a:r>
            <a:r>
              <a:rPr lang="en-US" dirty="0"/>
              <a:t>value</a:t>
            </a:r>
            <a:r>
              <a:rPr lang="en-US" dirty="0" smtClean="0"/>
              <a:t>.</a:t>
            </a:r>
          </a:p>
          <a:p>
            <a:r>
              <a:rPr lang="en-US" dirty="0"/>
              <a:t>Working together, these components comprise a system </a:t>
            </a:r>
            <a:r>
              <a:rPr lang="en-US" dirty="0" smtClean="0"/>
              <a:t>for delivering </a:t>
            </a:r>
            <a:r>
              <a:rPr lang="en-US" dirty="0"/>
              <a:t>value that is aligned with the organization's strategy.</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2183471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Example of a System for Value Delivery</a:t>
            </a:r>
            <a:endParaRPr lang="en-US" dirty="0"/>
          </a:p>
        </p:txBody>
      </p:sp>
      <p:pic>
        <p:nvPicPr>
          <p:cNvPr id="7" name="Content Placeholder 6"/>
          <p:cNvPicPr>
            <a:picLocks noGrp="1" noChangeAspect="1"/>
          </p:cNvPicPr>
          <p:nvPr>
            <p:ph idx="1"/>
          </p:nvPr>
        </p:nvPicPr>
        <p:blipFill>
          <a:blip r:embed="rId3"/>
          <a:stretch>
            <a:fillRect/>
          </a:stretch>
        </p:blipFill>
        <p:spPr>
          <a:xfrm>
            <a:off x="1658983" y="1563922"/>
            <a:ext cx="9235440" cy="4919195"/>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39067119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3"/>
          <a:stretch>
            <a:fillRect/>
          </a:stretch>
        </p:blipFill>
        <p:spPr>
          <a:xfrm>
            <a:off x="1510553" y="1328949"/>
            <a:ext cx="8471647" cy="5479266"/>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
        <p:nvSpPr>
          <p:cNvPr id="2" name="Title 1"/>
          <p:cNvSpPr>
            <a:spLocks noGrp="1"/>
          </p:cNvSpPr>
          <p:nvPr>
            <p:ph type="title"/>
          </p:nvPr>
        </p:nvSpPr>
        <p:spPr>
          <a:xfrm>
            <a:off x="838200" y="110292"/>
            <a:ext cx="10515600" cy="1325563"/>
          </a:xfrm>
        </p:spPr>
        <p:txBody>
          <a:bodyPr/>
          <a:lstStyle/>
          <a:p>
            <a:r>
              <a:rPr lang="en-US" b="1" dirty="0"/>
              <a:t>Components of a Sample System for Value Delivery</a:t>
            </a:r>
            <a:endParaRPr lang="en-US" dirty="0"/>
          </a:p>
        </p:txBody>
      </p:sp>
    </p:spTree>
    <p:extLst>
      <p:ext uri="{BB962C8B-B14F-4D97-AF65-F5344CB8AC3E}">
        <p14:creationId xmlns:p14="http://schemas.microsoft.com/office/powerpoint/2010/main" val="41487069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Products of a value delivery system</a:t>
            </a:r>
            <a:endParaRPr lang="en-US" dirty="0"/>
          </a:p>
        </p:txBody>
      </p:sp>
      <p:sp>
        <p:nvSpPr>
          <p:cNvPr id="3" name="Content Placeholder 2"/>
          <p:cNvSpPr>
            <a:spLocks noGrp="1"/>
          </p:cNvSpPr>
          <p:nvPr>
            <p:ph idx="1"/>
          </p:nvPr>
        </p:nvSpPr>
        <p:spPr/>
        <p:txBody>
          <a:bodyPr>
            <a:normAutofit lnSpcReduction="10000"/>
          </a:bodyPr>
          <a:lstStyle/>
          <a:p>
            <a:r>
              <a:rPr lang="en-US" dirty="0"/>
              <a:t>The components in a value delivery system create deliverables used </a:t>
            </a:r>
            <a:r>
              <a:rPr lang="en-US" dirty="0" smtClean="0"/>
              <a:t>to produce </a:t>
            </a:r>
            <a:r>
              <a:rPr lang="en-US" b="1" u="sng" dirty="0"/>
              <a:t>outcomes</a:t>
            </a:r>
            <a:r>
              <a:rPr lang="en-US" dirty="0"/>
              <a:t>. </a:t>
            </a:r>
            <a:endParaRPr lang="en-US" dirty="0" smtClean="0"/>
          </a:p>
          <a:p>
            <a:r>
              <a:rPr lang="en-US" dirty="0" smtClean="0"/>
              <a:t>An </a:t>
            </a:r>
            <a:r>
              <a:rPr lang="en-US" b="1" u="sng" dirty="0"/>
              <a:t>outcome</a:t>
            </a:r>
            <a:r>
              <a:rPr lang="en-US" dirty="0"/>
              <a:t> is the end result or consequence of a </a:t>
            </a:r>
            <a:r>
              <a:rPr lang="en-US" dirty="0" smtClean="0"/>
              <a:t>process or </a:t>
            </a:r>
            <a:r>
              <a:rPr lang="en-US" dirty="0"/>
              <a:t>a project. </a:t>
            </a:r>
            <a:endParaRPr lang="en-US" dirty="0" smtClean="0"/>
          </a:p>
          <a:p>
            <a:r>
              <a:rPr lang="en-US" dirty="0" smtClean="0"/>
              <a:t>Focusing </a:t>
            </a:r>
            <a:r>
              <a:rPr lang="en-US" dirty="0"/>
              <a:t>on </a:t>
            </a:r>
            <a:r>
              <a:rPr lang="en-US" b="1" u="sng" dirty="0"/>
              <a:t>outcomes</a:t>
            </a:r>
            <a:r>
              <a:rPr lang="en-US" dirty="0"/>
              <a:t>, </a:t>
            </a:r>
            <a:r>
              <a:rPr lang="en-US" b="1" u="sng" dirty="0"/>
              <a:t>choices</a:t>
            </a:r>
            <a:r>
              <a:rPr lang="en-US" dirty="0"/>
              <a:t>, and </a:t>
            </a:r>
            <a:r>
              <a:rPr lang="en-US" b="1" u="sng" dirty="0"/>
              <a:t>decisions</a:t>
            </a:r>
            <a:r>
              <a:rPr lang="en-US" dirty="0"/>
              <a:t> emphasizes </a:t>
            </a:r>
            <a:r>
              <a:rPr lang="en-US" dirty="0" smtClean="0"/>
              <a:t>the long-range </a:t>
            </a:r>
            <a:r>
              <a:rPr lang="en-US" dirty="0"/>
              <a:t>performance of the project. </a:t>
            </a:r>
            <a:endParaRPr lang="en-US" dirty="0" smtClean="0"/>
          </a:p>
          <a:p>
            <a:r>
              <a:rPr lang="en-US" dirty="0" smtClean="0"/>
              <a:t>The </a:t>
            </a:r>
            <a:r>
              <a:rPr lang="en-US" b="1" u="sng" dirty="0"/>
              <a:t>outcomes</a:t>
            </a:r>
            <a:r>
              <a:rPr lang="en-US" dirty="0"/>
              <a:t> create </a:t>
            </a:r>
            <a:r>
              <a:rPr lang="en-US" b="1" u="sng" dirty="0" smtClean="0"/>
              <a:t>BENEFITS</a:t>
            </a:r>
            <a:r>
              <a:rPr lang="en-US" dirty="0" smtClean="0"/>
              <a:t>, which are </a:t>
            </a:r>
            <a:r>
              <a:rPr lang="en-US" dirty="0"/>
              <a:t>gains realized by the organization. </a:t>
            </a:r>
            <a:endParaRPr lang="en-US" dirty="0" smtClean="0"/>
          </a:p>
          <a:p>
            <a:r>
              <a:rPr lang="en-US" b="1" u="sng" dirty="0" smtClean="0"/>
              <a:t>Benefits</a:t>
            </a:r>
            <a:r>
              <a:rPr lang="en-US" dirty="0"/>
              <a:t>, in turn, create </a:t>
            </a:r>
            <a:r>
              <a:rPr lang="en-US" b="1" u="sng" dirty="0" smtClean="0"/>
              <a:t>VALUE</a:t>
            </a:r>
            <a:r>
              <a:rPr lang="en-US" dirty="0" smtClean="0"/>
              <a:t>, </a:t>
            </a:r>
            <a:r>
              <a:rPr lang="en-US" dirty="0"/>
              <a:t>which </a:t>
            </a:r>
            <a:r>
              <a:rPr lang="en-US" dirty="0" smtClean="0"/>
              <a:t>is something </a:t>
            </a:r>
            <a:r>
              <a:rPr lang="en-US" dirty="0"/>
              <a:t>of worth, importance, or usefulness.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2380427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INFORMATION FLOW</a:t>
            </a:r>
          </a:p>
        </p:txBody>
      </p:sp>
      <p:sp>
        <p:nvSpPr>
          <p:cNvPr id="3" name="Content Placeholder 2"/>
          <p:cNvSpPr>
            <a:spLocks noGrp="1"/>
          </p:cNvSpPr>
          <p:nvPr>
            <p:ph idx="1"/>
          </p:nvPr>
        </p:nvSpPr>
        <p:spPr/>
        <p:txBody>
          <a:bodyPr/>
          <a:lstStyle/>
          <a:p>
            <a:r>
              <a:rPr lang="en-US" dirty="0"/>
              <a:t>A </a:t>
            </a:r>
            <a:r>
              <a:rPr lang="en-US" b="1" u="sng" dirty="0"/>
              <a:t>value delivery </a:t>
            </a:r>
            <a:r>
              <a:rPr lang="en-US" dirty="0"/>
              <a:t>system works most effectively when </a:t>
            </a:r>
            <a:r>
              <a:rPr lang="en-US" b="1" u="sng" dirty="0" smtClean="0"/>
              <a:t>INFORMATION</a:t>
            </a:r>
            <a:r>
              <a:rPr lang="en-US" dirty="0" smtClean="0"/>
              <a:t> and </a:t>
            </a:r>
            <a:r>
              <a:rPr lang="en-US" b="1" u="sng" dirty="0" smtClean="0"/>
              <a:t>FEEDBACK</a:t>
            </a:r>
            <a:r>
              <a:rPr lang="en-US" dirty="0" smtClean="0"/>
              <a:t> </a:t>
            </a:r>
            <a:r>
              <a:rPr lang="en-US" dirty="0"/>
              <a:t>are shared consistently among all components, </a:t>
            </a:r>
            <a:r>
              <a:rPr lang="en-US" u="sng" dirty="0"/>
              <a:t>keeping the </a:t>
            </a:r>
            <a:r>
              <a:rPr lang="en-US" u="sng" dirty="0" smtClean="0"/>
              <a:t>system aligned </a:t>
            </a:r>
            <a:r>
              <a:rPr lang="en-US" u="sng" dirty="0"/>
              <a:t>with strategy and attuned to the environment</a:t>
            </a:r>
            <a:r>
              <a:rPr lang="en-US" dirty="0"/>
              <a: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126773846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p:cNvPicPr>
            <a:picLocks noGrp="1" noChangeAspect="1"/>
          </p:cNvPicPr>
          <p:nvPr>
            <p:ph idx="1"/>
          </p:nvPr>
        </p:nvPicPr>
        <p:blipFill>
          <a:blip r:embed="rId3"/>
          <a:stretch>
            <a:fillRect/>
          </a:stretch>
        </p:blipFill>
        <p:spPr>
          <a:xfrm>
            <a:off x="838199" y="1904337"/>
            <a:ext cx="11219185" cy="4196660"/>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
        <p:nvSpPr>
          <p:cNvPr id="9" name="Line Callout 3 8"/>
          <p:cNvSpPr/>
          <p:nvPr/>
        </p:nvSpPr>
        <p:spPr>
          <a:xfrm>
            <a:off x="2074887" y="1690688"/>
            <a:ext cx="6319605" cy="737719"/>
          </a:xfrm>
          <a:prstGeom prst="borderCallout3">
            <a:avLst>
              <a:gd name="adj1" fmla="val 18750"/>
              <a:gd name="adj2" fmla="val -8333"/>
              <a:gd name="adj3" fmla="val 18750"/>
              <a:gd name="adj4" fmla="val -16667"/>
              <a:gd name="adj5" fmla="val 100000"/>
              <a:gd name="adj6" fmla="val -16667"/>
              <a:gd name="adj7" fmla="val 145350"/>
              <a:gd name="adj8" fmla="val 685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chemeClr val="tx1"/>
                </a:solidFill>
              </a:rPr>
              <a:t>BLACK ARROWS: </a:t>
            </a:r>
            <a:r>
              <a:rPr lang="en-US" dirty="0" smtClean="0"/>
              <a:t>information </a:t>
            </a:r>
            <a:r>
              <a:rPr lang="en-US" dirty="0"/>
              <a:t>from </a:t>
            </a:r>
            <a:r>
              <a:rPr lang="en-US" dirty="0" smtClean="0"/>
              <a:t>senior leadership </a:t>
            </a:r>
            <a:r>
              <a:rPr lang="en-US" dirty="0"/>
              <a:t>to portfolios, portfolios </a:t>
            </a:r>
            <a:r>
              <a:rPr lang="en-US" dirty="0" smtClean="0"/>
              <a:t>to programs </a:t>
            </a:r>
            <a:r>
              <a:rPr lang="en-US" dirty="0"/>
              <a:t>and projects, and then to operations</a:t>
            </a:r>
          </a:p>
        </p:txBody>
      </p:sp>
      <p:sp>
        <p:nvSpPr>
          <p:cNvPr id="10" name="Line Callout 3 9"/>
          <p:cNvSpPr/>
          <p:nvPr/>
        </p:nvSpPr>
        <p:spPr>
          <a:xfrm>
            <a:off x="1184222" y="5711252"/>
            <a:ext cx="6325850" cy="1010223"/>
          </a:xfrm>
          <a:prstGeom prst="borderCallout3">
            <a:avLst>
              <a:gd name="adj1" fmla="val 18750"/>
              <a:gd name="adj2" fmla="val -8333"/>
              <a:gd name="adj3" fmla="val 18750"/>
              <a:gd name="adj4" fmla="val -16667"/>
              <a:gd name="adj5" fmla="val -48385"/>
              <a:gd name="adj6" fmla="val -16667"/>
              <a:gd name="adj7" fmla="val -71034"/>
              <a:gd name="adj8" fmla="val 1417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tx1">
                    <a:lumMod val="50000"/>
                    <a:lumOff val="50000"/>
                  </a:schemeClr>
                </a:solidFill>
              </a:rPr>
              <a:t>LIGHT GRAY ARROWS: </a:t>
            </a:r>
            <a:r>
              <a:rPr lang="en-US" dirty="0" smtClean="0"/>
              <a:t> </a:t>
            </a:r>
            <a:r>
              <a:rPr lang="en-US" dirty="0"/>
              <a:t>represent the reverse flow </a:t>
            </a:r>
            <a:r>
              <a:rPr lang="en-US" dirty="0" smtClean="0"/>
              <a:t>of information</a:t>
            </a:r>
            <a:r>
              <a:rPr lang="en-US" dirty="0"/>
              <a:t>.</a:t>
            </a:r>
          </a:p>
        </p:txBody>
      </p:sp>
    </p:spTree>
    <p:extLst>
      <p:ext uri="{BB962C8B-B14F-4D97-AF65-F5344CB8AC3E}">
        <p14:creationId xmlns:p14="http://schemas.microsoft.com/office/powerpoint/2010/main" val="1485868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9"/>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0"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Flow of Information from senior leadership DIRECTION</a:t>
            </a:r>
            <a:endParaRPr lang="en-US" dirty="0"/>
          </a:p>
        </p:txBody>
      </p:sp>
      <p:sp>
        <p:nvSpPr>
          <p:cNvPr id="3" name="Content Placeholder 2"/>
          <p:cNvSpPr>
            <a:spLocks noGrp="1"/>
          </p:cNvSpPr>
          <p:nvPr>
            <p:ph idx="1"/>
          </p:nvPr>
        </p:nvSpPr>
        <p:spPr/>
        <p:txBody>
          <a:bodyPr>
            <a:normAutofit/>
          </a:bodyPr>
          <a:lstStyle/>
          <a:p>
            <a:pPr marL="171450" lvl="0" indent="-171450">
              <a:lnSpc>
                <a:spcPct val="100000"/>
              </a:lnSpc>
              <a:spcBef>
                <a:spcPts val="0"/>
              </a:spcBef>
            </a:pPr>
            <a:r>
              <a:rPr lang="en-US" b="1" dirty="0">
                <a:solidFill>
                  <a:prstClr val="black"/>
                </a:solidFill>
              </a:rPr>
              <a:t>Senior leadership </a:t>
            </a:r>
            <a:r>
              <a:rPr lang="en-US" dirty="0">
                <a:solidFill>
                  <a:prstClr val="black"/>
                </a:solidFill>
              </a:rPr>
              <a:t>shares </a:t>
            </a:r>
            <a:r>
              <a:rPr lang="en-US" b="1" dirty="0">
                <a:solidFill>
                  <a:prstClr val="black"/>
                </a:solidFill>
              </a:rPr>
              <a:t>strategic information </a:t>
            </a:r>
            <a:r>
              <a:rPr lang="en-US" dirty="0">
                <a:solidFill>
                  <a:prstClr val="black"/>
                </a:solidFill>
              </a:rPr>
              <a:t>with </a:t>
            </a:r>
            <a:r>
              <a:rPr lang="en-US" b="1" dirty="0">
                <a:solidFill>
                  <a:prstClr val="black"/>
                </a:solidFill>
              </a:rPr>
              <a:t>portfolios</a:t>
            </a:r>
            <a:r>
              <a:rPr lang="en-US" dirty="0">
                <a:solidFill>
                  <a:prstClr val="black"/>
                </a:solidFill>
              </a:rPr>
              <a:t>. </a:t>
            </a:r>
          </a:p>
          <a:p>
            <a:pPr marL="171450" lvl="0" indent="-171450">
              <a:lnSpc>
                <a:spcPct val="100000"/>
              </a:lnSpc>
              <a:spcBef>
                <a:spcPts val="0"/>
              </a:spcBef>
            </a:pPr>
            <a:r>
              <a:rPr lang="en-US" b="1" dirty="0">
                <a:solidFill>
                  <a:prstClr val="black"/>
                </a:solidFill>
              </a:rPr>
              <a:t>Portfolios</a:t>
            </a:r>
            <a:r>
              <a:rPr lang="en-US" dirty="0">
                <a:solidFill>
                  <a:prstClr val="black"/>
                </a:solidFill>
              </a:rPr>
              <a:t> share the </a:t>
            </a:r>
            <a:r>
              <a:rPr lang="en-US" b="1" dirty="0">
                <a:solidFill>
                  <a:prstClr val="black"/>
                </a:solidFill>
              </a:rPr>
              <a:t>desired outcomes</a:t>
            </a:r>
            <a:r>
              <a:rPr lang="en-US" dirty="0">
                <a:solidFill>
                  <a:prstClr val="black"/>
                </a:solidFill>
              </a:rPr>
              <a:t>, </a:t>
            </a:r>
            <a:r>
              <a:rPr lang="en-US" b="1" dirty="0">
                <a:solidFill>
                  <a:prstClr val="black"/>
                </a:solidFill>
              </a:rPr>
              <a:t>benefits</a:t>
            </a:r>
            <a:r>
              <a:rPr lang="en-US" dirty="0">
                <a:solidFill>
                  <a:prstClr val="black"/>
                </a:solidFill>
              </a:rPr>
              <a:t>, and </a:t>
            </a:r>
            <a:r>
              <a:rPr lang="en-US" b="1" dirty="0">
                <a:solidFill>
                  <a:prstClr val="black"/>
                </a:solidFill>
              </a:rPr>
              <a:t>value</a:t>
            </a:r>
            <a:r>
              <a:rPr lang="en-US" dirty="0">
                <a:solidFill>
                  <a:prstClr val="black"/>
                </a:solidFill>
              </a:rPr>
              <a:t> with </a:t>
            </a:r>
            <a:r>
              <a:rPr lang="en-US" b="1" dirty="0">
                <a:solidFill>
                  <a:prstClr val="black"/>
                </a:solidFill>
              </a:rPr>
              <a:t>programs</a:t>
            </a:r>
            <a:r>
              <a:rPr lang="en-US" dirty="0">
                <a:solidFill>
                  <a:prstClr val="black"/>
                </a:solidFill>
              </a:rPr>
              <a:t> and </a:t>
            </a:r>
            <a:r>
              <a:rPr lang="en-US" b="1" dirty="0">
                <a:solidFill>
                  <a:prstClr val="black"/>
                </a:solidFill>
              </a:rPr>
              <a:t>projects</a:t>
            </a:r>
            <a:r>
              <a:rPr lang="en-US" dirty="0">
                <a:solidFill>
                  <a:prstClr val="black"/>
                </a:solidFill>
              </a:rPr>
              <a:t>. </a:t>
            </a:r>
          </a:p>
          <a:p>
            <a:pPr marL="171450" lvl="0" indent="-171450">
              <a:lnSpc>
                <a:spcPct val="100000"/>
              </a:lnSpc>
              <a:spcBef>
                <a:spcPts val="0"/>
              </a:spcBef>
            </a:pPr>
            <a:r>
              <a:rPr lang="en-US" b="1" dirty="0">
                <a:solidFill>
                  <a:prstClr val="black"/>
                </a:solidFill>
              </a:rPr>
              <a:t>Deliverables from programs and projects </a:t>
            </a:r>
            <a:r>
              <a:rPr lang="en-US" dirty="0">
                <a:solidFill>
                  <a:prstClr val="black"/>
                </a:solidFill>
              </a:rPr>
              <a:t>are passed on to </a:t>
            </a:r>
            <a:r>
              <a:rPr lang="en-US" b="1" dirty="0">
                <a:solidFill>
                  <a:prstClr val="black"/>
                </a:solidFill>
              </a:rPr>
              <a:t>operations</a:t>
            </a:r>
            <a:r>
              <a:rPr lang="en-US" dirty="0">
                <a:solidFill>
                  <a:prstClr val="black"/>
                </a:solidFill>
              </a:rPr>
              <a:t> along with </a:t>
            </a:r>
            <a:r>
              <a:rPr lang="en-US" b="1" dirty="0">
                <a:solidFill>
                  <a:prstClr val="black"/>
                </a:solidFill>
              </a:rPr>
              <a:t>information on support and maintenance</a:t>
            </a:r>
            <a:r>
              <a:rPr lang="en-US" dirty="0">
                <a:solidFill>
                  <a:prstClr val="black"/>
                </a:solidFill>
              </a:rPr>
              <a:t> for the deliverables.</a:t>
            </a:r>
          </a:p>
          <a:p>
            <a:pPr marL="171450" lvl="0" indent="-171450">
              <a:lnSpc>
                <a:spcPct val="100000"/>
              </a:lnSpc>
              <a:spcBef>
                <a:spcPts val="0"/>
              </a:spcBef>
            </a:pPr>
            <a:endParaRPr lang="en-US" dirty="0">
              <a:solidFill>
                <a:prstClr val="black"/>
              </a:solidFill>
            </a:endParaRPr>
          </a:p>
          <a:p>
            <a:pPr marL="0" indent="0">
              <a:buNone/>
            </a:pP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spTree>
    <p:extLst>
      <p:ext uri="{BB962C8B-B14F-4D97-AF65-F5344CB8AC3E}">
        <p14:creationId xmlns:p14="http://schemas.microsoft.com/office/powerpoint/2010/main" val="2626398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INFORMATION FLOW FROM OPERATIONS direction</a:t>
            </a:r>
            <a:endParaRPr lang="en-US" dirty="0"/>
          </a:p>
        </p:txBody>
      </p:sp>
      <p:sp>
        <p:nvSpPr>
          <p:cNvPr id="3" name="Content Placeholder 2"/>
          <p:cNvSpPr>
            <a:spLocks noGrp="1"/>
          </p:cNvSpPr>
          <p:nvPr>
            <p:ph idx="1"/>
          </p:nvPr>
        </p:nvSpPr>
        <p:spPr/>
        <p:txBody>
          <a:bodyPr>
            <a:normAutofit/>
          </a:bodyPr>
          <a:lstStyle/>
          <a:p>
            <a:r>
              <a:rPr lang="en-US" dirty="0"/>
              <a:t>Information from </a:t>
            </a:r>
            <a:r>
              <a:rPr lang="en-US" b="1" u="sng" dirty="0"/>
              <a:t>operations</a:t>
            </a:r>
            <a:r>
              <a:rPr lang="en-US" dirty="0"/>
              <a:t> to </a:t>
            </a:r>
            <a:r>
              <a:rPr lang="en-US" b="1" dirty="0"/>
              <a:t>programs</a:t>
            </a:r>
            <a:r>
              <a:rPr lang="en-US" dirty="0"/>
              <a:t> and </a:t>
            </a:r>
            <a:r>
              <a:rPr lang="en-US" b="1" dirty="0"/>
              <a:t>projects</a:t>
            </a:r>
            <a:r>
              <a:rPr lang="en-US" dirty="0"/>
              <a:t> </a:t>
            </a:r>
            <a:r>
              <a:rPr lang="en-US" dirty="0" smtClean="0"/>
              <a:t>suggests </a:t>
            </a:r>
            <a:r>
              <a:rPr lang="en-US" u="sng" dirty="0" smtClean="0"/>
              <a:t>adjustments</a:t>
            </a:r>
            <a:r>
              <a:rPr lang="en-US" dirty="0"/>
              <a:t>, </a:t>
            </a:r>
            <a:r>
              <a:rPr lang="en-US" u="sng" dirty="0"/>
              <a:t>fixes</a:t>
            </a:r>
            <a:r>
              <a:rPr lang="en-US" dirty="0"/>
              <a:t>, and </a:t>
            </a:r>
            <a:r>
              <a:rPr lang="en-US" u="sng" dirty="0"/>
              <a:t>updates</a:t>
            </a:r>
            <a:r>
              <a:rPr lang="en-US" dirty="0"/>
              <a:t> to </a:t>
            </a:r>
            <a:r>
              <a:rPr lang="en-US" b="1" dirty="0"/>
              <a:t>deliverables</a:t>
            </a:r>
            <a:r>
              <a:rPr lang="en-US" dirty="0" smtClean="0"/>
              <a:t>.</a:t>
            </a:r>
          </a:p>
          <a:p>
            <a:r>
              <a:rPr lang="en-US" b="1" u="sng" dirty="0"/>
              <a:t>Programs</a:t>
            </a:r>
            <a:r>
              <a:rPr lang="en-US" dirty="0"/>
              <a:t> and </a:t>
            </a:r>
            <a:r>
              <a:rPr lang="en-US" b="1" u="sng" dirty="0" smtClean="0"/>
              <a:t>projects</a:t>
            </a:r>
            <a:r>
              <a:rPr lang="en-US" dirty="0" smtClean="0"/>
              <a:t> provide </a:t>
            </a:r>
            <a:r>
              <a:rPr lang="en-US" u="sng" dirty="0"/>
              <a:t>performance information</a:t>
            </a:r>
            <a:r>
              <a:rPr lang="en-US" b="1" dirty="0"/>
              <a:t> </a:t>
            </a:r>
            <a:r>
              <a:rPr lang="en-US" dirty="0"/>
              <a:t>and </a:t>
            </a:r>
            <a:r>
              <a:rPr lang="en-US" u="sng" dirty="0"/>
              <a:t>progress</a:t>
            </a:r>
            <a:r>
              <a:rPr lang="en-US" dirty="0"/>
              <a:t> on </a:t>
            </a:r>
            <a:r>
              <a:rPr lang="en-US" u="sng" dirty="0"/>
              <a:t>achieving the </a:t>
            </a:r>
            <a:r>
              <a:rPr lang="en-US" u="sng" dirty="0" smtClean="0"/>
              <a:t>desired </a:t>
            </a:r>
            <a:r>
              <a:rPr lang="en-US" b="1" dirty="0" smtClean="0"/>
              <a:t>outcomes</a:t>
            </a:r>
            <a:r>
              <a:rPr lang="en-US" dirty="0"/>
              <a:t>, </a:t>
            </a:r>
            <a:r>
              <a:rPr lang="en-US" b="1" dirty="0"/>
              <a:t>benefits</a:t>
            </a:r>
            <a:r>
              <a:rPr lang="en-US" dirty="0"/>
              <a:t>, and </a:t>
            </a:r>
            <a:r>
              <a:rPr lang="en-US" b="1" dirty="0"/>
              <a:t>value</a:t>
            </a:r>
            <a:r>
              <a:rPr lang="en-US" dirty="0"/>
              <a:t> to </a:t>
            </a:r>
            <a:r>
              <a:rPr lang="en-US" b="1" u="sng" dirty="0"/>
              <a:t>portfolios</a:t>
            </a:r>
            <a:r>
              <a:rPr lang="en-US" dirty="0" smtClean="0"/>
              <a:t>.</a:t>
            </a:r>
          </a:p>
          <a:p>
            <a:r>
              <a:rPr lang="en-US" dirty="0" smtClean="0"/>
              <a:t> </a:t>
            </a:r>
            <a:r>
              <a:rPr lang="en-US" b="1" u="sng" dirty="0"/>
              <a:t>Portfolios</a:t>
            </a:r>
            <a:r>
              <a:rPr lang="en-US" dirty="0"/>
              <a:t> provide </a:t>
            </a:r>
            <a:r>
              <a:rPr lang="en-US" u="sng" dirty="0"/>
              <a:t>evaluations</a:t>
            </a:r>
            <a:r>
              <a:rPr lang="en-US" dirty="0"/>
              <a:t> </a:t>
            </a:r>
            <a:r>
              <a:rPr lang="en-US" dirty="0" smtClean="0"/>
              <a:t>on </a:t>
            </a:r>
            <a:r>
              <a:rPr lang="en-US" b="1" dirty="0" smtClean="0"/>
              <a:t>portfolio</a:t>
            </a:r>
            <a:r>
              <a:rPr lang="en-US" dirty="0" smtClean="0"/>
              <a:t> </a:t>
            </a:r>
            <a:r>
              <a:rPr lang="en-US" u="sng" dirty="0"/>
              <a:t>performance</a:t>
            </a:r>
            <a:r>
              <a:rPr lang="en-US" dirty="0"/>
              <a:t> with </a:t>
            </a:r>
            <a:r>
              <a:rPr lang="en-US" b="1" u="sng" dirty="0"/>
              <a:t>senior leadership</a:t>
            </a:r>
            <a:r>
              <a:rPr lang="en-US" dirty="0"/>
              <a:t>. </a:t>
            </a:r>
            <a:endParaRPr lang="en-US" dirty="0" smtClean="0"/>
          </a:p>
          <a:p>
            <a:r>
              <a:rPr lang="en-US" dirty="0" smtClean="0"/>
              <a:t>Additionally</a:t>
            </a:r>
            <a:r>
              <a:rPr lang="en-US" dirty="0"/>
              <a:t>, </a:t>
            </a:r>
            <a:r>
              <a:rPr lang="en-US" b="1" u="sng" dirty="0" smtClean="0"/>
              <a:t>operations</a:t>
            </a:r>
            <a:r>
              <a:rPr lang="en-US" dirty="0" smtClean="0"/>
              <a:t> provide </a:t>
            </a:r>
            <a:r>
              <a:rPr lang="en-US" u="sng" dirty="0"/>
              <a:t>information</a:t>
            </a:r>
            <a:r>
              <a:rPr lang="en-US" dirty="0"/>
              <a:t> on </a:t>
            </a:r>
            <a:r>
              <a:rPr lang="en-US" u="sng" dirty="0"/>
              <a:t>how well the </a:t>
            </a:r>
            <a:r>
              <a:rPr lang="en-US" b="1" dirty="0"/>
              <a:t>organization's strategy</a:t>
            </a:r>
            <a:r>
              <a:rPr lang="en-US" u="sng" dirty="0"/>
              <a:t> is advancing</a:t>
            </a:r>
            <a:r>
              <a:rPr lang="en-US" dirty="0"/>
              <a:t>.</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1339265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4433</TotalTime>
  <Words>2168</Words>
  <Application>Microsoft Office PowerPoint</Application>
  <PresentationFormat>Widescreen</PresentationFormat>
  <Paragraphs>292</Paragraphs>
  <Slides>30</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Calibri Light</vt:lpstr>
      <vt:lpstr>Wingdings</vt:lpstr>
      <vt:lpstr>1_Office Theme</vt:lpstr>
      <vt:lpstr> PMG 622 Agile Project Management ZOOM MEETING: 04    (20-Jun-2022)</vt:lpstr>
      <vt:lpstr>PowerPoint Presentation</vt:lpstr>
      <vt:lpstr>The Underlying Philosophies of Agile</vt:lpstr>
      <vt:lpstr>Scrum roles, artifacts &amp; ceremonies</vt:lpstr>
      <vt:lpstr>PowerPoint Presentation</vt:lpstr>
      <vt:lpstr>CHARTER THE PROJECT AND THE TEAM</vt:lpstr>
      <vt:lpstr>PROJECT CHARTER</vt:lpstr>
      <vt:lpstr>TEAM CHARTER</vt:lpstr>
      <vt:lpstr>RETROSPECTIVES [1/2]</vt:lpstr>
      <vt:lpstr>RETROSPECTIVES [2/2]</vt:lpstr>
      <vt:lpstr>Team members may decide to retrospect at these key times:</vt:lpstr>
      <vt:lpstr>BACKLOG PREPARATION</vt:lpstr>
      <vt:lpstr>DAILY STANDUPS</vt:lpstr>
      <vt:lpstr>daily stand-up questions</vt:lpstr>
      <vt:lpstr>DEMONSTRATIONS/REVIEWS</vt:lpstr>
      <vt:lpstr>KANBAN AND LEAN</vt:lpstr>
      <vt:lpstr>Kanban</vt:lpstr>
      <vt:lpstr>A Brief History of the Kanban  Methodology </vt:lpstr>
      <vt:lpstr>PowerPoint Presentation</vt:lpstr>
      <vt:lpstr>PowerPoint Presentation</vt:lpstr>
      <vt:lpstr>A System for Value Delivery PMBok 7th ed.</vt:lpstr>
      <vt:lpstr>Examples of ways that projects produce value include</vt:lpstr>
      <vt:lpstr>VALUE DELIVERY COMPONENTS</vt:lpstr>
      <vt:lpstr>Example of a System for Value Delivery</vt:lpstr>
      <vt:lpstr>Components of a Sample System for Value Delivery</vt:lpstr>
      <vt:lpstr>Products of a value delivery system</vt:lpstr>
      <vt:lpstr>INFORMATION FLOW</vt:lpstr>
      <vt:lpstr>PowerPoint Presentation</vt:lpstr>
      <vt:lpstr>Flow of Information from senior leadership DIRECTION</vt:lpstr>
      <vt:lpstr>INFORMATION FLOW FROM OPERATIONS direction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434</cp:revision>
  <dcterms:created xsi:type="dcterms:W3CDTF">2020-10-15T07:04:09Z</dcterms:created>
  <dcterms:modified xsi:type="dcterms:W3CDTF">2022-06-20T19:03:25Z</dcterms:modified>
</cp:coreProperties>
</file>