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9"/>
  </p:notesMasterIdLst>
  <p:sldIdLst>
    <p:sldId id="480" r:id="rId5"/>
    <p:sldId id="303" r:id="rId6"/>
    <p:sldId id="313" r:id="rId7"/>
    <p:sldId id="702" r:id="rId8"/>
    <p:sldId id="852" r:id="rId9"/>
    <p:sldId id="853" r:id="rId10"/>
    <p:sldId id="929" r:id="rId11"/>
    <p:sldId id="930" r:id="rId12"/>
    <p:sldId id="931" r:id="rId13"/>
    <p:sldId id="932" r:id="rId14"/>
    <p:sldId id="933" r:id="rId15"/>
    <p:sldId id="934" r:id="rId16"/>
    <p:sldId id="935" r:id="rId17"/>
    <p:sldId id="936" r:id="rId18"/>
    <p:sldId id="937" r:id="rId19"/>
    <p:sldId id="938" r:id="rId20"/>
    <p:sldId id="939" r:id="rId21"/>
    <p:sldId id="940" r:id="rId22"/>
    <p:sldId id="941" r:id="rId23"/>
    <p:sldId id="942" r:id="rId24"/>
    <p:sldId id="943" r:id="rId25"/>
    <p:sldId id="944" r:id="rId26"/>
    <p:sldId id="945" r:id="rId27"/>
    <p:sldId id="946" r:id="rId28"/>
    <p:sldId id="947" r:id="rId29"/>
    <p:sldId id="948" r:id="rId30"/>
    <p:sldId id="949" r:id="rId31"/>
    <p:sldId id="974" r:id="rId32"/>
    <p:sldId id="975" r:id="rId33"/>
    <p:sldId id="950" r:id="rId34"/>
    <p:sldId id="951" r:id="rId35"/>
    <p:sldId id="952" r:id="rId36"/>
    <p:sldId id="953" r:id="rId37"/>
    <p:sldId id="954" r:id="rId38"/>
    <p:sldId id="955" r:id="rId39"/>
    <p:sldId id="956" r:id="rId40"/>
    <p:sldId id="957" r:id="rId41"/>
    <p:sldId id="958" r:id="rId42"/>
    <p:sldId id="959" r:id="rId43"/>
    <p:sldId id="960" r:id="rId44"/>
    <p:sldId id="970" r:id="rId45"/>
    <p:sldId id="971" r:id="rId46"/>
    <p:sldId id="962" r:id="rId47"/>
    <p:sldId id="963" r:id="rId48"/>
    <p:sldId id="964" r:id="rId49"/>
    <p:sldId id="965" r:id="rId50"/>
    <p:sldId id="972" r:id="rId51"/>
    <p:sldId id="976" r:id="rId52"/>
    <p:sldId id="966" r:id="rId53"/>
    <p:sldId id="967" r:id="rId54"/>
    <p:sldId id="968" r:id="rId55"/>
    <p:sldId id="969" r:id="rId56"/>
    <p:sldId id="973" r:id="rId57"/>
    <p:sldId id="977" r:id="rId58"/>
    <p:sldId id="919" r:id="rId59"/>
    <p:sldId id="920" r:id="rId60"/>
    <p:sldId id="851" r:id="rId61"/>
    <p:sldId id="921" r:id="rId62"/>
    <p:sldId id="922" r:id="rId63"/>
    <p:sldId id="923" r:id="rId64"/>
    <p:sldId id="924" r:id="rId65"/>
    <p:sldId id="925" r:id="rId66"/>
    <p:sldId id="926" r:id="rId67"/>
    <p:sldId id="349" r:id="rId6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702"/>
            <p14:sldId id="852"/>
            <p14:sldId id="853"/>
            <p14:sldId id="929"/>
            <p14:sldId id="930"/>
            <p14:sldId id="931"/>
            <p14:sldId id="932"/>
            <p14:sldId id="933"/>
            <p14:sldId id="934"/>
            <p14:sldId id="935"/>
            <p14:sldId id="936"/>
            <p14:sldId id="937"/>
            <p14:sldId id="938"/>
            <p14:sldId id="939"/>
            <p14:sldId id="940"/>
            <p14:sldId id="941"/>
            <p14:sldId id="942"/>
            <p14:sldId id="943"/>
            <p14:sldId id="944"/>
            <p14:sldId id="945"/>
            <p14:sldId id="946"/>
            <p14:sldId id="947"/>
            <p14:sldId id="948"/>
            <p14:sldId id="949"/>
            <p14:sldId id="974"/>
            <p14:sldId id="975"/>
            <p14:sldId id="950"/>
            <p14:sldId id="951"/>
            <p14:sldId id="952"/>
            <p14:sldId id="953"/>
            <p14:sldId id="954"/>
            <p14:sldId id="955"/>
            <p14:sldId id="956"/>
            <p14:sldId id="957"/>
            <p14:sldId id="958"/>
            <p14:sldId id="959"/>
            <p14:sldId id="960"/>
            <p14:sldId id="970"/>
            <p14:sldId id="971"/>
            <p14:sldId id="962"/>
            <p14:sldId id="963"/>
            <p14:sldId id="964"/>
            <p14:sldId id="965"/>
            <p14:sldId id="972"/>
            <p14:sldId id="976"/>
            <p14:sldId id="966"/>
            <p14:sldId id="967"/>
            <p14:sldId id="968"/>
            <p14:sldId id="969"/>
            <p14:sldId id="973"/>
            <p14:sldId id="977"/>
            <p14:sldId id="919"/>
            <p14:sldId id="920"/>
            <p14:sldId id="851"/>
            <p14:sldId id="921"/>
            <p14:sldId id="922"/>
            <p14:sldId id="923"/>
            <p14:sldId id="924"/>
            <p14:sldId id="925"/>
            <p14:sldId id="92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77" d="100"/>
          <a:sy n="77" d="100"/>
        </p:scale>
        <p:origin x="883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187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slide" Target="slides/slide62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theme" Target="theme/theme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slide" Target="slides/slide63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" Type="http://schemas.openxmlformats.org/officeDocument/2006/relationships/slide" Target="slides/slide3.xml"/><Relationship Id="rId7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2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11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4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8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3.x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27.wmf"/><Relationship Id="rId4" Type="http://schemas.openxmlformats.org/officeDocument/2006/relationships/oleObject" Target="../embeddings/oleObject5.bin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0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4.xml"/><Relationship Id="rId6" Type="http://schemas.openxmlformats.org/officeDocument/2006/relationships/oleObject" Target="../embeddings/oleObject8.bin"/><Relationship Id="rId5" Type="http://schemas.openxmlformats.org/officeDocument/2006/relationships/image" Target="../media/image29.wmf"/><Relationship Id="rId4" Type="http://schemas.openxmlformats.org/officeDocument/2006/relationships/oleObject" Target="../embeddings/oleObject7.bin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32.wmf"/><Relationship Id="rId5" Type="http://schemas.openxmlformats.org/officeDocument/2006/relationships/oleObject" Target="../embeddings/oleObject10.bin"/><Relationship Id="rId4" Type="http://schemas.openxmlformats.org/officeDocument/2006/relationships/image" Target="../media/image31.w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.bin"/><Relationship Id="rId3" Type="http://schemas.openxmlformats.org/officeDocument/2006/relationships/image" Target="../media/image3.png"/><Relationship Id="rId7" Type="http://schemas.openxmlformats.org/officeDocument/2006/relationships/image" Target="../media/image44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5.xml"/><Relationship Id="rId6" Type="http://schemas.openxmlformats.org/officeDocument/2006/relationships/oleObject" Target="../embeddings/oleObject12.bin"/><Relationship Id="rId5" Type="http://schemas.openxmlformats.org/officeDocument/2006/relationships/image" Target="../media/image43.wmf"/><Relationship Id="rId4" Type="http://schemas.openxmlformats.org/officeDocument/2006/relationships/oleObject" Target="../embeddings/oleObject11.bin"/><Relationship Id="rId9" Type="http://schemas.openxmlformats.org/officeDocument/2006/relationships/image" Target="../media/image45.wmf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6.bin"/><Relationship Id="rId3" Type="http://schemas.openxmlformats.org/officeDocument/2006/relationships/image" Target="../media/image3.png"/><Relationship Id="rId7" Type="http://schemas.openxmlformats.org/officeDocument/2006/relationships/image" Target="../media/image47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6.xml"/><Relationship Id="rId6" Type="http://schemas.openxmlformats.org/officeDocument/2006/relationships/oleObject" Target="../embeddings/oleObject15.bin"/><Relationship Id="rId5" Type="http://schemas.openxmlformats.org/officeDocument/2006/relationships/image" Target="../media/image46.wmf"/><Relationship Id="rId4" Type="http://schemas.openxmlformats.org/officeDocument/2006/relationships/oleObject" Target="../embeddings/oleObject14.bin"/><Relationship Id="rId9" Type="http://schemas.openxmlformats.org/officeDocument/2006/relationships/image" Target="../media/image48.wmf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9.bin"/><Relationship Id="rId3" Type="http://schemas.openxmlformats.org/officeDocument/2006/relationships/image" Target="../media/image3.png"/><Relationship Id="rId7" Type="http://schemas.openxmlformats.org/officeDocument/2006/relationships/image" Target="../media/image50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7.xml"/><Relationship Id="rId6" Type="http://schemas.openxmlformats.org/officeDocument/2006/relationships/oleObject" Target="../embeddings/oleObject18.bin"/><Relationship Id="rId5" Type="http://schemas.openxmlformats.org/officeDocument/2006/relationships/image" Target="../media/image49.wmf"/><Relationship Id="rId4" Type="http://schemas.openxmlformats.org/officeDocument/2006/relationships/oleObject" Target="../embeddings/oleObject17.bin"/><Relationship Id="rId9" Type="http://schemas.openxmlformats.org/officeDocument/2006/relationships/image" Target="../media/image51.w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56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8.xml"/><Relationship Id="rId6" Type="http://schemas.openxmlformats.org/officeDocument/2006/relationships/oleObject" Target="../embeddings/oleObject21.bin"/><Relationship Id="rId5" Type="http://schemas.openxmlformats.org/officeDocument/2006/relationships/image" Target="../media/image55.wmf"/><Relationship Id="rId4" Type="http://schemas.openxmlformats.org/officeDocument/2006/relationships/oleObject" Target="../embeddings/oleObject20.bin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58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9.xml"/><Relationship Id="rId6" Type="http://schemas.openxmlformats.org/officeDocument/2006/relationships/oleObject" Target="../embeddings/oleObject23.bin"/><Relationship Id="rId5" Type="http://schemas.openxmlformats.org/officeDocument/2006/relationships/image" Target="../media/image57.wmf"/><Relationship Id="rId4" Type="http://schemas.openxmlformats.org/officeDocument/2006/relationships/oleObject" Target="../embeddings/oleObject22.bin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4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9.wm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64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0.xml"/><Relationship Id="rId6" Type="http://schemas.openxmlformats.org/officeDocument/2006/relationships/oleObject" Target="../embeddings/oleObject26.bin"/><Relationship Id="rId5" Type="http://schemas.openxmlformats.org/officeDocument/2006/relationships/image" Target="../media/image63.wmf"/><Relationship Id="rId4" Type="http://schemas.openxmlformats.org/officeDocument/2006/relationships/oleObject" Target="../embeddings/oleObject25.bin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66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1.xml"/><Relationship Id="rId6" Type="http://schemas.openxmlformats.org/officeDocument/2006/relationships/oleObject" Target="../embeddings/oleObject28.bin"/><Relationship Id="rId5" Type="http://schemas.openxmlformats.org/officeDocument/2006/relationships/image" Target="../media/image65.wmf"/><Relationship Id="rId4" Type="http://schemas.openxmlformats.org/officeDocument/2006/relationships/oleObject" Target="../embeddings/oleObject27.bin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9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7.wmf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0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8.wmf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1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9.wmf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2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47.wmf"/><Relationship Id="rId5" Type="http://schemas.openxmlformats.org/officeDocument/2006/relationships/oleObject" Target="../embeddings/oleObject15.bin"/><Relationship Id="rId4" Type="http://schemas.openxmlformats.org/officeDocument/2006/relationships/image" Target="../media/image70.wmf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3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44.wmf"/><Relationship Id="rId5" Type="http://schemas.openxmlformats.org/officeDocument/2006/relationships/oleObject" Target="../embeddings/oleObject12.bin"/><Relationship Id="rId4" Type="http://schemas.openxmlformats.org/officeDocument/2006/relationships/image" Target="../media/image71.wmf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4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2.wmf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5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3.wmf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6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4.wmf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7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5.wmf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3.png"/><Relationship Id="rId4" Type="http://schemas.openxmlformats.org/officeDocument/2006/relationships/image" Target="../media/image7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93966" y="2337115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NO 6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210"/>
    </mc:Choice>
    <mc:Fallback xmlns="">
      <p:transition spd="slow" advTm="4521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NO 6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Alfaisal Hasan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667"/>
    </mc:Choice>
    <mc:Fallback xmlns="">
      <p:transition spd="slow" advTm="18667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1: Mathematical preliminaries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2: The straight line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3: Functions and Graphs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5: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8: 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9: 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10: Linear algebra and applications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942"/>
    </mc:Choice>
    <mc:Fallback xmlns="">
      <p:transition spd="slow" advTm="118942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1858507" y="2188936"/>
            <a:ext cx="8229600" cy="2383063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/>
              <a:t>To differentiate functions using the power rule, constant rule, constant multiple rule, and sum and difference rules.</a:t>
            </a:r>
          </a:p>
          <a:p>
            <a:pPr marL="0" indent="0">
              <a:buNone/>
              <a:defRPr/>
            </a:pPr>
            <a:endParaRPr lang="en-US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533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23"/>
    </mc:Choice>
    <mc:Fallback xmlns="">
      <p:transition advTm="22423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128345" y="1599143"/>
            <a:ext cx="8229600" cy="45307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9600" indent="-609600">
              <a:defRPr/>
            </a:pPr>
            <a:r>
              <a:rPr lang="en-US" altLang="en-US" sz="2400" dirty="0"/>
              <a:t>Used to find the “slope” of a function at a point.</a:t>
            </a:r>
          </a:p>
          <a:p>
            <a:pPr marL="609600" indent="-609600">
              <a:buFont typeface="Wingdings" panose="05000000000000000000" pitchFamily="2" charset="2"/>
              <a:buNone/>
              <a:defRPr/>
            </a:pPr>
            <a:endParaRPr lang="en-US" altLang="en-US" sz="2400" dirty="0"/>
          </a:p>
          <a:p>
            <a:pPr marL="609600" indent="-609600">
              <a:defRPr/>
            </a:pPr>
            <a:r>
              <a:rPr lang="en-US" altLang="en-US" sz="2400" dirty="0"/>
              <a:t>Used to find the “slope of the tangent line” to the graph of a function at a point. </a:t>
            </a:r>
          </a:p>
          <a:p>
            <a:pPr marL="609600" indent="-609600">
              <a:buFont typeface="Wingdings" panose="05000000000000000000" pitchFamily="2" charset="2"/>
              <a:buNone/>
              <a:defRPr/>
            </a:pPr>
            <a:endParaRPr lang="en-US" altLang="en-US" sz="2400" dirty="0"/>
          </a:p>
          <a:p>
            <a:pPr marL="609600" indent="-609600">
              <a:defRPr/>
            </a:pPr>
            <a:r>
              <a:rPr lang="en-US" altLang="en-US" sz="2400" dirty="0"/>
              <a:t>Used to find the “instantaneous rate of change” of a function at a point. </a:t>
            </a:r>
          </a:p>
          <a:p>
            <a:pPr marL="609600" indent="-609600">
              <a:buFont typeface="Wingdings" panose="05000000000000000000" pitchFamily="2" charset="2"/>
              <a:buNone/>
              <a:defRPr/>
            </a:pPr>
            <a:endParaRPr lang="en-US" altLang="en-US" sz="2400" dirty="0"/>
          </a:p>
          <a:p>
            <a:pPr marL="609600" indent="-609600">
              <a:defRPr/>
            </a:pPr>
            <a:r>
              <a:rPr lang="en-US" altLang="en-US" sz="2400" dirty="0"/>
              <a:t>Computed by finding the limit of the difference quotient as  ∆x approaches 0. (Limit Definition)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58427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9280"/>
    </mc:Choice>
    <mc:Fallback xmlns="">
      <p:transition advTm="292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/>
    </p:bldLst>
  </p:timing>
  <p:extLst>
    <p:ext uri="{3A86A75C-4F4B-4683-9AE1-C65F6400EC91}">
      <p14:laserTraceLst xmlns:p14="http://schemas.microsoft.com/office/powerpoint/2010/main">
        <p14:tracePtLst>
          <p14:tracePt t="10142" x="441325" y="5341938"/>
          <p14:tracePt t="10198" x="441325" y="5334000"/>
          <p14:tracePt t="10206" x="465138" y="5311775"/>
          <p14:tracePt t="10223" x="525463" y="5273675"/>
          <p14:tracePt t="10240" x="601663" y="5241925"/>
          <p14:tracePt t="10256" x="723900" y="5173663"/>
          <p14:tracePt t="10273" x="892175" y="5113338"/>
          <p14:tracePt t="10290" x="1127125" y="4999038"/>
          <p14:tracePt t="10307" x="1333500" y="4899025"/>
          <p14:tracePt t="10323" x="1577975" y="4754563"/>
          <p14:tracePt t="10340" x="1912938" y="4518025"/>
          <p14:tracePt t="10357" x="2301875" y="4175125"/>
          <p14:tracePt t="10373" x="2514600" y="4030663"/>
          <p14:tracePt t="10391" x="2781300" y="3863975"/>
          <p14:tracePt t="10407" x="2917825" y="3771900"/>
          <p14:tracePt t="10424" x="3040063" y="3679825"/>
          <p14:tracePt t="10440" x="3132138" y="3611563"/>
          <p14:tracePt t="10457" x="3216275" y="3543300"/>
          <p14:tracePt t="10474" x="3260725" y="3505200"/>
          <p14:tracePt t="10490" x="3276600" y="3482975"/>
          <p14:tracePt t="10663" x="3314700" y="3467100"/>
          <p14:tracePt t="10671" x="3527425" y="3352800"/>
          <p14:tracePt t="10679" x="4076700" y="3070225"/>
          <p14:tracePt t="10690" x="4708525" y="2781300"/>
          <p14:tracePt t="10707" x="6180138" y="2209800"/>
          <p14:tracePt t="10724" x="6811963" y="1920875"/>
          <p14:tracePt t="10740" x="7070725" y="1744663"/>
          <p14:tracePt t="10757" x="7315200" y="1524000"/>
          <p14:tracePt t="10774" x="7429500" y="1431925"/>
          <p14:tracePt t="10790" x="7451725" y="1393825"/>
          <p14:tracePt t="10807" x="7451725" y="1371600"/>
          <p14:tracePt t="10824" x="7383463" y="1295400"/>
          <p14:tracePt t="10840" x="7239000" y="1257300"/>
          <p14:tracePt t="10857" x="7094538" y="1211263"/>
          <p14:tracePt t="10874" x="6956425" y="1173163"/>
          <p14:tracePt t="10890" x="6804025" y="1173163"/>
          <p14:tracePt t="10907" x="6651625" y="1173163"/>
          <p14:tracePt t="10924" x="6583363" y="1173163"/>
          <p14:tracePt t="10940" x="6575425" y="1173163"/>
          <p14:tracePt t="10957" x="6561138" y="1173163"/>
          <p14:tracePt t="10974" x="6484938" y="1181100"/>
          <p14:tracePt t="10991" x="6362700" y="1249363"/>
          <p14:tracePt t="11007" x="6218238" y="1379538"/>
          <p14:tracePt t="11024" x="6080125" y="1531938"/>
          <p14:tracePt t="11040" x="5951538" y="1684338"/>
          <p14:tracePt t="11057" x="5883275" y="1774825"/>
          <p14:tracePt t="11074" x="5851525" y="1820863"/>
          <p14:tracePt t="11090" x="5845175" y="1828800"/>
          <p14:tracePt t="11134" x="5837238" y="1836738"/>
          <p14:tracePt t="11143" x="5821363" y="1844675"/>
          <p14:tracePt t="11157" x="5791200" y="1858963"/>
          <p14:tracePt t="11173" x="5654675" y="1897063"/>
          <p14:tracePt t="11190" x="5508625" y="1935163"/>
          <p14:tracePt t="11207" x="5249863" y="1965325"/>
          <p14:tracePt t="11223" x="5121275" y="1973263"/>
          <p14:tracePt t="11240" x="5075238" y="1973263"/>
          <p14:tracePt t="11303" x="5083175" y="1989138"/>
          <p14:tracePt t="11312" x="5105400" y="1989138"/>
          <p14:tracePt t="11324" x="5127625" y="1997075"/>
          <p14:tracePt t="11340" x="5143500" y="2003425"/>
          <p14:tracePt t="11374" x="5165725" y="2019300"/>
          <p14:tracePt t="11391" x="5173663" y="2041525"/>
          <p14:tracePt t="11407" x="5181600" y="2087563"/>
          <p14:tracePt t="11424" x="5181600" y="2117725"/>
          <p14:tracePt t="11441" x="5181600" y="2171700"/>
          <p14:tracePt t="11457" x="5121275" y="2225675"/>
          <p14:tracePt t="11474" x="5029200" y="2263775"/>
          <p14:tracePt t="11490" x="4930775" y="2270125"/>
          <p14:tracePt t="11507" x="4854575" y="2278063"/>
          <p14:tracePt t="11524" x="4846638" y="2278063"/>
          <p14:tracePt t="11541" x="4838700" y="2278063"/>
          <p14:tracePt t="11557" x="4860925" y="2293938"/>
          <p14:tracePt t="11574" x="5013325" y="2301875"/>
          <p14:tracePt t="11591" x="5249863" y="2301875"/>
          <p14:tracePt t="11607" x="5554663" y="2308225"/>
          <p14:tracePt t="11624" x="5562600" y="2308225"/>
          <p14:tracePt t="11657" x="5540375" y="2316163"/>
          <p14:tracePt t="11674" x="5356225" y="2316163"/>
          <p14:tracePt t="11691" x="5151438" y="2316163"/>
          <p14:tracePt t="11707" x="4975225" y="2316163"/>
          <p14:tracePt t="11724" x="4922838" y="2324100"/>
          <p14:tracePt t="11757" x="4930775" y="2332038"/>
          <p14:tracePt t="11775" x="5127625" y="2339975"/>
          <p14:tracePt t="11791" x="5249863" y="2339975"/>
          <p14:tracePt t="11807" x="5273675" y="2339975"/>
          <p14:tracePt t="11831" x="5273675" y="2346325"/>
          <p14:tracePt t="11863" x="5227638" y="2346325"/>
          <p14:tracePt t="11872" x="5189538" y="2332038"/>
          <p14:tracePt t="11879" x="5159375" y="2324100"/>
          <p14:tracePt t="11891" x="5135563" y="2316163"/>
          <p14:tracePt t="11907" x="5113338" y="2308225"/>
          <p14:tracePt t="15479" x="5203825" y="2278063"/>
          <p14:tracePt t="15487" x="5456238" y="2117725"/>
          <p14:tracePt t="15496" x="5699125" y="1836738"/>
          <p14:tracePt t="15509" x="5973763" y="1524000"/>
          <p14:tracePt t="15525" x="6332538" y="1173163"/>
          <p14:tracePt t="15542" x="6392863" y="1120775"/>
          <p14:tracePt t="15839" x="6469063" y="1120775"/>
          <p14:tracePt t="15847" x="6553200" y="1150938"/>
          <p14:tracePt t="15856" x="6637338" y="1196975"/>
          <p14:tracePt t="15863" x="6705600" y="1265238"/>
          <p14:tracePt t="15876" x="6765925" y="1349375"/>
          <p14:tracePt t="15892" x="6918325" y="1616075"/>
          <p14:tracePt t="15909" x="6988175" y="1828800"/>
          <p14:tracePt t="15925" x="7056438" y="2003425"/>
          <p14:tracePt t="15943" x="7185025" y="2232025"/>
          <p14:tracePt t="15959" x="7231063" y="2293938"/>
          <p14:tracePt t="15975" x="7307263" y="2476500"/>
          <p14:tracePt t="15992" x="7315200" y="2552700"/>
          <p14:tracePt t="16009" x="7307263" y="2628900"/>
          <p14:tracePt t="16026" x="7254875" y="2713038"/>
          <p14:tracePt t="16042" x="7094538" y="2797175"/>
          <p14:tracePt t="16059" x="6934200" y="2849563"/>
          <p14:tracePt t="16076" x="6827838" y="2873375"/>
          <p14:tracePt t="16092" x="6781800" y="2873375"/>
          <p14:tracePt t="16128" x="6773863" y="2873375"/>
          <p14:tracePt t="16184" x="6765925" y="2879725"/>
          <p14:tracePt t="16191" x="6765925" y="2895600"/>
          <p14:tracePt t="16199" x="6765925" y="2911475"/>
          <p14:tracePt t="16209" x="6765925" y="2917825"/>
          <p14:tracePt t="16225" x="6765925" y="2949575"/>
          <p14:tracePt t="16242" x="6759575" y="3001963"/>
          <p14:tracePt t="16259" x="6683375" y="3078163"/>
          <p14:tracePt t="16276" x="6469063" y="3140075"/>
          <p14:tracePt t="16292" x="6142038" y="3184525"/>
          <p14:tracePt t="16309" x="5845175" y="3184525"/>
          <p14:tracePt t="16326" x="5676900" y="3184525"/>
          <p14:tracePt t="16343" x="5448300" y="3108325"/>
          <p14:tracePt t="16359" x="5341938" y="3048000"/>
          <p14:tracePt t="16376" x="5303838" y="3009900"/>
          <p14:tracePt t="16392" x="5295900" y="2994025"/>
          <p14:tracePt t="16426" x="5295900" y="2933700"/>
          <p14:tracePt t="16442" x="5295900" y="2879725"/>
          <p14:tracePt t="16459" x="5295900" y="2841625"/>
          <p14:tracePt t="16476" x="5318125" y="2765425"/>
          <p14:tracePt t="16492" x="5372100" y="2689225"/>
          <p14:tracePt t="16509" x="5402263" y="2651125"/>
          <p14:tracePt t="16526" x="5448300" y="2606675"/>
          <p14:tracePt t="16543" x="5578475" y="2574925"/>
          <p14:tracePt t="16559" x="5692775" y="2574925"/>
          <p14:tracePt t="16576" x="5821363" y="2574925"/>
          <p14:tracePt t="16592" x="5959475" y="2574925"/>
          <p14:tracePt t="16609" x="6035675" y="2574925"/>
          <p14:tracePt t="16626" x="6065838" y="2574925"/>
          <p14:tracePt t="16642" x="6073775" y="2574925"/>
          <p14:tracePt t="16659" x="6080125" y="2582863"/>
          <p14:tracePt t="16692" x="6080125" y="2636838"/>
          <p14:tracePt t="16709" x="6042025" y="2713038"/>
          <p14:tracePt t="16727" x="5807075" y="2841625"/>
          <p14:tracePt t="16743" x="5668963" y="2873375"/>
          <p14:tracePt t="16759" x="5578475" y="2873375"/>
          <p14:tracePt t="16776" x="5540375" y="2873375"/>
          <p14:tracePt t="16816" x="5540375" y="2849563"/>
          <p14:tracePt t="16826" x="5554663" y="2811463"/>
          <p14:tracePt t="16842" x="5768975" y="2720975"/>
          <p14:tracePt t="16859" x="6118225" y="2636838"/>
          <p14:tracePt t="16876" x="6530975" y="2590800"/>
          <p14:tracePt t="16892" x="6926263" y="2574925"/>
          <p14:tracePt t="16909" x="7216775" y="2574925"/>
          <p14:tracePt t="16927" x="7467600" y="2636838"/>
          <p14:tracePt t="16943" x="7551738" y="2689225"/>
          <p14:tracePt t="16959" x="7573963" y="2743200"/>
          <p14:tracePt t="16976" x="7573963" y="2803525"/>
          <p14:tracePt t="16993" x="7497763" y="2911475"/>
          <p14:tracePt t="17009" x="7323138" y="3001963"/>
          <p14:tracePt t="17026" x="7116763" y="3048000"/>
          <p14:tracePt t="17043" x="6918325" y="3086100"/>
          <p14:tracePt t="17059" x="6781800" y="3086100"/>
          <p14:tracePt t="17076" x="6713538" y="3086100"/>
          <p14:tracePt t="17093" x="6705600" y="3086100"/>
          <p14:tracePt t="17127" x="6697663" y="3078163"/>
          <p14:tracePt t="17143" x="6697663" y="3070225"/>
          <p14:tracePt t="17207" x="6689725" y="3070225"/>
          <p14:tracePt t="17231" x="6683375" y="3070225"/>
          <p14:tracePt t="17247" x="6667500" y="3070225"/>
          <p14:tracePt t="17255" x="6659563" y="3063875"/>
          <p14:tracePt t="18847" x="6645275" y="3063875"/>
          <p14:tracePt t="18856" x="6607175" y="3063875"/>
          <p14:tracePt t="18864" x="6583363" y="3063875"/>
          <p14:tracePt t="18877" x="6569075" y="3063875"/>
          <p14:tracePt t="18893" x="6515100" y="3070225"/>
          <p14:tracePt t="18910" x="6454775" y="3078163"/>
          <p14:tracePt t="18927" x="6362700" y="3108325"/>
          <p14:tracePt t="18943" x="6226175" y="3146425"/>
          <p14:tracePt t="18960" x="6156325" y="3170238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128345" y="1599143"/>
            <a:ext cx="8229600" cy="45307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9600" indent="-609600">
              <a:defRPr/>
            </a:pPr>
            <a:r>
              <a:rPr lang="en-US" altLang="en-US" sz="2400" dirty="0"/>
              <a:t>Used to find the “slope” of a function at a point.</a:t>
            </a:r>
          </a:p>
          <a:p>
            <a:pPr marL="609600" indent="-609600">
              <a:buFont typeface="Wingdings" panose="05000000000000000000" pitchFamily="2" charset="2"/>
              <a:buNone/>
              <a:defRPr/>
            </a:pPr>
            <a:endParaRPr lang="en-US" altLang="en-US" sz="2400" dirty="0"/>
          </a:p>
          <a:p>
            <a:pPr marL="609600" indent="-609600">
              <a:defRPr/>
            </a:pPr>
            <a:r>
              <a:rPr lang="en-US" altLang="en-US" sz="2400" dirty="0"/>
              <a:t>Used to find the “slope of the tangent line” to the graph of a function at a point. </a:t>
            </a:r>
          </a:p>
          <a:p>
            <a:pPr marL="609600" indent="-609600">
              <a:buFont typeface="Wingdings" panose="05000000000000000000" pitchFamily="2" charset="2"/>
              <a:buNone/>
              <a:defRPr/>
            </a:pPr>
            <a:endParaRPr lang="en-US" altLang="en-US" sz="2400" dirty="0"/>
          </a:p>
          <a:p>
            <a:pPr marL="609600" indent="-609600">
              <a:defRPr/>
            </a:pPr>
            <a:r>
              <a:rPr lang="en-US" altLang="en-US" sz="2400" dirty="0"/>
              <a:t>Used to find the “instantaneous rate of change” of a function at a point. </a:t>
            </a:r>
          </a:p>
          <a:p>
            <a:pPr marL="609600" indent="-609600">
              <a:buFont typeface="Wingdings" panose="05000000000000000000" pitchFamily="2" charset="2"/>
              <a:buNone/>
              <a:defRPr/>
            </a:pPr>
            <a:endParaRPr lang="en-US" altLang="en-US" sz="2400" dirty="0"/>
          </a:p>
          <a:p>
            <a:pPr marL="609600" indent="-609600">
              <a:defRPr/>
            </a:pPr>
            <a:r>
              <a:rPr lang="en-US" altLang="en-US" sz="2400" dirty="0"/>
              <a:t>Computed by finding the limit of the difference quotient as  ∆x approaches 0. (Limit Definition)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77275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584"/>
    </mc:Choice>
    <mc:Fallback xmlns="">
      <p:transition advTm="35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4046" t="35377" r="27467" b="22053"/>
          <a:stretch/>
        </p:blipFill>
        <p:spPr>
          <a:xfrm>
            <a:off x="2923822" y="1975556"/>
            <a:ext cx="5475112" cy="3392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679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7087"/>
    </mc:Choice>
    <mc:Fallback xmlns="">
      <p:transition advTm="77087"/>
    </mc:Fallback>
  </mc:AlternateContent>
  <p:extLst>
    <p:ext uri="{3A86A75C-4F4B-4683-9AE1-C65F6400EC91}">
      <p14:laserTraceLst xmlns:p14="http://schemas.microsoft.com/office/powerpoint/2010/main">
        <p14:tracePtLst>
          <p14:tracePt t="1424" x="5897563" y="3170238"/>
          <p14:tracePt t="1432" x="5440363" y="3170238"/>
          <p14:tracePt t="1439" x="4968875" y="3162300"/>
          <p14:tracePt t="1451" x="4564063" y="3101975"/>
          <p14:tracePt t="1468" x="4022725" y="3025775"/>
          <p14:tracePt t="1485" x="3779838" y="2971800"/>
          <p14:tracePt t="1501" x="3641725" y="2925763"/>
          <p14:tracePt t="1518" x="3573463" y="2895600"/>
          <p14:tracePt t="1879" x="3589338" y="2903538"/>
          <p14:tracePt t="1887" x="3597275" y="2911475"/>
          <p14:tracePt t="1895" x="3611563" y="2933700"/>
          <p14:tracePt t="1903" x="3627438" y="2941638"/>
          <p14:tracePt t="1918" x="3627438" y="2949575"/>
          <p14:tracePt t="1935" x="3641725" y="3001963"/>
          <p14:tracePt t="1952" x="3657600" y="3032125"/>
          <p14:tracePt t="1968" x="3665538" y="3070225"/>
          <p14:tracePt t="2031" x="3673475" y="3078163"/>
          <p14:tracePt t="2064" x="3703638" y="3070225"/>
          <p14:tracePt t="2071" x="3733800" y="3017838"/>
          <p14:tracePt t="2079" x="3763963" y="2987675"/>
          <p14:tracePt t="2087" x="3779838" y="2963863"/>
          <p14:tracePt t="2102" x="3787775" y="2955925"/>
          <p14:tracePt t="2119" x="3840163" y="2873375"/>
          <p14:tracePt t="2135" x="3856038" y="2835275"/>
          <p14:tracePt t="2279" x="3856038" y="2849563"/>
          <p14:tracePt t="2568" x="3848100" y="2857500"/>
          <p14:tracePt t="2575" x="3802063" y="2887663"/>
          <p14:tracePt t="2585" x="3763963" y="2903538"/>
          <p14:tracePt t="2602" x="3717925" y="2933700"/>
          <p14:tracePt t="2619" x="3711575" y="2933700"/>
          <p14:tracePt t="2635" x="3703638" y="2949575"/>
          <p14:tracePt t="2743" x="3717925" y="2933700"/>
          <p14:tracePt t="2752" x="3741738" y="2887663"/>
          <p14:tracePt t="2759" x="3756025" y="2857500"/>
          <p14:tracePt t="2769" x="3756025" y="2841625"/>
          <p14:tracePt t="2785" x="3787775" y="2789238"/>
          <p14:tracePt t="2802" x="3802063" y="2751138"/>
          <p14:tracePt t="2895" x="3810000" y="2743200"/>
          <p14:tracePt t="2903" x="3832225" y="2743200"/>
          <p14:tracePt t="2911" x="3856038" y="2743200"/>
          <p14:tracePt t="2920" x="3878263" y="2743200"/>
          <p14:tracePt t="2936" x="3908425" y="2743200"/>
          <p14:tracePt t="3248" x="3916363" y="2743200"/>
          <p14:tracePt t="3255" x="3932238" y="2735263"/>
          <p14:tracePt t="3263" x="3940175" y="2727325"/>
          <p14:tracePt t="3271" x="3940175" y="2705100"/>
          <p14:tracePt t="3285" x="3940175" y="2682875"/>
          <p14:tracePt t="3302" x="3940175" y="2620963"/>
          <p14:tracePt t="3319" x="3940175" y="2590800"/>
          <p14:tracePt t="3335" x="3940175" y="2574925"/>
          <p14:tracePt t="3352" x="3940175" y="2560638"/>
          <p14:tracePt t="3369" x="3940175" y="2544763"/>
          <p14:tracePt t="3385" x="3932238" y="2514600"/>
          <p14:tracePt t="3402" x="3908425" y="2492375"/>
          <p14:tracePt t="3419" x="3886200" y="2454275"/>
          <p14:tracePt t="3436" x="3848100" y="2416175"/>
          <p14:tracePt t="3452" x="3810000" y="2384425"/>
          <p14:tracePt t="3469" x="3787775" y="2370138"/>
          <p14:tracePt t="3485" x="3779838" y="2362200"/>
          <p14:tracePt t="3502" x="3771900" y="2362200"/>
          <p14:tracePt t="3543" x="3756025" y="2370138"/>
          <p14:tracePt t="3551" x="3756025" y="2422525"/>
          <p14:tracePt t="3559" x="3741738" y="2514600"/>
          <p14:tracePt t="3569" x="3741738" y="2613025"/>
          <p14:tracePt t="3585" x="3741738" y="2865438"/>
          <p14:tracePt t="3602" x="3741738" y="3086100"/>
          <p14:tracePt t="3619" x="3741738" y="3216275"/>
          <p14:tracePt t="3636" x="3756025" y="3276600"/>
          <p14:tracePt t="3711" x="3771900" y="3222625"/>
          <p14:tracePt t="3719" x="3779838" y="3162300"/>
          <p14:tracePt t="3727" x="3779838" y="3094038"/>
          <p14:tracePt t="3736" x="3787775" y="3040063"/>
          <p14:tracePt t="3752" x="3787775" y="2933700"/>
          <p14:tracePt t="3769" x="3787775" y="2865438"/>
          <p14:tracePt t="3786" x="3787775" y="2827338"/>
          <p14:tracePt t="3802" x="3779838" y="2811463"/>
          <p14:tracePt t="3819" x="3771900" y="2803525"/>
          <p14:tracePt t="3836" x="3749675" y="2803525"/>
          <p14:tracePt t="3852" x="3733800" y="2803525"/>
          <p14:tracePt t="3869" x="3687763" y="2895600"/>
          <p14:tracePt t="3887" x="3673475" y="3070225"/>
          <p14:tracePt t="3903" x="3679825" y="3208338"/>
          <p14:tracePt t="3919" x="3779838" y="3306763"/>
          <p14:tracePt t="3936" x="3940175" y="3375025"/>
          <p14:tracePt t="3952" x="4068763" y="3382963"/>
          <p14:tracePt t="3969" x="4183063" y="3382963"/>
          <p14:tracePt t="3986" x="4283075" y="3344863"/>
          <p14:tracePt t="4002" x="4297363" y="3306763"/>
          <p14:tracePt t="4019" x="4297363" y="3230563"/>
          <p14:tracePt t="4036" x="4237038" y="3108325"/>
          <p14:tracePt t="4052" x="4054475" y="3025775"/>
          <p14:tracePt t="4069" x="3825875" y="2979738"/>
          <p14:tracePt t="4072" x="3711575" y="2971800"/>
          <p14:tracePt t="4086" x="3619500" y="2971800"/>
          <p14:tracePt t="4103" x="3505200" y="2971800"/>
          <p14:tracePt t="4119" x="3467100" y="3009900"/>
          <p14:tracePt t="4136" x="3467100" y="3040063"/>
          <p14:tracePt t="4152" x="3559175" y="3094038"/>
          <p14:tracePt t="4169" x="3733800" y="3124200"/>
          <p14:tracePt t="4186" x="3970338" y="3146425"/>
          <p14:tracePt t="4203" x="4114800" y="3146425"/>
          <p14:tracePt t="4219" x="4160838" y="3146425"/>
          <p14:tracePt t="4236" x="4168775" y="3146425"/>
          <p14:tracePt t="4252" x="4168775" y="3140075"/>
          <p14:tracePt t="4269" x="4152900" y="3086100"/>
          <p14:tracePt t="4286" x="3908425" y="2979738"/>
          <p14:tracePt t="4302" x="3787775" y="2933700"/>
          <p14:tracePt t="4319" x="3603625" y="2879725"/>
          <p14:tracePt t="4336" x="3597275" y="2879725"/>
          <p14:tracePt t="5959" x="3597275" y="2857500"/>
          <p14:tracePt t="5967" x="3597275" y="2835275"/>
          <p14:tracePt t="5975" x="3611563" y="2827338"/>
          <p14:tracePt t="5986" x="3627438" y="2811463"/>
          <p14:tracePt t="6003" x="3673475" y="2781300"/>
          <p14:tracePt t="6020" x="3695700" y="2765425"/>
          <p14:tracePt t="6036" x="3703638" y="2765425"/>
          <p14:tracePt t="6223" x="3703638" y="2759075"/>
          <p14:tracePt t="6239" x="3695700" y="2759075"/>
          <p14:tracePt t="6255" x="3687763" y="2759075"/>
          <p14:tracePt t="6952" x="3695700" y="2765425"/>
          <p14:tracePt t="6959" x="3711575" y="2789238"/>
          <p14:tracePt t="6970" x="3725863" y="2811463"/>
          <p14:tracePt t="6987" x="3749675" y="2857500"/>
          <p14:tracePt t="7003" x="3763963" y="2879725"/>
          <p14:tracePt t="7020" x="3779838" y="2903538"/>
          <p14:tracePt t="7037" x="3787775" y="2911475"/>
          <p14:tracePt t="7095" x="3787775" y="2917825"/>
          <p14:tracePt t="7119" x="3794125" y="2917825"/>
          <p14:tracePt t="7127" x="3802063" y="2917825"/>
          <p14:tracePt t="7137" x="3825875" y="2887663"/>
          <p14:tracePt t="7153" x="3840163" y="2865438"/>
          <p14:tracePt t="7170" x="3870325" y="2819400"/>
          <p14:tracePt t="7187" x="3878263" y="2803525"/>
          <p14:tracePt t="7203" x="3886200" y="2803525"/>
          <p14:tracePt t="7220" x="3886200" y="2797175"/>
          <p14:tracePt t="7237" x="3894138" y="2789238"/>
          <p14:tracePt t="7253" x="3908425" y="2789238"/>
          <p14:tracePt t="7270" x="3908425" y="2781300"/>
          <p14:tracePt t="7287" x="3932238" y="2781300"/>
          <p14:tracePt t="7304" x="3946525" y="2781300"/>
          <p14:tracePt t="7320" x="3970338" y="2781300"/>
          <p14:tracePt t="7337" x="3984625" y="2789238"/>
          <p14:tracePt t="7353" x="4000500" y="2789238"/>
          <p14:tracePt t="7575" x="4016375" y="2849563"/>
          <p14:tracePt t="7583" x="4022725" y="2895600"/>
          <p14:tracePt t="7591" x="4038600" y="2949575"/>
          <p14:tracePt t="7604" x="4038600" y="2963863"/>
          <p14:tracePt t="7620" x="4038600" y="2979738"/>
          <p14:tracePt t="7679" x="4038600" y="2933700"/>
          <p14:tracePt t="7687" x="4008438" y="2887663"/>
          <p14:tracePt t="7695" x="4008438" y="2857500"/>
          <p14:tracePt t="7704" x="4000500" y="2835275"/>
          <p14:tracePt t="7720" x="3992563" y="2803525"/>
          <p14:tracePt t="7791" x="3992563" y="2811463"/>
          <p14:tracePt t="7799" x="3992563" y="2865438"/>
          <p14:tracePt t="7807" x="3992563" y="2911475"/>
          <p14:tracePt t="7820" x="3992563" y="2933700"/>
          <p14:tracePt t="7887" x="3992563" y="2925763"/>
          <p14:tracePt t="7895" x="3992563" y="2887663"/>
          <p14:tracePt t="7904" x="3992563" y="2873375"/>
          <p14:tracePt t="7920" x="3992563" y="2827338"/>
          <p14:tracePt t="7937" x="3992563" y="2819400"/>
          <p14:tracePt t="7999" x="3992563" y="2827338"/>
          <p14:tracePt t="8007" x="3992563" y="2887663"/>
          <p14:tracePt t="8015" x="3992563" y="2925763"/>
          <p14:tracePt t="8023" x="4008438" y="2979738"/>
          <p14:tracePt t="8037" x="4008438" y="2994025"/>
          <p14:tracePt t="8087" x="4008438" y="2987675"/>
          <p14:tracePt t="8096" x="4008438" y="2911475"/>
          <p14:tracePt t="8104" x="4008438" y="2849563"/>
          <p14:tracePt t="8121" x="4000500" y="2735263"/>
          <p14:tracePt t="8137" x="4000500" y="2659063"/>
          <p14:tracePt t="8215" x="4000500" y="2689225"/>
          <p14:tracePt t="8223" x="4000500" y="2743200"/>
          <p14:tracePt t="8231" x="4000500" y="2773363"/>
          <p14:tracePt t="8239" x="4008438" y="2811463"/>
          <p14:tracePt t="8254" x="4008438" y="2835275"/>
          <p14:tracePt t="8272" x="4016375" y="2835275"/>
          <p14:tracePt t="8311" x="4022725" y="2803525"/>
          <p14:tracePt t="8319" x="4022725" y="2781300"/>
          <p14:tracePt t="8335" x="4022725" y="2765425"/>
          <p14:tracePt t="8343" x="4022725" y="2759075"/>
          <p14:tracePt t="8415" x="4022725" y="2803525"/>
          <p14:tracePt t="8423" x="4022725" y="2819400"/>
          <p14:tracePt t="8431" x="4022725" y="2827338"/>
          <p14:tracePt t="8511" x="4022725" y="2819400"/>
          <p14:tracePt t="8575" x="4022725" y="2835275"/>
          <p14:tracePt t="8583" x="4022725" y="2865438"/>
          <p14:tracePt t="8591" x="4022725" y="2895600"/>
          <p14:tracePt t="8604" x="4022725" y="2917825"/>
          <p14:tracePt t="8621" x="4022725" y="2925763"/>
          <p14:tracePt t="8679" x="4022725" y="2911475"/>
          <p14:tracePt t="8688" x="4022725" y="2895600"/>
          <p14:tracePt t="8695" x="4022725" y="2887663"/>
          <p14:tracePt t="8704" x="4022725" y="2879725"/>
          <p14:tracePt t="8775" x="4030663" y="2879725"/>
          <p14:tracePt t="8783" x="4038600" y="2895600"/>
          <p14:tracePt t="8791" x="4038600" y="2917825"/>
          <p14:tracePt t="8804" x="4046538" y="2941638"/>
          <p14:tracePt t="8821" x="4054475" y="2949575"/>
          <p14:tracePt t="8839" x="4060825" y="2949575"/>
          <p14:tracePt t="8855" x="4084638" y="2949575"/>
          <p14:tracePt t="8871" x="4106863" y="2949575"/>
          <p14:tracePt t="8887" x="4144963" y="2949575"/>
          <p14:tracePt t="8904" x="4213225" y="2933700"/>
          <p14:tracePt t="8921" x="4283075" y="2925763"/>
          <p14:tracePt t="8937" x="4389438" y="2925763"/>
          <p14:tracePt t="8954" x="4511675" y="2925763"/>
          <p14:tracePt t="8971" x="4640263" y="2925763"/>
          <p14:tracePt t="8988" x="4732338" y="2925763"/>
          <p14:tracePt t="9004" x="4830763" y="2925763"/>
          <p14:tracePt t="9021" x="4876800" y="2925763"/>
          <p14:tracePt t="9038" x="4892675" y="2925763"/>
          <p14:tracePt t="9183" x="4892675" y="2941638"/>
          <p14:tracePt t="9191" x="4876800" y="2949575"/>
          <p14:tracePt t="9199" x="4822825" y="2963863"/>
          <p14:tracePt t="9207" x="4762500" y="2963863"/>
          <p14:tracePt t="9221" x="4678363" y="2963863"/>
          <p14:tracePt t="9238" x="4525963" y="2963863"/>
          <p14:tracePt t="9255" x="4435475" y="2963863"/>
          <p14:tracePt t="9271" x="4435475" y="2955925"/>
          <p14:tracePt t="9288" x="4473575" y="2949575"/>
          <p14:tracePt t="9304" x="4716463" y="2925763"/>
          <p14:tracePt t="9321" x="5127625" y="2925763"/>
          <p14:tracePt t="9338" x="5464175" y="2925763"/>
          <p14:tracePt t="9355" x="5608638" y="2925763"/>
          <p14:tracePt t="9391" x="5524500" y="2925763"/>
          <p14:tracePt t="9404" x="5410200" y="2941638"/>
          <p14:tracePt t="9421" x="5067300" y="2949575"/>
          <p14:tracePt t="9438" x="4686300" y="2949575"/>
          <p14:tracePt t="9455" x="4533900" y="2949575"/>
          <p14:tracePt t="9488" x="4541838" y="2949575"/>
          <p14:tracePt t="9504" x="4770438" y="2925763"/>
          <p14:tracePt t="9521" x="5021263" y="2925763"/>
          <p14:tracePt t="9538" x="5067300" y="2925763"/>
          <p14:tracePt t="9575" x="4983163" y="2925763"/>
          <p14:tracePt t="9588" x="4884738" y="2925763"/>
          <p14:tracePt t="9604" x="4702175" y="2925763"/>
          <p14:tracePt t="9621" x="4572000" y="2925763"/>
          <p14:tracePt t="9638" x="4564063" y="2925763"/>
          <p14:tracePt t="9679" x="4572000" y="2925763"/>
          <p14:tracePt t="9687" x="4579938" y="2925763"/>
          <p14:tracePt t="9735" x="4533900" y="2917825"/>
          <p14:tracePt t="9743" x="4473575" y="2917825"/>
          <p14:tracePt t="9754" x="4381500" y="2911475"/>
          <p14:tracePt t="9771" x="4206875" y="2887663"/>
          <p14:tracePt t="9788" x="4030663" y="2857500"/>
          <p14:tracePt t="9804" x="3932238" y="2841625"/>
          <p14:tracePt t="9821" x="3916363" y="2827338"/>
          <p14:tracePt t="9840" x="3916363" y="2819400"/>
          <p14:tracePt t="9856" x="3916363" y="2811463"/>
          <p14:tracePt t="9895" x="3916363" y="2803525"/>
          <p14:tracePt t="9911" x="3916363" y="2797175"/>
          <p14:tracePt t="9927" x="3902075" y="2789238"/>
          <p14:tracePt t="9935" x="3886200" y="2789238"/>
          <p14:tracePt t="9943" x="3863975" y="2781300"/>
          <p14:tracePt t="9954" x="3832225" y="2765425"/>
          <p14:tracePt t="9971" x="3756025" y="2759075"/>
          <p14:tracePt t="9988" x="3679825" y="2751138"/>
          <p14:tracePt t="10004" x="3635375" y="2743200"/>
          <p14:tracePt t="10021" x="3611563" y="2743200"/>
          <p14:tracePt t="10038" x="3611563" y="2735263"/>
          <p14:tracePt t="10063" x="3611563" y="2720975"/>
          <p14:tracePt t="10072" x="3611563" y="2705100"/>
          <p14:tracePt t="10088" x="3611563" y="2659063"/>
          <p14:tracePt t="10105" x="3611563" y="2613025"/>
          <p14:tracePt t="10121" x="3611563" y="2552700"/>
          <p14:tracePt t="10138" x="3611563" y="2506663"/>
          <p14:tracePt t="10155" x="3611563" y="2476500"/>
          <p14:tracePt t="10171" x="3611563" y="2446338"/>
          <p14:tracePt t="10188" x="3611563" y="2430463"/>
          <p14:tracePt t="10205" x="3581400" y="2400300"/>
          <p14:tracePt t="10221" x="3559175" y="2400300"/>
          <p14:tracePt t="10238" x="3527425" y="2392363"/>
          <p14:tracePt t="10255" x="3489325" y="2408238"/>
          <p14:tracePt t="10271" x="3459163" y="2484438"/>
          <p14:tracePt t="10288" x="3444875" y="2522538"/>
          <p14:tracePt t="10305" x="3444875" y="2544763"/>
          <p14:tracePt t="10321" x="3459163" y="2544763"/>
          <p14:tracePt t="10338" x="3521075" y="2544763"/>
          <p14:tracePt t="10355" x="3635375" y="2544763"/>
          <p14:tracePt t="10371" x="3711575" y="2530475"/>
          <p14:tracePt t="10388" x="3756025" y="2484438"/>
          <p14:tracePt t="10405" x="3771900" y="2460625"/>
          <p14:tracePt t="10421" x="3771900" y="2446338"/>
          <p14:tracePt t="10439" x="3771900" y="2416175"/>
          <p14:tracePt t="10455" x="3733800" y="2400300"/>
          <p14:tracePt t="10471" x="3687763" y="2378075"/>
          <p14:tracePt t="10488" x="3657600" y="2362200"/>
          <p14:tracePt t="10505" x="3649663" y="2362200"/>
          <p14:tracePt t="10559" x="3649663" y="2354263"/>
          <p14:tracePt t="10567" x="3649663" y="2346325"/>
          <p14:tracePt t="10575" x="3657600" y="2339975"/>
          <p14:tracePt t="10591" x="3657600" y="2332038"/>
          <p14:tracePt t="10605" x="3665538" y="2324100"/>
          <p14:tracePt t="10655" x="3665538" y="2316163"/>
          <p14:tracePt t="10679" x="3665538" y="2308225"/>
          <p14:tracePt t="10703" x="3665538" y="2301875"/>
          <p14:tracePt t="10711" x="3649663" y="2301875"/>
          <p14:tracePt t="10721" x="3627438" y="2301875"/>
          <p14:tracePt t="10738" x="3597275" y="2301875"/>
          <p14:tracePt t="10755" x="3559175" y="2301875"/>
          <p14:tracePt t="10771" x="3535363" y="2308225"/>
          <p14:tracePt t="10831" x="3543300" y="2324100"/>
          <p14:tracePt t="10840" x="3551238" y="2324100"/>
          <p14:tracePt t="10848" x="3573463" y="2324100"/>
          <p14:tracePt t="10856" x="3589338" y="2324100"/>
          <p14:tracePt t="10872" x="3627438" y="2324100"/>
          <p14:tracePt t="10888" x="3665538" y="2293938"/>
          <p14:tracePt t="10905" x="3665538" y="2278063"/>
          <p14:tracePt t="10922" x="3687763" y="2239963"/>
          <p14:tracePt t="10938" x="3687763" y="2217738"/>
          <p14:tracePt t="10955" x="3687763" y="2179638"/>
          <p14:tracePt t="10972" x="3679825" y="2141538"/>
          <p14:tracePt t="10988" x="3649663" y="2103438"/>
          <p14:tracePt t="11005" x="3619500" y="2065338"/>
          <p14:tracePt t="11022" x="3597275" y="2035175"/>
          <p14:tracePt t="11039" x="3565525" y="2019300"/>
          <p14:tracePt t="11055" x="3559175" y="2019300"/>
          <p14:tracePt t="11088" x="3551238" y="2019300"/>
          <p14:tracePt t="11105" x="3535363" y="2019300"/>
          <p14:tracePt t="11122" x="3513138" y="2141538"/>
          <p14:tracePt t="11138" x="3497263" y="2286000"/>
          <p14:tracePt t="11155" x="3482975" y="2430463"/>
          <p14:tracePt t="11172" x="3482975" y="2522538"/>
          <p14:tracePt t="11188" x="3482975" y="2552700"/>
          <p14:tracePt t="11205" x="3482975" y="2568575"/>
          <p14:tracePt t="11255" x="3482975" y="2552700"/>
          <p14:tracePt t="11264" x="3482975" y="2484438"/>
          <p14:tracePt t="11271" x="3482975" y="2408238"/>
          <p14:tracePt t="11288" x="3535363" y="2217738"/>
          <p14:tracePt t="11305" x="3611563" y="2057400"/>
          <p14:tracePt t="11322" x="3679825" y="1943100"/>
          <p14:tracePt t="11338" x="3733800" y="1889125"/>
          <p14:tracePt t="11355" x="3756025" y="1874838"/>
          <p14:tracePt t="11407" x="3763963" y="1874838"/>
          <p14:tracePt t="11415" x="3771900" y="1905000"/>
          <p14:tracePt t="11423" x="3779838" y="1943100"/>
          <p14:tracePt t="11439" x="3787775" y="2041525"/>
          <p14:tracePt t="11455" x="3810000" y="2103438"/>
          <p14:tracePt t="11472" x="3810000" y="2125663"/>
          <p14:tracePt t="11535" x="3787775" y="2079625"/>
          <p14:tracePt t="11543" x="3771900" y="2049463"/>
          <p14:tracePt t="11555" x="3741738" y="1997075"/>
          <p14:tracePt t="11572" x="3703638" y="1927225"/>
          <p14:tracePt t="11588" x="3687763" y="1897063"/>
          <p14:tracePt t="11639" x="3703638" y="1927225"/>
          <p14:tracePt t="11647" x="3725863" y="1973263"/>
          <p14:tracePt t="11656" x="3771900" y="2057400"/>
          <p14:tracePt t="11672" x="3840163" y="2217738"/>
          <p14:tracePt t="11689" x="3878263" y="2293938"/>
          <p14:tracePt t="11705" x="3878263" y="2308225"/>
          <p14:tracePt t="11759" x="3870325" y="2263775"/>
          <p14:tracePt t="11768" x="3832225" y="2201863"/>
          <p14:tracePt t="11775" x="3794125" y="2155825"/>
          <p14:tracePt t="11789" x="3787775" y="2133600"/>
          <p14:tracePt t="11805" x="3779838" y="2111375"/>
          <p14:tracePt t="11863" x="3779838" y="2125663"/>
          <p14:tracePt t="11871" x="3779838" y="2141538"/>
          <p14:tracePt t="11879" x="3779838" y="2155825"/>
          <p14:tracePt t="11951" x="3779838" y="2141538"/>
          <p14:tracePt t="11959" x="3771900" y="2125663"/>
          <p14:tracePt t="11968" x="3763963" y="2117725"/>
          <p14:tracePt t="11975" x="3763963" y="2111375"/>
          <p14:tracePt t="12239" x="3763963" y="2125663"/>
          <p14:tracePt t="12247" x="3763963" y="2171700"/>
          <p14:tracePt t="12255" x="3763963" y="2225675"/>
          <p14:tracePt t="12272" x="3763963" y="2346325"/>
          <p14:tracePt t="12289" x="3763963" y="2446338"/>
          <p14:tracePt t="12305" x="3763963" y="2522538"/>
          <p14:tracePt t="12322" x="3763963" y="2552700"/>
          <p14:tracePt t="12339" x="3763963" y="2568575"/>
          <p14:tracePt t="12355" x="3763963" y="2574925"/>
          <p14:tracePt t="12391" x="3763963" y="2582863"/>
          <p14:tracePt t="12405" x="3763963" y="2590800"/>
          <p14:tracePt t="12422" x="3763963" y="2628900"/>
          <p14:tracePt t="12439" x="3763963" y="2713038"/>
          <p14:tracePt t="12455" x="3763963" y="2811463"/>
          <p14:tracePt t="12472" x="3763963" y="2949575"/>
          <p14:tracePt t="12489" x="3779838" y="3108325"/>
          <p14:tracePt t="12506" x="3787775" y="3284538"/>
          <p14:tracePt t="12522" x="3787775" y="3482975"/>
          <p14:tracePt t="12539" x="3787775" y="3611563"/>
          <p14:tracePt t="12555" x="3787775" y="3641725"/>
          <p14:tracePt t="12589" x="3794125" y="3641725"/>
          <p14:tracePt t="12623" x="3810000" y="3641725"/>
          <p14:tracePt t="12631" x="3832225" y="3619500"/>
          <p14:tracePt t="12640" x="3848100" y="3573463"/>
          <p14:tracePt t="12656" x="3902075" y="3451225"/>
          <p14:tracePt t="12672" x="3940175" y="3352800"/>
          <p14:tracePt t="12689" x="3946525" y="3298825"/>
          <p14:tracePt t="12706" x="3946525" y="3246438"/>
          <p14:tracePt t="12722" x="3946525" y="3208338"/>
          <p14:tracePt t="12739" x="3940175" y="3200400"/>
          <p14:tracePt t="12756" x="3916363" y="3192463"/>
          <p14:tracePt t="12772" x="3886200" y="3192463"/>
          <p14:tracePt t="12789" x="3856038" y="3222625"/>
          <p14:tracePt t="12806" x="3825875" y="3330575"/>
          <p14:tracePt t="12823" x="3810000" y="3535363"/>
          <p14:tracePt t="12839" x="3810000" y="3657600"/>
          <p14:tracePt t="12856" x="3832225" y="3741738"/>
          <p14:tracePt t="12872" x="3894138" y="3787775"/>
          <p14:tracePt t="12889" x="3962400" y="3794125"/>
          <p14:tracePt t="12906" x="4046538" y="3794125"/>
          <p14:tracePt t="12922" x="4114800" y="3763963"/>
          <p14:tracePt t="12939" x="4152900" y="3725863"/>
          <p14:tracePt t="12956" x="4175125" y="3627438"/>
          <p14:tracePt t="12972" x="4183063" y="3559175"/>
          <p14:tracePt t="12989" x="4175125" y="3482975"/>
          <p14:tracePt t="13006" x="4098925" y="3406775"/>
          <p14:tracePt t="13023" x="3954463" y="3368675"/>
          <p14:tracePt t="13039" x="3856038" y="3360738"/>
          <p14:tracePt t="13056" x="3741738" y="3382963"/>
          <p14:tracePt t="13072" x="3657600" y="3482975"/>
          <p14:tracePt t="13089" x="3619500" y="3603625"/>
          <p14:tracePt t="13106" x="3589338" y="3763963"/>
          <p14:tracePt t="13122" x="3589338" y="3886200"/>
          <p14:tracePt t="13139" x="3649663" y="3992563"/>
          <p14:tracePt t="13156" x="3763963" y="4068763"/>
          <p14:tracePt t="13173" x="3878263" y="4098925"/>
          <p14:tracePt t="13189" x="4000500" y="4106863"/>
          <p14:tracePt t="13206" x="4092575" y="4092575"/>
          <p14:tracePt t="13222" x="4144963" y="4038600"/>
          <p14:tracePt t="13239" x="4175125" y="3870325"/>
          <p14:tracePt t="13256" x="4175125" y="3711575"/>
          <p14:tracePt t="13272" x="4114800" y="3573463"/>
          <p14:tracePt t="13289" x="4030663" y="3451225"/>
          <p14:tracePt t="13306" x="3962400" y="3368675"/>
          <p14:tracePt t="13322" x="3916363" y="3344863"/>
          <p14:tracePt t="13339" x="3908425" y="3336925"/>
          <p14:tracePt t="14383" x="3916363" y="3336925"/>
          <p14:tracePt t="14391" x="4016375" y="3314700"/>
          <p14:tracePt t="14399" x="4152900" y="3298825"/>
          <p14:tracePt t="14407" x="4251325" y="3298825"/>
          <p14:tracePt t="14423" x="4373563" y="3298825"/>
          <p14:tracePt t="14440" x="4435475" y="3292475"/>
          <p14:tracePt t="14456" x="4441825" y="3276600"/>
          <p14:tracePt t="14527" x="4427538" y="3276600"/>
          <p14:tracePt t="14535" x="4365625" y="3276600"/>
          <p14:tracePt t="14543" x="4305300" y="3276600"/>
          <p14:tracePt t="14556" x="4237038" y="3276600"/>
          <p14:tracePt t="14573" x="4098925" y="3284538"/>
          <p14:tracePt t="14590" x="3962400" y="3322638"/>
          <p14:tracePt t="14607" x="3763963" y="3406775"/>
          <p14:tracePt t="14623" x="3679825" y="3451225"/>
          <p14:tracePt t="14640" x="3611563" y="3513138"/>
          <p14:tracePt t="14656" x="3573463" y="3581400"/>
          <p14:tracePt t="14673" x="3565525" y="3635375"/>
          <p14:tracePt t="14690" x="3565525" y="3687763"/>
          <p14:tracePt t="14706" x="3565525" y="3725863"/>
          <p14:tracePt t="14723" x="3573463" y="3756025"/>
          <p14:tracePt t="14740" x="3573463" y="3771900"/>
          <p14:tracePt t="14756" x="3573463" y="3779838"/>
          <p14:tracePt t="14773" x="3581400" y="3787775"/>
          <p14:tracePt t="14815" x="3581400" y="3802063"/>
          <p14:tracePt t="14823" x="3581400" y="3810000"/>
          <p14:tracePt t="14959" x="3589338" y="3810000"/>
          <p14:tracePt t="14983" x="3597275" y="3810000"/>
          <p14:tracePt t="14991" x="3603625" y="3810000"/>
          <p14:tracePt t="15096" x="3603625" y="3802063"/>
          <p14:tracePt t="15129" x="3597275" y="3794125"/>
          <p14:tracePt t="15159" x="3589338" y="3787775"/>
          <p14:tracePt t="15175" x="3581400" y="3779838"/>
          <p14:tracePt t="15183" x="3573463" y="3779838"/>
          <p14:tracePt t="15208" x="3565525" y="3779838"/>
          <p14:tracePt t="15231" x="3559175" y="3779838"/>
          <p14:tracePt t="15239" x="3551238" y="3779838"/>
          <p14:tracePt t="15335" x="3551238" y="3763963"/>
          <p14:tracePt t="15351" x="3543300" y="3763963"/>
          <p14:tracePt t="15375" x="3543300" y="3756025"/>
          <p14:tracePt t="15391" x="3535363" y="3741738"/>
          <p14:tracePt t="15399" x="3527425" y="3733800"/>
          <p14:tracePt t="15408" x="3521075" y="3725863"/>
          <p14:tracePt t="15423" x="3505200" y="3703638"/>
          <p14:tracePt t="15456" x="3497263" y="3687763"/>
          <p14:tracePt t="15473" x="3497263" y="3679825"/>
          <p14:tracePt t="15490" x="3497263" y="3673475"/>
          <p14:tracePt t="15507" x="3497263" y="3657600"/>
          <p14:tracePt t="15523" x="3497263" y="3635375"/>
          <p14:tracePt t="15540" x="3497263" y="3627438"/>
          <p14:tracePt t="15557" x="3505200" y="3627438"/>
          <p14:tracePt t="16735" x="3513138" y="3597275"/>
          <p14:tracePt t="16743" x="3521075" y="3551238"/>
          <p14:tracePt t="16751" x="3535363" y="3535363"/>
          <p14:tracePt t="16759" x="3543300" y="3527425"/>
          <p14:tracePt t="16774" x="3543300" y="3521075"/>
          <p14:tracePt t="16790" x="3559175" y="3497263"/>
          <p14:tracePt t="16807" x="3565525" y="3482975"/>
          <p14:tracePt t="17007" x="3581400" y="3482975"/>
          <p14:tracePt t="17031" x="3589338" y="3489325"/>
          <p14:tracePt t="17039" x="3597275" y="3497263"/>
          <p14:tracePt t="17063" x="3603625" y="3497263"/>
          <p14:tracePt t="17127" x="3611563" y="3497263"/>
          <p14:tracePt t="17143" x="3627438" y="3489325"/>
          <p14:tracePt t="17151" x="3627438" y="3475038"/>
          <p14:tracePt t="17159" x="3627438" y="3467100"/>
          <p14:tracePt t="17175" x="3635375" y="3451225"/>
          <p14:tracePt t="17190" x="3635375" y="3444875"/>
          <p14:tracePt t="17328" x="3635375" y="3475038"/>
          <p14:tracePt t="17336" x="3635375" y="3551238"/>
          <p14:tracePt t="17343" x="3635375" y="3635375"/>
          <p14:tracePt t="17357" x="3635375" y="3725863"/>
          <p14:tracePt t="17374" x="3635375" y="3946525"/>
          <p14:tracePt t="17390" x="3635375" y="4030663"/>
          <p14:tracePt t="17407" x="3641725" y="4054475"/>
          <p14:tracePt t="17567" x="3641725" y="4060825"/>
          <p14:tracePt t="17576" x="3649663" y="4060825"/>
          <p14:tracePt t="17599" x="3657600" y="4054475"/>
          <p14:tracePt t="17607" x="3665538" y="4038600"/>
          <p14:tracePt t="17615" x="3679825" y="4022725"/>
          <p14:tracePt t="17624" x="3687763" y="4016375"/>
          <p14:tracePt t="17641" x="3711575" y="3978275"/>
          <p14:tracePt t="17657" x="3749675" y="3932238"/>
          <p14:tracePt t="17674" x="3817938" y="3870325"/>
          <p14:tracePt t="17691" x="3870325" y="3832225"/>
          <p14:tracePt t="17707" x="3940175" y="3802063"/>
          <p14:tracePt t="17724" x="3970338" y="3802063"/>
          <p14:tracePt t="17783" x="3984625" y="3810000"/>
          <p14:tracePt t="17791" x="4000500" y="3840163"/>
          <p14:tracePt t="17807" x="4000500" y="3856038"/>
          <p14:tracePt t="17815" x="4000500" y="3870325"/>
          <p14:tracePt t="17824" x="4000500" y="3886200"/>
          <p14:tracePt t="17841" x="4000500" y="3916363"/>
          <p14:tracePt t="17857" x="3932238" y="3932238"/>
          <p14:tracePt t="17874" x="3856038" y="3946525"/>
          <p14:tracePt t="17891" x="3794125" y="3946525"/>
          <p14:tracePt t="17907" x="3695700" y="3940175"/>
          <p14:tracePt t="17924" x="3649663" y="3908425"/>
          <p14:tracePt t="17941" x="3641725" y="3908425"/>
          <p14:tracePt t="17957" x="3635375" y="3886200"/>
          <p14:tracePt t="17975" x="3635375" y="3848100"/>
          <p14:tracePt t="17991" x="3665538" y="3825875"/>
          <p14:tracePt t="18007" x="3687763" y="3802063"/>
          <p14:tracePt t="18024" x="3695700" y="3802063"/>
          <p14:tracePt t="18063" x="3703638" y="3802063"/>
          <p14:tracePt t="18080" x="3711575" y="3794125"/>
          <p14:tracePt t="18103" x="3717925" y="3779838"/>
          <p14:tracePt t="18111" x="3725863" y="3771900"/>
          <p14:tracePt t="18124" x="3741738" y="3756025"/>
          <p14:tracePt t="18141" x="3763963" y="3717925"/>
          <p14:tracePt t="18158" x="3771900" y="3657600"/>
          <p14:tracePt t="18174" x="3794125" y="3589338"/>
          <p14:tracePt t="18191" x="3802063" y="3489325"/>
          <p14:tracePt t="18208" x="3802063" y="3459163"/>
          <p14:tracePt t="18224" x="3802063" y="3429000"/>
          <p14:tracePt t="18241" x="3771900" y="3406775"/>
          <p14:tracePt t="18258" x="3695700" y="3375025"/>
          <p14:tracePt t="18274" x="3589338" y="3352800"/>
          <p14:tracePt t="18291" x="3475038" y="3344863"/>
          <p14:tracePt t="18308" x="3406775" y="3344863"/>
          <p14:tracePt t="18324" x="3330575" y="3398838"/>
          <p14:tracePt t="18341" x="3284538" y="3551238"/>
          <p14:tracePt t="18358" x="3276600" y="3771900"/>
          <p14:tracePt t="18374" x="3336925" y="3962400"/>
          <p14:tracePt t="18391" x="3551238" y="4114800"/>
          <p14:tracePt t="18408" x="3749675" y="4122738"/>
          <p14:tracePt t="18424" x="3940175" y="4068763"/>
          <p14:tracePt t="18441" x="4092575" y="3908425"/>
          <p14:tracePt t="18458" x="4160838" y="3703638"/>
          <p14:tracePt t="18474" x="4168775" y="3505200"/>
          <p14:tracePt t="18491" x="4122738" y="3322638"/>
          <p14:tracePt t="18508" x="4008438" y="3216275"/>
          <p14:tracePt t="18524" x="3832225" y="3132138"/>
          <p14:tracePt t="18541" x="3641725" y="3070225"/>
          <p14:tracePt t="18558" x="3535363" y="3078163"/>
          <p14:tracePt t="18574" x="3451225" y="3162300"/>
          <p14:tracePt t="18591" x="3436938" y="3475038"/>
          <p14:tracePt t="18608" x="3482975" y="3711575"/>
          <p14:tracePt t="18624" x="3619500" y="3916363"/>
          <p14:tracePt t="18641" x="3779838" y="3970338"/>
          <p14:tracePt t="18658" x="3954463" y="3984625"/>
          <p14:tracePt t="18674" x="4122738" y="3940175"/>
          <p14:tracePt t="18691" x="4206875" y="3825875"/>
          <p14:tracePt t="18708" x="4229100" y="3679825"/>
          <p14:tracePt t="18724" x="4213225" y="3565525"/>
          <p14:tracePt t="18741" x="4152900" y="3497263"/>
          <p14:tracePt t="18758" x="4038600" y="3444875"/>
          <p14:tracePt t="18774" x="3932238" y="3421063"/>
          <p14:tracePt t="18791" x="3894138" y="3406775"/>
          <p14:tracePt t="18831" x="3894138" y="3413125"/>
          <p14:tracePt t="18841" x="3894138" y="3421063"/>
          <p14:tracePt t="18858" x="3894138" y="3436938"/>
          <p14:tracePt t="19407" x="3886200" y="3444875"/>
          <p14:tracePt t="19415" x="3856038" y="3482975"/>
          <p14:tracePt t="19425" x="3840163" y="3513138"/>
          <p14:tracePt t="19441" x="3779838" y="3589338"/>
          <p14:tracePt t="19458" x="3741738" y="3665538"/>
          <p14:tracePt t="19475" x="3725863" y="3733800"/>
          <p14:tracePt t="19492" x="3717925" y="3771900"/>
          <p14:tracePt t="19508" x="3717925" y="3787775"/>
          <p14:tracePt t="19525" x="3717925" y="3810000"/>
          <p14:tracePt t="19541" x="3733800" y="3848100"/>
          <p14:tracePt t="19559" x="3863975" y="3908425"/>
          <p14:tracePt t="19575" x="3978275" y="3932238"/>
          <p14:tracePt t="19591" x="4137025" y="3932238"/>
          <p14:tracePt t="19608" x="4321175" y="3932238"/>
          <p14:tracePt t="19625" x="4465638" y="3916363"/>
          <p14:tracePt t="19641" x="4556125" y="3886200"/>
          <p14:tracePt t="19658" x="4602163" y="3856038"/>
          <p14:tracePt t="19675" x="4610100" y="3848100"/>
          <p14:tracePt t="19691" x="4610100" y="3825875"/>
          <p14:tracePt t="19708" x="4610100" y="3802063"/>
          <p14:tracePt t="19725" x="4610100" y="3771900"/>
          <p14:tracePt t="19741" x="4610100" y="3763963"/>
          <p14:tracePt t="19871" x="4625975" y="3763963"/>
          <p14:tracePt t="19879" x="4632325" y="3763963"/>
          <p14:tracePt t="19887" x="4656138" y="3763963"/>
          <p14:tracePt t="19895" x="4678363" y="3763963"/>
          <p14:tracePt t="19908" x="4708525" y="3763963"/>
          <p14:tracePt t="19925" x="4754563" y="3763963"/>
          <p14:tracePt t="19941" x="4800600" y="3763963"/>
          <p14:tracePt t="20039" x="4808538" y="3763963"/>
          <p14:tracePt t="20055" x="4808538" y="3756025"/>
          <p14:tracePt t="20063" x="4808538" y="3749675"/>
          <p14:tracePt t="20075" x="4808538" y="3741738"/>
          <p14:tracePt t="20092" x="4808538" y="3733800"/>
          <p14:tracePt t="20108" x="4808538" y="3725863"/>
          <p14:tracePt t="20151" x="4808538" y="3717925"/>
          <p14:tracePt t="20367" x="4808538" y="3725863"/>
          <p14:tracePt t="20383" x="4808538" y="3733800"/>
          <p14:tracePt t="20391" x="4808538" y="3749675"/>
          <p14:tracePt t="20407" x="4816475" y="3771900"/>
          <p14:tracePt t="20423" x="4830763" y="3779838"/>
          <p14:tracePt t="20471" x="4808538" y="3787775"/>
          <p14:tracePt t="20479" x="4762500" y="3787775"/>
          <p14:tracePt t="20487" x="4732338" y="3787775"/>
          <p14:tracePt t="20495" x="4664075" y="3810000"/>
          <p14:tracePt t="20508" x="4618038" y="3810000"/>
          <p14:tracePt t="20525" x="4610100" y="3817938"/>
          <p14:tracePt t="20743" x="4610100" y="3825875"/>
          <p14:tracePt t="20760" x="4610100" y="3832225"/>
          <p14:tracePt t="20768" x="4610100" y="3848100"/>
          <p14:tracePt t="20776" x="4618038" y="3863975"/>
          <p14:tracePt t="20792" x="4656138" y="3886200"/>
          <p14:tracePt t="20808" x="4678363" y="3886200"/>
          <p14:tracePt t="20825" x="4686300" y="3886200"/>
          <p14:tracePt t="20858" x="4702175" y="3886200"/>
          <p14:tracePt t="20895" x="4716463" y="3886200"/>
          <p14:tracePt t="20908" x="4740275" y="3856038"/>
          <p14:tracePt t="20925" x="4830763" y="3817938"/>
          <p14:tracePt t="20942" x="4945063" y="3787775"/>
          <p14:tracePt t="20958" x="5006975" y="3771900"/>
          <p14:tracePt t="20975" x="5127625" y="3733800"/>
          <p14:tracePt t="20992" x="5165725" y="3725863"/>
          <p14:tracePt t="21009" x="5181600" y="3717925"/>
          <p14:tracePt t="21025" x="5189538" y="3711575"/>
          <p14:tracePt t="21087" x="5197475" y="3711575"/>
          <p14:tracePt t="21095" x="5219700" y="3711575"/>
          <p14:tracePt t="21103" x="5257800" y="3711575"/>
          <p14:tracePt t="21111" x="5303838" y="3711575"/>
          <p14:tracePt t="21125" x="5364163" y="3711575"/>
          <p14:tracePt t="21142" x="5622925" y="3711575"/>
          <p14:tracePt t="21158" x="5715000" y="3711575"/>
          <p14:tracePt t="21175" x="6011863" y="3711575"/>
          <p14:tracePt t="21192" x="6156325" y="3711575"/>
          <p14:tracePt t="21209" x="6218238" y="3695700"/>
          <p14:tracePt t="21225" x="6226175" y="3695700"/>
          <p14:tracePt t="21279" x="6232525" y="3687763"/>
          <p14:tracePt t="21383" x="6232525" y="3673475"/>
          <p14:tracePt t="21391" x="6232525" y="3665538"/>
          <p14:tracePt t="21407" x="6240463" y="3657600"/>
          <p14:tracePt t="21415" x="6240463" y="3649663"/>
          <p14:tracePt t="21425" x="6248400" y="3649663"/>
          <p14:tracePt t="21442" x="6248400" y="3641725"/>
          <p14:tracePt t="21520" x="6264275" y="3641725"/>
          <p14:tracePt t="21535" x="6278563" y="3641725"/>
          <p14:tracePt t="21543" x="6294438" y="3641725"/>
          <p14:tracePt t="21551" x="6308725" y="3641725"/>
          <p14:tracePt t="21560" x="6340475" y="3635375"/>
          <p14:tracePt t="21575" x="6378575" y="3619500"/>
          <p14:tracePt t="21592" x="6400800" y="3611563"/>
          <p14:tracePt t="21609" x="6423025" y="3611563"/>
          <p14:tracePt t="21625" x="6446838" y="3589338"/>
          <p14:tracePt t="21642" x="6469063" y="3589338"/>
          <p14:tracePt t="21663" x="6477000" y="3581400"/>
          <p14:tracePt t="21675" x="6492875" y="3581400"/>
          <p14:tracePt t="21692" x="6523038" y="3581400"/>
          <p14:tracePt t="21709" x="6561138" y="3581400"/>
          <p14:tracePt t="21725" x="6629400" y="3581400"/>
          <p14:tracePt t="21743" x="6797675" y="3581400"/>
          <p14:tracePt t="21759" x="6842125" y="3581400"/>
          <p14:tracePt t="21775" x="6865938" y="3581400"/>
          <p14:tracePt t="21792" x="6880225" y="3581400"/>
          <p14:tracePt t="21935" x="6896100" y="3581400"/>
          <p14:tracePt t="21943" x="6918325" y="3581400"/>
          <p14:tracePt t="21951" x="6934200" y="3581400"/>
          <p14:tracePt t="21960" x="6964363" y="3581400"/>
          <p14:tracePt t="21976" x="6988175" y="3581400"/>
          <p14:tracePt t="21992" x="7018338" y="3581400"/>
          <p14:tracePt t="22009" x="7056438" y="3581400"/>
          <p14:tracePt t="22026" x="7078663" y="3581400"/>
          <p14:tracePt t="22042" x="7108825" y="3581400"/>
          <p14:tracePt t="22059" x="7146925" y="3581400"/>
          <p14:tracePt t="22076" x="7239000" y="3603625"/>
          <p14:tracePt t="22092" x="7331075" y="3619500"/>
          <p14:tracePt t="22109" x="7413625" y="3635375"/>
          <p14:tracePt t="22126" x="7489825" y="3641725"/>
          <p14:tracePt t="22129" x="7535863" y="3641725"/>
          <p14:tracePt t="22143" x="7573963" y="3649663"/>
          <p14:tracePt t="22159" x="7589838" y="3649663"/>
          <p14:tracePt t="22239" x="7597775" y="3649663"/>
          <p14:tracePt t="22247" x="7604125" y="3649663"/>
          <p14:tracePt t="22271" x="7612063" y="3649663"/>
          <p14:tracePt t="22287" x="7627938" y="3649663"/>
          <p14:tracePt t="22295" x="7635875" y="3649663"/>
          <p14:tracePt t="22309" x="7642225" y="3649663"/>
          <p14:tracePt t="22326" x="7673975" y="3649663"/>
          <p14:tracePt t="22342" x="7704138" y="3649663"/>
          <p14:tracePt t="22359" x="7726363" y="3649663"/>
          <p14:tracePt t="22376" x="7734300" y="3641725"/>
          <p14:tracePt t="22439" x="7742238" y="3641725"/>
          <p14:tracePt t="22447" x="7750175" y="3649663"/>
          <p14:tracePt t="22459" x="7750175" y="3657600"/>
          <p14:tracePt t="22476" x="7772400" y="3695700"/>
          <p14:tracePt t="22492" x="7788275" y="3756025"/>
          <p14:tracePt t="22509" x="7810500" y="3817938"/>
          <p14:tracePt t="22526" x="7810500" y="3878263"/>
          <p14:tracePt t="22542" x="7810500" y="3902075"/>
          <p14:tracePt t="22559" x="7794625" y="3954463"/>
          <p14:tracePt t="22576" x="7712075" y="4000500"/>
          <p14:tracePt t="22593" x="7559675" y="4022725"/>
          <p14:tracePt t="22609" x="7277100" y="4054475"/>
          <p14:tracePt t="22626" x="6759575" y="4054475"/>
          <p14:tracePt t="22642" x="6073775" y="4054475"/>
          <p14:tracePt t="22659" x="5273675" y="4054475"/>
          <p14:tracePt t="22676" x="4403725" y="4054475"/>
          <p14:tracePt t="22692" x="3573463" y="4000500"/>
          <p14:tracePt t="22709" x="3025775" y="3908425"/>
          <p14:tracePt t="22726" x="2484438" y="3794125"/>
          <p14:tracePt t="22743" x="2332038" y="3725863"/>
          <p14:tracePt t="22759" x="2255838" y="3649663"/>
          <p14:tracePt t="22776" x="2232025" y="3597275"/>
          <p14:tracePt t="22792" x="2232025" y="3505200"/>
          <p14:tracePt t="22809" x="2232025" y="3451225"/>
          <p14:tracePt t="22826" x="2232025" y="3421063"/>
          <p14:tracePt t="22843" x="2239963" y="3390900"/>
          <p14:tracePt t="22859" x="2247900" y="3375025"/>
          <p14:tracePt t="22876" x="2247900" y="3360738"/>
          <p14:tracePt t="22909" x="2255838" y="3352800"/>
          <p14:tracePt t="22927" x="2263775" y="3352800"/>
          <p14:tracePt t="22942" x="2270125" y="3352800"/>
          <p14:tracePt t="22959" x="2301875" y="3352800"/>
          <p14:tracePt t="22976" x="2339975" y="3352800"/>
          <p14:tracePt t="22993" x="2400300" y="3368675"/>
          <p14:tracePt t="23009" x="2460625" y="3375025"/>
          <p14:tracePt t="23026" x="2536825" y="3375025"/>
          <p14:tracePt t="23043" x="2620963" y="3382963"/>
          <p14:tracePt t="23059" x="2705100" y="3382963"/>
          <p14:tracePt t="23076" x="2727325" y="3382963"/>
          <p14:tracePt t="23093" x="2735263" y="3382963"/>
          <p14:tracePt t="23159" x="2743200" y="3390900"/>
          <p14:tracePt t="23168" x="2759075" y="3382963"/>
          <p14:tracePt t="23176" x="2765425" y="3368675"/>
          <p14:tracePt t="23193" x="2781300" y="3360738"/>
          <p14:tracePt t="23209" x="2803525" y="3336925"/>
          <p14:tracePt t="23226" x="2827338" y="3330575"/>
          <p14:tracePt t="23243" x="2841625" y="3314700"/>
          <p14:tracePt t="23259" x="2865438" y="3306763"/>
          <p14:tracePt t="23276" x="2903538" y="3284538"/>
          <p14:tracePt t="23293" x="2941638" y="3284538"/>
          <p14:tracePt t="23310" x="3040063" y="3260725"/>
          <p14:tracePt t="23326" x="3116263" y="3254375"/>
          <p14:tracePt t="23343" x="3208338" y="3238500"/>
          <p14:tracePt t="23359" x="3276600" y="3222625"/>
          <p14:tracePt t="23376" x="3330575" y="3222625"/>
          <p14:tracePt t="23393" x="3360738" y="3222625"/>
          <p14:tracePt t="23410" x="3368675" y="3222625"/>
          <p14:tracePt t="23471" x="3382963" y="3222625"/>
          <p14:tracePt t="23479" x="3398838" y="3222625"/>
          <p14:tracePt t="23487" x="3413125" y="3222625"/>
          <p14:tracePt t="23503" x="3421063" y="3222625"/>
          <p14:tracePt t="23519" x="3436938" y="3222625"/>
          <p14:tracePt t="23528" x="3444875" y="3222625"/>
          <p14:tracePt t="23543" x="3489325" y="3222625"/>
          <p14:tracePt t="23559" x="3527425" y="3222625"/>
          <p14:tracePt t="23576" x="3589338" y="3222625"/>
          <p14:tracePt t="23593" x="3649663" y="3222625"/>
          <p14:tracePt t="23610" x="3725863" y="3222625"/>
          <p14:tracePt t="23626" x="3810000" y="3222625"/>
          <p14:tracePt t="23643" x="3848100" y="3222625"/>
          <p14:tracePt t="23751" x="3856038" y="3222625"/>
          <p14:tracePt t="23775" x="3870325" y="3268663"/>
          <p14:tracePt t="23783" x="3878263" y="3292475"/>
          <p14:tracePt t="23793" x="3878263" y="3314700"/>
          <p14:tracePt t="23810" x="3886200" y="3406775"/>
          <p14:tracePt t="23826" x="3886200" y="3482975"/>
          <p14:tracePt t="23843" x="3886200" y="3565525"/>
          <p14:tracePt t="23860" x="3886200" y="3619500"/>
          <p14:tracePt t="23876" x="3886200" y="3657600"/>
          <p14:tracePt t="23893" x="3886200" y="3673475"/>
          <p14:tracePt t="23910" x="3856038" y="3673475"/>
          <p14:tracePt t="23926" x="3817938" y="3687763"/>
          <p14:tracePt t="23943" x="3725863" y="3687763"/>
          <p14:tracePt t="23960" x="3673475" y="3687763"/>
          <p14:tracePt t="23976" x="3635375" y="3687763"/>
          <p14:tracePt t="23993" x="3611563" y="3687763"/>
          <p14:tracePt t="26639" x="3603625" y="3695700"/>
          <p14:tracePt t="26647" x="3589338" y="3756025"/>
          <p14:tracePt t="26655" x="3573463" y="3840163"/>
          <p14:tracePt t="26663" x="3565525" y="3916363"/>
          <p14:tracePt t="26677" x="3543300" y="4016375"/>
          <p14:tracePt t="26695" x="3482975" y="4275138"/>
          <p14:tracePt t="26711" x="3451225" y="4411663"/>
          <p14:tracePt t="26727" x="3429000" y="4487863"/>
          <p14:tracePt t="26744" x="3421063" y="4525963"/>
          <p14:tracePt t="26761" x="3421063" y="4541838"/>
          <p14:tracePt t="26927" x="3421063" y="4556125"/>
          <p14:tracePt t="26935" x="3421063" y="4564063"/>
          <p14:tracePt t="26944" x="3421063" y="4572000"/>
          <p14:tracePt t="26961" x="3421063" y="4610100"/>
          <p14:tracePt t="26977" x="3429000" y="4640263"/>
          <p14:tracePt t="26994" x="3444875" y="4670425"/>
          <p14:tracePt t="27011" x="3459163" y="4678363"/>
          <p14:tracePt t="27027" x="3497263" y="4686300"/>
          <p14:tracePt t="27044" x="3559175" y="4686300"/>
          <p14:tracePt t="27061" x="3641725" y="4648200"/>
          <p14:tracePt t="27077" x="3711575" y="4587875"/>
          <p14:tracePt t="27094" x="3787775" y="4473575"/>
          <p14:tracePt t="27111" x="3802063" y="4419600"/>
          <p14:tracePt t="27127" x="3817938" y="4365625"/>
          <p14:tracePt t="27144" x="3825875" y="4327525"/>
          <p14:tracePt t="27161" x="3825875" y="4283075"/>
          <p14:tracePt t="27177" x="3794125" y="4229100"/>
          <p14:tracePt t="27194" x="3741738" y="4168775"/>
          <p14:tracePt t="27211" x="3679825" y="4122738"/>
          <p14:tracePt t="27227" x="3619500" y="4092575"/>
          <p14:tracePt t="27244" x="3551238" y="4060825"/>
          <p14:tracePt t="27261" x="3497263" y="4046538"/>
          <p14:tracePt t="27277" x="3475038" y="4046538"/>
          <p14:tracePt t="27294" x="3444875" y="4046538"/>
          <p14:tracePt t="27311" x="3375025" y="4046538"/>
          <p14:tracePt t="27327" x="3330575" y="4046538"/>
          <p14:tracePt t="27344" x="3260725" y="4098925"/>
          <p14:tracePt t="27361" x="3200400" y="4152900"/>
          <p14:tracePt t="27377" x="3146425" y="4191000"/>
          <p14:tracePt t="27394" x="3108325" y="4244975"/>
          <p14:tracePt t="27411" x="3086100" y="4275138"/>
          <p14:tracePt t="27427" x="3063875" y="4335463"/>
          <p14:tracePt t="27444" x="3025775" y="4441825"/>
          <p14:tracePt t="27461" x="3009900" y="4564063"/>
          <p14:tracePt t="27478" x="3009900" y="4678363"/>
          <p14:tracePt t="27495" x="3009900" y="4854575"/>
          <p14:tracePt t="27511" x="3009900" y="4945063"/>
          <p14:tracePt t="27528" x="3048000" y="5097463"/>
          <p14:tracePt t="27544" x="3086100" y="5203825"/>
          <p14:tracePt t="27561" x="3132138" y="5295900"/>
          <p14:tracePt t="27578" x="3192463" y="5387975"/>
          <p14:tracePt t="27594" x="3246438" y="5440363"/>
          <p14:tracePt t="27611" x="3292475" y="5470525"/>
          <p14:tracePt t="27628" x="3375025" y="5502275"/>
          <p14:tracePt t="27630" x="3436938" y="5508625"/>
          <p14:tracePt t="27644" x="3497263" y="5508625"/>
          <p14:tracePt t="27661" x="3687763" y="5508625"/>
          <p14:tracePt t="27678" x="3932238" y="5494338"/>
          <p14:tracePt t="27695" x="4251325" y="5334000"/>
          <p14:tracePt t="27711" x="4465638" y="5113338"/>
          <p14:tracePt t="27728" x="4564063" y="4914900"/>
          <p14:tracePt t="27744" x="4602163" y="4724400"/>
          <p14:tracePt t="27761" x="4625975" y="4525963"/>
          <p14:tracePt t="27778" x="4625975" y="4365625"/>
          <p14:tracePt t="27794" x="4533900" y="4198938"/>
          <p14:tracePt t="27811" x="4435475" y="4054475"/>
          <p14:tracePt t="27828" x="4327525" y="3946525"/>
          <p14:tracePt t="27844" x="4198938" y="3878263"/>
          <p14:tracePt t="27861" x="4030663" y="3825875"/>
          <p14:tracePt t="27878" x="3848100" y="3787775"/>
          <p14:tracePt t="27894" x="3665538" y="3787775"/>
          <p14:tracePt t="27911" x="3368675" y="3832225"/>
          <p14:tracePt t="27928" x="3170238" y="3908425"/>
          <p14:tracePt t="27944" x="3017838" y="4022725"/>
          <p14:tracePt t="27961" x="2873375" y="4213225"/>
          <p14:tracePt t="27978" x="2727325" y="4511675"/>
          <p14:tracePt t="27994" x="2659063" y="4830763"/>
          <p14:tracePt t="28011" x="2659063" y="5083175"/>
          <p14:tracePt t="28028" x="2697163" y="5326063"/>
          <p14:tracePt t="28044" x="2781300" y="5532438"/>
          <p14:tracePt t="28061" x="2917825" y="5668963"/>
          <p14:tracePt t="28078" x="3170238" y="5761038"/>
          <p14:tracePt t="28094" x="3284538" y="5768975"/>
          <p14:tracePt t="28111" x="3711575" y="5775325"/>
          <p14:tracePt t="28128" x="4114800" y="5654675"/>
          <p14:tracePt t="28144" x="4479925" y="5432425"/>
          <p14:tracePt t="28161" x="4716463" y="5211763"/>
          <p14:tracePt t="28178" x="4808538" y="5037138"/>
          <p14:tracePt t="28194" x="4822825" y="4884738"/>
          <p14:tracePt t="28211" x="4808538" y="4724400"/>
          <p14:tracePt t="28228" x="4678363" y="4533900"/>
          <p14:tracePt t="28244" x="4305300" y="4313238"/>
          <p14:tracePt t="28261" x="3908425" y="4183063"/>
          <p14:tracePt t="28279" x="3276600" y="4098925"/>
          <p14:tracePt t="28295" x="3108325" y="4098925"/>
          <p14:tracePt t="28311" x="3009900" y="4137025"/>
          <p14:tracePt t="28328" x="2949575" y="4267200"/>
          <p14:tracePt t="28345" x="2941638" y="4449763"/>
          <p14:tracePt t="28361" x="2955925" y="4664075"/>
          <p14:tracePt t="28378" x="3070225" y="4892675"/>
          <p14:tracePt t="28395" x="3184525" y="5021263"/>
          <p14:tracePt t="28411" x="3298825" y="5089525"/>
          <p14:tracePt t="28428" x="3360738" y="5089525"/>
          <p14:tracePt t="28445" x="3421063" y="5089525"/>
          <p14:tracePt t="28461" x="3497263" y="5059363"/>
          <p14:tracePt t="28478" x="3527425" y="4960938"/>
          <p14:tracePt t="28494" x="3535363" y="4899025"/>
          <p14:tracePt t="28511" x="3543300" y="4724400"/>
          <p14:tracePt t="28528" x="3543300" y="4664075"/>
          <p14:tracePt t="28545" x="3543300" y="4656138"/>
          <p14:tracePt t="29023" x="3543300" y="4670425"/>
          <p14:tracePt t="29031" x="3543300" y="4702175"/>
          <p14:tracePt t="29039" x="3543300" y="4740275"/>
          <p14:tracePt t="29047" x="3565525" y="4770438"/>
          <p14:tracePt t="29062" x="3597275" y="4822825"/>
          <p14:tracePt t="29079" x="3635375" y="4876800"/>
          <p14:tracePt t="29095" x="3657600" y="4892675"/>
          <p14:tracePt t="29112" x="3679825" y="4906963"/>
          <p14:tracePt t="29128" x="3717925" y="4914900"/>
          <p14:tracePt t="29145" x="3741738" y="4922838"/>
          <p14:tracePt t="29162" x="3825875" y="4906963"/>
          <p14:tracePt t="29178" x="3916363" y="4884738"/>
          <p14:tracePt t="29195" x="4030663" y="4830763"/>
          <p14:tracePt t="29212" x="4152900" y="4770438"/>
          <p14:tracePt t="29228" x="4198938" y="4740275"/>
          <p14:tracePt t="29245" x="4213225" y="4724400"/>
          <p14:tracePt t="29262" x="4221163" y="4724400"/>
          <p14:tracePt t="29311" x="4229100" y="4708525"/>
          <p14:tracePt t="29399" x="4237038" y="4708525"/>
          <p14:tracePt t="29407" x="4259263" y="4708525"/>
          <p14:tracePt t="29415" x="4289425" y="4708525"/>
          <p14:tracePt t="29428" x="4343400" y="4708525"/>
          <p14:tracePt t="29445" x="4495800" y="4708525"/>
          <p14:tracePt t="29462" x="4702175" y="4708525"/>
          <p14:tracePt t="29479" x="5051425" y="4686300"/>
          <p14:tracePt t="29495" x="5219700" y="4678363"/>
          <p14:tracePt t="29512" x="5341938" y="4656138"/>
          <p14:tracePt t="29528" x="5372100" y="4648200"/>
          <p14:tracePt t="29647" x="5380038" y="4648200"/>
          <p14:tracePt t="29655" x="5394325" y="4648200"/>
          <p14:tracePt t="29663" x="5440363" y="4648200"/>
          <p14:tracePt t="29678" x="5470525" y="4640263"/>
          <p14:tracePt t="29695" x="5630863" y="4618038"/>
          <p14:tracePt t="29712" x="5753100" y="4618038"/>
          <p14:tracePt t="29728" x="5889625" y="4618038"/>
          <p14:tracePt t="29745" x="5973763" y="4618038"/>
          <p14:tracePt t="29762" x="6019800" y="4618038"/>
          <p14:tracePt t="29778" x="6027738" y="4610100"/>
          <p14:tracePt t="29855" x="6035675" y="4610100"/>
          <p14:tracePt t="29863" x="6049963" y="4610100"/>
          <p14:tracePt t="29880" x="6065838" y="4610100"/>
          <p14:tracePt t="29887" x="6088063" y="4618038"/>
          <p14:tracePt t="29896" x="6111875" y="4618038"/>
          <p14:tracePt t="29912" x="6210300" y="4656138"/>
          <p14:tracePt t="29928" x="6302375" y="4670425"/>
          <p14:tracePt t="29945" x="6430963" y="4702175"/>
          <p14:tracePt t="29962" x="6523038" y="4708525"/>
          <p14:tracePt t="29979" x="6591300" y="4724400"/>
          <p14:tracePt t="29995" x="6645275" y="4732338"/>
          <p14:tracePt t="30012" x="6667500" y="4732338"/>
          <p14:tracePt t="30029" x="6689725" y="4732338"/>
          <p14:tracePt t="30045" x="6697663" y="4732338"/>
          <p14:tracePt t="30063" x="6721475" y="4732338"/>
          <p14:tracePt t="30078" x="6735763" y="4732338"/>
          <p14:tracePt t="30095" x="6797675" y="4732338"/>
          <p14:tracePt t="30112" x="6896100" y="4740275"/>
          <p14:tracePt t="30128" x="7040563" y="4762500"/>
          <p14:tracePt t="30145" x="7200900" y="4784725"/>
          <p14:tracePt t="30162" x="7323138" y="4800600"/>
          <p14:tracePt t="30179" x="7407275" y="4808538"/>
          <p14:tracePt t="30195" x="7429500" y="4816475"/>
          <p14:tracePt t="30279" x="7421563" y="4816475"/>
          <p14:tracePt t="30287" x="7413625" y="4816475"/>
          <p14:tracePt t="30295" x="7399338" y="4816475"/>
          <p14:tracePt t="30312" x="7345363" y="4816475"/>
          <p14:tracePt t="30329" x="7299325" y="4830763"/>
          <p14:tracePt t="30632" x="7292975" y="4838700"/>
          <p14:tracePt t="30647" x="7285038" y="4846638"/>
          <p14:tracePt t="30663" x="7277100" y="4846638"/>
          <p14:tracePt t="30711" x="7277100" y="4854575"/>
          <p14:tracePt t="30759" x="7277100" y="4860925"/>
          <p14:tracePt t="30791" x="7277100" y="4854575"/>
          <p14:tracePt t="30799" x="7292975" y="4838700"/>
          <p14:tracePt t="30807" x="7299325" y="4838700"/>
          <p14:tracePt t="30815" x="7307263" y="4822825"/>
          <p14:tracePt t="30829" x="7337425" y="4808538"/>
          <p14:tracePt t="30845" x="7421563" y="4792663"/>
          <p14:tracePt t="30862" x="7612063" y="4754563"/>
          <p14:tracePt t="30879" x="7742238" y="4732338"/>
          <p14:tracePt t="30895" x="7856538" y="4724400"/>
          <p14:tracePt t="30912" x="7908925" y="4716463"/>
          <p14:tracePt t="30929" x="7924800" y="4716463"/>
          <p14:tracePt t="30983" x="7894638" y="4716463"/>
          <p14:tracePt t="30991" x="7848600" y="4740275"/>
          <p14:tracePt t="30999" x="7788275" y="4778375"/>
          <p14:tracePt t="31012" x="7704138" y="4816475"/>
          <p14:tracePt t="31029" x="7375525" y="4922838"/>
          <p14:tracePt t="31046" x="6759575" y="4991100"/>
          <p14:tracePt t="31063" x="5494338" y="5006975"/>
          <p14:tracePt t="31079" x="4648200" y="5006975"/>
          <p14:tracePt t="31096" x="3863975" y="4983163"/>
          <p14:tracePt t="31112" x="3322638" y="4892675"/>
          <p14:tracePt t="31129" x="2949575" y="4800600"/>
          <p14:tracePt t="31146" x="2773363" y="4732338"/>
          <p14:tracePt t="31162" x="2727325" y="4702175"/>
          <p14:tracePt t="31196" x="2727325" y="4670425"/>
          <p14:tracePt t="31212" x="2765425" y="4556125"/>
          <p14:tracePt t="31229" x="2789238" y="4503738"/>
          <p14:tracePt t="31246" x="2811463" y="4427538"/>
          <p14:tracePt t="31263" x="2827338" y="4351338"/>
          <p14:tracePt t="31279" x="2827338" y="4327525"/>
          <p14:tracePt t="31296" x="2827338" y="4313238"/>
          <p14:tracePt t="31312" x="2827338" y="4297363"/>
          <p14:tracePt t="31329" x="2827338" y="4275138"/>
          <p14:tracePt t="31362" x="2841625" y="4259263"/>
          <p14:tracePt t="31379" x="2841625" y="4251325"/>
          <p14:tracePt t="31396" x="2865438" y="4251325"/>
          <p14:tracePt t="31412" x="2895600" y="4251325"/>
          <p14:tracePt t="31429" x="2941638" y="4251325"/>
          <p14:tracePt t="31446" x="2987675" y="4259263"/>
          <p14:tracePt t="31462" x="3040063" y="4275138"/>
          <p14:tracePt t="31479" x="3086100" y="4275138"/>
          <p14:tracePt t="31975" x="3009900" y="4267200"/>
          <p14:tracePt t="31983" x="2879725" y="4229100"/>
          <p14:tracePt t="31991" x="2857500" y="4221163"/>
          <p14:tracePt t="31999" x="2835275" y="4198938"/>
          <p14:tracePt t="32012" x="2835275" y="4168775"/>
          <p14:tracePt t="32029" x="2835275" y="4030663"/>
          <p14:tracePt t="32046" x="2835275" y="3687763"/>
          <p14:tracePt t="32063" x="2933700" y="3368675"/>
          <p14:tracePt t="32079" x="3001963" y="3124200"/>
          <p14:tracePt t="32096" x="3116263" y="2873375"/>
          <p14:tracePt t="32113" x="3238500" y="2636838"/>
          <p14:tracePt t="32129" x="3360738" y="2476500"/>
          <p14:tracePt t="32146" x="3505200" y="2332038"/>
          <p14:tracePt t="32163" x="3695700" y="2201863"/>
          <p14:tracePt t="32179" x="3825875" y="2111375"/>
          <p14:tracePt t="32196" x="3962400" y="2019300"/>
          <p14:tracePt t="32213" x="4106863" y="1958975"/>
          <p14:tracePt t="32229" x="4244975" y="1905000"/>
          <p14:tracePt t="32246" x="4419600" y="1866900"/>
          <p14:tracePt t="32263" x="4708525" y="1812925"/>
          <p14:tracePt t="32279" x="4922838" y="1782763"/>
          <p14:tracePt t="32296" x="5173663" y="1768475"/>
          <p14:tracePt t="32313" x="5380038" y="1768475"/>
          <p14:tracePt t="32329" x="5592763" y="1790700"/>
          <p14:tracePt t="32346" x="5783263" y="1866900"/>
          <p14:tracePt t="32363" x="5913438" y="1965325"/>
          <p14:tracePt t="32379" x="6096000" y="2187575"/>
          <p14:tracePt t="32396" x="6248400" y="2590800"/>
          <p14:tracePt t="32413" x="6430963" y="3208338"/>
          <p14:tracePt t="32429" x="6530975" y="3870325"/>
          <p14:tracePt t="32446" x="6530975" y="4784725"/>
          <p14:tracePt t="32463" x="6346825" y="5235575"/>
          <p14:tracePt t="32479" x="6019800" y="5638800"/>
          <p14:tracePt t="32496" x="5608638" y="5913438"/>
          <p14:tracePt t="32513" x="5211763" y="6049963"/>
          <p14:tracePt t="32530" x="4846638" y="6080125"/>
          <p14:tracePt t="32546" x="4397375" y="6049963"/>
          <p14:tracePt t="32563" x="3946525" y="5883275"/>
          <p14:tracePt t="32579" x="3611563" y="5699125"/>
          <p14:tracePt t="32596" x="3322638" y="5456238"/>
          <p14:tracePt t="32613" x="3170238" y="5257800"/>
          <p14:tracePt t="32629" x="3094038" y="5051425"/>
          <p14:tracePt t="32646" x="3094038" y="4868863"/>
          <p14:tracePt t="32663" x="3200400" y="4625975"/>
          <p14:tracePt t="32679" x="3276600" y="4525963"/>
          <p14:tracePt t="32696" x="3330575" y="4473575"/>
          <p14:tracePt t="32713" x="3352800" y="4457700"/>
          <p14:tracePt t="35287" x="3368675" y="4457700"/>
          <p14:tracePt t="35295" x="3436938" y="4457700"/>
          <p14:tracePt t="35303" x="3521075" y="4457700"/>
          <p14:tracePt t="35314" x="3603625" y="4457700"/>
          <p14:tracePt t="35330" x="3802063" y="4457700"/>
          <p14:tracePt t="35347" x="3970338" y="4457700"/>
          <p14:tracePt t="35364" x="4106863" y="4457700"/>
          <p14:tracePt t="35380" x="4130675" y="4457700"/>
          <p14:tracePt t="52943" x="4137025" y="4457700"/>
          <p14:tracePt t="52951" x="4175125" y="4419600"/>
          <p14:tracePt t="52959" x="4283075" y="4267200"/>
          <p14:tracePt t="52970" x="4465638" y="4000500"/>
          <p14:tracePt t="52987" x="5089525" y="3505200"/>
          <p14:tracePt t="53003" x="5783263" y="3146425"/>
          <p14:tracePt t="53020" x="6416675" y="2873375"/>
          <p14:tracePt t="53037" x="6530975" y="2789238"/>
          <p14:tracePt t="53053" x="6461125" y="2751138"/>
          <p14:tracePt t="53070" x="6226175" y="2636838"/>
          <p14:tracePt t="53087" x="5715000" y="2324100"/>
          <p14:tracePt t="53104" x="5456238" y="2117725"/>
          <p14:tracePt t="53120" x="5235575" y="1935163"/>
          <p14:tracePt t="53137" x="5083175" y="1806575"/>
          <p14:tracePt t="53154" x="4960938" y="1714500"/>
          <p14:tracePt t="53170" x="4846638" y="1638300"/>
          <p14:tracePt t="53187" x="4762500" y="1570038"/>
          <p14:tracePt t="53204" x="4732338" y="1531938"/>
          <p14:tracePt t="53220" x="4716463" y="1516063"/>
          <p14:tracePt t="53237" x="4702175" y="1516063"/>
          <p14:tracePt t="53240" x="4686300" y="1516063"/>
          <p14:tracePt t="53254" x="4664075" y="1516063"/>
          <p14:tracePt t="53270" x="4656138" y="1508125"/>
          <p14:tracePt t="53295" x="4632325" y="1508125"/>
          <p14:tracePt t="53303" x="4572000" y="1508125"/>
          <p14:tracePt t="53320" x="4114800" y="1820863"/>
          <p14:tracePt t="53337" x="3467100" y="2316163"/>
          <p14:tracePt t="53354" x="2887663" y="2849563"/>
          <p14:tracePt t="53370" x="2797175" y="3063875"/>
          <p14:tracePt t="53387" x="2797175" y="3116263"/>
          <p14:tracePt t="53404" x="2789238" y="3170238"/>
          <p14:tracePt t="53420" x="2781300" y="3208338"/>
          <p14:tracePt t="53437" x="2781300" y="3238500"/>
          <p14:tracePt t="53454" x="2781300" y="3260725"/>
          <p14:tracePt t="53470" x="2781300" y="3284538"/>
          <p14:tracePt t="53487" x="2797175" y="3322638"/>
          <p14:tracePt t="53504" x="2819400" y="3352800"/>
          <p14:tracePt t="53520" x="2865438" y="3421063"/>
          <p14:tracePt t="53537" x="2895600" y="3527425"/>
          <p14:tracePt t="53554" x="2903538" y="3657600"/>
          <p14:tracePt t="53570" x="2903538" y="3832225"/>
          <p14:tracePt t="53587" x="2911475" y="3992563"/>
          <p14:tracePt t="53604" x="2933700" y="4098925"/>
          <p14:tracePt t="53621" x="2941638" y="4137025"/>
          <p14:tracePt t="53637" x="2949575" y="4137025"/>
          <p14:tracePt t="53663" x="2979738" y="4122738"/>
          <p14:tracePt t="53672" x="3055938" y="4076700"/>
          <p14:tracePt t="53687" x="3192463" y="3984625"/>
          <p14:tracePt t="53704" x="3330575" y="3894138"/>
          <p14:tracePt t="53720" x="3459163" y="3817938"/>
          <p14:tracePt t="53737" x="3573463" y="3756025"/>
          <p14:tracePt t="53754" x="3641725" y="3703638"/>
          <p14:tracePt t="53770" x="3679825" y="3673475"/>
          <p14:tracePt t="54199" x="3679825" y="3627438"/>
          <p14:tracePt t="54207" x="3679825" y="3565525"/>
          <p14:tracePt t="54215" x="3703638" y="3535363"/>
          <p14:tracePt t="54223" x="3711575" y="3497263"/>
          <p14:tracePt t="54239" x="3717925" y="3467100"/>
          <p14:tracePt t="54254" x="3717925" y="3421063"/>
          <p14:tracePt t="54271" x="3717925" y="3390900"/>
          <p14:tracePt t="54287" x="3717925" y="3375025"/>
          <p14:tracePt t="54304" x="3703638" y="3360738"/>
          <p14:tracePt t="54321" x="3687763" y="3352800"/>
          <p14:tracePt t="54337" x="3679825" y="3344863"/>
          <p14:tracePt t="54354" x="3665538" y="3344863"/>
          <p14:tracePt t="54371" x="3657600" y="3336925"/>
          <p14:tracePt t="54631" x="3665538" y="3336925"/>
          <p14:tracePt t="54639" x="3711575" y="3336925"/>
          <p14:tracePt t="54647" x="3756025" y="3336925"/>
          <p14:tracePt t="54655" x="3794125" y="3336925"/>
          <p14:tracePt t="54671" x="3886200" y="3330575"/>
          <p14:tracePt t="54687" x="3962400" y="3322638"/>
          <p14:tracePt t="54704" x="3984625" y="3322638"/>
          <p14:tracePt t="55175" x="3992563" y="3322638"/>
          <p14:tracePt t="55183" x="3984625" y="3368675"/>
          <p14:tracePt t="55191" x="3954463" y="3444875"/>
          <p14:tracePt t="55204" x="3940175" y="3497263"/>
          <p14:tracePt t="55221" x="3870325" y="3619500"/>
          <p14:tracePt t="55238" x="3825875" y="3725863"/>
          <p14:tracePt t="55254" x="3817938" y="3733800"/>
          <p14:tracePt t="55271" x="3779838" y="3763963"/>
          <p14:tracePt t="55288" x="3756025" y="3771900"/>
          <p14:tracePt t="55304" x="3725863" y="3779838"/>
          <p14:tracePt t="55321" x="3703638" y="3779838"/>
          <p14:tracePt t="55338" x="3679825" y="3779838"/>
          <p14:tracePt t="55354" x="3657600" y="3779838"/>
          <p14:tracePt t="55371" x="3641725" y="3779838"/>
          <p14:tracePt t="55388" x="3611563" y="3787775"/>
          <p14:tracePt t="55404" x="3589338" y="3794125"/>
          <p14:tracePt t="55421" x="3573463" y="3802063"/>
          <p14:tracePt t="55438" x="3535363" y="3810000"/>
          <p14:tracePt t="55454" x="3521075" y="3817938"/>
          <p14:tracePt t="55471" x="3505200" y="3840163"/>
          <p14:tracePt t="55488" x="3497263" y="3870325"/>
          <p14:tracePt t="55504" x="3489325" y="3894138"/>
          <p14:tracePt t="55521" x="3489325" y="3916363"/>
          <p14:tracePt t="55538" x="3489325" y="3932238"/>
          <p14:tracePt t="55554" x="3489325" y="3970338"/>
          <p14:tracePt t="55571" x="3489325" y="3992563"/>
          <p14:tracePt t="55588" x="3489325" y="4000500"/>
          <p14:tracePt t="55604" x="3489325" y="4016375"/>
          <p14:tracePt t="57319" x="3497263" y="4016375"/>
          <p14:tracePt t="57623" x="3497263" y="4022725"/>
          <p14:tracePt t="57631" x="3482975" y="4054475"/>
          <p14:tracePt t="57640" x="3459163" y="4098925"/>
          <p14:tracePt t="57655" x="3436938" y="4198938"/>
          <p14:tracePt t="57672" x="3429000" y="4313238"/>
          <p14:tracePt t="57688" x="3429000" y="4419600"/>
          <p14:tracePt t="57705" x="3436938" y="4479925"/>
          <p14:tracePt t="57722" x="3475038" y="4525963"/>
          <p14:tracePt t="57738" x="3497263" y="4533900"/>
          <p14:tracePt t="57755" x="3497263" y="4541838"/>
          <p14:tracePt t="57772" x="3505200" y="4541838"/>
          <p14:tracePt t="57791" x="3535363" y="4541838"/>
          <p14:tracePt t="57805" x="3559175" y="4533900"/>
          <p14:tracePt t="57822" x="3611563" y="4479925"/>
          <p14:tracePt t="57839" x="3679825" y="4411663"/>
          <p14:tracePt t="57855" x="3741738" y="4351338"/>
          <p14:tracePt t="57872" x="3771900" y="4313238"/>
          <p14:tracePt t="57889" x="3779838" y="4275138"/>
          <p14:tracePt t="57905" x="3787775" y="4244975"/>
          <p14:tracePt t="57922" x="3787775" y="4206875"/>
          <p14:tracePt t="57939" x="3787775" y="4152900"/>
          <p14:tracePt t="57955" x="3787775" y="4122738"/>
          <p14:tracePt t="57972" x="3763963" y="4106863"/>
          <p14:tracePt t="57989" x="3741738" y="4084638"/>
          <p14:tracePt t="58005" x="3657600" y="4068763"/>
          <p14:tracePt t="58022" x="3535363" y="4068763"/>
          <p14:tracePt t="58039" x="3406775" y="4122738"/>
          <p14:tracePt t="58055" x="3284538" y="4251325"/>
          <p14:tracePt t="58072" x="3170238" y="4411663"/>
          <p14:tracePt t="58089" x="3078163" y="4572000"/>
          <p14:tracePt t="58105" x="3048000" y="4746625"/>
          <p14:tracePt t="58122" x="3048000" y="4899025"/>
          <p14:tracePt t="58139" x="3086100" y="5083175"/>
          <p14:tracePt t="58155" x="3192463" y="5280025"/>
          <p14:tracePt t="58172" x="3360738" y="5502275"/>
          <p14:tracePt t="58189" x="3603625" y="5699125"/>
          <p14:tracePt t="58205" x="3802063" y="5799138"/>
          <p14:tracePt t="58222" x="3992563" y="5829300"/>
          <p14:tracePt t="58239" x="4152900" y="5807075"/>
          <p14:tracePt t="58255" x="4267200" y="5707063"/>
          <p14:tracePt t="58272" x="4359275" y="5540375"/>
          <p14:tracePt t="58289" x="4419600" y="5311775"/>
          <p14:tracePt t="58305" x="4441825" y="5105400"/>
          <p14:tracePt t="58322" x="4441825" y="4930775"/>
          <p14:tracePt t="58339" x="4403725" y="4778375"/>
          <p14:tracePt t="58355" x="4321175" y="4594225"/>
          <p14:tracePt t="58372" x="4221163" y="4449763"/>
          <p14:tracePt t="58389" x="4122738" y="4359275"/>
          <p14:tracePt t="58405" x="4054475" y="4305300"/>
          <p14:tracePt t="58422" x="3924300" y="4267200"/>
          <p14:tracePt t="58439" x="3817938" y="4267200"/>
          <p14:tracePt t="58456" x="3695700" y="4267200"/>
          <p14:tracePt t="58472" x="3527425" y="4343400"/>
          <p14:tracePt t="58489" x="3368675" y="4457700"/>
          <p14:tracePt t="58505" x="3254375" y="4602163"/>
          <p14:tracePt t="58522" x="3162300" y="4822825"/>
          <p14:tracePt t="58539" x="3124200" y="5097463"/>
          <p14:tracePt t="58555" x="3124200" y="5334000"/>
          <p14:tracePt t="58572" x="3146425" y="5546725"/>
          <p14:tracePt t="58589" x="3238500" y="5722938"/>
          <p14:tracePt t="58605" x="3344863" y="5821363"/>
          <p14:tracePt t="58622" x="3475038" y="5867400"/>
          <p14:tracePt t="58639" x="3756025" y="5813425"/>
          <p14:tracePt t="58655" x="4054475" y="5608638"/>
          <p14:tracePt t="58672" x="4289425" y="5219700"/>
          <p14:tracePt t="58689" x="4441825" y="4754563"/>
          <p14:tracePt t="58706" x="4503738" y="4359275"/>
          <p14:tracePt t="58722" x="4511675" y="4106863"/>
          <p14:tracePt t="58739" x="4487863" y="3932238"/>
          <p14:tracePt t="58756" x="4403725" y="3794125"/>
          <p14:tracePt t="58772" x="4275138" y="3657600"/>
          <p14:tracePt t="58775" x="4206875" y="3619500"/>
          <p14:tracePt t="58789" x="4137025" y="3597275"/>
          <p14:tracePt t="58806" x="3970338" y="3589338"/>
          <p14:tracePt t="58822" x="3902075" y="3589338"/>
          <p14:tracePt t="58839" x="3687763" y="3725863"/>
          <p14:tracePt t="58856" x="3527425" y="3992563"/>
          <p14:tracePt t="58872" x="3390900" y="4321175"/>
          <p14:tracePt t="58889" x="3336925" y="4670425"/>
          <p14:tracePt t="58906" x="3330575" y="5051425"/>
          <p14:tracePt t="58922" x="3421063" y="5387975"/>
          <p14:tracePt t="58939" x="3597275" y="5661025"/>
          <p14:tracePt t="58956" x="3856038" y="5851525"/>
          <p14:tracePt t="58972" x="4137025" y="5905500"/>
          <p14:tracePt t="58989" x="4359275" y="5905500"/>
          <p14:tracePt t="59006" x="4648200" y="5699125"/>
          <p14:tracePt t="59022" x="4830763" y="5303838"/>
          <p14:tracePt t="59039" x="4868863" y="4816475"/>
          <p14:tracePt t="59056" x="4822825" y="4283075"/>
          <p14:tracePt t="59072" x="4648200" y="3924300"/>
          <p14:tracePt t="59089" x="4465638" y="3703638"/>
          <p14:tracePt t="59106" x="4275138" y="3603625"/>
          <p14:tracePt t="59122" x="4076700" y="3565525"/>
          <p14:tracePt t="59139" x="3894138" y="3565525"/>
          <p14:tracePt t="59156" x="3717925" y="3703638"/>
          <p14:tracePt t="59172" x="3497263" y="4092575"/>
          <p14:tracePt t="59189" x="3360738" y="4564063"/>
          <p14:tracePt t="59206" x="3284538" y="5113338"/>
          <p14:tracePt t="59222" x="3284538" y="5235575"/>
          <p14:tracePt t="59239" x="3421063" y="5410200"/>
          <p14:tracePt t="59256" x="3559175" y="5418138"/>
          <p14:tracePt t="59272" x="3779838" y="5402263"/>
          <p14:tracePt t="59289" x="4030663" y="5219700"/>
          <p14:tracePt t="59306" x="4229100" y="4945063"/>
          <p14:tracePt t="59322" x="4283075" y="4664075"/>
          <p14:tracePt t="59339" x="4259263" y="4487863"/>
          <p14:tracePt t="59355" x="4175125" y="4381500"/>
          <p14:tracePt t="59372" x="4046538" y="4335463"/>
          <p14:tracePt t="59389" x="3894138" y="4335463"/>
          <p14:tracePt t="59406" x="3695700" y="4511675"/>
          <p14:tracePt t="59422" x="3619500" y="4822825"/>
          <p14:tracePt t="59439" x="3619500" y="5121275"/>
          <p14:tracePt t="59456" x="3717925" y="5326063"/>
          <p14:tracePt t="59472" x="3878263" y="5402263"/>
          <p14:tracePt t="59489" x="4106863" y="5410200"/>
          <p14:tracePt t="59506" x="4343400" y="5334000"/>
          <p14:tracePt t="59522" x="4518025" y="5135563"/>
          <p14:tracePt t="59539" x="4556125" y="4922838"/>
          <p14:tracePt t="59556" x="4549775" y="4740275"/>
          <p14:tracePt t="59573" x="4435475" y="4587875"/>
          <p14:tracePt t="59589" x="4191000" y="4511675"/>
          <p14:tracePt t="59606" x="3894138" y="4465638"/>
          <p14:tracePt t="59622" x="3597275" y="4495800"/>
          <p14:tracePt t="59639" x="3459163" y="4618038"/>
          <p14:tracePt t="59656" x="3436938" y="4770438"/>
          <p14:tracePt t="59673" x="3444875" y="4914900"/>
          <p14:tracePt t="59689" x="3543300" y="5037138"/>
          <p14:tracePt t="59706" x="3657600" y="5083175"/>
          <p14:tracePt t="59723" x="3840163" y="5089525"/>
          <p14:tracePt t="59739" x="4060825" y="5006975"/>
          <p14:tracePt t="59756" x="4259263" y="4762500"/>
          <p14:tracePt t="59773" x="4365625" y="4511675"/>
          <p14:tracePt t="59775" x="4373563" y="4419600"/>
          <p14:tracePt t="59789" x="4373563" y="4321175"/>
          <p14:tracePt t="59806" x="4289425" y="4137025"/>
          <p14:tracePt t="59823" x="4160838" y="4076700"/>
          <p14:tracePt t="59839" x="3984625" y="4054475"/>
          <p14:tracePt t="59856" x="3711575" y="4098925"/>
          <p14:tracePt t="59873" x="3421063" y="4297363"/>
          <p14:tracePt t="59889" x="3238500" y="4579938"/>
          <p14:tracePt t="59906" x="3146425" y="4822825"/>
          <p14:tracePt t="59923" x="3146425" y="4945063"/>
          <p14:tracePt t="59939" x="3208338" y="5029200"/>
          <p14:tracePt t="59956" x="3360738" y="5089525"/>
          <p14:tracePt t="59973" x="3559175" y="5089525"/>
          <p14:tracePt t="59989" x="3756025" y="5029200"/>
          <p14:tracePt t="60006" x="3916363" y="4838700"/>
          <p14:tracePt t="60023" x="3916363" y="4686300"/>
          <p14:tracePt t="60039" x="3870325" y="4587875"/>
          <p14:tracePt t="60056" x="3787775" y="4525963"/>
          <p14:tracePt t="60073" x="3635375" y="4487863"/>
          <p14:tracePt t="60089" x="3467100" y="4495800"/>
          <p14:tracePt t="60106" x="3330575" y="4618038"/>
          <p14:tracePt t="60123" x="3230563" y="4868863"/>
          <p14:tracePt t="60139" x="3208338" y="5151438"/>
          <p14:tracePt t="60156" x="3222625" y="5349875"/>
          <p14:tracePt t="60173" x="3298825" y="5448300"/>
          <p14:tracePt t="60189" x="3436938" y="5456238"/>
          <p14:tracePt t="60206" x="3619500" y="5456238"/>
          <p14:tracePt t="60223" x="3940175" y="5249863"/>
          <p14:tracePt t="60239" x="4046538" y="5083175"/>
          <p14:tracePt t="60256" x="4068763" y="4899025"/>
          <p14:tracePt t="60273" x="4068763" y="4746625"/>
          <p14:tracePt t="60289" x="4022725" y="4632325"/>
          <p14:tracePt t="60306" x="3962400" y="4556125"/>
          <p14:tracePt t="60323" x="3894138" y="4518025"/>
          <p14:tracePt t="60339" x="3817938" y="4511675"/>
          <p14:tracePt t="60356" x="3733800" y="4518025"/>
          <p14:tracePt t="60373" x="3597275" y="4664075"/>
          <p14:tracePt t="60390" x="3475038" y="4937125"/>
          <p14:tracePt t="60406" x="3413125" y="5219700"/>
          <p14:tracePt t="60423" x="3413125" y="5432425"/>
          <p14:tracePt t="60439" x="3475038" y="5508625"/>
          <p14:tracePt t="60456" x="3559175" y="5532438"/>
          <p14:tracePt t="60473" x="3733800" y="5524500"/>
          <p14:tracePt t="60490" x="4054475" y="5334000"/>
          <p14:tracePt t="60506" x="4305300" y="5029200"/>
          <p14:tracePt t="60523" x="4419600" y="4632325"/>
          <p14:tracePt t="60540" x="4435475" y="4365625"/>
          <p14:tracePt t="60556" x="4411663" y="4206875"/>
          <p14:tracePt t="60573" x="4327525" y="4084638"/>
          <p14:tracePt t="60590" x="4084638" y="3962400"/>
          <p14:tracePt t="60606" x="4000500" y="3962400"/>
          <p14:tracePt t="60623" x="3703638" y="4046538"/>
          <p14:tracePt t="60640" x="3489325" y="4275138"/>
          <p14:tracePt t="60656" x="3368675" y="4618038"/>
          <p14:tracePt t="60673" x="3344863" y="4846638"/>
          <p14:tracePt t="60690" x="3344863" y="5067300"/>
          <p14:tracePt t="60706" x="3444875" y="5257800"/>
          <p14:tracePt t="60723" x="3543300" y="5341938"/>
          <p14:tracePt t="60740" x="3679825" y="5356225"/>
          <p14:tracePt t="60756" x="3840163" y="5356225"/>
          <p14:tracePt t="60773" x="4030663" y="5227638"/>
          <p14:tracePt t="60775" x="4076700" y="5165725"/>
          <p14:tracePt t="60790" x="4160838" y="4975225"/>
          <p14:tracePt t="60806" x="4168775" y="4860925"/>
          <p14:tracePt t="60823" x="4160838" y="4656138"/>
          <p14:tracePt t="60840" x="4098925" y="4572000"/>
          <p14:tracePt t="60856" x="4000500" y="4533900"/>
          <p14:tracePt t="60873" x="3878263" y="4511675"/>
          <p14:tracePt t="60890" x="3711575" y="4533900"/>
          <p14:tracePt t="60906" x="3535363" y="4664075"/>
          <p14:tracePt t="60923" x="3429000" y="4876800"/>
          <p14:tracePt t="60940" x="3368675" y="5105400"/>
          <p14:tracePt t="60956" x="3368675" y="5326063"/>
          <p14:tracePt t="60973" x="3413125" y="5502275"/>
          <p14:tracePt t="60990" x="3543300" y="5622925"/>
          <p14:tracePt t="61006" x="3627438" y="5646738"/>
          <p14:tracePt t="61023" x="3794125" y="5646738"/>
          <p14:tracePt t="61040" x="3870325" y="5638800"/>
          <p14:tracePt t="61056" x="3908425" y="5570538"/>
          <p14:tracePt t="61073" x="3916363" y="5448300"/>
          <p14:tracePt t="61090" x="3902075" y="5318125"/>
          <p14:tracePt t="61106" x="3863975" y="5273675"/>
          <p14:tracePt t="61123" x="3832225" y="5265738"/>
          <p14:tracePt t="61140" x="3817938" y="5265738"/>
          <p14:tracePt t="61156" x="3817938" y="5311775"/>
          <p14:tracePt t="61173" x="3817938" y="5402263"/>
          <p14:tracePt t="61190" x="3848100" y="5570538"/>
          <p14:tracePt t="61206" x="3902075" y="5676900"/>
          <p14:tracePt t="61223" x="3946525" y="5761038"/>
          <p14:tracePt t="61240" x="3978275" y="5813425"/>
          <p14:tracePt t="61256" x="4030663" y="5837238"/>
          <p14:tracePt t="61273" x="4106863" y="5883275"/>
          <p14:tracePt t="61290" x="4183063" y="5921375"/>
          <p14:tracePt t="61306" x="4297363" y="5927725"/>
          <p14:tracePt t="61323" x="4441825" y="5905500"/>
          <p14:tracePt t="61340" x="4572000" y="5775325"/>
          <p14:tracePt t="61356" x="4702175" y="5592763"/>
          <p14:tracePt t="61373" x="4762500" y="5380038"/>
          <p14:tracePt t="61390" x="4800600" y="5135563"/>
          <p14:tracePt t="61406" x="4800600" y="4846638"/>
          <p14:tracePt t="61423" x="4702175" y="4572000"/>
          <p14:tracePt t="61440" x="4625975" y="4473575"/>
          <p14:tracePt t="61457" x="4541838" y="4435475"/>
          <p14:tracePt t="61473" x="4457700" y="4427538"/>
          <p14:tracePt t="61490" x="4313238" y="4427538"/>
          <p14:tracePt t="61507" x="4144963" y="4541838"/>
          <p14:tracePt t="61523" x="4008438" y="4702175"/>
          <p14:tracePt t="61540" x="3802063" y="5045075"/>
          <p14:tracePt t="61556" x="3627438" y="5387975"/>
          <p14:tracePt t="61573" x="3535363" y="5592763"/>
          <p14:tracePt t="61590" x="3505200" y="5722938"/>
          <p14:tracePt t="61607" x="3535363" y="5775325"/>
          <p14:tracePt t="61623" x="3627438" y="5821363"/>
          <p14:tracePt t="61640" x="3794125" y="5829300"/>
          <p14:tracePt t="61657" x="4016375" y="5821363"/>
          <p14:tracePt t="61673" x="4213225" y="5707063"/>
          <p14:tracePt t="61690" x="4411663" y="5524500"/>
          <p14:tracePt t="61707" x="4495800" y="5341938"/>
          <p14:tracePt t="61723" x="4511675" y="5143500"/>
          <p14:tracePt t="61740" x="4495800" y="4968875"/>
          <p14:tracePt t="61757" x="4351338" y="4778375"/>
          <p14:tracePt t="61773" x="4038600" y="4572000"/>
          <p14:tracePt t="61776" x="3886200" y="4518025"/>
          <p14:tracePt t="61790" x="3679825" y="4479925"/>
          <p14:tracePt t="61807" x="3505200" y="4479925"/>
          <p14:tracePt t="61823" x="3436938" y="4533900"/>
          <p14:tracePt t="61840" x="3413125" y="4587875"/>
          <p14:tracePt t="61857" x="3413125" y="4678363"/>
          <p14:tracePt t="61873" x="3413125" y="4784725"/>
          <p14:tracePt t="61890" x="3482975" y="4876800"/>
          <p14:tracePt t="61907" x="3551238" y="4930775"/>
          <p14:tracePt t="61923" x="3581400" y="4937125"/>
          <p14:tracePt t="61940" x="3589338" y="4937125"/>
          <p14:tracePt t="66487" x="3589338" y="4868863"/>
          <p14:tracePt t="66495" x="3597275" y="4792663"/>
          <p14:tracePt t="66503" x="3619500" y="4716463"/>
          <p14:tracePt t="66511" x="3627438" y="4632325"/>
          <p14:tracePt t="66525" x="3635375" y="4541838"/>
          <p14:tracePt t="66542" x="3679825" y="4237038"/>
          <p14:tracePt t="66558" x="3687763" y="4144963"/>
          <p14:tracePt t="66575" x="3711575" y="3886200"/>
          <p14:tracePt t="66592" x="3725863" y="3725863"/>
          <p14:tracePt t="66608" x="3725863" y="3597275"/>
          <p14:tracePt t="66625" x="3725863" y="3421063"/>
          <p14:tracePt t="66642" x="3725863" y="3254375"/>
          <p14:tracePt t="66658" x="3725863" y="3108325"/>
          <p14:tracePt t="66675" x="3725863" y="2963863"/>
          <p14:tracePt t="66692" x="3725863" y="2849563"/>
          <p14:tracePt t="66709" x="3725863" y="2781300"/>
          <p14:tracePt t="66725" x="3725863" y="2689225"/>
          <p14:tracePt t="66742" x="3725863" y="2582863"/>
          <p14:tracePt t="66758" x="3711575" y="2498725"/>
          <p14:tracePt t="66775" x="3687763" y="2392363"/>
          <p14:tracePt t="66792" x="3673475" y="2316163"/>
          <p14:tracePt t="66808" x="3665538" y="2209800"/>
          <p14:tracePt t="66825" x="3641725" y="2141538"/>
          <p14:tracePt t="66842" x="3641725" y="2087563"/>
          <p14:tracePt t="66859" x="3627438" y="2041525"/>
          <p14:tracePt t="66875" x="3611563" y="1981200"/>
          <p14:tracePt t="66892" x="3603625" y="1958975"/>
          <p14:tracePt t="66909" x="3597275" y="1935163"/>
          <p14:tracePt t="66925" x="3581400" y="1920875"/>
          <p14:tracePt t="66942" x="3565525" y="1897063"/>
          <p14:tracePt t="66959" x="3559175" y="1889125"/>
          <p14:tracePt t="66975" x="3551238" y="1882775"/>
          <p14:tracePt t="66992" x="3535363" y="1866900"/>
          <p14:tracePt t="67009" x="3505200" y="1858963"/>
          <p14:tracePt t="67025" x="3475038" y="1858963"/>
          <p14:tracePt t="67042" x="3436938" y="1858963"/>
          <p14:tracePt t="67059" x="3375025" y="1858963"/>
          <p14:tracePt t="67075" x="3260725" y="1943100"/>
          <p14:tracePt t="67092" x="3146425" y="2133600"/>
          <p14:tracePt t="67109" x="3055938" y="2370138"/>
          <p14:tracePt t="67125" x="3001963" y="2560638"/>
          <p14:tracePt t="67142" x="3001963" y="2781300"/>
          <p14:tracePt t="67158" x="3063875" y="2879725"/>
          <p14:tracePt t="67175" x="3178175" y="2917825"/>
          <p14:tracePt t="67192" x="3360738" y="2917825"/>
          <p14:tracePt t="67209" x="3597275" y="2873375"/>
          <p14:tracePt t="67225" x="3840163" y="2674938"/>
          <p14:tracePt t="67242" x="3970338" y="2476500"/>
          <p14:tracePt t="67259" x="4046538" y="2263775"/>
          <p14:tracePt t="67275" x="4054475" y="2155825"/>
          <p14:tracePt t="67292" x="4038600" y="2079625"/>
          <p14:tracePt t="67309" x="3962400" y="1997075"/>
          <p14:tracePt t="67312" x="3886200" y="1965325"/>
          <p14:tracePt t="67326" x="3825875" y="1935163"/>
          <p14:tracePt t="67342" x="3733800" y="1920875"/>
          <p14:tracePt t="67358" x="3641725" y="1920875"/>
          <p14:tracePt t="67392" x="3635375" y="1920875"/>
          <p14:tracePt t="67409" x="3635375" y="1927225"/>
          <p14:tracePt t="68207" x="3635375" y="1935163"/>
          <p14:tracePt t="68215" x="3665538" y="1935163"/>
          <p14:tracePt t="68226" x="3787775" y="2035175"/>
          <p14:tracePt t="68242" x="4168775" y="2339975"/>
          <p14:tracePt t="68259" x="4740275" y="2667000"/>
          <p14:tracePt t="68276" x="5418138" y="2979738"/>
          <p14:tracePt t="68292" x="6073775" y="3238500"/>
          <p14:tracePt t="68295" x="6302375" y="3298825"/>
          <p14:tracePt t="68309" x="6537325" y="3406775"/>
          <p14:tracePt t="68326" x="6804025" y="3543300"/>
          <p14:tracePt t="68342" x="6850063" y="3573463"/>
          <p14:tracePt t="68463" x="6850063" y="3589338"/>
          <p14:tracePt t="68471" x="6850063" y="3597275"/>
          <p14:tracePt t="68479" x="6850063" y="3603625"/>
          <p14:tracePt t="68492" x="6850063" y="3611563"/>
          <p14:tracePt t="68509" x="6850063" y="3635375"/>
          <p14:tracePt t="68543" x="6850063" y="3641725"/>
          <p14:tracePt t="68959" x="6858000" y="3649663"/>
          <p14:tracePt t="68967" x="6918325" y="3695700"/>
          <p14:tracePt t="68976" x="7002463" y="3771900"/>
          <p14:tracePt t="68993" x="7192963" y="3908425"/>
          <p14:tracePt t="69009" x="7331075" y="4008438"/>
          <p14:tracePt t="69026" x="7413625" y="4060825"/>
          <p14:tracePt t="69043" x="7445375" y="4098925"/>
          <p14:tracePt t="69059" x="7445375" y="4106863"/>
          <p14:tracePt t="69076" x="7451725" y="4106863"/>
          <p14:tracePt t="69093" x="7451725" y="4130675"/>
          <p14:tracePt t="69109" x="7451725" y="4144963"/>
          <p14:tracePt t="69126" x="7445375" y="4152900"/>
          <p14:tracePt t="69143" x="7437438" y="4152900"/>
          <p14:tracePt t="69159" x="7429500" y="4152900"/>
          <p14:tracePt t="69176" x="7413625" y="4152900"/>
          <p14:tracePt t="69193" x="7407275" y="4160838"/>
          <p14:tracePt t="69209" x="7383463" y="4160838"/>
          <p14:tracePt t="69226" x="7375525" y="4168775"/>
          <p14:tracePt t="69243" x="7369175" y="4168775"/>
          <p14:tracePt t="69279" x="7361238" y="4168775"/>
          <p14:tracePt t="69293" x="7353300" y="4168775"/>
          <p14:tracePt t="69310" x="7299325" y="4168775"/>
          <p14:tracePt t="69326" x="7261225" y="4168775"/>
          <p14:tracePt t="69343" x="7185025" y="4168775"/>
          <p14:tracePt t="69359" x="7132638" y="4168775"/>
          <p14:tracePt t="69376" x="7070725" y="4168775"/>
          <p14:tracePt t="69393" x="6994525" y="4168775"/>
          <p14:tracePt t="69409" x="6888163" y="4183063"/>
          <p14:tracePt t="69426" x="6797675" y="4191000"/>
          <p14:tracePt t="69443" x="6689725" y="4206875"/>
          <p14:tracePt t="69459" x="6613525" y="4221163"/>
          <p14:tracePt t="69476" x="6575425" y="4221163"/>
          <p14:tracePt t="69493" x="6569075" y="4221163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sp>
        <p:nvSpPr>
          <p:cNvPr id="6" name="Rectangle 4"/>
          <p:cNvSpPr txBox="1">
            <a:spLocks noChangeArrowheads="1"/>
          </p:cNvSpPr>
          <p:nvPr/>
        </p:nvSpPr>
        <p:spPr>
          <a:xfrm>
            <a:off x="2440788" y="1601906"/>
            <a:ext cx="8229600" cy="3629851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u="sng" dirty="0"/>
              <a:t>Differentiation</a:t>
            </a:r>
            <a:r>
              <a:rPr lang="en-US" altLang="en-US" dirty="0"/>
              <a:t> is the process of computing the derivative of a function.</a:t>
            </a:r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dirty="0"/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/>
              <a:t>You may be asked to:</a:t>
            </a:r>
          </a:p>
          <a:p>
            <a:pPr>
              <a:defRPr/>
            </a:pPr>
            <a:r>
              <a:rPr lang="en-US" altLang="en-US" dirty="0"/>
              <a:t>Differentiate.</a:t>
            </a:r>
          </a:p>
          <a:p>
            <a:pPr>
              <a:defRPr/>
            </a:pPr>
            <a:r>
              <a:rPr lang="en-US" altLang="en-US" dirty="0"/>
              <a:t>Derive.</a:t>
            </a:r>
          </a:p>
          <a:p>
            <a:pPr>
              <a:defRPr/>
            </a:pPr>
            <a:r>
              <a:rPr lang="en-US" altLang="en-US" dirty="0"/>
              <a:t>Find the derivative of…</a:t>
            </a:r>
          </a:p>
        </p:txBody>
      </p:sp>
    </p:spTree>
    <p:extLst>
      <p:ext uri="{BB962C8B-B14F-4D97-AF65-F5344CB8AC3E}">
        <p14:creationId xmlns:p14="http://schemas.microsoft.com/office/powerpoint/2010/main" val="906504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2607"/>
    </mc:Choice>
    <mc:Fallback xmlns="">
      <p:transition advTm="42607"/>
    </mc:Fallback>
  </mc:AlternateContent>
  <p:extLst>
    <p:ext uri="{3A86A75C-4F4B-4683-9AE1-C65F6400EC91}">
      <p14:laserTraceLst xmlns:p14="http://schemas.microsoft.com/office/powerpoint/2010/main">
        <p14:tracePtLst>
          <p14:tracePt t="855" x="6743700" y="4213225"/>
          <p14:tracePt t="863" x="7331075" y="4098925"/>
          <p14:tracePt t="874" x="7878763" y="4038600"/>
          <p14:tracePt t="891" x="8580438" y="4038600"/>
          <p14:tracePt t="908" x="8801100" y="4054475"/>
          <p14:tracePt t="925" x="8983663" y="4054475"/>
          <p14:tracePt t="941" x="9182100" y="4030663"/>
          <p14:tracePt t="958" x="9380538" y="4030663"/>
          <p14:tracePt t="975" x="9555163" y="4046538"/>
          <p14:tracePt t="991" x="9571038" y="4046538"/>
          <p14:tracePt t="1008" x="9525000" y="4046538"/>
          <p14:tracePt t="1025" x="9410700" y="4060825"/>
          <p14:tracePt t="1303" x="9410700" y="4054475"/>
          <p14:tracePt t="1311" x="9394825" y="4030663"/>
          <p14:tracePt t="1319" x="9372600" y="4016375"/>
          <p14:tracePt t="1327" x="9304338" y="3978275"/>
          <p14:tracePt t="1342" x="9166225" y="3908425"/>
          <p14:tracePt t="1358" x="9059863" y="3863975"/>
          <p14:tracePt t="1375" x="8550275" y="3627438"/>
          <p14:tracePt t="1391" x="8077200" y="3436938"/>
          <p14:tracePt t="1408" x="7604125" y="3222625"/>
          <p14:tracePt t="1425" x="7192963" y="3032125"/>
          <p14:tracePt t="1441" x="6888163" y="2917825"/>
          <p14:tracePt t="1458" x="6651625" y="2789238"/>
          <p14:tracePt t="1475" x="6523038" y="2713038"/>
          <p14:tracePt t="1491" x="6461125" y="2682875"/>
          <p14:tracePt t="1951" x="6408738" y="2682875"/>
          <p14:tracePt t="1960" x="6308725" y="2682875"/>
          <p14:tracePt t="1967" x="6218238" y="2697163"/>
          <p14:tracePt t="1975" x="6142038" y="2720975"/>
          <p14:tracePt t="1992" x="6003925" y="2773363"/>
          <p14:tracePt t="2008" x="5753100" y="2865438"/>
          <p14:tracePt t="2025" x="5203825" y="3017838"/>
          <p14:tracePt t="2042" x="4503738" y="3192463"/>
          <p14:tracePt t="2058" x="3978275" y="3292475"/>
          <p14:tracePt t="2075" x="3725863" y="3336925"/>
          <p14:tracePt t="2092" x="3627438" y="3360738"/>
          <p14:tracePt t="2108" x="3619500" y="3360738"/>
          <p14:tracePt t="2199" x="3611563" y="3360738"/>
          <p14:tracePt t="2207" x="3603625" y="3360738"/>
          <p14:tracePt t="2215" x="3597275" y="3360738"/>
          <p14:tracePt t="2225" x="3573463" y="3360738"/>
          <p14:tracePt t="2242" x="3527425" y="3360738"/>
          <p14:tracePt t="2258" x="3436938" y="3375025"/>
          <p14:tracePt t="2275" x="3292475" y="3421063"/>
          <p14:tracePt t="2278" x="3216275" y="3444875"/>
          <p14:tracePt t="2292" x="3140075" y="3467100"/>
          <p14:tracePt t="2308" x="3009900" y="3521075"/>
          <p14:tracePt t="2325" x="2949575" y="3559175"/>
          <p14:tracePt t="2342" x="2933700" y="3611563"/>
          <p14:tracePt t="2358" x="3040063" y="3641725"/>
          <p14:tracePt t="2375" x="3162300" y="3641725"/>
          <p14:tracePt t="2392" x="3192463" y="3641725"/>
          <p14:tracePt t="2719" x="3200400" y="3641725"/>
          <p14:tracePt t="2727" x="3216275" y="3641725"/>
          <p14:tracePt t="2735" x="3222625" y="3641725"/>
          <p14:tracePt t="2743" x="3238500" y="3641725"/>
          <p14:tracePt t="2758" x="3314700" y="3603625"/>
          <p14:tracePt t="2775" x="3444875" y="3559175"/>
          <p14:tracePt t="2792" x="3649663" y="3521075"/>
          <p14:tracePt t="2809" x="3962400" y="3475038"/>
          <p14:tracePt t="2825" x="4313238" y="3436938"/>
          <p14:tracePt t="2842" x="4594225" y="3382963"/>
          <p14:tracePt t="2859" x="4770438" y="3368675"/>
          <p14:tracePt t="2875" x="4884738" y="3344863"/>
          <p14:tracePt t="2892" x="4906963" y="3344863"/>
          <p14:tracePt t="2909" x="4914900" y="3336925"/>
          <p14:tracePt t="3887" x="4899025" y="3382963"/>
          <p14:tracePt t="3895" x="4846638" y="3521075"/>
          <p14:tracePt t="3903" x="4746625" y="3771900"/>
          <p14:tracePt t="3911" x="4632325" y="3992563"/>
          <p14:tracePt t="3926" x="4373563" y="4297363"/>
          <p14:tracePt t="3942" x="4191000" y="4411663"/>
          <p14:tracePt t="3959" x="3641725" y="4549775"/>
          <p14:tracePt t="3976" x="3268663" y="4587875"/>
          <p14:tracePt t="3992" x="3048000" y="4587875"/>
          <p14:tracePt t="4009" x="2925763" y="4564063"/>
          <p14:tracePt t="4026" x="2887663" y="4556125"/>
          <p14:tracePt t="4059" x="2887663" y="4525963"/>
          <p14:tracePt t="4076" x="2917825" y="4411663"/>
          <p14:tracePt t="4092" x="2941638" y="4321175"/>
          <p14:tracePt t="4109" x="3009900" y="4221163"/>
          <p14:tracePt t="4126" x="3108325" y="4092575"/>
          <p14:tracePt t="4142" x="3132138" y="4060825"/>
          <p14:tracePt t="4159" x="3178175" y="4016375"/>
          <p14:tracePt t="4176" x="3246438" y="3970338"/>
          <p14:tracePt t="4192" x="3314700" y="3932238"/>
          <p14:tracePt t="4209" x="3421063" y="3894138"/>
          <p14:tracePt t="4226" x="3527425" y="3878263"/>
          <p14:tracePt t="4242" x="3589338" y="3870325"/>
          <p14:tracePt t="4259" x="3649663" y="3870325"/>
          <p14:tracePt t="4262" x="3665538" y="3870325"/>
          <p14:tracePt t="4276" x="3679825" y="3870325"/>
          <p14:tracePt t="4292" x="3703638" y="3870325"/>
          <p14:tracePt t="4309" x="3725863" y="3886200"/>
          <p14:tracePt t="4326" x="3741738" y="3894138"/>
          <p14:tracePt t="4342" x="3749675" y="3894138"/>
          <p14:tracePt t="4455" x="3741738" y="3894138"/>
          <p14:tracePt t="4463" x="3695700" y="3886200"/>
          <p14:tracePt t="4476" x="3649663" y="3878263"/>
          <p14:tracePt t="4492" x="3535363" y="3848100"/>
          <p14:tracePt t="4509" x="3382963" y="3832225"/>
          <p14:tracePt t="4526" x="3184525" y="3832225"/>
          <p14:tracePt t="4542" x="3132138" y="3832225"/>
          <p14:tracePt t="4559" x="3124200" y="3832225"/>
          <p14:tracePt t="4895" x="3101975" y="3832225"/>
          <p14:tracePt t="4903" x="3040063" y="3832225"/>
          <p14:tracePt t="4911" x="2979738" y="3848100"/>
          <p14:tracePt t="4927" x="2887663" y="3878263"/>
          <p14:tracePt t="4959" x="2873375" y="3878263"/>
          <p14:tracePt t="5039" x="2873375" y="3886200"/>
          <p14:tracePt t="5063" x="2873375" y="3894138"/>
          <p14:tracePt t="5071" x="2873375" y="3908425"/>
          <p14:tracePt t="5079" x="2873375" y="3916363"/>
          <p14:tracePt t="5093" x="2887663" y="3924300"/>
          <p14:tracePt t="5109" x="2903538" y="3940175"/>
          <p14:tracePt t="5126" x="2933700" y="3962400"/>
          <p14:tracePt t="5143" x="2949575" y="3970338"/>
          <p14:tracePt t="5311" x="2955925" y="3992563"/>
          <p14:tracePt t="5319" x="2955925" y="4000500"/>
          <p14:tracePt t="5327" x="2955925" y="4016375"/>
          <p14:tracePt t="5343" x="2963863" y="4016375"/>
          <p14:tracePt t="5735" x="2955925" y="4016375"/>
          <p14:tracePt t="5743" x="2933700" y="4016375"/>
          <p14:tracePt t="5751" x="2917825" y="4016375"/>
          <p14:tracePt t="5760" x="2903538" y="4016375"/>
          <p14:tracePt t="5776" x="2887663" y="4016375"/>
          <p14:tracePt t="5793" x="2873375" y="4016375"/>
          <p14:tracePt t="5810" x="2873375" y="4022725"/>
          <p14:tracePt t="5843" x="2849563" y="4038600"/>
          <p14:tracePt t="5860" x="2811463" y="4038600"/>
          <p14:tracePt t="5876" x="2789238" y="4038600"/>
          <p14:tracePt t="5919" x="2797175" y="4038600"/>
          <p14:tracePt t="5927" x="2803525" y="4030663"/>
          <p14:tracePt t="5943" x="2879725" y="4000500"/>
          <p14:tracePt t="5960" x="2949575" y="3946525"/>
          <p14:tracePt t="5976" x="2971800" y="3916363"/>
          <p14:tracePt t="5993" x="3032125" y="3863975"/>
          <p14:tracePt t="6010" x="3116263" y="3825875"/>
          <p14:tracePt t="6026" x="3178175" y="3787775"/>
          <p14:tracePt t="6043" x="3254375" y="3741738"/>
          <p14:tracePt t="6060" x="3306763" y="3717925"/>
          <p14:tracePt t="6076" x="3336925" y="3703638"/>
          <p14:tracePt t="6093" x="3360738" y="3687763"/>
          <p14:tracePt t="6110" x="3398838" y="3687763"/>
          <p14:tracePt t="6126" x="3459163" y="3687763"/>
          <p14:tracePt t="6143" x="3559175" y="3733800"/>
          <p14:tracePt t="6160" x="3717925" y="3832225"/>
          <p14:tracePt t="6176" x="3878263" y="3924300"/>
          <p14:tracePt t="6193" x="4038600" y="4016375"/>
          <p14:tracePt t="6210" x="4206875" y="4076700"/>
          <p14:tracePt t="6226" x="4373563" y="4114800"/>
          <p14:tracePt t="6243" x="4525963" y="4122738"/>
          <p14:tracePt t="6260" x="4648200" y="4122738"/>
          <p14:tracePt t="6263" x="4716463" y="4122738"/>
          <p14:tracePt t="6276" x="4770438" y="4106863"/>
          <p14:tracePt t="6293" x="4892675" y="4060825"/>
          <p14:tracePt t="6310" x="4991100" y="3984625"/>
          <p14:tracePt t="6326" x="4999038" y="3978275"/>
          <p14:tracePt t="6343" x="5006975" y="3970338"/>
          <p14:tracePt t="6360" x="5006975" y="3962400"/>
          <p14:tracePt t="6376" x="5013325" y="3962400"/>
          <p14:tracePt t="6410" x="5029200" y="3954463"/>
          <p14:tracePt t="6427" x="5105400" y="3954463"/>
          <p14:tracePt t="6443" x="5165725" y="3954463"/>
          <p14:tracePt t="6460" x="5265738" y="3962400"/>
          <p14:tracePt t="6477" x="5387975" y="3984625"/>
          <p14:tracePt t="6493" x="5516563" y="4008438"/>
          <p14:tracePt t="6510" x="5646738" y="4038600"/>
          <p14:tracePt t="6527" x="5654675" y="4046538"/>
          <p14:tracePt t="6807" x="5661025" y="4046538"/>
          <p14:tracePt t="6823" x="5668963" y="4046538"/>
          <p14:tracePt t="7039" x="5616575" y="4068763"/>
          <p14:tracePt t="7047" x="5508625" y="4098925"/>
          <p14:tracePt t="7055" x="5387975" y="4130675"/>
          <p14:tracePt t="7063" x="5219700" y="4175125"/>
          <p14:tracePt t="7077" x="4991100" y="4237038"/>
          <p14:tracePt t="7094" x="4144963" y="4381500"/>
          <p14:tracePt t="7110" x="3886200" y="4419600"/>
          <p14:tracePt t="7127" x="3260725" y="4479925"/>
          <p14:tracePt t="7143" x="2971800" y="4479925"/>
          <p14:tracePt t="7160" x="2781300" y="4479925"/>
          <p14:tracePt t="7177" x="2636838" y="4479925"/>
          <p14:tracePt t="7193" x="2522538" y="4479925"/>
          <p14:tracePt t="7210" x="2438400" y="4465638"/>
          <p14:tracePt t="7227" x="2346325" y="4435475"/>
          <p14:tracePt t="7243" x="2270125" y="4419600"/>
          <p14:tracePt t="7260" x="2239963" y="4403725"/>
          <p14:tracePt t="7277" x="2187575" y="4397375"/>
          <p14:tracePt t="7280" x="2155825" y="4397375"/>
          <p14:tracePt t="7294" x="2111375" y="4389438"/>
          <p14:tracePt t="7310" x="2057400" y="4389438"/>
          <p14:tracePt t="7327" x="1973263" y="4389438"/>
          <p14:tracePt t="7344" x="1951038" y="4389438"/>
          <p14:tracePt t="7391" x="1943100" y="4397375"/>
          <p14:tracePt t="7399" x="1943100" y="4411663"/>
          <p14:tracePt t="7410" x="1943100" y="4435475"/>
          <p14:tracePt t="7427" x="1943100" y="4479925"/>
          <p14:tracePt t="7444" x="1943100" y="4511675"/>
          <p14:tracePt t="7460" x="1943100" y="4541838"/>
          <p14:tracePt t="7477" x="1943100" y="4556125"/>
          <p14:tracePt t="7559" x="1965325" y="4556125"/>
          <p14:tracePt t="7567" x="2003425" y="4556125"/>
          <p14:tracePt t="7577" x="2057400" y="4556125"/>
          <p14:tracePt t="7594" x="2163763" y="4556125"/>
          <p14:tracePt t="7610" x="2286000" y="4518025"/>
          <p14:tracePt t="7627" x="2392363" y="4487863"/>
          <p14:tracePt t="7644" x="2506663" y="4441825"/>
          <p14:tracePt t="7660" x="2590800" y="4411663"/>
          <p14:tracePt t="7677" x="2659063" y="4381500"/>
          <p14:tracePt t="7694" x="2751138" y="4343400"/>
          <p14:tracePt t="7710" x="2811463" y="4313238"/>
          <p14:tracePt t="7727" x="2865438" y="4305300"/>
          <p14:tracePt t="7744" x="2933700" y="4289425"/>
          <p14:tracePt t="7760" x="3032125" y="4283075"/>
          <p14:tracePt t="7777" x="3132138" y="4283075"/>
          <p14:tracePt t="7794" x="3284538" y="4283075"/>
          <p14:tracePt t="7810" x="3444875" y="4283075"/>
          <p14:tracePt t="7827" x="3565525" y="4283075"/>
          <p14:tracePt t="7844" x="3679825" y="4283075"/>
          <p14:tracePt t="7860" x="3794125" y="4305300"/>
          <p14:tracePt t="7877" x="3902075" y="4335463"/>
          <p14:tracePt t="7894" x="4008438" y="4343400"/>
          <p14:tracePt t="7910" x="4221163" y="4373563"/>
          <p14:tracePt t="7927" x="4397375" y="4381500"/>
          <p14:tracePt t="7944" x="4587875" y="4381500"/>
          <p14:tracePt t="7960" x="4740275" y="4381500"/>
          <p14:tracePt t="7977" x="4792663" y="4381500"/>
          <p14:tracePt t="7994" x="4808538" y="4381500"/>
          <p14:tracePt t="8247" x="4792663" y="4397375"/>
          <p14:tracePt t="8255" x="4746625" y="4411663"/>
          <p14:tracePt t="8263" x="4716463" y="4427538"/>
          <p14:tracePt t="8277" x="4686300" y="4441825"/>
          <p14:tracePt t="8294" x="4549775" y="4487863"/>
          <p14:tracePt t="8310" x="4289425" y="4602163"/>
          <p14:tracePt t="8327" x="4076700" y="4656138"/>
          <p14:tracePt t="8344" x="3741738" y="4716463"/>
          <p14:tracePt t="8361" x="3413125" y="4792663"/>
          <p14:tracePt t="8377" x="3146425" y="4822825"/>
          <p14:tracePt t="8394" x="2941638" y="4846638"/>
          <p14:tracePt t="8411" x="2797175" y="4846638"/>
          <p14:tracePt t="8427" x="2705100" y="4846638"/>
          <p14:tracePt t="8444" x="2689225" y="4846638"/>
          <p14:tracePt t="8511" x="2682875" y="4846638"/>
          <p14:tracePt t="8583" x="2682875" y="4838700"/>
          <p14:tracePt t="8599" x="2697163" y="4838700"/>
          <p14:tracePt t="8607" x="2705100" y="4838700"/>
          <p14:tracePt t="8615" x="2735263" y="4860925"/>
          <p14:tracePt t="8627" x="2751138" y="4892675"/>
          <p14:tracePt t="8644" x="2819400" y="5006975"/>
          <p14:tracePt t="8661" x="2879725" y="5127625"/>
          <p14:tracePt t="8677" x="2941638" y="5197475"/>
          <p14:tracePt t="8694" x="3009900" y="5265738"/>
          <p14:tracePt t="8711" x="3094038" y="5311775"/>
          <p14:tracePt t="8727" x="3200400" y="5318125"/>
          <p14:tracePt t="8744" x="3322638" y="5318125"/>
          <p14:tracePt t="8761" x="3451225" y="5318125"/>
          <p14:tracePt t="8777" x="3603625" y="5318125"/>
          <p14:tracePt t="8794" x="3810000" y="5303838"/>
          <p14:tracePt t="8811" x="3978275" y="5280025"/>
          <p14:tracePt t="8827" x="4114800" y="5235575"/>
          <p14:tracePt t="8844" x="4283075" y="5189538"/>
          <p14:tracePt t="8861" x="4441825" y="5121275"/>
          <p14:tracePt t="8878" x="4670425" y="5037138"/>
          <p14:tracePt t="8894" x="4746625" y="5006975"/>
          <p14:tracePt t="8911" x="4975225" y="4945063"/>
          <p14:tracePt t="8927" x="5083175" y="4914900"/>
          <p14:tracePt t="8944" x="5159375" y="4899025"/>
          <p14:tracePt t="8961" x="5257800" y="4899025"/>
          <p14:tracePt t="8977" x="5326063" y="4899025"/>
          <p14:tracePt t="8994" x="5410200" y="4899025"/>
          <p14:tracePt t="9011" x="5540375" y="4899025"/>
          <p14:tracePt t="9027" x="5699125" y="4930775"/>
          <p14:tracePt t="9044" x="5813425" y="4953000"/>
          <p14:tracePt t="9061" x="5927725" y="4983163"/>
          <p14:tracePt t="9078" x="6103938" y="5029200"/>
          <p14:tracePt t="9094" x="6134100" y="5045075"/>
          <p14:tracePt t="9111" x="6218238" y="5059363"/>
          <p14:tracePt t="9128" x="6286500" y="5059363"/>
          <p14:tracePt t="9144" x="6308725" y="5059363"/>
          <p14:tracePt t="10159" x="6392863" y="4999038"/>
          <p14:tracePt t="10167" x="6499225" y="4884738"/>
          <p14:tracePt t="10178" x="6599238" y="4740275"/>
          <p14:tracePt t="10195" x="6659563" y="4610100"/>
          <p14:tracePt t="10211" x="6659563" y="4473575"/>
          <p14:tracePt t="10228" x="6659563" y="4275138"/>
          <p14:tracePt t="10245" x="6659563" y="3946525"/>
          <p14:tracePt t="10261" x="6553200" y="3611563"/>
          <p14:tracePt t="10278" x="6264275" y="3246438"/>
          <p14:tracePt t="10281" x="6065838" y="3063875"/>
          <p14:tracePt t="10295" x="5554663" y="2759075"/>
          <p14:tracePt t="10311" x="5105400" y="2552700"/>
          <p14:tracePt t="10328" x="4686300" y="2430463"/>
          <p14:tracePt t="10345" x="4259263" y="2316163"/>
          <p14:tracePt t="10361" x="3802063" y="2255838"/>
          <p14:tracePt t="10378" x="3344863" y="2255838"/>
          <p14:tracePt t="10395" x="2803525" y="2255838"/>
          <p14:tracePt t="10411" x="2346325" y="2263775"/>
          <p14:tracePt t="10428" x="1866900" y="2324100"/>
          <p14:tracePt t="10445" x="1371600" y="2468563"/>
          <p14:tracePt t="10461" x="884238" y="2651125"/>
          <p14:tracePt t="10478" x="296863" y="3001963"/>
          <p14:tracePt t="10495" x="53975" y="3306763"/>
          <p14:tracePt t="10511" x="0" y="3749675"/>
          <p14:tracePt t="10528" x="0" y="4237038"/>
          <p14:tracePt t="10545" x="0" y="4800600"/>
          <p14:tracePt t="10561" x="0" y="5235575"/>
          <p14:tracePt t="10578" x="68263" y="5540375"/>
          <p14:tracePt t="10595" x="250825" y="5783263"/>
          <p14:tracePt t="10611" x="503238" y="5951538"/>
          <p14:tracePt t="10628" x="808038" y="6057900"/>
          <p14:tracePt t="10645" x="1227138" y="6142038"/>
          <p14:tracePt t="10662" x="1851025" y="6156325"/>
          <p14:tracePt t="10678" x="2590800" y="6156325"/>
          <p14:tracePt t="10695" x="3649663" y="6149975"/>
          <p14:tracePt t="10711" x="4251325" y="5965825"/>
          <p14:tracePt t="10728" x="4533900" y="5859463"/>
          <p14:tracePt t="10745" x="4625975" y="5799138"/>
          <p14:tracePt t="10778" x="4625975" y="5775325"/>
          <p14:tracePt t="10795" x="4625975" y="5692775"/>
          <p14:tracePt t="10811" x="4602163" y="5661025"/>
          <p14:tracePt t="17255" x="4602163" y="5638800"/>
          <p14:tracePt t="17263" x="4625975" y="5546725"/>
          <p14:tracePt t="17271" x="4732338" y="5387975"/>
          <p14:tracePt t="17280" x="4784725" y="5295900"/>
          <p14:tracePt t="17297" x="4846638" y="5165725"/>
          <p14:tracePt t="17314" x="4868863" y="5143500"/>
          <p14:tracePt t="17331" x="4884738" y="5113338"/>
          <p14:tracePt t="17347" x="4906963" y="5067300"/>
          <p14:tracePt t="17364" x="4930775" y="4991100"/>
          <p14:tracePt t="17380" x="4960938" y="4884738"/>
          <p14:tracePt t="17397" x="4975225" y="4830763"/>
          <p14:tracePt t="28927" x="4975225" y="4822825"/>
          <p14:tracePt t="28935" x="4968875" y="4816475"/>
          <p14:tracePt t="28943" x="4960938" y="4816475"/>
          <p14:tracePt t="28959" x="4953000" y="4816475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09260506"/>
              </p:ext>
            </p:extLst>
          </p:nvPr>
        </p:nvGraphicFramePr>
        <p:xfrm>
          <a:off x="2400300" y="1719263"/>
          <a:ext cx="4438650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4431960" imgH="952200" progId="Equation.DSMT4">
                  <p:embed/>
                </p:oleObj>
              </mc:Choice>
              <mc:Fallback>
                <p:oleObj name="Equation" r:id="rId3" imgW="4431960" imgH="95220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00300" y="1719263"/>
                        <a:ext cx="4438650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133600" y="3496583"/>
            <a:ext cx="7504755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en-US" sz="3200" dirty="0"/>
              <a:t>The derivative of a constant function is zero.</a:t>
            </a:r>
          </a:p>
        </p:txBody>
      </p:sp>
    </p:spTree>
    <p:extLst>
      <p:ext uri="{BB962C8B-B14F-4D97-AF65-F5344CB8AC3E}">
        <p14:creationId xmlns:p14="http://schemas.microsoft.com/office/powerpoint/2010/main" val="1136532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7840"/>
    </mc:Choice>
    <mc:Fallback xmlns="">
      <p:transition advTm="37840"/>
    </mc:Fallback>
  </mc:AlternateContent>
  <p:extLst>
    <p:ext uri="{3A86A75C-4F4B-4683-9AE1-C65F6400EC91}">
      <p14:laserTraceLst xmlns:p14="http://schemas.microsoft.com/office/powerpoint/2010/main">
        <p14:tracePtLst>
          <p14:tracePt t="4384" x="4953000" y="4784725"/>
          <p14:tracePt t="4392" x="5165725" y="4664075"/>
          <p14:tracePt t="4401" x="5532438" y="4465638"/>
          <p14:tracePt t="4418" x="5913438" y="4206875"/>
          <p14:tracePt t="4434" x="5927725" y="4130675"/>
          <p14:tracePt t="4451" x="5616575" y="3908425"/>
          <p14:tracePt t="4468" x="4960938" y="3475038"/>
          <p14:tracePt t="4484" x="4221163" y="3162300"/>
          <p14:tracePt t="4501" x="3581400" y="2963863"/>
          <p14:tracePt t="4518" x="2949575" y="2727325"/>
          <p14:tracePt t="4535" x="2217738" y="2468563"/>
          <p14:tracePt t="4551" x="2027238" y="2408238"/>
          <p14:tracePt t="4567" x="1698625" y="2308225"/>
          <p14:tracePt t="4584" x="1638300" y="2293938"/>
          <p14:tracePt t="4832" x="1752600" y="2286000"/>
          <p14:tracePt t="4840" x="2049463" y="2255838"/>
          <p14:tracePt t="4851" x="2332038" y="2217738"/>
          <p14:tracePt t="4868" x="2803525" y="2217738"/>
          <p14:tracePt t="4884" x="3200400" y="2155825"/>
          <p14:tracePt t="4901" x="3436938" y="2125663"/>
          <p14:tracePt t="4918" x="3589338" y="2111375"/>
          <p14:tracePt t="4934" x="3611563" y="2103438"/>
          <p14:tracePt t="4975" x="3611563" y="2111375"/>
          <p14:tracePt t="4983" x="3527425" y="2155825"/>
          <p14:tracePt t="4991" x="3336925" y="2217738"/>
          <p14:tracePt t="5001" x="3116263" y="2332038"/>
          <p14:tracePt t="5017" x="2628900" y="2498725"/>
          <p14:tracePt t="5034" x="2179638" y="2628900"/>
          <p14:tracePt t="5051" x="1812925" y="2713038"/>
          <p14:tracePt t="5067" x="1660525" y="2705100"/>
          <p14:tracePt t="5084" x="1622425" y="2667000"/>
          <p14:tracePt t="5101" x="1622425" y="2620963"/>
          <p14:tracePt t="5117" x="1692275" y="2408238"/>
          <p14:tracePt t="5135" x="2065338" y="2041525"/>
          <p14:tracePt t="5151" x="2468563" y="1812925"/>
          <p14:tracePt t="5168" x="2887663" y="1676400"/>
          <p14:tracePt t="5185" x="3200400" y="1638300"/>
          <p14:tracePt t="5201" x="3306763" y="1638300"/>
          <p14:tracePt t="5218" x="3330575" y="1638300"/>
          <p14:tracePt t="5234" x="3375025" y="1798638"/>
          <p14:tracePt t="5251" x="3375025" y="2073275"/>
          <p14:tracePt t="5267" x="3306763" y="2346325"/>
          <p14:tracePt t="5284" x="3132138" y="2536825"/>
          <p14:tracePt t="5301" x="2917825" y="2613025"/>
          <p14:tracePt t="5317" x="2743200" y="2613025"/>
          <p14:tracePt t="5334" x="2582863" y="2454275"/>
          <p14:tracePt t="5351" x="2574925" y="2362200"/>
          <p14:tracePt t="5367" x="2590800" y="2225675"/>
          <p14:tracePt t="5391" x="2803525" y="1958975"/>
          <p14:tracePt t="5401" x="2903538" y="1912938"/>
          <p14:tracePt t="5417" x="3048000" y="1874838"/>
          <p14:tracePt t="5434" x="3078163" y="1874838"/>
          <p14:tracePt t="5451" x="3086100" y="1874838"/>
          <p14:tracePt t="5467" x="3101975" y="2041525"/>
          <p14:tracePt t="5484" x="3101975" y="2278063"/>
          <p14:tracePt t="5501" x="3040063" y="2460625"/>
          <p14:tracePt t="5517" x="2971800" y="2544763"/>
          <p14:tracePt t="5534" x="2933700" y="2560638"/>
          <p14:tracePt t="5551" x="2911475" y="2560638"/>
          <p14:tracePt t="5567" x="2903538" y="2552700"/>
          <p14:tracePt t="5584" x="2903538" y="2476500"/>
          <p14:tracePt t="5601" x="2933700" y="2354263"/>
          <p14:tracePt t="5618" x="2994025" y="2270125"/>
          <p14:tracePt t="5634" x="3009900" y="2239963"/>
          <p14:tracePt t="13312" x="3055938" y="2239963"/>
          <p14:tracePt t="13323" x="3146425" y="2247900"/>
          <p14:tracePt t="13338" x="3467100" y="2354263"/>
          <p14:tracePt t="13354" x="3733800" y="2530475"/>
          <p14:tracePt t="13371" x="3894138" y="2613025"/>
          <p14:tracePt t="13387" x="4000500" y="2651125"/>
          <p14:tracePt t="13404" x="4054475" y="2667000"/>
          <p14:tracePt t="13420" x="4060825" y="2667000"/>
          <p14:tracePt t="21984" x="4068763" y="2667000"/>
          <p14:tracePt t="22015" x="4068763" y="2674938"/>
          <p14:tracePt t="22026" x="4092575" y="2674938"/>
          <p14:tracePt t="22041" x="4359275" y="2751138"/>
          <p14:tracePt t="22057" x="4656138" y="2849563"/>
          <p14:tracePt t="22074" x="4975225" y="2911475"/>
          <p14:tracePt t="22090" x="5432425" y="2911475"/>
          <p14:tracePt t="22107" x="5889625" y="2911475"/>
          <p14:tracePt t="22124" x="6202363" y="2911475"/>
          <p14:tracePt t="22140" x="6340475" y="2941638"/>
          <p14:tracePt t="22157" x="6408738" y="2949575"/>
          <p14:tracePt t="22174" x="6461125" y="2971800"/>
          <p14:tracePt t="22190" x="6523038" y="2979738"/>
          <p14:tracePt t="22207" x="6727825" y="3040063"/>
          <p14:tracePt t="22224" x="6972300" y="3116263"/>
          <p14:tracePt t="22241" x="7307263" y="3200400"/>
          <p14:tracePt t="22258" x="7581900" y="3254375"/>
          <p14:tracePt t="22274" x="7794625" y="3268663"/>
          <p14:tracePt t="22291" x="7978775" y="3298825"/>
          <p14:tracePt t="22308" x="8131175" y="3352800"/>
          <p14:tracePt t="22324" x="8207375" y="3382963"/>
          <p14:tracePt t="22341" x="8251825" y="3413125"/>
          <p14:tracePt t="22357" x="8283575" y="3444875"/>
          <p14:tracePt t="22374" x="8313738" y="3489325"/>
          <p14:tracePt t="22391" x="8343900" y="3573463"/>
          <p14:tracePt t="22407" x="8382000" y="3711575"/>
          <p14:tracePt t="22424" x="8412163" y="3817938"/>
          <p14:tracePt t="22441" x="8466138" y="3932238"/>
          <p14:tracePt t="22458" x="8488363" y="4016375"/>
          <p14:tracePt t="22474" x="8496300" y="4030663"/>
          <p14:tracePt t="22672" x="8496300" y="4038600"/>
          <p14:tracePt t="22680" x="8496300" y="4046538"/>
          <p14:tracePt t="22691" x="8496300" y="4054475"/>
          <p14:tracePt t="22707" x="8496300" y="4084638"/>
          <p14:tracePt t="22724" x="8496300" y="4106863"/>
          <p14:tracePt t="22741" x="8496300" y="4114800"/>
          <p14:tracePt t="22758" x="8496300" y="4130675"/>
          <p14:tracePt t="22775" x="8526463" y="4152900"/>
          <p14:tracePt t="22791" x="8550275" y="4152900"/>
          <p14:tracePt t="22808" x="8670925" y="4160838"/>
          <p14:tracePt t="22824" x="8740775" y="4160838"/>
          <p14:tracePt t="22841" x="8785225" y="4160838"/>
          <p14:tracePt t="22858" x="8809038" y="4160838"/>
          <p14:tracePt t="23160" x="8763000" y="4137025"/>
          <p14:tracePt t="23168" x="8678863" y="4114800"/>
          <p14:tracePt t="23176" x="8588375" y="4084638"/>
          <p14:tracePt t="23191" x="8343900" y="4016375"/>
          <p14:tracePt t="23208" x="8123238" y="3954463"/>
          <p14:tracePt t="23224" x="7940675" y="3902075"/>
          <p14:tracePt t="23241" x="7810500" y="3863975"/>
          <p14:tracePt t="23258" x="7788275" y="3856038"/>
          <p14:tracePt t="23528" x="7780338" y="3856038"/>
          <p14:tracePt t="23536" x="7688263" y="3856038"/>
          <p14:tracePt t="23544" x="7543800" y="3878263"/>
          <p14:tracePt t="23558" x="7315200" y="3940175"/>
          <p14:tracePt t="23575" x="6248400" y="4191000"/>
          <p14:tracePt t="23591" x="5364163" y="4313238"/>
          <p14:tracePt t="23608" x="4465638" y="4403725"/>
          <p14:tracePt t="23624" x="3779838" y="4403725"/>
          <p14:tracePt t="23641" x="3330575" y="4403725"/>
          <p14:tracePt t="23658" x="3116263" y="4403725"/>
          <p14:tracePt t="23675" x="2949575" y="4373563"/>
          <p14:tracePt t="23691" x="2803525" y="4313238"/>
          <p14:tracePt t="23708" x="2651125" y="4213225"/>
          <p14:tracePt t="23725" x="2438400" y="4098925"/>
          <p14:tracePt t="23741" x="2193925" y="3992563"/>
          <p14:tracePt t="23758" x="1905000" y="3878263"/>
          <p14:tracePt t="23775" x="1684338" y="3794125"/>
          <p14:tracePt t="23791" x="1660525" y="3787775"/>
          <p14:tracePt t="23848" x="1668463" y="3771900"/>
          <p14:tracePt t="23856" x="1706563" y="3763963"/>
          <p14:tracePt t="23864" x="1744663" y="3756025"/>
          <p14:tracePt t="23875" x="1798638" y="3749675"/>
          <p14:tracePt t="23891" x="1958975" y="3711575"/>
          <p14:tracePt t="23908" x="2201863" y="3673475"/>
          <p14:tracePt t="23925" x="2536825" y="3627438"/>
          <p14:tracePt t="23927" x="2689225" y="3611563"/>
          <p14:tracePt t="23941" x="2835275" y="3581400"/>
          <p14:tracePt t="23958" x="3063875" y="3543300"/>
          <p14:tracePt t="23975" x="3222625" y="3527425"/>
          <p14:tracePt t="23991" x="3436938" y="3459163"/>
          <p14:tracePt t="24008" x="3497263" y="3451225"/>
          <p14:tracePt t="24025" x="3505200" y="3451225"/>
          <p14:tracePt t="24088" x="3521075" y="3451225"/>
          <p14:tracePt t="24096" x="3551238" y="3451225"/>
          <p14:tracePt t="24108" x="3611563" y="3482975"/>
          <p14:tracePt t="24125" x="3756025" y="3559175"/>
          <p14:tracePt t="24141" x="3924300" y="3603625"/>
          <p14:tracePt t="24158" x="4114800" y="3649663"/>
          <p14:tracePt t="24175" x="4289425" y="3673475"/>
          <p14:tracePt t="24191" x="4518025" y="3703638"/>
          <p14:tracePt t="24208" x="4648200" y="3717925"/>
          <p14:tracePt t="24225" x="4770438" y="3741738"/>
          <p14:tracePt t="24241" x="4792663" y="3749675"/>
          <p14:tracePt t="25024" x="4800600" y="3749675"/>
          <p14:tracePt t="25032" x="4816475" y="3749675"/>
          <p14:tracePt t="25128" x="4816475" y="3741738"/>
          <p14:tracePt t="25136" x="4830763" y="3717925"/>
          <p14:tracePt t="25144" x="4830763" y="3703638"/>
          <p14:tracePt t="25158" x="4830763" y="3695700"/>
          <p14:tracePt t="25175" x="4838700" y="3665538"/>
          <p14:tracePt t="25192" x="4846638" y="3649663"/>
          <p14:tracePt t="25368" x="4830763" y="3649663"/>
          <p14:tracePt t="25376" x="4816475" y="3665538"/>
          <p14:tracePt t="25384" x="4808538" y="3679825"/>
          <p14:tracePt t="25392" x="4784725" y="3703638"/>
          <p14:tracePt t="25408" x="4754563" y="3749675"/>
          <p14:tracePt t="25425" x="4724400" y="3779838"/>
          <p14:tracePt t="25442" x="4702175" y="3817938"/>
          <p14:tracePt t="25458" x="4694238" y="3825875"/>
          <p14:tracePt t="25492" x="4686300" y="3832225"/>
          <p14:tracePt t="26208" x="4678363" y="3832225"/>
          <p14:tracePt t="26216" x="4664075" y="3825875"/>
          <p14:tracePt t="29608" x="4670425" y="3817938"/>
          <p14:tracePt t="29615" x="4716463" y="3817938"/>
          <p14:tracePt t="29627" x="4754563" y="3825875"/>
          <p14:tracePt t="29643" x="4816475" y="3825875"/>
          <p14:tracePt t="29660" x="4937125" y="3810000"/>
          <p14:tracePt t="29677" x="5051425" y="3787775"/>
          <p14:tracePt t="29693" x="5135563" y="3771900"/>
          <p14:tracePt t="29710" x="5159375" y="3763963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1266" t="34230" r="40170" b="22190"/>
          <a:stretch/>
        </p:blipFill>
        <p:spPr>
          <a:xfrm>
            <a:off x="3287210" y="1759351"/>
            <a:ext cx="4229779" cy="3630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147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1248"/>
    </mc:Choice>
    <mc:Fallback xmlns="">
      <p:transition advTm="71248"/>
    </mc:Fallback>
  </mc:AlternateContent>
  <p:extLst>
    <p:ext uri="{3A86A75C-4F4B-4683-9AE1-C65F6400EC91}">
      <p14:laserTraceLst xmlns:p14="http://schemas.microsoft.com/office/powerpoint/2010/main">
        <p14:tracePtLst>
          <p14:tracePt t="656" x="5280025" y="3657600"/>
          <p14:tracePt t="664" x="5562600" y="3390900"/>
          <p14:tracePt t="673" x="5845175" y="3124200"/>
          <p14:tracePt t="690" x="6218238" y="2857500"/>
          <p14:tracePt t="706" x="6354763" y="2720975"/>
          <p14:tracePt t="723" x="6438900" y="2568575"/>
          <p14:tracePt t="740" x="6484938" y="2400300"/>
          <p14:tracePt t="757" x="6484938" y="2217738"/>
          <p14:tracePt t="773" x="6384925" y="2049463"/>
          <p14:tracePt t="791" x="6172200" y="1836738"/>
          <p14:tracePt t="807" x="6088063" y="1798638"/>
          <p14:tracePt t="823" x="5546725" y="1616075"/>
          <p14:tracePt t="840" x="5067300" y="1539875"/>
          <p14:tracePt t="857" x="4610100" y="1524000"/>
          <p14:tracePt t="873" x="4343400" y="1524000"/>
          <p14:tracePt t="890" x="4206875" y="1546225"/>
          <p14:tracePt t="907" x="4198938" y="1562100"/>
          <p14:tracePt t="940" x="4198938" y="1584325"/>
          <p14:tracePt t="957" x="4198938" y="1736725"/>
          <p14:tracePt t="973" x="4206875" y="1943100"/>
          <p14:tracePt t="991" x="4237038" y="2171700"/>
          <p14:tracePt t="1007" x="4244975" y="2193925"/>
          <p14:tracePt t="1128" x="4221163" y="2193925"/>
          <p14:tracePt t="1136" x="4198938" y="2193925"/>
          <p14:tracePt t="1144" x="4175125" y="2187575"/>
          <p14:tracePt t="1408" x="4175125" y="2201863"/>
          <p14:tracePt t="1416" x="4213225" y="2239963"/>
          <p14:tracePt t="1424" x="4251325" y="2270125"/>
          <p14:tracePt t="1440" x="4389438" y="2346325"/>
          <p14:tracePt t="1457" x="4503738" y="2370138"/>
          <p14:tracePt t="1474" x="4625975" y="2392363"/>
          <p14:tracePt t="1490" x="4678363" y="2400300"/>
          <p14:tracePt t="1507" x="4686300" y="2400300"/>
          <p14:tracePt t="1568" x="4694238" y="2392363"/>
          <p14:tracePt t="1575" x="4694238" y="2370138"/>
          <p14:tracePt t="1583" x="4694238" y="2362200"/>
          <p14:tracePt t="1592" x="4702175" y="2354263"/>
          <p14:tracePt t="1631" x="4702175" y="2332038"/>
          <p14:tracePt t="1640" x="4686300" y="2332038"/>
          <p14:tracePt t="1648" x="4664075" y="2316163"/>
          <p14:tracePt t="1657" x="4648200" y="2308225"/>
          <p14:tracePt t="1674" x="4572000" y="2286000"/>
          <p14:tracePt t="1690" x="4495800" y="2270125"/>
          <p14:tracePt t="1707" x="4419600" y="2263775"/>
          <p14:tracePt t="1724" x="4343400" y="2263775"/>
          <p14:tracePt t="1740" x="4313238" y="2263775"/>
          <p14:tracePt t="1757" x="4305300" y="2263775"/>
          <p14:tracePt t="1792" x="4297363" y="2270125"/>
          <p14:tracePt t="1807" x="4365625" y="2308225"/>
          <p14:tracePt t="1824" x="4465638" y="2308225"/>
          <p14:tracePt t="1840" x="4549775" y="2308225"/>
          <p14:tracePt t="1887" x="4549775" y="2301875"/>
          <p14:tracePt t="1903" x="4511675" y="2278063"/>
          <p14:tracePt t="1911" x="4465638" y="2278063"/>
          <p14:tracePt t="1924" x="4403725" y="2247900"/>
          <p14:tracePt t="1940" x="4275138" y="2247900"/>
          <p14:tracePt t="1957" x="4206875" y="2247900"/>
          <p14:tracePt t="1991" x="4289425" y="2263775"/>
          <p14:tracePt t="2007" x="4587875" y="2263775"/>
          <p14:tracePt t="2024" x="5105400" y="2263775"/>
          <p14:tracePt t="2040" x="5456238" y="2263775"/>
          <p14:tracePt t="2057" x="5600700" y="2263775"/>
          <p14:tracePt t="2074" x="5608638" y="2270125"/>
          <p14:tracePt t="2107" x="5418138" y="2278063"/>
          <p14:tracePt t="2124" x="5121275" y="2293938"/>
          <p14:tracePt t="2140" x="4892675" y="2316163"/>
          <p14:tracePt t="2157" x="4854575" y="2324100"/>
          <p14:tracePt t="2174" x="4854575" y="2332038"/>
          <p14:tracePt t="2191" x="5127625" y="2392363"/>
          <p14:tracePt t="2207" x="5600700" y="2446338"/>
          <p14:tracePt t="2224" x="5913438" y="2492375"/>
          <p14:tracePt t="2240" x="5921375" y="2498725"/>
          <p14:tracePt t="2257" x="5921375" y="2514600"/>
          <p14:tracePt t="2274" x="5768975" y="2530475"/>
          <p14:tracePt t="2291" x="5532438" y="2544763"/>
          <p14:tracePt t="2307" x="5257800" y="2544763"/>
          <p14:tracePt t="2324" x="5143500" y="2544763"/>
          <p14:tracePt t="2359" x="5241925" y="2544763"/>
          <p14:tracePt t="2374" x="5402263" y="2514600"/>
          <p14:tracePt t="2391" x="5951538" y="2492375"/>
          <p14:tracePt t="2407" x="6057900" y="2492375"/>
          <p14:tracePt t="2441" x="5959475" y="2492375"/>
          <p14:tracePt t="2457" x="5448300" y="2492375"/>
          <p14:tracePt t="2474" x="4846638" y="2492375"/>
          <p14:tracePt t="2491" x="4389438" y="2492375"/>
          <p14:tracePt t="2507" x="4275138" y="2492375"/>
          <p14:tracePt t="2524" x="4275138" y="2498725"/>
          <p14:tracePt t="2541" x="4533900" y="2498725"/>
          <p14:tracePt t="2557" x="5280025" y="2498725"/>
          <p14:tracePt t="2574" x="6103938" y="2498725"/>
          <p14:tracePt t="2591" x="6545263" y="2498725"/>
          <p14:tracePt t="2607" x="6545263" y="2506663"/>
          <p14:tracePt t="2624" x="6362700" y="2544763"/>
          <p14:tracePt t="2641" x="5959475" y="2560638"/>
          <p14:tracePt t="2657" x="5456238" y="2560638"/>
          <p14:tracePt t="2674" x="5295900" y="2560638"/>
          <p14:tracePt t="2691" x="5287963" y="2560638"/>
          <p14:tracePt t="2707" x="5380038" y="2574925"/>
          <p14:tracePt t="2724" x="5775325" y="2552700"/>
          <p14:tracePt t="2741" x="6210300" y="2544763"/>
          <p14:tracePt t="2757" x="6392863" y="2544763"/>
          <p14:tracePt t="2774" x="6408738" y="2544763"/>
          <p14:tracePt t="2791" x="6332538" y="2568575"/>
          <p14:tracePt t="2807" x="5997575" y="2606675"/>
          <p14:tracePt t="2824" x="5616575" y="2606675"/>
          <p14:tracePt t="2841" x="5516563" y="2628900"/>
          <p14:tracePt t="2857" x="5508625" y="2628900"/>
          <p14:tracePt t="2874" x="5524500" y="2644775"/>
          <p14:tracePt t="2891" x="5730875" y="2667000"/>
          <p14:tracePt t="2907" x="5889625" y="2689225"/>
          <p14:tracePt t="2924" x="5943600" y="2705100"/>
          <p14:tracePt t="2968" x="5935663" y="2705100"/>
          <p14:tracePt t="2975" x="5927725" y="2705100"/>
          <p14:tracePt t="3040" x="5927725" y="2689225"/>
          <p14:tracePt t="3080" x="5921375" y="2682875"/>
          <p14:tracePt t="3088" x="5905500" y="2674938"/>
          <p14:tracePt t="3096" x="5889625" y="2659063"/>
          <p14:tracePt t="3107" x="5883275" y="2659063"/>
          <p14:tracePt t="3124" x="5829300" y="2651125"/>
          <p14:tracePt t="3141" x="5768975" y="2628900"/>
          <p14:tracePt t="3158" x="5707063" y="2620963"/>
          <p14:tracePt t="3174" x="5692775" y="2620963"/>
          <p14:tracePt t="3208" x="5684838" y="2613025"/>
          <p14:tracePt t="3216" x="5684838" y="2606675"/>
          <p14:tracePt t="3224" x="5684838" y="2582863"/>
          <p14:tracePt t="3241" x="5684838" y="2552700"/>
          <p14:tracePt t="3258" x="5684838" y="2536825"/>
          <p14:tracePt t="3274" x="5692775" y="2522538"/>
          <p14:tracePt t="3352" x="5699125" y="2514600"/>
          <p14:tracePt t="3384" x="5699125" y="2522538"/>
          <p14:tracePt t="3392" x="5699125" y="2552700"/>
          <p14:tracePt t="3400" x="5699125" y="2582863"/>
          <p14:tracePt t="3408" x="5676900" y="2606675"/>
          <p14:tracePt t="3424" x="5578475" y="2628900"/>
          <p14:tracePt t="3441" x="5478463" y="2636838"/>
          <p14:tracePt t="3458" x="5410200" y="2636838"/>
          <p14:tracePt t="3474" x="5387975" y="2636838"/>
          <p14:tracePt t="3491" x="5380038" y="2628900"/>
          <p14:tracePt t="3508" x="5380038" y="2582863"/>
          <p14:tracePt t="3524" x="5402263" y="2536825"/>
          <p14:tracePt t="3541" x="5502275" y="2484438"/>
          <p14:tracePt t="3558" x="5630863" y="2446338"/>
          <p14:tracePt t="3575" x="5676900" y="2430463"/>
          <p14:tracePt t="3847" x="5692775" y="2430463"/>
          <p14:tracePt t="3887" x="5707063" y="2430463"/>
          <p14:tracePt t="8496" x="5707063" y="2454275"/>
          <p14:tracePt t="8503" x="5630863" y="2536825"/>
          <p14:tracePt t="8511" x="5540375" y="2606675"/>
          <p14:tracePt t="8527" x="5410200" y="2713038"/>
          <p14:tracePt t="8543" x="5295900" y="2803525"/>
          <p14:tracePt t="8559" x="5211763" y="2873375"/>
          <p14:tracePt t="8576" x="5181600" y="2895600"/>
          <p14:tracePt t="8593" x="5173663" y="2903538"/>
          <p14:tracePt t="8626" x="5165725" y="2917825"/>
          <p14:tracePt t="8643" x="5151438" y="2925763"/>
          <p14:tracePt t="8659" x="5135563" y="2941638"/>
          <p14:tracePt t="8663" x="5127625" y="2949575"/>
          <p14:tracePt t="8676" x="5121275" y="2963863"/>
          <p14:tracePt t="8693" x="5105400" y="2979738"/>
          <p14:tracePt t="8710" x="5097463" y="2987675"/>
          <p14:tracePt t="8727" x="5083175" y="3001963"/>
          <p14:tracePt t="8760" x="5021263" y="3032125"/>
          <p14:tracePt t="8776" x="4937125" y="3094038"/>
          <p14:tracePt t="8793" x="4860925" y="3140075"/>
          <p14:tracePt t="8810" x="4778375" y="3208338"/>
          <p14:tracePt t="8826" x="4746625" y="3230563"/>
          <p14:tracePt t="9456" x="4792663" y="3230563"/>
          <p14:tracePt t="9463" x="4906963" y="3222625"/>
          <p14:tracePt t="9471" x="5037138" y="3216275"/>
          <p14:tracePt t="9479" x="5159375" y="3184525"/>
          <p14:tracePt t="9493" x="5227638" y="3184525"/>
          <p14:tracePt t="9510" x="5334000" y="3170238"/>
          <p14:tracePt t="9527" x="5464175" y="3146425"/>
          <p14:tracePt t="9543" x="5508625" y="3146425"/>
          <p14:tracePt t="9560" x="5516563" y="3146425"/>
          <p14:tracePt t="11327" x="5494338" y="3170238"/>
          <p14:tracePt t="11336" x="5418138" y="3238500"/>
          <p14:tracePt t="11344" x="5341938" y="3292475"/>
          <p14:tracePt t="11360" x="5189538" y="3398838"/>
          <p14:tracePt t="11377" x="5051425" y="3513138"/>
          <p14:tracePt t="11394" x="4953000" y="3611563"/>
          <p14:tracePt t="11411" x="4854575" y="3711575"/>
          <p14:tracePt t="11427" x="4792663" y="3802063"/>
          <p14:tracePt t="11444" x="4732338" y="3908425"/>
          <p14:tracePt t="11461" x="4686300" y="3970338"/>
          <p14:tracePt t="11477" x="4656138" y="4008438"/>
          <p14:tracePt t="11494" x="4640263" y="4022725"/>
          <p14:tracePt t="11511" x="4625975" y="4030663"/>
          <p14:tracePt t="11552" x="4625975" y="4038600"/>
          <p14:tracePt t="11559" x="4602163" y="4038600"/>
          <p14:tracePt t="11567" x="4572000" y="4038600"/>
          <p14:tracePt t="11577" x="4541838" y="4038600"/>
          <p14:tracePt t="11594" x="4511675" y="4038600"/>
          <p14:tracePt t="11611" x="4503738" y="4038600"/>
          <p14:tracePt t="12168" x="4503738" y="4046538"/>
          <p14:tracePt t="12247" x="4511675" y="4060825"/>
          <p14:tracePt t="12256" x="4518025" y="4068763"/>
          <p14:tracePt t="12263" x="4525963" y="4084638"/>
          <p14:tracePt t="12277" x="4549775" y="4084638"/>
          <p14:tracePt t="12294" x="4678363" y="4152900"/>
          <p14:tracePt t="12311" x="4724400" y="4160838"/>
          <p14:tracePt t="12327" x="4860925" y="4191000"/>
          <p14:tracePt t="12344" x="4922838" y="4198938"/>
          <p14:tracePt t="12361" x="4953000" y="4206875"/>
          <p14:tracePt t="12847" x="4960938" y="4206875"/>
          <p14:tracePt t="12856" x="4991100" y="4175125"/>
          <p14:tracePt t="12864" x="5045075" y="4137025"/>
          <p14:tracePt t="12878" x="5105400" y="4098925"/>
          <p14:tracePt t="12895" x="5165725" y="4084638"/>
          <p14:tracePt t="12911" x="5203825" y="4076700"/>
          <p14:tracePt t="12928" x="5219700" y="4076700"/>
          <p14:tracePt t="12976" x="5235575" y="4076700"/>
          <p14:tracePt t="12983" x="5241925" y="4068763"/>
          <p14:tracePt t="12994" x="5265738" y="4068763"/>
          <p14:tracePt t="13011" x="5326063" y="4046538"/>
          <p14:tracePt t="13028" x="5372100" y="4038600"/>
          <p14:tracePt t="13044" x="5432425" y="4030663"/>
          <p14:tracePt t="13061" x="5494338" y="4016375"/>
          <p14:tracePt t="13078" x="5516563" y="4016375"/>
          <p14:tracePt t="13095" x="5546725" y="4008438"/>
          <p14:tracePt t="13111" x="5578475" y="4008438"/>
          <p14:tracePt t="13128" x="5600700" y="4008438"/>
          <p14:tracePt t="13144" x="5622925" y="4008438"/>
          <p14:tracePt t="13161" x="5638800" y="4008438"/>
          <p14:tracePt t="13178" x="5661025" y="4008438"/>
          <p14:tracePt t="13195" x="5668963" y="4008438"/>
          <p14:tracePt t="13231" x="5684838" y="4008438"/>
          <p14:tracePt t="13247" x="5692775" y="4008438"/>
          <p14:tracePt t="13328" x="5692775" y="4022725"/>
          <p14:tracePt t="13336" x="5722938" y="4054475"/>
          <p14:tracePt t="13345" x="5730875" y="4060825"/>
          <p14:tracePt t="13367" x="5737225" y="4076700"/>
          <p14:tracePt t="13384" x="5745163" y="4084638"/>
          <p14:tracePt t="13399" x="5753100" y="4092575"/>
          <p14:tracePt t="13472" x="5753100" y="4098925"/>
          <p14:tracePt t="13959" x="5753100" y="4114800"/>
          <p14:tracePt t="13968" x="5737225" y="4122738"/>
          <p14:tracePt t="13978" x="5722938" y="4122738"/>
          <p14:tracePt t="13995" x="5715000" y="4122738"/>
          <p14:tracePt t="14295" x="5699125" y="4130675"/>
          <p14:tracePt t="14303" x="5684838" y="4130675"/>
          <p14:tracePt t="14312" x="5661025" y="4144963"/>
          <p14:tracePt t="14328" x="5622925" y="4144963"/>
          <p14:tracePt t="14345" x="5562600" y="4191000"/>
          <p14:tracePt t="14362" x="5470525" y="4259263"/>
          <p14:tracePt t="14378" x="5372100" y="4359275"/>
          <p14:tracePt t="14395" x="5241925" y="4525963"/>
          <p14:tracePt t="14412" x="5083175" y="4740275"/>
          <p14:tracePt t="14428" x="4906963" y="4937125"/>
          <p14:tracePt t="14445" x="4746625" y="5059363"/>
          <p14:tracePt t="14462" x="4640263" y="5127625"/>
          <p14:tracePt t="14479" x="4579938" y="5159375"/>
          <p14:tracePt t="14520" x="4572000" y="5151438"/>
          <p14:tracePt t="14528" x="4572000" y="5089525"/>
          <p14:tracePt t="14545" x="4572000" y="4983163"/>
          <p14:tracePt t="14562" x="4572000" y="4906963"/>
          <p14:tracePt t="14578" x="4564063" y="4838700"/>
          <p14:tracePt t="14595" x="4564063" y="4808538"/>
          <p14:tracePt t="14671" x="4564063" y="4846638"/>
          <p14:tracePt t="14680" x="4579938" y="4999038"/>
          <p14:tracePt t="14687" x="4640263" y="5181600"/>
          <p14:tracePt t="14696" x="4664075" y="5402263"/>
          <p14:tracePt t="14712" x="4708525" y="5684838"/>
          <p14:tracePt t="14728" x="4732338" y="5791200"/>
          <p14:tracePt t="14745" x="4740275" y="5807075"/>
          <p14:tracePt t="14791" x="4746625" y="5768975"/>
          <p14:tracePt t="14799" x="4770438" y="5699125"/>
          <p14:tracePt t="14812" x="4800600" y="5638800"/>
          <p14:tracePt t="14828" x="4854575" y="5524500"/>
          <p14:tracePt t="14845" x="4906963" y="5448300"/>
          <p14:tracePt t="14862" x="4930775" y="5410200"/>
          <p14:tracePt t="14878" x="4930775" y="5402263"/>
          <p14:tracePt t="14896" x="4937125" y="5402263"/>
          <p14:tracePt t="14912" x="4975225" y="5387975"/>
          <p14:tracePt t="14928" x="5059363" y="5364163"/>
          <p14:tracePt t="14945" x="5211763" y="5334000"/>
          <p14:tracePt t="14962" x="5394325" y="5273675"/>
          <p14:tracePt t="14978" x="5546725" y="5235575"/>
          <p14:tracePt t="14995" x="5622925" y="5203825"/>
          <p14:tracePt t="15012" x="5646738" y="5197475"/>
          <p14:tracePt t="15045" x="5654675" y="5181600"/>
          <p14:tracePt t="15062" x="5668963" y="5151438"/>
          <p14:tracePt t="15079" x="5676900" y="5105400"/>
          <p14:tracePt t="15095" x="5684838" y="5075238"/>
          <p14:tracePt t="15112" x="5684838" y="5067300"/>
          <p14:tracePt t="15128" x="5684838" y="5051425"/>
          <p14:tracePt t="15145" x="5684838" y="5037138"/>
          <p14:tracePt t="15162" x="5684838" y="5021263"/>
          <p14:tracePt t="15179" x="5692775" y="4983163"/>
          <p14:tracePt t="15195" x="5715000" y="4937125"/>
          <p14:tracePt t="15711" x="5715000" y="4930775"/>
          <p14:tracePt t="15719" x="5707063" y="4930775"/>
          <p14:tracePt t="15729" x="5699125" y="4930775"/>
          <p14:tracePt t="15745" x="5684838" y="4930775"/>
          <p14:tracePt t="15762" x="5661025" y="4930775"/>
          <p14:tracePt t="15779" x="5622925" y="4945063"/>
          <p14:tracePt t="15795" x="5608638" y="4953000"/>
          <p14:tracePt t="15812" x="5600700" y="4968875"/>
          <p14:tracePt t="15829" x="5592763" y="4968875"/>
          <p14:tracePt t="16703" x="5592763" y="4937125"/>
          <p14:tracePt t="16711" x="5592763" y="4860925"/>
          <p14:tracePt t="16719" x="5592763" y="4800600"/>
          <p14:tracePt t="16729" x="5592763" y="4754563"/>
          <p14:tracePt t="16746" x="5592763" y="4740275"/>
          <p14:tracePt t="16792" x="5592763" y="4732338"/>
          <p14:tracePt t="16800" x="5592763" y="4724400"/>
          <p14:tracePt t="16807" x="5592763" y="4678363"/>
          <p14:tracePt t="16815" x="5600700" y="4632325"/>
          <p14:tracePt t="16829" x="5600700" y="4594225"/>
          <p14:tracePt t="16846" x="5600700" y="4525963"/>
          <p14:tracePt t="16863" x="5600700" y="4435475"/>
          <p14:tracePt t="16879" x="5600700" y="4365625"/>
          <p14:tracePt t="16896" x="5600700" y="4335463"/>
          <p14:tracePt t="16913" x="5600700" y="4289425"/>
          <p14:tracePt t="16929" x="5600700" y="4175125"/>
          <p14:tracePt t="16946" x="5584825" y="4106863"/>
          <p14:tracePt t="16963" x="5516563" y="3992563"/>
          <p14:tracePt t="16979" x="5394325" y="3787775"/>
          <p14:tracePt t="16996" x="5227638" y="3521075"/>
          <p14:tracePt t="17012" x="4991100" y="3222625"/>
          <p14:tracePt t="17029" x="4762500" y="2955925"/>
          <p14:tracePt t="17046" x="4572000" y="2743200"/>
          <p14:tracePt t="17063" x="4365625" y="2530475"/>
          <p14:tracePt t="17079" x="4327525" y="2454275"/>
          <p14:tracePt t="17096" x="4297363" y="2392363"/>
          <p14:tracePt t="17112" x="4289425" y="2384425"/>
          <p14:tracePt t="17129" x="4289425" y="2378075"/>
          <p14:tracePt t="17146" x="4283075" y="2370138"/>
          <p14:tracePt t="17208" x="4275138" y="2370138"/>
          <p14:tracePt t="17224" x="4267200" y="2370138"/>
          <p14:tracePt t="17479" x="4275138" y="2378075"/>
          <p14:tracePt t="17487" x="4327525" y="2454275"/>
          <p14:tracePt t="17496" x="4365625" y="2514600"/>
          <p14:tracePt t="17513" x="4495800" y="2667000"/>
          <p14:tracePt t="17529" x="4716463" y="2819400"/>
          <p14:tracePt t="17546" x="5059363" y="2949575"/>
          <p14:tracePt t="17563" x="5387975" y="2979738"/>
          <p14:tracePt t="17579" x="5699125" y="2979738"/>
          <p14:tracePt t="17596" x="5951538" y="2925763"/>
          <p14:tracePt t="17613" x="6049963" y="2819400"/>
          <p14:tracePt t="17629" x="6065838" y="2644775"/>
          <p14:tracePt t="17647" x="6065838" y="2308225"/>
          <p14:tracePt t="17663" x="6027738" y="2209800"/>
          <p14:tracePt t="17679" x="5935663" y="1965325"/>
          <p14:tracePt t="17696" x="5875338" y="1866900"/>
          <p14:tracePt t="17713" x="5821363" y="1806575"/>
          <p14:tracePt t="17729" x="5768975" y="1782763"/>
          <p14:tracePt t="17746" x="5661025" y="1774825"/>
          <p14:tracePt t="17763" x="5502275" y="1774825"/>
          <p14:tracePt t="17779" x="5318125" y="1798638"/>
          <p14:tracePt t="17796" x="5059363" y="1912938"/>
          <p14:tracePt t="17813" x="4830763" y="2057400"/>
          <p14:tracePt t="17829" x="4656138" y="2187575"/>
          <p14:tracePt t="17847" x="4525963" y="2301875"/>
          <p14:tracePt t="17863" x="4518025" y="2308225"/>
          <p14:tracePt t="17952" x="4518025" y="2316163"/>
          <p14:tracePt t="17959" x="4533900" y="2324100"/>
          <p14:tracePt t="17967" x="4564063" y="2332038"/>
          <p14:tracePt t="17979" x="4579938" y="2346325"/>
          <p14:tracePt t="17996" x="4602163" y="2346325"/>
          <p14:tracePt t="18013" x="4625975" y="2354263"/>
          <p14:tracePt t="18030" x="4648200" y="2362200"/>
          <p14:tracePt t="18144" x="4632325" y="2362200"/>
          <p14:tracePt t="18151" x="4579938" y="2362200"/>
          <p14:tracePt t="18163" x="4518025" y="2362200"/>
          <p14:tracePt t="18180" x="4403725" y="2400300"/>
          <p14:tracePt t="18196" x="4275138" y="2484438"/>
          <p14:tracePt t="18213" x="4175125" y="2606675"/>
          <p14:tracePt t="18215" x="4152900" y="2667000"/>
          <p14:tracePt t="18230" x="4152900" y="2713038"/>
          <p14:tracePt t="18247" x="4183063" y="2857500"/>
          <p14:tracePt t="18263" x="4321175" y="2963863"/>
          <p14:tracePt t="18280" x="4487863" y="3032125"/>
          <p14:tracePt t="18296" x="4702175" y="3070225"/>
          <p14:tracePt t="18313" x="4968875" y="3070225"/>
          <p14:tracePt t="18330" x="5203825" y="3017838"/>
          <p14:tracePt t="18346" x="5295900" y="2949575"/>
          <p14:tracePt t="18363" x="5334000" y="2887663"/>
          <p14:tracePt t="18380" x="5341938" y="2849563"/>
          <p14:tracePt t="18396" x="5341938" y="2803525"/>
          <p14:tracePt t="18413" x="5341938" y="2789238"/>
          <p14:tracePt t="18527" x="5356225" y="2781300"/>
          <p14:tracePt t="18536" x="5372100" y="2781300"/>
          <p14:tracePt t="18546" x="5394325" y="2781300"/>
          <p14:tracePt t="18563" x="5464175" y="2751138"/>
          <p14:tracePt t="18580" x="5546725" y="2735263"/>
          <p14:tracePt t="18596" x="5654675" y="2697163"/>
          <p14:tracePt t="18613" x="5722938" y="2667000"/>
          <p14:tracePt t="18631" x="5768975" y="2651125"/>
          <p14:tracePt t="18800" x="5783263" y="2644775"/>
          <p14:tracePt t="18807" x="5813425" y="2644775"/>
          <p14:tracePt t="18815" x="5837238" y="2620963"/>
          <p14:tracePt t="18830" x="5845175" y="2620963"/>
          <p14:tracePt t="18847" x="5897563" y="2590800"/>
          <p14:tracePt t="19256" x="5905500" y="2590800"/>
          <p14:tracePt t="19263" x="5889625" y="2636838"/>
          <p14:tracePt t="19272" x="5851525" y="2682875"/>
          <p14:tracePt t="19280" x="5807075" y="2743200"/>
          <p14:tracePt t="19297" x="5692775" y="2879725"/>
          <p14:tracePt t="19313" x="5532438" y="3009900"/>
          <p14:tracePt t="19330" x="5387975" y="3124200"/>
          <p14:tracePt t="19347" x="5280025" y="3192463"/>
          <p14:tracePt t="19363" x="5203825" y="3230563"/>
          <p14:tracePt t="19380" x="5181600" y="3238500"/>
          <p14:tracePt t="19397" x="5159375" y="3238500"/>
          <p14:tracePt t="19413" x="5105400" y="3238500"/>
          <p14:tracePt t="19431" x="4991100" y="3246438"/>
          <p14:tracePt t="19447" x="4892675" y="3246438"/>
          <p14:tracePt t="19463" x="4830763" y="3246438"/>
          <p14:tracePt t="19480" x="4808538" y="3246438"/>
          <p14:tracePt t="19575" x="4808538" y="3238500"/>
          <p14:tracePt t="19583" x="4808538" y="3222625"/>
          <p14:tracePt t="19591" x="4808538" y="3208338"/>
          <p14:tracePt t="19599" x="4808538" y="3192463"/>
          <p14:tracePt t="19613" x="4800600" y="3178175"/>
          <p14:tracePt t="19631" x="4792663" y="3124200"/>
          <p14:tracePt t="19647" x="4792663" y="3101975"/>
          <p14:tracePt t="19663" x="4778375" y="3025775"/>
          <p14:tracePt t="19680" x="4778375" y="2994025"/>
          <p14:tracePt t="19697" x="4770438" y="2949575"/>
          <p14:tracePt t="19714" x="4770438" y="2895600"/>
          <p14:tracePt t="19730" x="4770438" y="2849563"/>
          <p14:tracePt t="19747" x="4770438" y="2803525"/>
          <p14:tracePt t="19764" x="4778375" y="2751138"/>
          <p14:tracePt t="19780" x="4784725" y="2689225"/>
          <p14:tracePt t="19797" x="4800600" y="2644775"/>
          <p14:tracePt t="19814" x="4800600" y="2606675"/>
          <p14:tracePt t="19831" x="4808538" y="2568575"/>
          <p14:tracePt t="19847" x="4808538" y="2544763"/>
          <p14:tracePt t="19864" x="4808538" y="2522538"/>
          <p14:tracePt t="19880" x="4808538" y="2506663"/>
          <p14:tracePt t="19913" x="4808538" y="2498725"/>
          <p14:tracePt t="19934" x="4808538" y="2492375"/>
          <p14:tracePt t="20079" x="4808538" y="2498725"/>
          <p14:tracePt t="20087" x="4800600" y="2568575"/>
          <p14:tracePt t="20097" x="4792663" y="2620963"/>
          <p14:tracePt t="20114" x="4792663" y="2781300"/>
          <p14:tracePt t="20130" x="4792663" y="2941638"/>
          <p14:tracePt t="20147" x="4792663" y="3094038"/>
          <p14:tracePt t="20164" x="4792663" y="3216275"/>
          <p14:tracePt t="20180" x="4792663" y="3276600"/>
          <p14:tracePt t="20197" x="4792663" y="3306763"/>
          <p14:tracePt t="20312" x="4792663" y="3292475"/>
          <p14:tracePt t="20319" x="4792663" y="3238500"/>
          <p14:tracePt t="20330" x="4792663" y="3200400"/>
          <p14:tracePt t="20347" x="4784725" y="3124200"/>
          <p14:tracePt t="20364" x="4784725" y="3070225"/>
          <p14:tracePt t="20380" x="4784725" y="3040063"/>
          <p14:tracePt t="20414" x="4784725" y="3032125"/>
          <p14:tracePt t="20456" x="4784725" y="3040063"/>
          <p14:tracePt t="20463" x="4784725" y="3070225"/>
          <p14:tracePt t="20471" x="4784725" y="3094038"/>
          <p14:tracePt t="20480" x="4784725" y="3132138"/>
          <p14:tracePt t="20497" x="4838700" y="3200400"/>
          <p14:tracePt t="20514" x="4868863" y="3254375"/>
          <p14:tracePt t="20530" x="4884738" y="3268663"/>
          <p14:tracePt t="20599" x="4884738" y="3254375"/>
          <p14:tracePt t="20608" x="4884738" y="3246438"/>
          <p14:tracePt t="20624" x="4876800" y="3222625"/>
          <p14:tracePt t="20632" x="4876800" y="3216275"/>
          <p14:tracePt t="20647" x="4860925" y="3200400"/>
          <p14:tracePt t="20664" x="4854575" y="3200400"/>
          <p14:tracePt t="20880" x="4854575" y="3192463"/>
          <p14:tracePt t="20887" x="4854575" y="3184525"/>
          <p14:tracePt t="20897" x="4854575" y="3178175"/>
          <p14:tracePt t="20914" x="4846638" y="3178175"/>
          <p14:tracePt t="21039" x="4846638" y="3192463"/>
          <p14:tracePt t="21048" x="4846638" y="3222625"/>
          <p14:tracePt t="21056" x="4846638" y="3238500"/>
          <p14:tracePt t="21064" x="4838700" y="3260725"/>
          <p14:tracePt t="21081" x="4838700" y="3284538"/>
          <p14:tracePt t="21111" x="4830763" y="3284538"/>
          <p14:tracePt t="21143" x="4822825" y="3284538"/>
          <p14:tracePt t="21159" x="4822825" y="3276600"/>
          <p14:tracePt t="21167" x="4822825" y="3268663"/>
          <p14:tracePt t="21176" x="4822825" y="3246438"/>
          <p14:tracePt t="21183" x="4822825" y="3238500"/>
          <p14:tracePt t="21197" x="4822825" y="3222625"/>
          <p14:tracePt t="21215" x="4822825" y="3192463"/>
          <p14:tracePt t="21231" x="4822825" y="3184525"/>
          <p14:tracePt t="21247" x="4822825" y="3178175"/>
          <p14:tracePt t="21264" x="4816475" y="3162300"/>
          <p14:tracePt t="21297" x="4808538" y="3162300"/>
          <p14:tracePt t="21455" x="4808538" y="3154363"/>
          <p14:tracePt t="21464" x="4808538" y="3132138"/>
          <p14:tracePt t="21471" x="4808538" y="3108325"/>
          <p14:tracePt t="21481" x="4808538" y="3086100"/>
          <p14:tracePt t="21497" x="4808538" y="3032125"/>
          <p14:tracePt t="21514" x="4808538" y="2987675"/>
          <p14:tracePt t="21531" x="4808538" y="2963863"/>
          <p14:tracePt t="21548" x="4808538" y="2925763"/>
          <p14:tracePt t="21564" x="4808538" y="2895600"/>
          <p14:tracePt t="21696" x="4808538" y="2911475"/>
          <p14:tracePt t="21703" x="4808538" y="2949575"/>
          <p14:tracePt t="21714" x="4816475" y="3009900"/>
          <p14:tracePt t="21731" x="4846638" y="3108325"/>
          <p14:tracePt t="21748" x="4868863" y="3154363"/>
          <p14:tracePt t="21764" x="4876800" y="3154363"/>
          <p14:tracePt t="21808" x="4876800" y="3162300"/>
          <p14:tracePt t="21816" x="4892675" y="3162300"/>
          <p14:tracePt t="21831" x="4899025" y="3124200"/>
          <p14:tracePt t="21848" x="4922838" y="3094038"/>
          <p14:tracePt t="21865" x="4922838" y="3086100"/>
          <p14:tracePt t="21944" x="4930775" y="3086100"/>
          <p14:tracePt t="21951" x="4937125" y="3108325"/>
          <p14:tracePt t="21959" x="4960938" y="3132138"/>
          <p14:tracePt t="21967" x="4983163" y="3146425"/>
          <p14:tracePt t="21981" x="5021263" y="3162300"/>
          <p14:tracePt t="21998" x="5105400" y="3184525"/>
          <p14:tracePt t="22015" x="5235575" y="3208338"/>
          <p14:tracePt t="23000" x="5203825" y="3192463"/>
          <p14:tracePt t="23007" x="5151438" y="3146425"/>
          <p14:tracePt t="23016" x="5067300" y="3086100"/>
          <p14:tracePt t="23031" x="4884738" y="2925763"/>
          <p14:tracePt t="23048" x="4678363" y="2751138"/>
          <p14:tracePt t="23065" x="4511675" y="2598738"/>
          <p14:tracePt t="23081" x="4373563" y="2468563"/>
          <p14:tracePt t="23098" x="4289425" y="2400300"/>
          <p14:tracePt t="23115" x="4259263" y="2378075"/>
          <p14:tracePt t="23132" x="4244975" y="2362200"/>
          <p14:tracePt t="23165" x="4244975" y="2354263"/>
          <p14:tracePt t="23181" x="4229100" y="2354263"/>
          <p14:tracePt t="23199" x="4198938" y="2354263"/>
          <p14:tracePt t="23215" x="4183063" y="2346325"/>
          <p14:tracePt t="23231" x="4122738" y="2346325"/>
          <p14:tracePt t="23248" x="4098925" y="2332038"/>
          <p14:tracePt t="23265" x="4076700" y="2332038"/>
          <p14:tracePt t="23281" x="4046538" y="2332038"/>
          <p14:tracePt t="23298" x="4022725" y="2316163"/>
          <p14:tracePt t="23315" x="4008438" y="2308225"/>
          <p14:tracePt t="23331" x="4008438" y="2301875"/>
          <p14:tracePt t="23348" x="3992563" y="2270125"/>
          <p14:tracePt t="23365" x="3992563" y="2225675"/>
          <p14:tracePt t="23381" x="4000500" y="2193925"/>
          <p14:tracePt t="23398" x="4022725" y="2171700"/>
          <p14:tracePt t="23415" x="4030663" y="2149475"/>
          <p14:tracePt t="23432" x="4030663" y="2141538"/>
          <p14:tracePt t="23656" x="4038600" y="2141538"/>
          <p14:tracePt t="23663" x="4038600" y="2133600"/>
          <p14:tracePt t="23695" x="4046538" y="2133600"/>
          <p14:tracePt t="23721" x="4060825" y="2133600"/>
          <p14:tracePt t="23735" x="4068763" y="2133600"/>
          <p14:tracePt t="23743" x="4092575" y="2133600"/>
          <p14:tracePt t="23775" x="4098925" y="2133600"/>
          <p14:tracePt t="23799" x="4106863" y="2133600"/>
          <p14:tracePt t="23807" x="4114800" y="2133600"/>
          <p14:tracePt t="23816" x="4122738" y="2133600"/>
          <p14:tracePt t="23832" x="4160838" y="2133600"/>
          <p14:tracePt t="23848" x="4237038" y="2133600"/>
          <p14:tracePt t="23865" x="4359275" y="2133600"/>
          <p14:tracePt t="23882" x="4457700" y="2133600"/>
          <p14:tracePt t="23898" x="4572000" y="2133600"/>
          <p14:tracePt t="23915" x="4664075" y="2133600"/>
          <p14:tracePt t="23932" x="4762500" y="2155825"/>
          <p14:tracePt t="23948" x="4860925" y="2163763"/>
          <p14:tracePt t="23965" x="5013325" y="2163763"/>
          <p14:tracePt t="23982" x="5197475" y="2163763"/>
          <p14:tracePt t="23999" x="5524500" y="2163763"/>
          <p14:tracePt t="24015" x="5707063" y="2163763"/>
          <p14:tracePt t="24032" x="5859463" y="2171700"/>
          <p14:tracePt t="24048" x="5951538" y="2187575"/>
          <p14:tracePt t="24065" x="5965825" y="2187575"/>
          <p14:tracePt t="24376" x="5965825" y="2193925"/>
          <p14:tracePt t="24383" x="5951538" y="2217738"/>
          <p14:tracePt t="24391" x="5913438" y="2255838"/>
          <p14:tracePt t="24400" x="5845175" y="2316163"/>
          <p14:tracePt t="24415" x="5699125" y="2460625"/>
          <p14:tracePt t="24432" x="5516563" y="2620963"/>
          <p14:tracePt t="24449" x="5356225" y="2765425"/>
          <p14:tracePt t="24465" x="5265738" y="2865438"/>
          <p14:tracePt t="24482" x="5211763" y="2917825"/>
          <p14:tracePt t="24499" x="5197475" y="2933700"/>
          <p14:tracePt t="24515" x="5181600" y="2933700"/>
          <p14:tracePt t="24532" x="5159375" y="2933700"/>
          <p14:tracePt t="24549" x="5127625" y="2933700"/>
          <p14:tracePt t="24565" x="5089525" y="2933700"/>
          <p14:tracePt t="24583" x="5021263" y="2955925"/>
          <p14:tracePt t="24599" x="4991100" y="2955925"/>
          <p14:tracePt t="24615" x="4914900" y="2955925"/>
          <p14:tracePt t="24632" x="4868863" y="2955925"/>
          <p14:tracePt t="24649" x="4808538" y="2987675"/>
          <p14:tracePt t="24665" x="4732338" y="3009900"/>
          <p14:tracePt t="24682" x="4694238" y="3032125"/>
          <p14:tracePt t="24699" x="4678363" y="3032125"/>
          <p14:tracePt t="24715" x="4670425" y="3048000"/>
          <p14:tracePt t="25007" x="4670425" y="3055938"/>
          <p14:tracePt t="25799" x="4664075" y="3055938"/>
          <p14:tracePt t="25807" x="4702175" y="3017838"/>
          <p14:tracePt t="25816" x="4762500" y="2979738"/>
          <p14:tracePt t="25832" x="4899025" y="2933700"/>
          <p14:tracePt t="25849" x="5037138" y="2879725"/>
          <p14:tracePt t="25866" x="5165725" y="2849563"/>
          <p14:tracePt t="25882" x="5273675" y="2841625"/>
          <p14:tracePt t="25899" x="5318125" y="2835275"/>
          <p14:tracePt t="25916" x="5341938" y="2827338"/>
          <p14:tracePt t="25999" x="5349875" y="2827338"/>
          <p14:tracePt t="26016" x="5364163" y="2835275"/>
          <p14:tracePt t="26023" x="5372100" y="2865438"/>
          <p14:tracePt t="26032" x="5380038" y="2903538"/>
          <p14:tracePt t="26049" x="5387975" y="2979738"/>
          <p14:tracePt t="26066" x="5394325" y="3040063"/>
          <p14:tracePt t="26082" x="5410200" y="3078163"/>
          <p14:tracePt t="26099" x="5410200" y="3094038"/>
          <p14:tracePt t="26159" x="5402263" y="3094038"/>
          <p14:tracePt t="26168" x="5394325" y="3094038"/>
          <p14:tracePt t="26176" x="5380038" y="3094038"/>
          <p14:tracePt t="26184" x="5364163" y="3094038"/>
          <p14:tracePt t="26199" x="5318125" y="3094038"/>
          <p14:tracePt t="26216" x="5273675" y="3094038"/>
          <p14:tracePt t="26233" x="5249863" y="3094038"/>
          <p14:tracePt t="26249" x="5235575" y="3094038"/>
          <p14:tracePt t="26283" x="5227638" y="3101975"/>
          <p14:tracePt t="26299" x="5219700" y="3108325"/>
          <p14:tracePt t="26316" x="5219700" y="3116263"/>
          <p14:tracePt t="26333" x="5211763" y="3124200"/>
          <p14:tracePt t="26351" x="5203825" y="3132138"/>
          <p14:tracePt t="26368" x="5197475" y="3132138"/>
          <p14:tracePt t="26383" x="5173663" y="3140075"/>
          <p14:tracePt t="26399" x="5151438" y="3146425"/>
          <p14:tracePt t="26416" x="5127625" y="3146425"/>
          <p14:tracePt t="26433" x="5121275" y="3146425"/>
          <p14:tracePt t="26735" x="5105400" y="3184525"/>
          <p14:tracePt t="26743" x="5089525" y="3276600"/>
          <p14:tracePt t="26751" x="5075238" y="3382963"/>
          <p14:tracePt t="26767" x="4983163" y="3695700"/>
          <p14:tracePt t="26783" x="4937125" y="3840163"/>
          <p14:tracePt t="26799" x="4808538" y="4198938"/>
          <p14:tracePt t="26816" x="4770438" y="4313238"/>
          <p14:tracePt t="26833" x="4754563" y="4365625"/>
          <p14:tracePt t="26849" x="4754563" y="4389438"/>
          <p14:tracePt t="26866" x="4754563" y="4411663"/>
          <p14:tracePt t="26883" x="4754563" y="4419600"/>
          <p14:tracePt t="26899" x="4746625" y="4427538"/>
          <p14:tracePt t="26959" x="4732338" y="4435475"/>
          <p14:tracePt t="26976" x="4724400" y="4435475"/>
          <p14:tracePt t="26984" x="4716463" y="4435475"/>
          <p14:tracePt t="26991" x="4708525" y="4435475"/>
          <p14:tracePt t="27000" x="4694238" y="4435475"/>
          <p14:tracePt t="27016" x="4686300" y="4435475"/>
          <p14:tracePt t="27103" x="4678363" y="4435475"/>
          <p14:tracePt t="27111" x="4678363" y="4411663"/>
          <p14:tracePt t="27119" x="4678363" y="4389438"/>
          <p14:tracePt t="27133" x="4678363" y="4365625"/>
          <p14:tracePt t="27149" x="4702175" y="4321175"/>
          <p14:tracePt t="27167" x="4754563" y="4237038"/>
          <p14:tracePt t="27183" x="4762500" y="4221163"/>
          <p14:tracePt t="27200" x="4762500" y="4213225"/>
          <p14:tracePt t="27384" x="4762500" y="4221163"/>
          <p14:tracePt t="27415" x="4770438" y="4229100"/>
          <p14:tracePt t="27432" x="4778375" y="4237038"/>
          <p14:tracePt t="27439" x="4784725" y="4237038"/>
          <p14:tracePt t="27455" x="4792663" y="4237038"/>
          <p14:tracePt t="27466" x="4800600" y="4237038"/>
          <p14:tracePt t="28120" x="4808538" y="4244975"/>
          <p14:tracePt t="28127" x="4808538" y="4297363"/>
          <p14:tracePt t="28135" x="4808538" y="4365625"/>
          <p14:tracePt t="28150" x="4808538" y="4541838"/>
          <p14:tracePt t="28166" x="4808538" y="4640263"/>
          <p14:tracePt t="28183" x="4808538" y="4914900"/>
          <p14:tracePt t="28200" x="4808538" y="5075238"/>
          <p14:tracePt t="28217" x="4808538" y="5219700"/>
          <p14:tracePt t="28233" x="4830763" y="5326063"/>
          <p14:tracePt t="28250" x="4838700" y="5372100"/>
          <p14:tracePt t="28267" x="4838700" y="5394325"/>
          <p14:tracePt t="28351" x="4854575" y="5394325"/>
          <p14:tracePt t="28359" x="4868863" y="5364163"/>
          <p14:tracePt t="28368" x="4876800" y="5334000"/>
          <p14:tracePt t="28383" x="4914900" y="5257800"/>
          <p14:tracePt t="28400" x="4945063" y="5159375"/>
          <p14:tracePt t="28417" x="4960938" y="5089525"/>
          <p14:tracePt t="28433" x="4975225" y="5037138"/>
          <p14:tracePt t="28450" x="4983163" y="4991100"/>
          <p14:tracePt t="28467" x="4983163" y="4968875"/>
          <p14:tracePt t="28483" x="4983163" y="4960938"/>
          <p14:tracePt t="41079" x="4975225" y="4953000"/>
          <p14:tracePt t="41087" x="4953000" y="4945063"/>
          <p14:tracePt t="41191" x="4945063" y="4937125"/>
          <p14:tracePt t="41199" x="4937125" y="4930775"/>
          <p14:tracePt t="41207" x="4922838" y="4930775"/>
          <p14:tracePt t="41263" x="4906963" y="4930775"/>
          <p14:tracePt t="41271" x="4892675" y="4906963"/>
          <p14:tracePt t="41279" x="4868863" y="4884738"/>
          <p14:tracePt t="41288" x="4854575" y="4854575"/>
          <p14:tracePt t="41305" x="4838700" y="4838700"/>
          <p14:tracePt t="41321" x="4822825" y="4816475"/>
          <p14:tracePt t="41338" x="4792663" y="4770438"/>
          <p14:tracePt t="41355" x="4784725" y="4746625"/>
          <p14:tracePt t="41371" x="4778375" y="4732338"/>
          <p14:tracePt t="41479" x="4770438" y="4724400"/>
          <p14:tracePt t="41983" x="4770438" y="4716463"/>
          <p14:tracePt t="41991" x="4770438" y="4686300"/>
          <p14:tracePt t="41999" x="4770438" y="4664075"/>
          <p14:tracePt t="42031" x="4770438" y="4648200"/>
          <p14:tracePt t="42040" x="4770438" y="4618038"/>
          <p14:tracePt t="42047" x="4770438" y="4602163"/>
          <p14:tracePt t="42063" x="4770438" y="4587875"/>
          <p14:tracePt t="42071" x="4770438" y="4579938"/>
          <p14:tracePt t="42088" x="4770438" y="4541838"/>
          <p14:tracePt t="42105" x="4770438" y="4533900"/>
          <p14:tracePt t="42138" x="4770438" y="4525963"/>
          <p14:tracePt t="42279" x="4762500" y="4525963"/>
          <p14:tracePt t="42288" x="4762500" y="4541838"/>
          <p14:tracePt t="42295" x="4762500" y="4579938"/>
          <p14:tracePt t="42305" x="4762500" y="4618038"/>
          <p14:tracePt t="42322" x="4746625" y="4670425"/>
          <p14:tracePt t="42338" x="4746625" y="4702175"/>
          <p14:tracePt t="42355" x="4746625" y="4708525"/>
          <p14:tracePt t="42431" x="4746625" y="4716463"/>
          <p14:tracePt t="42447" x="4754563" y="4716463"/>
          <p14:tracePt t="42455" x="4762500" y="4716463"/>
          <p14:tracePt t="42463" x="4770438" y="4716463"/>
          <p14:tracePt t="42472" x="4784725" y="4702175"/>
          <p14:tracePt t="42488" x="4860925" y="4664075"/>
          <p14:tracePt t="42505" x="4945063" y="4640263"/>
          <p14:tracePt t="42522" x="5029200" y="4625975"/>
          <p14:tracePt t="42538" x="5105400" y="4594225"/>
          <p14:tracePt t="42599" x="5113338" y="4594225"/>
          <p14:tracePt t="42607" x="5113338" y="4625975"/>
          <p14:tracePt t="42615" x="5113338" y="4686300"/>
          <p14:tracePt t="42623" x="5113338" y="4740275"/>
          <p14:tracePt t="42638" x="5113338" y="4808538"/>
          <p14:tracePt t="42655" x="5089525" y="4999038"/>
          <p14:tracePt t="42672" x="5051425" y="5097463"/>
          <p14:tracePt t="42688" x="5021263" y="5143500"/>
          <p14:tracePt t="42705" x="5006975" y="5165725"/>
          <p14:tracePt t="42895" x="5006975" y="5173663"/>
          <p14:tracePt t="42903" x="5006975" y="5181600"/>
          <p14:tracePt t="42911" x="4999038" y="5197475"/>
          <p14:tracePt t="42922" x="4991100" y="5211763"/>
          <p14:tracePt t="42939" x="4983163" y="5227638"/>
          <p14:tracePt t="42955" x="4975225" y="5235575"/>
          <p14:tracePt t="43304" x="4975225" y="5227638"/>
          <p14:tracePt t="43311" x="4975225" y="5219700"/>
          <p14:tracePt t="43327" x="4975225" y="5211763"/>
          <p14:tracePt t="43339" x="4968875" y="5189538"/>
          <p14:tracePt t="43355" x="4968875" y="5159375"/>
          <p14:tracePt t="43372" x="4968875" y="5121275"/>
          <p14:tracePt t="43389" x="4953000" y="5083175"/>
          <p14:tracePt t="43406" x="4945063" y="5013325"/>
          <p14:tracePt t="43423" x="4922838" y="4975225"/>
          <p14:tracePt t="43439" x="4914900" y="4945063"/>
          <p14:tracePt t="43455" x="4906963" y="4892675"/>
          <p14:tracePt t="43472" x="4892675" y="4838700"/>
          <p14:tracePt t="43489" x="4884738" y="4808538"/>
          <p14:tracePt t="43506" x="4876800" y="4792663"/>
          <p14:tracePt t="43647" x="4860925" y="4778375"/>
          <p14:tracePt t="43655" x="4822825" y="4754563"/>
          <p14:tracePt t="43663" x="4800600" y="4746625"/>
          <p14:tracePt t="43672" x="4754563" y="4732338"/>
          <p14:tracePt t="43689" x="4656138" y="4702175"/>
          <p14:tracePt t="43705" x="4594225" y="4694238"/>
          <p14:tracePt t="43722" x="4533900" y="4694238"/>
          <p14:tracePt t="43739" x="4518025" y="4694238"/>
          <p14:tracePt t="44007" x="4511675" y="4694238"/>
          <p14:tracePt t="44015" x="4503738" y="4694238"/>
          <p14:tracePt t="44024" x="4495800" y="4694238"/>
          <p14:tracePt t="44039" x="4465638" y="4694238"/>
          <p14:tracePt t="44056" x="4441825" y="4716463"/>
          <p14:tracePt t="44072" x="4427538" y="4732338"/>
          <p14:tracePt t="44089" x="4411663" y="4740275"/>
          <p14:tracePt t="44106" x="4403725" y="4740275"/>
          <p14:tracePt t="44624" x="4411663" y="4648200"/>
          <p14:tracePt t="44631" x="4465638" y="4465638"/>
          <p14:tracePt t="44639" x="4518025" y="4237038"/>
          <p14:tracePt t="44656" x="4579938" y="3802063"/>
          <p14:tracePt t="44673" x="4632325" y="3444875"/>
          <p14:tracePt t="44689" x="4694238" y="3070225"/>
          <p14:tracePt t="44706" x="4740275" y="2841625"/>
          <p14:tracePt t="44723" x="4770438" y="2667000"/>
          <p14:tracePt t="44739" x="4770438" y="2544763"/>
          <p14:tracePt t="44756" x="4784725" y="2438400"/>
          <p14:tracePt t="44773" x="4792663" y="2400300"/>
          <p14:tracePt t="44789" x="4792663" y="2392363"/>
          <p14:tracePt t="45328" x="4784725" y="2460625"/>
          <p14:tracePt t="45335" x="4762500" y="2522538"/>
          <p14:tracePt t="45343" x="4724400" y="2598738"/>
          <p14:tracePt t="45356" x="4708525" y="2659063"/>
          <p14:tracePt t="45373" x="4678363" y="2773363"/>
          <p14:tracePt t="45389" x="4648200" y="2865438"/>
          <p14:tracePt t="45407" x="4640263" y="2917825"/>
          <p14:tracePt t="45423" x="4640263" y="2933700"/>
          <p14:tracePt t="45439" x="4640263" y="2949575"/>
          <p14:tracePt t="45456" x="4640263" y="2955925"/>
          <p14:tracePt t="45473" x="4640263" y="2963863"/>
          <p14:tracePt t="45489" x="4640263" y="2971800"/>
          <p14:tracePt t="45506" x="4640263" y="2994025"/>
          <p14:tracePt t="45523" x="4625975" y="3040063"/>
          <p14:tracePt t="45540" x="4625975" y="3094038"/>
          <p14:tracePt t="45556" x="4625975" y="3124200"/>
          <p14:tracePt t="45671" x="4625975" y="3140075"/>
          <p14:tracePt t="48663" x="4656138" y="3154363"/>
          <p14:tracePt t="48671" x="4686300" y="3162300"/>
          <p14:tracePt t="48679" x="4702175" y="3170238"/>
          <p14:tracePt t="48691" x="4716463" y="3178175"/>
          <p14:tracePt t="48707" x="4746625" y="3200400"/>
          <p14:tracePt t="48724" x="4778375" y="3222625"/>
          <p14:tracePt t="48741" x="4800600" y="3260725"/>
          <p14:tracePt t="48757" x="4800600" y="3322638"/>
          <p14:tracePt t="48774" x="4754563" y="3429000"/>
          <p14:tracePt t="48791" x="4716463" y="3475038"/>
          <p14:tracePt t="49095" x="4724400" y="3482975"/>
          <p14:tracePt t="49191" x="4732338" y="3467100"/>
          <p14:tracePt t="49199" x="4740275" y="3444875"/>
          <p14:tracePt t="49208" x="4770438" y="3413125"/>
          <p14:tracePt t="49224" x="4868863" y="3330575"/>
          <p14:tracePt t="49241" x="5045075" y="3208338"/>
          <p14:tracePt t="49258" x="5334000" y="3032125"/>
          <p14:tracePt t="49274" x="5608638" y="2841625"/>
          <p14:tracePt t="49291" x="5829300" y="2659063"/>
          <p14:tracePt t="49308" x="5997575" y="2468563"/>
          <p14:tracePt t="49324" x="6080125" y="2339975"/>
          <p14:tracePt t="49327" x="6096000" y="2293938"/>
          <p14:tracePt t="49341" x="6096000" y="2255838"/>
          <p14:tracePt t="49358" x="6111875" y="2125663"/>
          <p14:tracePt t="49375" x="6088063" y="2065338"/>
          <p14:tracePt t="49391" x="5845175" y="1882775"/>
          <p14:tracePt t="49408" x="5464175" y="1736725"/>
          <p14:tracePt t="49424" x="4937125" y="1660525"/>
          <p14:tracePt t="49441" x="4289425" y="1616075"/>
          <p14:tracePt t="49458" x="3641725" y="1622425"/>
          <p14:tracePt t="49474" x="3124200" y="1798638"/>
          <p14:tracePt t="49491" x="2773363" y="2079625"/>
          <p14:tracePt t="49508" x="2644775" y="2522538"/>
          <p14:tracePt t="49524" x="2644775" y="3101975"/>
          <p14:tracePt t="49541" x="2955925" y="3779838"/>
          <p14:tracePt t="49558" x="3573463" y="4321175"/>
          <p14:tracePt t="49574" x="4419600" y="4549775"/>
          <p14:tracePt t="49591" x="5768975" y="4495800"/>
          <p14:tracePt t="49608" x="6645275" y="4168775"/>
          <p14:tracePt t="49624" x="7269163" y="3725863"/>
          <p14:tracePt t="49641" x="7566025" y="3254375"/>
          <p14:tracePt t="49658" x="7604125" y="2811463"/>
          <p14:tracePt t="49674" x="7361238" y="2324100"/>
          <p14:tracePt t="49691" x="6765925" y="1981200"/>
          <p14:tracePt t="49708" x="6065838" y="1798638"/>
          <p14:tracePt t="49724" x="5287963" y="1736725"/>
          <p14:tracePt t="49741" x="4732338" y="1820863"/>
          <p14:tracePt t="49758" x="4259263" y="2087563"/>
          <p14:tracePt t="49774" x="4054475" y="2416175"/>
          <p14:tracePt t="49791" x="4114800" y="2781300"/>
          <p14:tracePt t="49808" x="4435475" y="2903538"/>
          <p14:tracePt t="49824" x="5006975" y="2933700"/>
          <p14:tracePt t="49841" x="5692775" y="2705100"/>
          <p14:tracePt t="49858" x="6180138" y="2346325"/>
          <p14:tracePt t="49874" x="6423025" y="2011363"/>
          <p14:tracePt t="49891" x="6438900" y="1828800"/>
          <p14:tracePt t="49908" x="6340475" y="1706563"/>
          <p14:tracePt t="49924" x="5981700" y="1608138"/>
          <p14:tracePt t="49941" x="5508625" y="1608138"/>
          <p14:tracePt t="49958" x="4945063" y="1820863"/>
          <p14:tracePt t="49974" x="4868863" y="1912938"/>
          <p14:tracePt t="49991" x="4830763" y="2149475"/>
          <p14:tracePt t="50008" x="4968875" y="2239963"/>
          <p14:tracePt t="50024" x="5203825" y="2278063"/>
          <p14:tracePt t="50041" x="5516563" y="2278063"/>
          <p14:tracePt t="50058" x="5761038" y="2187575"/>
          <p14:tracePt t="50074" x="5837238" y="2095500"/>
          <p14:tracePt t="50091" x="5837238" y="2011363"/>
          <p14:tracePt t="50108" x="5715000" y="1935163"/>
          <p14:tracePt t="50125" x="5554663" y="1897063"/>
          <p14:tracePt t="50141" x="5387975" y="1897063"/>
          <p14:tracePt t="50159" x="5249863" y="2019300"/>
          <p14:tracePt t="50174" x="5249863" y="2065338"/>
          <p14:tracePt t="50191" x="5273675" y="2263775"/>
          <p14:tracePt t="50208" x="5387975" y="2332038"/>
          <p14:tracePt t="50225" x="5532438" y="2362200"/>
          <p14:tracePt t="50241" x="5654675" y="2346325"/>
          <p14:tracePt t="50258" x="5715000" y="2286000"/>
          <p14:tracePt t="50275" x="5730875" y="2217738"/>
          <p14:tracePt t="50291" x="5668963" y="2133600"/>
          <p14:tracePt t="50308" x="5546725" y="2095500"/>
          <p14:tracePt t="50325" x="5349875" y="2073275"/>
          <p14:tracePt t="50327" x="5257800" y="2073275"/>
          <p14:tracePt t="50341" x="5173663" y="2111375"/>
          <p14:tracePt t="50358" x="5067300" y="2293938"/>
          <p14:tracePt t="50375" x="5045075" y="2362200"/>
          <p14:tracePt t="50391" x="5083175" y="2522538"/>
          <p14:tracePt t="50408" x="5227638" y="2568575"/>
          <p14:tracePt t="50425" x="5448300" y="2530475"/>
          <p14:tracePt t="50441" x="5668963" y="2400300"/>
          <p14:tracePt t="50458" x="5730875" y="2278063"/>
          <p14:tracePt t="50475" x="5737225" y="2217738"/>
          <p14:tracePt t="50491" x="5692775" y="2171700"/>
          <p14:tracePt t="50508" x="5570538" y="2149475"/>
          <p14:tracePt t="50525" x="5418138" y="2149475"/>
          <p14:tracePt t="50541" x="5334000" y="2225675"/>
          <p14:tracePt t="50559" x="5287963" y="2400300"/>
          <p14:tracePt t="50575" x="5287963" y="2484438"/>
          <p14:tracePt t="50591" x="5394325" y="2506663"/>
          <p14:tracePt t="50608" x="5600700" y="2498725"/>
          <p14:tracePt t="50625" x="5753100" y="2392363"/>
          <p14:tracePt t="50641" x="5829300" y="2278063"/>
          <p14:tracePt t="50658" x="5829300" y="2209800"/>
          <p14:tracePt t="50675" x="5799138" y="2149475"/>
          <p14:tracePt t="50692" x="5692775" y="2117725"/>
          <p14:tracePt t="50708" x="5546725" y="2111375"/>
          <p14:tracePt t="50725" x="5418138" y="2155825"/>
          <p14:tracePt t="50741" x="5356225" y="2270125"/>
          <p14:tracePt t="50759" x="5334000" y="2468563"/>
          <p14:tracePt t="50775" x="5387975" y="2582863"/>
          <p14:tracePt t="50791" x="5516563" y="2613025"/>
          <p14:tracePt t="50808" x="5707063" y="2613025"/>
          <p14:tracePt t="50825" x="5867400" y="2514600"/>
          <p14:tracePt t="50841" x="5905500" y="2400300"/>
          <p14:tracePt t="50858" x="5905500" y="2316163"/>
          <p14:tracePt t="50875" x="5867400" y="2239963"/>
          <p14:tracePt t="50891" x="5715000" y="2209800"/>
          <p14:tracePt t="50908" x="5540375" y="2209800"/>
          <p14:tracePt t="50925" x="5402263" y="2293938"/>
          <p14:tracePt t="50941" x="5303838" y="2422525"/>
          <p14:tracePt t="50958" x="5280025" y="2574925"/>
          <p14:tracePt t="50975" x="5311775" y="2727325"/>
          <p14:tracePt t="50991" x="5426075" y="2735263"/>
          <p14:tracePt t="51008" x="5592763" y="2713038"/>
          <p14:tracePt t="51025" x="5775325" y="2598738"/>
          <p14:tracePt t="51042" x="5837238" y="2506663"/>
          <p14:tracePt t="51058" x="5845175" y="2416175"/>
          <p14:tracePt t="51075" x="5837238" y="2339975"/>
          <p14:tracePt t="51092" x="5753100" y="2293938"/>
          <p14:tracePt t="51108" x="5630863" y="2286000"/>
          <p14:tracePt t="51125" x="5524500" y="2301875"/>
          <p14:tracePt t="51142" x="5478463" y="2378075"/>
          <p14:tracePt t="51158" x="5470525" y="2484438"/>
          <p14:tracePt t="51175" x="5494338" y="2582863"/>
          <p14:tracePt t="51192" x="5546725" y="2598738"/>
          <p14:tracePt t="51208" x="5654675" y="2590800"/>
          <p14:tracePt t="51225" x="5715000" y="2560638"/>
          <p14:tracePt t="51242" x="5715000" y="2530475"/>
          <p14:tracePt t="51258" x="5715000" y="2492375"/>
          <p14:tracePt t="51275" x="5699125" y="2460625"/>
          <p14:tracePt t="51292" x="5638800" y="2454275"/>
          <p14:tracePt t="51308" x="5524500" y="2454275"/>
          <p14:tracePt t="51325" x="5456238" y="2522538"/>
          <p14:tracePt t="51328" x="5440363" y="2582863"/>
          <p14:tracePt t="51342" x="5440363" y="2659063"/>
          <p14:tracePt t="51359" x="5470525" y="2720975"/>
          <p14:tracePt t="51375" x="5546725" y="2720975"/>
          <p14:tracePt t="51392" x="5707063" y="2682875"/>
          <p14:tracePt t="51408" x="5791200" y="2613025"/>
          <p14:tracePt t="51425" x="5807075" y="2568575"/>
          <p14:tracePt t="51442" x="5807075" y="2498725"/>
          <p14:tracePt t="51458" x="5791200" y="2454275"/>
          <p14:tracePt t="51475" x="5737225" y="2422525"/>
          <p14:tracePt t="51492" x="5715000" y="2416175"/>
          <p14:tracePt t="51508" x="5707063" y="2416175"/>
          <p14:tracePt t="51711" x="5692775" y="2438400"/>
          <p14:tracePt t="51719" x="5654675" y="2484438"/>
          <p14:tracePt t="51727" x="5616575" y="2536825"/>
          <p14:tracePt t="51743" x="5524500" y="2751138"/>
          <p14:tracePt t="51759" x="5356225" y="3146425"/>
          <p14:tracePt t="51775" x="5227638" y="3581400"/>
          <p14:tracePt t="51792" x="5127625" y="4046538"/>
          <p14:tracePt t="51808" x="5105400" y="4297363"/>
          <p14:tracePt t="51825" x="5105400" y="4465638"/>
          <p14:tracePt t="51842" x="5127625" y="4525963"/>
          <p14:tracePt t="51858" x="5197475" y="4541838"/>
          <p14:tracePt t="51875" x="5349875" y="4511675"/>
          <p14:tracePt t="51892" x="5600700" y="4365625"/>
          <p14:tracePt t="51908" x="5799138" y="4168775"/>
          <p14:tracePt t="51925" x="5905500" y="3984625"/>
          <p14:tracePt t="51942" x="5935663" y="3810000"/>
          <p14:tracePt t="51958" x="5935663" y="3763963"/>
          <p14:tracePt t="51975" x="5859463" y="3695700"/>
          <p14:tracePt t="51992" x="5737225" y="3673475"/>
          <p14:tracePt t="52009" x="5546725" y="3673475"/>
          <p14:tracePt t="52025" x="5387975" y="3725863"/>
          <p14:tracePt t="52042" x="5265738" y="3825875"/>
          <p14:tracePt t="52059" x="5189538" y="3954463"/>
          <p14:tracePt t="52075" x="5159375" y="4060825"/>
          <p14:tracePt t="52092" x="5159375" y="4137025"/>
          <p14:tracePt t="52109" x="5197475" y="4168775"/>
          <p14:tracePt t="52125" x="5318125" y="4168775"/>
          <p14:tracePt t="52142" x="5546725" y="4098925"/>
          <p14:tracePt t="52158" x="5578475" y="4060825"/>
          <p14:tracePt t="52175" x="5600700" y="3992563"/>
          <p14:tracePt t="52192" x="5592763" y="3940175"/>
          <p14:tracePt t="52209" x="5516563" y="3916363"/>
          <p14:tracePt t="52225" x="5364163" y="3916363"/>
          <p14:tracePt t="52242" x="5227638" y="3954463"/>
          <p14:tracePt t="52259" x="5159375" y="4046538"/>
          <p14:tracePt t="52275" x="5113338" y="4152900"/>
          <p14:tracePt t="52292" x="5113338" y="4221163"/>
          <p14:tracePt t="52309" x="5151438" y="4244975"/>
          <p14:tracePt t="52311" x="5235575" y="4251325"/>
          <p14:tracePt t="52325" x="5311775" y="4251325"/>
          <p14:tracePt t="52343" x="5554663" y="4229100"/>
          <p14:tracePt t="52359" x="5608638" y="4183063"/>
          <p14:tracePt t="52375" x="5608638" y="4144963"/>
          <p14:tracePt t="52392" x="5592763" y="4092575"/>
          <p14:tracePt t="52409" x="5478463" y="4022725"/>
          <p14:tracePt t="52425" x="5334000" y="3992563"/>
          <p14:tracePt t="52442" x="5249863" y="3992563"/>
          <p14:tracePt t="52459" x="5227638" y="3992563"/>
          <p14:tracePt t="52495" x="5241925" y="4008438"/>
          <p14:tracePt t="52509" x="5287963" y="4016375"/>
          <p14:tracePt t="52525" x="5418138" y="4030663"/>
          <p14:tracePt t="52542" x="5502275" y="4030663"/>
          <p14:tracePt t="52591" x="5502275" y="4022725"/>
          <p14:tracePt t="52599" x="5502275" y="4008438"/>
          <p14:tracePt t="52609" x="5494338" y="4008438"/>
          <p14:tracePt t="52625" x="5486400" y="4000500"/>
          <p14:tracePt t="52642" x="5478463" y="3992563"/>
          <p14:tracePt t="52791" x="5470525" y="3992563"/>
          <p14:tracePt t="52815" x="5464175" y="3992563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1690" t="33890" r="41681" b="22592"/>
          <a:stretch/>
        </p:blipFill>
        <p:spPr>
          <a:xfrm>
            <a:off x="3409244" y="2210460"/>
            <a:ext cx="4165602" cy="3829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869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63"/>
    </mc:Choice>
    <mc:Fallback xmlns="">
      <p:transition advTm="22463"/>
    </mc:Fallback>
  </mc:AlternateContent>
  <p:extLst>
    <p:ext uri="{3A86A75C-4F4B-4683-9AE1-C65F6400EC91}">
      <p14:laserTraceLst xmlns:p14="http://schemas.microsoft.com/office/powerpoint/2010/main">
        <p14:tracePtLst>
          <p14:tracePt t="663" x="5486400" y="3946525"/>
          <p14:tracePt t="671" x="5616575" y="3802063"/>
          <p14:tracePt t="679" x="5737225" y="3665538"/>
          <p14:tracePt t="687" x="5859463" y="3513138"/>
          <p14:tracePt t="701" x="5921375" y="3413125"/>
          <p14:tracePt t="718" x="5965825" y="3268663"/>
          <p14:tracePt t="734" x="5973763" y="3222625"/>
          <p14:tracePt t="751" x="5997575" y="3078163"/>
          <p14:tracePt t="768" x="5997575" y="2979738"/>
          <p14:tracePt t="784" x="5973763" y="2887663"/>
          <p14:tracePt t="801" x="5921375" y="2827338"/>
          <p14:tracePt t="818" x="5851525" y="2773363"/>
          <p14:tracePt t="834" x="5783263" y="2751138"/>
          <p14:tracePt t="851" x="5692775" y="2727325"/>
          <p14:tracePt t="868" x="5540375" y="2720975"/>
          <p14:tracePt t="884" x="5265738" y="2727325"/>
          <p14:tracePt t="901" x="4830763" y="2857500"/>
          <p14:tracePt t="918" x="4381500" y="3032125"/>
          <p14:tracePt t="934" x="4092575" y="3178175"/>
          <p14:tracePt t="951" x="3908425" y="3314700"/>
          <p14:tracePt t="1487" x="3932238" y="3314700"/>
          <p14:tracePt t="1495" x="3978275" y="3306763"/>
          <p14:tracePt t="1503" x="4016375" y="3298825"/>
          <p14:tracePt t="1518" x="4068763" y="3276600"/>
          <p14:tracePt t="1535" x="4251325" y="3200400"/>
          <p14:tracePt t="1551" x="4359275" y="3154363"/>
          <p14:tracePt t="1568" x="4435475" y="3116263"/>
          <p14:tracePt t="1585" x="4449763" y="3116263"/>
          <p14:tracePt t="1727" x="4457700" y="3116263"/>
          <p14:tracePt t="1735" x="4473575" y="3108325"/>
          <p14:tracePt t="1743" x="4511675" y="3108325"/>
          <p14:tracePt t="1751" x="4556125" y="3108325"/>
          <p14:tracePt t="1768" x="4648200" y="3108325"/>
          <p14:tracePt t="1785" x="4732338" y="3108325"/>
          <p14:tracePt t="1802" x="4792663" y="3116263"/>
          <p14:tracePt t="1835" x="4800600" y="3116263"/>
          <p14:tracePt t="2055" x="4822825" y="3116263"/>
          <p14:tracePt t="2063" x="4884738" y="3116263"/>
          <p14:tracePt t="2071" x="4937125" y="3116263"/>
          <p14:tracePt t="2085" x="5013325" y="3108325"/>
          <p14:tracePt t="2102" x="5189538" y="3086100"/>
          <p14:tracePt t="2118" x="5387975" y="3078163"/>
          <p14:tracePt t="2135" x="5661025" y="3040063"/>
          <p14:tracePt t="2152" x="5791200" y="3032125"/>
          <p14:tracePt t="2168" x="5851525" y="3032125"/>
          <p14:tracePt t="2202" x="5859463" y="3032125"/>
          <p14:tracePt t="2279" x="5867400" y="3032125"/>
          <p14:tracePt t="2287" x="5883275" y="3032125"/>
          <p14:tracePt t="2295" x="5897563" y="3032125"/>
          <p14:tracePt t="2303" x="5921375" y="3040063"/>
          <p14:tracePt t="2319" x="5973763" y="3048000"/>
          <p14:tracePt t="2335" x="6027738" y="3048000"/>
          <p14:tracePt t="2352" x="6073775" y="3048000"/>
          <p14:tracePt t="2551" x="6080125" y="3048000"/>
          <p14:tracePt t="2559" x="6080125" y="3055938"/>
          <p14:tracePt t="2568" x="6080125" y="3063875"/>
          <p14:tracePt t="2585" x="6118225" y="3086100"/>
          <p14:tracePt t="2602" x="6156325" y="3101975"/>
          <p14:tracePt t="2618" x="6202363" y="3124200"/>
          <p14:tracePt t="2635" x="6218238" y="3124200"/>
          <p14:tracePt t="2652" x="6218238" y="3132138"/>
          <p14:tracePt t="3039" x="6188075" y="3124200"/>
          <p14:tracePt t="3047" x="6142038" y="3116263"/>
          <p14:tracePt t="3055" x="6088063" y="3108325"/>
          <p14:tracePt t="3069" x="6049963" y="3108325"/>
          <p14:tracePt t="3085" x="5905500" y="3101975"/>
          <p14:tracePt t="3102" x="5722938" y="3101975"/>
          <p14:tracePt t="3118" x="5456238" y="3070225"/>
          <p14:tracePt t="3135" x="5311775" y="3032125"/>
          <p14:tracePt t="3152" x="5203825" y="3001963"/>
          <p14:tracePt t="3169" x="5159375" y="2987675"/>
          <p14:tracePt t="3185" x="5135563" y="2963863"/>
          <p14:tracePt t="3202" x="5127625" y="2963863"/>
          <p14:tracePt t="3235" x="5127625" y="2925763"/>
          <p14:tracePt t="3252" x="5089525" y="2887663"/>
          <p14:tracePt t="3269" x="5029200" y="2827338"/>
          <p14:tracePt t="3285" x="4914900" y="2765425"/>
          <p14:tracePt t="3303" x="4702175" y="2689225"/>
          <p14:tracePt t="3319" x="4549775" y="2651125"/>
          <p14:tracePt t="3335" x="4427538" y="2644775"/>
          <p14:tracePt t="3352" x="4335463" y="2628900"/>
          <p14:tracePt t="3369" x="4327525" y="2628900"/>
          <p14:tracePt t="3535" x="4321175" y="2620963"/>
          <p14:tracePt t="3543" x="4327525" y="2606675"/>
          <p14:tracePt t="3552" x="4343400" y="2598738"/>
          <p14:tracePt t="3569" x="4435475" y="2574925"/>
          <p14:tracePt t="3586" x="4594225" y="2536825"/>
          <p14:tracePt t="3602" x="4800600" y="2506663"/>
          <p14:tracePt t="3619" x="5021263" y="2484438"/>
          <p14:tracePt t="3635" x="5280025" y="2446338"/>
          <p14:tracePt t="3652" x="5470525" y="2408238"/>
          <p14:tracePt t="3669" x="5630863" y="2400300"/>
          <p14:tracePt t="3686" x="5707063" y="2400300"/>
          <p14:tracePt t="3702" x="5807075" y="2384425"/>
          <p14:tracePt t="3719" x="5883275" y="2378075"/>
          <p14:tracePt t="3736" x="5965825" y="2362200"/>
          <p14:tracePt t="3752" x="6065838" y="2346325"/>
          <p14:tracePt t="3769" x="6164263" y="2332038"/>
          <p14:tracePt t="3786" x="6270625" y="2324100"/>
          <p14:tracePt t="3802" x="6346825" y="2301875"/>
          <p14:tracePt t="3819" x="6438900" y="2301875"/>
          <p14:tracePt t="3836" x="6499225" y="2301875"/>
          <p14:tracePt t="3852" x="6553200" y="2301875"/>
          <p14:tracePt t="3869" x="6607175" y="2301875"/>
          <p14:tracePt t="3886" x="6651625" y="2301875"/>
          <p14:tracePt t="3903" x="6683375" y="2301875"/>
          <p14:tracePt t="3919" x="6705600" y="2301875"/>
          <p14:tracePt t="3936" x="6759575" y="2308225"/>
          <p14:tracePt t="3952" x="6804025" y="2324100"/>
          <p14:tracePt t="3969" x="6835775" y="2332038"/>
          <p14:tracePt t="3986" x="6850063" y="2339975"/>
          <p14:tracePt t="4002" x="6865938" y="2339975"/>
          <p14:tracePt t="4019" x="6873875" y="2346325"/>
          <p14:tracePt t="4036" x="6880225" y="2354263"/>
          <p14:tracePt t="4052" x="6880225" y="2362200"/>
          <p14:tracePt t="4069" x="6880225" y="2392363"/>
          <p14:tracePt t="4086" x="6880225" y="2422525"/>
          <p14:tracePt t="4102" x="6880225" y="2438400"/>
          <p14:tracePt t="4119" x="6880225" y="2454275"/>
          <p14:tracePt t="4167" x="6865938" y="2460625"/>
          <p14:tracePt t="4335" x="6842125" y="2476500"/>
          <p14:tracePt t="4343" x="6804025" y="2506663"/>
          <p14:tracePt t="4352" x="6727825" y="2568575"/>
          <p14:tracePt t="4369" x="6561138" y="2720975"/>
          <p14:tracePt t="4386" x="6256338" y="2955925"/>
          <p14:tracePt t="4403" x="5859463" y="3170238"/>
          <p14:tracePt t="4419" x="5478463" y="3298825"/>
          <p14:tracePt t="4436" x="5173663" y="3360738"/>
          <p14:tracePt t="4452" x="4983163" y="3390900"/>
          <p14:tracePt t="4469" x="4892675" y="3390900"/>
          <p14:tracePt t="4486" x="4860925" y="3390900"/>
          <p14:tracePt t="4543" x="4854575" y="3390900"/>
          <p14:tracePt t="4551" x="4838700" y="3390900"/>
          <p14:tracePt t="4559" x="4816475" y="3375025"/>
          <p14:tracePt t="4569" x="4792663" y="3352800"/>
          <p14:tracePt t="4586" x="4702175" y="3314700"/>
          <p14:tracePt t="4603" x="4625975" y="3276600"/>
          <p14:tracePt t="4619" x="4564063" y="3260725"/>
          <p14:tracePt t="4636" x="4549775" y="3254375"/>
          <p14:tracePt t="4711" x="4564063" y="3254375"/>
          <p14:tracePt t="4719" x="4594225" y="3254375"/>
          <p14:tracePt t="4727" x="4610100" y="3254375"/>
          <p14:tracePt t="4736" x="4640263" y="3254375"/>
          <p14:tracePt t="4752" x="4716463" y="3254375"/>
          <p14:tracePt t="4769" x="4800600" y="3222625"/>
          <p14:tracePt t="4786" x="4868863" y="3170238"/>
          <p14:tracePt t="4803" x="4899025" y="3101975"/>
          <p14:tracePt t="4819" x="4899025" y="3063875"/>
          <p14:tracePt t="4836" x="4906963" y="3048000"/>
          <p14:tracePt t="4853" x="4906963" y="3032125"/>
          <p14:tracePt t="4869" x="4892675" y="3017838"/>
          <p14:tracePt t="4886" x="4868863" y="3001963"/>
          <p14:tracePt t="4967" x="4892675" y="3001963"/>
          <p14:tracePt t="4975" x="4937125" y="3009900"/>
          <p14:tracePt t="4986" x="4968875" y="3017838"/>
          <p14:tracePt t="5003" x="5067300" y="3032125"/>
          <p14:tracePt t="5019" x="5211763" y="3032125"/>
          <p14:tracePt t="5036" x="5311775" y="3032125"/>
          <p14:tracePt t="5053" x="5356225" y="3032125"/>
          <p14:tracePt t="5069" x="5372100" y="3032125"/>
          <p14:tracePt t="5086" x="5380038" y="3032125"/>
          <p14:tracePt t="5127" x="5387975" y="3017838"/>
          <p14:tracePt t="5135" x="5387975" y="3009900"/>
          <p14:tracePt t="5143" x="5394325" y="3009900"/>
          <p14:tracePt t="5153" x="5418138" y="3001963"/>
          <p14:tracePt t="5169" x="5486400" y="3001963"/>
          <p14:tracePt t="5186" x="5600700" y="3001963"/>
          <p14:tracePt t="5203" x="5753100" y="3001963"/>
          <p14:tracePt t="5219" x="5921375" y="3001963"/>
          <p14:tracePt t="5236" x="6073775" y="3001963"/>
          <p14:tracePt t="5253" x="6142038" y="3001963"/>
          <p14:tracePt t="5303" x="6149975" y="3001963"/>
          <p14:tracePt t="5423" x="6180138" y="3001963"/>
          <p14:tracePt t="5431" x="6188075" y="3017838"/>
          <p14:tracePt t="5439" x="6218238" y="3025775"/>
          <p14:tracePt t="5453" x="6256338" y="3048000"/>
          <p14:tracePt t="5469" x="6286500" y="3063875"/>
          <p14:tracePt t="5535" x="6270625" y="3055938"/>
          <p14:tracePt t="5543" x="6248400" y="3055938"/>
          <p14:tracePt t="5553" x="6232525" y="3048000"/>
          <p14:tracePt t="5570" x="6202363" y="3040063"/>
          <p14:tracePt t="5586" x="6194425" y="3032125"/>
          <p14:tracePt t="5719" x="6188075" y="3032125"/>
          <p14:tracePt t="5735" x="6188075" y="3040063"/>
          <p14:tracePt t="5743" x="6188075" y="3048000"/>
          <p14:tracePt t="5753" x="6188075" y="3070225"/>
          <p14:tracePt t="5770" x="6188075" y="3132138"/>
          <p14:tracePt t="5786" x="6149975" y="3238500"/>
          <p14:tracePt t="5803" x="6088063" y="3368675"/>
          <p14:tracePt t="5820" x="5973763" y="3535363"/>
          <p14:tracePt t="5836" x="5813425" y="3679825"/>
          <p14:tracePt t="5853" x="5668963" y="3756025"/>
          <p14:tracePt t="5870" x="5394325" y="3832225"/>
          <p14:tracePt t="5887" x="5203825" y="3863975"/>
          <p14:tracePt t="5903" x="5059363" y="3878263"/>
          <p14:tracePt t="5920" x="4945063" y="3878263"/>
          <p14:tracePt t="5936" x="4884738" y="3878263"/>
          <p14:tracePt t="5953" x="4854575" y="3878263"/>
          <p14:tracePt t="5986" x="4846638" y="3863975"/>
          <p14:tracePt t="6003" x="4846638" y="3832225"/>
          <p14:tracePt t="6020" x="4846638" y="3771900"/>
          <p14:tracePt t="6036" x="4822825" y="3687763"/>
          <p14:tracePt t="6053" x="4816475" y="3619500"/>
          <p14:tracePt t="6070" x="4792663" y="3551238"/>
          <p14:tracePt t="6087" x="4792663" y="3521075"/>
          <p14:tracePt t="6103" x="4778375" y="3505200"/>
          <p14:tracePt t="6215" x="4792663" y="3505200"/>
          <p14:tracePt t="6223" x="4830763" y="3513138"/>
          <p14:tracePt t="6231" x="4860925" y="3521075"/>
          <p14:tracePt t="6239" x="4922838" y="3527425"/>
          <p14:tracePt t="6253" x="4999038" y="3535363"/>
          <p14:tracePt t="6270" x="5372100" y="3535363"/>
          <p14:tracePt t="6287" x="5570538" y="3535363"/>
          <p14:tracePt t="6303" x="5668963" y="3535363"/>
          <p14:tracePt t="6320" x="5676900" y="3535363"/>
          <p14:tracePt t="6407" x="5692775" y="3527425"/>
          <p14:tracePt t="6415" x="5707063" y="3527425"/>
          <p14:tracePt t="6423" x="5753100" y="3527425"/>
          <p14:tracePt t="6436" x="5813425" y="3527425"/>
          <p14:tracePt t="6453" x="5943600" y="3521075"/>
          <p14:tracePt t="6470" x="6172200" y="3482975"/>
          <p14:tracePt t="6487" x="6256338" y="3451225"/>
          <p14:tracePt t="6503" x="6278563" y="3444875"/>
          <p14:tracePt t="6520" x="6286500" y="3429000"/>
          <p14:tracePt t="6537" x="6286500" y="3382963"/>
          <p14:tracePt t="6553" x="6286500" y="3322638"/>
          <p14:tracePt t="6570" x="6270625" y="3230563"/>
          <p14:tracePt t="6587" x="6248400" y="3124200"/>
          <p14:tracePt t="6603" x="6240463" y="3048000"/>
          <p14:tracePt t="6620" x="6240463" y="3009900"/>
          <p14:tracePt t="6637" x="6240463" y="2979738"/>
          <p14:tracePt t="6653" x="6240463" y="2955925"/>
          <p14:tracePt t="6670" x="6256338" y="2933700"/>
          <p14:tracePt t="6743" x="6256338" y="2917825"/>
          <p14:tracePt t="6751" x="6256338" y="2911475"/>
          <p14:tracePt t="6759" x="6256338" y="2887663"/>
          <p14:tracePt t="6770" x="6256338" y="2865438"/>
          <p14:tracePt t="6787" x="6256338" y="2789238"/>
          <p14:tracePt t="6803" x="6256338" y="2727325"/>
          <p14:tracePt t="6820" x="6218238" y="2644775"/>
          <p14:tracePt t="6837" x="6111875" y="2582863"/>
          <p14:tracePt t="6853" x="5965825" y="2544763"/>
          <p14:tracePt t="6870" x="5753100" y="2530475"/>
          <p14:tracePt t="6887" x="5432425" y="2636838"/>
          <p14:tracePt t="6903" x="5227638" y="2819400"/>
          <p14:tracePt t="6920" x="5045075" y="3094038"/>
          <p14:tracePt t="6937" x="4968875" y="3298825"/>
          <p14:tracePt t="6953" x="4953000" y="3398838"/>
          <p14:tracePt t="6970" x="4968875" y="3436938"/>
          <p14:tracePt t="6987" x="5021263" y="3444875"/>
          <p14:tracePt t="7003" x="5189538" y="3444875"/>
          <p14:tracePt t="7020" x="5554663" y="3284538"/>
          <p14:tracePt t="7037" x="5821363" y="3116263"/>
          <p14:tracePt t="7053" x="5973763" y="2971800"/>
          <p14:tracePt t="7070" x="6003925" y="2879725"/>
          <p14:tracePt t="7087" x="5981700" y="2827338"/>
          <p14:tracePt t="7103" x="5897563" y="2797175"/>
          <p14:tracePt t="7120" x="5775325" y="2765425"/>
          <p14:tracePt t="7137" x="5654675" y="2765425"/>
          <p14:tracePt t="7153" x="5578475" y="2773363"/>
          <p14:tracePt t="7170" x="5554663" y="2789238"/>
          <p14:tracePt t="7187" x="5554663" y="2827338"/>
          <p14:tracePt t="7203" x="5600700" y="2849563"/>
          <p14:tracePt t="7220" x="5745163" y="2879725"/>
          <p14:tracePt t="7237" x="5959475" y="2879725"/>
          <p14:tracePt t="7253" x="6118225" y="2827338"/>
          <p14:tracePt t="7271" x="6134100" y="2781300"/>
          <p14:tracePt t="7287" x="6134100" y="2765425"/>
          <p14:tracePt t="7303" x="6080125" y="2735263"/>
          <p14:tracePt t="7320" x="6057900" y="2735263"/>
          <p14:tracePt t="7391" x="6073775" y="2743200"/>
          <p14:tracePt t="7407" x="6073775" y="2751138"/>
          <p14:tracePt t="7415" x="6073775" y="2773363"/>
          <p14:tracePt t="7423" x="6073775" y="2797175"/>
          <p14:tracePt t="7437" x="6073775" y="2841625"/>
          <p14:tracePt t="7454" x="6049963" y="3063875"/>
          <p14:tracePt t="7470" x="5959475" y="3565525"/>
          <p14:tracePt t="7487" x="5875338" y="3802063"/>
          <p14:tracePt t="7504" x="5845175" y="3878263"/>
          <p14:tracePt t="7551" x="5845175" y="3856038"/>
          <p14:tracePt t="7559" x="5859463" y="3779838"/>
          <p14:tracePt t="7570" x="5889625" y="3717925"/>
          <p14:tracePt t="7587" x="5965825" y="3573463"/>
          <p14:tracePt t="7604" x="6003925" y="3451225"/>
          <p14:tracePt t="7620" x="6019800" y="3382963"/>
          <p14:tracePt t="7637" x="6027738" y="3368675"/>
          <p14:tracePt t="7703" x="6035675" y="3382963"/>
          <p14:tracePt t="7711" x="6035675" y="3413125"/>
          <p14:tracePt t="7720" x="6042025" y="3451225"/>
          <p14:tracePt t="7737" x="6065838" y="3559175"/>
          <p14:tracePt t="7754" x="6073775" y="3635375"/>
          <p14:tracePt t="7770" x="6080125" y="3665538"/>
          <p14:tracePt t="8031" x="6080125" y="3673475"/>
          <p14:tracePt t="8039" x="6073775" y="3673475"/>
          <p14:tracePt t="8063" x="6065838" y="3673475"/>
          <p14:tracePt t="8072" x="6057900" y="3673475"/>
          <p14:tracePt t="8087" x="6049963" y="3673475"/>
          <p14:tracePt t="8103" x="6042025" y="3673475"/>
          <p14:tracePt t="8535" x="6011863" y="3703638"/>
          <p14:tracePt t="8543" x="5965825" y="3810000"/>
          <p14:tracePt t="8554" x="5935663" y="3878263"/>
          <p14:tracePt t="8571" x="5883275" y="4022725"/>
          <p14:tracePt t="8587" x="5807075" y="4168775"/>
          <p14:tracePt t="8604" x="5722938" y="4275138"/>
          <p14:tracePt t="8621" x="5661025" y="4351338"/>
          <p14:tracePt t="8637" x="5608638" y="4381500"/>
          <p14:tracePt t="8655" x="5524500" y="4419600"/>
          <p14:tracePt t="8671" x="5448300" y="4441825"/>
          <p14:tracePt t="8687" x="5364163" y="4441825"/>
          <p14:tracePt t="8704" x="5280025" y="4441825"/>
          <p14:tracePt t="8721" x="5211763" y="4441825"/>
          <p14:tracePt t="8737" x="5165725" y="4441825"/>
          <p14:tracePt t="8807" x="5151438" y="4449763"/>
          <p14:tracePt t="8823" x="5127625" y="4465638"/>
          <p14:tracePt t="8831" x="5113338" y="4487863"/>
          <p14:tracePt t="8839" x="5089525" y="4518025"/>
          <p14:tracePt t="8854" x="5037138" y="4610100"/>
          <p14:tracePt t="8871" x="4991100" y="4686300"/>
          <p14:tracePt t="8887" x="4968875" y="4724400"/>
          <p14:tracePt t="8904" x="4968875" y="4732338"/>
          <p14:tracePt t="9151" x="4975225" y="4732338"/>
          <p14:tracePt t="9159" x="5029200" y="4708525"/>
          <p14:tracePt t="9171" x="5113338" y="4702175"/>
          <p14:tracePt t="9188" x="5349875" y="4656138"/>
          <p14:tracePt t="9204" x="5684838" y="4610100"/>
          <p14:tracePt t="9207" x="5845175" y="4579938"/>
          <p14:tracePt t="9221" x="5959475" y="4572000"/>
          <p14:tracePt t="9238" x="6088063" y="4556125"/>
          <p14:tracePt t="9254" x="6118225" y="4541838"/>
          <p14:tracePt t="9639" x="6111875" y="4541838"/>
          <p14:tracePt t="9647" x="6096000" y="4533900"/>
          <p14:tracePt t="9671" x="6088063" y="4533900"/>
          <p14:tracePt t="9719" x="6065838" y="4533900"/>
          <p14:tracePt t="9727" x="6027738" y="4541838"/>
          <p14:tracePt t="9738" x="5959475" y="4656138"/>
          <p14:tracePt t="9754" x="5837238" y="4930775"/>
          <p14:tracePt t="9771" x="5715000" y="5181600"/>
          <p14:tracePt t="9788" x="5562600" y="5380038"/>
          <p14:tracePt t="9804" x="5448300" y="5478463"/>
          <p14:tracePt t="9821" x="5349875" y="5540375"/>
          <p14:tracePt t="9838" x="5326063" y="5546725"/>
          <p14:tracePt t="9854" x="5318125" y="5546725"/>
          <p14:tracePt t="9871" x="5303838" y="5540375"/>
          <p14:tracePt t="9888" x="5287963" y="5486400"/>
          <p14:tracePt t="9904" x="5257800" y="5394325"/>
          <p14:tracePt t="9921" x="5227638" y="5311775"/>
          <p14:tracePt t="9938" x="5203825" y="5249863"/>
          <p14:tracePt t="9954" x="5181600" y="5211763"/>
          <p14:tracePt t="9971" x="5165725" y="5189538"/>
          <p14:tracePt t="9988" x="5143500" y="5173663"/>
          <p14:tracePt t="10004" x="5105400" y="5143500"/>
          <p14:tracePt t="10038" x="5097463" y="5135563"/>
          <p14:tracePt t="10055" x="5089525" y="5135563"/>
          <p14:tracePt t="10071" x="5089525" y="5127625"/>
          <p14:tracePt t="10088" x="5083175" y="5105400"/>
          <p14:tracePt t="10104" x="5083175" y="5067300"/>
          <p14:tracePt t="10121" x="5075238" y="5021263"/>
          <p14:tracePt t="10138" x="5059363" y="4999038"/>
          <p14:tracePt t="10154" x="5059363" y="4991100"/>
          <p14:tracePt t="10171" x="5059363" y="4983163"/>
          <p14:tracePt t="10263" x="5051425" y="4991100"/>
          <p14:tracePt t="10271" x="5051425" y="5051425"/>
          <p14:tracePt t="10279" x="5051425" y="5165725"/>
          <p14:tracePt t="10288" x="5051425" y="5287963"/>
          <p14:tracePt t="10305" x="5051425" y="5622925"/>
          <p14:tracePt t="10321" x="5051425" y="5913438"/>
          <p14:tracePt t="10338" x="5045075" y="6057900"/>
          <p14:tracePt t="10355" x="5037138" y="6088063"/>
          <p14:tracePt t="10399" x="5037138" y="6080125"/>
          <p14:tracePt t="10407" x="5059363" y="5981700"/>
          <p14:tracePt t="10421" x="5105400" y="5813425"/>
          <p14:tracePt t="10438" x="5211763" y="5173663"/>
          <p14:tracePt t="10455" x="5249863" y="4808538"/>
          <p14:tracePt t="10471" x="5249863" y="4656138"/>
          <p14:tracePt t="10488" x="5249863" y="4640263"/>
          <p14:tracePt t="10535" x="5241925" y="4708525"/>
          <p14:tracePt t="10543" x="5219700" y="4830763"/>
          <p14:tracePt t="10555" x="5197475" y="4983163"/>
          <p14:tracePt t="10571" x="5127625" y="5349875"/>
          <p14:tracePt t="10588" x="5075238" y="5540375"/>
          <p14:tracePt t="10605" x="5059363" y="5570538"/>
          <p14:tracePt t="10631" x="5059363" y="5562600"/>
          <p14:tracePt t="10640" x="5075238" y="5502275"/>
          <p14:tracePt t="10655" x="5135563" y="5356225"/>
          <p14:tracePt t="10671" x="5173663" y="5197475"/>
          <p14:tracePt t="10688" x="5189538" y="5143500"/>
          <p14:tracePt t="10743" x="5189538" y="5165725"/>
          <p14:tracePt t="10751" x="5189538" y="5227638"/>
          <p14:tracePt t="10759" x="5189538" y="5280025"/>
          <p14:tracePt t="10771" x="5189538" y="5356225"/>
          <p14:tracePt t="10788" x="5211763" y="5464175"/>
          <p14:tracePt t="10805" x="5241925" y="5516563"/>
          <p14:tracePt t="10822" x="5356225" y="5540375"/>
          <p14:tracePt t="10839" x="5578475" y="5540375"/>
          <p14:tracePt t="10855" x="5837238" y="5464175"/>
          <p14:tracePt t="10871" x="6042025" y="5349875"/>
          <p14:tracePt t="10888" x="6142038" y="5257800"/>
          <p14:tracePt t="10905" x="6149975" y="5241925"/>
          <p14:tracePt t="10921" x="6149975" y="5235575"/>
          <p14:tracePt t="10938" x="6149975" y="5227638"/>
          <p14:tracePt t="10955" x="6126163" y="5227638"/>
          <p14:tracePt t="10971" x="6118225" y="5227638"/>
          <p14:tracePt t="11005" x="6096000" y="5241925"/>
          <p14:tracePt t="11021" x="6088063" y="5295900"/>
          <p14:tracePt t="11038" x="6088063" y="5349875"/>
          <p14:tracePt t="11055" x="6088063" y="5380038"/>
          <p14:tracePt t="11072" x="6096000" y="5410200"/>
          <p14:tracePt t="11088" x="6103938" y="5418138"/>
          <p14:tracePt t="11105" x="6111875" y="5418138"/>
          <p14:tracePt t="11207" x="6103938" y="5418138"/>
          <p14:tracePt t="11231" x="6088063" y="5410200"/>
          <p14:tracePt t="11999" x="6080125" y="5432425"/>
          <p14:tracePt t="12007" x="6057900" y="5464175"/>
          <p14:tracePt t="12015" x="6049963" y="5478463"/>
          <p14:tracePt t="12024" x="6035675" y="5494338"/>
          <p14:tracePt t="12038" x="6011863" y="5524500"/>
          <p14:tracePt t="12055" x="5997575" y="5540375"/>
          <p14:tracePt t="12072" x="5981700" y="5546725"/>
          <p14:tracePt t="12089" x="5973763" y="5554663"/>
          <p14:tracePt t="12105" x="5965825" y="5554663"/>
          <p14:tracePt t="12139" x="5951538" y="5554663"/>
          <p14:tracePt t="12155" x="5943600" y="5554663"/>
          <p14:tracePt t="12172" x="5927725" y="5554663"/>
          <p14:tracePt t="12189" x="5913438" y="5554663"/>
          <p14:tracePt t="12205" x="5905500" y="5554663"/>
          <p14:tracePt t="12222" x="5889625" y="5554663"/>
          <p14:tracePt t="14423" x="5845175" y="5554663"/>
          <p14:tracePt t="14431" x="5768975" y="5524500"/>
          <p14:tracePt t="14439" x="5600700" y="5486400"/>
          <p14:tracePt t="14456" x="5121275" y="5341938"/>
          <p14:tracePt t="14473" x="4670425" y="5219700"/>
          <p14:tracePt t="14489" x="4175125" y="5083175"/>
          <p14:tracePt t="14506" x="3725863" y="4906963"/>
          <p14:tracePt t="14523" x="3292475" y="4686300"/>
          <p14:tracePt t="14539" x="3055938" y="4511675"/>
          <p14:tracePt t="14556" x="2979738" y="4397375"/>
          <p14:tracePt t="14573" x="2949575" y="4275138"/>
          <p14:tracePt t="14589" x="2949575" y="4144963"/>
          <p14:tracePt t="14606" x="2955925" y="3984625"/>
          <p14:tracePt t="14623" x="2971800" y="3894138"/>
          <p14:tracePt t="14639" x="3001963" y="3787775"/>
          <p14:tracePt t="14656" x="3009900" y="3717925"/>
          <p14:tracePt t="14673" x="3017838" y="3657600"/>
          <p14:tracePt t="14690" x="3025775" y="3597275"/>
          <p14:tracePt t="14706" x="3032125" y="3521075"/>
          <p14:tracePt t="14723" x="3040063" y="3467100"/>
          <p14:tracePt t="14739" x="3055938" y="3406775"/>
          <p14:tracePt t="14756" x="3055938" y="3390900"/>
          <p14:tracePt t="14773" x="3063875" y="3382963"/>
          <p14:tracePt t="14806" x="3086100" y="3344863"/>
          <p14:tracePt t="14823" x="3178175" y="3292475"/>
          <p14:tracePt t="14840" x="3306763" y="3260725"/>
          <p14:tracePt t="14856" x="3451225" y="3254375"/>
          <p14:tracePt t="14873" x="3627438" y="3216275"/>
          <p14:tracePt t="14890" x="3787775" y="3192463"/>
          <p14:tracePt t="14906" x="3886200" y="3178175"/>
          <p14:tracePt t="14923" x="3932238" y="3170238"/>
          <p14:tracePt t="14940" x="3940175" y="3170238"/>
          <p14:tracePt t="14999" x="3954463" y="3162300"/>
          <p14:tracePt t="15007" x="4016375" y="3140075"/>
          <p14:tracePt t="15015" x="4114800" y="3094038"/>
          <p14:tracePt t="15023" x="4183063" y="3078163"/>
          <p14:tracePt t="15040" x="4313238" y="3048000"/>
          <p14:tracePt t="15056" x="4441825" y="3001963"/>
          <p14:tracePt t="15073" x="4556125" y="2971800"/>
          <p14:tracePt t="15090" x="4610100" y="2963863"/>
          <p14:tracePt t="15106" x="4625975" y="2963863"/>
          <p14:tracePt t="15123" x="4632325" y="2955925"/>
          <p14:tracePt t="15239" x="4632325" y="2979738"/>
          <p14:tracePt t="15247" x="4632325" y="3070225"/>
          <p14:tracePt t="15256" x="4632325" y="3170238"/>
          <p14:tracePt t="15273" x="4670425" y="3375025"/>
          <p14:tracePt t="15290" x="4716463" y="3513138"/>
          <p14:tracePt t="15306" x="4740275" y="3603625"/>
          <p14:tracePt t="15323" x="4754563" y="3649663"/>
          <p14:tracePt t="15340" x="4754563" y="3665538"/>
          <p14:tracePt t="15471" x="4754563" y="3649663"/>
          <p14:tracePt t="15479" x="4754563" y="3627438"/>
          <p14:tracePt t="15490" x="4754563" y="3611563"/>
          <p14:tracePt t="15506" x="4754563" y="3603625"/>
          <p14:tracePt t="15523" x="4754563" y="3589338"/>
          <p14:tracePt t="15540" x="4754563" y="3573463"/>
          <p14:tracePt t="15557" x="4754563" y="3559175"/>
          <p14:tracePt t="15573" x="4754563" y="3535363"/>
          <p14:tracePt t="15590" x="4754563" y="3482975"/>
          <p14:tracePt t="15606" x="4746625" y="3467100"/>
          <p14:tracePt t="15623" x="4746625" y="3451225"/>
          <p14:tracePt t="15640" x="4732338" y="3421063"/>
          <p14:tracePt t="15656" x="4732338" y="3398838"/>
          <p14:tracePt t="15673" x="4724400" y="3382963"/>
          <p14:tracePt t="15690" x="4724400" y="3352800"/>
          <p14:tracePt t="15707" x="4716463" y="3314700"/>
          <p14:tracePt t="15723" x="4708525" y="3292475"/>
          <p14:tracePt t="15743" x="4708525" y="3284538"/>
          <p14:tracePt t="15757" x="4702175" y="3276600"/>
          <p14:tracePt t="15773" x="4694238" y="3246438"/>
          <p14:tracePt t="15790" x="4694238" y="3238500"/>
          <p14:tracePt t="15806" x="4678363" y="3216275"/>
          <p14:tracePt t="15823" x="4670425" y="3216275"/>
          <p14:tracePt t="15840" x="4670425" y="3200400"/>
          <p14:tracePt t="16335" x="4670425" y="3222625"/>
          <p14:tracePt t="16343" x="4670425" y="3298825"/>
          <p14:tracePt t="16351" x="4670425" y="3344863"/>
          <p14:tracePt t="16359" x="4670425" y="3421063"/>
          <p14:tracePt t="16373" x="4670425" y="3482975"/>
          <p14:tracePt t="16390" x="4686300" y="3589338"/>
          <p14:tracePt t="16407" x="4732338" y="3725863"/>
          <p14:tracePt t="16424" x="4778375" y="3825875"/>
          <p14:tracePt t="16440" x="4808538" y="3870325"/>
          <p14:tracePt t="16457" x="4816475" y="3894138"/>
          <p14:tracePt t="16473" x="4822825" y="3894138"/>
          <p14:tracePt t="16567" x="4830763" y="3894138"/>
          <p14:tracePt t="16575" x="4838700" y="3863975"/>
          <p14:tracePt t="16583" x="4860925" y="3817938"/>
          <p14:tracePt t="16591" x="4860925" y="3794125"/>
          <p14:tracePt t="16607" x="4860925" y="3763963"/>
          <p14:tracePt t="16624" x="4868863" y="3725863"/>
          <p14:tracePt t="16640" x="4868863" y="3711575"/>
          <p14:tracePt t="16710" x="4876800" y="3711575"/>
          <p14:tracePt t="16719" x="4884738" y="3711575"/>
          <p14:tracePt t="16726" x="4906963" y="3749675"/>
          <p14:tracePt t="16740" x="4937125" y="3856038"/>
          <p14:tracePt t="16757" x="5013325" y="4122738"/>
          <p14:tracePt t="16774" x="5105400" y="4541838"/>
          <p14:tracePt t="16790" x="5127625" y="4664075"/>
          <p14:tracePt t="16807" x="5151438" y="4922838"/>
          <p14:tracePt t="16824" x="5151438" y="5059363"/>
          <p14:tracePt t="16840" x="5151438" y="5127625"/>
          <p14:tracePt t="16857" x="5151438" y="5181600"/>
          <p14:tracePt t="16874" x="5151438" y="5227638"/>
          <p14:tracePt t="16890" x="5143500" y="5241925"/>
          <p14:tracePt t="16907" x="5143500" y="5257800"/>
          <p14:tracePt t="16924" x="5143500" y="5273675"/>
          <p14:tracePt t="16940" x="5151438" y="5287963"/>
          <p14:tracePt t="16957" x="5159375" y="5303838"/>
          <p14:tracePt t="16974" x="5165725" y="5326063"/>
          <p14:tracePt t="16990" x="5173663" y="5356225"/>
          <p14:tracePt t="17007" x="5181600" y="5372100"/>
          <p14:tracePt t="17024" x="5181600" y="5418138"/>
          <p14:tracePt t="17041" x="5181600" y="5478463"/>
          <p14:tracePt t="17057" x="5181600" y="5524500"/>
          <p14:tracePt t="17074" x="5181600" y="5546725"/>
          <p14:tracePt t="17399" x="5173663" y="5546725"/>
          <p14:tracePt t="17407" x="5165725" y="5524500"/>
          <p14:tracePt t="17415" x="5151438" y="5502275"/>
          <p14:tracePt t="17424" x="5135563" y="5470525"/>
          <p14:tracePt t="17440" x="5089525" y="5364163"/>
          <p14:tracePt t="17457" x="5037138" y="5287963"/>
          <p14:tracePt t="17474" x="4975225" y="5227638"/>
          <p14:tracePt t="17491" x="4930775" y="5197475"/>
          <p14:tracePt t="17507" x="4892675" y="5197475"/>
          <p14:tracePt t="17524" x="4876800" y="5189538"/>
          <p14:tracePt t="17541" x="4860925" y="5189538"/>
          <p14:tracePt t="17557" x="4846638" y="5197475"/>
          <p14:tracePt t="17574" x="4800600" y="5241925"/>
          <p14:tracePt t="17590" x="4746625" y="5326063"/>
          <p14:tracePt t="17607" x="4678363" y="5410200"/>
          <p14:tracePt t="17624" x="4610100" y="5486400"/>
          <p14:tracePt t="17641" x="4594225" y="5502275"/>
          <p14:tracePt t="17657" x="4587875" y="5502275"/>
          <p14:tracePt t="17691" x="4587875" y="5508625"/>
          <p14:tracePt t="17707" x="4579938" y="5508625"/>
          <p14:tracePt t="17724" x="4572000" y="5508625"/>
          <p14:tracePt t="18567" x="4564063" y="5508625"/>
          <p14:tracePt t="18575" x="4564063" y="5440363"/>
          <p14:tracePt t="18583" x="4564063" y="5280025"/>
          <p14:tracePt t="18591" x="4564063" y="5075238"/>
          <p14:tracePt t="18607" x="4564063" y="4762500"/>
          <p14:tracePt t="18624" x="4564063" y="4487863"/>
          <p14:tracePt t="18641" x="4564063" y="4297363"/>
          <p14:tracePt t="18658" x="4564063" y="4137025"/>
          <p14:tracePt t="18674" x="4564063" y="4022725"/>
          <p14:tracePt t="18691" x="4564063" y="3932238"/>
          <p14:tracePt t="18708" x="4564063" y="3817938"/>
          <p14:tracePt t="18724" x="4564063" y="3711575"/>
          <p14:tracePt t="18727" x="4564063" y="3665538"/>
          <p14:tracePt t="18741" x="4564063" y="3627438"/>
          <p14:tracePt t="18758" x="4541838" y="3543300"/>
          <p14:tracePt t="19055" x="4541838" y="3527425"/>
          <p14:tracePt t="19063" x="4564063" y="3505200"/>
          <p14:tracePt t="19074" x="4618038" y="3489325"/>
          <p14:tracePt t="19091" x="4678363" y="3475038"/>
          <p14:tracePt t="19108" x="4770438" y="3451225"/>
          <p14:tracePt t="19124" x="4822825" y="3444875"/>
          <p14:tracePt t="19141" x="4830763" y="3444875"/>
          <p14:tracePt t="19247" x="4846638" y="3444875"/>
          <p14:tracePt t="19255" x="4854575" y="3451225"/>
          <p14:tracePt t="19263" x="4868863" y="3482975"/>
          <p14:tracePt t="19274" x="4868863" y="3489325"/>
          <p14:tracePt t="19291" x="4884738" y="3513138"/>
          <p14:tracePt t="19308" x="4892675" y="3535363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98828152"/>
              </p:ext>
            </p:extLst>
          </p:nvPr>
        </p:nvGraphicFramePr>
        <p:xfrm>
          <a:off x="1874165" y="2144838"/>
          <a:ext cx="67818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6781680" imgH="952200" progId="Equation.DSMT4">
                  <p:embed/>
                </p:oleObj>
              </mc:Choice>
              <mc:Fallback>
                <p:oleObj name="Equation" r:id="rId3" imgW="6781680" imgH="95220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4165" y="2144838"/>
                        <a:ext cx="67818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33772683"/>
              </p:ext>
            </p:extLst>
          </p:nvPr>
        </p:nvGraphicFramePr>
        <p:xfrm>
          <a:off x="3135194" y="3428233"/>
          <a:ext cx="16256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1625400" imgH="952200" progId="Equation.DSMT4">
                  <p:embed/>
                </p:oleObj>
              </mc:Choice>
              <mc:Fallback>
                <p:oleObj name="Equation" r:id="rId5" imgW="1625400" imgH="952200" progId="Equation.DSMT4">
                  <p:embed/>
                  <p:pic>
                    <p:nvPicPr>
                      <p:cNvPr id="6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5194" y="3428233"/>
                        <a:ext cx="16256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21587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9704"/>
    </mc:Choice>
    <mc:Fallback xmlns="">
      <p:transition advTm="109704"/>
    </mc:Fallback>
  </mc:AlternateContent>
  <p:extLst>
    <p:ext uri="{3A86A75C-4F4B-4683-9AE1-C65F6400EC91}">
      <p14:laserTraceLst xmlns:p14="http://schemas.microsoft.com/office/powerpoint/2010/main">
        <p14:tracePtLst>
          <p14:tracePt t="520" x="4899025" y="3543300"/>
          <p14:tracePt t="530" x="4914900" y="3543300"/>
          <p14:tracePt t="546" x="5127625" y="3467100"/>
          <p14:tracePt t="563" x="5432425" y="3336925"/>
          <p14:tracePt t="580" x="5692775" y="3222625"/>
          <p14:tracePt t="596" x="5829300" y="3146425"/>
          <p14:tracePt t="613" x="5875338" y="3116263"/>
          <p14:tracePt t="647" x="5829300" y="3086100"/>
          <p14:tracePt t="663" x="5341938" y="3001963"/>
          <p14:tracePt t="679" x="4441825" y="2941638"/>
          <p14:tracePt t="696" x="3641725" y="2941638"/>
          <p14:tracePt t="712" x="2895600" y="3040063"/>
          <p14:tracePt t="729" x="2332038" y="3246438"/>
          <p14:tracePt t="746" x="2041525" y="3421063"/>
          <p14:tracePt t="762" x="1981200" y="3482975"/>
          <p14:tracePt t="779" x="1981200" y="3527425"/>
          <p14:tracePt t="796" x="2003425" y="3551238"/>
          <p14:tracePt t="813" x="2057400" y="3597275"/>
          <p14:tracePt t="829" x="2117725" y="3665538"/>
          <p14:tracePt t="846" x="2133600" y="3695700"/>
          <p14:tracePt t="863" x="2133600" y="3711575"/>
          <p14:tracePt t="888" x="2133600" y="3725863"/>
          <p14:tracePt t="896" x="2125663" y="3725863"/>
          <p14:tracePt t="913" x="2079625" y="3733800"/>
          <p14:tracePt t="930" x="1997075" y="3749675"/>
          <p14:tracePt t="946" x="1889125" y="3771900"/>
          <p14:tracePt t="963" x="1858963" y="3779838"/>
          <p14:tracePt t="1360" x="1858963" y="3794125"/>
          <p14:tracePt t="1376" x="1858963" y="3802063"/>
          <p14:tracePt t="9648" x="1851025" y="3763963"/>
          <p14:tracePt t="9656" x="1844675" y="3543300"/>
          <p14:tracePt t="9666" x="1844675" y="3170238"/>
          <p14:tracePt t="9683" x="1828800" y="2324100"/>
          <p14:tracePt t="9699" x="1828800" y="1790700"/>
          <p14:tracePt t="9716" x="1858963" y="1554163"/>
          <p14:tracePt t="9732" x="1882775" y="1493838"/>
          <p14:tracePt t="9749" x="1889125" y="1485900"/>
          <p14:tracePt t="9824" x="1889125" y="1508125"/>
          <p14:tracePt t="9832" x="1882775" y="1531938"/>
          <p14:tracePt t="9840" x="1874838" y="1554163"/>
          <p14:tracePt t="9849" x="1858963" y="1577975"/>
          <p14:tracePt t="9866" x="1836738" y="1668463"/>
          <p14:tracePt t="9883" x="1812925" y="1722438"/>
          <p14:tracePt t="10008" x="1874838" y="1736725"/>
          <p14:tracePt t="10016" x="2095500" y="1806575"/>
          <p14:tracePt t="10024" x="2438400" y="1989138"/>
          <p14:tracePt t="10033" x="2743200" y="2155825"/>
          <p14:tracePt t="10049" x="3108325" y="2430463"/>
          <p14:tracePt t="10066" x="3246438" y="2552700"/>
          <p14:tracePt t="10083" x="3336925" y="2628900"/>
          <p14:tracePt t="10099" x="3406775" y="2682875"/>
          <p14:tracePt t="10116" x="3444875" y="2689225"/>
          <p14:tracePt t="10200" x="3451225" y="2697163"/>
          <p14:tracePt t="10216" x="3444875" y="2697163"/>
          <p14:tracePt t="10228" x="3444875" y="2713038"/>
          <p14:tracePt t="10236" x="3444875" y="2743200"/>
          <p14:tracePt t="10249" x="3436938" y="2789238"/>
          <p14:tracePt t="10266" x="3421063" y="2835275"/>
          <p14:tracePt t="10282" x="3413125" y="2849563"/>
          <p14:tracePt t="10299" x="3413125" y="2857500"/>
          <p14:tracePt t="10352" x="3406775" y="2865438"/>
          <p14:tracePt t="10367" x="3360738" y="2857500"/>
          <p14:tracePt t="10383" x="3284538" y="2827338"/>
          <p14:tracePt t="10399" x="3208338" y="2811463"/>
          <p14:tracePt t="10416" x="3140075" y="2803525"/>
          <p14:tracePt t="10433" x="3086100" y="2803525"/>
          <p14:tracePt t="10450" x="3048000" y="2797175"/>
          <p14:tracePt t="10466" x="3040063" y="2797175"/>
          <p14:tracePt t="10519" x="3032125" y="2789238"/>
          <p14:tracePt t="10528" x="3017838" y="2789238"/>
          <p14:tracePt t="10536" x="3001963" y="2789238"/>
          <p14:tracePt t="10550" x="2979738" y="2773363"/>
          <p14:tracePt t="10566" x="2887663" y="2765425"/>
          <p14:tracePt t="10582" x="2720975" y="2765425"/>
          <p14:tracePt t="10599" x="2659063" y="2765425"/>
          <p14:tracePt t="10616" x="2628900" y="2765425"/>
          <p14:tracePt t="10633" x="2613025" y="2765425"/>
          <p14:tracePt t="11288" x="2590800" y="2765425"/>
          <p14:tracePt t="11303" x="2514600" y="2759075"/>
          <p14:tracePt t="11318" x="2476500" y="2751138"/>
          <p14:tracePt t="11333" x="2392363" y="2727325"/>
          <p14:tracePt t="11350" x="2316163" y="2720975"/>
          <p14:tracePt t="11367" x="2225675" y="2667000"/>
          <p14:tracePt t="11383" x="2193925" y="2651125"/>
          <p14:tracePt t="11400" x="2193925" y="2636838"/>
          <p14:tracePt t="11416" x="2179638" y="2560638"/>
          <p14:tracePt t="11433" x="2179638" y="2522538"/>
          <p14:tracePt t="11450" x="2179638" y="2492375"/>
          <p14:tracePt t="11467" x="2179638" y="2454275"/>
          <p14:tracePt t="11483" x="2171700" y="2416175"/>
          <p14:tracePt t="11500" x="2163763" y="2384425"/>
          <p14:tracePt t="11517" x="2163763" y="2354263"/>
          <p14:tracePt t="11533" x="2149475" y="2324100"/>
          <p14:tracePt t="11550" x="2141538" y="2286000"/>
          <p14:tracePt t="11567" x="2141538" y="2255838"/>
          <p14:tracePt t="11583" x="2141538" y="2239963"/>
          <p14:tracePt t="11600" x="2141538" y="2225675"/>
          <p14:tracePt t="11633" x="2141538" y="2217738"/>
          <p14:tracePt t="12096" x="2125663" y="2247900"/>
          <p14:tracePt t="12111" x="2087563" y="2468563"/>
          <p14:tracePt t="12124" x="2057400" y="2628900"/>
          <p14:tracePt t="12133" x="2049463" y="2803525"/>
          <p14:tracePt t="12150" x="1997075" y="3101975"/>
          <p14:tracePt t="12167" x="1951038" y="3406775"/>
          <p14:tracePt t="12183" x="1943100" y="3489325"/>
          <p14:tracePt t="12200" x="1943100" y="3497263"/>
          <p14:tracePt t="12304" x="1951038" y="3497263"/>
          <p14:tracePt t="12312" x="1965325" y="3497263"/>
          <p14:tracePt t="12320" x="1997075" y="3467100"/>
          <p14:tracePt t="12334" x="2035175" y="3444875"/>
          <p14:tracePt t="12350" x="2125663" y="3398838"/>
          <p14:tracePt t="12367" x="2255838" y="3330575"/>
          <p14:tracePt t="12384" x="2384425" y="3246438"/>
          <p14:tracePt t="12400" x="2422525" y="3184525"/>
          <p14:tracePt t="12417" x="2446338" y="3124200"/>
          <p14:tracePt t="12434" x="2454275" y="3048000"/>
          <p14:tracePt t="12450" x="2454275" y="2941638"/>
          <p14:tracePt t="12467" x="2454275" y="2841625"/>
          <p14:tracePt t="12484" x="2438400" y="2751138"/>
          <p14:tracePt t="12500" x="2400300" y="2674938"/>
          <p14:tracePt t="12517" x="2370138" y="2606675"/>
          <p14:tracePt t="12533" x="2354263" y="2552700"/>
          <p14:tracePt t="12550" x="2339975" y="2522538"/>
          <p14:tracePt t="12567" x="2324100" y="2498725"/>
          <p14:tracePt t="12584" x="2316163" y="2468563"/>
          <p14:tracePt t="12617" x="2308225" y="2468563"/>
          <p14:tracePt t="12655" x="2308225" y="2460625"/>
          <p14:tracePt t="12663" x="2308225" y="2454275"/>
          <p14:tracePt t="12679" x="2308225" y="2446338"/>
          <p14:tracePt t="12687" x="2308225" y="2438400"/>
          <p14:tracePt t="12700" x="2308225" y="2430463"/>
          <p14:tracePt t="12717" x="2286000" y="2400300"/>
          <p14:tracePt t="12733" x="2270125" y="2378075"/>
          <p14:tracePt t="12750" x="2255838" y="2346325"/>
          <p14:tracePt t="12767" x="2225675" y="2308225"/>
          <p14:tracePt t="12783" x="2193925" y="2293938"/>
          <p14:tracePt t="12800" x="2155825" y="2286000"/>
          <p14:tracePt t="12817" x="2111375" y="2278063"/>
          <p14:tracePt t="12833" x="2049463" y="2263775"/>
          <p14:tracePt t="12850" x="1973263" y="2278063"/>
          <p14:tracePt t="12867" x="1882775" y="2378075"/>
          <p14:tracePt t="12883" x="1790700" y="2536825"/>
          <p14:tracePt t="12900" x="1744663" y="2720975"/>
          <p14:tracePt t="12917" x="1706563" y="2895600"/>
          <p14:tracePt t="12934" x="1692275" y="3040063"/>
          <p14:tracePt t="12950" x="1692275" y="3124200"/>
          <p14:tracePt t="12984" x="1698625" y="3132138"/>
          <p14:tracePt t="13000" x="1760538" y="3146425"/>
          <p14:tracePt t="13017" x="1844675" y="3146425"/>
          <p14:tracePt t="13034" x="1989138" y="3132138"/>
          <p14:tracePt t="13050" x="2239963" y="2979738"/>
          <p14:tracePt t="13067" x="2422525" y="2827338"/>
          <p14:tracePt t="13084" x="2552700" y="2659063"/>
          <p14:tracePt t="13100" x="2590800" y="2530475"/>
          <p14:tracePt t="13117" x="2598738" y="2430463"/>
          <p14:tracePt t="13134" x="2598738" y="2354263"/>
          <p14:tracePt t="13151" x="2544763" y="2263775"/>
          <p14:tracePt t="13167" x="2484438" y="2225675"/>
          <p14:tracePt t="13184" x="2400300" y="2209800"/>
          <p14:tracePt t="13200" x="2293938" y="2193925"/>
          <p14:tracePt t="13217" x="2163763" y="2193925"/>
          <p14:tracePt t="13234" x="2011363" y="2255838"/>
          <p14:tracePt t="13250" x="1882775" y="2346325"/>
          <p14:tracePt t="13267" x="1760538" y="2468563"/>
          <p14:tracePt t="13284" x="1668463" y="2620963"/>
          <p14:tracePt t="13300" x="1622425" y="2735263"/>
          <p14:tracePt t="13317" x="1600200" y="2841625"/>
          <p14:tracePt t="13334" x="1600200" y="2895600"/>
          <p14:tracePt t="13351" x="1600200" y="2925763"/>
          <p14:tracePt t="13367" x="1616075" y="2949575"/>
          <p14:tracePt t="13384" x="1646238" y="2955925"/>
          <p14:tracePt t="13400" x="1722438" y="2963863"/>
          <p14:tracePt t="13417" x="1851025" y="2963863"/>
          <p14:tracePt t="13434" x="2011363" y="2857500"/>
          <p14:tracePt t="13451" x="2149475" y="2682875"/>
          <p14:tracePt t="13467" x="2232025" y="2514600"/>
          <p14:tracePt t="13484" x="2239963" y="2430463"/>
          <p14:tracePt t="13501" x="2247900" y="2400300"/>
          <p14:tracePt t="13517" x="2247900" y="2384425"/>
          <p14:tracePt t="13534" x="2247900" y="2370138"/>
          <p14:tracePt t="13944" x="2247900" y="2362200"/>
          <p14:tracePt t="13959" x="2232025" y="2362200"/>
          <p14:tracePt t="13974" x="2225675" y="2362200"/>
          <p14:tracePt t="14001" x="2217738" y="2362200"/>
          <p14:tracePt t="14039" x="2209800" y="2362200"/>
          <p14:tracePt t="14047" x="2193925" y="2362200"/>
          <p14:tracePt t="14055" x="2193925" y="2354263"/>
          <p14:tracePt t="14067" x="2187575" y="2354263"/>
          <p14:tracePt t="14084" x="2171700" y="2354263"/>
          <p14:tracePt t="14101" x="2149475" y="2354263"/>
          <p14:tracePt t="14134" x="2141538" y="2354263"/>
          <p14:tracePt t="14183" x="2133600" y="2354263"/>
          <p14:tracePt t="14191" x="2125663" y="2354263"/>
          <p14:tracePt t="14201" x="2111375" y="2370138"/>
          <p14:tracePt t="14217" x="2087563" y="2416175"/>
          <p14:tracePt t="14234" x="2041525" y="2468563"/>
          <p14:tracePt t="14251" x="2011363" y="2514600"/>
          <p14:tracePt t="14267" x="1981200" y="2560638"/>
          <p14:tracePt t="14284" x="1943100" y="2620963"/>
          <p14:tracePt t="14301" x="1927225" y="2659063"/>
          <p14:tracePt t="14317" x="1897063" y="2705100"/>
          <p14:tracePt t="14334" x="1897063" y="2743200"/>
          <p14:tracePt t="14351" x="1897063" y="2827338"/>
          <p14:tracePt t="14367" x="1897063" y="2887663"/>
          <p14:tracePt t="14384" x="1905000" y="2917825"/>
          <p14:tracePt t="14401" x="1912938" y="2941638"/>
          <p14:tracePt t="14417" x="1935163" y="2971800"/>
          <p14:tracePt t="14434" x="1943100" y="2979738"/>
          <p14:tracePt t="14451" x="1958975" y="2994025"/>
          <p14:tracePt t="14467" x="1981200" y="2994025"/>
          <p14:tracePt t="14484" x="1997075" y="2994025"/>
          <p14:tracePt t="14501" x="2003425" y="2994025"/>
          <p14:tracePt t="14518" x="2041525" y="2963863"/>
          <p14:tracePt t="14534" x="2079625" y="2903538"/>
          <p14:tracePt t="14551" x="2103438" y="2827338"/>
          <p14:tracePt t="14567" x="2103438" y="2811463"/>
          <p14:tracePt t="14584" x="2103438" y="2781300"/>
          <p14:tracePt t="14601" x="2103438" y="2773363"/>
          <p14:tracePt t="14617" x="2103438" y="2759075"/>
          <p14:tracePt t="14634" x="2095500" y="2751138"/>
          <p14:tracePt t="14768" x="2095500" y="2743200"/>
          <p14:tracePt t="14792" x="2087563" y="2743200"/>
          <p14:tracePt t="14968" x="2079625" y="2751138"/>
          <p14:tracePt t="14983" x="2073275" y="2789238"/>
          <p14:tracePt t="14998" x="2073275" y="2811463"/>
          <p14:tracePt t="15012" x="2073275" y="2887663"/>
          <p14:tracePt t="15019" x="2073275" y="2917825"/>
          <p14:tracePt t="15034" x="2073275" y="3017838"/>
          <p14:tracePt t="15051" x="2111375" y="3086100"/>
          <p14:tracePt t="15068" x="2155825" y="3140075"/>
          <p14:tracePt t="15084" x="2247900" y="3192463"/>
          <p14:tracePt t="15101" x="2400300" y="3208338"/>
          <p14:tracePt t="15118" x="2689225" y="3208338"/>
          <p14:tracePt t="15135" x="3390900" y="3025775"/>
          <p14:tracePt t="15151" x="3771900" y="2819400"/>
          <p14:tracePt t="15168" x="3954463" y="2636838"/>
          <p14:tracePt t="15184" x="3984625" y="2476500"/>
          <p14:tracePt t="15201" x="3978275" y="2308225"/>
          <p14:tracePt t="15218" x="3902075" y="2179638"/>
          <p14:tracePt t="15234" x="3779838" y="2035175"/>
          <p14:tracePt t="15251" x="3695700" y="1935163"/>
          <p14:tracePt t="15268" x="3657600" y="1905000"/>
          <p14:tracePt t="15284" x="3649663" y="1905000"/>
          <p14:tracePt t="15336" x="3641725" y="1905000"/>
          <p14:tracePt t="15344" x="3635375" y="1905000"/>
          <p14:tracePt t="15352" x="3627438" y="1905000"/>
          <p14:tracePt t="15368" x="3611563" y="1905000"/>
          <p14:tracePt t="15385" x="3603625" y="1912938"/>
          <p14:tracePt t="15402" x="3597275" y="1912938"/>
          <p14:tracePt t="15418" x="3581400" y="1912938"/>
          <p14:tracePt t="15435" x="3565525" y="1912938"/>
          <p14:tracePt t="15452" x="3543300" y="1912938"/>
          <p14:tracePt t="15468" x="3497263" y="1912938"/>
          <p14:tracePt t="15485" x="3459163" y="1912938"/>
          <p14:tracePt t="15502" x="3398838" y="1912938"/>
          <p14:tracePt t="15519" x="3260725" y="1912938"/>
          <p14:tracePt t="15535" x="3222625" y="1912938"/>
          <p14:tracePt t="15552" x="3025775" y="1927225"/>
          <p14:tracePt t="15568" x="2835275" y="1965325"/>
          <p14:tracePt t="15585" x="2644775" y="2035175"/>
          <p14:tracePt t="15602" x="2430463" y="2149475"/>
          <p14:tracePt t="15618" x="2247900" y="2263775"/>
          <p14:tracePt t="15635" x="2087563" y="2416175"/>
          <p14:tracePt t="15651" x="1965325" y="2574925"/>
          <p14:tracePt t="15668" x="1889125" y="2765425"/>
          <p14:tracePt t="15685" x="1858963" y="2941638"/>
          <p14:tracePt t="15701" x="1858963" y="3094038"/>
          <p14:tracePt t="15718" x="1882775" y="3230563"/>
          <p14:tracePt t="15735" x="1951038" y="3330575"/>
          <p14:tracePt t="15751" x="2179638" y="3368675"/>
          <p14:tracePt t="15768" x="2506663" y="3352800"/>
          <p14:tracePt t="15785" x="2949575" y="3216275"/>
          <p14:tracePt t="15801" x="3375025" y="2971800"/>
          <p14:tracePt t="15818" x="3665538" y="2705100"/>
          <p14:tracePt t="15835" x="3779838" y="2454275"/>
          <p14:tracePt t="15851" x="3787775" y="2286000"/>
          <p14:tracePt t="15868" x="3749675" y="2125663"/>
          <p14:tracePt t="15886" x="3627438" y="1965325"/>
          <p14:tracePt t="15901" x="3398838" y="1798638"/>
          <p14:tracePt t="15918" x="3200400" y="1698625"/>
          <p14:tracePt t="15934" x="3040063" y="1668463"/>
          <p14:tracePt t="15952" x="2797175" y="1706563"/>
          <p14:tracePt t="15968" x="2552700" y="1905000"/>
          <p14:tracePt t="15985" x="2384425" y="2209800"/>
          <p14:tracePt t="16002" x="2232025" y="2560638"/>
          <p14:tracePt t="16018" x="2171700" y="2803525"/>
          <p14:tracePt t="16035" x="2171700" y="2979738"/>
          <p14:tracePt t="16051" x="2232025" y="3101975"/>
          <p14:tracePt t="16071" x="2484438" y="3162300"/>
          <p14:tracePt t="16085" x="2590800" y="3162300"/>
          <p14:tracePt t="16101" x="2751138" y="3132138"/>
          <p14:tracePt t="16118" x="2873375" y="3025775"/>
          <p14:tracePt t="16135" x="2895600" y="2811463"/>
          <p14:tracePt t="16151" x="2819400" y="2667000"/>
          <p14:tracePt t="16173" x="2636838" y="2522538"/>
          <p14:tracePt t="16184" x="2301875" y="2408238"/>
          <p14:tracePt t="16201" x="2087563" y="2400300"/>
          <p14:tracePt t="16218" x="2003425" y="2454275"/>
          <p14:tracePt t="16235" x="1943100" y="2582863"/>
          <p14:tracePt t="16251" x="1943100" y="2751138"/>
          <p14:tracePt t="16268" x="2019300" y="2895600"/>
          <p14:tracePt t="16285" x="2149475" y="2971800"/>
          <p14:tracePt t="16301" x="2339975" y="2994025"/>
          <p14:tracePt t="16318" x="2498725" y="2963863"/>
          <p14:tracePt t="16335" x="2606675" y="2841625"/>
          <p14:tracePt t="16351" x="2613025" y="2773363"/>
          <p14:tracePt t="16368" x="2613025" y="2674938"/>
          <p14:tracePt t="16385" x="2544763" y="2606675"/>
          <p14:tracePt t="16401" x="2392363" y="2544763"/>
          <p14:tracePt t="16418" x="2179638" y="2544763"/>
          <p14:tracePt t="16435" x="2019300" y="2606675"/>
          <p14:tracePt t="16451" x="1897063" y="2759075"/>
          <p14:tracePt t="16468" x="1874838" y="2865438"/>
          <p14:tracePt t="16485" x="1874838" y="2933700"/>
          <p14:tracePt t="16501" x="1958975" y="2979738"/>
          <p14:tracePt t="16518" x="2125663" y="2979738"/>
          <p14:tracePt t="16535" x="2468563" y="2941638"/>
          <p14:tracePt t="16551" x="2613025" y="2865438"/>
          <p14:tracePt t="16568" x="2682875" y="2797175"/>
          <p14:tracePt t="16585" x="2682875" y="2735263"/>
          <p14:tracePt t="16602" x="2682875" y="2682875"/>
          <p14:tracePt t="16618" x="2628900" y="2636838"/>
          <p14:tracePt t="16635" x="2582863" y="2636838"/>
          <p14:tracePt t="16652" x="2568575" y="2620963"/>
          <p14:tracePt t="16685" x="2552700" y="2620963"/>
          <p14:tracePt t="16702" x="2552700" y="2644775"/>
          <p14:tracePt t="16719" x="2552700" y="2697163"/>
          <p14:tracePt t="16735" x="2552700" y="2720975"/>
          <p14:tracePt t="16752" x="2560638" y="2743200"/>
          <p14:tracePt t="16768" x="2568575" y="2751138"/>
          <p14:tracePt t="16785" x="2574925" y="2759075"/>
          <p14:tracePt t="16856" x="2590800" y="2759075"/>
          <p14:tracePt t="16871" x="2598738" y="2727325"/>
          <p14:tracePt t="16886" x="2606675" y="2720975"/>
          <p14:tracePt t="16902" x="2628900" y="2682875"/>
          <p14:tracePt t="16918" x="2667000" y="2628900"/>
          <p14:tracePt t="16935" x="2689225" y="2590800"/>
          <p14:tracePt t="16952" x="2705100" y="2568575"/>
          <p14:tracePt t="16968" x="2713038" y="2552700"/>
          <p14:tracePt t="17007" x="2713038" y="2544763"/>
          <p14:tracePt t="17160" x="2720975" y="2544763"/>
          <p14:tracePt t="17175" x="2735263" y="2544763"/>
          <p14:tracePt t="17190" x="2743200" y="2544763"/>
          <p14:tracePt t="17203" x="2803525" y="2552700"/>
          <p14:tracePt t="17218" x="2903538" y="2552700"/>
          <p14:tracePt t="17235" x="2994025" y="2544763"/>
          <p14:tracePt t="17252" x="3101975" y="2498725"/>
          <p14:tracePt t="17268" x="3132138" y="2460625"/>
          <p14:tracePt t="17285" x="3146425" y="2422525"/>
          <p14:tracePt t="17302" x="3146425" y="2392363"/>
          <p14:tracePt t="17318" x="3140075" y="2354263"/>
          <p14:tracePt t="17335" x="3108325" y="2332038"/>
          <p14:tracePt t="17352" x="3108325" y="2324100"/>
          <p14:tracePt t="17448" x="3108325" y="2332038"/>
          <p14:tracePt t="17463" x="3108325" y="2346325"/>
          <p14:tracePt t="17474" x="3108325" y="2354263"/>
          <p14:tracePt t="17485" x="3108325" y="2370138"/>
          <p14:tracePt t="17502" x="3108325" y="2392363"/>
          <p14:tracePt t="17519" x="3108325" y="2416175"/>
          <p14:tracePt t="17535" x="3078163" y="2446338"/>
          <p14:tracePt t="17552" x="3063875" y="2446338"/>
          <p14:tracePt t="17569" x="3055938" y="2446338"/>
          <p14:tracePt t="17648" x="3048000" y="2446338"/>
          <p14:tracePt t="17664" x="3040063" y="2438400"/>
          <p14:tracePt t="19272" x="3094038" y="2438400"/>
          <p14:tracePt t="19287" x="3444875" y="2544763"/>
          <p14:tracePt t="19303" x="3932238" y="2659063"/>
          <p14:tracePt t="19320" x="4686300" y="2705100"/>
          <p14:tracePt t="19336" x="5578475" y="2751138"/>
          <p14:tracePt t="19352" x="6423025" y="2751138"/>
          <p14:tracePt t="19369" x="7246938" y="2751138"/>
          <p14:tracePt t="19386" x="7826375" y="2751138"/>
          <p14:tracePt t="19403" x="8093075" y="2720975"/>
          <p14:tracePt t="19419" x="8175625" y="2689225"/>
          <p14:tracePt t="19436" x="8183563" y="2689225"/>
          <p14:tracePt t="19469" x="8145463" y="2682875"/>
          <p14:tracePt t="19486" x="7947025" y="2644775"/>
          <p14:tracePt t="19503" x="7239000" y="2628900"/>
          <p14:tracePt t="19519" x="6781800" y="2628900"/>
          <p14:tracePt t="19536" x="6629400" y="2651125"/>
          <p14:tracePt t="19553" x="6607175" y="2705100"/>
          <p14:tracePt t="19569" x="6645275" y="2751138"/>
          <p14:tracePt t="19586" x="6819900" y="2797175"/>
          <p14:tracePt t="19603" x="7146925" y="2803525"/>
          <p14:tracePt t="19619" x="7559675" y="2803525"/>
          <p14:tracePt t="19636" x="7750175" y="2803525"/>
          <p14:tracePt t="19671" x="7712075" y="2789238"/>
          <p14:tracePt t="19686" x="7635875" y="2773363"/>
          <p14:tracePt t="19703" x="7399338" y="2697163"/>
          <p14:tracePt t="19719" x="7292975" y="2674938"/>
          <p14:tracePt t="19736" x="7285038" y="2674938"/>
          <p14:tracePt t="19783" x="7299325" y="2674938"/>
          <p14:tracePt t="19791" x="7307263" y="2674938"/>
          <p14:tracePt t="19803" x="7315200" y="2674938"/>
          <p14:tracePt t="20144" x="7315200" y="2689225"/>
          <p14:tracePt t="20159" x="6743700" y="2827338"/>
          <p14:tracePt t="20175" x="5905500" y="3025775"/>
          <p14:tracePt t="20199" x="4770438" y="3254375"/>
          <p14:tracePt t="20210" x="4411663" y="3306763"/>
          <p14:tracePt t="20219" x="4008438" y="3368675"/>
          <p14:tracePt t="20236" x="3360738" y="3467100"/>
          <p14:tracePt t="20253" x="2971800" y="3513138"/>
          <p14:tracePt t="20269" x="2849563" y="3521075"/>
          <p14:tracePt t="20286" x="2827338" y="3521075"/>
          <p14:tracePt t="20352" x="2819400" y="3513138"/>
          <p14:tracePt t="20360" x="2819400" y="3489325"/>
          <p14:tracePt t="20370" x="2827338" y="3451225"/>
          <p14:tracePt t="20387" x="2865438" y="3375025"/>
          <p14:tracePt t="20403" x="2895600" y="3330575"/>
          <p14:tracePt t="20420" x="2933700" y="3276600"/>
          <p14:tracePt t="20437" x="2963863" y="3246438"/>
          <p14:tracePt t="20453" x="2971800" y="3238500"/>
          <p14:tracePt t="20470" x="2987675" y="3222625"/>
          <p14:tracePt t="20487" x="3040063" y="3178175"/>
          <p14:tracePt t="20503" x="3101975" y="3132138"/>
          <p14:tracePt t="20520" x="3178175" y="3048000"/>
          <p14:tracePt t="20536" x="3216275" y="2987675"/>
          <p14:tracePt t="20553" x="3260725" y="2911475"/>
          <p14:tracePt t="20570" x="3298825" y="2841625"/>
          <p14:tracePt t="20586" x="3306763" y="2797175"/>
          <p14:tracePt t="20603" x="3306763" y="2789238"/>
          <p14:tracePt t="20620" x="3306763" y="2781300"/>
          <p14:tracePt t="26232" x="3306763" y="2773363"/>
          <p14:tracePt t="26247" x="3284538" y="2765425"/>
          <p14:tracePt t="26258" x="3268663" y="2759075"/>
          <p14:tracePt t="26272" x="3254375" y="2759075"/>
          <p14:tracePt t="26288" x="3238500" y="2759075"/>
          <p14:tracePt t="26305" x="3216275" y="2751138"/>
          <p14:tracePt t="26322" x="3208338" y="2743200"/>
          <p14:tracePt t="26338" x="3200400" y="2735263"/>
          <p14:tracePt t="26355" x="3184525" y="2727325"/>
          <p14:tracePt t="26372" x="3162300" y="2705100"/>
          <p14:tracePt t="26388" x="3140075" y="2682875"/>
          <p14:tracePt t="26405" x="3132138" y="2659063"/>
          <p14:tracePt t="26422" x="3108325" y="2628900"/>
          <p14:tracePt t="26439" x="3094038" y="2613025"/>
          <p14:tracePt t="26455" x="3086100" y="2606675"/>
          <p14:tracePt t="26488" x="3086100" y="2590800"/>
          <p14:tracePt t="26519" x="3078163" y="2590800"/>
          <p14:tracePt t="26616" x="3070225" y="2582863"/>
          <p14:tracePt t="26672" x="3063875" y="2582863"/>
          <p14:tracePt t="26686" x="3063875" y="2574925"/>
          <p14:tracePt t="26701" x="3048000" y="2574925"/>
          <p14:tracePt t="26712" x="3032125" y="2568575"/>
          <p14:tracePt t="26727" x="3025775" y="2560638"/>
          <p14:tracePt t="26738" x="3017838" y="2552700"/>
          <p14:tracePt t="26755" x="3009900" y="2552700"/>
          <p14:tracePt t="26772" x="2994025" y="2552700"/>
          <p14:tracePt t="30064" x="2994025" y="2544763"/>
          <p14:tracePt t="30096" x="2994025" y="2530475"/>
          <p14:tracePt t="30111" x="2994025" y="2492375"/>
          <p14:tracePt t="30124" x="2987675" y="2484438"/>
          <p14:tracePt t="30156" x="2971800" y="2454275"/>
          <p14:tracePt t="30173" x="2963863" y="2454275"/>
          <p14:tracePt t="30190" x="2963863" y="2438400"/>
          <p14:tracePt t="30206" x="2949575" y="2430463"/>
          <p14:tracePt t="30223" x="2941638" y="2416175"/>
          <p14:tracePt t="30240" x="2925763" y="2400300"/>
          <p14:tracePt t="30256" x="2911475" y="2384425"/>
          <p14:tracePt t="30273" x="2903538" y="2378075"/>
          <p14:tracePt t="30290" x="2873375" y="2362200"/>
          <p14:tracePt t="30307" x="2857500" y="2354263"/>
          <p14:tracePt t="30323" x="2819400" y="2346325"/>
          <p14:tracePt t="30340" x="2789238" y="2332038"/>
          <p14:tracePt t="30357" x="2759075" y="2324100"/>
          <p14:tracePt t="30373" x="2697163" y="2324100"/>
          <p14:tracePt t="30390" x="2644775" y="2308225"/>
          <p14:tracePt t="30391" x="2613025" y="2301875"/>
          <p14:tracePt t="30407" x="2590800" y="2301875"/>
          <p14:tracePt t="30423" x="2522538" y="2293938"/>
          <p14:tracePt t="30440" x="2492375" y="2293938"/>
          <p14:tracePt t="30457" x="2460625" y="2278063"/>
          <p14:tracePt t="30473" x="2430463" y="2278063"/>
          <p14:tracePt t="30490" x="2392363" y="2278063"/>
          <p14:tracePt t="30507" x="2370138" y="2278063"/>
          <p14:tracePt t="30523" x="2339975" y="2278063"/>
          <p14:tracePt t="30575" x="2332038" y="2278063"/>
          <p14:tracePt t="30591" x="2308225" y="2286000"/>
          <p14:tracePt t="30599" x="2293938" y="2301875"/>
          <p14:tracePt t="30607" x="2270125" y="2308225"/>
          <p14:tracePt t="30623" x="2232025" y="2339975"/>
          <p14:tracePt t="30640" x="2163763" y="2392363"/>
          <p14:tracePt t="30657" x="2111375" y="2430463"/>
          <p14:tracePt t="30673" x="2073275" y="2454275"/>
          <p14:tracePt t="30690" x="2041525" y="2484438"/>
          <p14:tracePt t="30707" x="2019300" y="2514600"/>
          <p14:tracePt t="30723" x="2003425" y="2544763"/>
          <p14:tracePt t="30740" x="1973263" y="2606675"/>
          <p14:tracePt t="30757" x="1958975" y="2651125"/>
          <p14:tracePt t="30773" x="1927225" y="2705100"/>
          <p14:tracePt t="30790" x="1905000" y="2773363"/>
          <p14:tracePt t="30807" x="1889125" y="2827338"/>
          <p14:tracePt t="30823" x="1882775" y="2857500"/>
          <p14:tracePt t="30840" x="1874838" y="2873375"/>
          <p14:tracePt t="30873" x="1874838" y="2879725"/>
          <p14:tracePt t="31271" x="1927225" y="2879725"/>
          <p14:tracePt t="31279" x="2035175" y="2879725"/>
          <p14:tracePt t="31290" x="2141538" y="2879725"/>
          <p14:tracePt t="31307" x="2446338" y="2879725"/>
          <p14:tracePt t="31323" x="2887663" y="2865438"/>
          <p14:tracePt t="31340" x="3306763" y="2803525"/>
          <p14:tracePt t="31357" x="3687763" y="2727325"/>
          <p14:tracePt t="31373" x="3970338" y="2636838"/>
          <p14:tracePt t="31390" x="4221163" y="2536825"/>
          <p14:tracePt t="31407" x="4321175" y="2498725"/>
          <p14:tracePt t="31424" x="4389438" y="2476500"/>
          <p14:tracePt t="31440" x="4411663" y="2468563"/>
          <p14:tracePt t="31457" x="4427538" y="2460625"/>
          <p14:tracePt t="31474" x="4435475" y="2460625"/>
          <p14:tracePt t="31490" x="4441825" y="2460625"/>
          <p14:tracePt t="31507" x="4473575" y="2460625"/>
          <p14:tracePt t="31524" x="4533900" y="2460625"/>
          <p14:tracePt t="31540" x="4640263" y="2484438"/>
          <p14:tracePt t="31557" x="4754563" y="2498725"/>
          <p14:tracePt t="31574" x="4822825" y="2506663"/>
          <p14:tracePt t="31590" x="4868863" y="2506663"/>
          <p14:tracePt t="31664" x="4868863" y="2498725"/>
          <p14:tracePt t="31679" x="4830763" y="2484438"/>
          <p14:tracePt t="31692" x="4822825" y="2468563"/>
          <p14:tracePt t="31707" x="4816475" y="2468563"/>
          <p14:tracePt t="31724" x="4808538" y="2468563"/>
          <p14:tracePt t="31759" x="4800600" y="2468563"/>
          <p14:tracePt t="31774" x="4792663" y="2468563"/>
          <p14:tracePt t="31790" x="4770438" y="2498725"/>
          <p14:tracePt t="31807" x="4716463" y="2574925"/>
          <p14:tracePt t="31824" x="4678363" y="2628900"/>
          <p14:tracePt t="31841" x="4648200" y="2659063"/>
          <p14:tracePt t="31857" x="4610100" y="2682875"/>
          <p14:tracePt t="31874" x="4579938" y="2689225"/>
          <p14:tracePt t="31891" x="4572000" y="2689225"/>
          <p14:tracePt t="31907" x="4564063" y="2689225"/>
          <p14:tracePt t="31968" x="4556125" y="2689225"/>
          <p14:tracePt t="31983" x="4549775" y="2682875"/>
          <p14:tracePt t="31995" x="4541838" y="2674938"/>
          <p14:tracePt t="32007" x="4533900" y="2674938"/>
          <p14:tracePt t="32040" x="4533900" y="2667000"/>
          <p14:tracePt t="32063" x="4525963" y="2667000"/>
          <p14:tracePt t="32074" x="4525963" y="2659063"/>
          <p14:tracePt t="32090" x="4518025" y="2659063"/>
          <p14:tracePt t="32107" x="4518025" y="2651125"/>
          <p14:tracePt t="32124" x="4511675" y="2644775"/>
          <p14:tracePt t="32140" x="4503738" y="2636838"/>
          <p14:tracePt t="32159" x="4495800" y="2628900"/>
          <p14:tracePt t="32183" x="4465638" y="2613025"/>
          <p14:tracePt t="32207" x="4457700" y="2613025"/>
          <p14:tracePt t="32215" x="4449763" y="2613025"/>
          <p14:tracePt t="32231" x="4449763" y="2606675"/>
          <p14:tracePt t="32832" x="4427538" y="2606675"/>
          <p14:tracePt t="32847" x="4389438" y="2613025"/>
          <p14:tracePt t="32861" x="4365625" y="2613025"/>
          <p14:tracePt t="32876" x="4335463" y="2620963"/>
          <p14:tracePt t="32891" x="4297363" y="2620963"/>
          <p14:tracePt t="32907" x="4251325" y="2644775"/>
          <p14:tracePt t="32924" x="4191000" y="2659063"/>
          <p14:tracePt t="32941" x="4106863" y="2689225"/>
          <p14:tracePt t="32957" x="3984625" y="2735263"/>
          <p14:tracePt t="32974" x="3878263" y="2797175"/>
          <p14:tracePt t="32991" x="3779838" y="2811463"/>
          <p14:tracePt t="33008" x="3741738" y="2811463"/>
          <p14:tracePt t="33112" x="3763963" y="2797175"/>
          <p14:tracePt t="33127" x="3817938" y="2759075"/>
          <p14:tracePt t="33142" x="3856038" y="2743200"/>
          <p14:tracePt t="33158" x="3924300" y="2705100"/>
          <p14:tracePt t="33175" x="4030663" y="2659063"/>
          <p14:tracePt t="33191" x="4098925" y="2628900"/>
          <p14:tracePt t="33208" x="4168775" y="2598738"/>
          <p14:tracePt t="33224" x="4198938" y="2574925"/>
          <p14:tracePt t="33241" x="4213225" y="2560638"/>
          <p14:tracePt t="33258" x="4229100" y="2536825"/>
          <p14:tracePt t="33274" x="4229100" y="2530475"/>
          <p14:tracePt t="33291" x="4229100" y="2522538"/>
          <p14:tracePt t="33308" x="4237038" y="2506663"/>
          <p14:tracePt t="33359" x="4237038" y="2498725"/>
          <p14:tracePt t="33383" x="4237038" y="2492375"/>
          <p14:tracePt t="33407" x="4237038" y="2484438"/>
          <p14:tracePt t="33415" x="4237038" y="2468563"/>
          <p14:tracePt t="33431" x="4221163" y="2460625"/>
          <p14:tracePt t="33441" x="4213225" y="2454275"/>
          <p14:tracePt t="33458" x="4191000" y="2446338"/>
          <p14:tracePt t="33474" x="4168775" y="2422525"/>
          <p14:tracePt t="33491" x="4130675" y="2422525"/>
          <p14:tracePt t="33508" x="4092575" y="2408238"/>
          <p14:tracePt t="33524" x="4046538" y="2400300"/>
          <p14:tracePt t="33541" x="3984625" y="2392363"/>
          <p14:tracePt t="33558" x="3908425" y="2384425"/>
          <p14:tracePt t="33574" x="3863975" y="2384425"/>
          <p14:tracePt t="33591" x="3832225" y="2384425"/>
          <p14:tracePt t="33608" x="3802063" y="2384425"/>
          <p14:tracePt t="33624" x="3771900" y="2430463"/>
          <p14:tracePt t="33641" x="3733800" y="2522538"/>
          <p14:tracePt t="33658" x="3695700" y="2606675"/>
          <p14:tracePt t="33674" x="3665538" y="2689225"/>
          <p14:tracePt t="33691" x="3665538" y="2735263"/>
          <p14:tracePt t="33708" x="3665538" y="2751138"/>
          <p14:tracePt t="33725" x="3665538" y="2765425"/>
          <p14:tracePt t="33741" x="3665538" y="2773363"/>
          <p14:tracePt t="33776" x="3665538" y="2781300"/>
          <p14:tracePt t="33864" x="3657600" y="2781300"/>
          <p14:tracePt t="33887" x="3657600" y="2789238"/>
          <p14:tracePt t="33911" x="3657600" y="2797175"/>
          <p14:tracePt t="33920" x="3657600" y="2803525"/>
          <p14:tracePt t="33935" x="3657600" y="2811463"/>
          <p14:tracePt t="33944" x="3657600" y="2819400"/>
          <p14:tracePt t="33959" x="3657600" y="2827338"/>
          <p14:tracePt t="33976" x="3657600" y="2835275"/>
          <p14:tracePt t="33991" x="3657600" y="2841625"/>
          <p14:tracePt t="34008" x="3657600" y="2849563"/>
          <p14:tracePt t="34800" x="3673475" y="2849563"/>
          <p14:tracePt t="34815" x="3733800" y="2849563"/>
          <p14:tracePt t="34829" x="3787775" y="2849563"/>
          <p14:tracePt t="34845" x="3886200" y="2835275"/>
          <p14:tracePt t="34858" x="4000500" y="2811463"/>
          <p14:tracePt t="34875" x="4106863" y="2797175"/>
          <p14:tracePt t="34891" x="4144963" y="2781300"/>
          <p14:tracePt t="34908" x="4175125" y="2765425"/>
          <p14:tracePt t="34925" x="4191000" y="2751138"/>
          <p14:tracePt t="34942" x="4198938" y="2743200"/>
          <p14:tracePt t="34958" x="4237038" y="2713038"/>
          <p14:tracePt t="34975" x="4259263" y="2689225"/>
          <p14:tracePt t="34992" x="4289425" y="2674938"/>
          <p14:tracePt t="35008" x="4305300" y="2667000"/>
          <p14:tracePt t="35025" x="4321175" y="2659063"/>
          <p14:tracePt t="35042" x="4343400" y="2659063"/>
          <p14:tracePt t="35058" x="4351338" y="2651125"/>
          <p14:tracePt t="35075" x="4381500" y="2644775"/>
          <p14:tracePt t="35119" x="4389438" y="2644775"/>
          <p14:tracePt t="41240" x="4381500" y="2667000"/>
          <p14:tracePt t="41255" x="4359275" y="2751138"/>
          <p14:tracePt t="41266" x="4359275" y="2789238"/>
          <p14:tracePt t="41277" x="4335463" y="2827338"/>
          <p14:tracePt t="41294" x="4321175" y="2887663"/>
          <p14:tracePt t="41310" x="4289425" y="2971800"/>
          <p14:tracePt t="41327" x="4251325" y="3108325"/>
          <p14:tracePt t="41344" x="4229100" y="3192463"/>
          <p14:tracePt t="41361" x="4206875" y="3292475"/>
          <p14:tracePt t="41377" x="4183063" y="3368675"/>
          <p14:tracePt t="41394" x="4152900" y="3467100"/>
          <p14:tracePt t="41411" x="4114800" y="3589338"/>
          <p14:tracePt t="41427" x="4076700" y="3665538"/>
          <p14:tracePt t="41444" x="4054475" y="3703638"/>
          <p14:tracePt t="41461" x="4038600" y="3733800"/>
          <p14:tracePt t="41632" x="4038600" y="3741738"/>
          <p14:tracePt t="41641" x="4022725" y="3749675"/>
          <p14:tracePt t="41649" x="4016375" y="3763963"/>
          <p14:tracePt t="41661" x="4008438" y="3771900"/>
          <p14:tracePt t="41677" x="4008438" y="3802063"/>
          <p14:tracePt t="41694" x="3978275" y="3856038"/>
          <p14:tracePt t="41711" x="3954463" y="3916363"/>
          <p14:tracePt t="41727" x="3916363" y="4046538"/>
          <p14:tracePt t="41744" x="3886200" y="4137025"/>
          <p14:tracePt t="41761" x="3878263" y="4175125"/>
          <p14:tracePt t="41777" x="3870325" y="4206875"/>
          <p14:tracePt t="41794" x="3870325" y="4213225"/>
          <p14:tracePt t="42160" x="3886200" y="4213225"/>
          <p14:tracePt t="42169" x="3916363" y="4206875"/>
          <p14:tracePt t="42178" x="3932238" y="4206875"/>
          <p14:tracePt t="42195" x="4030663" y="4175125"/>
          <p14:tracePt t="42211" x="4198938" y="4122738"/>
          <p14:tracePt t="42228" x="4479925" y="4054475"/>
          <p14:tracePt t="42245" x="4899025" y="3932238"/>
          <p14:tracePt t="42261" x="5364163" y="3848100"/>
          <p14:tracePt t="42278" x="5692775" y="3756025"/>
          <p14:tracePt t="42295" x="6027738" y="3657600"/>
          <p14:tracePt t="42311" x="6096000" y="3627438"/>
          <p14:tracePt t="42328" x="6118225" y="3619500"/>
          <p14:tracePt t="42385" x="6118225" y="3611563"/>
          <p14:tracePt t="42424" x="6118225" y="3603625"/>
          <p14:tracePt t="42448" x="6111875" y="3581400"/>
          <p14:tracePt t="42456" x="6096000" y="3573463"/>
          <p14:tracePt t="42464" x="6065838" y="3559175"/>
          <p14:tracePt t="42478" x="6035675" y="3551238"/>
          <p14:tracePt t="42495" x="5927725" y="3521075"/>
          <p14:tracePt t="42511" x="5889625" y="3513138"/>
          <p14:tracePt t="42528" x="5883275" y="3505200"/>
          <p14:tracePt t="53440" x="5875338" y="3505200"/>
          <p14:tracePt t="53448" x="5837238" y="3505200"/>
          <p14:tracePt t="53456" x="5753100" y="3505200"/>
          <p14:tracePt t="53465" x="5668963" y="3535363"/>
          <p14:tracePt t="53482" x="5516563" y="3551238"/>
          <p14:tracePt t="53499" x="5326063" y="3603625"/>
          <p14:tracePt t="53516" x="5013325" y="3679825"/>
          <p14:tracePt t="53532" x="4640263" y="3749675"/>
          <p14:tracePt t="53549" x="4175125" y="3902075"/>
          <p14:tracePt t="53565" x="3717925" y="4030663"/>
          <p14:tracePt t="53583" x="3101975" y="4213225"/>
          <p14:tracePt t="53599" x="2797175" y="4335463"/>
          <p14:tracePt t="53615" x="2574925" y="4473575"/>
          <p14:tracePt t="53632" x="2438400" y="4572000"/>
          <p14:tracePt t="53648" x="2308225" y="4694238"/>
          <p14:tracePt t="53665" x="2217738" y="4778375"/>
          <p14:tracePt t="53682" x="2103438" y="4860925"/>
          <p14:tracePt t="53698" x="2065338" y="4892675"/>
          <p14:tracePt t="53715" x="2027238" y="4945063"/>
          <p14:tracePt t="53732" x="1989138" y="5006975"/>
          <p14:tracePt t="53748" x="1981200" y="5051425"/>
          <p14:tracePt t="53765" x="1981200" y="5089525"/>
          <p14:tracePt t="53782" x="2011363" y="5135563"/>
          <p14:tracePt t="53799" x="2079625" y="5197475"/>
          <p14:tracePt t="54072" x="2095500" y="5181600"/>
          <p14:tracePt t="54080" x="2111375" y="5165725"/>
          <p14:tracePt t="54088" x="2117725" y="5159375"/>
          <p14:tracePt t="54099" x="2155825" y="5121275"/>
          <p14:tracePt t="54116" x="2270125" y="5045075"/>
          <p14:tracePt t="54132" x="2392363" y="4968875"/>
          <p14:tracePt t="54149" x="2590800" y="4860925"/>
          <p14:tracePt t="54166" x="2955925" y="4708525"/>
          <p14:tracePt t="54183" x="3467100" y="4411663"/>
          <p14:tracePt t="54199" x="3635375" y="4297363"/>
          <p14:tracePt t="54216" x="4008438" y="4000500"/>
          <p14:tracePt t="54232" x="4098925" y="3848100"/>
          <p14:tracePt t="54249" x="4114800" y="3687763"/>
          <p14:tracePt t="54265" x="4114800" y="3505200"/>
          <p14:tracePt t="54282" x="4084638" y="3336925"/>
          <p14:tracePt t="54299" x="4022725" y="3170238"/>
          <p14:tracePt t="54315" x="3978275" y="3032125"/>
          <p14:tracePt t="54332" x="3940175" y="2963863"/>
          <p14:tracePt t="54348" x="3916363" y="2925763"/>
          <p14:tracePt t="54365" x="3916363" y="2917825"/>
          <p14:tracePt t="54399" x="4054475" y="2857500"/>
          <p14:tracePt t="54415" x="4359275" y="2743200"/>
          <p14:tracePt t="54432" x="4740275" y="2544763"/>
          <p14:tracePt t="54448" x="4960938" y="2416175"/>
          <p14:tracePt t="54465" x="5075238" y="2324100"/>
          <p14:tracePt t="54482" x="5097463" y="2263775"/>
          <p14:tracePt t="54499" x="5113338" y="2225675"/>
          <p14:tracePt t="54515" x="5113338" y="2179638"/>
          <p14:tracePt t="54532" x="5075238" y="2117725"/>
          <p14:tracePt t="54549" x="5045075" y="2095500"/>
          <p14:tracePt t="54565" x="5037138" y="2087563"/>
          <p14:tracePt t="54599" x="5029200" y="2079625"/>
          <p14:tracePt t="54615" x="5021263" y="2073275"/>
          <p14:tracePt t="54632" x="4999038" y="2065338"/>
          <p14:tracePt t="54649" x="4930775" y="2049463"/>
          <p14:tracePt t="54665" x="4816475" y="2027238"/>
          <p14:tracePt t="54682" x="4618038" y="2019300"/>
          <p14:tracePt t="54699" x="4411663" y="2011363"/>
          <p14:tracePt t="54715" x="4251325" y="2011363"/>
          <p14:tracePt t="54732" x="4084638" y="2049463"/>
          <p14:tracePt t="54749" x="3924300" y="2133600"/>
          <p14:tracePt t="54766" x="3763963" y="2232025"/>
          <p14:tracePt t="54782" x="3543300" y="2468563"/>
          <p14:tracePt t="54799" x="3406775" y="2674938"/>
          <p14:tracePt t="54815" x="3322638" y="2911475"/>
          <p14:tracePt t="54832" x="3292475" y="3132138"/>
          <p14:tracePt t="54849" x="3298825" y="3344863"/>
          <p14:tracePt t="54865" x="3444875" y="3611563"/>
          <p14:tracePt t="54882" x="3756025" y="3870325"/>
          <p14:tracePt t="54899" x="4313238" y="4030663"/>
          <p14:tracePt t="54915" x="5006975" y="4092575"/>
          <p14:tracePt t="54932" x="5684838" y="4008438"/>
          <p14:tracePt t="54949" x="6164263" y="3787775"/>
          <p14:tracePt t="54966" x="6340475" y="3551238"/>
          <p14:tracePt t="54983" x="6340475" y="3162300"/>
          <p14:tracePt t="54999" x="6065838" y="2781300"/>
          <p14:tracePt t="55015" x="5584825" y="2454275"/>
          <p14:tracePt t="55032" x="5127625" y="2232025"/>
          <p14:tracePt t="55049" x="4746625" y="2163763"/>
          <p14:tracePt t="55065" x="4465638" y="2141538"/>
          <p14:tracePt t="55082" x="4259263" y="2232025"/>
          <p14:tracePt t="55099" x="4137025" y="2384425"/>
          <p14:tracePt t="55115" x="4098925" y="2560638"/>
          <p14:tracePt t="55132" x="4098925" y="2705100"/>
          <p14:tracePt t="55149" x="4175125" y="2811463"/>
          <p14:tracePt t="55165" x="4305300" y="2857500"/>
          <p14:tracePt t="55182" x="4610100" y="2865438"/>
          <p14:tracePt t="55199" x="4778375" y="2797175"/>
          <p14:tracePt t="55215" x="4868863" y="2682875"/>
          <p14:tracePt t="55232" x="4868863" y="2574925"/>
          <p14:tracePt t="55249" x="4792663" y="2446338"/>
          <p14:tracePt t="55266" x="4556125" y="2332038"/>
          <p14:tracePt t="55282" x="4206875" y="2232025"/>
          <p14:tracePt t="55299" x="3825875" y="2171700"/>
          <p14:tracePt t="55315" x="3444875" y="2149475"/>
          <p14:tracePt t="55332" x="3254375" y="2149475"/>
          <p14:tracePt t="55349" x="3184525" y="2201863"/>
          <p14:tracePt t="55365" x="3170238" y="2217738"/>
          <p14:tracePt t="55382" x="3178175" y="2293938"/>
          <p14:tracePt t="55399" x="3254375" y="2339975"/>
          <p14:tracePt t="55416" x="3306763" y="2354263"/>
          <p14:tracePt t="56464" x="3314700" y="2354263"/>
          <p14:tracePt t="56479" x="3559175" y="2301875"/>
          <p14:tracePt t="56494" x="3756025" y="2278063"/>
          <p14:tracePt t="56506" x="3984625" y="2247900"/>
          <p14:tracePt t="56516" x="4046538" y="2239963"/>
          <p14:tracePt t="56533" x="4098925" y="2232025"/>
          <p14:tracePt t="56549" x="4114800" y="2232025"/>
          <p14:tracePt t="56728" x="4122738" y="2232025"/>
          <p14:tracePt t="56743" x="4122738" y="2270125"/>
          <p14:tracePt t="56755" x="4122738" y="2278063"/>
          <p14:tracePt t="56767" x="4122738" y="2301875"/>
          <p14:tracePt t="56783" x="4122738" y="2324100"/>
          <p14:tracePt t="56799" x="4130675" y="2339975"/>
          <p14:tracePt t="56816" x="4137025" y="2346325"/>
          <p14:tracePt t="59864" x="4137025" y="2354263"/>
          <p14:tracePt t="59879" x="4106863" y="2430463"/>
          <p14:tracePt t="59893" x="4092575" y="2476500"/>
          <p14:tracePt t="59909" x="4054475" y="2568575"/>
          <p14:tracePt t="59924" x="4016375" y="2674938"/>
          <p14:tracePt t="59936" x="3978275" y="2759075"/>
          <p14:tracePt t="59951" x="3946525" y="2841625"/>
          <p14:tracePt t="59967" x="3940175" y="2911475"/>
          <p14:tracePt t="59984" x="3916363" y="2994025"/>
          <p14:tracePt t="60001" x="3886200" y="3086100"/>
          <p14:tracePt t="60017" x="3863975" y="3184525"/>
          <p14:tracePt t="60034" x="3832225" y="3284538"/>
          <p14:tracePt t="60051" x="3794125" y="3390900"/>
          <p14:tracePt t="60067" x="3756025" y="3467100"/>
          <p14:tracePt t="60084" x="3703638" y="3551238"/>
          <p14:tracePt t="60101" x="3641725" y="3619500"/>
          <p14:tracePt t="60117" x="3589338" y="3673475"/>
          <p14:tracePt t="60135" x="3505200" y="3725863"/>
          <p14:tracePt t="60151" x="3467100" y="3741738"/>
          <p14:tracePt t="60168" x="3421063" y="3756025"/>
          <p14:tracePt t="60184" x="3390900" y="3771900"/>
          <p14:tracePt t="60201" x="3375025" y="3787775"/>
          <p14:tracePt t="60218" x="3368675" y="3810000"/>
          <p14:tracePt t="60235" x="3352800" y="3848100"/>
          <p14:tracePt t="60251" x="3352800" y="3924300"/>
          <p14:tracePt t="60268" x="3352800" y="4008438"/>
          <p14:tracePt t="60284" x="3352800" y="4122738"/>
          <p14:tracePt t="60301" x="3352800" y="4213225"/>
          <p14:tracePt t="60318" x="3368675" y="4297363"/>
          <p14:tracePt t="60334" x="3398838" y="4359275"/>
          <p14:tracePt t="60351" x="3413125" y="4365625"/>
          <p14:tracePt t="60385" x="3429000" y="4365625"/>
          <p14:tracePt t="60401" x="3451225" y="4365625"/>
          <p14:tracePt t="60418" x="3467100" y="4343400"/>
          <p14:tracePt t="60435" x="3489325" y="4321175"/>
          <p14:tracePt t="60451" x="3513138" y="4297363"/>
          <p14:tracePt t="60468" x="3527425" y="4283075"/>
          <p14:tracePt t="60485" x="3543300" y="4275138"/>
          <p14:tracePt t="60501" x="3543300" y="4267200"/>
          <p14:tracePt t="60535" x="3543300" y="4259263"/>
          <p14:tracePt t="60551" x="3551238" y="4237038"/>
          <p14:tracePt t="60568" x="3565525" y="4213225"/>
          <p14:tracePt t="60585" x="3573463" y="4191000"/>
          <p14:tracePt t="60601" x="3589338" y="4160838"/>
          <p14:tracePt t="60618" x="3597275" y="4137025"/>
          <p14:tracePt t="60635" x="3619500" y="4084638"/>
          <p14:tracePt t="60651" x="3641725" y="4054475"/>
          <p14:tracePt t="60668" x="3657600" y="4030663"/>
          <p14:tracePt t="60685" x="3665538" y="4000500"/>
          <p14:tracePt t="60701" x="3695700" y="3962400"/>
          <p14:tracePt t="60719" x="3717925" y="3916363"/>
          <p14:tracePt t="60735" x="3733800" y="3894138"/>
          <p14:tracePt t="60751" x="3741738" y="3886200"/>
          <p14:tracePt t="60768" x="3749675" y="3870325"/>
          <p14:tracePt t="60785" x="3756025" y="3863975"/>
          <p14:tracePt t="60801" x="3763963" y="3856038"/>
          <p14:tracePt t="60864" x="3771900" y="3856038"/>
          <p14:tracePt t="60872" x="3787775" y="3856038"/>
          <p14:tracePt t="60884" x="3810000" y="3856038"/>
          <p14:tracePt t="60901" x="3863975" y="3878263"/>
          <p14:tracePt t="60918" x="3946525" y="3916363"/>
          <p14:tracePt t="60935" x="4046538" y="3946525"/>
          <p14:tracePt t="60951" x="4092575" y="3954463"/>
          <p14:tracePt t="60968" x="4106863" y="3962400"/>
          <p14:tracePt t="61080" x="4106863" y="3954463"/>
          <p14:tracePt t="61168" x="4098925" y="3946525"/>
          <p14:tracePt t="61184" x="4092575" y="3946525"/>
          <p14:tracePt t="61193" x="4084638" y="3946525"/>
          <p14:tracePt t="61201" x="4076700" y="3946525"/>
          <p14:tracePt t="61218" x="4060825" y="3970338"/>
          <p14:tracePt t="61235" x="4054475" y="4008438"/>
          <p14:tracePt t="61251" x="4038600" y="4030663"/>
          <p14:tracePt t="61320" x="4038600" y="4038600"/>
          <p14:tracePt t="61352" x="4030663" y="4038600"/>
          <p14:tracePt t="61360" x="4022725" y="4038600"/>
          <p14:tracePt t="61376" x="4016375" y="4030663"/>
          <p14:tracePt t="61385" x="4016375" y="4022725"/>
          <p14:tracePt t="61402" x="4008438" y="4022725"/>
          <p14:tracePt t="61418" x="4008438" y="4016375"/>
          <p14:tracePt t="61504" x="4008438" y="4008438"/>
          <p14:tracePt t="61520" x="4008438" y="4000500"/>
          <p14:tracePt t="61784" x="4000500" y="4000500"/>
          <p14:tracePt t="61792" x="3992563" y="4000500"/>
          <p14:tracePt t="61808" x="3984625" y="4000500"/>
          <p14:tracePt t="61818" x="3978275" y="4000500"/>
          <p14:tracePt t="61835" x="3970338" y="4000500"/>
          <p14:tracePt t="61851" x="3962400" y="4000500"/>
          <p14:tracePt t="63056" x="3962400" y="3992563"/>
          <p14:tracePt t="63680" x="3954463" y="3984625"/>
          <p14:tracePt t="64512" x="3946525" y="3984625"/>
          <p14:tracePt t="64536" x="3940175" y="3984625"/>
          <p14:tracePt t="65072" x="3946525" y="3992563"/>
          <p14:tracePt t="65080" x="3954463" y="3992563"/>
          <p14:tracePt t="65089" x="3978275" y="4000500"/>
          <p14:tracePt t="65103" x="4022725" y="4016375"/>
          <p14:tracePt t="65119" x="4092575" y="4030663"/>
          <p14:tracePt t="65136" x="4137025" y="4038600"/>
          <p14:tracePt t="65153" x="4206875" y="4046538"/>
          <p14:tracePt t="65170" x="4244975" y="4054475"/>
          <p14:tracePt t="65186" x="4267200" y="4054475"/>
          <p14:tracePt t="65203" x="4275138" y="4054475"/>
          <p14:tracePt t="65237" x="4289425" y="4054475"/>
          <p14:tracePt t="65253" x="4313238" y="4054475"/>
          <p14:tracePt t="65270" x="4351338" y="4046538"/>
          <p14:tracePt t="65287" x="4465638" y="4038600"/>
          <p14:tracePt t="65303" x="4556125" y="4038600"/>
          <p14:tracePt t="65320" x="4640263" y="4038600"/>
          <p14:tracePt t="65336" x="4702175" y="4038600"/>
          <p14:tracePt t="65353" x="4754563" y="4030663"/>
          <p14:tracePt t="65370" x="4778375" y="4030663"/>
          <p14:tracePt t="65440" x="4784725" y="4030663"/>
          <p14:tracePt t="65480" x="4816475" y="4030663"/>
          <p14:tracePt t="65488" x="4846638" y="4030663"/>
          <p14:tracePt t="65503" x="4899025" y="4030663"/>
          <p14:tracePt t="65520" x="4999038" y="4030663"/>
          <p14:tracePt t="65536" x="5067300" y="4030663"/>
          <p14:tracePt t="65553" x="5075238" y="4030663"/>
          <p14:tracePt t="65592" x="5075238" y="4038600"/>
          <p14:tracePt t="65608" x="5075238" y="4054475"/>
          <p14:tracePt t="65620" x="5051425" y="4068763"/>
          <p14:tracePt t="65636" x="4960938" y="4076700"/>
          <p14:tracePt t="65653" x="4846638" y="4114800"/>
          <p14:tracePt t="65670" x="4724400" y="4122738"/>
          <p14:tracePt t="65687" x="4541838" y="4122738"/>
          <p14:tracePt t="65703" x="4511675" y="4122738"/>
          <p14:tracePt t="65720" x="4479925" y="4114800"/>
          <p14:tracePt t="65920" x="4495800" y="4114800"/>
          <p14:tracePt t="65928" x="4511675" y="4114800"/>
          <p14:tracePt t="65936" x="4533900" y="4114800"/>
          <p14:tracePt t="65953" x="4572000" y="4114800"/>
          <p14:tracePt t="65970" x="4648200" y="4114800"/>
          <p14:tracePt t="65986" x="4740275" y="4114800"/>
          <p14:tracePt t="66003" x="4822825" y="4114800"/>
          <p14:tracePt t="66020" x="4868863" y="4114800"/>
          <p14:tracePt t="66036" x="4884738" y="4114800"/>
          <p14:tracePt t="66095" x="4868863" y="4114800"/>
          <p14:tracePt t="66103" x="4854575" y="4114800"/>
          <p14:tracePt t="66111" x="4808538" y="4106863"/>
          <p14:tracePt t="66120" x="4770438" y="4106863"/>
          <p14:tracePt t="66136" x="4648200" y="4106863"/>
          <p14:tracePt t="66153" x="4511675" y="4106863"/>
          <p14:tracePt t="66170" x="4457700" y="4098925"/>
          <p14:tracePt t="66215" x="4465638" y="4098925"/>
          <p14:tracePt t="66223" x="4495800" y="4098925"/>
          <p14:tracePt t="66236" x="4564063" y="4098925"/>
          <p14:tracePt t="66253" x="4678363" y="4098925"/>
          <p14:tracePt t="66270" x="4746625" y="4098925"/>
          <p14:tracePt t="66286" x="4778375" y="4098925"/>
          <p14:tracePt t="66351" x="4770438" y="4098925"/>
          <p14:tracePt t="66359" x="4740275" y="4098925"/>
          <p14:tracePt t="66370" x="4708525" y="4098925"/>
          <p14:tracePt t="66386" x="4625975" y="4098925"/>
          <p14:tracePt t="66403" x="4579938" y="4098925"/>
          <p14:tracePt t="66420" x="4556125" y="4098925"/>
          <p14:tracePt t="67048" x="4549775" y="4084638"/>
          <p14:tracePt t="69856" x="4511675" y="4076700"/>
          <p14:tracePt t="69864" x="4473575" y="4068763"/>
          <p14:tracePt t="69873" x="4435475" y="4054475"/>
          <p14:tracePt t="69888" x="4327525" y="4054475"/>
          <p14:tracePt t="69905" x="4183063" y="4054475"/>
          <p14:tracePt t="69921" x="3992563" y="4068763"/>
          <p14:tracePt t="69941" x="3832225" y="4068763"/>
          <p14:tracePt t="69955" x="3756025" y="4084638"/>
          <p14:tracePt t="69971" x="3725863" y="4084638"/>
          <p14:tracePt t="70744" x="3717925" y="4068763"/>
          <p14:tracePt t="70752" x="3717925" y="4016375"/>
          <p14:tracePt t="70761" x="3717925" y="3992563"/>
          <p14:tracePt t="70772" x="3717925" y="3970338"/>
          <p14:tracePt t="70788" x="3703638" y="3902075"/>
          <p14:tracePt t="70805" x="3695700" y="3825875"/>
          <p14:tracePt t="70821" x="3687763" y="3771900"/>
          <p14:tracePt t="70839" x="3687763" y="3711575"/>
          <p14:tracePt t="70855" x="3687763" y="3657600"/>
          <p14:tracePt t="70871" x="3687763" y="3627438"/>
          <p14:tracePt t="70888" x="3703638" y="3559175"/>
          <p14:tracePt t="70905" x="3725863" y="3482975"/>
          <p14:tracePt t="70921" x="3763963" y="3375025"/>
          <p14:tracePt t="70938" x="3825875" y="3276600"/>
          <p14:tracePt t="70955" x="3902075" y="3178175"/>
          <p14:tracePt t="70971" x="3954463" y="3101975"/>
          <p14:tracePt t="70988" x="3992563" y="3040063"/>
          <p14:tracePt t="71005" x="4022725" y="2994025"/>
          <p14:tracePt t="71007" x="4030663" y="2979738"/>
          <p14:tracePt t="71021" x="4054475" y="2941638"/>
          <p14:tracePt t="71039" x="4098925" y="2857500"/>
          <p14:tracePt t="71055" x="4130675" y="2803525"/>
          <p14:tracePt t="71072" x="4160838" y="2759075"/>
          <p14:tracePt t="71088" x="4168775" y="2727325"/>
          <p14:tracePt t="71105" x="4183063" y="2705100"/>
          <p14:tracePt t="71122" x="4191000" y="2697163"/>
          <p14:tracePt t="71155" x="4206875" y="2674938"/>
          <p14:tracePt t="71172" x="4229100" y="2644775"/>
          <p14:tracePt t="71188" x="4275138" y="2613025"/>
          <p14:tracePt t="71205" x="4335463" y="2574925"/>
          <p14:tracePt t="71222" x="4397375" y="2536825"/>
          <p14:tracePt t="71239" x="4503738" y="2476500"/>
          <p14:tracePt t="71255" x="4572000" y="2422525"/>
          <p14:tracePt t="71272" x="4640263" y="2362200"/>
          <p14:tracePt t="71288" x="4708525" y="2278063"/>
          <p14:tracePt t="71305" x="4740275" y="2193925"/>
          <p14:tracePt t="71321" x="4762500" y="2111375"/>
          <p14:tracePt t="71338" x="4762500" y="2035175"/>
          <p14:tracePt t="71355" x="4746625" y="1973263"/>
          <p14:tracePt t="71371" x="4670425" y="1897063"/>
          <p14:tracePt t="71388" x="4564063" y="1828800"/>
          <p14:tracePt t="71405" x="4397375" y="1774825"/>
          <p14:tracePt t="71422" x="4122738" y="1730375"/>
          <p14:tracePt t="71438" x="3856038" y="1698625"/>
          <p14:tracePt t="71455" x="3390900" y="1706563"/>
          <p14:tracePt t="71471" x="3108325" y="1768475"/>
          <p14:tracePt t="71488" x="2873375" y="1874838"/>
          <p14:tracePt t="71505" x="2743200" y="1973263"/>
          <p14:tracePt t="71522" x="2636838" y="2065338"/>
          <p14:tracePt t="71538" x="2574925" y="2179638"/>
          <p14:tracePt t="71555" x="2544763" y="2255838"/>
          <p14:tracePt t="71572" x="2536825" y="2346325"/>
          <p14:tracePt t="71588" x="2536825" y="2422525"/>
          <p14:tracePt t="71605" x="2536825" y="2522538"/>
          <p14:tracePt t="71621" x="2574925" y="2598738"/>
          <p14:tracePt t="71638" x="2705100" y="2773363"/>
          <p14:tracePt t="71655" x="2849563" y="2903538"/>
          <p14:tracePt t="71672" x="3124200" y="3032125"/>
          <p14:tracePt t="71688" x="3551238" y="3132138"/>
          <p14:tracePt t="71705" x="3970338" y="3192463"/>
          <p14:tracePt t="71722" x="4305300" y="3192463"/>
          <p14:tracePt t="71738" x="4511675" y="3162300"/>
          <p14:tracePt t="71755" x="4686300" y="3078163"/>
          <p14:tracePt t="71772" x="4822825" y="2971800"/>
          <p14:tracePt t="71788" x="4922838" y="2797175"/>
          <p14:tracePt t="71805" x="4991100" y="2636838"/>
          <p14:tracePt t="71822" x="5037138" y="2498725"/>
          <p14:tracePt t="71839" x="5051425" y="2339975"/>
          <p14:tracePt t="71855" x="5051425" y="2225675"/>
          <p14:tracePt t="71872" x="5051425" y="2111375"/>
          <p14:tracePt t="71888" x="4975225" y="1989138"/>
          <p14:tracePt t="71905" x="4892675" y="1897063"/>
          <p14:tracePt t="71922" x="4732338" y="1812925"/>
          <p14:tracePt t="71938" x="4525963" y="1744663"/>
          <p14:tracePt t="71955" x="4198938" y="1654175"/>
          <p14:tracePt t="71972" x="3825875" y="1600200"/>
          <p14:tracePt t="71988" x="3475038" y="1562100"/>
          <p14:tracePt t="72005" x="3116263" y="1508125"/>
          <p14:tracePt t="72022" x="2865438" y="1508125"/>
          <p14:tracePt t="72023" x="2759075" y="1508125"/>
          <p14:tracePt t="72039" x="2552700" y="1508125"/>
          <p14:tracePt t="72055" x="2392363" y="1508125"/>
          <p14:tracePt t="72072" x="2239963" y="1524000"/>
          <p14:tracePt t="72088" x="2079625" y="1592263"/>
          <p14:tracePt t="72105" x="1882775" y="1698625"/>
          <p14:tracePt t="72122" x="1736725" y="1798638"/>
          <p14:tracePt t="72138" x="1600200" y="1889125"/>
          <p14:tracePt t="72155" x="1463675" y="1997075"/>
          <p14:tracePt t="72172" x="1379538" y="2073275"/>
          <p14:tracePt t="72189" x="1303338" y="2187575"/>
          <p14:tracePt t="72205" x="1235075" y="2301875"/>
          <p14:tracePt t="72223" x="1165225" y="2408238"/>
          <p14:tracePt t="72239" x="1112838" y="2506663"/>
          <p14:tracePt t="72255" x="1074738" y="2651125"/>
          <p14:tracePt t="72272" x="1074738" y="2765425"/>
          <p14:tracePt t="72289" x="1074738" y="2887663"/>
          <p14:tracePt t="72306" x="1104900" y="3032125"/>
          <p14:tracePt t="72322" x="1189038" y="3170238"/>
          <p14:tracePt t="72339" x="1287463" y="3314700"/>
          <p14:tracePt t="72356" x="1417638" y="3398838"/>
          <p14:tracePt t="72372" x="1539875" y="3451225"/>
          <p14:tracePt t="72389" x="1660525" y="3475038"/>
          <p14:tracePt t="72406" x="1844675" y="3497263"/>
          <p14:tracePt t="72423" x="2582863" y="3467100"/>
          <p14:tracePt t="72439" x="2911475" y="3398838"/>
          <p14:tracePt t="72455" x="3940175" y="3017838"/>
          <p14:tracePt t="72472" x="4579938" y="2689225"/>
          <p14:tracePt t="72496" x="5181600" y="2270125"/>
          <p14:tracePt t="72511" x="5387975" y="2065338"/>
          <p14:tracePt t="72523" x="5426075" y="1989138"/>
          <p14:tracePt t="72538" x="5478463" y="1806575"/>
          <p14:tracePt t="72555" x="5478463" y="1622425"/>
          <p14:tracePt t="72572" x="5478463" y="1470025"/>
          <p14:tracePt t="72588" x="5418138" y="1341438"/>
          <p14:tracePt t="72605" x="5303838" y="1211263"/>
          <p14:tracePt t="72622" x="5159375" y="1127125"/>
          <p14:tracePt t="72639" x="4854575" y="1020763"/>
          <p14:tracePt t="72656" x="4046538" y="892175"/>
          <p14:tracePt t="72672" x="3535363" y="892175"/>
          <p14:tracePt t="72689" x="2955925" y="892175"/>
          <p14:tracePt t="72706" x="2536825" y="892175"/>
          <p14:tracePt t="72722" x="2225675" y="982663"/>
          <p14:tracePt t="72739" x="1997075" y="1082675"/>
          <p14:tracePt t="72756" x="1806575" y="1211263"/>
          <p14:tracePt t="72772" x="1630363" y="1349375"/>
          <p14:tracePt t="72789" x="1470025" y="1516063"/>
          <p14:tracePt t="72806" x="1287463" y="1790700"/>
          <p14:tracePt t="72823" x="1074738" y="2239963"/>
          <p14:tracePt t="72839" x="982663" y="2530475"/>
          <p14:tracePt t="72856" x="952500" y="2773363"/>
          <p14:tracePt t="72872" x="952500" y="2971800"/>
          <p14:tracePt t="72889" x="1120775" y="3184525"/>
          <p14:tracePt t="72906" x="1355725" y="3360738"/>
          <p14:tracePt t="72922" x="1798638" y="3513138"/>
          <p14:tracePt t="72939" x="2408238" y="3619500"/>
          <p14:tracePt t="72956" x="3132138" y="3619500"/>
          <p14:tracePt t="72972" x="3870325" y="3619500"/>
          <p14:tracePt t="72989" x="4572000" y="3436938"/>
          <p14:tracePt t="73006" x="5197475" y="3086100"/>
          <p14:tracePt t="73022" x="5592763" y="2751138"/>
          <p14:tracePt t="73024" x="5661025" y="2628900"/>
          <p14:tracePt t="73039" x="5722938" y="2446338"/>
          <p14:tracePt t="73055" x="5722938" y="2293938"/>
          <p14:tracePt t="73072" x="5646738" y="2149475"/>
          <p14:tracePt t="73103" x="5273675" y="1905000"/>
          <p14:tracePt t="73110" x="5151438" y="1858963"/>
          <p14:tracePt t="73122" x="5029200" y="1836738"/>
          <p14:tracePt t="73139" x="4618038" y="1798638"/>
          <p14:tracePt t="73155" x="4160838" y="1798638"/>
          <p14:tracePt t="73172" x="3703638" y="1874838"/>
          <p14:tracePt t="73189" x="3284538" y="2003425"/>
          <p14:tracePt t="73206" x="2963863" y="2187575"/>
          <p14:tracePt t="73222" x="2689225" y="2460625"/>
          <p14:tracePt t="73239" x="2628900" y="2644775"/>
          <p14:tracePt t="73255" x="2613025" y="2835275"/>
          <p14:tracePt t="73272" x="2613025" y="2994025"/>
          <p14:tracePt t="73289" x="2674938" y="3132138"/>
          <p14:tracePt t="73308" x="2789238" y="3276600"/>
          <p14:tracePt t="73322" x="2941638" y="3352800"/>
          <p14:tracePt t="73339" x="3124200" y="3413125"/>
          <p14:tracePt t="73355" x="3352800" y="3436938"/>
          <p14:tracePt t="73372" x="3559175" y="3436938"/>
          <p14:tracePt t="73389" x="3679825" y="3406775"/>
          <p14:tracePt t="73406" x="3711575" y="3390900"/>
          <p14:tracePt t="73422" x="3711575" y="3382963"/>
          <p14:tracePt t="73439" x="3711575" y="3360738"/>
          <p14:tracePt t="73456" x="3711575" y="3344863"/>
          <p14:tracePt t="73688" x="3725863" y="3344863"/>
          <p14:tracePt t="73696" x="3763963" y="3344863"/>
          <p14:tracePt t="73706" x="3825875" y="3344863"/>
          <p14:tracePt t="73723" x="3992563" y="3344863"/>
          <p14:tracePt t="73739" x="4206875" y="3360738"/>
          <p14:tracePt t="73756" x="4465638" y="3398838"/>
          <p14:tracePt t="73773" x="4732338" y="3482975"/>
          <p14:tracePt t="73789" x="4876800" y="3551238"/>
          <p14:tracePt t="73806" x="4930775" y="3589338"/>
          <p14:tracePt t="73823" x="4945063" y="3603625"/>
          <p14:tracePt t="73840" x="4945063" y="3611563"/>
          <p14:tracePt t="73856" x="4945063" y="3627438"/>
          <p14:tracePt t="73873" x="4892675" y="3657600"/>
          <p14:tracePt t="73889" x="4830763" y="3687763"/>
          <p14:tracePt t="73906" x="4740275" y="3749675"/>
          <p14:tracePt t="73923" x="4640263" y="3848100"/>
          <p14:tracePt t="73939" x="4541838" y="3940175"/>
          <p14:tracePt t="73956" x="4441825" y="4046538"/>
          <p14:tracePt t="73973" x="4305300" y="4152900"/>
          <p14:tracePt t="73989" x="4175125" y="4267200"/>
          <p14:tracePt t="74007" x="4022725" y="4365625"/>
          <p14:tracePt t="74023" x="4008438" y="4373563"/>
          <p14:tracePt t="74352" x="4016375" y="4321175"/>
          <p14:tracePt t="74360" x="4098925" y="4229100"/>
          <p14:tracePt t="74373" x="4137025" y="4144963"/>
          <p14:tracePt t="74389" x="4213225" y="3970338"/>
          <p14:tracePt t="74406" x="4251325" y="3832225"/>
          <p14:tracePt t="74423" x="4275138" y="3711575"/>
          <p14:tracePt t="74439" x="4289425" y="3657600"/>
          <p14:tracePt t="74456" x="4297363" y="3603625"/>
          <p14:tracePt t="74473" x="4297363" y="3559175"/>
          <p14:tracePt t="74489" x="4297363" y="3527425"/>
          <p14:tracePt t="74506" x="4289425" y="3513138"/>
          <p14:tracePt t="74523" x="4283075" y="3505200"/>
          <p14:tracePt t="74559" x="4275138" y="3505200"/>
          <p14:tracePt t="74567" x="4267200" y="3505200"/>
          <p14:tracePt t="74575" x="4251325" y="3505200"/>
          <p14:tracePt t="74589" x="4213225" y="3543300"/>
          <p14:tracePt t="74606" x="4144963" y="3703638"/>
          <p14:tracePt t="74623" x="4084638" y="3787775"/>
          <p14:tracePt t="74639" x="4054475" y="3832225"/>
          <p14:tracePt t="74656" x="4046538" y="3840163"/>
          <p14:tracePt t="74711" x="4046538" y="3810000"/>
          <p14:tracePt t="74719" x="4046538" y="3779838"/>
          <p14:tracePt t="74727" x="4046538" y="3725863"/>
          <p14:tracePt t="74739" x="4046538" y="3695700"/>
          <p14:tracePt t="74756" x="4046538" y="3665538"/>
          <p14:tracePt t="74773" x="4046538" y="3649663"/>
          <p14:tracePt t="74872" x="4046538" y="3665538"/>
          <p14:tracePt t="74880" x="4046538" y="3687763"/>
          <p14:tracePt t="74890" x="4046538" y="3711575"/>
          <p14:tracePt t="74906" x="4046538" y="3741738"/>
          <p14:tracePt t="75184" x="4046538" y="3725863"/>
          <p14:tracePt t="75200" x="4046538" y="3717925"/>
          <p14:tracePt t="75232" x="4046538" y="3703638"/>
          <p14:tracePt t="75256" x="4046538" y="3695700"/>
          <p14:tracePt t="75360" x="4046538" y="3717925"/>
          <p14:tracePt t="75368" x="4046538" y="3733800"/>
          <p14:tracePt t="75377" x="4046538" y="3749675"/>
          <p14:tracePt t="75480" x="4046538" y="3741738"/>
          <p14:tracePt t="75488" x="4046538" y="3717925"/>
          <p14:tracePt t="75497" x="4046538" y="3703638"/>
          <p14:tracePt t="75507" x="4046538" y="3695700"/>
          <p14:tracePt t="75523" x="4038600" y="3673475"/>
          <p14:tracePt t="75600" x="4038600" y="3679825"/>
          <p14:tracePt t="75609" x="4038600" y="3703638"/>
          <p14:tracePt t="75623" x="4038600" y="3763963"/>
          <p14:tracePt t="75640" x="4038600" y="3794125"/>
          <p14:tracePt t="75736" x="4038600" y="3787775"/>
          <p14:tracePt t="75745" x="4038600" y="3763963"/>
          <p14:tracePt t="75757" x="4038600" y="3756025"/>
          <p14:tracePt t="75773" x="4038600" y="3749675"/>
          <p14:tracePt t="76247" x="4038600" y="3741738"/>
          <p14:tracePt t="76257" x="4030663" y="3733800"/>
          <p14:tracePt t="76265" x="4030663" y="3725863"/>
          <p14:tracePt t="76273" x="4022725" y="3725863"/>
          <p14:tracePt t="76290" x="4008438" y="3711575"/>
          <p14:tracePt t="76307" x="3984625" y="3703638"/>
          <p14:tracePt t="76324" x="3962400" y="3679825"/>
          <p14:tracePt t="76340" x="3932238" y="3657600"/>
          <p14:tracePt t="76357" x="3863975" y="3627438"/>
          <p14:tracePt t="76374" x="3763963" y="3597275"/>
          <p14:tracePt t="76391" x="3619500" y="3573463"/>
          <p14:tracePt t="76407" x="3505200" y="3573463"/>
          <p14:tracePt t="76424" x="3421063" y="3573463"/>
          <p14:tracePt t="76440" x="3360738" y="3573463"/>
          <p14:tracePt t="76457" x="3314700" y="3573463"/>
          <p14:tracePt t="76474" x="3254375" y="3611563"/>
          <p14:tracePt t="76490" x="3184525" y="3703638"/>
          <p14:tracePt t="76507" x="3124200" y="3802063"/>
          <p14:tracePt t="76524" x="3078163" y="3916363"/>
          <p14:tracePt t="76540" x="3063875" y="4022725"/>
          <p14:tracePt t="76557" x="3048000" y="4130675"/>
          <p14:tracePt t="76575" x="3048000" y="4313238"/>
          <p14:tracePt t="76591" x="3048000" y="4435475"/>
          <p14:tracePt t="76607" x="3048000" y="4511675"/>
          <p14:tracePt t="76624" x="3048000" y="4549775"/>
          <p14:tracePt t="76696" x="3048000" y="4533900"/>
          <p14:tracePt t="76704" x="3048000" y="4495800"/>
          <p14:tracePt t="76712" x="3055938" y="4449763"/>
          <p14:tracePt t="76724" x="3078163" y="4381500"/>
          <p14:tracePt t="76741" x="3108325" y="4275138"/>
          <p14:tracePt t="76757" x="3132138" y="4191000"/>
          <p14:tracePt t="76774" x="3154363" y="4122738"/>
          <p14:tracePt t="76791" x="3162300" y="4076700"/>
          <p14:tracePt t="76864" x="3162300" y="4084638"/>
          <p14:tracePt t="76872" x="3162300" y="4144963"/>
          <p14:tracePt t="76881" x="3162300" y="4213225"/>
          <p14:tracePt t="76890" x="3146425" y="4305300"/>
          <p14:tracePt t="76907" x="3132138" y="4473575"/>
          <p14:tracePt t="76924" x="3108325" y="4556125"/>
          <p14:tracePt t="76941" x="3108325" y="4564063"/>
          <p14:tracePt t="76975" x="3108325" y="4549775"/>
          <p14:tracePt t="76991" x="3108325" y="4503738"/>
          <p14:tracePt t="77007" x="3108325" y="4449763"/>
          <p14:tracePt t="77024" x="3108325" y="4427538"/>
          <p14:tracePt t="77041" x="3108325" y="4419600"/>
          <p14:tracePt t="77432" x="3116263" y="4419600"/>
          <p14:tracePt t="77440" x="3170238" y="4419600"/>
          <p14:tracePt t="77449" x="3222625" y="4411663"/>
          <p14:tracePt t="77457" x="3306763" y="4403725"/>
          <p14:tracePt t="77474" x="3459163" y="4381500"/>
          <p14:tracePt t="77491" x="3635375" y="4327525"/>
          <p14:tracePt t="77507" x="3794125" y="4251325"/>
          <p14:tracePt t="77524" x="3894138" y="4198938"/>
          <p14:tracePt t="77541" x="3940175" y="4152900"/>
          <p14:tracePt t="77557" x="3946525" y="4137025"/>
          <p14:tracePt t="77575" x="3962400" y="4122738"/>
          <p14:tracePt t="77591" x="3978275" y="4076700"/>
          <p14:tracePt t="77607" x="3984625" y="4054475"/>
          <p14:tracePt t="77624" x="3992563" y="4030663"/>
          <p14:tracePt t="77641" x="4008438" y="4008438"/>
          <p14:tracePt t="77657" x="4008438" y="4000500"/>
          <p14:tracePt t="77674" x="4008438" y="3992563"/>
          <p14:tracePt t="77691" x="4008438" y="3984625"/>
          <p14:tracePt t="77728" x="4008438" y="3978275"/>
          <p14:tracePt t="77768" x="4008438" y="3970338"/>
          <p14:tracePt t="77777" x="4008438" y="3962400"/>
          <p14:tracePt t="77791" x="4008438" y="3954463"/>
          <p14:tracePt t="77807" x="4016375" y="3940175"/>
          <p14:tracePt t="77824" x="4016375" y="3932238"/>
          <p14:tracePt t="77841" x="4016375" y="3916363"/>
          <p14:tracePt t="77858" x="4016375" y="3908425"/>
          <p14:tracePt t="77891" x="4016375" y="3902075"/>
          <p14:tracePt t="77908" x="4016375" y="3894138"/>
          <p14:tracePt t="77928" x="4016375" y="3886200"/>
          <p14:tracePt t="78320" x="4016375" y="3894138"/>
          <p14:tracePt t="78328" x="4022725" y="3902075"/>
          <p14:tracePt t="78341" x="4038600" y="3916363"/>
          <p14:tracePt t="78358" x="4054475" y="3932238"/>
          <p14:tracePt t="78375" x="4092575" y="3946525"/>
          <p14:tracePt t="78391" x="4130675" y="3962400"/>
          <p14:tracePt t="78408" x="4221163" y="3970338"/>
          <p14:tracePt t="78424" x="4343400" y="3970338"/>
          <p14:tracePt t="78441" x="4503738" y="3954463"/>
          <p14:tracePt t="78458" x="4618038" y="3916363"/>
          <p14:tracePt t="78475" x="4686300" y="3878263"/>
          <p14:tracePt t="78491" x="4716463" y="3856038"/>
          <p14:tracePt t="78508" x="4716463" y="3832225"/>
          <p14:tracePt t="78524" x="4716463" y="3802063"/>
          <p14:tracePt t="78541" x="4716463" y="3779838"/>
          <p14:tracePt t="78558" x="4708525" y="3771900"/>
          <p14:tracePt t="80544" x="4694238" y="3756025"/>
          <p14:tracePt t="80576" x="4686300" y="3749675"/>
          <p14:tracePt t="83768" x="4694238" y="3756025"/>
          <p14:tracePt t="83776" x="4702175" y="3763963"/>
          <p14:tracePt t="83793" x="4724400" y="3787775"/>
          <p14:tracePt t="83810" x="4762500" y="3810000"/>
          <p14:tracePt t="83826" x="4808538" y="3832225"/>
          <p14:tracePt t="83843" x="4846638" y="3848100"/>
          <p14:tracePt t="83860" x="4914900" y="3863975"/>
          <p14:tracePt t="83876" x="4975225" y="3878263"/>
          <p14:tracePt t="83893" x="5059363" y="3908425"/>
          <p14:tracePt t="83910" x="5067300" y="3908425"/>
          <p14:tracePt t="83926" x="5075238" y="3908425"/>
          <p14:tracePt t="83968" x="5075238" y="3924300"/>
          <p14:tracePt t="83976" x="5075238" y="3940175"/>
          <p14:tracePt t="83984" x="5075238" y="3970338"/>
          <p14:tracePt t="83993" x="5075238" y="4008438"/>
          <p14:tracePt t="84010" x="5075238" y="4114800"/>
          <p14:tracePt t="84026" x="5045075" y="4244975"/>
          <p14:tracePt t="84043" x="4999038" y="4313238"/>
          <p14:tracePt t="84060" x="4953000" y="4351338"/>
          <p14:tracePt t="84076" x="4937125" y="4351338"/>
          <p14:tracePt t="84093" x="4914900" y="4351338"/>
          <p14:tracePt t="84110" x="4906963" y="4351338"/>
          <p14:tracePt t="84127" x="4884738" y="4335463"/>
          <p14:tracePt t="84143" x="4876800" y="4313238"/>
          <p14:tracePt t="84160" x="4860925" y="4267200"/>
          <p14:tracePt t="84176" x="4860925" y="4213225"/>
          <p14:tracePt t="84193" x="4860925" y="4191000"/>
          <p14:tracePt t="84210" x="4860925" y="4160838"/>
          <p14:tracePt t="84352" x="4860925" y="4152900"/>
          <p14:tracePt t="84368" x="4854575" y="4152900"/>
          <p14:tracePt t="84376" x="4838700" y="4152900"/>
          <p14:tracePt t="84393" x="4808538" y="4152900"/>
          <p14:tracePt t="84410" x="4778375" y="4152900"/>
          <p14:tracePt t="84427" x="4716463" y="4130675"/>
          <p14:tracePt t="84443" x="4686300" y="4122738"/>
          <p14:tracePt t="84696" x="4686300" y="4106863"/>
          <p14:tracePt t="84704" x="4686300" y="4076700"/>
          <p14:tracePt t="84712" x="4686300" y="4030663"/>
          <p14:tracePt t="84727" x="4678363" y="3962400"/>
          <p14:tracePt t="84743" x="4678363" y="3916363"/>
          <p14:tracePt t="84760" x="4678363" y="3856038"/>
          <p14:tracePt t="84776" x="4678363" y="3771900"/>
          <p14:tracePt t="84793" x="4678363" y="3717925"/>
          <p14:tracePt t="84810" x="4678363" y="3665538"/>
          <p14:tracePt t="84826" x="4708525" y="3603625"/>
          <p14:tracePt t="84843" x="4724400" y="3581400"/>
          <p14:tracePt t="84860" x="4740275" y="3565525"/>
          <p14:tracePt t="84876" x="4754563" y="3551238"/>
          <p14:tracePt t="84893" x="4762500" y="3543300"/>
          <p14:tracePt t="84935" x="4762500" y="3527425"/>
          <p14:tracePt t="84943" x="4762500" y="3521075"/>
          <p14:tracePt t="84960" x="4762500" y="3497263"/>
          <p14:tracePt t="84976" x="4732338" y="3444875"/>
          <p14:tracePt t="84993" x="4670425" y="3375025"/>
          <p14:tracePt t="85010" x="4525963" y="3298825"/>
          <p14:tracePt t="85026" x="4251325" y="3192463"/>
          <p14:tracePt t="85043" x="3894138" y="3094038"/>
          <p14:tracePt t="85060" x="3482975" y="2987675"/>
          <p14:tracePt t="85077" x="3154363" y="2941638"/>
          <p14:tracePt t="85093" x="2887663" y="2911475"/>
          <p14:tracePt t="85110" x="2727325" y="2887663"/>
          <p14:tracePt t="85126" x="2606675" y="2887663"/>
          <p14:tracePt t="85143" x="2560638" y="2887663"/>
          <p14:tracePt t="85160" x="2514600" y="2895600"/>
          <p14:tracePt t="85177" x="2430463" y="2925763"/>
          <p14:tracePt t="85193" x="2354263" y="2963863"/>
          <p14:tracePt t="85210" x="2263775" y="3032125"/>
          <p14:tracePt t="85227" x="2217738" y="3070225"/>
          <p14:tracePt t="85243" x="2179638" y="3116263"/>
          <p14:tracePt t="85260" x="2163763" y="3146425"/>
          <p14:tracePt t="85277" x="2141538" y="3184525"/>
          <p14:tracePt t="85293" x="2103438" y="3268663"/>
          <p14:tracePt t="85310" x="2049463" y="3398838"/>
          <p14:tracePt t="85327" x="1981200" y="3597275"/>
          <p14:tracePt t="85343" x="1943100" y="3756025"/>
          <p14:tracePt t="85360" x="1927225" y="3908425"/>
          <p14:tracePt t="85377" x="1905000" y="4054475"/>
          <p14:tracePt t="85394" x="1905000" y="4175125"/>
          <p14:tracePt t="85410" x="1897063" y="4289425"/>
          <p14:tracePt t="85427" x="1889125" y="4365625"/>
          <p14:tracePt t="85444" x="1889125" y="4419600"/>
          <p14:tracePt t="85460" x="1889125" y="4495800"/>
          <p14:tracePt t="85477" x="1889125" y="4602163"/>
          <p14:tracePt t="85494" x="1920875" y="4708525"/>
          <p14:tracePt t="85511" x="1951038" y="4816475"/>
          <p14:tracePt t="85527" x="1981200" y="4868863"/>
          <p14:tracePt t="85544" x="2003425" y="4922838"/>
          <p14:tracePt t="85560" x="2041525" y="5013325"/>
          <p14:tracePt t="85577" x="2087563" y="5083175"/>
          <p14:tracePt t="85594" x="2171700" y="5173663"/>
          <p14:tracePt t="85610" x="2286000" y="5265738"/>
          <p14:tracePt t="85627" x="2384425" y="5334000"/>
          <p14:tracePt t="85644" x="2522538" y="5402263"/>
          <p14:tracePt t="85660" x="2628900" y="5448300"/>
          <p14:tracePt t="85677" x="2751138" y="5470525"/>
          <p14:tracePt t="85694" x="2873375" y="5494338"/>
          <p14:tracePt t="85711" x="3094038" y="5508625"/>
          <p14:tracePt t="85727" x="3276600" y="5508625"/>
          <p14:tracePt t="85744" x="3451225" y="5508625"/>
          <p14:tracePt t="85760" x="3703638" y="5508625"/>
          <p14:tracePt t="85777" x="4016375" y="5426075"/>
          <p14:tracePt t="85794" x="4305300" y="5341938"/>
          <p14:tracePt t="85810" x="4686300" y="5197475"/>
          <p14:tracePt t="85827" x="5067300" y="5006975"/>
          <p14:tracePt t="85844" x="5380038" y="4808538"/>
          <p14:tracePt t="85860" x="5516563" y="4656138"/>
          <p14:tracePt t="85877" x="5638800" y="4457700"/>
          <p14:tracePt t="85894" x="5715000" y="4259263"/>
          <p14:tracePt t="85911" x="5737225" y="3962400"/>
          <p14:tracePt t="85927" x="5737225" y="3810000"/>
          <p14:tracePt t="85944" x="5707063" y="3695700"/>
          <p14:tracePt t="85960" x="5692775" y="3589338"/>
          <p14:tracePt t="85977" x="5638800" y="3497263"/>
          <p14:tracePt t="85994" x="5578475" y="3375025"/>
          <p14:tracePt t="86010" x="5502275" y="3268663"/>
          <p14:tracePt t="86027" x="5426075" y="3192463"/>
          <p14:tracePt t="86044" x="5326063" y="3124200"/>
          <p14:tracePt t="86061" x="5211763" y="3055938"/>
          <p14:tracePt t="86077" x="5059363" y="2994025"/>
          <p14:tracePt t="86094" x="4884738" y="2941638"/>
          <p14:tracePt t="86111" x="4618038" y="2857500"/>
          <p14:tracePt t="86127" x="4373563" y="2811463"/>
          <p14:tracePt t="86144" x="4130675" y="2773363"/>
          <p14:tracePt t="86161" x="3946525" y="2759075"/>
          <p14:tracePt t="86177" x="3756025" y="2759075"/>
          <p14:tracePt t="86194" x="3589338" y="2759075"/>
          <p14:tracePt t="86210" x="3482975" y="2759075"/>
          <p14:tracePt t="86227" x="3360738" y="2759075"/>
          <p14:tracePt t="86244" x="3222625" y="2789238"/>
          <p14:tracePt t="86260" x="3070225" y="2849563"/>
          <p14:tracePt t="86277" x="2925763" y="2933700"/>
          <p14:tracePt t="86294" x="2781300" y="3032125"/>
          <p14:tracePt t="86310" x="2582863" y="3200400"/>
          <p14:tracePt t="86327" x="2498725" y="3292475"/>
          <p14:tracePt t="86344" x="2416175" y="3382963"/>
          <p14:tracePt t="86360" x="2346325" y="3475038"/>
          <p14:tracePt t="86377" x="2286000" y="3573463"/>
          <p14:tracePt t="86394" x="2247900" y="3657600"/>
          <p14:tracePt t="86410" x="2217738" y="3763963"/>
          <p14:tracePt t="86427" x="2187575" y="3894138"/>
          <p14:tracePt t="86444" x="2179638" y="4022725"/>
          <p14:tracePt t="86461" x="2163763" y="4206875"/>
          <p14:tracePt t="86477" x="2149475" y="4359275"/>
          <p14:tracePt t="86494" x="2149475" y="4487863"/>
          <p14:tracePt t="86511" x="2193925" y="4664075"/>
          <p14:tracePt t="86527" x="2270125" y="4792663"/>
          <p14:tracePt t="86544" x="2332038" y="4899025"/>
          <p14:tracePt t="86561" x="2400300" y="4983163"/>
          <p14:tracePt t="86577" x="2498725" y="5075238"/>
          <p14:tracePt t="86594" x="2644775" y="5151438"/>
          <p14:tracePt t="86611" x="2789238" y="5211763"/>
          <p14:tracePt t="86627" x="2971800" y="5273675"/>
          <p14:tracePt t="86644" x="3200400" y="5318125"/>
          <p14:tracePt t="86661" x="3475038" y="5349875"/>
          <p14:tracePt t="86677" x="3717925" y="5380038"/>
          <p14:tracePt t="86694" x="3886200" y="5387975"/>
          <p14:tracePt t="86711" x="4038600" y="5387975"/>
          <p14:tracePt t="86727" x="4213225" y="5387975"/>
          <p14:tracePt t="86744" x="4365625" y="5318125"/>
          <p14:tracePt t="86761" x="4549775" y="5203825"/>
          <p14:tracePt t="86777" x="4784725" y="5029200"/>
          <p14:tracePt t="86794" x="5013325" y="4808538"/>
          <p14:tracePt t="86811" x="5189538" y="4587875"/>
          <p14:tracePt t="86827" x="5265738" y="4411663"/>
          <p14:tracePt t="86844" x="5287963" y="4259263"/>
          <p14:tracePt t="86861" x="5287963" y="4098925"/>
          <p14:tracePt t="86877" x="5280025" y="3962400"/>
          <p14:tracePt t="86895" x="5203825" y="3741738"/>
          <p14:tracePt t="86911" x="5173663" y="3673475"/>
          <p14:tracePt t="86927" x="5067300" y="3521075"/>
          <p14:tracePt t="86944" x="4983163" y="3436938"/>
          <p14:tracePt t="86961" x="4846638" y="3322638"/>
          <p14:tracePt t="86978" x="4702175" y="3246438"/>
          <p14:tracePt t="86994" x="4503738" y="3162300"/>
          <p14:tracePt t="87015" x="4030663" y="3078163"/>
          <p14:tracePt t="87027" x="3825875" y="3040063"/>
          <p14:tracePt t="87044" x="3451225" y="3032125"/>
          <p14:tracePt t="87061" x="3140075" y="3032125"/>
          <p14:tracePt t="87078" x="2781300" y="3032125"/>
          <p14:tracePt t="87094" x="2400300" y="3140075"/>
          <p14:tracePt t="87110" x="2193925" y="3238500"/>
          <p14:tracePt t="87127" x="1943100" y="3406775"/>
          <p14:tracePt t="87144" x="1760538" y="3573463"/>
          <p14:tracePt t="87161" x="1660525" y="3733800"/>
          <p14:tracePt t="87177" x="1592263" y="3886200"/>
          <p14:tracePt t="87194" x="1570038" y="4046538"/>
          <p14:tracePt t="87211" x="1570038" y="4191000"/>
          <p14:tracePt t="87228" x="1570038" y="4343400"/>
          <p14:tracePt t="87244" x="1616075" y="4541838"/>
          <p14:tracePt t="87261" x="1684338" y="4732338"/>
          <p14:tracePt t="87278" x="1760538" y="4899025"/>
          <p14:tracePt t="87295" x="1874838" y="5075238"/>
          <p14:tracePt t="87311" x="1920875" y="5113338"/>
          <p14:tracePt t="87328" x="2065338" y="5197475"/>
          <p14:tracePt t="87344" x="2149475" y="5235575"/>
          <p14:tracePt t="87361" x="2301875" y="5287963"/>
          <p14:tracePt t="87378" x="2468563" y="5341938"/>
          <p14:tracePt t="87394" x="2667000" y="5372100"/>
          <p14:tracePt t="87411" x="2873375" y="5394325"/>
          <p14:tracePt t="87428" x="3094038" y="5402263"/>
          <p14:tracePt t="87444" x="3314700" y="5402263"/>
          <p14:tracePt t="87461" x="3521075" y="5402263"/>
          <p14:tracePt t="87478" x="3717925" y="5394325"/>
          <p14:tracePt t="87496" x="3992563" y="5334000"/>
          <p14:tracePt t="87511" x="4137025" y="5265738"/>
          <p14:tracePt t="87528" x="4259263" y="5211763"/>
          <p14:tracePt t="87544" x="4313238" y="5189538"/>
          <p14:tracePt t="87561" x="4335463" y="5165725"/>
          <p14:tracePt t="87577" x="4343400" y="5159375"/>
          <p14:tracePt t="87611" x="4351338" y="5143500"/>
          <p14:tracePt t="95576" x="4343400" y="5127625"/>
          <p14:tracePt t="95583" x="4198938" y="5083175"/>
          <p14:tracePt t="95597" x="3825875" y="5075238"/>
          <p14:tracePt t="95614" x="3055938" y="5045075"/>
          <p14:tracePt t="95631" x="2720975" y="4854575"/>
          <p14:tracePt t="95647" x="2644775" y="4678363"/>
          <p14:tracePt t="95664" x="2544763" y="4435475"/>
          <p14:tracePt t="95681" x="2446338" y="4137025"/>
          <p14:tracePt t="95697" x="2422525" y="3978275"/>
          <p14:tracePt t="95714" x="2422525" y="3878263"/>
          <p14:tracePt t="95731" x="2460625" y="3763963"/>
          <p14:tracePt t="95747" x="2506663" y="3657600"/>
          <p14:tracePt t="95764" x="2514600" y="3603625"/>
          <p14:tracePt t="95781" x="2530475" y="3589338"/>
          <p14:tracePt t="95797" x="2530475" y="3581400"/>
          <p14:tracePt t="95832" x="2530475" y="3573463"/>
          <p14:tracePt t="95840" x="2536825" y="3565525"/>
          <p14:tracePt t="95848" x="2560638" y="3565525"/>
          <p14:tracePt t="95864" x="2644775" y="3565525"/>
          <p14:tracePt t="95881" x="2735263" y="3573463"/>
          <p14:tracePt t="95897" x="2933700" y="3603625"/>
          <p14:tracePt t="95914" x="3154363" y="3665538"/>
          <p14:tracePt t="95931" x="3368675" y="3725863"/>
          <p14:tracePt t="95947" x="3421063" y="3741738"/>
          <p14:tracePt t="95981" x="3421063" y="3749675"/>
          <p14:tracePt t="95997" x="3421063" y="3771900"/>
          <p14:tracePt t="96015" x="3421063" y="3794125"/>
          <p14:tracePt t="96031" x="3421063" y="3810000"/>
          <p14:tracePt t="96047" x="3489325" y="3908425"/>
          <p14:tracePt t="96064" x="3627438" y="3978275"/>
          <p14:tracePt t="96081" x="3771900" y="4022725"/>
          <p14:tracePt t="96098" x="3908425" y="4038600"/>
          <p14:tracePt t="96114" x="4060825" y="4038600"/>
          <p14:tracePt t="96131" x="4122738" y="4038600"/>
          <p14:tracePt t="96147" x="4144963" y="4016375"/>
          <p14:tracePt t="96164" x="4152900" y="4008438"/>
          <p14:tracePt t="96181" x="4152900" y="3970338"/>
          <p14:tracePt t="96197" x="4114800" y="3902075"/>
          <p14:tracePt t="96215" x="4008438" y="3863975"/>
          <p14:tracePt t="96231" x="3984625" y="3863975"/>
          <p14:tracePt t="96264" x="3962400" y="3863975"/>
          <p14:tracePt t="96281" x="3954463" y="3924300"/>
          <p14:tracePt t="96298" x="3946525" y="4008438"/>
          <p14:tracePt t="96314" x="3946525" y="4098925"/>
          <p14:tracePt t="96331" x="3946525" y="4152900"/>
          <p14:tracePt t="96348" x="3946525" y="4160838"/>
          <p14:tracePt t="98176" x="3970338" y="4060825"/>
          <p14:tracePt t="98184" x="4092575" y="3924300"/>
          <p14:tracePt t="98199" x="4305300" y="3771900"/>
          <p14:tracePt t="98215" x="4411663" y="3703638"/>
          <p14:tracePt t="98232" x="4702175" y="3489325"/>
          <p14:tracePt t="98248" x="4816475" y="3375025"/>
          <p14:tracePt t="98265" x="4884738" y="3238500"/>
          <p14:tracePt t="98282" x="4945063" y="3040063"/>
          <p14:tracePt t="98301" x="4953000" y="2827338"/>
          <p14:tracePt t="98315" x="4930775" y="2620963"/>
          <p14:tracePt t="98341" x="4762500" y="2308225"/>
          <p14:tracePt t="98348" x="4702175" y="2217738"/>
          <p14:tracePt t="98364" x="4572000" y="2065338"/>
          <p14:tracePt t="98381" x="4487863" y="1973263"/>
          <p14:tracePt t="98398" x="4381500" y="1889125"/>
          <p14:tracePt t="98414" x="4343400" y="1866900"/>
          <p14:tracePt t="98431" x="4335463" y="1858963"/>
          <p14:tracePt t="98448" x="4313238" y="1858963"/>
          <p14:tracePt t="98464" x="4289425" y="1851025"/>
          <p14:tracePt t="98481" x="4213225" y="1851025"/>
          <p14:tracePt t="98498" x="4106863" y="1844675"/>
          <p14:tracePt t="98514" x="3978275" y="1820863"/>
          <p14:tracePt t="98531" x="3810000" y="1798638"/>
          <p14:tracePt t="98548" x="3635375" y="1774825"/>
          <p14:tracePt t="98564" x="3482975" y="1768475"/>
          <p14:tracePt t="98581" x="3398838" y="1768475"/>
          <p14:tracePt t="98598" x="3292475" y="1774825"/>
          <p14:tracePt t="98614" x="3200400" y="1866900"/>
          <p14:tracePt t="98631" x="3101975" y="2011363"/>
          <p14:tracePt t="98648" x="3017838" y="2201863"/>
          <p14:tracePt t="98665" x="2925763" y="2438400"/>
          <p14:tracePt t="98681" x="2879725" y="2651125"/>
          <p14:tracePt t="98699" x="2879725" y="2835275"/>
          <p14:tracePt t="98715" x="2879725" y="2979738"/>
          <p14:tracePt t="98732" x="2911475" y="3116263"/>
          <p14:tracePt t="98748" x="3017838" y="3238500"/>
          <p14:tracePt t="98765" x="3146425" y="3298825"/>
          <p14:tracePt t="98782" x="3292475" y="3330575"/>
          <p14:tracePt t="98799" x="3475038" y="3330575"/>
          <p14:tracePt t="98815" x="3763963" y="3292475"/>
          <p14:tracePt t="98832" x="3902075" y="3208338"/>
          <p14:tracePt t="98851" x="4008438" y="3124200"/>
          <p14:tracePt t="98871" x="4114800" y="2925763"/>
          <p14:tracePt t="98881" x="4137025" y="2841625"/>
          <p14:tracePt t="98898" x="4152900" y="2667000"/>
          <p14:tracePt t="98915" x="4152900" y="2514600"/>
          <p14:tracePt t="98931" x="4152900" y="2354263"/>
          <p14:tracePt t="98948" x="4076700" y="2193925"/>
          <p14:tracePt t="98965" x="3970338" y="2049463"/>
          <p14:tracePt t="98981" x="3802063" y="1958975"/>
          <p14:tracePt t="98998" x="3543300" y="1866900"/>
          <p14:tracePt t="99015" x="3140075" y="1812925"/>
          <p14:tracePt t="99031" x="2979738" y="1836738"/>
          <p14:tracePt t="99048" x="2865438" y="1927225"/>
          <p14:tracePt t="99065" x="2827338" y="2079625"/>
          <p14:tracePt t="99081" x="2819400" y="2270125"/>
          <p14:tracePt t="99098" x="2835275" y="2484438"/>
          <p14:tracePt t="99115" x="2925763" y="2651125"/>
          <p14:tracePt t="99131" x="3086100" y="2797175"/>
          <p14:tracePt t="99148" x="3284538" y="2879725"/>
          <p14:tracePt t="99165" x="3551238" y="2887663"/>
          <p14:tracePt t="99181" x="3894138" y="2873375"/>
          <p14:tracePt t="99198" x="4175125" y="2743200"/>
          <p14:tracePt t="99215" x="4403725" y="2438400"/>
          <p14:tracePt t="99232" x="4427538" y="2270125"/>
          <p14:tracePt t="99248" x="4427538" y="2133600"/>
          <p14:tracePt t="99265" x="4373563" y="2019300"/>
          <p14:tracePt t="99282" x="4244975" y="1927225"/>
          <p14:tracePt t="99298" x="4060825" y="1874838"/>
          <p14:tracePt t="99315" x="3856038" y="1858963"/>
          <p14:tracePt t="99332" x="3619500" y="1858963"/>
          <p14:tracePt t="99349" x="3421063" y="1973263"/>
          <p14:tracePt t="99365" x="3330575" y="2087563"/>
          <p14:tracePt t="99382" x="3298825" y="2193925"/>
          <p14:tracePt t="99399" x="3298825" y="2263775"/>
          <p14:tracePt t="99415" x="3336925" y="2308225"/>
          <p14:tracePt t="99432" x="3344863" y="2308225"/>
          <p14:tracePt t="99544" x="3352800" y="2316163"/>
          <p14:tracePt t="99559" x="3344863" y="2392363"/>
          <p14:tracePt t="99573" x="3298825" y="2476500"/>
          <p14:tracePt t="99575" x="3260725" y="2590800"/>
          <p14:tracePt t="99589" x="3184525" y="2759075"/>
          <p14:tracePt t="99598" x="3025775" y="3208338"/>
          <p14:tracePt t="99615" x="2865438" y="3703638"/>
          <p14:tracePt t="99632" x="2765425" y="4175125"/>
          <p14:tracePt t="99648" x="2751138" y="4511675"/>
          <p14:tracePt t="99665" x="2751138" y="4724400"/>
          <p14:tracePt t="99682" x="2827338" y="4860925"/>
          <p14:tracePt t="99699" x="3009900" y="4953000"/>
          <p14:tracePt t="99715" x="3429000" y="5006975"/>
          <p14:tracePt t="99732" x="3962400" y="5006975"/>
          <p14:tracePt t="99749" x="4457700" y="4899025"/>
          <p14:tracePt t="99765" x="4884738" y="4656138"/>
          <p14:tracePt t="99783" x="5287963" y="4152900"/>
          <p14:tracePt t="99799" x="5326063" y="4008438"/>
          <p14:tracePt t="99815" x="5287963" y="3657600"/>
          <p14:tracePt t="99832" x="5121275" y="3352800"/>
          <p14:tracePt t="99849" x="4816475" y="3017838"/>
          <p14:tracePt t="99866" x="4435475" y="2743200"/>
          <p14:tracePt t="99895" x="3421063" y="2354263"/>
          <p14:tracePt t="99908" x="3184525" y="2332038"/>
          <p14:tracePt t="99919" x="2720975" y="2308225"/>
          <p14:tracePt t="99932" x="2514600" y="2308225"/>
          <p14:tracePt t="99948" x="2217738" y="2339975"/>
          <p14:tracePt t="99965" x="1973263" y="2492375"/>
          <p14:tracePt t="99982" x="1782763" y="2735263"/>
          <p14:tracePt t="99998" x="1477963" y="3298825"/>
          <p14:tracePt t="100015" x="1333500" y="3611563"/>
          <p14:tracePt t="100032" x="1265238" y="3840163"/>
          <p14:tracePt t="100048" x="1203325" y="4098925"/>
          <p14:tracePt t="100065" x="1181100" y="4359275"/>
          <p14:tracePt t="100082" x="1196975" y="4587875"/>
          <p14:tracePt t="100099" x="1287463" y="4792663"/>
          <p14:tracePt t="100115" x="1425575" y="4953000"/>
          <p14:tracePt t="100132" x="1706563" y="5089525"/>
          <p14:tracePt t="100149" x="2278063" y="5197475"/>
          <p14:tracePt t="100165" x="2987675" y="5235575"/>
          <p14:tracePt t="100182" x="3978275" y="5235575"/>
          <p14:tracePt t="100199" x="4564063" y="5067300"/>
          <p14:tracePt t="100215" x="4975225" y="4792663"/>
          <p14:tracePt t="100232" x="5181600" y="4518025"/>
          <p14:tracePt t="100249" x="5203825" y="4267200"/>
          <p14:tracePt t="100265" x="5203825" y="4068763"/>
          <p14:tracePt t="100282" x="5037138" y="3763963"/>
          <p14:tracePt t="100299" x="4808538" y="3559175"/>
          <p14:tracePt t="100315" x="4403725" y="3360738"/>
          <p14:tracePt t="100332" x="3902075" y="3238500"/>
          <p14:tracePt t="100349" x="3390900" y="3216275"/>
          <p14:tracePt t="100366" x="2987675" y="3238500"/>
          <p14:tracePt t="100383" x="2430463" y="3597275"/>
          <p14:tracePt t="100398" x="2187575" y="3984625"/>
          <p14:tracePt t="100415" x="2035175" y="4449763"/>
          <p14:tracePt t="100432" x="1973263" y="4838700"/>
          <p14:tracePt t="100449" x="2011363" y="5173663"/>
          <p14:tracePt t="100465" x="2171700" y="5418138"/>
          <p14:tracePt t="100482" x="2468563" y="5584825"/>
          <p14:tracePt t="100499" x="2911475" y="5661025"/>
          <p14:tracePt t="100515" x="3482975" y="5699125"/>
          <p14:tracePt t="100532" x="4137025" y="5622925"/>
          <p14:tracePt t="100549" x="4610100" y="5326063"/>
          <p14:tracePt t="100565" x="4945063" y="4868863"/>
          <p14:tracePt t="100582" x="5021263" y="4297363"/>
          <p14:tracePt t="100599" x="4800600" y="3946525"/>
          <p14:tracePt t="100615" x="4427538" y="3673475"/>
          <p14:tracePt t="100632" x="3878263" y="3482975"/>
          <p14:tracePt t="100649" x="3451225" y="3444875"/>
          <p14:tracePt t="100665" x="3154363" y="3543300"/>
          <p14:tracePt t="100682" x="2933700" y="3863975"/>
          <p14:tracePt t="100699" x="2849563" y="4283075"/>
          <p14:tracePt t="100715" x="2849563" y="4702175"/>
          <p14:tracePt t="100732" x="3001963" y="5051425"/>
          <p14:tracePt t="100749" x="3216275" y="5197475"/>
          <p14:tracePt t="100765" x="3497263" y="5249863"/>
          <p14:tracePt t="100782" x="3802063" y="5227638"/>
          <p14:tracePt t="100799" x="4068763" y="5059363"/>
          <p14:tracePt t="100815" x="4092575" y="4868863"/>
          <p14:tracePt t="100832" x="4068763" y="4572000"/>
          <p14:tracePt t="100849" x="3902075" y="4289425"/>
          <p14:tracePt t="100866" x="3771900" y="4175125"/>
          <p14:tracePt t="100882" x="3665538" y="4114800"/>
          <p14:tracePt t="100899" x="3627438" y="4114800"/>
          <p14:tracePt t="100916" x="3589338" y="4122738"/>
          <p14:tracePt t="100932" x="3559175" y="4191000"/>
          <p14:tracePt t="100949" x="3527425" y="4275138"/>
          <p14:tracePt t="100966" x="3521075" y="4343400"/>
          <p14:tracePt t="100983" x="3505200" y="4373563"/>
          <p14:tracePt t="101231" x="3505200" y="4389438"/>
          <p14:tracePt t="101240" x="3521075" y="4397375"/>
          <p14:tracePt t="101249" x="3573463" y="4403725"/>
          <p14:tracePt t="101266" x="3771900" y="4411663"/>
          <p14:tracePt t="101282" x="4098925" y="4359275"/>
          <p14:tracePt t="101299" x="4479925" y="4206875"/>
          <p14:tracePt t="101316" x="4732338" y="4054475"/>
          <p14:tracePt t="101333" x="4822825" y="3894138"/>
          <p14:tracePt t="101349" x="4830763" y="3741738"/>
          <p14:tracePt t="101367" x="4694238" y="3451225"/>
          <p14:tracePt t="101383" x="4594225" y="3368675"/>
          <p14:tracePt t="101399" x="4122738" y="3116263"/>
          <p14:tracePt t="101419" x="3657600" y="3032125"/>
          <p14:tracePt t="101439" x="3063875" y="3063875"/>
          <p14:tracePt t="101449" x="2887663" y="3140075"/>
          <p14:tracePt t="101466" x="2536825" y="3459163"/>
          <p14:tracePt t="101482" x="2332038" y="3870325"/>
          <p14:tracePt t="101499" x="2232025" y="4359275"/>
          <p14:tracePt t="101515" x="2201863" y="4740275"/>
          <p14:tracePt t="101532" x="2232025" y="4999038"/>
          <p14:tracePt t="101549" x="2378075" y="5143500"/>
          <p14:tracePt t="101566" x="2759075" y="5181600"/>
          <p14:tracePt t="101583" x="3292475" y="5121275"/>
          <p14:tracePt t="101600" x="3771900" y="4892675"/>
          <p14:tracePt t="101616" x="3978275" y="4632325"/>
          <p14:tracePt t="101633" x="4030663" y="4381500"/>
          <p14:tracePt t="101649" x="4000500" y="4175125"/>
          <p14:tracePt t="101666" x="3863975" y="4022725"/>
          <p14:tracePt t="101683" x="3565525" y="3908425"/>
          <p14:tracePt t="101699" x="3330575" y="3878263"/>
          <p14:tracePt t="101716" x="3178175" y="3902075"/>
          <p14:tracePt t="101733" x="3124200" y="4038600"/>
          <p14:tracePt t="101749" x="3116263" y="4359275"/>
          <p14:tracePt t="101767" x="3489325" y="4930775"/>
          <p14:tracePt t="101783" x="3946525" y="5135563"/>
          <p14:tracePt t="101799" x="4525963" y="5151438"/>
          <p14:tracePt t="101816" x="5037138" y="5051425"/>
          <p14:tracePt t="101833" x="5334000" y="4778375"/>
          <p14:tracePt t="101850" x="5402263" y="4487863"/>
          <p14:tracePt t="101866" x="5295900" y="4122738"/>
          <p14:tracePt t="101883" x="4975225" y="3771900"/>
          <p14:tracePt t="101900" x="4411663" y="3475038"/>
          <p14:tracePt t="101917" x="3902075" y="3336925"/>
          <p14:tracePt t="101933" x="3565525" y="3336925"/>
          <p14:tracePt t="101950" x="3390900" y="3421063"/>
          <p14:tracePt t="101967" x="3298825" y="3711575"/>
          <p14:tracePt t="101983" x="3360738" y="4038600"/>
          <p14:tracePt t="102000" x="3535363" y="4289425"/>
          <p14:tracePt t="102016" x="3771900" y="4435475"/>
          <p14:tracePt t="102033" x="3978275" y="4449763"/>
          <p14:tracePt t="102050" x="4152900" y="4397375"/>
          <p14:tracePt t="102066" x="4275138" y="4244975"/>
          <p14:tracePt t="102083" x="4283075" y="4054475"/>
          <p14:tracePt t="102100" x="4191000" y="3802063"/>
          <p14:tracePt t="102124" x="3749675" y="3505200"/>
          <p14:tracePt t="102132" x="3581400" y="3459163"/>
          <p14:tracePt t="102149" x="3322638" y="3451225"/>
          <p14:tracePt t="102166" x="3108325" y="3565525"/>
          <p14:tracePt t="102182" x="3063875" y="3771900"/>
          <p14:tracePt t="102199" x="3063875" y="4038600"/>
          <p14:tracePt t="102216" x="3178175" y="4275138"/>
          <p14:tracePt t="102232" x="3360738" y="4403725"/>
          <p14:tracePt t="102249" x="3505200" y="4427538"/>
          <p14:tracePt t="102266" x="3641725" y="4427538"/>
          <p14:tracePt t="102283" x="3749675" y="4327525"/>
          <p14:tracePt t="102299" x="3787775" y="4168775"/>
          <p14:tracePt t="102316" x="3763963" y="3916363"/>
          <p14:tracePt t="102333" x="3627438" y="3717925"/>
          <p14:tracePt t="102349" x="3513138" y="3635375"/>
          <p14:tracePt t="102366" x="3390900" y="3603625"/>
          <p14:tracePt t="102383" x="3330575" y="3635375"/>
          <p14:tracePt t="102399" x="3292475" y="3771900"/>
          <p14:tracePt t="102416" x="3276600" y="3984625"/>
          <p14:tracePt t="102433" x="3276600" y="4175125"/>
          <p14:tracePt t="102449" x="3314700" y="4305300"/>
          <p14:tracePt t="102466" x="3344863" y="4351338"/>
          <p14:tracePt t="102483" x="3375025" y="4359275"/>
          <p14:tracePt t="102552" x="3375025" y="4343400"/>
          <p14:tracePt t="102568" x="3375025" y="4335463"/>
          <p14:tracePt t="102656" x="3375025" y="4327525"/>
          <p14:tracePt t="102664" x="3368675" y="4327525"/>
          <p14:tracePt t="102672" x="3344863" y="4313238"/>
          <p14:tracePt t="102683" x="3322638" y="4313238"/>
          <p14:tracePt t="102700" x="3298825" y="4305300"/>
          <p14:tracePt t="102928" x="3298825" y="4267200"/>
          <p14:tracePt t="102937" x="3451225" y="4144963"/>
          <p14:tracePt t="102950" x="3657600" y="4008438"/>
          <p14:tracePt t="102967" x="3940175" y="3810000"/>
          <p14:tracePt t="102983" x="4092575" y="3581400"/>
          <p14:tracePt t="103000" x="4130675" y="3406775"/>
          <p14:tracePt t="103017" x="4137025" y="3246438"/>
          <p14:tracePt t="103033" x="4137025" y="3132138"/>
          <p14:tracePt t="103053" x="4092575" y="3001963"/>
          <p14:tracePt t="103067" x="3978275" y="2911475"/>
          <p14:tracePt t="103083" x="3779838" y="2797175"/>
          <p14:tracePt t="103099" x="3535363" y="2751138"/>
          <p14:tracePt t="103116" x="3314700" y="2743200"/>
          <p14:tracePt t="103133" x="3140075" y="2811463"/>
          <p14:tracePt t="103150" x="2987675" y="3025775"/>
          <p14:tracePt t="103166" x="2917825" y="3611563"/>
          <p14:tracePt t="103183" x="2917825" y="4046538"/>
          <p14:tracePt t="103200" x="3132138" y="4487863"/>
          <p14:tracePt t="103216" x="3429000" y="4716463"/>
          <p14:tracePt t="103233" x="3832225" y="4784725"/>
          <p14:tracePt t="103250" x="4435475" y="4784725"/>
          <p14:tracePt t="103266" x="4922838" y="4610100"/>
          <p14:tracePt t="103283" x="5211763" y="4351338"/>
          <p14:tracePt t="103300" x="5311775" y="4076700"/>
          <p14:tracePt t="103316" x="5295900" y="3848100"/>
          <p14:tracePt t="103333" x="5135563" y="3619500"/>
          <p14:tracePt t="103350" x="4762500" y="3421063"/>
          <p14:tracePt t="103366" x="4479925" y="3360738"/>
          <p14:tracePt t="103383" x="4206875" y="3375025"/>
          <p14:tracePt t="103400" x="4030663" y="3521075"/>
          <p14:tracePt t="103416" x="3902075" y="3749675"/>
          <p14:tracePt t="103433" x="3870325" y="3932238"/>
          <p14:tracePt t="103450" x="3870325" y="4046538"/>
          <p14:tracePt t="103466" x="3908425" y="4106863"/>
          <p14:tracePt t="103483" x="3954463" y="4130675"/>
          <p14:tracePt t="103500" x="3978275" y="4130675"/>
          <p14:tracePt t="103568" x="3984625" y="4122738"/>
          <p14:tracePt t="103576" x="3984625" y="4098925"/>
          <p14:tracePt t="103585" x="3984625" y="4092575"/>
          <p14:tracePt t="103600" x="3984625" y="4084638"/>
          <p14:tracePt t="103617" x="3984625" y="4068763"/>
          <p14:tracePt t="103633" x="3984625" y="4054475"/>
          <p14:tracePt t="103655" x="3984625" y="4046538"/>
          <p14:tracePt t="103679" x="3978275" y="4038600"/>
          <p14:tracePt t="103855" x="3970338" y="4038600"/>
          <p14:tracePt t="103864" x="3970338" y="4054475"/>
          <p14:tracePt t="103872" x="3970338" y="4092575"/>
          <p14:tracePt t="103883" x="3978275" y="4114800"/>
          <p14:tracePt t="103900" x="4008438" y="4160838"/>
          <p14:tracePt t="103917" x="4046538" y="4183063"/>
          <p14:tracePt t="103933" x="4092575" y="4213225"/>
          <p14:tracePt t="103950" x="4098925" y="4213225"/>
          <p14:tracePt t="104040" x="4106863" y="4213225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733" t="33330" r="32065" b="21748"/>
          <a:stretch/>
        </p:blipFill>
        <p:spPr>
          <a:xfrm>
            <a:off x="3544711" y="2074993"/>
            <a:ext cx="4842934" cy="3476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082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5096"/>
    </mc:Choice>
    <mc:Fallback xmlns="">
      <p:transition advTm="35096"/>
    </mc:Fallback>
  </mc:AlternateContent>
  <p:extLst>
    <p:ext uri="{3A86A75C-4F4B-4683-9AE1-C65F6400EC91}">
      <p14:laserTraceLst xmlns:p14="http://schemas.microsoft.com/office/powerpoint/2010/main">
        <p14:tracePtLst>
          <p14:tracePt t="840" x="4106863" y="4206875"/>
          <p14:tracePt t="848" x="4175125" y="4130675"/>
          <p14:tracePt t="855" x="4397375" y="4000500"/>
          <p14:tracePt t="865" x="4556125" y="3932238"/>
          <p14:tracePt t="882" x="4762500" y="3832225"/>
          <p14:tracePt t="899" x="4960938" y="3711575"/>
          <p14:tracePt t="915" x="5097463" y="3619500"/>
          <p14:tracePt t="932" x="5165725" y="3559175"/>
          <p14:tracePt t="935" x="5197475" y="3521075"/>
          <p14:tracePt t="949" x="5211763" y="3475038"/>
          <p14:tracePt t="965" x="5241925" y="3406775"/>
          <p14:tracePt t="983" x="5257800" y="3344863"/>
          <p14:tracePt t="999" x="5265738" y="3330575"/>
          <p14:tracePt t="1015" x="5265738" y="3298825"/>
          <p14:tracePt t="1032" x="5273675" y="3284538"/>
          <p14:tracePt t="1049" x="5273675" y="3276600"/>
          <p14:tracePt t="1104" x="5280025" y="3268663"/>
          <p14:tracePt t="1112" x="5287963" y="3254375"/>
          <p14:tracePt t="1119" x="5295900" y="3238500"/>
          <p14:tracePt t="1132" x="5311775" y="3216275"/>
          <p14:tracePt t="1149" x="5364163" y="3154363"/>
          <p14:tracePt t="1165" x="5402263" y="3078163"/>
          <p14:tracePt t="1183" x="5464175" y="2963863"/>
          <p14:tracePt t="1199" x="5464175" y="2941638"/>
          <p14:tracePt t="1216" x="5470525" y="2925763"/>
          <p14:tracePt t="1304" x="5470525" y="2917825"/>
          <p14:tracePt t="1328" x="5456238" y="2917825"/>
          <p14:tracePt t="1335" x="5440363" y="2925763"/>
          <p14:tracePt t="1343" x="5426075" y="2941638"/>
          <p14:tracePt t="1351" x="5418138" y="2955925"/>
          <p14:tracePt t="1366" x="5394325" y="2971800"/>
          <p14:tracePt t="1383" x="5364163" y="3032125"/>
          <p14:tracePt t="1399" x="5341938" y="3055938"/>
          <p14:tracePt t="1416" x="5334000" y="3063875"/>
          <p14:tracePt t="1432" x="5326063" y="3070225"/>
          <p14:tracePt t="1449" x="5318125" y="3078163"/>
          <p14:tracePt t="1472" x="5311775" y="3078163"/>
          <p14:tracePt t="1488" x="5303838" y="3078163"/>
          <p14:tracePt t="1504" x="5295900" y="3078163"/>
          <p14:tracePt t="1516" x="5287963" y="3078163"/>
          <p14:tracePt t="1532" x="5273675" y="3078163"/>
          <p14:tracePt t="1968" x="5311775" y="3078163"/>
          <p14:tracePt t="1975" x="5372100" y="3078163"/>
          <p14:tracePt t="1984" x="5432425" y="3078163"/>
          <p14:tracePt t="1999" x="5600700" y="3063875"/>
          <p14:tracePt t="2016" x="5753100" y="3032125"/>
          <p14:tracePt t="2032" x="5859463" y="3025775"/>
          <p14:tracePt t="2049" x="5867400" y="3017838"/>
          <p14:tracePt t="2066" x="5875338" y="3017838"/>
          <p14:tracePt t="2103" x="5883275" y="3001963"/>
          <p14:tracePt t="2119" x="5889625" y="2987675"/>
          <p14:tracePt t="2132" x="5905500" y="2963863"/>
          <p14:tracePt t="2149" x="5935663" y="2941638"/>
          <p14:tracePt t="2166" x="6003925" y="2925763"/>
          <p14:tracePt t="2183" x="6103938" y="2903538"/>
          <p14:tracePt t="2199" x="6126163" y="2903538"/>
          <p14:tracePt t="2216" x="6142038" y="2895600"/>
          <p14:tracePt t="2296" x="6149975" y="2895600"/>
          <p14:tracePt t="2303" x="6156325" y="2903538"/>
          <p14:tracePt t="2312" x="6172200" y="2911475"/>
          <p14:tracePt t="2320" x="6188075" y="2925763"/>
          <p14:tracePt t="2333" x="6202363" y="2925763"/>
          <p14:tracePt t="2349" x="6232525" y="2949575"/>
          <p14:tracePt t="2366" x="6256338" y="2971800"/>
          <p14:tracePt t="2736" x="6232525" y="2971800"/>
          <p14:tracePt t="2744" x="6202363" y="2971800"/>
          <p14:tracePt t="2751" x="6149975" y="2963863"/>
          <p14:tracePt t="2767" x="5989638" y="2933700"/>
          <p14:tracePt t="2783" x="5745163" y="2933700"/>
          <p14:tracePt t="2799" x="5372100" y="2895600"/>
          <p14:tracePt t="2816" x="5059363" y="2841625"/>
          <p14:tracePt t="2833" x="4876800" y="2781300"/>
          <p14:tracePt t="2849" x="4838700" y="2773363"/>
          <p14:tracePt t="2920" x="4838700" y="2765425"/>
          <p14:tracePt t="2936" x="4830763" y="2759075"/>
          <p14:tracePt t="2951" x="4830763" y="2751138"/>
          <p14:tracePt t="2984" x="4830763" y="2735263"/>
          <p14:tracePt t="2999" x="4830763" y="2727325"/>
          <p14:tracePt t="3008" x="4816475" y="2713038"/>
          <p14:tracePt t="3016" x="4792663" y="2689225"/>
          <p14:tracePt t="3033" x="4724400" y="2636838"/>
          <p14:tracePt t="3050" x="4594225" y="2590800"/>
          <p14:tracePt t="3066" x="4427538" y="2536825"/>
          <p14:tracePt t="3083" x="4267200" y="2498725"/>
          <p14:tracePt t="3100" x="4206875" y="2476500"/>
          <p14:tracePt t="3159" x="4244975" y="2476500"/>
          <p14:tracePt t="3168" x="4305300" y="2492375"/>
          <p14:tracePt t="3176" x="4373563" y="2514600"/>
          <p14:tracePt t="3184" x="4449763" y="2530475"/>
          <p14:tracePt t="3200" x="4602163" y="2530475"/>
          <p14:tracePt t="3216" x="4694238" y="2530475"/>
          <p14:tracePt t="3233" x="4716463" y="2530475"/>
          <p14:tracePt t="3272" x="4708525" y="2530475"/>
          <p14:tracePt t="3283" x="4664075" y="2522538"/>
          <p14:tracePt t="3300" x="4556125" y="2506663"/>
          <p14:tracePt t="3316" x="4435475" y="2506663"/>
          <p14:tracePt t="3333" x="4351338" y="2506663"/>
          <p14:tracePt t="3376" x="4373563" y="2506663"/>
          <p14:tracePt t="3384" x="4411663" y="2514600"/>
          <p14:tracePt t="3400" x="4503738" y="2530475"/>
          <p14:tracePt t="3416" x="4610100" y="2544763"/>
          <p14:tracePt t="3433" x="4625975" y="2544763"/>
          <p14:tracePt t="3480" x="4610100" y="2544763"/>
          <p14:tracePt t="3488" x="4587875" y="2544763"/>
          <p14:tracePt t="3500" x="4572000" y="2544763"/>
          <p14:tracePt t="3516" x="4533900" y="2536825"/>
          <p14:tracePt t="3533" x="4518025" y="2530475"/>
          <p14:tracePt t="4015" x="4518025" y="2522538"/>
          <p14:tracePt t="4023" x="4525963" y="2506663"/>
          <p14:tracePt t="4033" x="4541838" y="2468563"/>
          <p14:tracePt t="4050" x="4579938" y="2422525"/>
          <p14:tracePt t="4066" x="4640263" y="2362200"/>
          <p14:tracePt t="4083" x="4716463" y="2324100"/>
          <p14:tracePt t="4100" x="4754563" y="2316163"/>
          <p14:tracePt t="4116" x="4778375" y="2308225"/>
          <p14:tracePt t="4150" x="4792663" y="2308225"/>
          <p14:tracePt t="4167" x="4876800" y="2392363"/>
          <p14:tracePt t="4183" x="5075238" y="2522538"/>
          <p14:tracePt t="4200" x="5265738" y="2606675"/>
          <p14:tracePt t="4217" x="5486400" y="2659063"/>
          <p14:tracePt t="4233" x="5646738" y="2667000"/>
          <p14:tracePt t="4250" x="5737225" y="2667000"/>
          <p14:tracePt t="4267" x="5768975" y="2644775"/>
          <p14:tracePt t="4283" x="5783263" y="2628900"/>
          <p14:tracePt t="4300" x="5783263" y="2598738"/>
          <p14:tracePt t="4317" x="5783263" y="2582863"/>
          <p14:tracePt t="4333" x="5775325" y="2568575"/>
          <p14:tracePt t="4455" x="5775325" y="2574925"/>
          <p14:tracePt t="4479" x="5775325" y="2582863"/>
          <p14:tracePt t="4487" x="5775325" y="2598738"/>
          <p14:tracePt t="4504" x="5775325" y="2606675"/>
          <p14:tracePt t="4511" x="5775325" y="2620963"/>
          <p14:tracePt t="4535" x="5775325" y="2628900"/>
          <p14:tracePt t="4599" x="5775325" y="2644775"/>
          <p14:tracePt t="4640" x="5775325" y="2651125"/>
          <p14:tracePt t="4663" x="5768975" y="2659063"/>
          <p14:tracePt t="4687" x="5761038" y="2659063"/>
          <p14:tracePt t="4703" x="5761038" y="2667000"/>
          <p14:tracePt t="4719" x="5753100" y="2667000"/>
          <p14:tracePt t="4743" x="5745163" y="2674938"/>
          <p14:tracePt t="4759" x="5737225" y="2674938"/>
          <p14:tracePt t="4968" x="5730875" y="2674938"/>
          <p14:tracePt t="4975" x="5715000" y="2674938"/>
          <p14:tracePt t="4991" x="5699125" y="2674938"/>
          <p14:tracePt t="5000" x="5692775" y="2674938"/>
          <p14:tracePt t="5017" x="5654675" y="2667000"/>
          <p14:tracePt t="5033" x="5608638" y="2659063"/>
          <p14:tracePt t="5050" x="5578475" y="2636838"/>
          <p14:tracePt t="5067" x="5562600" y="2636838"/>
          <p14:tracePt t="5084" x="5554663" y="2628900"/>
          <p14:tracePt t="6783" x="5524500" y="2636838"/>
          <p14:tracePt t="6792" x="5464175" y="2689225"/>
          <p14:tracePt t="6801" x="5402263" y="2720975"/>
          <p14:tracePt t="6818" x="5311775" y="2773363"/>
          <p14:tracePt t="6834" x="5249863" y="2811463"/>
          <p14:tracePt t="6851" x="5197475" y="2849563"/>
          <p14:tracePt t="6868" x="5151438" y="2895600"/>
          <p14:tracePt t="6884" x="5135563" y="2917825"/>
          <p14:tracePt t="6901" x="5127625" y="2955925"/>
          <p14:tracePt t="6917" x="5127625" y="2979738"/>
          <p14:tracePt t="6935" x="5105400" y="3025775"/>
          <p14:tracePt t="6951" x="5105400" y="3048000"/>
          <p14:tracePt t="6968" x="5105400" y="3063875"/>
          <p14:tracePt t="6984" x="5097463" y="3094038"/>
          <p14:tracePt t="7001" x="5097463" y="3132138"/>
          <p14:tracePt t="7018" x="5097463" y="3162300"/>
          <p14:tracePt t="7034" x="5089525" y="3184525"/>
          <p14:tracePt t="7051" x="5089525" y="3192463"/>
          <p14:tracePt t="7068" x="5089525" y="3200400"/>
          <p14:tracePt t="7103" x="5089525" y="3208338"/>
          <p14:tracePt t="7118" x="5089525" y="3216275"/>
          <p14:tracePt t="7135" x="5075238" y="3222625"/>
          <p14:tracePt t="7280" x="5089525" y="3208338"/>
          <p14:tracePt t="7287" x="5135563" y="3184525"/>
          <p14:tracePt t="7295" x="5173663" y="3170238"/>
          <p14:tracePt t="7303" x="5211763" y="3162300"/>
          <p14:tracePt t="7318" x="5257800" y="3140075"/>
          <p14:tracePt t="7335" x="5380038" y="3086100"/>
          <p14:tracePt t="7351" x="5418138" y="3070225"/>
          <p14:tracePt t="7368" x="5448300" y="3048000"/>
          <p14:tracePt t="7384" x="5456238" y="3040063"/>
          <p14:tracePt t="7401" x="5464175" y="3032125"/>
          <p14:tracePt t="7439" x="5470525" y="3032125"/>
          <p14:tracePt t="7451" x="5478463" y="3032125"/>
          <p14:tracePt t="7468" x="5516563" y="3025775"/>
          <p14:tracePt t="7484" x="5592763" y="3025775"/>
          <p14:tracePt t="7501" x="5707063" y="3025775"/>
          <p14:tracePt t="7518" x="5845175" y="3032125"/>
          <p14:tracePt t="7535" x="5959475" y="3055938"/>
          <p14:tracePt t="7551" x="6049963" y="3063875"/>
          <p14:tracePt t="7664" x="6049963" y="3055938"/>
          <p14:tracePt t="7671" x="6049963" y="3048000"/>
          <p14:tracePt t="7751" x="6057900" y="3040063"/>
          <p14:tracePt t="7767" x="6073775" y="3040063"/>
          <p14:tracePt t="7783" x="6080125" y="3040063"/>
          <p14:tracePt t="7791" x="6088063" y="3040063"/>
          <p14:tracePt t="7801" x="6096000" y="3040063"/>
          <p14:tracePt t="8743" x="6096000" y="3032125"/>
          <p14:tracePt t="8775" x="6096000" y="3025775"/>
          <p14:tracePt t="8912" x="6096000" y="3017838"/>
          <p14:tracePt t="9232" x="6103938" y="3001963"/>
          <p14:tracePt t="9239" x="6103938" y="2994025"/>
          <p14:tracePt t="9252" x="6111875" y="2987675"/>
          <p14:tracePt t="9268" x="6126163" y="2955925"/>
          <p14:tracePt t="9285" x="6134100" y="2941638"/>
          <p14:tracePt t="9302" x="6142038" y="2925763"/>
          <p14:tracePt t="9319" x="6149975" y="2917825"/>
          <p14:tracePt t="9335" x="6156325" y="2903538"/>
          <p14:tracePt t="9495" x="6164263" y="2895600"/>
          <p14:tracePt t="9504" x="6172200" y="2895600"/>
          <p14:tracePt t="9520" x="6188075" y="2895600"/>
          <p14:tracePt t="9543" x="6194425" y="2895600"/>
          <p14:tracePt t="10423" x="6188075" y="2887663"/>
          <p14:tracePt t="10436" x="6180138" y="2879725"/>
          <p14:tracePt t="10452" x="6156325" y="2865438"/>
          <p14:tracePt t="10469" x="6134100" y="2849563"/>
          <p14:tracePt t="10486" x="6096000" y="2841625"/>
          <p14:tracePt t="10503" x="6027738" y="2841625"/>
          <p14:tracePt t="10519" x="5973763" y="2841625"/>
          <p14:tracePt t="10536" x="5921375" y="2841625"/>
          <p14:tracePt t="10552" x="5837238" y="2903538"/>
          <p14:tracePt t="10569" x="5775325" y="3009900"/>
          <p14:tracePt t="10586" x="5722938" y="3170238"/>
          <p14:tracePt t="10602" x="5699125" y="3336925"/>
          <p14:tracePt t="10619" x="5699125" y="3505200"/>
          <p14:tracePt t="10636" x="5699125" y="3627438"/>
          <p14:tracePt t="10652" x="5715000" y="3695700"/>
          <p14:tracePt t="10669" x="5737225" y="3733800"/>
          <p14:tracePt t="10686" x="5745163" y="3741738"/>
          <p14:tracePt t="10783" x="5745163" y="3725863"/>
          <p14:tracePt t="10799" x="5753100" y="3717925"/>
          <p14:tracePt t="10815" x="5761038" y="3695700"/>
          <p14:tracePt t="10823" x="5768975" y="3679825"/>
          <p14:tracePt t="10836" x="5775325" y="3665538"/>
          <p14:tracePt t="10852" x="5799138" y="3635375"/>
          <p14:tracePt t="10869" x="5821363" y="3611563"/>
          <p14:tracePt t="10886" x="5859463" y="3589338"/>
          <p14:tracePt t="10903" x="5935663" y="3581400"/>
          <p14:tracePt t="10919" x="5981700" y="3573463"/>
          <p14:tracePt t="10936" x="6003925" y="3573463"/>
          <p14:tracePt t="10952" x="6019800" y="3573463"/>
          <p14:tracePt t="11008" x="6019800" y="3581400"/>
          <p14:tracePt t="11015" x="6019800" y="3603625"/>
          <p14:tracePt t="11023" x="6019800" y="3627438"/>
          <p14:tracePt t="11036" x="6019800" y="3635375"/>
          <p14:tracePt t="11052" x="6003925" y="3673475"/>
          <p14:tracePt t="11069" x="6003925" y="3695700"/>
          <p14:tracePt t="11086" x="5997575" y="3703638"/>
          <p14:tracePt t="11751" x="5997575" y="3695700"/>
          <p14:tracePt t="11759" x="6019800" y="3673475"/>
          <p14:tracePt t="11769" x="6019800" y="3665538"/>
          <p14:tracePt t="11786" x="6057900" y="3573463"/>
          <p14:tracePt t="11803" x="6103938" y="3451225"/>
          <p14:tracePt t="11819" x="6134100" y="3368675"/>
          <p14:tracePt t="11836" x="6149975" y="3292475"/>
          <p14:tracePt t="11853" x="6164263" y="3246438"/>
          <p14:tracePt t="11869" x="6180138" y="3208338"/>
          <p14:tracePt t="11887" x="6180138" y="3178175"/>
          <p14:tracePt t="11919" x="6180138" y="3132138"/>
          <p14:tracePt t="11936" x="6180138" y="3108325"/>
          <p14:tracePt t="11953" x="6180138" y="3078163"/>
          <p14:tracePt t="11969" x="6194425" y="3055938"/>
          <p14:tracePt t="11986" x="6194425" y="3040063"/>
          <p14:tracePt t="12003" x="6194425" y="3025775"/>
          <p14:tracePt t="12019" x="6194425" y="3017838"/>
          <p14:tracePt t="12036" x="6194425" y="3001963"/>
          <p14:tracePt t="12053" x="6202363" y="3001963"/>
          <p14:tracePt t="12069" x="6202363" y="2994025"/>
          <p14:tracePt t="12104" x="6202363" y="2987675"/>
          <p14:tracePt t="12112" x="6202363" y="2979738"/>
          <p14:tracePt t="12135" x="6202363" y="2963863"/>
          <p14:tracePt t="12143" x="6210300" y="2955925"/>
          <p14:tracePt t="12153" x="6210300" y="2949575"/>
          <p14:tracePt t="12169" x="6218238" y="2925763"/>
          <p14:tracePt t="12186" x="6226175" y="2917825"/>
          <p14:tracePt t="12203" x="6226175" y="2911475"/>
          <p14:tracePt t="12639" x="6226175" y="2917825"/>
          <p14:tracePt t="12663" x="6226175" y="2925763"/>
          <p14:tracePt t="13112" x="6226175" y="2941638"/>
          <p14:tracePt t="13119" x="6226175" y="2963863"/>
          <p14:tracePt t="13128" x="6226175" y="3017838"/>
          <p14:tracePt t="13136" x="6232525" y="3055938"/>
          <p14:tracePt t="13153" x="6264275" y="3162300"/>
          <p14:tracePt t="13170" x="6294438" y="3268663"/>
          <p14:tracePt t="13187" x="6302375" y="3306763"/>
          <p14:tracePt t="13203" x="6324600" y="3344863"/>
          <p14:tracePt t="13220" x="6346825" y="3382963"/>
          <p14:tracePt t="13237" x="6370638" y="3413125"/>
          <p14:tracePt t="13253" x="6384925" y="3429000"/>
          <p14:tracePt t="13270" x="6384925" y="3436938"/>
          <p14:tracePt t="13287" x="6392863" y="3436938"/>
          <p14:tracePt t="13320" x="6392863" y="3444875"/>
          <p14:tracePt t="13337" x="6400800" y="3459163"/>
          <p14:tracePt t="13353" x="6408738" y="3467100"/>
          <p14:tracePt t="13370" x="6408738" y="3475038"/>
          <p14:tracePt t="13387" x="6408738" y="3482975"/>
          <p14:tracePt t="13403" x="6416675" y="3489325"/>
          <p14:tracePt t="13420" x="6416675" y="3497263"/>
          <p14:tracePt t="13974" x="6416675" y="3521075"/>
          <p14:tracePt t="13982" x="6384925" y="3551238"/>
          <p14:tracePt t="13990" x="6370638" y="3573463"/>
          <p14:tracePt t="14003" x="6340475" y="3597275"/>
          <p14:tracePt t="14020" x="6278563" y="3649663"/>
          <p14:tracePt t="14036" x="6226175" y="3665538"/>
          <p14:tracePt t="14053" x="6194425" y="3679825"/>
          <p14:tracePt t="14070" x="6180138" y="3679825"/>
          <p14:tracePt t="14086" x="6172200" y="3679825"/>
          <p14:tracePt t="14126" x="6164263" y="3679825"/>
          <p14:tracePt t="14142" x="6156325" y="3679825"/>
          <p14:tracePt t="14153" x="6149975" y="3679825"/>
          <p14:tracePt t="14170" x="6126163" y="3679825"/>
          <p14:tracePt t="14186" x="6111875" y="3679825"/>
          <p14:tracePt t="14203" x="6080125" y="3673475"/>
          <p14:tracePt t="14219" x="6057900" y="3673475"/>
          <p14:tracePt t="14236" x="6019800" y="3665538"/>
          <p14:tracePt t="14253" x="6003925" y="3665538"/>
          <p14:tracePt t="14270" x="5997575" y="3665538"/>
          <p14:tracePt t="14367" x="5997575" y="3657600"/>
          <p14:tracePt t="14631" x="6003925" y="3657600"/>
          <p14:tracePt t="14647" x="6011863" y="3657600"/>
          <p14:tracePt t="14655" x="6027738" y="3657600"/>
          <p14:tracePt t="14672" x="6049963" y="3665538"/>
          <p14:tracePt t="14679" x="6057900" y="3665538"/>
          <p14:tracePt t="14688" x="6073775" y="3665538"/>
          <p14:tracePt t="14704" x="6103938" y="3665538"/>
          <p14:tracePt t="14720" x="6134100" y="3665538"/>
          <p14:tracePt t="14737" x="6188075" y="3665538"/>
          <p14:tracePt t="14754" x="6218238" y="3665538"/>
          <p14:tracePt t="14770" x="6240463" y="3649663"/>
          <p14:tracePt t="14787" x="6256338" y="3635375"/>
          <p14:tracePt t="14804" x="6264275" y="3619500"/>
          <p14:tracePt t="14820" x="6264275" y="3611563"/>
          <p14:tracePt t="14837" x="6270625" y="3603625"/>
          <p14:tracePt t="14854" x="6270625" y="3597275"/>
          <p14:tracePt t="14871" x="6278563" y="3589338"/>
          <p14:tracePt t="14887" x="6286500" y="3589338"/>
          <p14:tracePt t="14904" x="6316663" y="3589338"/>
          <p14:tracePt t="14920" x="6370638" y="3589338"/>
          <p14:tracePt t="14937" x="6430963" y="3581400"/>
          <p14:tracePt t="14954" x="6499225" y="3573463"/>
          <p14:tracePt t="14971" x="6523038" y="3565525"/>
          <p14:tracePt t="14987" x="6530975" y="3559175"/>
          <p14:tracePt t="15004" x="6530975" y="3551238"/>
          <p14:tracePt t="15021" x="6537325" y="3551238"/>
          <p14:tracePt t="15037" x="6537325" y="3543300"/>
          <p14:tracePt t="15567" x="6545263" y="3535363"/>
          <p14:tracePt t="15583" x="6545263" y="3527425"/>
          <p14:tracePt t="15591" x="6545263" y="3521075"/>
          <p14:tracePt t="15604" x="6545263" y="3505200"/>
          <p14:tracePt t="15621" x="6523038" y="3459163"/>
          <p14:tracePt t="15637" x="6492875" y="3398838"/>
          <p14:tracePt t="15655" x="6370638" y="3238500"/>
          <p14:tracePt t="15671" x="6332538" y="3192463"/>
          <p14:tracePt t="15688" x="6256338" y="3070225"/>
          <p14:tracePt t="15704" x="6248400" y="3048000"/>
          <p14:tracePt t="15721" x="6240463" y="3025775"/>
          <p14:tracePt t="15737" x="6240463" y="3017838"/>
          <p14:tracePt t="15754" x="6240463" y="3001963"/>
          <p14:tracePt t="15771" x="6240463" y="2994025"/>
          <p14:tracePt t="15788" x="6240463" y="2971800"/>
          <p14:tracePt t="15804" x="6240463" y="2949575"/>
          <p14:tracePt t="15821" x="6218238" y="2925763"/>
          <p14:tracePt t="15838" x="6202363" y="2911475"/>
          <p14:tracePt t="15855" x="6172200" y="2895600"/>
          <p14:tracePt t="15887" x="6172200" y="2879725"/>
          <p14:tracePt t="15921" x="6172200" y="2873375"/>
          <p14:tracePt t="16128" x="6156325" y="2873375"/>
          <p14:tracePt t="16135" x="6126163" y="2865438"/>
          <p14:tracePt t="16143" x="6088063" y="2849563"/>
          <p14:tracePt t="16154" x="6035675" y="2841625"/>
          <p14:tracePt t="16171" x="5875338" y="2835275"/>
          <p14:tracePt t="16187" x="5722938" y="2835275"/>
          <p14:tracePt t="16204" x="5562600" y="2873375"/>
          <p14:tracePt t="16221" x="5470525" y="2941638"/>
          <p14:tracePt t="16237" x="5426075" y="3017838"/>
          <p14:tracePt t="16255" x="5402263" y="3146425"/>
          <p14:tracePt t="16271" x="5402263" y="3238500"/>
          <p14:tracePt t="16288" x="5402263" y="3276600"/>
          <p14:tracePt t="16304" x="5410200" y="3298825"/>
          <p14:tracePt t="16321" x="5410200" y="3322638"/>
          <p14:tracePt t="16338" x="5410200" y="3330575"/>
          <p14:tracePt t="16511" x="5410200" y="3322638"/>
          <p14:tracePt t="16520" x="5410200" y="3306763"/>
          <p14:tracePt t="16527" x="5410200" y="3284538"/>
          <p14:tracePt t="16538" x="5410200" y="3260725"/>
          <p14:tracePt t="16554" x="5410200" y="3192463"/>
          <p14:tracePt t="16571" x="5440363" y="3094038"/>
          <p14:tracePt t="16588" x="5516563" y="2933700"/>
          <p14:tracePt t="16604" x="5616575" y="2811463"/>
          <p14:tracePt t="16621" x="5730875" y="2720975"/>
          <p14:tracePt t="16638" x="5851525" y="2659063"/>
          <p14:tracePt t="16655" x="5943600" y="2636838"/>
          <p14:tracePt t="16671" x="6003925" y="2636838"/>
          <p14:tracePt t="16688" x="6057900" y="2636838"/>
          <p14:tracePt t="16704" x="6088063" y="2651125"/>
          <p14:tracePt t="16721" x="6118225" y="2667000"/>
          <p14:tracePt t="16738" x="6156325" y="2705100"/>
          <p14:tracePt t="16754" x="6188075" y="2735263"/>
          <p14:tracePt t="16771" x="6194425" y="2765425"/>
          <p14:tracePt t="16788" x="6202363" y="2773363"/>
          <p14:tracePt t="16804" x="6202363" y="2781300"/>
          <p14:tracePt t="16821" x="6210300" y="2789238"/>
          <p14:tracePt t="16838" x="6210300" y="2803525"/>
          <p14:tracePt t="16854" x="6210300" y="2811463"/>
          <p14:tracePt t="16871" x="6218238" y="2819400"/>
          <p14:tracePt t="16919" x="6218238" y="2827338"/>
          <p14:tracePt t="16999" x="6218238" y="2835275"/>
          <p14:tracePt t="17015" x="6210300" y="2841625"/>
          <p14:tracePt t="17023" x="6202363" y="2857500"/>
          <p14:tracePt t="17039" x="6194425" y="2895600"/>
          <p14:tracePt t="17047" x="6188075" y="2955925"/>
          <p14:tracePt t="17056" x="6172200" y="3040063"/>
          <p14:tracePt t="17071" x="6149975" y="3254375"/>
          <p14:tracePt t="17088" x="6111875" y="3459163"/>
          <p14:tracePt t="17105" x="6103938" y="3611563"/>
          <p14:tracePt t="17121" x="6103938" y="3711575"/>
          <p14:tracePt t="17138" x="6103938" y="3794125"/>
          <p14:tracePt t="17155" x="6103938" y="3817938"/>
          <p14:tracePt t="17171" x="6103938" y="3840163"/>
          <p14:tracePt t="17239" x="6111875" y="3840163"/>
          <p14:tracePt t="17256" x="6118225" y="3840163"/>
          <p14:tracePt t="17271" x="6118225" y="3825875"/>
          <p14:tracePt t="17280" x="6118225" y="3817938"/>
          <p14:tracePt t="17288" x="6118225" y="3810000"/>
          <p14:tracePt t="17305" x="6118225" y="3802063"/>
          <p14:tracePt t="17321" x="6118225" y="3794125"/>
          <p14:tracePt t="17359" x="6118225" y="3787775"/>
          <p14:tracePt t="17375" x="6118225" y="3779838"/>
          <p14:tracePt t="17383" x="6118225" y="3763963"/>
          <p14:tracePt t="17407" x="6111875" y="3756025"/>
          <p14:tracePt t="17415" x="6096000" y="3756025"/>
          <p14:tracePt t="17423" x="6088063" y="3749675"/>
          <p14:tracePt t="17438" x="6073775" y="3741738"/>
          <p14:tracePt t="17455" x="6049963" y="3733800"/>
          <p14:tracePt t="17543" x="6042025" y="3733800"/>
          <p14:tracePt t="17584" x="6027738" y="3733800"/>
          <p14:tracePt t="17712" x="6027738" y="3725863"/>
          <p14:tracePt t="17720" x="6073775" y="3717925"/>
          <p14:tracePt t="17728" x="6126163" y="3703638"/>
          <p14:tracePt t="17738" x="6202363" y="3673475"/>
          <p14:tracePt t="17755" x="6378575" y="3635375"/>
          <p14:tracePt t="17772" x="6515100" y="3597275"/>
          <p14:tracePt t="17788" x="6613525" y="3573463"/>
          <p14:tracePt t="17805" x="6675438" y="3551238"/>
          <p14:tracePt t="18144" x="6675438" y="3559175"/>
          <p14:tracePt t="18151" x="6659563" y="3581400"/>
          <p14:tracePt t="18159" x="6637338" y="3627438"/>
          <p14:tracePt t="18172" x="6621463" y="3679825"/>
          <p14:tracePt t="18188" x="6569075" y="3810000"/>
          <p14:tracePt t="18205" x="6499225" y="3970338"/>
          <p14:tracePt t="18223" x="6392863" y="4198938"/>
          <p14:tracePt t="18239" x="6308725" y="4343400"/>
          <p14:tracePt t="18255" x="6256338" y="4441825"/>
          <p14:tracePt t="18272" x="6202363" y="4533900"/>
          <p14:tracePt t="18288" x="6149975" y="4618038"/>
          <p14:tracePt t="18305" x="6065838" y="4702175"/>
          <p14:tracePt t="18322" x="5965825" y="4792663"/>
          <p14:tracePt t="18338" x="5829300" y="4876800"/>
          <p14:tracePt t="18355" x="5715000" y="4922838"/>
          <p14:tracePt t="18372" x="5600700" y="4953000"/>
          <p14:tracePt t="18388" x="5532438" y="4953000"/>
          <p14:tracePt t="18405" x="5494338" y="4953000"/>
          <p14:tracePt t="18422" x="5486400" y="4953000"/>
          <p14:tracePt t="18439" x="5478463" y="4953000"/>
          <p14:tracePt t="18455" x="5470525" y="4937125"/>
          <p14:tracePt t="18472" x="5456238" y="4899025"/>
          <p14:tracePt t="18488" x="5426075" y="4822825"/>
          <p14:tracePt t="18505" x="5394325" y="4708525"/>
          <p14:tracePt t="18522" x="5387975" y="4602163"/>
          <p14:tracePt t="18538" x="5380038" y="4511675"/>
          <p14:tracePt t="18555" x="5380038" y="4403725"/>
          <p14:tracePt t="18572" x="5380038" y="4335463"/>
          <p14:tracePt t="18588" x="5410200" y="4244975"/>
          <p14:tracePt t="18605" x="5470525" y="4160838"/>
          <p14:tracePt t="18622" x="5584825" y="4038600"/>
          <p14:tracePt t="18639" x="5707063" y="3970338"/>
          <p14:tracePt t="18655" x="5829300" y="3916363"/>
          <p14:tracePt t="18672" x="5905500" y="3870325"/>
          <p14:tracePt t="18689" x="5973763" y="3832225"/>
          <p14:tracePt t="18705" x="6011863" y="3817938"/>
          <p14:tracePt t="18722" x="6027738" y="3817938"/>
          <p14:tracePt t="18739" x="6073775" y="3817938"/>
          <p14:tracePt t="18755" x="6103938" y="3832225"/>
          <p14:tracePt t="18772" x="6142038" y="3856038"/>
          <p14:tracePt t="18789" x="6218238" y="3908425"/>
          <p14:tracePt t="18805" x="6286500" y="3992563"/>
          <p14:tracePt t="18823" x="6370638" y="4198938"/>
          <p14:tracePt t="18839" x="6400800" y="4275138"/>
          <p14:tracePt t="18855" x="6416675" y="4473575"/>
          <p14:tracePt t="18872" x="6416675" y="4602163"/>
          <p14:tracePt t="18889" x="6400800" y="4724400"/>
          <p14:tracePt t="18905" x="6354763" y="4822825"/>
          <p14:tracePt t="18922" x="6264275" y="4914900"/>
          <p14:tracePt t="18939" x="6164263" y="4983163"/>
          <p14:tracePt t="18955" x="6049963" y="5021263"/>
          <p14:tracePt t="18972" x="5921375" y="5051425"/>
          <p14:tracePt t="18975" x="5851525" y="5051425"/>
          <p14:tracePt t="18989" x="5768975" y="5051425"/>
          <p14:tracePt t="19005" x="5622925" y="5051425"/>
          <p14:tracePt t="19023" x="5464175" y="4975225"/>
          <p14:tracePt t="19039" x="5387975" y="4914900"/>
          <p14:tracePt t="19055" x="5364163" y="4830763"/>
          <p14:tracePt t="19072" x="5349875" y="4694238"/>
          <p14:tracePt t="19089" x="5349875" y="4518025"/>
          <p14:tracePt t="19105" x="5394325" y="4373563"/>
          <p14:tracePt t="19122" x="5456238" y="4244975"/>
          <p14:tracePt t="19139" x="5540375" y="4130675"/>
          <p14:tracePt t="19156" x="5608638" y="4038600"/>
          <p14:tracePt t="19172" x="5668963" y="3978275"/>
          <p14:tracePt t="19189" x="5737225" y="3932238"/>
          <p14:tracePt t="19205" x="5768975" y="3908425"/>
          <p14:tracePt t="19223" x="5845175" y="3894138"/>
          <p14:tracePt t="19239" x="5867400" y="3894138"/>
          <p14:tracePt t="19255" x="5943600" y="3902075"/>
          <p14:tracePt t="19272" x="5997575" y="3908425"/>
          <p14:tracePt t="19289" x="6057900" y="3984625"/>
          <p14:tracePt t="19305" x="6096000" y="4068763"/>
          <p14:tracePt t="19322" x="6134100" y="4206875"/>
          <p14:tracePt t="19339" x="6156325" y="4381500"/>
          <p14:tracePt t="19355" x="6156325" y="4549775"/>
          <p14:tracePt t="19372" x="6111875" y="4716463"/>
          <p14:tracePt t="19389" x="6035675" y="4860925"/>
          <p14:tracePt t="19405" x="5927725" y="4983163"/>
          <p14:tracePt t="19423" x="5745163" y="5067300"/>
          <p14:tracePt t="19439" x="5600700" y="5075238"/>
          <p14:tracePt t="19455" x="5486400" y="5075238"/>
          <p14:tracePt t="19472" x="5356225" y="5006975"/>
          <p14:tracePt t="19489" x="5273675" y="4914900"/>
          <p14:tracePt t="19505" x="5211763" y="4784725"/>
          <p14:tracePt t="19522" x="5189538" y="4610100"/>
          <p14:tracePt t="19539" x="5189538" y="4427538"/>
          <p14:tracePt t="19555" x="5235575" y="4259263"/>
          <p14:tracePt t="19572" x="5280025" y="4122738"/>
          <p14:tracePt t="19589" x="5356225" y="4022725"/>
          <p14:tracePt t="19605" x="5432425" y="3946525"/>
          <p14:tracePt t="19623" x="5532438" y="3902075"/>
          <p14:tracePt t="19639" x="5608638" y="3886200"/>
          <p14:tracePt t="19655" x="5668963" y="3886200"/>
          <p14:tracePt t="19672" x="5722938" y="3894138"/>
          <p14:tracePt t="19689" x="5783263" y="3924300"/>
          <p14:tracePt t="19706" x="5859463" y="3984625"/>
          <p14:tracePt t="19722" x="5913438" y="4076700"/>
          <p14:tracePt t="19739" x="5951538" y="4206875"/>
          <p14:tracePt t="19756" x="5981700" y="4373563"/>
          <p14:tracePt t="19772" x="5997575" y="4556125"/>
          <p14:tracePt t="19789" x="5989638" y="4702175"/>
          <p14:tracePt t="19806" x="5943600" y="4846638"/>
          <p14:tracePt t="19822" x="5821363" y="5037138"/>
          <p14:tracePt t="19839" x="5737225" y="5097463"/>
          <p14:tracePt t="19856" x="5654675" y="5121275"/>
          <p14:tracePt t="19872" x="5608638" y="5121275"/>
          <p14:tracePt t="19889" x="5532438" y="5059363"/>
          <p14:tracePt t="19906" x="5440363" y="4930775"/>
          <p14:tracePt t="19922" x="5380038" y="4784725"/>
          <p14:tracePt t="19939" x="5334000" y="4625975"/>
          <p14:tracePt t="19956" x="5334000" y="4441825"/>
          <p14:tracePt t="19972" x="5387975" y="4267200"/>
          <p14:tracePt t="19989" x="5532438" y="4084638"/>
          <p14:tracePt t="19992" x="5608638" y="4030663"/>
          <p14:tracePt t="20006" x="5692775" y="3970338"/>
          <p14:tracePt t="20022" x="5829300" y="3902075"/>
          <p14:tracePt t="20039" x="5943600" y="3863975"/>
          <p14:tracePt t="20056" x="5959475" y="3856038"/>
          <p14:tracePt t="20072" x="5965825" y="3856038"/>
          <p14:tracePt t="20106" x="5973763" y="3856038"/>
          <p14:tracePt t="20122" x="5981700" y="3856038"/>
          <p14:tracePt t="20591" x="5997575" y="3870325"/>
          <p14:tracePt t="20599" x="5997575" y="3894138"/>
          <p14:tracePt t="20608" x="6003925" y="3908425"/>
          <p14:tracePt t="20622" x="6019800" y="3946525"/>
          <p14:tracePt t="20639" x="6042025" y="4000500"/>
          <p14:tracePt t="20656" x="6065838" y="4046538"/>
          <p14:tracePt t="20673" x="6088063" y="4076700"/>
          <p14:tracePt t="20689" x="6103938" y="4106863"/>
          <p14:tracePt t="20706" x="6111875" y="4122738"/>
          <p14:tracePt t="20723" x="6111875" y="4130675"/>
          <p14:tracePt t="20739" x="6111875" y="4137025"/>
          <p14:tracePt t="20756" x="6118225" y="4144963"/>
          <p14:tracePt t="20789" x="6118225" y="4152900"/>
          <p14:tracePt t="20807" x="6126163" y="4160838"/>
          <p14:tracePt t="21200" x="6126163" y="4168775"/>
          <p14:tracePt t="21207" x="6126163" y="4175125"/>
          <p14:tracePt t="21215" x="6126163" y="4183063"/>
          <p14:tracePt t="21231" x="6126163" y="4213225"/>
          <p14:tracePt t="21239" x="6111875" y="4244975"/>
          <p14:tracePt t="21256" x="6096000" y="4427538"/>
          <p14:tracePt t="21273" x="6057900" y="4678363"/>
          <p14:tracePt t="21289" x="6011863" y="4914900"/>
          <p14:tracePt t="21306" x="5973763" y="5113338"/>
          <p14:tracePt t="21323" x="5943600" y="5219700"/>
          <p14:tracePt t="21339" x="5927725" y="5273675"/>
          <p14:tracePt t="21356" x="5921375" y="5287963"/>
          <p14:tracePt t="21487" x="5913438" y="5280025"/>
          <p14:tracePt t="21503" x="5913438" y="5273675"/>
          <p14:tracePt t="21512" x="5905500" y="5273675"/>
          <p14:tracePt t="21527" x="5905500" y="5265738"/>
          <p14:tracePt t="21540" x="5889625" y="5257800"/>
          <p14:tracePt t="21556" x="5889625" y="5249863"/>
          <p14:tracePt t="21573" x="5883275" y="5235575"/>
          <p14:tracePt t="21590" x="5867400" y="5219700"/>
          <p14:tracePt t="21607" x="5859463" y="5203825"/>
          <p14:tracePt t="21623" x="5859463" y="5197475"/>
          <p14:tracePt t="21656" x="5851525" y="5197475"/>
          <p14:tracePt t="21673" x="5845175" y="5197475"/>
          <p14:tracePt t="21759" x="5837238" y="5197475"/>
          <p14:tracePt t="21791" x="5829300" y="5197475"/>
          <p14:tracePt t="21831" x="5829300" y="5203825"/>
          <p14:tracePt t="21855" x="5829300" y="5211763"/>
          <p14:tracePt t="21863" x="5829300" y="5219700"/>
          <p14:tracePt t="21879" x="5829300" y="5227638"/>
          <p14:tracePt t="21896" x="5845175" y="5227638"/>
          <p14:tracePt t="21911" x="5859463" y="5227638"/>
          <p14:tracePt t="21923" x="5875338" y="5227638"/>
          <p14:tracePt t="21940" x="5921375" y="5227638"/>
          <p14:tracePt t="21956" x="5989638" y="5197475"/>
          <p14:tracePt t="21973" x="6035675" y="5165725"/>
          <p14:tracePt t="21990" x="6057900" y="5143500"/>
          <p14:tracePt t="21993" x="6057900" y="5135563"/>
          <p14:tracePt t="22006" x="6065838" y="5135563"/>
          <p14:tracePt t="22023" x="6065838" y="5127625"/>
          <p14:tracePt t="22040" x="6080125" y="5121275"/>
          <p14:tracePt t="22079" x="6088063" y="5121275"/>
          <p14:tracePt t="22090" x="6096000" y="5121275"/>
          <p14:tracePt t="22106" x="6103938" y="5121275"/>
          <p14:tracePt t="22123" x="6118225" y="5127625"/>
          <p14:tracePt t="22140" x="6126163" y="5135563"/>
          <p14:tracePt t="22156" x="6134100" y="5143500"/>
          <p14:tracePt t="22173" x="6142038" y="5159375"/>
          <p14:tracePt t="22264" x="6149975" y="5159375"/>
          <p14:tracePt t="22279" x="6156325" y="5159375"/>
          <p14:tracePt t="22288" x="6172200" y="5143500"/>
          <p14:tracePt t="22295" x="6172200" y="5127625"/>
          <p14:tracePt t="22306" x="6188075" y="5097463"/>
          <p14:tracePt t="22323" x="6248400" y="5006975"/>
          <p14:tracePt t="22340" x="6294438" y="4914900"/>
          <p14:tracePt t="22356" x="6340475" y="4854575"/>
          <p14:tracePt t="22373" x="6384925" y="4792663"/>
          <p14:tracePt t="22391" x="6430963" y="4740275"/>
          <p14:tracePt t="22407" x="6446838" y="4724400"/>
          <p14:tracePt t="22423" x="6499225" y="4702175"/>
          <p14:tracePt t="22440" x="6523038" y="4702175"/>
          <p14:tracePt t="22456" x="6537325" y="4702175"/>
          <p14:tracePt t="22473" x="6553200" y="4702175"/>
          <p14:tracePt t="22490" x="6591300" y="4702175"/>
          <p14:tracePt t="22506" x="6621463" y="4716463"/>
          <p14:tracePt t="22523" x="6651625" y="4724400"/>
          <p14:tracePt t="22540" x="6659563" y="4732338"/>
          <p14:tracePt t="22557" x="6675438" y="4740275"/>
          <p14:tracePt t="22590" x="6683375" y="4746625"/>
          <p14:tracePt t="22607" x="6689725" y="4754563"/>
          <p14:tracePt t="23031" x="6675438" y="4754563"/>
          <p14:tracePt t="23040" x="6599238" y="4740275"/>
          <p14:tracePt t="23047" x="6492875" y="4708525"/>
          <p14:tracePt t="23057" x="6324600" y="4648200"/>
          <p14:tracePt t="23073" x="5761038" y="4473575"/>
          <p14:tracePt t="23090" x="5249863" y="4327525"/>
          <p14:tracePt t="23107" x="4830763" y="4206875"/>
          <p14:tracePt t="23123" x="4541838" y="4130675"/>
          <p14:tracePt t="23140" x="4351338" y="4060825"/>
          <p14:tracePt t="23157" x="4237038" y="4030663"/>
          <p14:tracePt t="23173" x="4213225" y="4030663"/>
          <p14:tracePt t="28152" x="4229100" y="4030663"/>
          <p14:tracePt t="28160" x="4321175" y="4022725"/>
          <p14:tracePt t="28167" x="4457700" y="3992563"/>
          <p14:tracePt t="28176" x="4625975" y="3932238"/>
          <p14:tracePt t="28192" x="5037138" y="3810000"/>
          <p14:tracePt t="28209" x="5372100" y="3725863"/>
          <p14:tracePt t="28225" x="5630863" y="3635375"/>
          <p14:tracePt t="28242" x="5783263" y="3581400"/>
          <p14:tracePt t="28259" x="5829300" y="3551238"/>
          <p14:tracePt t="28275" x="5837238" y="3551238"/>
          <p14:tracePt t="28351" x="5837238" y="3543300"/>
          <p14:tracePt t="28359" x="5813425" y="3543300"/>
          <p14:tracePt t="28367" x="5799138" y="3535363"/>
          <p14:tracePt t="28375" x="5775325" y="3535363"/>
          <p14:tracePt t="28392" x="5761038" y="3527425"/>
          <p14:tracePt t="28639" x="5783263" y="3543300"/>
          <p14:tracePt t="28647" x="5813425" y="3559175"/>
          <p14:tracePt t="28655" x="5851525" y="3581400"/>
          <p14:tracePt t="28663" x="5905500" y="3597275"/>
          <p14:tracePt t="28675" x="5965825" y="3619500"/>
          <p14:tracePt t="28692" x="6134100" y="3649663"/>
          <p14:tracePt t="28709" x="6286500" y="3657600"/>
          <p14:tracePt t="28725" x="6392863" y="3657600"/>
          <p14:tracePt t="28743" x="6454775" y="3627438"/>
          <p14:tracePt t="28776" x="6454775" y="3603625"/>
          <p14:tracePt t="28792" x="6438900" y="3543300"/>
          <p14:tracePt t="28809" x="6384925" y="3482975"/>
          <p14:tracePt t="28826" x="6354763" y="3459163"/>
          <p14:tracePt t="28842" x="6332538" y="3451225"/>
          <p14:tracePt t="28859" x="6278563" y="3436938"/>
          <p14:tracePt t="28876" x="6188075" y="3436938"/>
          <p14:tracePt t="28892" x="6035675" y="3513138"/>
          <p14:tracePt t="28909" x="5851525" y="3673475"/>
          <p14:tracePt t="28926" x="5584825" y="4016375"/>
          <p14:tracePt t="28943" x="5121275" y="4664075"/>
          <p14:tracePt t="28959" x="4892675" y="5013325"/>
          <p14:tracePt t="28976" x="4830763" y="5173663"/>
          <p14:tracePt t="28992" x="4808538" y="5241925"/>
          <p14:tracePt t="29009" x="4808538" y="5265738"/>
          <p14:tracePt t="29026" x="4816475" y="5273675"/>
          <p14:tracePt t="29042" x="4838700" y="5287963"/>
          <p14:tracePt t="29575" x="4778375" y="5249863"/>
          <p14:tracePt t="29583" x="4716463" y="5227638"/>
          <p14:tracePt t="29592" x="4664075" y="5203825"/>
          <p14:tracePt t="29609" x="4587875" y="5173663"/>
          <p14:tracePt t="29626" x="4572000" y="5173663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sp>
        <p:nvSpPr>
          <p:cNvPr id="6" name="Rectangle 6"/>
          <p:cNvSpPr txBox="1">
            <a:spLocks noChangeArrowheads="1"/>
          </p:cNvSpPr>
          <p:nvPr/>
        </p:nvSpPr>
        <p:spPr>
          <a:xfrm>
            <a:off x="1460937" y="3183467"/>
            <a:ext cx="9680027" cy="1668754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dirty="0"/>
              <a:t>The derivative of a constant times a function is equal to the constant times the derivative of the function.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69908752"/>
              </p:ext>
            </p:extLst>
          </p:nvPr>
        </p:nvGraphicFramePr>
        <p:xfrm>
          <a:off x="2047655" y="1982466"/>
          <a:ext cx="69342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6933960" imgH="952200" progId="Equation.DSMT4">
                  <p:embed/>
                </p:oleObj>
              </mc:Choice>
              <mc:Fallback>
                <p:oleObj name="Equation" r:id="rId3" imgW="6933960" imgH="95220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47655" y="1982466"/>
                        <a:ext cx="69342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83237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1942"/>
    </mc:Choice>
    <mc:Fallback xmlns="">
      <p:transition advTm="31942"/>
    </mc:Fallback>
  </mc:AlternateContent>
  <p:extLst>
    <p:ext uri="{3A86A75C-4F4B-4683-9AE1-C65F6400EC91}">
      <p14:laserTraceLst xmlns:p14="http://schemas.microsoft.com/office/powerpoint/2010/main">
        <p14:tracePtLst>
          <p14:tracePt t="870" x="4549775" y="5151438"/>
          <p14:tracePt t="878" x="4594225" y="5113338"/>
          <p14:tracePt t="886" x="4625975" y="5105400"/>
          <p14:tracePt t="898" x="4664075" y="5097463"/>
          <p14:tracePt t="914" x="4716463" y="5083175"/>
          <p14:tracePt t="931" x="4754563" y="5083175"/>
          <p14:tracePt t="934" x="4754563" y="5075238"/>
          <p14:tracePt t="1302" x="4770438" y="5059363"/>
          <p14:tracePt t="1326" x="4770438" y="5037138"/>
          <p14:tracePt t="1334" x="4762500" y="4999038"/>
          <p14:tracePt t="1342" x="4762500" y="4991100"/>
          <p14:tracePt t="1350" x="4754563" y="4991100"/>
          <p14:tracePt t="1365" x="4732338" y="4968875"/>
          <p14:tracePt t="1381" x="4694238" y="4930775"/>
          <p14:tracePt t="1398" x="4602163" y="4846638"/>
          <p14:tracePt t="1415" x="4572000" y="4808538"/>
          <p14:tracePt t="1431" x="4556125" y="4784725"/>
          <p14:tracePt t="1448" x="4556125" y="4770438"/>
          <p14:tracePt t="1465" x="4549775" y="4754563"/>
          <p14:tracePt t="1481" x="4549775" y="4740275"/>
          <p14:tracePt t="1498" x="4549775" y="4732338"/>
          <p14:tracePt t="4214" x="4572000" y="4708525"/>
          <p14:tracePt t="4222" x="4625975" y="4670425"/>
          <p14:tracePt t="4232" x="4632325" y="4664075"/>
          <p14:tracePt t="4342" x="4625975" y="4632325"/>
          <p14:tracePt t="4351" x="4479925" y="4625975"/>
          <p14:tracePt t="4358" x="4191000" y="4602163"/>
          <p14:tracePt t="4366" x="3787775" y="4541838"/>
          <p14:tracePt t="4382" x="3154363" y="4403725"/>
          <p14:tracePt t="4399" x="3063875" y="4359275"/>
          <p14:tracePt t="4416" x="3055938" y="4351338"/>
          <p14:tracePt t="4432" x="3025775" y="4283075"/>
          <p14:tracePt t="4449" x="2933700" y="4046538"/>
          <p14:tracePt t="4466" x="2849563" y="3771900"/>
          <p14:tracePt t="4482" x="2803525" y="3597275"/>
          <p14:tracePt t="4499" x="2759075" y="3444875"/>
          <p14:tracePt t="4516" x="2735263" y="3284538"/>
          <p14:tracePt t="4532" x="2735263" y="3154363"/>
          <p14:tracePt t="4550" x="2751138" y="2879725"/>
          <p14:tracePt t="4566" x="2819400" y="2697163"/>
          <p14:tracePt t="4583" x="2903538" y="2582863"/>
          <p14:tracePt t="4599" x="2987675" y="2506663"/>
          <p14:tracePt t="4615" x="3063875" y="2460625"/>
          <p14:tracePt t="4632" x="3146425" y="2416175"/>
          <p14:tracePt t="4649" x="3238500" y="2346325"/>
          <p14:tracePt t="4665" x="3330575" y="2270125"/>
          <p14:tracePt t="4682" x="3406775" y="2171700"/>
          <p14:tracePt t="4699" x="3467100" y="2103438"/>
          <p14:tracePt t="4715" x="3489325" y="2057400"/>
          <p14:tracePt t="4983" x="3489325" y="2095500"/>
          <p14:tracePt t="4998" x="3489325" y="2263775"/>
          <p14:tracePt t="5008" x="3489325" y="2324100"/>
          <p14:tracePt t="5016" x="3505200" y="2378075"/>
          <p14:tracePt t="5032" x="3535363" y="2476500"/>
          <p14:tracePt t="5049" x="3559175" y="2522538"/>
          <p14:tracePt t="5066" x="3565525" y="2536825"/>
          <p14:tracePt t="9782" x="3551238" y="2560638"/>
          <p14:tracePt t="9797" x="3521075" y="2582863"/>
          <p14:tracePt t="9854" x="3521075" y="2590800"/>
          <p14:tracePt t="9862" x="3565525" y="2606675"/>
          <p14:tracePt t="9870" x="3635375" y="2620963"/>
          <p14:tracePt t="9884" x="3695700" y="2628900"/>
          <p14:tracePt t="9901" x="4008438" y="2651125"/>
          <p14:tracePt t="9917" x="4244975" y="2628900"/>
          <p14:tracePt t="9934" x="4435475" y="2582863"/>
          <p14:tracePt t="9951" x="4594225" y="2506663"/>
          <p14:tracePt t="9967" x="4724400" y="2438400"/>
          <p14:tracePt t="9984" x="4822825" y="2384425"/>
          <p14:tracePt t="10001" x="4906963" y="2324100"/>
          <p14:tracePt t="10017" x="4953000" y="2286000"/>
          <p14:tracePt t="10034" x="5006975" y="2247900"/>
          <p14:tracePt t="10051" x="5097463" y="2217738"/>
          <p14:tracePt t="10067" x="5219700" y="2209800"/>
          <p14:tracePt t="10084" x="5394325" y="2209800"/>
          <p14:tracePt t="10101" x="5707063" y="2239963"/>
          <p14:tracePt t="10117" x="5875338" y="2278063"/>
          <p14:tracePt t="10134" x="5921375" y="2308225"/>
          <p14:tracePt t="10151" x="5927725" y="2316163"/>
          <p14:tracePt t="10167" x="5927725" y="2332038"/>
          <p14:tracePt t="10184" x="5813425" y="2416175"/>
          <p14:tracePt t="10201" x="5372100" y="2522538"/>
          <p14:tracePt t="10217" x="4656138" y="2598738"/>
          <p14:tracePt t="10234" x="3932238" y="2598738"/>
          <p14:tracePt t="10251" x="3292475" y="2598738"/>
          <p14:tracePt t="10268" x="2933700" y="2544763"/>
          <p14:tracePt t="10284" x="2857500" y="2522538"/>
          <p14:tracePt t="10318" x="2879725" y="2498725"/>
          <p14:tracePt t="10335" x="3001963" y="2476500"/>
          <p14:tracePt t="10351" x="3101975" y="2454275"/>
          <p14:tracePt t="10368" x="3124200" y="2446338"/>
          <p14:tracePt t="10385" x="3132138" y="2446338"/>
          <p14:tracePt t="11423" x="3162300" y="2446338"/>
          <p14:tracePt t="11438" x="3254375" y="2446338"/>
          <p14:tracePt t="11452" x="3298825" y="2454275"/>
          <p14:tracePt t="11468" x="3330575" y="2460625"/>
          <p14:tracePt t="19822" x="3336925" y="2460625"/>
          <p14:tracePt t="19836" x="3375025" y="2460625"/>
          <p14:tracePt t="19851" x="3382963" y="2438400"/>
          <p14:tracePt t="19865" x="3382963" y="2430463"/>
          <p14:tracePt t="19925" x="3360738" y="2430463"/>
          <p14:tracePt t="19933" x="3298825" y="2430463"/>
          <p14:tracePt t="19941" x="3216275" y="2460625"/>
          <p14:tracePt t="19954" x="3140075" y="2530475"/>
          <p14:tracePt t="19971" x="3124200" y="2544763"/>
          <p14:tracePt t="20004" x="3108325" y="2552700"/>
          <p14:tracePt t="20038" x="3078163" y="2552700"/>
          <p14:tracePt t="20054" x="3055938" y="2552700"/>
          <p14:tracePt t="20071" x="3032125" y="2552700"/>
          <p14:tracePt t="20088" x="3017838" y="2552700"/>
          <p14:tracePt t="20104" x="3009900" y="2544763"/>
          <p14:tracePt t="20189" x="3001963" y="2544763"/>
          <p14:tracePt t="20200" x="2979738" y="2544763"/>
          <p14:tracePt t="20214" x="2955925" y="2544763"/>
          <p14:tracePt t="20238" x="2925763" y="2544763"/>
          <p14:tracePt t="20255" x="2903538" y="2544763"/>
          <p14:tracePt t="20398" x="2895600" y="2552700"/>
          <p14:tracePt t="20438" x="2887663" y="2552700"/>
          <p14:tracePt t="20452" x="2879725" y="2560638"/>
          <p14:tracePt t="20466" x="2873375" y="2568575"/>
          <p14:tracePt t="20480" x="2857500" y="2582863"/>
          <p14:tracePt t="20494" x="2857500" y="2590800"/>
          <p14:tracePt t="20504" x="2857500" y="2598738"/>
          <p14:tracePt t="21350" x="2849563" y="2598738"/>
          <p14:tracePt t="21366" x="2841625" y="2598738"/>
          <p14:tracePt t="21380" x="2827338" y="2598738"/>
          <p14:tracePt t="21395" x="2803525" y="2560638"/>
          <p14:tracePt t="21405" x="2789238" y="2544763"/>
          <p14:tracePt t="21421" x="2735263" y="2492375"/>
          <p14:tracePt t="21438" x="2644775" y="2430463"/>
          <p14:tracePt t="21455" x="2552700" y="2378075"/>
          <p14:tracePt t="21471" x="2460625" y="2324100"/>
          <p14:tracePt t="21488" x="2370138" y="2278063"/>
          <p14:tracePt t="21505" x="2293938" y="2255838"/>
          <p14:tracePt t="21521" x="2255838" y="2239963"/>
          <p14:tracePt t="21538" x="2201863" y="2232025"/>
          <p14:tracePt t="21555" x="2111375" y="2217738"/>
          <p14:tracePt t="21571" x="2019300" y="2217738"/>
          <p14:tracePt t="21588" x="1897063" y="2217738"/>
          <p14:tracePt t="21605" x="1736725" y="2225675"/>
          <p14:tracePt t="21621" x="1508125" y="2301875"/>
          <p14:tracePt t="21638" x="1371600" y="2332038"/>
          <p14:tracePt t="21655" x="1265238" y="2370138"/>
          <p14:tracePt t="21671" x="1235075" y="2384425"/>
          <p14:tracePt t="21798" x="1219200" y="2384425"/>
          <p14:tracePt t="22222" x="1257300" y="2400300"/>
          <p14:tracePt t="22230" x="1363663" y="2460625"/>
          <p14:tracePt t="22239" x="1485900" y="2530475"/>
          <p14:tracePt t="22256" x="1858963" y="2697163"/>
          <p14:tracePt t="22272" x="2316163" y="2819400"/>
          <p14:tracePt t="22289" x="2803525" y="2925763"/>
          <p14:tracePt t="22306" x="3170238" y="2955925"/>
          <p14:tracePt t="22322" x="3559175" y="2994025"/>
          <p14:tracePt t="22338" x="3992563" y="2994025"/>
          <p14:tracePt t="22355" x="4403725" y="2994025"/>
          <p14:tracePt t="22372" x="4754563" y="2971800"/>
          <p14:tracePt t="22389" x="5265738" y="2849563"/>
          <p14:tracePt t="22405" x="5554663" y="2765425"/>
          <p14:tracePt t="22422" x="5775325" y="2682875"/>
          <p14:tracePt t="22439" x="5883275" y="2628900"/>
          <p14:tracePt t="22455" x="5927725" y="2598738"/>
          <p14:tracePt t="22472" x="5965825" y="2568575"/>
          <p14:tracePt t="22489" x="6019800" y="2536825"/>
          <p14:tracePt t="22505" x="6088063" y="2492375"/>
          <p14:tracePt t="22522" x="6218238" y="2416175"/>
          <p14:tracePt t="22539" x="6370638" y="2332038"/>
          <p14:tracePt t="22555" x="6499225" y="2293938"/>
          <p14:tracePt t="22572" x="6607175" y="2263775"/>
          <p14:tracePt t="22589" x="6743700" y="2209800"/>
          <p14:tracePt t="22605" x="6781800" y="2187575"/>
          <p14:tracePt t="22622" x="6781800" y="2179638"/>
          <p14:tracePt t="22639" x="6781800" y="2149475"/>
          <p14:tracePt t="22655" x="6781800" y="2111375"/>
          <p14:tracePt t="22672" x="6751638" y="2073275"/>
          <p14:tracePt t="22689" x="6727825" y="2035175"/>
          <p14:tracePt t="22705" x="6713538" y="2011363"/>
          <p14:tracePt t="22722" x="6689725" y="1989138"/>
          <p14:tracePt t="22739" x="6683375" y="1973263"/>
          <p14:tracePt t="22755" x="6637338" y="1943100"/>
          <p14:tracePt t="22772" x="6591300" y="1927225"/>
          <p14:tracePt t="22789" x="6416675" y="1866900"/>
          <p14:tracePt t="22805" x="6180138" y="1806575"/>
          <p14:tracePt t="22822" x="5845175" y="1744663"/>
          <p14:tracePt t="22839" x="5486400" y="1698625"/>
          <p14:tracePt t="22855" x="5181600" y="1668463"/>
          <p14:tracePt t="22872" x="4960938" y="1668463"/>
          <p14:tracePt t="22889" x="4746625" y="1668463"/>
          <p14:tracePt t="22905" x="4487863" y="1730375"/>
          <p14:tracePt t="22922" x="4251325" y="1844675"/>
          <p14:tracePt t="22939" x="4008438" y="1989138"/>
          <p14:tracePt t="22955" x="3825875" y="2111375"/>
          <p14:tracePt t="22972" x="3665538" y="2232025"/>
          <p14:tracePt t="22989" x="3513138" y="2332038"/>
          <p14:tracePt t="23005" x="3314700" y="2476500"/>
          <p14:tracePt t="23022" x="3178175" y="2582863"/>
          <p14:tracePt t="23039" x="3101975" y="2667000"/>
          <p14:tracePt t="23055" x="3086100" y="2713038"/>
          <p14:tracePt t="23072" x="3086100" y="2765425"/>
          <p14:tracePt t="23089" x="3086100" y="2797175"/>
          <p14:tracePt t="23105" x="3101975" y="2849563"/>
          <p14:tracePt t="23122" x="3124200" y="2873375"/>
          <p14:tracePt t="23139" x="3146425" y="2879725"/>
          <p14:tracePt t="23155" x="3192463" y="2887663"/>
          <p14:tracePt t="23172" x="3314700" y="2887663"/>
          <p14:tracePt t="23189" x="3436938" y="2879725"/>
          <p14:tracePt t="23205" x="3619500" y="2773363"/>
          <p14:tracePt t="23222" x="3687763" y="2689225"/>
          <p14:tracePt t="23239" x="3703638" y="2613025"/>
          <p14:tracePt t="23255" x="3703638" y="2544763"/>
          <p14:tracePt t="23272" x="3665538" y="2446338"/>
          <p14:tracePt t="23289" x="3573463" y="2339975"/>
          <p14:tracePt t="23305" x="3429000" y="2239963"/>
          <p14:tracePt t="23322" x="3268663" y="2163763"/>
          <p14:tracePt t="23339" x="3124200" y="2111375"/>
          <p14:tracePt t="23355" x="3017838" y="2103438"/>
          <p14:tracePt t="23372" x="2917825" y="2095500"/>
          <p14:tracePt t="23389" x="2819400" y="2117725"/>
          <p14:tracePt t="23405" x="2674938" y="2263775"/>
          <p14:tracePt t="23422" x="2613025" y="2370138"/>
          <p14:tracePt t="23439" x="2590800" y="2484438"/>
          <p14:tracePt t="23455" x="2590800" y="2606675"/>
          <p14:tracePt t="23472" x="2651125" y="2759075"/>
          <p14:tracePt t="23489" x="2827338" y="2903538"/>
          <p14:tracePt t="23505" x="3154363" y="3032125"/>
          <p14:tracePt t="23522" x="3429000" y="3040063"/>
          <p14:tracePt t="23539" x="3679825" y="3040063"/>
          <p14:tracePt t="23556" x="3924300" y="2949575"/>
          <p14:tracePt t="23572" x="4076700" y="2849563"/>
          <p14:tracePt t="23589" x="4168775" y="2735263"/>
          <p14:tracePt t="23605" x="4183063" y="2552700"/>
          <p14:tracePt t="23622" x="4160838" y="2422525"/>
          <p14:tracePt t="23649" x="4022725" y="2286000"/>
          <p14:tracePt t="23655" x="3954463" y="2247900"/>
          <p14:tracePt t="23672" x="3756025" y="2193925"/>
          <p14:tracePt t="23689" x="3497263" y="2171700"/>
          <p14:tracePt t="23705" x="3162300" y="2171700"/>
          <p14:tracePt t="23722" x="2865438" y="2225675"/>
          <p14:tracePt t="23739" x="2682875" y="2316163"/>
          <p14:tracePt t="23755" x="2590800" y="2416175"/>
          <p14:tracePt t="23772" x="2590800" y="2484438"/>
          <p14:tracePt t="23789" x="2827338" y="2667000"/>
          <p14:tracePt t="23805" x="3413125" y="2797175"/>
          <p14:tracePt t="23822" x="3992563" y="2857500"/>
          <p14:tracePt t="23839" x="4389438" y="2857500"/>
          <p14:tracePt t="23856" x="4618038" y="2803525"/>
          <p14:tracePt t="23872" x="4694238" y="2751138"/>
          <p14:tracePt t="23889" x="4702175" y="2620963"/>
          <p14:tracePt t="23906" x="4632325" y="2460625"/>
          <p14:tracePt t="23923" x="4427538" y="2324100"/>
          <p14:tracePt t="23939" x="4084638" y="2193925"/>
          <p14:tracePt t="23956" x="3787775" y="2141538"/>
          <p14:tracePt t="23972" x="3597275" y="2141538"/>
          <p14:tracePt t="23989" x="3360738" y="2278063"/>
          <p14:tracePt t="24006" x="3284538" y="2438400"/>
          <p14:tracePt t="24022" x="3254375" y="2552700"/>
          <p14:tracePt t="24039" x="3254375" y="2636838"/>
          <p14:tracePt t="24056" x="3330575" y="2697163"/>
          <p14:tracePt t="24073" x="3497263" y="2720975"/>
          <p14:tracePt t="24089" x="3725863" y="2720975"/>
          <p14:tracePt t="24106" x="3940175" y="2628900"/>
          <p14:tracePt t="24123" x="4030663" y="2514600"/>
          <p14:tracePt t="24139" x="4068763" y="2378075"/>
          <p14:tracePt t="24156" x="4046538" y="2293938"/>
          <p14:tracePt t="24173" x="3763963" y="2163763"/>
          <p14:tracePt t="24189" x="3406775" y="2141538"/>
          <p14:tracePt t="24206" x="3094038" y="2179638"/>
          <p14:tracePt t="24223" x="2849563" y="2316163"/>
          <p14:tracePt t="24239" x="2735263" y="2446338"/>
          <p14:tracePt t="24256" x="2713038" y="2560638"/>
          <p14:tracePt t="24273" x="2713038" y="2620963"/>
          <p14:tracePt t="24289" x="2865438" y="2651125"/>
          <p14:tracePt t="24306" x="3322638" y="2667000"/>
          <p14:tracePt t="24323" x="3649663" y="2651125"/>
          <p14:tracePt t="24339" x="3810000" y="2568575"/>
          <p14:tracePt t="24356" x="3878263" y="2484438"/>
          <p14:tracePt t="24373" x="3856038" y="2392363"/>
          <p14:tracePt t="24389" x="3673475" y="2324100"/>
          <p14:tracePt t="24406" x="3444875" y="2308225"/>
          <p14:tracePt t="24423" x="3292475" y="2308225"/>
          <p14:tracePt t="24439" x="3222625" y="2362200"/>
          <p14:tracePt t="24456" x="3216275" y="2400300"/>
          <p14:tracePt t="24473" x="3216275" y="2438400"/>
          <p14:tracePt t="24489" x="3298825" y="2476500"/>
          <p14:tracePt t="24506" x="3360738" y="2484438"/>
          <p14:tracePt t="24523" x="3375025" y="2484438"/>
          <p14:tracePt t="24539" x="3382963" y="2484438"/>
          <p14:tracePt t="24556" x="3390900" y="2484438"/>
          <p14:tracePt t="25311" x="3429000" y="2460625"/>
          <p14:tracePt t="25326" x="3627438" y="2438400"/>
          <p14:tracePt t="25341" x="3771900" y="2416175"/>
          <p14:tracePt t="25357" x="3802063" y="2416175"/>
          <p14:tracePt t="25373" x="3962400" y="2408238"/>
          <p14:tracePt t="25390" x="4054475" y="2408238"/>
          <p14:tracePt t="25406" x="4084638" y="2408238"/>
          <p14:tracePt t="25423" x="4098925" y="2408238"/>
          <p14:tracePt t="25518" x="4114800" y="2408238"/>
          <p14:tracePt t="25533" x="4168775" y="2430463"/>
          <p14:tracePt t="25545" x="4183063" y="2430463"/>
          <p14:tracePt t="25622" x="4198938" y="2430463"/>
          <p14:tracePt t="25636" x="4244975" y="2454275"/>
          <p14:tracePt t="25651" x="4411663" y="2492375"/>
          <p14:tracePt t="25661" x="4618038" y="2514600"/>
          <p14:tracePt t="25673" x="4754563" y="2530475"/>
          <p14:tracePt t="25690" x="4999038" y="2560638"/>
          <p14:tracePt t="25706" x="5311775" y="2606675"/>
          <p14:tracePt t="25723" x="5554663" y="2644775"/>
          <p14:tracePt t="25740" x="5707063" y="2659063"/>
          <p14:tracePt t="25756" x="5799138" y="2682875"/>
          <p14:tracePt t="25773" x="5837238" y="2682875"/>
          <p14:tracePt t="25821" x="5859463" y="2682875"/>
          <p14:tracePt t="25829" x="5867400" y="2674938"/>
          <p14:tracePt t="25845" x="5875338" y="2667000"/>
          <p14:tracePt t="25856" x="5883275" y="2651125"/>
          <p14:tracePt t="25873" x="5913438" y="2636838"/>
          <p14:tracePt t="25890" x="5921375" y="2628900"/>
          <p14:tracePt t="25906" x="5943600" y="2620963"/>
          <p14:tracePt t="25923" x="5951538" y="2620963"/>
          <p14:tracePt t="25989" x="5959475" y="2613025"/>
          <p14:tracePt t="26013" x="5959475" y="2606675"/>
          <p14:tracePt t="26038" x="5935663" y="2606675"/>
          <p14:tracePt t="26052" x="5913438" y="2606675"/>
          <p14:tracePt t="26067" x="5837238" y="2659063"/>
          <p14:tracePt t="26081" x="5761038" y="2727325"/>
          <p14:tracePt t="26090" x="5715000" y="2759075"/>
          <p14:tracePt t="26106" x="5676900" y="2789238"/>
          <p14:tracePt t="26123" x="5661025" y="2797175"/>
          <p14:tracePt t="26156" x="5654675" y="2797175"/>
        </p14:tracePtLst>
      </p14:laserTrace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858" t="32083" r="27914" b="21568"/>
          <a:stretch/>
        </p:blipFill>
        <p:spPr>
          <a:xfrm>
            <a:off x="3115733" y="1761066"/>
            <a:ext cx="5926667" cy="4041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241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4649"/>
    </mc:Choice>
    <mc:Fallback xmlns="">
      <p:transition advTm="54649"/>
    </mc:Fallback>
  </mc:AlternateContent>
  <p:extLst>
    <p:ext uri="{3A86A75C-4F4B-4683-9AE1-C65F6400EC91}">
      <p14:laserTraceLst xmlns:p14="http://schemas.microsoft.com/office/powerpoint/2010/main">
        <p14:tracePtLst>
          <p14:tracePt t="560" x="5707063" y="2803525"/>
          <p14:tracePt t="569" x="5883275" y="2803525"/>
          <p14:tracePt t="576" x="6126163" y="2803525"/>
          <p14:tracePt t="584" x="6332538" y="2803525"/>
          <p14:tracePt t="600" x="6727825" y="2803525"/>
          <p14:tracePt t="617" x="7018338" y="2781300"/>
          <p14:tracePt t="634" x="7307263" y="2697163"/>
          <p14:tracePt t="651" x="7573963" y="2628900"/>
          <p14:tracePt t="667" x="7704138" y="2590800"/>
          <p14:tracePt t="684" x="7726363" y="2574925"/>
          <p14:tracePt t="736" x="7726363" y="2568575"/>
          <p14:tracePt t="744" x="7726363" y="2552700"/>
          <p14:tracePt t="752" x="7726363" y="2530475"/>
          <p14:tracePt t="767" x="7726363" y="2522538"/>
          <p14:tracePt t="920" x="7712075" y="2522538"/>
          <p14:tracePt t="928" x="7696200" y="2530475"/>
          <p14:tracePt t="936" x="7673975" y="2544763"/>
          <p14:tracePt t="951" x="7589838" y="2582863"/>
          <p14:tracePt t="968" x="7475538" y="2628900"/>
          <p14:tracePt t="984" x="7369175" y="2674938"/>
          <p14:tracePt t="1001" x="7285038" y="2705100"/>
          <p14:tracePt t="1017" x="7231063" y="2713038"/>
          <p14:tracePt t="1034" x="7208838" y="2713038"/>
          <p14:tracePt t="1304" x="7185025" y="2713038"/>
          <p14:tracePt t="1312" x="7140575" y="2713038"/>
          <p14:tracePt t="1320" x="7056438" y="2713038"/>
          <p14:tracePt t="1334" x="6964363" y="2682875"/>
          <p14:tracePt t="1351" x="6575425" y="2574925"/>
          <p14:tracePt t="1368" x="6392863" y="2484438"/>
          <p14:tracePt t="1384" x="6392863" y="2468563"/>
          <p14:tracePt t="1456" x="6370638" y="2454275"/>
          <p14:tracePt t="1464" x="6370638" y="2446338"/>
          <p14:tracePt t="1528" x="6362700" y="2446338"/>
          <p14:tracePt t="1544" x="6354763" y="2446338"/>
          <p14:tracePt t="1552" x="6346825" y="2438400"/>
          <p14:tracePt t="1568" x="6340475" y="2438400"/>
          <p14:tracePt t="1599" x="6332538" y="2438400"/>
          <p14:tracePt t="1615" x="6324600" y="2438400"/>
          <p14:tracePt t="1640" x="6332538" y="2438400"/>
          <p14:tracePt t="1648" x="6346825" y="2438400"/>
          <p14:tracePt t="1656" x="6370638" y="2438400"/>
          <p14:tracePt t="1668" x="6392863" y="2438400"/>
          <p14:tracePt t="1684" x="6438900" y="2454275"/>
          <p14:tracePt t="1701" x="6523038" y="2468563"/>
          <p14:tracePt t="1718" x="6583363" y="2484438"/>
          <p14:tracePt t="1734" x="6613525" y="2498725"/>
          <p14:tracePt t="1751" x="6675438" y="2514600"/>
          <p14:tracePt t="1768" x="6713538" y="2536825"/>
          <p14:tracePt t="1784" x="6735763" y="2560638"/>
          <p14:tracePt t="1801" x="6743700" y="2590800"/>
          <p14:tracePt t="1818" x="6743700" y="2613025"/>
          <p14:tracePt t="1851" x="6743700" y="2620963"/>
          <p14:tracePt t="1984" x="6751638" y="2628900"/>
          <p14:tracePt t="1992" x="6759575" y="2628900"/>
          <p14:tracePt t="2001" x="6773863" y="2628900"/>
          <p14:tracePt t="2018" x="6781800" y="2628900"/>
          <p14:tracePt t="2034" x="6842125" y="2606675"/>
          <p14:tracePt t="2051" x="6904038" y="2574925"/>
          <p14:tracePt t="2068" x="6950075" y="2536825"/>
          <p14:tracePt t="2084" x="7010400" y="2506663"/>
          <p14:tracePt t="2101" x="7048500" y="2476500"/>
          <p14:tracePt t="2118" x="7078663" y="2454275"/>
          <p14:tracePt t="2134" x="7094538" y="2438400"/>
          <p14:tracePt t="2151" x="7108825" y="2422525"/>
          <p14:tracePt t="2168" x="7132638" y="2408238"/>
          <p14:tracePt t="2185" x="7140575" y="2408238"/>
          <p14:tracePt t="2201" x="7178675" y="2408238"/>
          <p14:tracePt t="2218" x="7239000" y="2408238"/>
          <p14:tracePt t="2234" x="7299325" y="2408238"/>
          <p14:tracePt t="2251" x="7369175" y="2438400"/>
          <p14:tracePt t="2268" x="7429500" y="2454275"/>
          <p14:tracePt t="2284" x="7459663" y="2476500"/>
          <p14:tracePt t="2301" x="7467600" y="2484438"/>
          <p14:tracePt t="2318" x="7475538" y="2498725"/>
          <p14:tracePt t="2400" x="7467600" y="2498725"/>
          <p14:tracePt t="2408" x="7459663" y="2498725"/>
          <p14:tracePt t="2424" x="7451725" y="2498725"/>
          <p14:tracePt t="2435" x="7437438" y="2498725"/>
          <p14:tracePt t="2496" x="7429500" y="2498725"/>
          <p14:tracePt t="2512" x="7421563" y="2498725"/>
          <p14:tracePt t="2520" x="7413625" y="2498725"/>
          <p14:tracePt t="2528" x="7407275" y="2522538"/>
          <p14:tracePt t="2536" x="7407275" y="2544763"/>
          <p14:tracePt t="2551" x="7407275" y="2568575"/>
          <p14:tracePt t="2568" x="7407275" y="2598738"/>
          <p14:tracePt t="2585" x="7399338" y="2606675"/>
          <p14:tracePt t="2648" x="7399338" y="2613025"/>
          <p14:tracePt t="2689" x="7391400" y="2613025"/>
          <p14:tracePt t="2696" x="7391400" y="2606675"/>
          <p14:tracePt t="2712" x="7391400" y="2598738"/>
          <p14:tracePt t="2728" x="7391400" y="2590800"/>
          <p14:tracePt t="2736" x="7391400" y="2582863"/>
          <p14:tracePt t="2751" x="7391400" y="2574925"/>
          <p14:tracePt t="2792" x="7391400" y="2568575"/>
          <p14:tracePt t="2824" x="7391400" y="2560638"/>
          <p14:tracePt t="2840" x="7391400" y="2552700"/>
          <p14:tracePt t="2872" x="7391400" y="2544763"/>
          <p14:tracePt t="2880" x="7391400" y="2536825"/>
          <p14:tracePt t="2904" x="7391400" y="2530475"/>
          <p14:tracePt t="2920" x="7391400" y="2522538"/>
          <p14:tracePt t="2968" x="7399338" y="2522538"/>
          <p14:tracePt t="2976" x="7407275" y="2522538"/>
          <p14:tracePt t="2985" x="7429500" y="2522538"/>
          <p14:tracePt t="3001" x="7483475" y="2530475"/>
          <p14:tracePt t="3018" x="7527925" y="2544763"/>
          <p14:tracePt t="3035" x="7581900" y="2552700"/>
          <p14:tracePt t="3051" x="7597775" y="2552700"/>
          <p14:tracePt t="3120" x="7604125" y="2552700"/>
          <p14:tracePt t="3136" x="7612063" y="2544763"/>
          <p14:tracePt t="3152" x="7620000" y="2530475"/>
          <p14:tracePt t="3160" x="7620000" y="2514600"/>
          <p14:tracePt t="3169" x="7620000" y="2498725"/>
          <p14:tracePt t="3185" x="7620000" y="2492375"/>
          <p14:tracePt t="3202" x="7635875" y="2460625"/>
          <p14:tracePt t="3218" x="7650163" y="2446338"/>
          <p14:tracePt t="3235" x="7673975" y="2422525"/>
          <p14:tracePt t="3252" x="7688263" y="2408238"/>
          <p14:tracePt t="3268" x="7718425" y="2384425"/>
          <p14:tracePt t="3285" x="7750175" y="2378075"/>
          <p14:tracePt t="3302" x="7780338" y="2354263"/>
          <p14:tracePt t="3318" x="7794625" y="2354263"/>
          <p14:tracePt t="3336" x="7802563" y="2346325"/>
          <p14:tracePt t="3480" x="7810500" y="2339975"/>
          <p14:tracePt t="4448" x="7810500" y="2354263"/>
          <p14:tracePt t="4456" x="7810500" y="2370138"/>
          <p14:tracePt t="4464" x="7810500" y="2392363"/>
          <p14:tracePt t="4472" x="7810500" y="2422525"/>
          <p14:tracePt t="4485" x="7810500" y="2438400"/>
          <p14:tracePt t="4502" x="7794625" y="2476500"/>
          <p14:tracePt t="4519" x="7788275" y="2522538"/>
          <p14:tracePt t="4535" x="7788275" y="2530475"/>
          <p14:tracePt t="4648" x="7780338" y="2536825"/>
          <p14:tracePt t="4704" x="7772400" y="2536825"/>
          <p14:tracePt t="4736" x="7756525" y="2530475"/>
          <p14:tracePt t="4752" x="7750175" y="2530475"/>
          <p14:tracePt t="4768" x="7734300" y="2530475"/>
          <p14:tracePt t="4776" x="7718425" y="2530475"/>
          <p14:tracePt t="4785" x="7704138" y="2530475"/>
          <p14:tracePt t="4802" x="7666038" y="2530475"/>
          <p14:tracePt t="4819" x="7620000" y="2536825"/>
          <p14:tracePt t="4835" x="7581900" y="2560638"/>
          <p14:tracePt t="4852" x="7573963" y="2568575"/>
          <p14:tracePt t="4869" x="7559675" y="2568575"/>
          <p14:tracePt t="4885" x="7551738" y="2568575"/>
          <p14:tracePt t="4902" x="7527925" y="2568575"/>
          <p14:tracePt t="4920" x="7505700" y="2568575"/>
          <p14:tracePt t="4935" x="7483475" y="2568575"/>
          <p14:tracePt t="4952" x="7467600" y="2568575"/>
          <p14:tracePt t="5016" x="7459663" y="2568575"/>
          <p14:tracePt t="5384" x="7459663" y="2560638"/>
          <p14:tracePt t="5632" x="7459663" y="2552700"/>
          <p14:tracePt t="5648" x="7459663" y="2544763"/>
          <p14:tracePt t="5656" x="7467600" y="2544763"/>
          <p14:tracePt t="5669" x="7475538" y="2536825"/>
          <p14:tracePt t="5686" x="7505700" y="2530475"/>
          <p14:tracePt t="5702" x="7527925" y="2514600"/>
          <p14:tracePt t="5720" x="7551738" y="2506663"/>
          <p14:tracePt t="5736" x="7559675" y="2498725"/>
          <p14:tracePt t="5769" x="7566025" y="2498725"/>
          <p14:tracePt t="5792" x="7566025" y="2492375"/>
          <p14:tracePt t="5832" x="7573963" y="2484438"/>
          <p14:tracePt t="5984" x="7581900" y="2484438"/>
          <p14:tracePt t="6048" x="7589838" y="2484438"/>
          <p14:tracePt t="6096" x="7589838" y="2492375"/>
          <p14:tracePt t="6112" x="7589838" y="2498725"/>
          <p14:tracePt t="6120" x="7581900" y="2506663"/>
          <p14:tracePt t="6128" x="7573963" y="2514600"/>
          <p14:tracePt t="6136" x="7566025" y="2522538"/>
          <p14:tracePt t="6153" x="7527925" y="2536825"/>
          <p14:tracePt t="6169" x="7505700" y="2536825"/>
          <p14:tracePt t="6186" x="7483475" y="2536825"/>
          <p14:tracePt t="6296" x="7475538" y="2536825"/>
          <p14:tracePt t="6344" x="7475538" y="2522538"/>
          <p14:tracePt t="6496" x="7475538" y="2514600"/>
          <p14:tracePt t="6504" x="7467600" y="2514600"/>
          <p14:tracePt t="6512" x="7459663" y="2514600"/>
          <p14:tracePt t="6536" x="7451725" y="2514600"/>
          <p14:tracePt t="6640" x="7445375" y="2514600"/>
          <p14:tracePt t="6680" x="7437438" y="2514600"/>
          <p14:tracePt t="6688" x="7429500" y="2514600"/>
          <p14:tracePt t="6705" x="7421563" y="2522538"/>
          <p14:tracePt t="6720" x="7407275" y="2522538"/>
          <p14:tracePt t="6728" x="7407275" y="2530475"/>
          <p14:tracePt t="6744" x="7399338" y="2530475"/>
          <p14:tracePt t="6816" x="7399338" y="2536825"/>
          <p14:tracePt t="6856" x="7391400" y="2536825"/>
          <p14:tracePt t="6904" x="7391400" y="2544763"/>
          <p14:tracePt t="7136" x="7383463" y="2552700"/>
          <p14:tracePt t="7160" x="7383463" y="2560638"/>
          <p14:tracePt t="7192" x="7383463" y="2568575"/>
          <p14:tracePt t="7200" x="7383463" y="2574925"/>
          <p14:tracePt t="7216" x="7383463" y="2582863"/>
          <p14:tracePt t="7256" x="7383463" y="2590800"/>
          <p14:tracePt t="7296" x="7383463" y="2598738"/>
          <p14:tracePt t="7304" x="7383463" y="2606675"/>
          <p14:tracePt t="7648" x="7391400" y="2606675"/>
          <p14:tracePt t="7680" x="7399338" y="2620963"/>
          <p14:tracePt t="7705" x="7407275" y="2620963"/>
          <p14:tracePt t="7928" x="7399338" y="2620963"/>
          <p14:tracePt t="7936" x="7391400" y="2620963"/>
          <p14:tracePt t="7968" x="7391400" y="2613025"/>
          <p14:tracePt t="7976" x="7383463" y="2606675"/>
          <p14:tracePt t="8000" x="7383463" y="2590800"/>
          <p14:tracePt t="8024" x="7383463" y="2582863"/>
          <p14:tracePt t="8064" x="7383463" y="2574925"/>
          <p14:tracePt t="8072" x="7383463" y="2568575"/>
          <p14:tracePt t="8088" x="7383463" y="2560638"/>
          <p14:tracePt t="9184" x="7391400" y="2560638"/>
          <p14:tracePt t="9240" x="7391400" y="2568575"/>
          <p14:tracePt t="10016" x="7407275" y="2568575"/>
          <p14:tracePt t="10040" x="7413625" y="2568575"/>
          <p14:tracePt t="10048" x="7429500" y="2568575"/>
          <p14:tracePt t="10056" x="7429500" y="2560638"/>
          <p14:tracePt t="10071" x="7445375" y="2560638"/>
          <p14:tracePt t="10088" x="7451725" y="2552700"/>
          <p14:tracePt t="10104" x="7467600" y="2544763"/>
          <p14:tracePt t="10121" x="7483475" y="2536825"/>
          <p14:tracePt t="10154" x="7497763" y="2536825"/>
          <p14:tracePt t="10171" x="7505700" y="2530475"/>
          <p14:tracePt t="10187" x="7527925" y="2530475"/>
          <p14:tracePt t="10204" x="7543800" y="2530475"/>
          <p14:tracePt t="10221" x="7551738" y="2522538"/>
          <p14:tracePt t="10344" x="7566025" y="2522538"/>
          <p14:tracePt t="10680" x="7551738" y="2522538"/>
          <p14:tracePt t="10696" x="7535863" y="2522538"/>
          <p14:tracePt t="10704" x="7527925" y="2522538"/>
          <p14:tracePt t="10712" x="7513638" y="2522538"/>
          <p14:tracePt t="10728" x="7505700" y="2522538"/>
          <p14:tracePt t="10824" x="7497763" y="2522538"/>
          <p14:tracePt t="10840" x="7489825" y="2522538"/>
          <p14:tracePt t="10848" x="7483475" y="2522538"/>
          <p14:tracePt t="11152" x="7475538" y="2522538"/>
          <p14:tracePt t="11160" x="7467600" y="2522538"/>
          <p14:tracePt t="11171" x="7451725" y="2522538"/>
          <p14:tracePt t="11188" x="7413625" y="2536825"/>
          <p14:tracePt t="11204" x="7399338" y="2536825"/>
          <p14:tracePt t="11221" x="7383463" y="2544763"/>
          <p14:tracePt t="11688" x="7337425" y="2544763"/>
          <p14:tracePt t="11696" x="7223125" y="2544763"/>
          <p14:tracePt t="11704" x="7116763" y="2544763"/>
          <p14:tracePt t="11721" x="6835775" y="2544763"/>
          <p14:tracePt t="11738" x="6583363" y="2574925"/>
          <p14:tracePt t="11755" x="6438900" y="2590800"/>
          <p14:tracePt t="11771" x="6416675" y="2590800"/>
          <p14:tracePt t="11992" x="6423025" y="2590800"/>
          <p14:tracePt t="12000" x="6454775" y="2606675"/>
          <p14:tracePt t="12008" x="6477000" y="2606675"/>
          <p14:tracePt t="12021" x="6515100" y="2613025"/>
          <p14:tracePt t="12038" x="6637338" y="2620963"/>
          <p14:tracePt t="12055" x="6980238" y="2651125"/>
          <p14:tracePt t="12071" x="7192963" y="2667000"/>
          <p14:tracePt t="12088" x="7361238" y="2667000"/>
          <p14:tracePt t="12105" x="7429500" y="2667000"/>
          <p14:tracePt t="12160" x="7429500" y="2659063"/>
          <p14:tracePt t="12264" x="7429500" y="2651125"/>
          <p14:tracePt t="12280" x="7437438" y="2636838"/>
          <p14:tracePt t="12288" x="7451725" y="2636838"/>
          <p14:tracePt t="12296" x="7467600" y="2628900"/>
          <p14:tracePt t="12305" x="7483475" y="2620963"/>
          <p14:tracePt t="12321" x="7497763" y="2613025"/>
          <p14:tracePt t="12338" x="7505700" y="2606675"/>
          <p14:tracePt t="12355" x="7521575" y="2598738"/>
          <p14:tracePt t="12376" x="7521575" y="2590800"/>
          <p14:tracePt t="12552" x="7505700" y="2590800"/>
          <p14:tracePt t="12576" x="7497763" y="2598738"/>
          <p14:tracePt t="12592" x="7497763" y="2606675"/>
          <p14:tracePt t="12656" x="7489825" y="2613025"/>
          <p14:tracePt t="12688" x="7489825" y="2620963"/>
          <p14:tracePt t="13032" x="7483475" y="2620963"/>
          <p14:tracePt t="13040" x="7483475" y="2628900"/>
          <p14:tracePt t="13056" x="7483475" y="2636838"/>
          <p14:tracePt t="13064" x="7483475" y="2651125"/>
          <p14:tracePt t="13072" x="7483475" y="2659063"/>
          <p14:tracePt t="13088" x="7475538" y="2674938"/>
          <p14:tracePt t="13105" x="7475538" y="2682875"/>
          <p14:tracePt t="13122" x="7475538" y="2697163"/>
          <p14:tracePt t="13138" x="7475538" y="2705100"/>
          <p14:tracePt t="13155" x="7467600" y="2713038"/>
          <p14:tracePt t="13416" x="7467600" y="2705100"/>
          <p14:tracePt t="13424" x="7459663" y="2697163"/>
          <p14:tracePt t="13432" x="7459663" y="2689225"/>
          <p14:tracePt t="13440" x="7459663" y="2682875"/>
          <p14:tracePt t="13456" x="7459663" y="2659063"/>
          <p14:tracePt t="13472" x="7459663" y="2644775"/>
          <p14:tracePt t="13488" x="7451725" y="2628900"/>
          <p14:tracePt t="13505" x="7451725" y="2620963"/>
          <p14:tracePt t="13522" x="7451725" y="2606675"/>
          <p14:tracePt t="13555" x="7445375" y="2598738"/>
          <p14:tracePt t="13572" x="7445375" y="2582863"/>
          <p14:tracePt t="13589" x="7437438" y="2582863"/>
          <p14:tracePt t="13605" x="7437438" y="2574925"/>
          <p14:tracePt t="13622" x="7429500" y="2574925"/>
          <p14:tracePt t="13639" x="7421563" y="2560638"/>
          <p14:tracePt t="13655" x="7413625" y="2552700"/>
          <p14:tracePt t="13672" x="7413625" y="2536825"/>
          <p14:tracePt t="13705" x="7407275" y="2522538"/>
          <p14:tracePt t="13722" x="7399338" y="2514600"/>
          <p14:tracePt t="13739" x="7399338" y="2506663"/>
          <p14:tracePt t="13755" x="7399338" y="2498725"/>
          <p14:tracePt t="13772" x="7399338" y="2492375"/>
          <p14:tracePt t="14520" x="7399338" y="2498725"/>
          <p14:tracePt t="14528" x="7399338" y="2514600"/>
          <p14:tracePt t="14539" x="7399338" y="2522538"/>
          <p14:tracePt t="14556" x="7421563" y="2582863"/>
          <p14:tracePt t="14572" x="7429500" y="2644775"/>
          <p14:tracePt t="14589" x="7451725" y="2682875"/>
          <p14:tracePt t="14606" x="7451725" y="2705100"/>
          <p14:tracePt t="14623" x="7451725" y="2713038"/>
          <p14:tracePt t="14639" x="7459663" y="2727325"/>
          <p14:tracePt t="14656" x="7459663" y="2751138"/>
          <p14:tracePt t="14672" x="7475538" y="2759075"/>
          <p14:tracePt t="14689" x="7475538" y="2765425"/>
          <p14:tracePt t="14706" x="7483475" y="2797175"/>
          <p14:tracePt t="14722" x="7489825" y="2803525"/>
          <p14:tracePt t="14739" x="7497763" y="2811463"/>
          <p14:tracePt t="14756" x="7505700" y="2835275"/>
          <p14:tracePt t="14772" x="7513638" y="2841625"/>
          <p14:tracePt t="14789" x="7521575" y="2849563"/>
          <p14:tracePt t="14806" x="7527925" y="2873375"/>
          <p14:tracePt t="14823" x="7527925" y="2879725"/>
          <p14:tracePt t="14839" x="7543800" y="2903538"/>
          <p14:tracePt t="14856" x="7551738" y="2917825"/>
          <p14:tracePt t="14872" x="7559675" y="2949575"/>
          <p14:tracePt t="14889" x="7573963" y="2979738"/>
          <p14:tracePt t="14906" x="7597775" y="3017838"/>
          <p14:tracePt t="14922" x="7620000" y="3040063"/>
          <p14:tracePt t="14939" x="7627938" y="3063875"/>
          <p14:tracePt t="14956" x="7635875" y="3078163"/>
          <p14:tracePt t="14972" x="7642225" y="3094038"/>
          <p14:tracePt t="14989" x="7658100" y="3116263"/>
          <p14:tracePt t="15006" x="7673975" y="3146425"/>
          <p14:tracePt t="15023" x="7680325" y="3162300"/>
          <p14:tracePt t="15039" x="7712075" y="3192463"/>
          <p14:tracePt t="15056" x="7718425" y="3208338"/>
          <p14:tracePt t="15072" x="7726363" y="3222625"/>
          <p14:tracePt t="15089" x="7742238" y="3238500"/>
          <p14:tracePt t="15106" x="7756525" y="3268663"/>
          <p14:tracePt t="15123" x="7780338" y="3292475"/>
          <p14:tracePt t="15139" x="7794625" y="3306763"/>
          <p14:tracePt t="15156" x="7810500" y="3322638"/>
          <p14:tracePt t="15304" x="7826375" y="3322638"/>
          <p14:tracePt t="15360" x="7832725" y="3322638"/>
          <p14:tracePt t="15416" x="7840663" y="3322638"/>
          <p14:tracePt t="15448" x="7840663" y="3314700"/>
          <p14:tracePt t="15456" x="7848600" y="3314700"/>
          <p14:tracePt t="15472" x="7856538" y="3306763"/>
          <p14:tracePt t="15496" x="7864475" y="3298825"/>
          <p14:tracePt t="15504" x="7870825" y="3292475"/>
          <p14:tracePt t="15528" x="7878763" y="3284538"/>
          <p14:tracePt t="15584" x="7878763" y="3276600"/>
          <p14:tracePt t="15591" x="7886700" y="3276600"/>
          <p14:tracePt t="15599" x="7886700" y="3268663"/>
          <p14:tracePt t="15607" x="7894638" y="3260725"/>
          <p14:tracePt t="15631" x="7902575" y="3254375"/>
          <p14:tracePt t="15640" x="7908925" y="3254375"/>
          <p14:tracePt t="16088" x="7908925" y="3260725"/>
          <p14:tracePt t="16096" x="7908925" y="3268663"/>
          <p14:tracePt t="16112" x="7908925" y="3292475"/>
          <p14:tracePt t="16123" x="7908925" y="3298825"/>
          <p14:tracePt t="16140" x="7894638" y="3330575"/>
          <p14:tracePt t="16156" x="7894638" y="3375025"/>
          <p14:tracePt t="16173" x="7894638" y="3390900"/>
          <p14:tracePt t="16190" x="7894638" y="3421063"/>
          <p14:tracePt t="16206" x="7894638" y="3429000"/>
          <p14:tracePt t="16223" x="7894638" y="3482975"/>
          <p14:tracePt t="16239" x="7894638" y="3527425"/>
          <p14:tracePt t="16256" x="7886700" y="3559175"/>
          <p14:tracePt t="16273" x="7878763" y="3589338"/>
          <p14:tracePt t="16290" x="7870825" y="3619500"/>
          <p14:tracePt t="16306" x="7864475" y="3649663"/>
          <p14:tracePt t="16323" x="7856538" y="3695700"/>
          <p14:tracePt t="16340" x="7832725" y="3733800"/>
          <p14:tracePt t="16356" x="7826375" y="3763963"/>
          <p14:tracePt t="16373" x="7802563" y="3810000"/>
          <p14:tracePt t="16390" x="7780338" y="3832225"/>
          <p14:tracePt t="16406" x="7756525" y="3863975"/>
          <p14:tracePt t="16423" x="7726363" y="3902075"/>
          <p14:tracePt t="16440" x="7704138" y="3924300"/>
          <p14:tracePt t="16456" x="7688263" y="3932238"/>
          <p14:tracePt t="16473" x="7673975" y="3940175"/>
          <p14:tracePt t="16490" x="7635875" y="3954463"/>
          <p14:tracePt t="16506" x="7620000" y="3962400"/>
          <p14:tracePt t="16523" x="7612063" y="3962400"/>
          <p14:tracePt t="16540" x="7597775" y="3970338"/>
          <p14:tracePt t="16556" x="7581900" y="3984625"/>
          <p14:tracePt t="16573" x="7573963" y="3992563"/>
          <p14:tracePt t="16590" x="7559675" y="4008438"/>
          <p14:tracePt t="16607" x="7527925" y="4030663"/>
          <p14:tracePt t="16623" x="7505700" y="4060825"/>
          <p14:tracePt t="16640" x="7483475" y="4084638"/>
          <p14:tracePt t="16656" x="7467600" y="4106863"/>
          <p14:tracePt t="16673" x="7459663" y="4122738"/>
          <p14:tracePt t="16690" x="7451725" y="4130675"/>
          <p14:tracePt t="16706" x="7445375" y="4137025"/>
          <p14:tracePt t="16728" x="7437438" y="4152900"/>
          <p14:tracePt t="16760" x="7437438" y="4160838"/>
          <p14:tracePt t="16784" x="7429500" y="4160838"/>
          <p14:tracePt t="16816" x="7421563" y="4168775"/>
          <p14:tracePt t="16832" x="7413625" y="4175125"/>
          <p14:tracePt t="16856" x="7407275" y="4183063"/>
          <p14:tracePt t="16864" x="7399338" y="4183063"/>
          <p14:tracePt t="16880" x="7391400" y="4183063"/>
          <p14:tracePt t="17480" x="7383463" y="4175125"/>
          <p14:tracePt t="17600" x="7383463" y="4168775"/>
          <p14:tracePt t="17872" x="7383463" y="4160838"/>
          <p14:tracePt t="17976" x="7383463" y="4152900"/>
          <p14:tracePt t="18904" x="7383463" y="4137025"/>
          <p14:tracePt t="18920" x="7383463" y="4130675"/>
          <p14:tracePt t="18936" x="7383463" y="4122738"/>
          <p14:tracePt t="18944" x="7383463" y="4098925"/>
          <p14:tracePt t="18957" x="7383463" y="4076700"/>
          <p14:tracePt t="18974" x="7399338" y="4008438"/>
          <p14:tracePt t="18991" x="7459663" y="3794125"/>
          <p14:tracePt t="19007" x="7475538" y="3741738"/>
          <p14:tracePt t="19024" x="7527925" y="3565525"/>
          <p14:tracePt t="19041" x="7559675" y="3467100"/>
          <p14:tracePt t="19057" x="7597775" y="3352800"/>
          <p14:tracePt t="19074" x="7635875" y="3222625"/>
          <p14:tracePt t="19091" x="7673975" y="3101975"/>
          <p14:tracePt t="19107" x="7712075" y="2949575"/>
          <p14:tracePt t="19124" x="7750175" y="2819400"/>
          <p14:tracePt t="19141" x="7772400" y="2727325"/>
          <p14:tracePt t="19157" x="7794625" y="2659063"/>
          <p14:tracePt t="19174" x="7810500" y="2606675"/>
          <p14:tracePt t="19191" x="7826375" y="2536825"/>
          <p14:tracePt t="19207" x="7848600" y="2492375"/>
          <p14:tracePt t="19224" x="7856538" y="2438400"/>
          <p14:tracePt t="19241" x="7864475" y="2416175"/>
          <p14:tracePt t="19257" x="7864475" y="2392363"/>
          <p14:tracePt t="19274" x="7864475" y="2362200"/>
          <p14:tracePt t="19291" x="7864475" y="2339975"/>
          <p14:tracePt t="19307" x="7864475" y="2308225"/>
          <p14:tracePt t="19324" x="7864475" y="2278063"/>
          <p14:tracePt t="19341" x="7864475" y="2263775"/>
          <p14:tracePt t="19357" x="7864475" y="2255838"/>
          <p14:tracePt t="19568" x="7864475" y="2247900"/>
          <p14:tracePt t="19576" x="7864475" y="2232025"/>
          <p14:tracePt t="19584" x="7856538" y="2232025"/>
          <p14:tracePt t="19591" x="7848600" y="2232025"/>
          <p14:tracePt t="19607" x="7840663" y="2232025"/>
          <p14:tracePt t="19624" x="7826375" y="2232025"/>
          <p14:tracePt t="19641" x="7826375" y="2225675"/>
          <p14:tracePt t="19688" x="7818438" y="2225675"/>
          <p14:tracePt t="19696" x="7810500" y="2225675"/>
          <p14:tracePt t="19712" x="7794625" y="2225675"/>
          <p14:tracePt t="19724" x="7788275" y="2225675"/>
          <p14:tracePt t="19741" x="7780338" y="2217738"/>
          <p14:tracePt t="19758" x="7772400" y="2217738"/>
          <p14:tracePt t="19784" x="7764463" y="2217738"/>
          <p14:tracePt t="19800" x="7756525" y="2217738"/>
          <p14:tracePt t="19808" x="7742238" y="2217738"/>
          <p14:tracePt t="19824" x="7726363" y="2217738"/>
          <p14:tracePt t="19841" x="7712075" y="2217738"/>
          <p14:tracePt t="19858" x="7696200" y="2217738"/>
          <p14:tracePt t="19874" x="7666038" y="2225675"/>
          <p14:tracePt t="19891" x="7642225" y="2225675"/>
          <p14:tracePt t="19908" x="7627938" y="2239963"/>
          <p14:tracePt t="19924" x="7612063" y="2239963"/>
          <p14:tracePt t="19941" x="7589838" y="2247900"/>
          <p14:tracePt t="19958" x="7573963" y="2247900"/>
          <p14:tracePt t="19975" x="7566025" y="2247900"/>
          <p14:tracePt t="19991" x="7559675" y="2255838"/>
          <p14:tracePt t="20024" x="7543800" y="2263775"/>
          <p14:tracePt t="20041" x="7527925" y="2270125"/>
          <p14:tracePt t="20058" x="7513638" y="2278063"/>
          <p14:tracePt t="20074" x="7505700" y="2278063"/>
          <p14:tracePt t="20091" x="7497763" y="2286000"/>
          <p14:tracePt t="20108" x="7489825" y="2293938"/>
          <p14:tracePt t="20124" x="7475538" y="2301875"/>
          <p14:tracePt t="20158" x="7467600" y="2308225"/>
          <p14:tracePt t="20175" x="7459663" y="2308225"/>
          <p14:tracePt t="20191" x="7451725" y="2324100"/>
          <p14:tracePt t="20216" x="7445375" y="2332038"/>
          <p14:tracePt t="20232" x="7437438" y="2346325"/>
          <p14:tracePt t="20248" x="7437438" y="2354263"/>
          <p14:tracePt t="20258" x="7429500" y="2370138"/>
          <p14:tracePt t="20274" x="7429500" y="2384425"/>
          <p14:tracePt t="20291" x="7421563" y="2400300"/>
          <p14:tracePt t="20308" x="7421563" y="2430463"/>
          <p14:tracePt t="20324" x="7421563" y="2446338"/>
          <p14:tracePt t="20341" x="7421563" y="2468563"/>
          <p14:tracePt t="20358" x="7421563" y="2476500"/>
          <p14:tracePt t="20374" x="7421563" y="2492375"/>
          <p14:tracePt t="20391" x="7421563" y="2514600"/>
          <p14:tracePt t="20408" x="7421563" y="2522538"/>
          <p14:tracePt t="20424" x="7421563" y="2536825"/>
          <p14:tracePt t="20441" x="7421563" y="2552700"/>
          <p14:tracePt t="20458" x="7429500" y="2568575"/>
          <p14:tracePt t="20474" x="7429500" y="2582863"/>
          <p14:tracePt t="20491" x="7437438" y="2590800"/>
          <p14:tracePt t="20524" x="7445375" y="2606675"/>
          <p14:tracePt t="20541" x="7451725" y="2620963"/>
          <p14:tracePt t="20558" x="7467600" y="2636838"/>
          <p14:tracePt t="20574" x="7475538" y="2644775"/>
          <p14:tracePt t="20591" x="7483475" y="2651125"/>
          <p14:tracePt t="20608" x="7489825" y="2667000"/>
          <p14:tracePt t="20624" x="7497763" y="2667000"/>
          <p14:tracePt t="20641" x="7513638" y="2674938"/>
          <p14:tracePt t="20658" x="7527925" y="2682875"/>
          <p14:tracePt t="20675" x="7535863" y="2689225"/>
          <p14:tracePt t="20691" x="7543800" y="2689225"/>
          <p14:tracePt t="20708" x="7551738" y="2689225"/>
          <p14:tracePt t="20725" x="7559675" y="2689225"/>
          <p14:tracePt t="20741" x="7566025" y="2689225"/>
          <p14:tracePt t="20758" x="7581900" y="2689225"/>
          <p14:tracePt t="20775" x="7612063" y="2689225"/>
          <p14:tracePt t="20791" x="7627938" y="2689225"/>
          <p14:tracePt t="20808" x="7658100" y="2682875"/>
          <p14:tracePt t="20825" x="7680325" y="2667000"/>
          <p14:tracePt t="20841" x="7696200" y="2651125"/>
          <p14:tracePt t="20858" x="7704138" y="2651125"/>
          <p14:tracePt t="20875" x="7718425" y="2644775"/>
          <p14:tracePt t="20891" x="7734300" y="2620963"/>
          <p14:tracePt t="20908" x="7750175" y="2590800"/>
          <p14:tracePt t="20925" x="7764463" y="2568575"/>
          <p14:tracePt t="20941" x="7780338" y="2552700"/>
          <p14:tracePt t="20958" x="7794625" y="2530475"/>
          <p14:tracePt t="20975" x="7802563" y="2498725"/>
          <p14:tracePt t="20991" x="7810500" y="2492375"/>
          <p14:tracePt t="21008" x="7818438" y="2460625"/>
          <p14:tracePt t="21025" x="7818438" y="2454275"/>
          <p14:tracePt t="21041" x="7818438" y="2446338"/>
          <p14:tracePt t="21058" x="7818438" y="2430463"/>
          <p14:tracePt t="21075" x="7818438" y="2422525"/>
          <p14:tracePt t="21091" x="7818438" y="2408238"/>
          <p14:tracePt t="21108" x="7818438" y="2392363"/>
          <p14:tracePt t="21125" x="7818438" y="2384425"/>
          <p14:tracePt t="21141" x="7818438" y="2370138"/>
          <p14:tracePt t="21158" x="7818438" y="2354263"/>
          <p14:tracePt t="21175" x="7818438" y="2339975"/>
          <p14:tracePt t="21191" x="7818438" y="2332038"/>
          <p14:tracePt t="21208" x="7810500" y="2324100"/>
          <p14:tracePt t="21225" x="7802563" y="2316163"/>
          <p14:tracePt t="21241" x="7794625" y="2301875"/>
          <p14:tracePt t="21258" x="7788275" y="2293938"/>
          <p14:tracePt t="21275" x="7772400" y="2278063"/>
          <p14:tracePt t="21291" x="7764463" y="2270125"/>
          <p14:tracePt t="21308" x="7750175" y="2270125"/>
          <p14:tracePt t="21325" x="7742238" y="2263775"/>
          <p14:tracePt t="21341" x="7726363" y="2255838"/>
          <p14:tracePt t="21375" x="7704138" y="2247900"/>
          <p14:tracePt t="21391" x="7696200" y="2247900"/>
          <p14:tracePt t="21408" x="7688263" y="2247900"/>
          <p14:tracePt t="21425" x="7673975" y="2247900"/>
          <p14:tracePt t="21442" x="7658100" y="2247900"/>
          <p14:tracePt t="21475" x="7650163" y="2247900"/>
          <p14:tracePt t="21491" x="7635875" y="2247900"/>
          <p14:tracePt t="21508" x="7627938" y="2247900"/>
          <p14:tracePt t="21525" x="7612063" y="2247900"/>
          <p14:tracePt t="21542" x="7604125" y="2247900"/>
          <p14:tracePt t="21558" x="7573963" y="2247900"/>
          <p14:tracePt t="21575" x="7551738" y="2255838"/>
          <p14:tracePt t="21591" x="7535863" y="2263775"/>
          <p14:tracePt t="21625" x="7527925" y="2270125"/>
          <p14:tracePt t="21642" x="7521575" y="2278063"/>
          <p14:tracePt t="21680" x="7513638" y="2286000"/>
          <p14:tracePt t="21688" x="7505700" y="2293938"/>
          <p14:tracePt t="21704" x="7497763" y="2301875"/>
          <p14:tracePt t="21720" x="7489825" y="2308225"/>
          <p14:tracePt t="21736" x="7483475" y="2316163"/>
          <p14:tracePt t="21768" x="7483475" y="2324100"/>
          <p14:tracePt t="21792" x="7475538" y="2324100"/>
          <p14:tracePt t="21808" x="7475538" y="2332038"/>
          <p14:tracePt t="21824" x="7467600" y="2346325"/>
          <p14:tracePt t="21856" x="7467600" y="2362200"/>
          <p14:tracePt t="21864" x="7459663" y="2370138"/>
          <p14:tracePt t="21880" x="7459663" y="2378075"/>
          <p14:tracePt t="21896" x="7459663" y="2392363"/>
          <p14:tracePt t="21912" x="7459663" y="2408238"/>
          <p14:tracePt t="21925" x="7451725" y="2416175"/>
          <p14:tracePt t="21942" x="7451725" y="2422525"/>
          <p14:tracePt t="21958" x="7451725" y="2430463"/>
          <p14:tracePt t="21976" x="7451725" y="2438400"/>
          <p14:tracePt t="22008" x="7451725" y="2446338"/>
          <p14:tracePt t="22024" x="7451725" y="2454275"/>
          <p14:tracePt t="22032" x="7451725" y="2460625"/>
          <p14:tracePt t="22056" x="7451725" y="2468563"/>
          <p14:tracePt t="22064" x="7451725" y="2484438"/>
          <p14:tracePt t="22080" x="7451725" y="2492375"/>
          <p14:tracePt t="22092" x="7451725" y="2498725"/>
          <p14:tracePt t="22108" x="7451725" y="2506663"/>
          <p14:tracePt t="22125" x="7451725" y="2522538"/>
          <p14:tracePt t="22142" x="7451725" y="2536825"/>
          <p14:tracePt t="22158" x="7451725" y="2544763"/>
          <p14:tracePt t="22175" x="7451725" y="2552700"/>
          <p14:tracePt t="22208" x="7459663" y="2568575"/>
          <p14:tracePt t="22225" x="7459663" y="2574925"/>
          <p14:tracePt t="22258" x="7467600" y="2574925"/>
          <p14:tracePt t="22275" x="7467600" y="2582863"/>
          <p14:tracePt t="22292" x="7483475" y="2590800"/>
          <p14:tracePt t="22308" x="7483475" y="2598738"/>
          <p14:tracePt t="22325" x="7489825" y="2598738"/>
          <p14:tracePt t="22342" x="7497763" y="2606675"/>
          <p14:tracePt t="22359" x="7505700" y="2606675"/>
          <p14:tracePt t="22375" x="7513638" y="2606675"/>
          <p14:tracePt t="22392" x="7527925" y="2606675"/>
          <p14:tracePt t="22408" x="7543800" y="2620963"/>
          <p14:tracePt t="22442" x="7551738" y="2620963"/>
          <p14:tracePt t="22458" x="7559675" y="2620963"/>
          <p14:tracePt t="22475" x="7573963" y="2620963"/>
          <p14:tracePt t="22492" x="7581900" y="2620963"/>
          <p14:tracePt t="22508" x="7597775" y="2613025"/>
          <p14:tracePt t="22525" x="7612063" y="2606675"/>
          <p14:tracePt t="22542" x="7627938" y="2590800"/>
          <p14:tracePt t="22559" x="7658100" y="2582863"/>
          <p14:tracePt t="22575" x="7666038" y="2568575"/>
          <p14:tracePt t="22592" x="7680325" y="2552700"/>
          <p14:tracePt t="22609" x="7688263" y="2544763"/>
          <p14:tracePt t="22625" x="7704138" y="2530475"/>
          <p14:tracePt t="22642" x="7704138" y="2522538"/>
          <p14:tracePt t="22659" x="7718425" y="2514600"/>
          <p14:tracePt t="22675" x="7718425" y="2498725"/>
          <p14:tracePt t="22692" x="7726363" y="2484438"/>
          <p14:tracePt t="22708" x="7734300" y="2476500"/>
          <p14:tracePt t="22725" x="7734300" y="2468563"/>
          <p14:tracePt t="22742" x="7734300" y="2460625"/>
          <p14:tracePt t="22759" x="7734300" y="2454275"/>
          <p14:tracePt t="22775" x="7742238" y="2430463"/>
          <p14:tracePt t="22809" x="7742238" y="2416175"/>
          <p14:tracePt t="22825" x="7742238" y="2408238"/>
          <p14:tracePt t="22842" x="7742238" y="2392363"/>
          <p14:tracePt t="22859" x="7742238" y="2384425"/>
          <p14:tracePt t="22875" x="7742238" y="2370138"/>
          <p14:tracePt t="22892" x="7742238" y="2362200"/>
          <p14:tracePt t="22909" x="7742238" y="2346325"/>
          <p14:tracePt t="22925" x="7742238" y="2339975"/>
          <p14:tracePt t="22942" x="7742238" y="2324100"/>
          <p14:tracePt t="22959" x="7742238" y="2308225"/>
          <p14:tracePt t="22975" x="7742238" y="2301875"/>
          <p14:tracePt t="22992" x="7734300" y="2286000"/>
          <p14:tracePt t="23009" x="7718425" y="2270125"/>
          <p14:tracePt t="23025" x="7712075" y="2263775"/>
          <p14:tracePt t="23042" x="7712075" y="2255838"/>
          <p14:tracePt t="23059" x="7696200" y="2247900"/>
          <p14:tracePt t="23075" x="7688263" y="2247900"/>
          <p14:tracePt t="23092" x="7680325" y="2239963"/>
          <p14:tracePt t="23109" x="7666038" y="2239963"/>
          <p14:tracePt t="23125" x="7650163" y="2232025"/>
          <p14:tracePt t="23142" x="7635875" y="2232025"/>
          <p14:tracePt t="23159" x="7627938" y="2225675"/>
          <p14:tracePt t="23175" x="7620000" y="2225675"/>
          <p14:tracePt t="23192" x="7604125" y="2225675"/>
          <p14:tracePt t="23216" x="7597775" y="2225675"/>
          <p14:tracePt t="23248" x="7589838" y="2225675"/>
          <p14:tracePt t="23280" x="7581900" y="2225675"/>
          <p14:tracePt t="23288" x="7573963" y="2225675"/>
          <p14:tracePt t="23296" x="7566025" y="2225675"/>
          <p14:tracePt t="23309" x="7559675" y="2232025"/>
          <p14:tracePt t="23325" x="7543800" y="2239963"/>
          <p14:tracePt t="23342" x="7535863" y="2239963"/>
          <p14:tracePt t="23359" x="7527925" y="2255838"/>
          <p14:tracePt t="23375" x="7521575" y="2255838"/>
          <p14:tracePt t="23392" x="7513638" y="2263775"/>
          <p14:tracePt t="23409" x="7505700" y="2270125"/>
          <p14:tracePt t="23442" x="7505700" y="2278063"/>
          <p14:tracePt t="23459" x="7505700" y="2286000"/>
          <p14:tracePt t="23476" x="7505700" y="2293938"/>
          <p14:tracePt t="23492" x="7489825" y="2316163"/>
          <p14:tracePt t="23509" x="7483475" y="2324100"/>
          <p14:tracePt t="23526" x="7475538" y="2346325"/>
          <p14:tracePt t="23542" x="7475538" y="2362200"/>
          <p14:tracePt t="23559" x="7467600" y="2378075"/>
          <p14:tracePt t="23575" x="7467600" y="2384425"/>
          <p14:tracePt t="23592" x="7467600" y="2400300"/>
          <p14:tracePt t="23609" x="7467600" y="2408238"/>
          <p14:tracePt t="23626" x="7467600" y="2422525"/>
          <p14:tracePt t="23642" x="7467600" y="2430463"/>
          <p14:tracePt t="23676" x="7459663" y="2438400"/>
          <p14:tracePt t="23696" x="7459663" y="2454275"/>
          <p14:tracePt t="23720" x="7459663" y="2460625"/>
          <p14:tracePt t="23752" x="7459663" y="2476500"/>
          <p14:tracePt t="23768" x="7459663" y="2484438"/>
          <p14:tracePt t="23784" x="7459663" y="2492375"/>
          <p14:tracePt t="23792" x="7459663" y="2498725"/>
          <p14:tracePt t="23800" x="7459663" y="2506663"/>
          <p14:tracePt t="23824" x="7459663" y="2514600"/>
          <p14:tracePt t="23848" x="7459663" y="2522538"/>
          <p14:tracePt t="23888" x="7459663" y="2530475"/>
          <p14:tracePt t="23912" x="7459663" y="2536825"/>
          <p14:tracePt t="23944" x="7467600" y="2544763"/>
          <p14:tracePt t="23952" x="7467600" y="2552700"/>
          <p14:tracePt t="23968" x="7467600" y="2560638"/>
          <p14:tracePt t="23992" x="7475538" y="2568575"/>
          <p14:tracePt t="24008" x="7483475" y="2574925"/>
          <p14:tracePt t="24016" x="7483475" y="2582863"/>
          <p14:tracePt t="24040" x="7489825" y="2582863"/>
          <p14:tracePt t="24056" x="7497763" y="2590800"/>
          <p14:tracePt t="24080" x="7505700" y="2590800"/>
          <p14:tracePt t="24088" x="7505700" y="2598738"/>
          <p14:tracePt t="24104" x="7513638" y="2606675"/>
          <p14:tracePt t="24121" x="7527925" y="2606675"/>
          <p14:tracePt t="24128" x="7535863" y="2613025"/>
          <p14:tracePt t="24160" x="7543800" y="2613025"/>
          <p14:tracePt t="24184" x="7551738" y="2613025"/>
          <p14:tracePt t="24200" x="7559675" y="2613025"/>
          <p14:tracePt t="24208" x="7573963" y="2613025"/>
          <p14:tracePt t="24216" x="7589838" y="2613025"/>
          <p14:tracePt t="24226" x="7604125" y="2613025"/>
          <p14:tracePt t="24242" x="7635875" y="2613025"/>
          <p14:tracePt t="24259" x="7666038" y="2590800"/>
          <p14:tracePt t="24276" x="7680325" y="2590800"/>
          <p14:tracePt t="24292" x="7688263" y="2582863"/>
          <p14:tracePt t="24309" x="7704138" y="2574925"/>
          <p14:tracePt t="24326" x="7712075" y="2568575"/>
          <p14:tracePt t="24343" x="7742238" y="2536825"/>
          <p14:tracePt t="24359" x="7750175" y="2536825"/>
          <p14:tracePt t="24376" x="7780338" y="2506663"/>
          <p14:tracePt t="24392" x="7794625" y="2498725"/>
          <p14:tracePt t="24409" x="7810500" y="2484438"/>
          <p14:tracePt t="24426" x="7818438" y="2468563"/>
          <p14:tracePt t="24443" x="7818438" y="2454275"/>
          <p14:tracePt t="24459" x="7832725" y="2438400"/>
          <p14:tracePt t="24476" x="7832725" y="2422525"/>
          <p14:tracePt t="24493" x="7840663" y="2408238"/>
          <p14:tracePt t="24509" x="7840663" y="2392363"/>
          <p14:tracePt t="24526" x="7840663" y="2378075"/>
          <p14:tracePt t="24543" x="7848600" y="2354263"/>
          <p14:tracePt t="24560" x="7848600" y="2332038"/>
          <p14:tracePt t="24576" x="7848600" y="2308225"/>
          <p14:tracePt t="24592" x="7848600" y="2301875"/>
          <p14:tracePt t="24609" x="7848600" y="2278063"/>
          <p14:tracePt t="24626" x="7848600" y="2270125"/>
          <p14:tracePt t="24643" x="7840663" y="2255838"/>
          <p14:tracePt t="24659" x="7832725" y="2255838"/>
          <p14:tracePt t="24676" x="7826375" y="2247900"/>
          <p14:tracePt t="24693" x="7818438" y="2239963"/>
          <p14:tracePt t="24709" x="7810500" y="2232025"/>
          <p14:tracePt t="24726" x="7794625" y="2225675"/>
          <p14:tracePt t="24743" x="7788275" y="2225675"/>
          <p14:tracePt t="24759" x="7772400" y="2209800"/>
          <p14:tracePt t="24777" x="7764463" y="2209800"/>
          <p14:tracePt t="24793" x="7750175" y="2209800"/>
          <p14:tracePt t="24809" x="7742238" y="2209800"/>
          <p14:tracePt t="24826" x="7726363" y="2201863"/>
          <p14:tracePt t="24843" x="7718425" y="2201863"/>
          <p14:tracePt t="24859" x="7704138" y="2201863"/>
          <p14:tracePt t="24876" x="7696200" y="2201863"/>
          <p14:tracePt t="24893" x="7680325" y="2201863"/>
          <p14:tracePt t="24909" x="7673975" y="2201863"/>
          <p14:tracePt t="24926" x="7658100" y="2201863"/>
          <p14:tracePt t="24952" x="7650163" y="2201863"/>
          <p14:tracePt t="25040" x="7635875" y="2201863"/>
          <p14:tracePt t="25072" x="7627938" y="2201863"/>
          <p14:tracePt t="25096" x="7627938" y="2209800"/>
          <p14:tracePt t="25120" x="7620000" y="2209800"/>
          <p14:tracePt t="25128" x="7620000" y="2217738"/>
          <p14:tracePt t="25136" x="7612063" y="2225675"/>
          <p14:tracePt t="25144" x="7604125" y="2225675"/>
          <p14:tracePt t="25159" x="7604125" y="2232025"/>
          <p14:tracePt t="25176" x="7597775" y="2232025"/>
          <p14:tracePt t="25193" x="7589838" y="2239963"/>
          <p14:tracePt t="25224" x="7581900" y="2247900"/>
          <p14:tracePt t="25232" x="7573963" y="2247900"/>
          <p14:tracePt t="25243" x="7566025" y="2255838"/>
          <p14:tracePt t="25260" x="7559675" y="2270125"/>
          <p14:tracePt t="25276" x="7551738" y="2278063"/>
          <p14:tracePt t="25293" x="7535863" y="2293938"/>
          <p14:tracePt t="25309" x="7527925" y="2301875"/>
          <p14:tracePt t="25326" x="7513638" y="2316163"/>
          <p14:tracePt t="25343" x="7513638" y="2324100"/>
          <p14:tracePt t="25360" x="7505700" y="2332038"/>
          <p14:tracePt t="25384" x="7505700" y="2339975"/>
          <p14:tracePt t="25400" x="7497763" y="2346325"/>
          <p14:tracePt t="25432" x="7489825" y="2354263"/>
          <p14:tracePt t="25440" x="7489825" y="2362200"/>
          <p14:tracePt t="25448" x="7483475" y="2378075"/>
          <p14:tracePt t="25460" x="7483475" y="2384425"/>
          <p14:tracePt t="25476" x="7475538" y="2400300"/>
          <p14:tracePt t="25493" x="7467600" y="2416175"/>
          <p14:tracePt t="25510" x="7467600" y="2430463"/>
          <p14:tracePt t="25526" x="7467600" y="2438400"/>
          <p14:tracePt t="25543" x="7467600" y="2454275"/>
          <p14:tracePt t="25560" x="7467600" y="2460625"/>
          <p14:tracePt t="25576" x="7467600" y="2476500"/>
          <p14:tracePt t="25593" x="7467600" y="2498725"/>
          <p14:tracePt t="25610" x="7467600" y="2514600"/>
          <p14:tracePt t="25626" x="7467600" y="2530475"/>
          <p14:tracePt t="25643" x="7467600" y="2544763"/>
          <p14:tracePt t="25660" x="7467600" y="2552700"/>
          <p14:tracePt t="25693" x="7467600" y="2568575"/>
          <p14:tracePt t="25710" x="7475538" y="2582863"/>
          <p14:tracePt t="25727" x="7483475" y="2606675"/>
          <p14:tracePt t="25743" x="7489825" y="2613025"/>
          <p14:tracePt t="25760" x="7505700" y="2628900"/>
          <p14:tracePt t="25776" x="7513638" y="2636838"/>
          <p14:tracePt t="25810" x="7527925" y="2644775"/>
          <p14:tracePt t="25826" x="7535863" y="2644775"/>
          <p14:tracePt t="25843" x="7543800" y="2651125"/>
          <p14:tracePt t="25860" x="7559675" y="2651125"/>
          <p14:tracePt t="25876" x="7566025" y="2651125"/>
          <p14:tracePt t="25893" x="7589838" y="2651125"/>
          <p14:tracePt t="25910" x="7604125" y="2651125"/>
          <p14:tracePt t="25927" x="7642225" y="2644775"/>
          <p14:tracePt t="25943" x="7673975" y="2636838"/>
          <p14:tracePt t="25960" x="7688263" y="2613025"/>
          <p14:tracePt t="25976" x="7712075" y="2598738"/>
          <p14:tracePt t="25993" x="7734300" y="2574925"/>
          <p14:tracePt t="26010" x="7750175" y="2544763"/>
          <p14:tracePt t="26026" x="7756525" y="2522538"/>
          <p14:tracePt t="26043" x="7772400" y="2492375"/>
          <p14:tracePt t="26060" x="7780338" y="2460625"/>
          <p14:tracePt t="26076" x="7788275" y="2438400"/>
          <p14:tracePt t="26093" x="7802563" y="2408238"/>
          <p14:tracePt t="26110" x="7802563" y="2384425"/>
          <p14:tracePt t="26127" x="7802563" y="2354263"/>
          <p14:tracePt t="26143" x="7802563" y="2339975"/>
          <p14:tracePt t="26160" x="7802563" y="2308225"/>
          <p14:tracePt t="26176" x="7802563" y="2293938"/>
          <p14:tracePt t="26193" x="7788275" y="2270125"/>
          <p14:tracePt t="26210" x="7780338" y="2263775"/>
          <p14:tracePt t="26227" x="7772400" y="2247900"/>
          <p14:tracePt t="26243" x="7756525" y="2232025"/>
          <p14:tracePt t="26260" x="7742238" y="2225675"/>
          <p14:tracePt t="26276" x="7734300" y="2225675"/>
          <p14:tracePt t="26293" x="7718425" y="2217738"/>
          <p14:tracePt t="26310" x="7704138" y="2209800"/>
          <p14:tracePt t="26327" x="7680325" y="2201863"/>
          <p14:tracePt t="26343" x="7673975" y="2201863"/>
          <p14:tracePt t="26360" x="7658100" y="2193925"/>
          <p14:tracePt t="26377" x="7642225" y="2193925"/>
          <p14:tracePt t="26393" x="7627938" y="2193925"/>
          <p14:tracePt t="26410" x="7589838" y="2193925"/>
          <p14:tracePt t="26427" x="7566025" y="2193925"/>
          <p14:tracePt t="26443" x="7551738" y="2193925"/>
          <p14:tracePt t="26460" x="7513638" y="2201863"/>
          <p14:tracePt t="26477" x="7505700" y="2209800"/>
          <p14:tracePt t="26493" x="7483475" y="2225675"/>
          <p14:tracePt t="26510" x="7475538" y="2225675"/>
          <p14:tracePt t="26527" x="7467600" y="2239963"/>
          <p14:tracePt t="26560" x="7451725" y="2270125"/>
          <p14:tracePt t="26577" x="7437438" y="2308225"/>
          <p14:tracePt t="26593" x="7429500" y="2339975"/>
          <p14:tracePt t="26610" x="7413625" y="2370138"/>
          <p14:tracePt t="26627" x="7413625" y="2392363"/>
          <p14:tracePt t="26643" x="7413625" y="2422525"/>
          <p14:tracePt t="26660" x="7413625" y="2438400"/>
          <p14:tracePt t="26677" x="7413625" y="2460625"/>
          <p14:tracePt t="26693" x="7413625" y="2484438"/>
          <p14:tracePt t="26712" x="7413625" y="2492375"/>
          <p14:tracePt t="26727" x="7413625" y="2506663"/>
          <p14:tracePt t="26743" x="7413625" y="2522538"/>
          <p14:tracePt t="26760" x="7413625" y="2530475"/>
          <p14:tracePt t="26777" x="7413625" y="2552700"/>
          <p14:tracePt t="26793" x="7421563" y="2560638"/>
          <p14:tracePt t="26810" x="7429500" y="2574925"/>
          <p14:tracePt t="26827" x="7437438" y="2582863"/>
          <p14:tracePt t="26843" x="7451725" y="2590800"/>
          <p14:tracePt t="26860" x="7467600" y="2598738"/>
          <p14:tracePt t="26877" x="7489825" y="2598738"/>
          <p14:tracePt t="26893" x="7521575" y="2620963"/>
          <p14:tracePt t="26910" x="7566025" y="2620963"/>
          <p14:tracePt t="26927" x="7650163" y="2620963"/>
          <p14:tracePt t="26943" x="7696200" y="2620963"/>
          <p14:tracePt t="26960" x="7726363" y="2620963"/>
          <p14:tracePt t="26977" x="7742238" y="2620963"/>
          <p14:tracePt t="26993" x="7780338" y="2598738"/>
          <p14:tracePt t="27010" x="7802563" y="2582863"/>
          <p14:tracePt t="27027" x="7810500" y="2568575"/>
          <p14:tracePt t="27044" x="7826375" y="2536825"/>
          <p14:tracePt t="27060" x="7832725" y="2522538"/>
          <p14:tracePt t="27077" x="7840663" y="2492375"/>
          <p14:tracePt t="27094" x="7856538" y="2460625"/>
          <p14:tracePt t="27110" x="7856538" y="2430463"/>
          <p14:tracePt t="27127" x="7870825" y="2384425"/>
          <p14:tracePt t="27144" x="7870825" y="2354263"/>
          <p14:tracePt t="27160" x="7870825" y="2316163"/>
          <p14:tracePt t="27177" x="7864475" y="2278063"/>
          <p14:tracePt t="27194" x="7840663" y="2239963"/>
          <p14:tracePt t="27210" x="7826375" y="2217738"/>
          <p14:tracePt t="27227" x="7818438" y="2201863"/>
          <p14:tracePt t="27244" x="7802563" y="2193925"/>
          <p14:tracePt t="27260" x="7794625" y="2187575"/>
          <p14:tracePt t="27277" x="7788275" y="2187575"/>
          <p14:tracePt t="27294" x="7772400" y="2179638"/>
          <p14:tracePt t="27310" x="7756525" y="2171700"/>
          <p14:tracePt t="27327" x="7750175" y="2171700"/>
          <p14:tracePt t="27344" x="7742238" y="2171700"/>
          <p14:tracePt t="27360" x="7726363" y="2163763"/>
          <p14:tracePt t="27377" x="7718425" y="2163763"/>
          <p14:tracePt t="27394" x="7696200" y="2163763"/>
          <p14:tracePt t="27410" x="7658100" y="2163763"/>
          <p14:tracePt t="27427" x="7627938" y="2163763"/>
          <p14:tracePt t="27444" x="7604125" y="2163763"/>
          <p14:tracePt t="27460" x="7589838" y="2163763"/>
          <p14:tracePt t="27477" x="7573963" y="2171700"/>
          <p14:tracePt t="27494" x="7566025" y="2187575"/>
          <p14:tracePt t="27510" x="7543800" y="2187575"/>
          <p14:tracePt t="27527" x="7527925" y="2201863"/>
          <p14:tracePt t="27544" x="7521575" y="2217738"/>
          <p14:tracePt t="27560" x="7505700" y="2232025"/>
          <p14:tracePt t="27577" x="7497763" y="2239963"/>
          <p14:tracePt t="27594" x="7489825" y="2263775"/>
          <p14:tracePt t="27610" x="7483475" y="2270125"/>
          <p14:tracePt t="27627" x="7475538" y="2286000"/>
          <p14:tracePt t="27660" x="7467600" y="2308225"/>
          <p14:tracePt t="27677" x="7451725" y="2332038"/>
          <p14:tracePt t="27694" x="7451725" y="2362200"/>
          <p14:tracePt t="27697" x="7451725" y="2378075"/>
          <p14:tracePt t="27711" x="7445375" y="2392363"/>
          <p14:tracePt t="27727" x="7437438" y="2408238"/>
          <p14:tracePt t="27744" x="7437438" y="2422525"/>
          <p14:tracePt t="27760" x="7437438" y="2430463"/>
          <p14:tracePt t="27777" x="7437438" y="2438400"/>
          <p14:tracePt t="27794" x="7437438" y="2460625"/>
          <p14:tracePt t="27810" x="7437438" y="2484438"/>
          <p14:tracePt t="27827" x="7437438" y="2514600"/>
          <p14:tracePt t="27844" x="7437438" y="2530475"/>
          <p14:tracePt t="27860" x="7437438" y="2544763"/>
          <p14:tracePt t="27877" x="7437438" y="2560638"/>
          <p14:tracePt t="27894" x="7445375" y="2582863"/>
          <p14:tracePt t="27910" x="7459663" y="2613025"/>
          <p14:tracePt t="27927" x="7475538" y="2644775"/>
          <p14:tracePt t="27944" x="7489825" y="2674938"/>
          <p14:tracePt t="27960" x="7513638" y="2713038"/>
          <p14:tracePt t="27977" x="7535863" y="2765425"/>
          <p14:tracePt t="27994" x="7589838" y="2841625"/>
          <p14:tracePt t="28011" x="7627938" y="2911475"/>
          <p14:tracePt t="28027" x="7666038" y="2994025"/>
          <p14:tracePt t="28044" x="7704138" y="3048000"/>
          <p14:tracePt t="28061" x="7726363" y="3094038"/>
          <p14:tracePt t="28077" x="7750175" y="3132138"/>
          <p14:tracePt t="28094" x="7756525" y="3140075"/>
          <p14:tracePt t="28111" x="7756525" y="3170238"/>
          <p14:tracePt t="28127" x="7764463" y="3184525"/>
          <p14:tracePt t="28144" x="7772400" y="3184525"/>
          <p14:tracePt t="28161" x="7780338" y="3200400"/>
          <p14:tracePt t="28216" x="7788275" y="3208338"/>
          <p14:tracePt t="28224" x="7794625" y="3216275"/>
          <p14:tracePt t="28232" x="7802563" y="3222625"/>
          <p14:tracePt t="28256" x="7818438" y="3238500"/>
          <p14:tracePt t="28264" x="7832725" y="3254375"/>
          <p14:tracePt t="28277" x="7840663" y="3260725"/>
          <p14:tracePt t="28294" x="7878763" y="3322638"/>
          <p14:tracePt t="28311" x="7940675" y="3429000"/>
          <p14:tracePt t="28327" x="7962900" y="3467100"/>
          <p14:tracePt t="28344" x="8001000" y="3597275"/>
          <p14:tracePt t="28361" x="8031163" y="3687763"/>
          <p14:tracePt t="28377" x="8047038" y="3779838"/>
          <p14:tracePt t="28394" x="8077200" y="3840163"/>
          <p14:tracePt t="28411" x="8093075" y="3870325"/>
          <p14:tracePt t="28427" x="8099425" y="3894138"/>
          <p14:tracePt t="28444" x="8099425" y="3902075"/>
          <p14:tracePt t="28461" x="8099425" y="3908425"/>
          <p14:tracePt t="28496" x="8107363" y="3908425"/>
          <p14:tracePt t="28512" x="8115300" y="3916363"/>
          <p14:tracePt t="28536" x="8123238" y="3924300"/>
          <p14:tracePt t="28600" x="8123238" y="3932238"/>
          <p14:tracePt t="28608" x="8123238" y="3940175"/>
          <p14:tracePt t="28624" x="8123238" y="3946525"/>
          <p14:tracePt t="28632" x="8123238" y="3954463"/>
          <p14:tracePt t="28644" x="8123238" y="3970338"/>
          <p14:tracePt t="28661" x="8123238" y="4000500"/>
          <p14:tracePt t="28677" x="8123238" y="4046538"/>
          <p14:tracePt t="28694" x="8123238" y="4068763"/>
          <p14:tracePt t="28697" x="8123238" y="4084638"/>
          <p14:tracePt t="28711" x="8123238" y="4114800"/>
          <p14:tracePt t="28727" x="8123238" y="4130675"/>
          <p14:tracePt t="28744" x="8123238" y="4137025"/>
          <p14:tracePt t="28777" x="8115300" y="4152900"/>
          <p14:tracePt t="28811" x="8107363" y="4152900"/>
          <p14:tracePt t="28827" x="8107363" y="4160838"/>
          <p14:tracePt t="28844" x="8093075" y="4183063"/>
          <p14:tracePt t="28861" x="8077200" y="4198938"/>
          <p14:tracePt t="28878" x="8069263" y="4213225"/>
          <p14:tracePt t="28894" x="8039100" y="4251325"/>
          <p14:tracePt t="28911" x="8001000" y="4297363"/>
          <p14:tracePt t="28927" x="7978775" y="4343400"/>
          <p14:tracePt t="28944" x="7978775" y="4365625"/>
          <p14:tracePt t="28961" x="7978775" y="4397375"/>
          <p14:tracePt t="28978" x="7954963" y="4427538"/>
          <p14:tracePt t="28994" x="7947025" y="4441825"/>
          <p14:tracePt t="29011" x="7932738" y="4473575"/>
          <p14:tracePt t="29028" x="7924800" y="4495800"/>
          <p14:tracePt t="29044" x="7924800" y="4518025"/>
          <p14:tracePt t="29061" x="7908925" y="4556125"/>
          <p14:tracePt t="29078" x="7908925" y="4579938"/>
          <p14:tracePt t="29094" x="7908925" y="4602163"/>
          <p14:tracePt t="29111" x="7902575" y="4625975"/>
          <p14:tracePt t="29127" x="7902575" y="4648200"/>
          <p14:tracePt t="29144" x="7902575" y="4664075"/>
          <p14:tracePt t="29161" x="7894638" y="4678363"/>
          <p14:tracePt t="29178" x="7894638" y="4702175"/>
          <p14:tracePt t="29194" x="7886700" y="4702175"/>
          <p14:tracePt t="29224" x="7886700" y="4708525"/>
          <p14:tracePt t="29616" x="7894638" y="4724400"/>
          <p14:tracePt t="29624" x="7886700" y="4732338"/>
          <p14:tracePt t="29640" x="7870825" y="4740275"/>
          <p14:tracePt t="29656" x="7864475" y="4754563"/>
          <p14:tracePt t="29664" x="7848600" y="4754563"/>
          <p14:tracePt t="29680" x="7848600" y="4762500"/>
          <p14:tracePt t="29696" x="7848600" y="4770438"/>
          <p14:tracePt t="29711" x="7848600" y="4778375"/>
          <p14:tracePt t="29728" x="7840663" y="4800600"/>
          <p14:tracePt t="29744" x="7832725" y="4822825"/>
          <p14:tracePt t="29761" x="7826375" y="4854575"/>
          <p14:tracePt t="29778" x="7826375" y="4892675"/>
          <p14:tracePt t="29794" x="7818438" y="4937125"/>
          <p14:tracePt t="29811" x="7818438" y="4960938"/>
          <p14:tracePt t="29828" x="7810500" y="4991100"/>
          <p14:tracePt t="29845" x="7802563" y="5006975"/>
          <p14:tracePt t="29861" x="7802563" y="5021263"/>
          <p14:tracePt t="29895" x="7794625" y="5029200"/>
          <p14:tracePt t="29976" x="7794625" y="5037138"/>
          <p14:tracePt t="30208" x="7794625" y="5045075"/>
          <p14:tracePt t="30312" x="7780338" y="5045075"/>
          <p14:tracePt t="30328" x="7772400" y="5045075"/>
          <p14:tracePt t="30336" x="7764463" y="5037138"/>
          <p14:tracePt t="30345" x="7756525" y="5037138"/>
          <p14:tracePt t="30361" x="7734300" y="5037138"/>
          <p14:tracePt t="30378" x="7712075" y="5037138"/>
          <p14:tracePt t="30395" x="7696200" y="5037138"/>
          <p14:tracePt t="30411" x="7673975" y="5037138"/>
          <p14:tracePt t="30428" x="7642225" y="5037138"/>
          <p14:tracePt t="30445" x="7620000" y="5037138"/>
          <p14:tracePt t="30461" x="7604125" y="5037138"/>
          <p14:tracePt t="30478" x="7573963" y="5037138"/>
          <p14:tracePt t="30495" x="7543800" y="5029200"/>
          <p14:tracePt t="30511" x="7489825" y="5021263"/>
          <p14:tracePt t="30528" x="7483475" y="5013325"/>
          <p14:tracePt t="30545" x="7467600" y="5013325"/>
          <p14:tracePt t="30578" x="7459663" y="5006975"/>
          <p14:tracePt t="30595" x="7451725" y="5006975"/>
          <p14:tracePt t="30611" x="7445375" y="5006975"/>
          <p14:tracePt t="30628" x="7429500" y="5006975"/>
          <p14:tracePt t="30645" x="7413625" y="4991100"/>
          <p14:tracePt t="30661" x="7407275" y="4991100"/>
          <p14:tracePt t="30678" x="7391400" y="4983163"/>
          <p14:tracePt t="30695" x="7369175" y="4975225"/>
          <p14:tracePt t="30712" x="7345363" y="4968875"/>
          <p14:tracePt t="30728" x="7337425" y="4960938"/>
          <p14:tracePt t="30745" x="7331075" y="4960938"/>
          <p14:tracePt t="30761" x="7323138" y="4960938"/>
          <p14:tracePt t="30976" x="7315200" y="4960938"/>
          <p14:tracePt t="31256" x="7323138" y="4960938"/>
          <p14:tracePt t="31264" x="7331075" y="4968875"/>
          <p14:tracePt t="31272" x="7361238" y="4968875"/>
          <p14:tracePt t="31280" x="7375525" y="4968875"/>
          <p14:tracePt t="31295" x="7399338" y="4968875"/>
          <p14:tracePt t="31312" x="7429500" y="4968875"/>
          <p14:tracePt t="31328" x="7467600" y="4968875"/>
          <p14:tracePt t="31345" x="7489825" y="4968875"/>
          <p14:tracePt t="31362" x="7513638" y="4968875"/>
          <p14:tracePt t="31378" x="7535863" y="4968875"/>
          <p14:tracePt t="31395" x="7559675" y="4968875"/>
          <p14:tracePt t="31412" x="7589838" y="4968875"/>
          <p14:tracePt t="31428" x="7612063" y="4968875"/>
          <p14:tracePt t="31445" x="7642225" y="4960938"/>
          <p14:tracePt t="31462" x="7658100" y="4960938"/>
          <p14:tracePt t="31478" x="7666038" y="4960938"/>
          <p14:tracePt t="31960" x="7666038" y="4983163"/>
          <p14:tracePt t="31968" x="7666038" y="5029200"/>
          <p14:tracePt t="31979" x="7666038" y="5075238"/>
          <p14:tracePt t="31995" x="7666038" y="5203825"/>
          <p14:tracePt t="32012" x="7666038" y="5349875"/>
          <p14:tracePt t="32029" x="7650163" y="5486400"/>
          <p14:tracePt t="32045" x="7620000" y="5608638"/>
          <p14:tracePt t="32062" x="7581900" y="5699125"/>
          <p14:tracePt t="32079" x="7566025" y="5791200"/>
          <p14:tracePt t="32095" x="7551738" y="5799138"/>
          <p14:tracePt t="32112" x="7551738" y="5807075"/>
          <p14:tracePt t="32129" x="7551738" y="5813425"/>
          <p14:tracePt t="32162" x="7551738" y="5821363"/>
          <p14:tracePt t="32312" x="7543800" y="5829300"/>
          <p14:tracePt t="32336" x="7535863" y="5829300"/>
          <p14:tracePt t="32352" x="7535863" y="5813425"/>
          <p14:tracePt t="32360" x="7527925" y="5807075"/>
          <p14:tracePt t="32376" x="7521575" y="5791200"/>
          <p14:tracePt t="32384" x="7521575" y="5783263"/>
          <p14:tracePt t="32400" x="7513638" y="5768975"/>
          <p14:tracePt t="32416" x="7513638" y="5761038"/>
          <p14:tracePt t="32968" x="7513638" y="5753100"/>
          <p14:tracePt t="32976" x="7513638" y="5722938"/>
          <p14:tracePt t="32984" x="7527925" y="5707063"/>
          <p14:tracePt t="32996" x="7543800" y="5699125"/>
          <p14:tracePt t="33012" x="7573963" y="5676900"/>
          <p14:tracePt t="33029" x="7597775" y="5638800"/>
          <p14:tracePt t="33046" x="7620000" y="5592763"/>
          <p14:tracePt t="33063" x="7658100" y="5508625"/>
          <p14:tracePt t="33079" x="7680325" y="5432425"/>
          <p14:tracePt t="33096" x="7734300" y="5334000"/>
          <p14:tracePt t="33112" x="7756525" y="5265738"/>
          <p14:tracePt t="33129" x="7780338" y="5219700"/>
          <p14:tracePt t="33146" x="7802563" y="5165725"/>
          <p14:tracePt t="33162" x="7818438" y="5127625"/>
          <p14:tracePt t="33179" x="7832725" y="5097463"/>
          <p14:tracePt t="33196" x="7848600" y="5075238"/>
          <p14:tracePt t="33212" x="7856538" y="5067300"/>
          <p14:tracePt t="33304" x="7856538" y="5089525"/>
          <p14:tracePt t="33312" x="7856538" y="5151438"/>
          <p14:tracePt t="33320" x="7856538" y="5211763"/>
          <p14:tracePt t="33329" x="7856538" y="5287963"/>
          <p14:tracePt t="33346" x="7856538" y="5448300"/>
          <p14:tracePt t="33362" x="7856538" y="5562600"/>
          <p14:tracePt t="33379" x="7856538" y="5646738"/>
          <p14:tracePt t="33396" x="7848600" y="5684838"/>
          <p14:tracePt t="33412" x="7840663" y="5692775"/>
          <p14:tracePt t="33446" x="7840663" y="5699125"/>
          <p14:tracePt t="33463" x="7832725" y="5699125"/>
          <p14:tracePt t="33520" x="7826375" y="5699125"/>
          <p14:tracePt t="33552" x="7826375" y="5692775"/>
          <p14:tracePt t="34776" x="7818438" y="5692775"/>
          <p14:tracePt t="34784" x="7810500" y="5692775"/>
          <p14:tracePt t="34832" x="7802563" y="5692775"/>
          <p14:tracePt t="34888" x="7794625" y="5684838"/>
          <p14:tracePt t="34896" x="7780338" y="5684838"/>
          <p14:tracePt t="34904" x="7772400" y="5676900"/>
          <p14:tracePt t="35128" x="7764463" y="5676900"/>
          <p14:tracePt t="35136" x="7750175" y="5684838"/>
          <p14:tracePt t="35146" x="7750175" y="5699125"/>
          <p14:tracePt t="35163" x="7750175" y="5715000"/>
          <p14:tracePt t="35180" x="7750175" y="5737225"/>
          <p14:tracePt t="35196" x="7742238" y="5799138"/>
          <p14:tracePt t="35213" x="7726363" y="5859463"/>
          <p14:tracePt t="35230" x="7718425" y="5889625"/>
          <p14:tracePt t="35233" x="7718425" y="5897563"/>
          <p14:tracePt t="35247" x="7718425" y="5921375"/>
          <p14:tracePt t="35263" x="7718425" y="5927725"/>
          <p14:tracePt t="35352" x="7726363" y="5927725"/>
          <p14:tracePt t="35360" x="7734300" y="5921375"/>
          <p14:tracePt t="35368" x="7734300" y="5913438"/>
          <p14:tracePt t="35380" x="7734300" y="5905500"/>
          <p14:tracePt t="35397" x="7734300" y="5875338"/>
          <p14:tracePt t="35413" x="7726363" y="5829300"/>
          <p14:tracePt t="35430" x="7680325" y="5783263"/>
          <p14:tracePt t="35447" x="7658100" y="5768975"/>
          <p14:tracePt t="35544" x="7642225" y="5768975"/>
          <p14:tracePt t="35552" x="7635875" y="5768975"/>
          <p14:tracePt t="35568" x="7620000" y="5768975"/>
          <p14:tracePt t="35580" x="7612063" y="5768975"/>
          <p14:tracePt t="35597" x="7597775" y="5768975"/>
          <p14:tracePt t="35615" x="7589838" y="5768975"/>
          <p14:tracePt t="35680" x="7573963" y="5761038"/>
          <p14:tracePt t="35688" x="7559675" y="5745163"/>
          <p14:tracePt t="35696" x="7551738" y="5730875"/>
          <p14:tracePt t="35713" x="7535863" y="5684838"/>
          <p14:tracePt t="35730" x="7535863" y="5661025"/>
          <p14:tracePt t="35747" x="7535863" y="5646738"/>
          <p14:tracePt t="35880" x="7527925" y="5638800"/>
          <p14:tracePt t="35896" x="7521575" y="5638800"/>
          <p14:tracePt t="35928" x="7513638" y="5638800"/>
          <p14:tracePt t="35944" x="7497763" y="5638800"/>
          <p14:tracePt t="35952" x="7489825" y="5638800"/>
          <p14:tracePt t="35968" x="7475538" y="5638800"/>
          <p14:tracePt t="35984" x="7475538" y="5646738"/>
          <p14:tracePt t="36000" x="7467600" y="5646738"/>
          <p14:tracePt t="36664" x="7467600" y="5654675"/>
          <p14:tracePt t="36672" x="7489825" y="5654675"/>
          <p14:tracePt t="36680" x="7521575" y="5654675"/>
          <p14:tracePt t="36697" x="7566025" y="5654675"/>
          <p14:tracePt t="36714" x="7612063" y="5654675"/>
          <p14:tracePt t="36730" x="7627938" y="5654675"/>
          <p14:tracePt t="36747" x="7635875" y="5654675"/>
          <p14:tracePt t="36764" x="7642225" y="5654675"/>
          <p14:tracePt t="36780" x="7658100" y="5654675"/>
          <p14:tracePt t="36797" x="7680325" y="5654675"/>
          <p14:tracePt t="36814" x="7696200" y="5646738"/>
          <p14:tracePt t="36830" x="7718425" y="5638800"/>
          <p14:tracePt t="36847" x="7734300" y="5630863"/>
          <p14:tracePt t="36881" x="7742238" y="5630863"/>
          <p14:tracePt t="36897" x="7756525" y="5630863"/>
          <p14:tracePt t="36914" x="7764463" y="5630863"/>
          <p14:tracePt t="37240" x="7794625" y="5616575"/>
          <p14:tracePt t="37249" x="7818438" y="5608638"/>
          <p14:tracePt t="37256" x="7864475" y="5584825"/>
          <p14:tracePt t="37264" x="7878763" y="5578475"/>
          <p14:tracePt t="37281" x="7940675" y="5554663"/>
          <p14:tracePt t="37297" x="7978775" y="5532438"/>
          <p14:tracePt t="37331" x="7993063" y="5532438"/>
          <p14:tracePt t="38880" x="7993063" y="5494338"/>
          <p14:tracePt t="38888" x="7962900" y="5448300"/>
          <p14:tracePt t="38898" x="7940675" y="5418138"/>
          <p14:tracePt t="38914" x="7932738" y="5394325"/>
          <p14:tracePt t="38984" x="7924800" y="5387975"/>
          <p14:tracePt t="39000" x="7916863" y="5387975"/>
          <p14:tracePt t="39024" x="7894638" y="5387975"/>
          <p14:tracePt t="39032" x="7878763" y="5387975"/>
          <p14:tracePt t="39040" x="7848600" y="5410200"/>
          <p14:tracePt t="39048" x="7810500" y="5440363"/>
          <p14:tracePt t="39065" x="7734300" y="5486400"/>
          <p14:tracePt t="39081" x="7696200" y="5524500"/>
          <p14:tracePt t="39098" x="7642225" y="5554663"/>
          <p14:tracePt t="39115" x="7620000" y="5570538"/>
          <p14:tracePt t="39168" x="7612063" y="5578475"/>
          <p14:tracePt t="39184" x="7604125" y="5578475"/>
          <p14:tracePt t="39200" x="7597775" y="5578475"/>
          <p14:tracePt t="39224" x="7581900" y="5578475"/>
          <p14:tracePt t="39232" x="7573963" y="5578475"/>
          <p14:tracePt t="39264" x="7566025" y="5570538"/>
          <p14:tracePt t="39272" x="7559675" y="5570538"/>
          <p14:tracePt t="39281" x="7543800" y="5554663"/>
          <p14:tracePt t="39298" x="7521575" y="5546725"/>
          <p14:tracePt t="39315" x="7505700" y="5532438"/>
          <p14:tracePt t="39331" x="7497763" y="5516563"/>
          <p14:tracePt t="39348" x="7467600" y="5470525"/>
          <p14:tracePt t="39365" x="7451725" y="5426075"/>
          <p14:tracePt t="39381" x="7445375" y="5387975"/>
          <p14:tracePt t="39398" x="7437438" y="5349875"/>
          <p14:tracePt t="39415" x="7421563" y="5303838"/>
          <p14:tracePt t="39431" x="7413625" y="5265738"/>
          <p14:tracePt t="39448" x="7413625" y="5249863"/>
          <p14:tracePt t="39465" x="7413625" y="5219700"/>
          <p14:tracePt t="39481" x="7407275" y="5189538"/>
          <p14:tracePt t="39498" x="7399338" y="5165725"/>
          <p14:tracePt t="39531" x="7399338" y="5151438"/>
          <p14:tracePt t="39576" x="7399338" y="5143500"/>
          <p14:tracePt t="39688" x="7399338" y="5135563"/>
          <p14:tracePt t="39696" x="7399338" y="5121275"/>
          <p14:tracePt t="39712" x="7399338" y="5105400"/>
          <p14:tracePt t="39720" x="7399338" y="5097463"/>
          <p14:tracePt t="39731" x="7399338" y="5083175"/>
          <p14:tracePt t="39748" x="7399338" y="5075238"/>
          <p14:tracePt t="39765" x="7399338" y="5059363"/>
          <p14:tracePt t="39781" x="7399338" y="5037138"/>
          <p14:tracePt t="39798" x="7399338" y="5021263"/>
          <p14:tracePt t="39815" x="7399338" y="4983163"/>
          <p14:tracePt t="39831" x="7407275" y="4960938"/>
          <p14:tracePt t="39848" x="7429500" y="4945063"/>
          <p14:tracePt t="39865" x="7467600" y="4937125"/>
          <p14:tracePt t="39881" x="7497763" y="4937125"/>
          <p14:tracePt t="39898" x="7535863" y="4937125"/>
          <p14:tracePt t="39915" x="7589838" y="4937125"/>
          <p14:tracePt t="39931" x="7650163" y="4937125"/>
          <p14:tracePt t="39948" x="7726363" y="4937125"/>
          <p14:tracePt t="39965" x="7794625" y="4953000"/>
          <p14:tracePt t="39981" x="7848600" y="4953000"/>
          <p14:tracePt t="39998" x="7894638" y="4953000"/>
          <p14:tracePt t="40015" x="7902575" y="4953000"/>
          <p14:tracePt t="40200" x="7894638" y="4953000"/>
          <p14:tracePt t="40208" x="7870825" y="4953000"/>
          <p14:tracePt t="40216" x="7848600" y="4953000"/>
          <p14:tracePt t="40232" x="7788275" y="4968875"/>
          <p14:tracePt t="40248" x="7680325" y="4975225"/>
          <p14:tracePt t="40265" x="7612063" y="4991100"/>
          <p14:tracePt t="40282" x="7581900" y="4991100"/>
          <p14:tracePt t="40298" x="7573963" y="4991100"/>
          <p14:tracePt t="40536" x="7559675" y="4991100"/>
          <p14:tracePt t="40544" x="7559675" y="4983163"/>
          <p14:tracePt t="40552" x="7551738" y="4975225"/>
          <p14:tracePt t="40565" x="7551738" y="4968875"/>
          <p14:tracePt t="40582" x="7535863" y="4953000"/>
          <p14:tracePt t="40598" x="7527925" y="4937125"/>
          <p14:tracePt t="40824" x="7543800" y="4937125"/>
          <p14:tracePt t="40832" x="7559675" y="4937125"/>
          <p14:tracePt t="40840" x="7604125" y="4930775"/>
          <p14:tracePt t="40849" x="7635875" y="4922838"/>
          <p14:tracePt t="40865" x="7704138" y="4914900"/>
          <p14:tracePt t="40881" x="7788275" y="4906963"/>
          <p14:tracePt t="40898" x="7818438" y="4899025"/>
          <p14:tracePt t="41128" x="7818438" y="4945063"/>
          <p14:tracePt t="41136" x="7810500" y="4999038"/>
          <p14:tracePt t="41144" x="7788275" y="5097463"/>
          <p14:tracePt t="41152" x="7742238" y="5235575"/>
          <p14:tracePt t="41165" x="7704138" y="5380038"/>
          <p14:tracePt t="41182" x="7627938" y="5616575"/>
          <p14:tracePt t="41199" x="7581900" y="5813425"/>
          <p14:tracePt t="41215" x="7566025" y="5851525"/>
          <p14:tracePt t="41360" x="7559675" y="5859463"/>
          <p14:tracePt t="41712" x="7559675" y="5845175"/>
          <p14:tracePt t="41736" x="7559675" y="5837238"/>
          <p14:tracePt t="41744" x="7559675" y="5821363"/>
          <p14:tracePt t="41752" x="7566025" y="5821363"/>
          <p14:tracePt t="41765" x="7566025" y="5813425"/>
          <p14:tracePt t="41782" x="7589838" y="5783263"/>
          <p14:tracePt t="41799" x="7620000" y="5745163"/>
          <p14:tracePt t="41815" x="7642225" y="5715000"/>
          <p14:tracePt t="41832" x="7650163" y="5684838"/>
          <p14:tracePt t="41849" x="7673975" y="5638800"/>
          <p14:tracePt t="41866" x="7688263" y="5562600"/>
          <p14:tracePt t="41882" x="7718425" y="5456238"/>
          <p14:tracePt t="41899" x="7756525" y="5341938"/>
          <p14:tracePt t="41916" x="7794625" y="5219700"/>
          <p14:tracePt t="41932" x="7832725" y="5113338"/>
          <p14:tracePt t="41949" x="7848600" y="5037138"/>
          <p14:tracePt t="41966" x="7878763" y="4975225"/>
          <p14:tracePt t="41982" x="7908925" y="4930775"/>
          <p14:tracePt t="41999" x="7932738" y="4892675"/>
          <p14:tracePt t="42015" x="7940675" y="4868863"/>
          <p14:tracePt t="42200" x="7940675" y="4884738"/>
          <p14:tracePt t="42208" x="7940675" y="4937125"/>
          <p14:tracePt t="42216" x="7940675" y="5006975"/>
          <p14:tracePt t="42232" x="7940675" y="5181600"/>
          <p14:tracePt t="42249" x="7878763" y="5372100"/>
          <p14:tracePt t="42266" x="7840663" y="5502275"/>
          <p14:tracePt t="42282" x="7818438" y="5622925"/>
          <p14:tracePt t="42299" x="7788275" y="5699125"/>
          <p14:tracePt t="42316" x="7772400" y="5737225"/>
          <p14:tracePt t="44712" x="7764463" y="5745163"/>
          <p14:tracePt t="44720" x="7750175" y="5745163"/>
          <p14:tracePt t="44728" x="7742238" y="5745163"/>
          <p14:tracePt t="44736" x="7734300" y="5745163"/>
          <p14:tracePt t="44984" x="7712075" y="5737225"/>
          <p14:tracePt t="44992" x="7712075" y="5692775"/>
          <p14:tracePt t="45000" x="7704138" y="5646738"/>
          <p14:tracePt t="45017" x="7704138" y="5584825"/>
          <p14:tracePt t="45033" x="7704138" y="5532438"/>
          <p14:tracePt t="45050" x="7704138" y="5432425"/>
          <p14:tracePt t="45067" x="7688263" y="5334000"/>
          <p14:tracePt t="45083" x="7680325" y="5257800"/>
          <p14:tracePt t="45100" x="7680325" y="5197475"/>
          <p14:tracePt t="45117" x="7680325" y="5165725"/>
          <p14:tracePt t="45133" x="7680325" y="5151438"/>
          <p14:tracePt t="45151" x="7680325" y="5121275"/>
          <p14:tracePt t="45167" x="7680325" y="5067300"/>
          <p14:tracePt t="45183" x="7680325" y="5037138"/>
          <p14:tracePt t="45200" x="7680325" y="5006975"/>
          <p14:tracePt t="45217" x="7680325" y="4945063"/>
          <p14:tracePt t="45234" x="7680325" y="4884738"/>
          <p14:tracePt t="45250" x="7680325" y="4792663"/>
          <p14:tracePt t="45267" x="7680325" y="4670425"/>
          <p14:tracePt t="45283" x="7680325" y="4495800"/>
          <p14:tracePt t="45300" x="7680325" y="4297363"/>
          <p14:tracePt t="45317" x="7680325" y="4046538"/>
          <p14:tracePt t="45333" x="7680325" y="3840163"/>
          <p14:tracePt t="45350" x="7680325" y="3665538"/>
          <p14:tracePt t="45367" x="7680325" y="3413125"/>
          <p14:tracePt t="45383" x="7680325" y="3238500"/>
          <p14:tracePt t="45400" x="7680325" y="3078163"/>
          <p14:tracePt t="45417" x="7666038" y="2925763"/>
          <p14:tracePt t="45433" x="7642225" y="2803525"/>
          <p14:tracePt t="45450" x="7604125" y="2689225"/>
          <p14:tracePt t="45467" x="7589838" y="2613025"/>
          <p14:tracePt t="45484" x="7573963" y="2560638"/>
          <p14:tracePt t="45500" x="7566025" y="2552700"/>
          <p14:tracePt t="45808" x="7566025" y="2544763"/>
          <p14:tracePt t="45824" x="7551738" y="2544763"/>
          <p14:tracePt t="45832" x="7527925" y="2536825"/>
          <p14:tracePt t="45840" x="7497763" y="2530475"/>
          <p14:tracePt t="45850" x="7483475" y="2530475"/>
          <p14:tracePt t="45867" x="7437438" y="2530475"/>
          <p14:tracePt t="45884" x="7391400" y="2544763"/>
          <p14:tracePt t="45900" x="7345363" y="2574925"/>
          <p14:tracePt t="45917" x="7323138" y="2598738"/>
          <p14:tracePt t="46040" x="7323138" y="2606675"/>
          <p14:tracePt t="46048" x="7307263" y="2620963"/>
          <p14:tracePt t="52488" x="7261225" y="2620963"/>
          <p14:tracePt t="52496" x="7200900" y="2620963"/>
          <p14:tracePt t="52504" x="7132638" y="2613025"/>
          <p14:tracePt t="52519" x="6972300" y="2574925"/>
          <p14:tracePt t="52536" x="6904038" y="2552700"/>
        </p14:tracePtLst>
      </p14:laserTrace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883" t="34401" r="37933" b="29414"/>
          <a:stretch/>
        </p:blipFill>
        <p:spPr>
          <a:xfrm>
            <a:off x="3628050" y="1919111"/>
            <a:ext cx="4985372" cy="3476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789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751"/>
    </mc:Choice>
    <mc:Fallback xmlns="">
      <p:transition advTm="30751"/>
    </mc:Fallback>
  </mc:AlternateContent>
  <p:extLst>
    <p:ext uri="{3A86A75C-4F4B-4683-9AE1-C65F6400EC91}">
      <p14:laserTraceLst xmlns:p14="http://schemas.microsoft.com/office/powerpoint/2010/main">
        <p14:tracePtLst>
          <p14:tracePt t="479" x="6896100" y="2606675"/>
          <p14:tracePt t="487" x="6918325" y="2697163"/>
          <p14:tracePt t="495" x="6994525" y="2819400"/>
          <p14:tracePt t="505" x="7064375" y="2903538"/>
          <p14:tracePt t="521" x="7307263" y="3048000"/>
          <p14:tracePt t="538" x="7535863" y="3101975"/>
          <p14:tracePt t="555" x="7810500" y="3178175"/>
          <p14:tracePt t="571" x="8047038" y="3230563"/>
          <p14:tracePt t="588" x="8169275" y="3276600"/>
          <p14:tracePt t="605" x="8245475" y="3292475"/>
          <p14:tracePt t="622" x="8305800" y="3306763"/>
          <p14:tracePt t="638" x="8335963" y="3306763"/>
          <p14:tracePt t="655" x="8420100" y="3306763"/>
          <p14:tracePt t="927" x="8374063" y="3306763"/>
          <p14:tracePt t="935" x="8275638" y="3298825"/>
          <p14:tracePt t="943" x="8153400" y="3298825"/>
          <p14:tracePt t="955" x="7947025" y="3298825"/>
          <p14:tracePt t="972" x="7407275" y="3298825"/>
          <p14:tracePt t="988" x="6804025" y="3284538"/>
          <p14:tracePt t="1005" x="6210300" y="3200400"/>
          <p14:tracePt t="1022" x="5486400" y="3086100"/>
          <p14:tracePt t="1038" x="5295900" y="3055938"/>
          <p14:tracePt t="1055" x="5219700" y="3032125"/>
          <p14:tracePt t="1088" x="5219700" y="3025775"/>
          <p14:tracePt t="1415" x="5235575" y="3025775"/>
          <p14:tracePt t="1423" x="5311775" y="3040063"/>
          <p14:tracePt t="1431" x="5410200" y="3063875"/>
          <p14:tracePt t="1439" x="5532438" y="3078163"/>
          <p14:tracePt t="1455" x="5768975" y="3101975"/>
          <p14:tracePt t="1472" x="6019800" y="3101975"/>
          <p14:tracePt t="1488" x="6240463" y="3101975"/>
          <p14:tracePt t="1505" x="6384925" y="3101975"/>
          <p14:tracePt t="1522" x="6408738" y="3101975"/>
          <p14:tracePt t="1555" x="6416675" y="3101975"/>
          <p14:tracePt t="1572" x="6416675" y="3063875"/>
          <p14:tracePt t="1588" x="6378575" y="2971800"/>
          <p14:tracePt t="1605" x="6362700" y="2917825"/>
          <p14:tracePt t="1663" x="6362700" y="2911475"/>
          <p14:tracePt t="1671" x="6362700" y="2895600"/>
          <p14:tracePt t="1679" x="6362700" y="2879725"/>
          <p14:tracePt t="1688" x="6378575" y="2873375"/>
          <p14:tracePt t="1705" x="6477000" y="2857500"/>
          <p14:tracePt t="1722" x="6645275" y="2857500"/>
          <p14:tracePt t="1738" x="6819900" y="2857500"/>
          <p14:tracePt t="1755" x="6888163" y="2857500"/>
          <p14:tracePt t="1772" x="6904038" y="2857500"/>
          <p14:tracePt t="1847" x="6888163" y="2857500"/>
          <p14:tracePt t="1855" x="6873875" y="2857500"/>
          <p14:tracePt t="1863" x="6858000" y="2865438"/>
          <p14:tracePt t="1872" x="6842125" y="2873375"/>
          <p14:tracePt t="1889" x="6789738" y="2911475"/>
          <p14:tracePt t="1905" x="6759575" y="2941638"/>
          <p14:tracePt t="1922" x="6743700" y="2971800"/>
          <p14:tracePt t="1939" x="6735763" y="2994025"/>
          <p14:tracePt t="1955" x="6735763" y="3009900"/>
          <p14:tracePt t="1999" x="6751638" y="3009900"/>
          <p14:tracePt t="2023" x="6759575" y="3009900"/>
          <p14:tracePt t="2031" x="6765925" y="3009900"/>
          <p14:tracePt t="2311" x="6759575" y="3009900"/>
          <p14:tracePt t="2319" x="6751638" y="3009900"/>
          <p14:tracePt t="2335" x="6735763" y="3009900"/>
          <p14:tracePt t="2343" x="6721475" y="3001963"/>
          <p14:tracePt t="2359" x="6705600" y="2994025"/>
          <p14:tracePt t="2372" x="6697663" y="2994025"/>
          <p14:tracePt t="2389" x="6659563" y="2987675"/>
          <p14:tracePt t="2406" x="6629400" y="2971800"/>
          <p14:tracePt t="2422" x="6621463" y="2971800"/>
          <p14:tracePt t="2439" x="6613525" y="2971800"/>
          <p14:tracePt t="2535" x="6599238" y="2971800"/>
          <p14:tracePt t="2543" x="6537325" y="2941638"/>
          <p14:tracePt t="2555" x="6454775" y="2925763"/>
          <p14:tracePt t="2572" x="6316663" y="2903538"/>
          <p14:tracePt t="2589" x="6294438" y="2887663"/>
          <p14:tracePt t="2815" x="6332538" y="2925763"/>
          <p14:tracePt t="2823" x="6378575" y="2971800"/>
          <p14:tracePt t="2831" x="6416675" y="3017838"/>
          <p14:tracePt t="2839" x="6454775" y="3055938"/>
          <p14:tracePt t="2856" x="6530975" y="3132138"/>
          <p14:tracePt t="2872" x="6591300" y="3200400"/>
          <p14:tracePt t="2889" x="6629400" y="3254375"/>
          <p14:tracePt t="2906" x="6667500" y="3330575"/>
          <p14:tracePt t="2922" x="6697663" y="3398838"/>
          <p14:tracePt t="2939" x="6721475" y="3467100"/>
          <p14:tracePt t="2956" x="6721475" y="3505200"/>
          <p14:tracePt t="2972" x="6721475" y="3551238"/>
          <p14:tracePt t="2989" x="6713538" y="3573463"/>
          <p14:tracePt t="3006" x="6683375" y="3627438"/>
          <p14:tracePt t="3022" x="6667500" y="3649663"/>
          <p14:tracePt t="3039" x="6645275" y="3665538"/>
          <p14:tracePt t="3056" x="6613525" y="3673475"/>
          <p14:tracePt t="3072" x="6599238" y="3687763"/>
          <p14:tracePt t="3089" x="6583363" y="3703638"/>
          <p14:tracePt t="3106" x="6575425" y="3717925"/>
          <p14:tracePt t="3122" x="6553200" y="3733800"/>
          <p14:tracePt t="3139" x="6537325" y="3763963"/>
          <p14:tracePt t="3156" x="6507163" y="3802063"/>
          <p14:tracePt t="3172" x="6484938" y="3832225"/>
          <p14:tracePt t="3175" x="6477000" y="3840163"/>
          <p14:tracePt t="3189" x="6469063" y="3848100"/>
          <p14:tracePt t="3206" x="6454775" y="3870325"/>
          <p14:tracePt t="3319" x="6454775" y="3856038"/>
          <p14:tracePt t="3327" x="6454775" y="3848100"/>
          <p14:tracePt t="3339" x="6454775" y="3832225"/>
          <p14:tracePt t="3356" x="6454775" y="3794125"/>
          <p14:tracePt t="3372" x="6461125" y="3779838"/>
          <p14:tracePt t="3406" x="6461125" y="3771900"/>
          <p14:tracePt t="3463" x="6461125" y="3763963"/>
          <p14:tracePt t="3471" x="6461125" y="3756025"/>
          <p14:tracePt t="3479" x="6461125" y="3749675"/>
          <p14:tracePt t="3489" x="6469063" y="3741738"/>
          <p14:tracePt t="3506" x="6469063" y="3725863"/>
          <p14:tracePt t="3522" x="6477000" y="3657600"/>
          <p14:tracePt t="3539" x="6507163" y="3543300"/>
          <p14:tracePt t="3556" x="6530975" y="3406775"/>
          <p14:tracePt t="3572" x="6591300" y="3260725"/>
          <p14:tracePt t="3589" x="6637338" y="3140075"/>
          <p14:tracePt t="3606" x="6675438" y="3055938"/>
          <p14:tracePt t="3622" x="6675438" y="3048000"/>
          <p14:tracePt t="3656" x="6675438" y="3032125"/>
          <p14:tracePt t="3673" x="6675438" y="3025775"/>
          <p14:tracePt t="3689" x="6675438" y="3009900"/>
          <p14:tracePt t="3706" x="6675438" y="2971800"/>
          <p14:tracePt t="3723" x="6675438" y="2925763"/>
          <p14:tracePt t="3739" x="6675438" y="2857500"/>
          <p14:tracePt t="3756" x="6683375" y="2797175"/>
          <p14:tracePt t="3772" x="6697663" y="2765425"/>
          <p14:tracePt t="3790" x="6697663" y="2743200"/>
          <p14:tracePt t="3806" x="6697663" y="2735263"/>
          <p14:tracePt t="3895" x="6697663" y="2759075"/>
          <p14:tracePt t="3903" x="6697663" y="2819400"/>
          <p14:tracePt t="3911" x="6697663" y="2895600"/>
          <p14:tracePt t="3923" x="6689725" y="2963863"/>
          <p14:tracePt t="3939" x="6675438" y="3124200"/>
          <p14:tracePt t="3956" x="6629400" y="3276600"/>
          <p14:tracePt t="3973" x="6599238" y="3382963"/>
          <p14:tracePt t="3990" x="6545263" y="3521075"/>
          <p14:tracePt t="4006" x="6507163" y="3603625"/>
          <p14:tracePt t="4023" x="6492875" y="3649663"/>
          <p14:tracePt t="4040" x="6469063" y="3687763"/>
          <p14:tracePt t="4056" x="6461125" y="3687763"/>
          <p14:tracePt t="4073" x="6461125" y="3703638"/>
          <p14:tracePt t="4127" x="6446838" y="3725863"/>
          <p14:tracePt t="4135" x="6438900" y="3733800"/>
          <p14:tracePt t="4143" x="6438900" y="3741738"/>
          <p14:tracePt t="4156" x="6438900" y="3756025"/>
          <p14:tracePt t="4173" x="6423025" y="3787775"/>
          <p14:tracePt t="4176" x="6423025" y="3810000"/>
          <p14:tracePt t="4190" x="6416675" y="3856038"/>
          <p14:tracePt t="4206" x="6416675" y="3908425"/>
          <p14:tracePt t="4223" x="6416675" y="3924300"/>
          <p14:tracePt t="4239" x="6416675" y="3932238"/>
          <p14:tracePt t="4887" x="6416675" y="3908425"/>
          <p14:tracePt t="4895" x="6438900" y="3878263"/>
          <p14:tracePt t="4906" x="6477000" y="3825875"/>
          <p14:tracePt t="4923" x="6575425" y="3725863"/>
          <p14:tracePt t="4940" x="6651625" y="3635375"/>
          <p14:tracePt t="4956" x="6743700" y="3505200"/>
          <p14:tracePt t="4973" x="6797675" y="3398838"/>
          <p14:tracePt t="4990" x="6873875" y="3222625"/>
          <p14:tracePt t="5006" x="6904038" y="3140075"/>
          <p14:tracePt t="5023" x="6926263" y="3078163"/>
          <p14:tracePt t="5040" x="6942138" y="3025775"/>
          <p14:tracePt t="5056" x="6964363" y="2994025"/>
          <p14:tracePt t="5073" x="6988175" y="2955925"/>
          <p14:tracePt t="5090" x="7002463" y="2933700"/>
          <p14:tracePt t="5106" x="7018338" y="2903538"/>
          <p14:tracePt t="5123" x="7032625" y="2879725"/>
          <p14:tracePt t="5140" x="7056438" y="2857500"/>
          <p14:tracePt t="5157" x="7070725" y="2849563"/>
          <p14:tracePt t="5159" x="7070725" y="2841625"/>
          <p14:tracePt t="5173" x="7070725" y="2835275"/>
          <p14:tracePt t="5190" x="7078663" y="2811463"/>
          <p14:tracePt t="5206" x="7086600" y="2811463"/>
          <p14:tracePt t="5223" x="7094538" y="2797175"/>
          <p14:tracePt t="5240" x="7094538" y="2781300"/>
          <p14:tracePt t="5256" x="7094538" y="2765425"/>
          <p14:tracePt t="5290" x="7094538" y="2751138"/>
          <p14:tracePt t="5306" x="7094538" y="2743200"/>
          <p14:tracePt t="5323" x="7094538" y="2720975"/>
          <p14:tracePt t="5340" x="7094538" y="2713038"/>
          <p14:tracePt t="5357" x="7078663" y="2689225"/>
          <p14:tracePt t="5373" x="7040563" y="2667000"/>
          <p14:tracePt t="5390" x="7002463" y="2667000"/>
          <p14:tracePt t="5406" x="6980238" y="2659063"/>
          <p14:tracePt t="5423" x="6950075" y="2659063"/>
          <p14:tracePt t="5440" x="6896100" y="2674938"/>
          <p14:tracePt t="5457" x="6835775" y="2751138"/>
          <p14:tracePt t="5473" x="6781800" y="2887663"/>
          <p14:tracePt t="5490" x="6759575" y="3009900"/>
          <p14:tracePt t="5507" x="6743700" y="3140075"/>
          <p14:tracePt t="5523" x="6743700" y="3208338"/>
          <p14:tracePt t="5540" x="6743700" y="3246438"/>
          <p14:tracePt t="5557" x="6765925" y="3268663"/>
          <p14:tracePt t="5573" x="6797675" y="3284538"/>
          <p14:tracePt t="5590" x="6918325" y="3284538"/>
          <p14:tracePt t="5606" x="7002463" y="3230563"/>
          <p14:tracePt t="5623" x="7078663" y="3154363"/>
          <p14:tracePt t="5640" x="7132638" y="3070225"/>
          <p14:tracePt t="5656" x="7154863" y="3025775"/>
          <p14:tracePt t="5673" x="7162800" y="2971800"/>
          <p14:tracePt t="5690" x="7162800" y="2949575"/>
          <p14:tracePt t="5707" x="7162800" y="2917825"/>
          <p14:tracePt t="5723" x="7124700" y="2887663"/>
          <p14:tracePt t="5740" x="7064375" y="2857500"/>
          <p14:tracePt t="5757" x="6980238" y="2841625"/>
          <p14:tracePt t="5774" x="6904038" y="2841625"/>
          <p14:tracePt t="5790" x="6797675" y="2857500"/>
          <p14:tracePt t="5807" x="6689725" y="2979738"/>
          <p14:tracePt t="5823" x="6667500" y="3078163"/>
          <p14:tracePt t="5840" x="6667500" y="3132138"/>
          <p14:tracePt t="5857" x="6683375" y="3162300"/>
          <p14:tracePt t="5873" x="6751638" y="3178175"/>
          <p14:tracePt t="5890" x="6896100" y="3178175"/>
          <p14:tracePt t="5907" x="7010400" y="3154363"/>
          <p14:tracePt t="5923" x="7070725" y="3108325"/>
          <p14:tracePt t="5940" x="7086600" y="3040063"/>
          <p14:tracePt t="5957" x="7086600" y="3001963"/>
          <p14:tracePt t="5974" x="7048500" y="2933700"/>
          <p14:tracePt t="5990" x="7002463" y="2911475"/>
          <p14:tracePt t="6007" x="6980238" y="2895600"/>
          <p14:tracePt t="6023" x="6972300" y="2895600"/>
          <p14:tracePt t="6071" x="6972300" y="2903538"/>
          <p14:tracePt t="6079" x="6972300" y="2933700"/>
          <p14:tracePt t="6090" x="6972300" y="2955925"/>
          <p14:tracePt t="6107" x="6972300" y="3025775"/>
          <p14:tracePt t="6123" x="6972300" y="3140075"/>
          <p14:tracePt t="6140" x="6980238" y="3298825"/>
          <p14:tracePt t="6157" x="6980238" y="3513138"/>
          <p14:tracePt t="6174" x="6980238" y="3794125"/>
          <p14:tracePt t="6190" x="6964363" y="3894138"/>
          <p14:tracePt t="6207" x="6950075" y="3932238"/>
          <p14:tracePt t="6223" x="6942138" y="3940175"/>
          <p14:tracePt t="6263" x="6934200" y="3940175"/>
          <p14:tracePt t="6274" x="6918325" y="3924300"/>
          <p14:tracePt t="6290" x="6880225" y="3870325"/>
          <p14:tracePt t="6307" x="6842125" y="3794125"/>
          <p14:tracePt t="6324" x="6804025" y="3749675"/>
          <p14:tracePt t="6340" x="6797675" y="3733800"/>
          <p14:tracePt t="6431" x="6797675" y="3741738"/>
          <p14:tracePt t="6439" x="6804025" y="3756025"/>
          <p14:tracePt t="6447" x="6827838" y="3771900"/>
          <p14:tracePt t="6457" x="6850063" y="3779838"/>
          <p14:tracePt t="6474" x="6918325" y="3810000"/>
          <p14:tracePt t="6490" x="7018338" y="3810000"/>
          <p14:tracePt t="6507" x="7124700" y="3810000"/>
          <p14:tracePt t="6523" x="7208838" y="3794125"/>
          <p14:tracePt t="6540" x="7261225" y="3756025"/>
          <p14:tracePt t="6557" x="7269163" y="3756025"/>
          <p14:tracePt t="6574" x="7277100" y="3749675"/>
          <p14:tracePt t="6687" x="7285038" y="3749675"/>
          <p14:tracePt t="6695" x="7292975" y="3741738"/>
          <p14:tracePt t="6707" x="7299325" y="3741738"/>
          <p14:tracePt t="6724" x="7323138" y="3741738"/>
          <p14:tracePt t="6740" x="7337425" y="3741738"/>
          <p14:tracePt t="7455" x="7315200" y="3741738"/>
          <p14:tracePt t="7463" x="7269163" y="3756025"/>
          <p14:tracePt t="7474" x="7208838" y="3779838"/>
          <p14:tracePt t="7491" x="7048500" y="3840163"/>
          <p14:tracePt t="7507" x="6911975" y="3902075"/>
          <p14:tracePt t="7524" x="6827838" y="3924300"/>
          <p14:tracePt t="7541" x="6765925" y="3946525"/>
          <p14:tracePt t="7557" x="6743700" y="3946525"/>
          <p14:tracePt t="7583" x="6735763" y="3946525"/>
          <p14:tracePt t="7591" x="6727825" y="3946525"/>
          <p14:tracePt t="7607" x="6705600" y="3946525"/>
          <p14:tracePt t="7624" x="6667500" y="3946525"/>
          <p14:tracePt t="7641" x="6613525" y="3946525"/>
          <p14:tracePt t="7657" x="6569075" y="3946525"/>
          <p14:tracePt t="7674" x="6545263" y="3946525"/>
          <p14:tracePt t="7691" x="6523038" y="3946525"/>
          <p14:tracePt t="7724" x="6507163" y="3946525"/>
          <p14:tracePt t="7741" x="6499225" y="3946525"/>
          <p14:tracePt t="7758" x="6454775" y="3946525"/>
          <p14:tracePt t="7774" x="6438900" y="3946525"/>
          <p14:tracePt t="7935" x="6438900" y="3940175"/>
          <p14:tracePt t="7943" x="6430963" y="3932238"/>
          <p14:tracePt t="7951" x="6423025" y="3924300"/>
          <p14:tracePt t="7967" x="6416675" y="3916363"/>
          <p14:tracePt t="7975" x="6416675" y="3908425"/>
          <p14:tracePt t="7991" x="6408738" y="3894138"/>
          <p14:tracePt t="8024" x="6408738" y="3886200"/>
          <p14:tracePt t="8041" x="6408738" y="3878263"/>
          <p14:tracePt t="8057" x="6400800" y="3870325"/>
          <p14:tracePt t="8159" x="6400800" y="3863975"/>
          <p14:tracePt t="8175" x="6400800" y="3856038"/>
          <p14:tracePt t="8207" x="6400800" y="3848100"/>
          <p14:tracePt t="8223" x="6400800" y="3840163"/>
          <p14:tracePt t="8239" x="6400800" y="3832225"/>
          <p14:tracePt t="8279" x="6400800" y="3825875"/>
          <p14:tracePt t="8343" x="6400800" y="3817938"/>
          <p14:tracePt t="8351" x="6400800" y="3825875"/>
          <p14:tracePt t="8359" x="6416675" y="3856038"/>
          <p14:tracePt t="8374" x="6461125" y="3940175"/>
          <p14:tracePt t="8391" x="6515100" y="4008438"/>
          <p14:tracePt t="8408" x="6553200" y="4054475"/>
          <p14:tracePt t="8424" x="6569075" y="4068763"/>
          <p14:tracePt t="8441" x="6613525" y="4076700"/>
          <p14:tracePt t="8458" x="6659563" y="4076700"/>
          <p14:tracePt t="8474" x="6705600" y="4076700"/>
          <p14:tracePt t="8491" x="6743700" y="4068763"/>
          <p14:tracePt t="8508" x="6789738" y="4008438"/>
          <p14:tracePt t="8524" x="6819900" y="3954463"/>
          <p14:tracePt t="8541" x="6842125" y="3902075"/>
          <p14:tracePt t="8558" x="6850063" y="3848100"/>
          <p14:tracePt t="8574" x="6850063" y="3825875"/>
          <p14:tracePt t="8591" x="6850063" y="3817938"/>
          <p14:tracePt t="8711" x="6842125" y="3817938"/>
          <p14:tracePt t="8719" x="6827838" y="3832225"/>
          <p14:tracePt t="8727" x="6797675" y="3863975"/>
          <p14:tracePt t="8741" x="6751638" y="3902075"/>
          <p14:tracePt t="8758" x="6621463" y="3962400"/>
          <p14:tracePt t="8774" x="6523038" y="3970338"/>
          <p14:tracePt t="8791" x="6408738" y="3970338"/>
          <p14:tracePt t="8808" x="6286500" y="3954463"/>
          <p14:tracePt t="8824" x="6202363" y="3924300"/>
          <p14:tracePt t="8841" x="6149975" y="3870325"/>
          <p14:tracePt t="8858" x="6134100" y="3840163"/>
          <p14:tracePt t="8874" x="6126163" y="3825875"/>
          <p14:tracePt t="8891" x="6126163" y="3817938"/>
          <p14:tracePt t="8924" x="6126163" y="3810000"/>
          <p14:tracePt t="8974" x="6126163" y="3856038"/>
          <p14:tracePt t="8982" x="6156325" y="3902075"/>
          <p14:tracePt t="8991" x="6194425" y="3954463"/>
          <p14:tracePt t="9008" x="6256338" y="4054475"/>
          <p14:tracePt t="9024" x="6332538" y="4160838"/>
          <p14:tracePt t="9041" x="6408738" y="4251325"/>
          <p14:tracePt t="9058" x="6477000" y="4313238"/>
          <p14:tracePt t="9074" x="6523038" y="4373563"/>
          <p14:tracePt t="9091" x="6561138" y="4427538"/>
          <p14:tracePt t="9108" x="6575425" y="4473575"/>
          <p14:tracePt t="9124" x="6583363" y="4572000"/>
          <p14:tracePt t="9141" x="6583363" y="4702175"/>
          <p14:tracePt t="9158" x="6583363" y="4884738"/>
          <p14:tracePt t="9174" x="6583363" y="4975225"/>
          <p14:tracePt t="9191" x="6569075" y="5021263"/>
          <p14:tracePt t="9208" x="6569075" y="5037138"/>
          <p14:tracePt t="9225" x="6569075" y="5045075"/>
          <p14:tracePt t="9258" x="6599238" y="5045075"/>
          <p14:tracePt t="9275" x="6689725" y="5037138"/>
          <p14:tracePt t="9291" x="6743700" y="4991100"/>
          <p14:tracePt t="9308" x="6759575" y="4968875"/>
          <p14:tracePt t="9325" x="6759575" y="4953000"/>
          <p14:tracePt t="9342" x="6759575" y="4945063"/>
          <p14:tracePt t="9358" x="6759575" y="4937125"/>
          <p14:tracePt t="9375" x="6759575" y="4930775"/>
          <p14:tracePt t="9408" x="6759575" y="4922838"/>
          <p14:tracePt t="9431" x="6759575" y="4914900"/>
          <p14:tracePt t="9463" x="6759575" y="4906963"/>
          <p14:tracePt t="9495" x="6759575" y="4884738"/>
          <p14:tracePt t="9503" x="6765925" y="4868863"/>
          <p14:tracePt t="9511" x="6781800" y="4854575"/>
          <p14:tracePt t="9525" x="6797675" y="4846638"/>
          <p14:tracePt t="9542" x="6896100" y="4808538"/>
          <p14:tracePt t="9558" x="6926263" y="4800600"/>
          <p14:tracePt t="9575" x="6972300" y="4792663"/>
          <p14:tracePt t="9591" x="6980238" y="4792663"/>
          <p14:tracePt t="9608" x="6988175" y="4792663"/>
          <p14:tracePt t="9625" x="6994525" y="4792663"/>
          <p14:tracePt t="9735" x="7002463" y="4792663"/>
          <p14:tracePt t="9759" x="7018338" y="4784725"/>
          <p14:tracePt t="9767" x="7032625" y="4784725"/>
          <p14:tracePt t="9775" x="7056438" y="4784725"/>
          <p14:tracePt t="9791" x="7108825" y="4784725"/>
          <p14:tracePt t="9808" x="7162800" y="4778375"/>
          <p14:tracePt t="9825" x="7192963" y="4762500"/>
          <p14:tracePt t="9841" x="7200900" y="4762500"/>
          <p14:tracePt t="10655" x="7200900" y="4754563"/>
          <p14:tracePt t="10663" x="7200900" y="4732338"/>
          <p14:tracePt t="10675" x="7200900" y="4716463"/>
          <p14:tracePt t="10692" x="7200900" y="4632325"/>
          <p14:tracePt t="10695" x="7192963" y="4541838"/>
          <p14:tracePt t="10708" x="7185025" y="4473575"/>
          <p14:tracePt t="10725" x="7170738" y="4359275"/>
          <p14:tracePt t="10742" x="7140575" y="4144963"/>
          <p14:tracePt t="10758" x="7124700" y="4022725"/>
          <p14:tracePt t="10775" x="7108825" y="3894138"/>
          <p14:tracePt t="10792" x="7078663" y="3741738"/>
          <p14:tracePt t="10808" x="7056438" y="3603625"/>
          <p14:tracePt t="10825" x="7048500" y="3459163"/>
          <p14:tracePt t="10842" x="7032625" y="3330575"/>
          <p14:tracePt t="10858" x="7026275" y="3246438"/>
          <p14:tracePt t="10875" x="7026275" y="3154363"/>
          <p14:tracePt t="10892" x="7018338" y="3086100"/>
          <p14:tracePt t="10908" x="6994525" y="3001963"/>
          <p14:tracePt t="10926" x="6980238" y="2955925"/>
          <p14:tracePt t="10942" x="6956425" y="2917825"/>
          <p14:tracePt t="10958" x="6926263" y="2865438"/>
          <p14:tracePt t="10975" x="6896100" y="2835275"/>
          <p14:tracePt t="10992" x="6896100" y="2827338"/>
          <p14:tracePt t="11008" x="6888163" y="2827338"/>
          <p14:tracePt t="11295" x="6896100" y="2827338"/>
          <p14:tracePt t="11303" x="6904038" y="2827338"/>
          <p14:tracePt t="11311" x="6918325" y="2827338"/>
          <p14:tracePt t="11326" x="6950075" y="2811463"/>
          <p14:tracePt t="11342" x="6964363" y="2797175"/>
          <p14:tracePt t="11358" x="7002463" y="2773363"/>
          <p14:tracePt t="11375" x="7018338" y="2773363"/>
          <p14:tracePt t="11392" x="7018338" y="2765425"/>
          <p14:tracePt t="13391" x="7032625" y="2765425"/>
          <p14:tracePt t="13407" x="7040563" y="2765425"/>
          <p14:tracePt t="13423" x="7048500" y="2765425"/>
          <p14:tracePt t="13431" x="7056438" y="2765425"/>
          <p14:tracePt t="13663" x="7064375" y="2765425"/>
          <p14:tracePt t="13671" x="7064375" y="2751138"/>
          <p14:tracePt t="13678" x="7064375" y="2735263"/>
          <p14:tracePt t="13693" x="7056438" y="2727325"/>
          <p14:tracePt t="13710" x="7032625" y="2705100"/>
          <p14:tracePt t="13726" x="7026275" y="2697163"/>
          <p14:tracePt t="13743" x="7018338" y="2697163"/>
          <p14:tracePt t="13775" x="7010400" y="2697163"/>
          <p14:tracePt t="13783" x="6994525" y="2689225"/>
          <p14:tracePt t="13793" x="6964363" y="2682875"/>
          <p14:tracePt t="13809" x="6896100" y="2667000"/>
          <p14:tracePt t="13826" x="6804025" y="2644775"/>
          <p14:tracePt t="13843" x="6705600" y="2644775"/>
          <p14:tracePt t="13859" x="6637338" y="2644775"/>
          <p14:tracePt t="13876" x="6629400" y="2651125"/>
          <p14:tracePt t="13893" x="6621463" y="2651125"/>
          <p14:tracePt t="13910" x="6613525" y="2659063"/>
          <p14:tracePt t="13926" x="6591300" y="2689225"/>
          <p14:tracePt t="13942" x="6575425" y="2735263"/>
          <p14:tracePt t="13959" x="6545263" y="2803525"/>
          <p14:tracePt t="13976" x="6515100" y="2903538"/>
          <p14:tracePt t="13992" x="6507163" y="2987675"/>
          <p14:tracePt t="14009" x="6492875" y="3055938"/>
          <p14:tracePt t="14026" x="6484938" y="3086100"/>
          <p14:tracePt t="14042" x="6484938" y="3116263"/>
          <p14:tracePt t="14059" x="6484938" y="3132138"/>
          <p14:tracePt t="14076" x="6484938" y="3146425"/>
          <p14:tracePt t="14470" x="6484938" y="3154363"/>
          <p14:tracePt t="14478" x="6484938" y="3178175"/>
          <p14:tracePt t="14486" x="6484938" y="3222625"/>
          <p14:tracePt t="14494" x="6477000" y="3268663"/>
          <p14:tracePt t="14509" x="6477000" y="3336925"/>
          <p14:tracePt t="14526" x="6461125" y="3551238"/>
          <p14:tracePt t="14543" x="6446838" y="3641725"/>
          <p14:tracePt t="14559" x="6438900" y="3703638"/>
          <p14:tracePt t="14576" x="6438900" y="3717925"/>
          <p14:tracePt t="14593" x="6430963" y="3749675"/>
          <p14:tracePt t="14609" x="6423025" y="3756025"/>
          <p14:tracePt t="14626" x="6416675" y="3771900"/>
          <p14:tracePt t="14781" x="6416675" y="3779838"/>
          <p14:tracePt t="14789" x="6408738" y="3794125"/>
          <p14:tracePt t="14797" x="6408738" y="3810000"/>
          <p14:tracePt t="14809" x="6408738" y="3817938"/>
          <p14:tracePt t="14826" x="6408738" y="3825875"/>
          <p14:tracePt t="14843" x="6408738" y="3848100"/>
          <p14:tracePt t="14860" x="6392863" y="3886200"/>
          <p14:tracePt t="14876" x="6384925" y="3916363"/>
          <p14:tracePt t="14893" x="6384925" y="3984625"/>
          <p14:tracePt t="14909" x="6354763" y="4191000"/>
          <p14:tracePt t="14926" x="6332538" y="4359275"/>
          <p14:tracePt t="14943" x="6316663" y="4533900"/>
          <p14:tracePt t="14959" x="6308725" y="4702175"/>
          <p14:tracePt t="14976" x="6294438" y="4854575"/>
          <p14:tracePt t="14993" x="6294438" y="4968875"/>
          <p14:tracePt t="15009" x="6294438" y="5059363"/>
          <p14:tracePt t="15026" x="6294438" y="5097463"/>
          <p14:tracePt t="15043" x="6294438" y="5121275"/>
          <p14:tracePt t="15086" x="6308725" y="5121275"/>
          <p14:tracePt t="15094" x="6354763" y="5121275"/>
          <p14:tracePt t="15109" x="6446838" y="5067300"/>
          <p14:tracePt t="15126" x="6537325" y="5006975"/>
          <p14:tracePt t="15143" x="6613525" y="4953000"/>
          <p14:tracePt t="15159" x="6645275" y="4914900"/>
          <p14:tracePt t="15176" x="6659563" y="4899025"/>
          <p14:tracePt t="15303" x="6659563" y="4892675"/>
          <p14:tracePt t="15319" x="6667500" y="4892675"/>
          <p14:tracePt t="15431" x="6667500" y="4884738"/>
          <p14:tracePt t="15447" x="6659563" y="4884738"/>
          <p14:tracePt t="15455" x="6651625" y="4884738"/>
          <p14:tracePt t="16022" x="6651625" y="4854575"/>
          <p14:tracePt t="16031" x="6651625" y="4800600"/>
          <p14:tracePt t="16039" x="6651625" y="4754563"/>
          <p14:tracePt t="16047" x="6659563" y="4664075"/>
          <p14:tracePt t="16060" x="6675438" y="4549775"/>
          <p14:tracePt t="16078" x="6759575" y="4144963"/>
          <p14:tracePt t="16094" x="6789738" y="3840163"/>
          <p14:tracePt t="16110" x="6827838" y="3565525"/>
          <p14:tracePt t="16127" x="6858000" y="3398838"/>
          <p14:tracePt t="16144" x="6873875" y="3254375"/>
          <p14:tracePt t="16160" x="6888163" y="3116263"/>
          <p14:tracePt t="16177" x="6896100" y="3001963"/>
          <p14:tracePt t="16194" x="6911975" y="2933700"/>
          <p14:tracePt t="16210" x="6918325" y="2887663"/>
          <p14:tracePt t="16227" x="6926263" y="2865438"/>
          <p14:tracePt t="16244" x="6926263" y="2841625"/>
          <p14:tracePt t="16261" x="6926263" y="2827338"/>
          <p14:tracePt t="16277" x="6934200" y="2819400"/>
          <p14:tracePt t="16294" x="6950075" y="2789238"/>
          <p14:tracePt t="16310" x="6956425" y="2759075"/>
          <p14:tracePt t="16327" x="6956425" y="2727325"/>
          <p14:tracePt t="16344" x="6964363" y="2713038"/>
          <p14:tracePt t="16360" x="6964363" y="2697163"/>
          <p14:tracePt t="16377" x="6964363" y="2689225"/>
          <p14:tracePt t="16503" x="6956425" y="2689225"/>
          <p14:tracePt t="16511" x="6926263" y="2682875"/>
          <p14:tracePt t="16519" x="6918325" y="2682875"/>
          <p14:tracePt t="16527" x="6873875" y="2667000"/>
          <p14:tracePt t="16544" x="6804025" y="2667000"/>
          <p14:tracePt t="16560" x="6713538" y="2667000"/>
          <p14:tracePt t="16577" x="6629400" y="2667000"/>
          <p14:tracePt t="16594" x="6537325" y="2705100"/>
          <p14:tracePt t="16610" x="6469063" y="2759075"/>
          <p14:tracePt t="16627" x="6416675" y="2819400"/>
          <p14:tracePt t="16643" x="6378575" y="2925763"/>
          <p14:tracePt t="16660" x="6354763" y="3055938"/>
          <p14:tracePt t="16677" x="6324600" y="3184525"/>
          <p14:tracePt t="16693" x="6324600" y="3298825"/>
          <p14:tracePt t="16710" x="6324600" y="3375025"/>
          <p14:tracePt t="16727" x="6324600" y="3436938"/>
          <p14:tracePt t="16743" x="6324600" y="3475038"/>
          <p14:tracePt t="16760" x="6324600" y="3497263"/>
          <p14:tracePt t="16777" x="6324600" y="3505200"/>
          <p14:tracePt t="16793" x="6324600" y="3513138"/>
          <p14:tracePt t="16810" x="6332538" y="3527425"/>
          <p14:tracePt t="16827" x="6340475" y="3527425"/>
          <p14:tracePt t="16860" x="6346825" y="3535363"/>
          <p14:tracePt t="16877" x="6370638" y="3543300"/>
          <p14:tracePt t="16893" x="6438900" y="3589338"/>
          <p14:tracePt t="16910" x="6530975" y="3665538"/>
          <p14:tracePt t="16927" x="6621463" y="3741738"/>
          <p14:tracePt t="16943" x="6721475" y="3863975"/>
          <p14:tracePt t="16960" x="6781800" y="3978275"/>
          <p14:tracePt t="16977" x="6819900" y="4038600"/>
          <p14:tracePt t="16994" x="6842125" y="4068763"/>
          <p14:tracePt t="17010" x="6842125" y="4076700"/>
          <p14:tracePt t="17027" x="6865938" y="4076700"/>
          <p14:tracePt t="17044" x="6926263" y="4084638"/>
          <p14:tracePt t="17061" x="7064375" y="4068763"/>
          <p14:tracePt t="17078" x="7307263" y="3970338"/>
          <p14:tracePt t="17094" x="7429500" y="3916363"/>
          <p14:tracePt t="17111" x="7527925" y="3894138"/>
          <p14:tracePt t="17127" x="7589838" y="3870325"/>
          <p14:tracePt t="17144" x="7612063" y="3863975"/>
          <p14:tracePt t="17161" x="7658100" y="3840163"/>
          <p14:tracePt t="17177" x="7718425" y="3832225"/>
          <p14:tracePt t="17194" x="7832725" y="3810000"/>
          <p14:tracePt t="17211" x="7985125" y="3802063"/>
          <p14:tracePt t="17227" x="8145463" y="3802063"/>
          <p14:tracePt t="17244" x="8321675" y="3802063"/>
          <p14:tracePt t="17261" x="8474075" y="3802063"/>
          <p14:tracePt t="17264" x="8542338" y="3802063"/>
          <p14:tracePt t="17278" x="8602663" y="3802063"/>
          <p14:tracePt t="17294" x="8618538" y="3802063"/>
          <p14:tracePt t="17367" x="8626475" y="3840163"/>
          <p14:tracePt t="17375" x="8626475" y="3894138"/>
          <p14:tracePt t="17383" x="8640763" y="3946525"/>
          <p14:tracePt t="17394" x="8640763" y="4016375"/>
          <p14:tracePt t="17411" x="8632825" y="4191000"/>
          <p14:tracePt t="17427" x="8542338" y="4343400"/>
          <p14:tracePt t="17444" x="8428038" y="4465638"/>
          <p14:tracePt t="17461" x="8283575" y="4556125"/>
          <p14:tracePt t="17478" x="8099425" y="4618038"/>
          <p14:tracePt t="17494" x="7970838" y="4618038"/>
          <p14:tracePt t="17511" x="7810500" y="4618038"/>
          <p14:tracePt t="17528" x="7573963" y="4594225"/>
          <p14:tracePt t="17544" x="7361238" y="4572000"/>
          <p14:tracePt t="17561" x="7178675" y="4549775"/>
          <p14:tracePt t="17578" x="7032625" y="4511675"/>
          <p14:tracePt t="17594" x="6988175" y="4503738"/>
          <p14:tracePt t="17611" x="6980238" y="4503738"/>
          <p14:tracePt t="17719" x="6972300" y="4503738"/>
          <p14:tracePt t="17735" x="6964363" y="4495800"/>
          <p14:tracePt t="17743" x="6950075" y="4495800"/>
          <p14:tracePt t="17751" x="6918325" y="4487863"/>
          <p14:tracePt t="17761" x="6911975" y="4487863"/>
          <p14:tracePt t="17778" x="6858000" y="4473575"/>
          <p14:tracePt t="17794" x="6850063" y="4473575"/>
          <p14:tracePt t="17951" x="6827838" y="4473575"/>
          <p14:tracePt t="17959" x="6789738" y="4457700"/>
          <p14:tracePt t="17967" x="6705600" y="4441825"/>
          <p14:tracePt t="17978" x="6645275" y="4419600"/>
          <p14:tracePt t="17994" x="6523038" y="4365625"/>
          <p14:tracePt t="18011" x="6438900" y="4335463"/>
          <p14:tracePt t="18028" x="6226175" y="4283075"/>
          <p14:tracePt t="18044" x="5913438" y="4213225"/>
          <p14:tracePt t="18061" x="5638800" y="4076700"/>
          <p14:tracePt t="18078" x="5502275" y="3940175"/>
          <p14:tracePt t="18431" x="5486400" y="3940175"/>
          <p14:tracePt t="18439" x="5478463" y="3946525"/>
          <p14:tracePt t="18446" x="5464175" y="3954463"/>
          <p14:tracePt t="18461" x="5456238" y="3962400"/>
          <p14:tracePt t="18478" x="5432425" y="3978275"/>
          <p14:tracePt t="18494" x="5394325" y="3978275"/>
          <p14:tracePt t="18511" x="5372100" y="3984625"/>
        </p14:tracePtLst>
      </p14:laserTrace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0443" t="34493" r="34565" b="23156"/>
          <a:stretch/>
        </p:blipFill>
        <p:spPr>
          <a:xfrm>
            <a:off x="2968978" y="1817510"/>
            <a:ext cx="6039555" cy="4111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120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5073"/>
    </mc:Choice>
    <mc:Fallback xmlns="">
      <p:transition advTm="55073"/>
    </mc:Fallback>
  </mc:AlternateContent>
  <p:extLst>
    <p:ext uri="{3A86A75C-4F4B-4683-9AE1-C65F6400EC91}">
      <p14:laserTraceLst xmlns:p14="http://schemas.microsoft.com/office/powerpoint/2010/main">
        <p14:tracePtLst>
          <p14:tracePt t="816" x="5426075" y="3978275"/>
          <p14:tracePt t="824" x="5502275" y="3932238"/>
          <p14:tracePt t="832" x="5570538" y="3902075"/>
          <p14:tracePt t="848" x="5622925" y="3856038"/>
          <p14:tracePt t="865" x="5684838" y="3794125"/>
          <p14:tracePt t="882" x="5791200" y="3657600"/>
          <p14:tracePt t="898" x="5913438" y="3521075"/>
          <p14:tracePt t="915" x="6011863" y="3375025"/>
          <p14:tracePt t="932" x="6065838" y="3246438"/>
          <p14:tracePt t="948" x="6111875" y="3146425"/>
          <p14:tracePt t="965" x="6126163" y="3094038"/>
          <p14:tracePt t="982" x="6134100" y="3078163"/>
          <p14:tracePt t="1081" x="6134100" y="3070225"/>
          <p14:tracePt t="1104" x="6134100" y="3055938"/>
          <p14:tracePt t="1112" x="6149975" y="3040063"/>
          <p14:tracePt t="1120" x="6164263" y="3025775"/>
          <p14:tracePt t="15000" x="6180138" y="3025775"/>
          <p14:tracePt t="15008" x="6194425" y="3025775"/>
          <p14:tracePt t="15020" x="6202363" y="3025775"/>
          <p14:tracePt t="15037" x="6232525" y="3025775"/>
          <p14:tracePt t="15053" x="6278563" y="2963863"/>
          <p14:tracePt t="15071" x="6302375" y="2933700"/>
          <p14:tracePt t="15087" x="6302375" y="2911475"/>
          <p14:tracePt t="15104" x="6316663" y="2879725"/>
          <p14:tracePt t="15120" x="6316663" y="2857500"/>
          <p14:tracePt t="15137" x="6316663" y="2827338"/>
          <p14:tracePt t="15153" x="6316663" y="2811463"/>
          <p14:tracePt t="15170" x="6316663" y="2773363"/>
          <p14:tracePt t="15187" x="6316663" y="2759075"/>
          <p14:tracePt t="15203" x="6316663" y="2743200"/>
          <p14:tracePt t="15220" x="6316663" y="2727325"/>
          <p14:tracePt t="15237" x="6316663" y="2705100"/>
          <p14:tracePt t="15253" x="6316663" y="2697163"/>
          <p14:tracePt t="15271" x="6316663" y="2682875"/>
          <p14:tracePt t="15287" x="6316663" y="2667000"/>
          <p14:tracePt t="15303" x="6316663" y="2659063"/>
          <p14:tracePt t="15320" x="6316663" y="2636838"/>
          <p14:tracePt t="15354" x="6316663" y="2620963"/>
          <p14:tracePt t="15370" x="6316663" y="2613025"/>
          <p14:tracePt t="15387" x="6308725" y="2613025"/>
          <p14:tracePt t="15404" x="6302375" y="2606675"/>
          <p14:tracePt t="15420" x="6278563" y="2598738"/>
          <p14:tracePt t="15437" x="6232525" y="2582863"/>
          <p14:tracePt t="15454" x="6210300" y="2574925"/>
          <p14:tracePt t="15471" x="6180138" y="2574925"/>
          <p14:tracePt t="15504" x="6172200" y="2574925"/>
          <p14:tracePt t="15528" x="6164263" y="2574925"/>
          <p14:tracePt t="15537" x="6149975" y="2574925"/>
          <p14:tracePt t="15554" x="6096000" y="2613025"/>
          <p14:tracePt t="15570" x="6042025" y="2651125"/>
          <p14:tracePt t="15587" x="6011863" y="2682875"/>
          <p14:tracePt t="15604" x="5981700" y="2705100"/>
          <p14:tracePt t="15620" x="5973763" y="2735263"/>
          <p14:tracePt t="15637" x="5951538" y="2759075"/>
          <p14:tracePt t="15654" x="5951538" y="2789238"/>
          <p14:tracePt t="15671" x="5927725" y="2849563"/>
          <p14:tracePt t="15687" x="5927725" y="2879725"/>
          <p14:tracePt t="15704" x="5927725" y="2963863"/>
          <p14:tracePt t="15721" x="5927725" y="3040063"/>
          <p14:tracePt t="15737" x="5935663" y="3116263"/>
          <p14:tracePt t="15754" x="5981700" y="3184525"/>
          <p14:tracePt t="15770" x="6027738" y="3246438"/>
          <p14:tracePt t="15787" x="6088063" y="3284538"/>
          <p14:tracePt t="15804" x="6156325" y="3306763"/>
          <p14:tracePt t="15820" x="6240463" y="3314700"/>
          <p14:tracePt t="15837" x="6354763" y="3314700"/>
          <p14:tracePt t="15854" x="6469063" y="3314700"/>
          <p14:tracePt t="15871" x="6553200" y="3292475"/>
          <p14:tracePt t="15887" x="6621463" y="3216275"/>
          <p14:tracePt t="15904" x="6645275" y="3146425"/>
          <p14:tracePt t="15920" x="6645275" y="3078163"/>
          <p14:tracePt t="15937" x="6645275" y="2979738"/>
          <p14:tracePt t="15954" x="6637338" y="2895600"/>
          <p14:tracePt t="15970" x="6599238" y="2797175"/>
          <p14:tracePt t="15987" x="6561138" y="2720975"/>
          <p14:tracePt t="16004" x="6523038" y="2659063"/>
          <p14:tracePt t="16020" x="6469063" y="2598738"/>
          <p14:tracePt t="16037" x="6400800" y="2544763"/>
          <p14:tracePt t="16054" x="6340475" y="2514600"/>
          <p14:tracePt t="16071" x="6264275" y="2468563"/>
          <p14:tracePt t="16087" x="6248400" y="2460625"/>
          <p14:tracePt t="16104" x="6232525" y="2454275"/>
          <p14:tracePt t="16120" x="6218238" y="2446338"/>
          <p14:tracePt t="16137" x="6194425" y="2446338"/>
          <p14:tracePt t="16154" x="6118225" y="2446338"/>
          <p14:tracePt t="16171" x="5989638" y="2498725"/>
          <p14:tracePt t="16187" x="5867400" y="2560638"/>
          <p14:tracePt t="16204" x="5775325" y="2659063"/>
          <p14:tracePt t="16221" x="5715000" y="2773363"/>
          <p14:tracePt t="16237" x="5684838" y="2873375"/>
          <p14:tracePt t="16254" x="5684838" y="2955925"/>
          <p14:tracePt t="16271" x="5730875" y="3086100"/>
          <p14:tracePt t="16287" x="5807075" y="3154363"/>
          <p14:tracePt t="16304" x="5951538" y="3208338"/>
          <p14:tracePt t="16321" x="6126163" y="3230563"/>
          <p14:tracePt t="16337" x="6278563" y="3230563"/>
          <p14:tracePt t="16354" x="6400800" y="3222625"/>
          <p14:tracePt t="16371" x="6477000" y="3170238"/>
          <p14:tracePt t="16387" x="6515100" y="3078163"/>
          <p14:tracePt t="16404" x="6523038" y="2963863"/>
          <p14:tracePt t="16421" x="6515100" y="2849563"/>
          <p14:tracePt t="16437" x="6461125" y="2735263"/>
          <p14:tracePt t="16454" x="6423025" y="2651125"/>
          <p14:tracePt t="16471" x="6354763" y="2582863"/>
          <p14:tracePt t="16487" x="6324600" y="2552700"/>
          <p14:tracePt t="16504" x="6294438" y="2536825"/>
          <p14:tracePt t="16521" x="6270625" y="2530475"/>
          <p14:tracePt t="16537" x="6256338" y="2530475"/>
          <p14:tracePt t="16554" x="6218238" y="2536825"/>
          <p14:tracePt t="16571" x="6142038" y="2598738"/>
          <p14:tracePt t="16587" x="6080125" y="2674938"/>
          <p14:tracePt t="16604" x="6057900" y="2735263"/>
          <p14:tracePt t="16621" x="6042025" y="2789238"/>
          <p14:tracePt t="16638" x="6042025" y="2819400"/>
          <p14:tracePt t="16654" x="6049963" y="2827338"/>
          <p14:tracePt t="16657" x="6057900" y="2827338"/>
          <p14:tracePt t="16680" x="6065838" y="2827338"/>
          <p14:tracePt t="16704" x="6073775" y="2827338"/>
          <p14:tracePt t="16712" x="6080125" y="2827338"/>
          <p14:tracePt t="16721" x="6080125" y="2819400"/>
          <p14:tracePt t="16737" x="6080125" y="2789238"/>
          <p14:tracePt t="16754" x="6080125" y="2773363"/>
          <p14:tracePt t="16771" x="6080125" y="2759075"/>
          <p14:tracePt t="17480" x="6096000" y="2759075"/>
          <p14:tracePt t="17488" x="6126163" y="2789238"/>
          <p14:tracePt t="17496" x="6172200" y="2797175"/>
          <p14:tracePt t="17504" x="6218238" y="2827338"/>
          <p14:tracePt t="17521" x="6324600" y="2873375"/>
          <p14:tracePt t="17538" x="6469063" y="2903538"/>
          <p14:tracePt t="17554" x="6561138" y="2917825"/>
          <p14:tracePt t="17571" x="6645275" y="2917825"/>
          <p14:tracePt t="17588" x="6683375" y="2911475"/>
          <p14:tracePt t="17604" x="6683375" y="2887663"/>
          <p14:tracePt t="17621" x="6689725" y="2819400"/>
          <p14:tracePt t="17638" x="6689725" y="2743200"/>
          <p14:tracePt t="17655" x="6675438" y="2568575"/>
          <p14:tracePt t="17671" x="6637338" y="2476500"/>
          <p14:tracePt t="17688" x="6607175" y="2422525"/>
          <p14:tracePt t="17704" x="6569075" y="2384425"/>
          <p14:tracePt t="17721" x="6515100" y="2370138"/>
          <p14:tracePt t="17738" x="6454775" y="2354263"/>
          <p14:tracePt t="17754" x="6346825" y="2354263"/>
          <p14:tracePt t="17771" x="6218238" y="2408238"/>
          <p14:tracePt t="17788" x="6073775" y="2522538"/>
          <p14:tracePt t="17804" x="5943600" y="2697163"/>
          <p14:tracePt t="17821" x="5807075" y="2955925"/>
          <p14:tracePt t="17838" x="5768975" y="3132138"/>
          <p14:tracePt t="17855" x="5768975" y="3398838"/>
          <p14:tracePt t="17871" x="5837238" y="3573463"/>
          <p14:tracePt t="17888" x="5981700" y="3703638"/>
          <p14:tracePt t="17904" x="6188075" y="3756025"/>
          <p14:tracePt t="17921" x="6438900" y="3763963"/>
          <p14:tracePt t="17938" x="6659563" y="3725863"/>
          <p14:tracePt t="17954" x="6819900" y="3603625"/>
          <p14:tracePt t="17971" x="6926263" y="3368675"/>
          <p14:tracePt t="17988" x="6934200" y="3108325"/>
          <p14:tracePt t="18005" x="6850063" y="2865438"/>
          <p14:tracePt t="18021" x="6675438" y="2674938"/>
          <p14:tracePt t="18038" x="6416675" y="2544763"/>
          <p14:tracePt t="18055" x="6019800" y="2460625"/>
          <p14:tracePt t="18071" x="5851525" y="2476500"/>
          <p14:tracePt t="18088" x="5715000" y="2582863"/>
          <p14:tracePt t="18105" x="5646738" y="2811463"/>
          <p14:tracePt t="18121" x="5584825" y="3146425"/>
          <p14:tracePt t="18138" x="5584825" y="3444875"/>
          <p14:tracePt t="18155" x="5684838" y="3627438"/>
          <p14:tracePt t="18171" x="5851525" y="3711575"/>
          <p14:tracePt t="18188" x="6111875" y="3733800"/>
          <p14:tracePt t="18205" x="6430963" y="3679825"/>
          <p14:tracePt t="18221" x="6637338" y="3589338"/>
          <p14:tracePt t="18238" x="6765925" y="3467100"/>
          <p14:tracePt t="18255" x="6797675" y="3306763"/>
          <p14:tracePt t="18271" x="6751638" y="3124200"/>
          <p14:tracePt t="18288" x="6645275" y="3032125"/>
          <p14:tracePt t="18305" x="6537325" y="2994025"/>
          <p14:tracePt t="18321" x="6492875" y="2994025"/>
          <p14:tracePt t="18338" x="6461125" y="2994025"/>
          <p14:tracePt t="18355" x="6454775" y="3001963"/>
          <p14:tracePt t="18371" x="6438900" y="3048000"/>
          <p14:tracePt t="18388" x="6438900" y="3078163"/>
          <p14:tracePt t="18405" x="6438900" y="3101975"/>
          <p14:tracePt t="18568" x="6430963" y="3094038"/>
          <p14:tracePt t="18575" x="6430963" y="3086100"/>
          <p14:tracePt t="18584" x="6430963" y="3078163"/>
          <p14:tracePt t="18600" x="6416675" y="3063875"/>
          <p14:tracePt t="18608" x="6416675" y="3048000"/>
          <p14:tracePt t="18623" x="6416675" y="3032125"/>
          <p14:tracePt t="18639" x="6416675" y="3001963"/>
          <p14:tracePt t="18655" x="6416675" y="2979738"/>
          <p14:tracePt t="18671" x="6408738" y="2941638"/>
          <p14:tracePt t="18688" x="6408738" y="2911475"/>
          <p14:tracePt t="18705" x="6408738" y="2903538"/>
          <p14:tracePt t="18721" x="6400800" y="2887663"/>
          <p14:tracePt t="18738" x="6400800" y="2873375"/>
          <p14:tracePt t="18755" x="6392863" y="2857500"/>
          <p14:tracePt t="18771" x="6392863" y="2827338"/>
          <p14:tracePt t="18788" x="6384925" y="2811463"/>
          <p14:tracePt t="18805" x="6384925" y="2781300"/>
          <p14:tracePt t="18821" x="6362700" y="2765425"/>
          <p14:tracePt t="18838" x="6362700" y="2759075"/>
          <p14:tracePt t="18855" x="6362700" y="2751138"/>
          <p14:tracePt t="18952" x="6354763" y="2743200"/>
          <p14:tracePt t="19008" x="6340475" y="2743200"/>
          <p14:tracePt t="19040" x="6340475" y="2735263"/>
          <p14:tracePt t="19112" x="6332538" y="2735263"/>
          <p14:tracePt t="19120" x="6324600" y="2735263"/>
          <p14:tracePt t="19128" x="6316663" y="2735263"/>
          <p14:tracePt t="19138" x="6308725" y="2735263"/>
          <p14:tracePt t="19155" x="6294438" y="2751138"/>
          <p14:tracePt t="19172" x="6278563" y="2759075"/>
          <p14:tracePt t="19188" x="6270625" y="2765425"/>
          <p14:tracePt t="19205" x="6264275" y="2773363"/>
          <p14:tracePt t="19222" x="6248400" y="2781300"/>
          <p14:tracePt t="19239" x="6240463" y="2797175"/>
          <p14:tracePt t="19255" x="6232525" y="2803525"/>
          <p14:tracePt t="19608" x="6226175" y="2819400"/>
          <p14:tracePt t="19616" x="6226175" y="2835275"/>
          <p14:tracePt t="19623" x="6226175" y="2841625"/>
          <p14:tracePt t="19638" x="6232525" y="2849563"/>
          <p14:tracePt t="19655" x="6232525" y="2865438"/>
          <p14:tracePt t="19672" x="6232525" y="2879725"/>
          <p14:tracePt t="19984" x="6232525" y="2917825"/>
          <p14:tracePt t="19992" x="6232525" y="2971800"/>
          <p14:tracePt t="20000" x="6218238" y="3032125"/>
          <p14:tracePt t="20008" x="6202363" y="3116263"/>
          <p14:tracePt t="20022" x="6194425" y="3208338"/>
          <p14:tracePt t="20039" x="6194425" y="3535363"/>
          <p14:tracePt t="20055" x="6194425" y="3756025"/>
          <p14:tracePt t="20072" x="6240463" y="3978275"/>
          <p14:tracePt t="20089" x="6308725" y="4175125"/>
          <p14:tracePt t="20105" x="6346825" y="4313238"/>
          <p14:tracePt t="20122" x="6362700" y="4373563"/>
          <p14:tracePt t="20139" x="6384925" y="4427538"/>
          <p14:tracePt t="20155" x="6384925" y="4457700"/>
          <p14:tracePt t="20172" x="6392863" y="4473575"/>
          <p14:tracePt t="20312" x="6392863" y="4487863"/>
          <p14:tracePt t="20376" x="6400800" y="4495800"/>
          <p14:tracePt t="20392" x="6416675" y="4487863"/>
          <p14:tracePt t="20399" x="6416675" y="4457700"/>
          <p14:tracePt t="20408" x="6430963" y="4419600"/>
          <p14:tracePt t="20423" x="6438900" y="4359275"/>
          <p14:tracePt t="20439" x="6438900" y="4321175"/>
          <p14:tracePt t="20455" x="6446838" y="4305300"/>
          <p14:tracePt t="20488" x="6446838" y="4297363"/>
          <p14:tracePt t="20505" x="6446838" y="4289425"/>
          <p14:tracePt t="23200" x="6446838" y="4275138"/>
          <p14:tracePt t="23208" x="6446838" y="4267200"/>
          <p14:tracePt t="23216" x="6446838" y="4259263"/>
          <p14:tracePt t="23224" x="6446838" y="4237038"/>
          <p14:tracePt t="23240" x="6438900" y="4137025"/>
          <p14:tracePt t="23257" x="6430963" y="4016375"/>
          <p14:tracePt t="23273" x="6430963" y="3924300"/>
          <p14:tracePt t="23289" x="6430963" y="3817938"/>
          <p14:tracePt t="23307" x="6430963" y="3725863"/>
          <p14:tracePt t="23323" x="6430963" y="3665538"/>
          <p14:tracePt t="23340" x="6430963" y="3581400"/>
          <p14:tracePt t="23356" x="6430963" y="3475038"/>
          <p14:tracePt t="23373" x="6430963" y="3398838"/>
          <p14:tracePt t="23390" x="6423025" y="3298825"/>
          <p14:tracePt t="23407" x="6416675" y="3140075"/>
          <p14:tracePt t="23423" x="6392863" y="3048000"/>
          <p14:tracePt t="23440" x="6384925" y="2963863"/>
          <p14:tracePt t="23456" x="6378575" y="2887663"/>
          <p14:tracePt t="23473" x="6362700" y="2827338"/>
          <p14:tracePt t="23490" x="6354763" y="2759075"/>
          <p14:tracePt t="23506" x="6346825" y="2720975"/>
          <p14:tracePt t="23523" x="6346825" y="2705100"/>
          <p14:tracePt t="23540" x="6340475" y="2697163"/>
          <p14:tracePt t="23557" x="6340475" y="2689225"/>
          <p14:tracePt t="23573" x="6332538" y="2682875"/>
          <p14:tracePt t="23608" x="6316663" y="2674938"/>
          <p14:tracePt t="23624" x="6308725" y="2667000"/>
          <p14:tracePt t="23711" x="6302375" y="2667000"/>
          <p14:tracePt t="23720" x="6302375" y="2689225"/>
          <p14:tracePt t="23727" x="6302375" y="2713038"/>
          <p14:tracePt t="23740" x="6302375" y="2735263"/>
          <p14:tracePt t="23757" x="6316663" y="2797175"/>
          <p14:tracePt t="23773" x="6324600" y="2841625"/>
          <p14:tracePt t="23790" x="6332538" y="2865438"/>
          <p14:tracePt t="23807" x="6332538" y="2873375"/>
          <p14:tracePt t="23823" x="6332538" y="2879725"/>
          <p14:tracePt t="23880" x="6324600" y="2879725"/>
          <p14:tracePt t="23896" x="6316663" y="2879725"/>
          <p14:tracePt t="23919" x="6308725" y="2879725"/>
          <p14:tracePt t="23936" x="6294438" y="2879725"/>
          <p14:tracePt t="23943" x="6294438" y="2873375"/>
          <p14:tracePt t="23951" x="6294438" y="2865438"/>
          <p14:tracePt t="23968" x="6294438" y="2849563"/>
          <p14:tracePt t="23975" x="6294438" y="2841625"/>
          <p14:tracePt t="23990" x="6286500" y="2841625"/>
          <p14:tracePt t="24007" x="6286500" y="2835275"/>
          <p14:tracePt t="24128" x="6286500" y="2841625"/>
          <p14:tracePt t="24256" x="6278563" y="2835275"/>
          <p14:tracePt t="24263" x="6278563" y="2827338"/>
          <p14:tracePt t="24336" x="6278563" y="2849563"/>
          <p14:tracePt t="24343" x="6278563" y="2873375"/>
          <p14:tracePt t="24351" x="6278563" y="2887663"/>
          <p14:tracePt t="24359" x="6278563" y="2903538"/>
          <p14:tracePt t="24373" x="6278563" y="2917825"/>
          <p14:tracePt t="24390" x="6270625" y="2925763"/>
          <p14:tracePt t="24440" x="6270625" y="2917825"/>
          <p14:tracePt t="24448" x="6270625" y="2895600"/>
          <p14:tracePt t="24457" x="6270625" y="2873375"/>
          <p14:tracePt t="24474" x="6270625" y="2849563"/>
          <p14:tracePt t="24490" x="6270625" y="2841625"/>
          <p14:tracePt t="24535" x="6270625" y="2849563"/>
          <p14:tracePt t="24543" x="6270625" y="2879725"/>
          <p14:tracePt t="24557" x="6270625" y="2903538"/>
          <p14:tracePt t="24574" x="6270625" y="2941638"/>
          <p14:tracePt t="24590" x="6270625" y="2955925"/>
          <p14:tracePt t="24632" x="6270625" y="2949575"/>
          <p14:tracePt t="24639" x="6270625" y="2917825"/>
          <p14:tracePt t="24648" x="6270625" y="2895600"/>
          <p14:tracePt t="24657" x="6270625" y="2865438"/>
          <p14:tracePt t="24674" x="6270625" y="2835275"/>
          <p14:tracePt t="24690" x="6270625" y="2811463"/>
          <p14:tracePt t="24744" x="6270625" y="2819400"/>
          <p14:tracePt t="24752" x="6270625" y="2835275"/>
          <p14:tracePt t="24759" x="6270625" y="2849563"/>
          <p14:tracePt t="24774" x="6270625" y="2865438"/>
          <p14:tracePt t="24792" x="6270625" y="2873375"/>
          <p14:tracePt t="24856" x="6270625" y="2865438"/>
          <p14:tracePt t="24880" x="6270625" y="2849563"/>
          <p14:tracePt t="25088" x="6270625" y="2857500"/>
          <p14:tracePt t="25096" x="6270625" y="2865438"/>
          <p14:tracePt t="25111" x="6270625" y="2879725"/>
          <p14:tracePt t="25124" x="6278563" y="2895600"/>
          <p14:tracePt t="25143" x="6278563" y="2903538"/>
          <p14:tracePt t="25157" x="6286500" y="2917825"/>
          <p14:tracePt t="25174" x="6286500" y="2925763"/>
          <p14:tracePt t="25190" x="6294438" y="2925763"/>
          <p14:tracePt t="25207" x="6294438" y="2933700"/>
          <p14:tracePt t="36848" x="6302375" y="2933700"/>
          <p14:tracePt t="36856" x="6346825" y="2949575"/>
          <p14:tracePt t="36864" x="6400800" y="2955925"/>
          <p14:tracePt t="36878" x="6477000" y="2987675"/>
          <p14:tracePt t="36895" x="6697663" y="3070225"/>
          <p14:tracePt t="36911" x="6804025" y="3108325"/>
          <p14:tracePt t="36928" x="6904038" y="3154363"/>
          <p14:tracePt t="36945" x="7002463" y="3192463"/>
          <p14:tracePt t="36961" x="7116763" y="3246438"/>
          <p14:tracePt t="36978" x="7200900" y="3292475"/>
          <p14:tracePt t="36995" x="7254875" y="3336925"/>
          <p14:tracePt t="37011" x="7307263" y="3398838"/>
          <p14:tracePt t="37028" x="7345363" y="3475038"/>
          <p14:tracePt t="37045" x="7375525" y="3543300"/>
          <p14:tracePt t="37061" x="7399338" y="3619500"/>
          <p14:tracePt t="37079" x="7399338" y="3717925"/>
          <p14:tracePt t="37095" x="7399338" y="3741738"/>
          <p14:tracePt t="37111" x="7353300" y="3840163"/>
          <p14:tracePt t="37128" x="7331075" y="3908425"/>
          <p14:tracePt t="37145" x="7307263" y="3970338"/>
          <p14:tracePt t="37161" x="7299325" y="4000500"/>
          <p14:tracePt t="37178" x="7299325" y="4016375"/>
          <p14:tracePt t="37239" x="7292975" y="4022725"/>
          <p14:tracePt t="37256" x="7277100" y="4022725"/>
          <p14:tracePt t="37263" x="7254875" y="4022725"/>
          <p14:tracePt t="37272" x="7239000" y="4022725"/>
          <p14:tracePt t="37280" x="7200900" y="4022725"/>
          <p14:tracePt t="37295" x="7154863" y="4016375"/>
          <p14:tracePt t="37311" x="7056438" y="4008438"/>
          <p14:tracePt t="37328" x="7026275" y="4008438"/>
          <p14:tracePt t="37345" x="7018338" y="4008438"/>
          <p14:tracePt t="37575" x="6994525" y="3984625"/>
          <p14:tracePt t="37583" x="6988175" y="3962400"/>
          <p14:tracePt t="37599" x="6980238" y="3954463"/>
          <p14:tracePt t="37612" x="6980238" y="3932238"/>
          <p14:tracePt t="37960" x="6980238" y="3940175"/>
          <p14:tracePt t="37975" x="6972300" y="3940175"/>
          <p14:tracePt t="42672" x="6972300" y="3946525"/>
          <p14:tracePt t="43808" x="6972300" y="3940175"/>
          <p14:tracePt t="44096" x="6972300" y="3932238"/>
          <p14:tracePt t="44152" x="6964363" y="3932238"/>
          <p14:tracePt t="44272" x="6956425" y="3932238"/>
          <p14:tracePt t="44312" x="6956425" y="3940175"/>
          <p14:tracePt t="44344" x="6956425" y="3946525"/>
          <p14:tracePt t="44855" x="6956425" y="3954463"/>
          <p14:tracePt t="44863" x="6956425" y="3962400"/>
          <p14:tracePt t="44871" x="6956425" y="3970338"/>
          <p14:tracePt t="44881" x="6956425" y="3978275"/>
          <p14:tracePt t="44898" x="6956425" y="4008438"/>
          <p14:tracePt t="44914" x="6942138" y="4060825"/>
          <p14:tracePt t="44931" x="6904038" y="4152900"/>
          <p14:tracePt t="44948" x="6865938" y="4251325"/>
          <p14:tracePt t="44964" x="6819900" y="4365625"/>
          <p14:tracePt t="44981" x="6751638" y="4503738"/>
          <p14:tracePt t="44998" x="6697663" y="4625975"/>
          <p14:tracePt t="45015" x="6599238" y="4792663"/>
          <p14:tracePt t="45031" x="6545263" y="4876800"/>
          <p14:tracePt t="45048" x="6507163" y="4953000"/>
          <p14:tracePt t="45064" x="6461125" y="5021263"/>
          <p14:tracePt t="45081" x="6416675" y="5113338"/>
          <p14:tracePt t="45098" x="6378575" y="5189538"/>
          <p14:tracePt t="45114" x="6332538" y="5249863"/>
          <p14:tracePt t="45131" x="6286500" y="5318125"/>
          <p14:tracePt t="45148" x="6240463" y="5387975"/>
          <p14:tracePt t="45164" x="6194425" y="5440363"/>
          <p14:tracePt t="45181" x="6164263" y="5478463"/>
          <p14:tracePt t="45198" x="6156325" y="5502275"/>
          <p14:tracePt t="45215" x="6142038" y="5540375"/>
          <p14:tracePt t="45231" x="6142038" y="5554663"/>
          <p14:tracePt t="45248" x="6134100" y="5584825"/>
          <p14:tracePt t="45264" x="6126163" y="5616575"/>
          <p14:tracePt t="45281" x="6118225" y="5654675"/>
          <p14:tracePt t="45298" x="6103938" y="5699125"/>
          <p14:tracePt t="45314" x="6080125" y="5730875"/>
          <p14:tracePt t="45331" x="6057900" y="5775325"/>
          <p14:tracePt t="45348" x="6057900" y="5791200"/>
          <p14:tracePt t="45364" x="6049963" y="5813425"/>
          <p14:tracePt t="45381" x="6042025" y="5821363"/>
          <p14:tracePt t="45398" x="6042025" y="5829300"/>
          <p14:tracePt t="45504" x="6042025" y="5837238"/>
          <p14:tracePt t="45616" x="6042025" y="5821363"/>
          <p14:tracePt t="45623" x="6073775" y="5775325"/>
          <p14:tracePt t="45632" x="6126163" y="5715000"/>
          <p14:tracePt t="45648" x="6240463" y="5524500"/>
          <p14:tracePt t="45665" x="6400800" y="5189538"/>
          <p14:tracePt t="45681" x="6523038" y="4937125"/>
          <p14:tracePt t="45698" x="6683375" y="4625975"/>
          <p14:tracePt t="45715" x="6811963" y="4389438"/>
          <p14:tracePt t="45731" x="6865938" y="4244975"/>
          <p14:tracePt t="45748" x="6911975" y="4130675"/>
          <p14:tracePt t="45764" x="6950075" y="4022725"/>
          <p14:tracePt t="45781" x="6980238" y="3946525"/>
          <p14:tracePt t="45799" x="7002463" y="3863975"/>
          <p14:tracePt t="45815" x="7010400" y="3848100"/>
          <p14:tracePt t="45831" x="7026275" y="3810000"/>
          <p14:tracePt t="45848" x="7040563" y="3794125"/>
          <p14:tracePt t="45865" x="7056438" y="3771900"/>
          <p14:tracePt t="45881" x="7070725" y="3749675"/>
          <p14:tracePt t="45898" x="7102475" y="3703638"/>
          <p14:tracePt t="45915" x="7132638" y="3665538"/>
          <p14:tracePt t="45931" x="7154863" y="3635375"/>
          <p14:tracePt t="45948" x="7162800" y="3619500"/>
          <p14:tracePt t="45965" x="7162800" y="3603625"/>
          <p14:tracePt t="46151" x="7162800" y="3627438"/>
          <p14:tracePt t="46160" x="7162800" y="3711575"/>
          <p14:tracePt t="46167" x="7162800" y="3810000"/>
          <p14:tracePt t="46181" x="7162800" y="3946525"/>
          <p14:tracePt t="46199" x="7162800" y="4449763"/>
          <p14:tracePt t="46215" x="7140575" y="4754563"/>
          <p14:tracePt t="46231" x="7078663" y="5037138"/>
          <p14:tracePt t="46248" x="7002463" y="5203825"/>
          <p14:tracePt t="46265" x="6918325" y="5311775"/>
          <p14:tracePt t="46282" x="6797675" y="5394325"/>
          <p14:tracePt t="46298" x="6689725" y="5418138"/>
          <p14:tracePt t="46315" x="6607175" y="5418138"/>
          <p14:tracePt t="46331" x="6515100" y="5418138"/>
          <p14:tracePt t="46348" x="6461125" y="5387975"/>
          <p14:tracePt t="46365" x="6438900" y="5372100"/>
          <p14:tracePt t="46382" x="6408738" y="5356225"/>
          <p14:tracePt t="46447" x="6400800" y="5356225"/>
          <p14:tracePt t="46455" x="6392863" y="5356225"/>
          <p14:tracePt t="46465" x="6378575" y="5380038"/>
          <p14:tracePt t="46481" x="6346825" y="5448300"/>
          <p14:tracePt t="46498" x="6308725" y="5516563"/>
          <p14:tracePt t="46515" x="6264275" y="5584825"/>
          <p14:tracePt t="46531" x="6248400" y="5616575"/>
          <p14:tracePt t="46548" x="6248400" y="5630863"/>
          <p14:tracePt t="46582" x="6248400" y="5638800"/>
          <p14:tracePt t="47104" x="6240463" y="5646738"/>
          <p14:tracePt t="47263" x="6232525" y="5646738"/>
          <p14:tracePt t="47279" x="6226175" y="5646738"/>
          <p14:tracePt t="47303" x="6226175" y="5638800"/>
          <p14:tracePt t="47343" x="6218238" y="5630863"/>
          <p14:tracePt t="47632" x="6218238" y="5622925"/>
          <p14:tracePt t="47639" x="6226175" y="5584825"/>
          <p14:tracePt t="47649" x="6264275" y="5546725"/>
          <p14:tracePt t="47665" x="6294438" y="5516563"/>
          <p14:tracePt t="47682" x="6346825" y="5464175"/>
          <p14:tracePt t="47699" x="6430963" y="5349875"/>
          <p14:tracePt t="47715" x="6499225" y="5249863"/>
          <p14:tracePt t="47732" x="6561138" y="5113338"/>
          <p14:tracePt t="47749" x="6607175" y="4999038"/>
          <p14:tracePt t="47765" x="6637338" y="4876800"/>
          <p14:tracePt t="47783" x="6675438" y="4648200"/>
          <p14:tracePt t="47799" x="6675438" y="4564063"/>
          <p14:tracePt t="47815" x="6675438" y="4397375"/>
          <p14:tracePt t="47832" x="6675438" y="4313238"/>
          <p14:tracePt t="47849" x="6675438" y="4244975"/>
          <p14:tracePt t="47865" x="6683375" y="4198938"/>
          <p14:tracePt t="47882" x="6683375" y="4191000"/>
          <p14:tracePt t="47899" x="6683375" y="4183063"/>
          <p14:tracePt t="47960" x="6689725" y="4175125"/>
          <p14:tracePt t="47975" x="6697663" y="4152900"/>
          <p14:tracePt t="47983" x="6705600" y="4137025"/>
          <p14:tracePt t="47991" x="6705600" y="4130675"/>
          <p14:tracePt t="48000" x="6721475" y="4114800"/>
          <p14:tracePt t="48015" x="6727825" y="4084638"/>
          <p14:tracePt t="48032" x="6751638" y="4060825"/>
          <p14:tracePt t="48049" x="6751638" y="4054475"/>
          <p14:tracePt t="48065" x="6759575" y="4046538"/>
          <p14:tracePt t="48664" x="6751638" y="4076700"/>
          <p14:tracePt t="48672" x="6727825" y="4183063"/>
          <p14:tracePt t="48682" x="6689725" y="4289425"/>
          <p14:tracePt t="48699" x="6599238" y="4541838"/>
          <p14:tracePt t="48716" x="6507163" y="4770438"/>
          <p14:tracePt t="48732" x="6423025" y="4945063"/>
          <p14:tracePt t="48749" x="6340475" y="5105400"/>
          <p14:tracePt t="48766" x="6294438" y="5203825"/>
          <p14:tracePt t="48783" x="6248400" y="5295900"/>
          <p14:tracePt t="48799" x="6226175" y="5318125"/>
          <p14:tracePt t="48816" x="6210300" y="5349875"/>
          <p14:tracePt t="48832" x="6188075" y="5372100"/>
          <p14:tracePt t="48849" x="6149975" y="5394325"/>
          <p14:tracePt t="48866" x="6142038" y="5402263"/>
          <p14:tracePt t="48882" x="6126163" y="5402263"/>
          <p14:tracePt t="48899" x="6126163" y="5410200"/>
          <p14:tracePt t="48916" x="6118225" y="5418138"/>
          <p14:tracePt t="48932" x="6103938" y="5426075"/>
          <p14:tracePt t="48949" x="6088063" y="5440363"/>
          <p14:tracePt t="48966" x="6088063" y="5448300"/>
          <p14:tracePt t="48982" x="6080125" y="5456238"/>
          <p14:tracePt t="49039" x="6080125" y="5464175"/>
          <p14:tracePt t="49056" x="6080125" y="5470525"/>
          <p14:tracePt t="49071" x="6080125" y="5486400"/>
          <p14:tracePt t="49088" x="6080125" y="5494338"/>
          <p14:tracePt t="49119" x="6080125" y="5508625"/>
          <p14:tracePt t="51287" x="6080125" y="5502275"/>
          <p14:tracePt t="51295" x="6080125" y="5470525"/>
          <p14:tracePt t="51303" x="6073775" y="5426075"/>
          <p14:tracePt t="51317" x="6049963" y="5380038"/>
          <p14:tracePt t="51333" x="6019800" y="5349875"/>
          <p14:tracePt t="51350" x="6011863" y="5341938"/>
        </p14:tracePtLst>
      </p14:laserTrace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4862" t="33687" r="37372" b="22049"/>
          <a:stretch/>
        </p:blipFill>
        <p:spPr>
          <a:xfrm>
            <a:off x="3488267" y="1916948"/>
            <a:ext cx="4492978" cy="4029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077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7870"/>
    </mc:Choice>
    <mc:Fallback xmlns="">
      <p:transition advTm="37870"/>
    </mc:Fallback>
  </mc:AlternateContent>
  <p:extLst>
    <p:ext uri="{3A86A75C-4F4B-4683-9AE1-C65F6400EC91}">
      <p14:laserTraceLst xmlns:p14="http://schemas.microsoft.com/office/powerpoint/2010/main">
        <p14:tracePtLst>
          <p14:tracePt t="567" x="6073775" y="5287963"/>
          <p14:tracePt t="574" x="6316663" y="5135563"/>
          <p14:tracePt t="583" x="6575425" y="4999038"/>
          <p14:tracePt t="595" x="6675438" y="4945063"/>
          <p14:tracePt t="612" x="6727825" y="4914900"/>
          <p14:tracePt t="629" x="6804025" y="4830763"/>
          <p14:tracePt t="646" x="6988175" y="4610100"/>
          <p14:tracePt t="662" x="7056438" y="4449763"/>
          <p14:tracePt t="678" x="7124700" y="4251325"/>
          <p14:tracePt t="695" x="7146925" y="4054475"/>
          <p14:tracePt t="712" x="7146925" y="3878263"/>
          <p14:tracePt t="729" x="7094538" y="3649663"/>
          <p14:tracePt t="745" x="6988175" y="3421063"/>
          <p14:tracePt t="762" x="6911975" y="3268663"/>
          <p14:tracePt t="779" x="6827838" y="3124200"/>
          <p14:tracePt t="795" x="6735763" y="3009900"/>
          <p14:tracePt t="799" x="6689725" y="2979738"/>
          <p14:tracePt t="812" x="6645275" y="2955925"/>
          <p14:tracePt t="829" x="6569075" y="2925763"/>
          <p14:tracePt t="846" x="6423025" y="2917825"/>
          <p14:tracePt t="862" x="6354763" y="2917825"/>
          <p14:tracePt t="879" x="6294438" y="2987675"/>
          <p14:tracePt t="895" x="6226175" y="3094038"/>
          <p14:tracePt t="912" x="6149975" y="3230563"/>
          <p14:tracePt t="929" x="6042025" y="3368675"/>
          <p14:tracePt t="945" x="5965825" y="3489325"/>
          <p14:tracePt t="962" x="5867400" y="3589338"/>
          <p14:tracePt t="979" x="5807075" y="3635375"/>
          <p14:tracePt t="995" x="5761038" y="3657600"/>
          <p14:tracePt t="1012" x="5745163" y="3665538"/>
          <p14:tracePt t="1029" x="5737225" y="3665538"/>
          <p14:tracePt t="1046" x="5722938" y="3649663"/>
          <p14:tracePt t="1062" x="5692775" y="3589338"/>
          <p14:tracePt t="1079" x="5676900" y="3521075"/>
          <p14:tracePt t="1095" x="5661025" y="3444875"/>
          <p14:tracePt t="1112" x="5622925" y="3375025"/>
          <p14:tracePt t="1129" x="5592763" y="3314700"/>
          <p14:tracePt t="1145" x="5570538" y="3284538"/>
          <p14:tracePt t="1383" x="5570538" y="3276600"/>
          <p14:tracePt t="1398" x="5570538" y="3260725"/>
          <p14:tracePt t="1407" x="5562600" y="3222625"/>
          <p14:tracePt t="1414" x="5554663" y="3200400"/>
          <p14:tracePt t="1429" x="5554663" y="3192463"/>
          <p14:tracePt t="1630" x="5540375" y="3178175"/>
          <p14:tracePt t="1678" x="5540375" y="3170238"/>
          <p14:tracePt t="1686" x="5532438" y="3170238"/>
          <p14:tracePt t="1702" x="5532438" y="3162300"/>
          <p14:tracePt t="1942" x="5546725" y="3162300"/>
          <p14:tracePt t="1950" x="5578475" y="3162300"/>
          <p14:tracePt t="1962" x="5608638" y="3162300"/>
          <p14:tracePt t="1979" x="5676900" y="3192463"/>
          <p14:tracePt t="1996" x="5722938" y="3208338"/>
          <p14:tracePt t="2012" x="5753100" y="3208338"/>
          <p14:tracePt t="2054" x="5761038" y="3208338"/>
          <p14:tracePt t="2118" x="5761038" y="3200400"/>
          <p14:tracePt t="2126" x="5768975" y="3184525"/>
          <p14:tracePt t="2142" x="5775325" y="3170238"/>
          <p14:tracePt t="2150" x="5791200" y="3146425"/>
          <p14:tracePt t="2162" x="5791200" y="3140075"/>
          <p14:tracePt t="2179" x="5791200" y="3132138"/>
          <p14:tracePt t="2196" x="5807075" y="3108325"/>
          <p14:tracePt t="2230" x="5829300" y="3078163"/>
          <p14:tracePt t="2246" x="5837238" y="3063875"/>
          <p14:tracePt t="2262" x="5845175" y="3040063"/>
          <p14:tracePt t="2279" x="5859463" y="3009900"/>
          <p14:tracePt t="2296" x="5883275" y="2987675"/>
          <p14:tracePt t="2312" x="5897563" y="2949575"/>
          <p14:tracePt t="2329" x="5921375" y="2925763"/>
          <p14:tracePt t="2346" x="5935663" y="2903538"/>
          <p14:tracePt t="2362" x="5951538" y="2879725"/>
          <p14:tracePt t="2379" x="5973763" y="2857500"/>
          <p14:tracePt t="2396" x="5981700" y="2841625"/>
          <p14:tracePt t="2412" x="5981700" y="2819400"/>
          <p14:tracePt t="2430" x="5997575" y="2803525"/>
          <p14:tracePt t="2446" x="6011863" y="2781300"/>
          <p14:tracePt t="2462" x="6019800" y="2765425"/>
          <p14:tracePt t="2479" x="6027738" y="2759075"/>
          <p14:tracePt t="2558" x="6035675" y="2759075"/>
          <p14:tracePt t="2566" x="6042025" y="2759075"/>
          <p14:tracePt t="2574" x="6049963" y="2759075"/>
          <p14:tracePt t="2582" x="6065838" y="2781300"/>
          <p14:tracePt t="2596" x="6073775" y="2819400"/>
          <p14:tracePt t="2613" x="6073775" y="2873375"/>
          <p14:tracePt t="2630" x="6080125" y="2955925"/>
          <p14:tracePt t="2646" x="6080125" y="2987675"/>
          <p14:tracePt t="2750" x="6080125" y="2994025"/>
          <p14:tracePt t="2758" x="6073775" y="2994025"/>
          <p14:tracePt t="3470" x="6065838" y="3001963"/>
          <p14:tracePt t="3518" x="6065838" y="3009900"/>
          <p14:tracePt t="3534" x="6057900" y="3009900"/>
          <p14:tracePt t="3598" x="6049963" y="3017838"/>
          <p14:tracePt t="3614" x="6042025" y="3025775"/>
          <p14:tracePt t="3622" x="6042025" y="3032125"/>
          <p14:tracePt t="3631" x="6011863" y="3063875"/>
          <p14:tracePt t="3646" x="5989638" y="3086100"/>
          <p14:tracePt t="3663" x="5913438" y="3140075"/>
          <p14:tracePt t="3680" x="5875338" y="3162300"/>
          <p14:tracePt t="3696" x="5829300" y="3184525"/>
          <p14:tracePt t="3713" x="5783263" y="3200400"/>
          <p14:tracePt t="3730" x="5768975" y="3208338"/>
          <p14:tracePt t="3746" x="5753100" y="3216275"/>
          <p14:tracePt t="3763" x="5745163" y="3216275"/>
          <p14:tracePt t="3780" x="5730875" y="3222625"/>
          <p14:tracePt t="3855" x="5722938" y="3222625"/>
          <p14:tracePt t="3894" x="5715000" y="3222625"/>
          <p14:tracePt t="3902" x="5707063" y="3222625"/>
          <p14:tracePt t="3913" x="5699125" y="3222625"/>
          <p14:tracePt t="3930" x="5661025" y="3222625"/>
          <p14:tracePt t="3946" x="5616575" y="3222625"/>
          <p14:tracePt t="3963" x="5562600" y="3222625"/>
          <p14:tracePt t="3980" x="5546725" y="3222625"/>
          <p14:tracePt t="3996" x="5540375" y="3222625"/>
          <p14:tracePt t="4726" x="5540375" y="3230563"/>
          <p14:tracePt t="4734" x="5540375" y="3238500"/>
          <p14:tracePt t="4742" x="5540375" y="3254375"/>
          <p14:tracePt t="4750" x="5540375" y="3276600"/>
          <p14:tracePt t="4763" x="5540375" y="3298825"/>
          <p14:tracePt t="4780" x="5540375" y="3352800"/>
          <p14:tracePt t="4797" x="5546725" y="3436938"/>
          <p14:tracePt t="4800" x="5546725" y="3482975"/>
          <p14:tracePt t="4814" x="5546725" y="3565525"/>
          <p14:tracePt t="4830" x="5546725" y="3679825"/>
          <p14:tracePt t="4847" x="5546725" y="3756025"/>
          <p14:tracePt t="4863" x="5546725" y="3817938"/>
          <p14:tracePt t="4880" x="5546725" y="3870325"/>
          <p14:tracePt t="4897" x="5546725" y="3902075"/>
          <p14:tracePt t="4913" x="5546725" y="3946525"/>
          <p14:tracePt t="4930" x="5546725" y="3984625"/>
          <p14:tracePt t="4947" x="5546725" y="4016375"/>
          <p14:tracePt t="4963" x="5546725" y="4038600"/>
          <p14:tracePt t="4980" x="5546725" y="4068763"/>
          <p14:tracePt t="4997" x="5546725" y="4092575"/>
          <p14:tracePt t="5014" x="5546725" y="4106863"/>
          <p14:tracePt t="5030" x="5546725" y="4122738"/>
          <p14:tracePt t="5047" x="5546725" y="4137025"/>
          <p14:tracePt t="5063" x="5546725" y="4152900"/>
          <p14:tracePt t="5080" x="5546725" y="4160838"/>
          <p14:tracePt t="5097" x="5546725" y="4168775"/>
          <p14:tracePt t="6495" x="5546725" y="4160838"/>
          <p14:tracePt t="6502" x="5546725" y="4130675"/>
          <p14:tracePt t="6514" x="5554663" y="4106863"/>
          <p14:tracePt t="6531" x="5570538" y="4030663"/>
          <p14:tracePt t="6547" x="5584825" y="3940175"/>
          <p14:tracePt t="6564" x="5630863" y="3802063"/>
          <p14:tracePt t="6581" x="5676900" y="3695700"/>
          <p14:tracePt t="6598" x="5761038" y="3527425"/>
          <p14:tracePt t="6614" x="5813425" y="3451225"/>
          <p14:tracePt t="6631" x="5883275" y="3360738"/>
          <p14:tracePt t="6647" x="5935663" y="3276600"/>
          <p14:tracePt t="6664" x="6011863" y="3170238"/>
          <p14:tracePt t="6681" x="6073775" y="3078163"/>
          <p14:tracePt t="6697" x="6126163" y="3009900"/>
          <p14:tracePt t="6714" x="6188075" y="2925763"/>
          <p14:tracePt t="6731" x="6218238" y="2873375"/>
          <p14:tracePt t="6747" x="6232525" y="2811463"/>
          <p14:tracePt t="6764" x="6256338" y="2765425"/>
          <p14:tracePt t="6781" x="6278563" y="2705100"/>
          <p14:tracePt t="6798" x="6278563" y="2651125"/>
          <p14:tracePt t="6814" x="6286500" y="2613025"/>
          <p14:tracePt t="6831" x="6286500" y="2598738"/>
          <p14:tracePt t="6847" x="6286500" y="2568575"/>
          <p14:tracePt t="6864" x="6286500" y="2552700"/>
          <p14:tracePt t="6881" x="6286500" y="2530475"/>
          <p14:tracePt t="6897" x="6270625" y="2514600"/>
          <p14:tracePt t="6914" x="6256338" y="2498725"/>
          <p14:tracePt t="6931" x="6232525" y="2484438"/>
          <p14:tracePt t="6948" x="6210300" y="2484438"/>
          <p14:tracePt t="6964" x="6202363" y="2476500"/>
          <p14:tracePt t="6981" x="6172200" y="2468563"/>
          <p14:tracePt t="6997" x="6149975" y="2468563"/>
          <p14:tracePt t="7014" x="6057900" y="2468563"/>
          <p14:tracePt t="7031" x="6003925" y="2468563"/>
          <p14:tracePt t="7047" x="5935663" y="2498725"/>
          <p14:tracePt t="7064" x="5883275" y="2530475"/>
          <p14:tracePt t="7081" x="5829300" y="2560638"/>
          <p14:tracePt t="7097" x="5775325" y="2598738"/>
          <p14:tracePt t="7114" x="5730875" y="2636838"/>
          <p14:tracePt t="7131" x="5676900" y="2674938"/>
          <p14:tracePt t="7147" x="5630863" y="2720975"/>
          <p14:tracePt t="7164" x="5600700" y="2759075"/>
          <p14:tracePt t="7181" x="5570538" y="2811463"/>
          <p14:tracePt t="7198" x="5554663" y="2841625"/>
          <p14:tracePt t="7214" x="5524500" y="2911475"/>
          <p14:tracePt t="7231" x="5516563" y="2941638"/>
          <p14:tracePt t="7248" x="5508625" y="3009900"/>
          <p14:tracePt t="7264" x="5486400" y="3070225"/>
          <p14:tracePt t="7281" x="5486400" y="3140075"/>
          <p14:tracePt t="7298" x="5486400" y="3216275"/>
          <p14:tracePt t="7314" x="5486400" y="3306763"/>
          <p14:tracePt t="7331" x="5508625" y="3406775"/>
          <p14:tracePt t="7348" x="5570538" y="3497263"/>
          <p14:tracePt t="7364" x="5616575" y="3543300"/>
          <p14:tracePt t="7382" x="5730875" y="3589338"/>
          <p14:tracePt t="7398" x="5851525" y="3589338"/>
          <p14:tracePt t="7414" x="6003925" y="3589338"/>
          <p14:tracePt t="7431" x="6172200" y="3527425"/>
          <p14:tracePt t="7448" x="6302375" y="3413125"/>
          <p14:tracePt t="7464" x="6384925" y="3268663"/>
          <p14:tracePt t="7481" x="6408738" y="3146425"/>
          <p14:tracePt t="7498" x="6423025" y="3032125"/>
          <p14:tracePt t="7514" x="6423025" y="2933700"/>
          <p14:tracePt t="7531" x="6416675" y="2841625"/>
          <p14:tracePt t="7548" x="6392863" y="2765425"/>
          <p14:tracePt t="7564" x="6354763" y="2697163"/>
          <p14:tracePt t="7582" x="6308725" y="2644775"/>
          <p14:tracePt t="7598" x="6294438" y="2628900"/>
          <p14:tracePt t="7614" x="6248400" y="2613025"/>
          <p14:tracePt t="7631" x="6240463" y="2613025"/>
          <p14:tracePt t="7648" x="6202363" y="2613025"/>
          <p14:tracePt t="7664" x="6111875" y="2613025"/>
          <p14:tracePt t="7681" x="5997575" y="2628900"/>
          <p14:tracePt t="7698" x="5875338" y="2697163"/>
          <p14:tracePt t="7714" x="5768975" y="2759075"/>
          <p14:tracePt t="7731" x="5684838" y="2803525"/>
          <p14:tracePt t="7748" x="5630863" y="2879725"/>
          <p14:tracePt t="7764" x="5600700" y="2949575"/>
          <p14:tracePt t="7781" x="5592763" y="3086100"/>
          <p14:tracePt t="7798" x="5578475" y="3162300"/>
          <p14:tracePt t="7814" x="5578475" y="3216275"/>
          <p14:tracePt t="7831" x="5578475" y="3246438"/>
          <p14:tracePt t="7848" x="5578475" y="3268663"/>
          <p14:tracePt t="7864" x="5578475" y="3276600"/>
          <p14:tracePt t="7881" x="5578475" y="3292475"/>
          <p14:tracePt t="7898" x="5578475" y="3298825"/>
          <p14:tracePt t="7914" x="5584825" y="3330575"/>
          <p14:tracePt t="7931" x="5616575" y="3368675"/>
          <p14:tracePt t="7948" x="5692775" y="3436938"/>
          <p14:tracePt t="7964" x="5821363" y="3505200"/>
          <p14:tracePt t="7982" x="6088063" y="3551238"/>
          <p14:tracePt t="7998" x="6256338" y="3559175"/>
          <p14:tracePt t="8014" x="6400800" y="3543300"/>
          <p14:tracePt t="8031" x="6507163" y="3467100"/>
          <p14:tracePt t="8048" x="6545263" y="3360738"/>
          <p14:tracePt t="8065" x="6545263" y="3192463"/>
          <p14:tracePt t="8081" x="6545263" y="3025775"/>
          <p14:tracePt t="8098" x="6507163" y="2857500"/>
          <p14:tracePt t="8115" x="6454775" y="2727325"/>
          <p14:tracePt t="8131" x="6423025" y="2667000"/>
          <p14:tracePt t="8148" x="6400800" y="2636838"/>
          <p14:tracePt t="8165" x="6378575" y="2620963"/>
          <p14:tracePt t="8181" x="6362700" y="2613025"/>
          <p14:tracePt t="8198" x="6346825" y="2613025"/>
          <p14:tracePt t="8215" x="6240463" y="2628900"/>
          <p14:tracePt t="8231" x="6111875" y="2713038"/>
          <p14:tracePt t="8248" x="5951538" y="2827338"/>
          <p14:tracePt t="8264" x="5807075" y="2941638"/>
          <p14:tracePt t="8281" x="5707063" y="3032125"/>
          <p14:tracePt t="8298" x="5638800" y="3132138"/>
          <p14:tracePt t="8315" x="5608638" y="3208338"/>
          <p14:tracePt t="8331" x="5592763" y="3292475"/>
          <p14:tracePt t="8348" x="5592763" y="3398838"/>
          <p14:tracePt t="8365" x="5592763" y="3467100"/>
          <p14:tracePt t="8381" x="5592763" y="3505200"/>
          <p14:tracePt t="8398" x="5600700" y="3521075"/>
          <p14:tracePt t="8415" x="5630863" y="3521075"/>
          <p14:tracePt t="8431" x="5699125" y="3521075"/>
          <p14:tracePt t="8448" x="5821363" y="3467100"/>
          <p14:tracePt t="8465" x="5951538" y="3344863"/>
          <p14:tracePt t="8481" x="6049963" y="3178175"/>
          <p14:tracePt t="8498" x="6118225" y="3009900"/>
          <p14:tracePt t="8515" x="6134100" y="2887663"/>
          <p14:tracePt t="8531" x="6134100" y="2789238"/>
          <p14:tracePt t="8548" x="6080125" y="2667000"/>
          <p14:tracePt t="8565" x="5997575" y="2582863"/>
          <p14:tracePt t="8581" x="5927725" y="2544763"/>
          <p14:tracePt t="8598" x="5859463" y="2536825"/>
          <p14:tracePt t="8615" x="5753100" y="2560638"/>
          <p14:tracePt t="8631" x="5630863" y="2667000"/>
          <p14:tracePt t="8648" x="5494338" y="2849563"/>
          <p14:tracePt t="8665" x="5394325" y="3032125"/>
          <p14:tracePt t="8681" x="5356225" y="3146425"/>
          <p14:tracePt t="8698" x="5356225" y="3192463"/>
          <p14:tracePt t="8715" x="5356225" y="3216275"/>
          <p14:tracePt t="8731" x="5364163" y="3246438"/>
          <p14:tracePt t="8748" x="5418138" y="3246438"/>
          <p14:tracePt t="8765" x="5464175" y="3246438"/>
          <p14:tracePt t="8781" x="5546725" y="3246438"/>
          <p14:tracePt t="8798" x="5638800" y="3170238"/>
          <p14:tracePt t="8815" x="5668963" y="3124200"/>
          <p14:tracePt t="8831" x="5676900" y="3094038"/>
          <p14:tracePt t="8848" x="5676900" y="3078163"/>
          <p14:tracePt t="8865" x="5676900" y="3063875"/>
          <p14:tracePt t="8942" x="5684838" y="3055938"/>
          <p14:tracePt t="8950" x="5699125" y="3055938"/>
          <p14:tracePt t="8958" x="5722938" y="3055938"/>
          <p14:tracePt t="8966" x="5745163" y="3055938"/>
          <p14:tracePt t="8982" x="5783263" y="3063875"/>
          <p14:tracePt t="8998" x="5821363" y="3063875"/>
          <p14:tracePt t="9015" x="5859463" y="3063875"/>
          <p14:tracePt t="9032" x="5889625" y="3055938"/>
          <p14:tracePt t="9048" x="5905500" y="3017838"/>
          <p14:tracePt t="9065" x="5913438" y="2979738"/>
          <p14:tracePt t="9081" x="5913438" y="2933700"/>
          <p14:tracePt t="9098" x="5913438" y="2879725"/>
          <p14:tracePt t="9114" x="5875338" y="2819400"/>
          <p14:tracePt t="9131" x="5851525" y="2773363"/>
          <p14:tracePt t="9148" x="5845175" y="2765425"/>
          <p14:tracePt t="9278" x="5837238" y="2765425"/>
          <p14:tracePt t="9286" x="5829300" y="2765425"/>
          <p14:tracePt t="9303" x="5821363" y="2765425"/>
          <p14:tracePt t="9315" x="5813425" y="2765425"/>
          <p14:tracePt t="9332" x="5775325" y="2759075"/>
          <p14:tracePt t="9349" x="5737225" y="2759075"/>
          <p14:tracePt t="9365" x="5630863" y="2811463"/>
          <p14:tracePt t="9382" x="5554663" y="2911475"/>
          <p14:tracePt t="9398" x="5470525" y="3070225"/>
          <p14:tracePt t="9415" x="5426075" y="3254375"/>
          <p14:tracePt t="9432" x="5418138" y="3451225"/>
          <p14:tracePt t="9448" x="5418138" y="3649663"/>
          <p14:tracePt t="9465" x="5448300" y="3840163"/>
          <p14:tracePt t="9482" x="5508625" y="4008438"/>
          <p14:tracePt t="9498" x="5570538" y="4098925"/>
          <p14:tracePt t="9515" x="5608638" y="4168775"/>
          <p14:tracePt t="9532" x="5638800" y="4206875"/>
          <p14:tracePt t="9548" x="5676900" y="4267200"/>
          <p14:tracePt t="9566" x="5715000" y="4305300"/>
          <p14:tracePt t="9582" x="5722938" y="4313238"/>
          <p14:tracePt t="9615" x="5730875" y="4313238"/>
          <p14:tracePt t="9632" x="5753100" y="4275138"/>
          <p14:tracePt t="9648" x="5768975" y="4251325"/>
          <p14:tracePt t="9665" x="5791200" y="4206875"/>
          <p14:tracePt t="9682" x="5807075" y="4191000"/>
          <p14:tracePt t="9698" x="5821363" y="4183063"/>
          <p14:tracePt t="9715" x="5837238" y="4175125"/>
          <p14:tracePt t="9732" x="5859463" y="4175125"/>
          <p14:tracePt t="9748" x="5867400" y="4168775"/>
          <p14:tracePt t="9766" x="5883275" y="4168775"/>
          <p14:tracePt t="9782" x="5897563" y="4168775"/>
          <p14:tracePt t="9798" x="5927725" y="4168775"/>
          <p14:tracePt t="10358" x="5935663" y="4168775"/>
          <p14:tracePt t="10367" x="5959475" y="4168775"/>
          <p14:tracePt t="10374" x="5981700" y="4168775"/>
          <p14:tracePt t="10382" x="6057900" y="4168775"/>
          <p14:tracePt t="10398" x="6202363" y="4152900"/>
          <p14:tracePt t="10415" x="6346825" y="4114800"/>
          <p14:tracePt t="10432" x="6492875" y="4068763"/>
          <p14:tracePt t="10448" x="6583363" y="4030663"/>
          <p14:tracePt t="10465" x="6637338" y="4000500"/>
          <p14:tracePt t="10482" x="6651625" y="3954463"/>
          <p14:tracePt t="10499" x="6675438" y="3908425"/>
          <p14:tracePt t="10515" x="6683375" y="3863975"/>
          <p14:tracePt t="10531" x="6713538" y="3802063"/>
          <p14:tracePt t="10548" x="6743700" y="3749675"/>
          <p14:tracePt t="10565" x="6759575" y="3703638"/>
          <p14:tracePt t="10582" x="6773863" y="3679825"/>
          <p14:tracePt t="10598" x="6773863" y="3673475"/>
          <p14:tracePt t="10646" x="6781800" y="3665538"/>
          <p14:tracePt t="10653" x="6797675" y="3665538"/>
          <p14:tracePt t="10665" x="6804025" y="3665538"/>
          <p14:tracePt t="10681" x="6811963" y="3679825"/>
          <p14:tracePt t="10698" x="6819900" y="3679825"/>
          <p14:tracePt t="10715" x="6819900" y="3703638"/>
          <p14:tracePt t="10732" x="6819900" y="3717925"/>
          <p14:tracePt t="10749" x="6804025" y="3749675"/>
          <p14:tracePt t="10765" x="6781800" y="3756025"/>
          <p14:tracePt t="10782" x="6713538" y="3771900"/>
          <p14:tracePt t="10798" x="6697663" y="3771900"/>
          <p14:tracePt t="11013" x="6697663" y="3779838"/>
          <p14:tracePt t="11029" x="6697663" y="3787775"/>
          <p14:tracePt t="11037" x="6697663" y="3794125"/>
          <p14:tracePt t="11045" x="6697663" y="3802063"/>
          <p14:tracePt t="11061" x="6697663" y="3817938"/>
          <p14:tracePt t="11077" x="6697663" y="3825875"/>
          <p14:tracePt t="11175" x="6689725" y="3825875"/>
          <p14:tracePt t="11590" x="6689725" y="3832225"/>
          <p14:tracePt t="11606" x="6683375" y="3832225"/>
          <p14:tracePt t="11630" x="6675438" y="3832225"/>
          <p14:tracePt t="11670" x="6667500" y="3840163"/>
          <p14:tracePt t="11686" x="6667500" y="3848100"/>
          <p14:tracePt t="11726" x="6659563" y="3848100"/>
          <p14:tracePt t="11974" x="6651625" y="3848100"/>
          <p14:tracePt t="12110" x="6651625" y="3840163"/>
          <p14:tracePt t="13479" x="6629400" y="3848100"/>
          <p14:tracePt t="13486" x="6613525" y="3856038"/>
          <p14:tracePt t="13495" x="6583363" y="3886200"/>
          <p14:tracePt t="13502" x="6530975" y="3924300"/>
          <p14:tracePt t="13516" x="6477000" y="3954463"/>
          <p14:tracePt t="13533" x="6362700" y="4038600"/>
          <p14:tracePt t="13550" x="6172200" y="4144963"/>
          <p14:tracePt t="13566" x="6080125" y="4198938"/>
          <p14:tracePt t="13583" x="6049963" y="4213225"/>
          <p14:tracePt t="13600" x="6027738" y="4213225"/>
          <p14:tracePt t="13617" x="6027738" y="4221163"/>
          <p14:tracePt t="13633" x="6011863" y="4229100"/>
          <p14:tracePt t="13650" x="6003925" y="4229100"/>
          <p14:tracePt t="13695" x="5997575" y="4229100"/>
          <p14:tracePt t="13743" x="5989638" y="4229100"/>
          <p14:tracePt t="13767" x="5981700" y="4229100"/>
          <p14:tracePt t="13862" x="5981700" y="4221163"/>
          <p14:tracePt t="13918" x="5981700" y="4213225"/>
          <p14:tracePt t="13926" x="5981700" y="4206875"/>
          <p14:tracePt t="13950" x="5981700" y="4198938"/>
          <p14:tracePt t="13958" x="5981700" y="4191000"/>
          <p14:tracePt t="13967" x="5981700" y="4183063"/>
          <p14:tracePt t="13983" x="5973763" y="4175125"/>
          <p14:tracePt t="14000" x="5951538" y="4160838"/>
          <p14:tracePt t="14017" x="5913438" y="4152900"/>
          <p14:tracePt t="14033" x="5768975" y="4122738"/>
          <p14:tracePt t="14050" x="5600700" y="4106863"/>
          <p14:tracePt t="14067" x="5470525" y="4084638"/>
          <p14:tracePt t="14083" x="5356225" y="4068763"/>
          <p14:tracePt t="14100" x="5295900" y="4060825"/>
          <p14:tracePt t="14117" x="5287963" y="4060825"/>
          <p14:tracePt t="14198" x="5280025" y="4060825"/>
          <p14:tracePt t="14750" x="5280025" y="4054475"/>
          <p14:tracePt t="14758" x="5287963" y="4054475"/>
          <p14:tracePt t="14767" x="5303838" y="4054475"/>
          <p14:tracePt t="14784" x="5341938" y="4054475"/>
          <p14:tracePt t="14800" x="5410200" y="4046538"/>
          <p14:tracePt t="14817" x="5470525" y="4046538"/>
          <p14:tracePt t="14834" x="5546725" y="4046538"/>
          <p14:tracePt t="14850" x="5600700" y="4046538"/>
          <p14:tracePt t="14867" x="5661025" y="4038600"/>
          <p14:tracePt t="14884" x="5692775" y="4022725"/>
          <p14:tracePt t="14900" x="5722938" y="4022725"/>
          <p14:tracePt t="14917" x="5761038" y="4016375"/>
          <p14:tracePt t="14934" x="5783263" y="4016375"/>
          <p14:tracePt t="14950" x="5799138" y="4016375"/>
          <p14:tracePt t="14967" x="5813425" y="4016375"/>
          <p14:tracePt t="15030" x="5821363" y="4016375"/>
          <p14:tracePt t="15039" x="5837238" y="4016375"/>
          <p14:tracePt t="15051" x="5845175" y="4016375"/>
          <p14:tracePt t="15067" x="5889625" y="4016375"/>
          <p14:tracePt t="15084" x="5973763" y="4016375"/>
          <p14:tracePt t="15100" x="6035675" y="4016375"/>
          <p14:tracePt t="15117" x="6080125" y="4016375"/>
          <p14:tracePt t="15727" x="6080125" y="4022725"/>
          <p14:tracePt t="15751" x="6080125" y="4030663"/>
          <p14:tracePt t="15758" x="6080125" y="4038600"/>
          <p14:tracePt t="15767" x="6080125" y="4046538"/>
          <p14:tracePt t="15784" x="6073775" y="4068763"/>
          <p14:tracePt t="15801" x="6057900" y="4098925"/>
          <p14:tracePt t="15817" x="6049963" y="4130675"/>
          <p14:tracePt t="15834" x="6011863" y="4175125"/>
          <p14:tracePt t="15851" x="5981700" y="4259263"/>
          <p14:tracePt t="15867" x="5951538" y="4289425"/>
          <p14:tracePt t="15884" x="5889625" y="4397375"/>
          <p14:tracePt t="15901" x="5845175" y="4465638"/>
          <p14:tracePt t="15917" x="5807075" y="4525963"/>
          <p14:tracePt t="15934" x="5745163" y="4610100"/>
          <p14:tracePt t="15950" x="5715000" y="4648200"/>
          <p14:tracePt t="15967" x="5699125" y="4678363"/>
          <p14:tracePt t="15984" x="5692775" y="4686300"/>
          <p14:tracePt t="16001" x="5684838" y="4702175"/>
          <p14:tracePt t="16017" x="5676900" y="4716463"/>
          <p14:tracePt t="16034" x="5668963" y="4716463"/>
          <p14:tracePt t="16051" x="5661025" y="4724400"/>
          <p14:tracePt t="16067" x="5661025" y="4732338"/>
          <p14:tracePt t="16084" x="5646738" y="4740275"/>
          <p14:tracePt t="16117" x="5646738" y="4746625"/>
          <p14:tracePt t="16142" x="5646738" y="4754563"/>
          <p14:tracePt t="16158" x="5646738" y="4762500"/>
          <p14:tracePt t="16167" x="5646738" y="4778375"/>
          <p14:tracePt t="16184" x="5646738" y="4800600"/>
          <p14:tracePt t="16201" x="5646738" y="4838700"/>
          <p14:tracePt t="16217" x="5646738" y="4868863"/>
          <p14:tracePt t="16234" x="5646738" y="4899025"/>
          <p14:tracePt t="16251" x="5646738" y="4906963"/>
          <p14:tracePt t="16526" x="5646738" y="4899025"/>
          <p14:tracePt t="16535" x="5646738" y="4892675"/>
          <p14:tracePt t="16550" x="5646738" y="4876800"/>
          <p14:tracePt t="16558" x="5646738" y="4868863"/>
          <p14:tracePt t="16568" x="5646738" y="4860925"/>
          <p14:tracePt t="16584" x="5646738" y="4816475"/>
          <p14:tracePt t="16601" x="5646738" y="4762500"/>
          <p14:tracePt t="16618" x="5646738" y="4678363"/>
          <p14:tracePt t="16634" x="5646738" y="4579938"/>
          <p14:tracePt t="16651" x="5646738" y="4495800"/>
          <p14:tracePt t="16668" x="5646738" y="4435475"/>
          <p14:tracePt t="16685" x="5638800" y="4365625"/>
          <p14:tracePt t="16702" x="5616575" y="4275138"/>
          <p14:tracePt t="16718" x="5608638" y="4175125"/>
          <p14:tracePt t="16734" x="5584825" y="4114800"/>
          <p14:tracePt t="16751" x="5578475" y="4084638"/>
          <p14:tracePt t="16768" x="5578475" y="4076700"/>
          <p14:tracePt t="16784" x="5578475" y="4060825"/>
          <p14:tracePt t="16818" x="5578475" y="4054475"/>
          <p14:tracePt t="16847" x="5578475" y="4038600"/>
          <p14:tracePt t="16854" x="5578475" y="4030663"/>
          <p14:tracePt t="16870" x="5578475" y="4016375"/>
          <p14:tracePt t="16884" x="5562600" y="4008438"/>
          <p14:tracePt t="16902" x="5554663" y="3954463"/>
          <p14:tracePt t="16918" x="5554663" y="3924300"/>
          <p14:tracePt t="16934" x="5554663" y="3908425"/>
          <p14:tracePt t="17214" x="5554663" y="3916363"/>
          <p14:tracePt t="17222" x="5554663" y="3924300"/>
          <p14:tracePt t="17229" x="5554663" y="3946525"/>
          <p14:tracePt t="17237" x="5554663" y="3978275"/>
          <p14:tracePt t="17251" x="5554663" y="4022725"/>
          <p14:tracePt t="17268" x="5554663" y="4137025"/>
          <p14:tracePt t="17285" x="5554663" y="4206875"/>
          <p14:tracePt t="17302" x="5554663" y="4283075"/>
          <p14:tracePt t="17383" x="5554663" y="4289425"/>
          <p14:tracePt t="17398" x="5554663" y="4297363"/>
          <p14:tracePt t="17422" x="5562600" y="4297363"/>
          <p14:tracePt t="17430" x="5578475" y="4297363"/>
          <p14:tracePt t="17438" x="5584825" y="4297363"/>
          <p14:tracePt t="17510" x="5592763" y="4297363"/>
          <p14:tracePt t="17518" x="5592763" y="4289425"/>
          <p14:tracePt t="17527" x="5578475" y="4283075"/>
          <p14:tracePt t="17534" x="5546725" y="4259263"/>
          <p14:tracePt t="17551" x="5426075" y="4244975"/>
          <p14:tracePt t="17568" x="5227638" y="4221163"/>
          <p14:tracePt t="17585" x="5013325" y="4206875"/>
          <p14:tracePt t="17601" x="4892675" y="4191000"/>
          <p14:tracePt t="17618" x="4868863" y="4191000"/>
          <p14:tracePt t="17651" x="4884738" y="4191000"/>
          <p14:tracePt t="17668" x="5037138" y="4191000"/>
          <p14:tracePt t="17685" x="5273675" y="4191000"/>
          <p14:tracePt t="17702" x="5478463" y="4198938"/>
          <p14:tracePt t="17718" x="5508625" y="4198938"/>
          <p14:tracePt t="17862" x="5508625" y="4191000"/>
          <p14:tracePt t="17870" x="5508625" y="4168775"/>
          <p14:tracePt t="17878" x="5508625" y="4144963"/>
          <p14:tracePt t="17887" x="5524500" y="4092575"/>
          <p14:tracePt t="17901" x="5532438" y="4054475"/>
          <p14:tracePt t="17918" x="5562600" y="3856038"/>
          <p14:tracePt t="17935" x="5570538" y="3787775"/>
          <p14:tracePt t="17951" x="5578475" y="3771900"/>
          <p14:tracePt t="18014" x="5578475" y="3763963"/>
          <p14:tracePt t="18022" x="5584825" y="3763963"/>
          <p14:tracePt t="18030" x="5600700" y="3763963"/>
          <p14:tracePt t="18038" x="5638800" y="3763963"/>
          <p14:tracePt t="18052" x="5676900" y="3763963"/>
          <p14:tracePt t="18068" x="5829300" y="3787775"/>
          <p14:tracePt t="18086" x="6149975" y="3794125"/>
          <p14:tracePt t="18101" x="6240463" y="3794125"/>
          <p14:tracePt t="18118" x="6384925" y="3794125"/>
          <p14:tracePt t="18174" x="6346825" y="3794125"/>
          <p14:tracePt t="18182" x="6294438" y="3779838"/>
          <p14:tracePt t="18190" x="6232525" y="3763963"/>
          <p14:tracePt t="18202" x="6142038" y="3763963"/>
          <p14:tracePt t="18218" x="5921375" y="3763963"/>
          <p14:tracePt t="18235" x="5715000" y="3763963"/>
          <p14:tracePt t="18252" x="5554663" y="3763963"/>
          <p14:tracePt t="18268" x="5486400" y="3763963"/>
          <p14:tracePt t="18334" x="5524500" y="3771900"/>
          <p14:tracePt t="18342" x="5562600" y="3787775"/>
          <p14:tracePt t="18351" x="5592763" y="3794125"/>
          <p14:tracePt t="18368" x="5661025" y="3810000"/>
          <p14:tracePt t="18385" x="5707063" y="3817938"/>
          <p14:tracePt t="18418" x="5715000" y="3825875"/>
          <p14:tracePt t="18435" x="5684838" y="3856038"/>
          <p14:tracePt t="18452" x="5570538" y="3902075"/>
          <p14:tracePt t="18468" x="5410200" y="3946525"/>
          <p14:tracePt t="18485" x="5241925" y="3984625"/>
          <p14:tracePt t="18502" x="5173663" y="3992563"/>
          <p14:tracePt t="18542" x="5203825" y="4000500"/>
          <p14:tracePt t="18552" x="5280025" y="4008438"/>
          <p14:tracePt t="18568" x="5440363" y="4022725"/>
          <p14:tracePt t="18585" x="5616575" y="4030663"/>
          <p14:tracePt t="18602" x="5730875" y="4068763"/>
          <p14:tracePt t="18618" x="5753100" y="4068763"/>
          <p14:tracePt t="18654" x="5753100" y="4076700"/>
          <p14:tracePt t="18668" x="5722938" y="4092575"/>
          <p14:tracePt t="18686" x="5600700" y="4098925"/>
          <p14:tracePt t="18702" x="5546725" y="4098925"/>
          <p14:tracePt t="18718" x="5524500" y="4098925"/>
          <p14:tracePt t="18758" x="5524500" y="4106863"/>
          <p14:tracePt t="18768" x="5554663" y="4106863"/>
          <p14:tracePt t="18785" x="5730875" y="4114800"/>
          <p14:tracePt t="18802" x="5875338" y="4114800"/>
          <p14:tracePt t="18818" x="5959475" y="4130675"/>
          <p14:tracePt t="18854" x="5921375" y="4137025"/>
          <p14:tracePt t="18862" x="5859463" y="4137025"/>
          <p14:tracePt t="18870" x="5799138" y="4137025"/>
          <p14:tracePt t="18886" x="5616575" y="4137025"/>
          <p14:tracePt t="18902" x="5470525" y="4137025"/>
          <p14:tracePt t="18918" x="5432425" y="4137025"/>
          <p14:tracePt t="18952" x="5448300" y="4144963"/>
          <p14:tracePt t="18968" x="5554663" y="4168775"/>
          <p14:tracePt t="18985" x="5699125" y="4175125"/>
          <p14:tracePt t="19002" x="5799138" y="4183063"/>
          <p14:tracePt t="19018" x="5837238" y="4198938"/>
          <p14:tracePt t="19054" x="5807075" y="4198938"/>
          <p14:tracePt t="19069" x="5768975" y="4198938"/>
          <p14:tracePt t="19086" x="5692775" y="4198938"/>
          <p14:tracePt t="19102" x="5668963" y="4198938"/>
          <p14:tracePt t="19207" x="5661025" y="4198938"/>
          <p14:tracePt t="19870" x="5654675" y="4198938"/>
          <p14:tracePt t="19887" x="5654675" y="4206875"/>
          <p14:tracePt t="19894" x="5638800" y="4213225"/>
          <p14:tracePt t="19903" x="5616575" y="4237038"/>
          <p14:tracePt t="19919" x="5600700" y="4244975"/>
          <p14:tracePt t="19935" x="5584825" y="4259263"/>
          <p14:tracePt t="19952" x="5546725" y="4289425"/>
          <p14:tracePt t="19969" x="5524500" y="4321175"/>
          <p14:tracePt t="19985" x="5502275" y="4351338"/>
          <p14:tracePt t="20002" x="5470525" y="4365625"/>
          <p14:tracePt t="20086" x="5464175" y="4359275"/>
          <p14:tracePt t="20094" x="5456238" y="4335463"/>
          <p14:tracePt t="20103" x="5456238" y="4327525"/>
          <p14:tracePt t="20119" x="5448300" y="4305300"/>
          <p14:tracePt t="20136" x="5448300" y="4283075"/>
          <p14:tracePt t="20152" x="5448300" y="4259263"/>
          <p14:tracePt t="20169" x="5448300" y="4237038"/>
          <p14:tracePt t="20186" x="5448300" y="4206875"/>
          <p14:tracePt t="20202" x="5448300" y="4144963"/>
          <p14:tracePt t="20219" x="5448300" y="4084638"/>
          <p14:tracePt t="20235" x="5448300" y="4046538"/>
          <p14:tracePt t="20252" x="5448300" y="4016375"/>
          <p14:tracePt t="20269" x="5448300" y="3992563"/>
          <p14:tracePt t="20302" x="5456238" y="3978275"/>
          <p14:tracePt t="20319" x="5464175" y="3962400"/>
          <p14:tracePt t="20342" x="5470525" y="3954463"/>
          <p14:tracePt t="20358" x="5478463" y="3954463"/>
          <p14:tracePt t="20369" x="5494338" y="3954463"/>
          <p14:tracePt t="20386" x="5524500" y="3954463"/>
          <p14:tracePt t="20402" x="5570538" y="3954463"/>
          <p14:tracePt t="20419" x="5630863" y="3940175"/>
          <p14:tracePt t="20436" x="5699125" y="3916363"/>
          <p14:tracePt t="20452" x="5761038" y="3902075"/>
          <p14:tracePt t="20470" x="5821363" y="3870325"/>
          <p14:tracePt t="20486" x="5837238" y="3870325"/>
          <p14:tracePt t="20502" x="5875338" y="3848100"/>
          <p14:tracePt t="20519" x="5889625" y="3840163"/>
          <p14:tracePt t="20536" x="5913438" y="3840163"/>
          <p14:tracePt t="20552" x="5921375" y="3832225"/>
          <p14:tracePt t="20569" x="5935663" y="3832225"/>
          <p14:tracePt t="20586" x="5951538" y="3825875"/>
          <p14:tracePt t="20602" x="5981700" y="3825875"/>
          <p14:tracePt t="20619" x="6019800" y="3825875"/>
          <p14:tracePt t="20636" x="6073775" y="3825875"/>
          <p14:tracePt t="20653" x="6134100" y="3825875"/>
          <p14:tracePt t="20670" x="6180138" y="3825875"/>
          <p14:tracePt t="20686" x="6194425" y="3825875"/>
          <p14:tracePt t="20703" x="6202363" y="3825875"/>
          <p14:tracePt t="20926" x="6210300" y="3825875"/>
          <p14:tracePt t="20950" x="6218238" y="3825875"/>
          <p14:tracePt t="20990" x="6218238" y="3832225"/>
          <p14:tracePt t="21006" x="6218238" y="3840163"/>
          <p14:tracePt t="21014" x="6210300" y="3848100"/>
          <p14:tracePt t="21022" x="6210300" y="3856038"/>
          <p14:tracePt t="21036" x="6202363" y="3856038"/>
          <p14:tracePt t="21053" x="6194425" y="3856038"/>
          <p14:tracePt t="21070" x="6180138" y="3863975"/>
          <p14:tracePt t="21103" x="6172200" y="3863975"/>
          <p14:tracePt t="21119" x="6164263" y="3863975"/>
          <p14:tracePt t="21142" x="6156325" y="3863975"/>
          <p14:tracePt t="21153" x="6149975" y="3863975"/>
          <p14:tracePt t="21169" x="6142038" y="3863975"/>
          <p14:tracePt t="21186" x="6118225" y="3863975"/>
          <p14:tracePt t="21230" x="6111875" y="3863975"/>
          <p14:tracePt t="21255" x="6103938" y="3863975"/>
          <p14:tracePt t="21358" x="6088063" y="3863975"/>
          <p14:tracePt t="21374" x="6088063" y="3878263"/>
          <p14:tracePt t="21390" x="6073775" y="3886200"/>
          <p14:tracePt t="21398" x="6073775" y="3894138"/>
          <p14:tracePt t="21406" x="6057900" y="3916363"/>
          <p14:tracePt t="21419" x="6042025" y="3940175"/>
          <p14:tracePt t="21436" x="6003925" y="4038600"/>
          <p14:tracePt t="21453" x="5959475" y="4168775"/>
          <p14:tracePt t="21469" x="5913438" y="4321175"/>
          <p14:tracePt t="21486" x="5829300" y="4594225"/>
          <p14:tracePt t="21503" x="5775325" y="4778375"/>
          <p14:tracePt t="21519" x="5722938" y="4914900"/>
          <p14:tracePt t="21536" x="5676900" y="5013325"/>
          <p14:tracePt t="21553" x="5661025" y="5067300"/>
          <p14:tracePt t="21569" x="5646738" y="5089525"/>
          <p14:tracePt t="21586" x="5646738" y="5097463"/>
          <p14:tracePt t="21603" x="5646738" y="5105400"/>
          <p14:tracePt t="21619" x="5638800" y="5113338"/>
          <p14:tracePt t="21636" x="5638800" y="5121275"/>
          <p14:tracePt t="21653" x="5616575" y="5151438"/>
          <p14:tracePt t="21670" x="5592763" y="5181600"/>
          <p14:tracePt t="21686" x="5578475" y="5197475"/>
          <p14:tracePt t="21703" x="5562600" y="5219700"/>
          <p14:tracePt t="21719" x="5554663" y="5219700"/>
          <p14:tracePt t="21918" x="5554663" y="5241925"/>
          <p14:tracePt t="21926" x="5554663" y="5249863"/>
          <p14:tracePt t="21936" x="5532438" y="5303838"/>
          <p14:tracePt t="21953" x="5478463" y="5440363"/>
          <p14:tracePt t="21970" x="5387975" y="5616575"/>
          <p14:tracePt t="21986" x="5311775" y="5761038"/>
          <p14:tracePt t="22003" x="5257800" y="5829300"/>
          <p14:tracePt t="22062" x="5257800" y="5821363"/>
          <p14:tracePt t="22070" x="5257800" y="5775325"/>
          <p14:tracePt t="22078" x="5295900" y="5654675"/>
          <p14:tracePt t="22087" x="5326063" y="5470525"/>
          <p14:tracePt t="22103" x="5456238" y="4999038"/>
          <p14:tracePt t="22120" x="5570538" y="4373563"/>
          <p14:tracePt t="22136" x="5646738" y="3771900"/>
          <p14:tracePt t="22153" x="5692775" y="3444875"/>
          <p14:tracePt t="22170" x="5722938" y="3260725"/>
          <p14:tracePt t="22186" x="5730875" y="3170238"/>
          <p14:tracePt t="22203" x="5730875" y="3140075"/>
          <p14:tracePt t="22278" x="5730875" y="3146425"/>
          <p14:tracePt t="22286" x="5730875" y="3170238"/>
          <p14:tracePt t="22294" x="5730875" y="3200400"/>
          <p14:tracePt t="22303" x="5730875" y="3260725"/>
          <p14:tracePt t="22320" x="5722938" y="3382963"/>
          <p14:tracePt t="22336" x="5722938" y="3551238"/>
          <p14:tracePt t="22353" x="5722938" y="3679825"/>
          <p14:tracePt t="22370" x="5745163" y="3771900"/>
          <p14:tracePt t="22386" x="5761038" y="3802063"/>
          <p14:tracePt t="22403" x="5791200" y="3840163"/>
          <p14:tracePt t="22420" x="5807075" y="3886200"/>
          <p14:tracePt t="22436" x="5837238" y="3924300"/>
          <p14:tracePt t="22453" x="5851525" y="3946525"/>
          <p14:tracePt t="22470" x="5875338" y="3978275"/>
          <p14:tracePt t="22486" x="5883275" y="3978275"/>
          <p14:tracePt t="22503" x="5883275" y="4000500"/>
          <p14:tracePt t="22520" x="5883275" y="4022725"/>
          <p14:tracePt t="22536" x="5897563" y="4060825"/>
          <p14:tracePt t="22553" x="5905500" y="4130675"/>
          <p14:tracePt t="22570" x="5913438" y="4191000"/>
          <p14:tracePt t="22586" x="5921375" y="4275138"/>
          <p14:tracePt t="22603" x="5935663" y="4351338"/>
          <p14:tracePt t="22620" x="5935663" y="4403725"/>
          <p14:tracePt t="22636" x="5935663" y="4435475"/>
          <p14:tracePt t="22750" x="5927725" y="4427538"/>
          <p14:tracePt t="22766" x="5921375" y="4419600"/>
          <p14:tracePt t="22782" x="5913438" y="4419600"/>
          <p14:tracePt t="22790" x="5905500" y="4411663"/>
          <p14:tracePt t="22803" x="5897563" y="4411663"/>
          <p14:tracePt t="22820" x="5883275" y="4411663"/>
          <p14:tracePt t="22837" x="5845175" y="4411663"/>
          <p14:tracePt t="22840" x="5829300" y="4411663"/>
          <p14:tracePt t="22854" x="5783263" y="4419600"/>
          <p14:tracePt t="22870" x="5715000" y="4449763"/>
          <p14:tracePt t="22887" x="5638800" y="4487863"/>
          <p14:tracePt t="22903" x="5584825" y="4503738"/>
          <p14:tracePt t="22920" x="5532438" y="4533900"/>
          <p14:tracePt t="22937" x="5516563" y="4549775"/>
          <p14:tracePt t="23030" x="5508625" y="4549775"/>
          <p14:tracePt t="23062" x="5494338" y="4541838"/>
          <p14:tracePt t="23078" x="5486400" y="4541838"/>
          <p14:tracePt t="23086" x="5470525" y="4541838"/>
          <p14:tracePt t="23094" x="5448300" y="4541838"/>
          <p14:tracePt t="23103" x="5432425" y="4541838"/>
          <p14:tracePt t="23120" x="5387975" y="4541838"/>
          <p14:tracePt t="23137" x="5356225" y="4541838"/>
          <p14:tracePt t="23153" x="5326063" y="4541838"/>
          <p14:tracePt t="23206" x="5318125" y="4541838"/>
          <p14:tracePt t="23214" x="5311775" y="4541838"/>
          <p14:tracePt t="23222" x="5311775" y="4549775"/>
          <p14:tracePt t="23237" x="5311775" y="4556125"/>
          <p14:tracePt t="23254" x="5311775" y="4610100"/>
          <p14:tracePt t="23270" x="5311775" y="4670425"/>
          <p14:tracePt t="23287" x="5318125" y="4778375"/>
          <p14:tracePt t="23303" x="5356225" y="4884738"/>
          <p14:tracePt t="23320" x="5394325" y="5013325"/>
          <p14:tracePt t="23337" x="5426075" y="5121275"/>
          <p14:tracePt t="23353" x="5440363" y="5189538"/>
          <p14:tracePt t="23370" x="5464175" y="5249863"/>
          <p14:tracePt t="23387" x="5464175" y="5311775"/>
          <p14:tracePt t="23403" x="5464175" y="5349875"/>
          <p14:tracePt t="23420" x="5464175" y="5387975"/>
          <p14:tracePt t="23437" x="5464175" y="5464175"/>
          <p14:tracePt t="23453" x="5464175" y="5494338"/>
          <p14:tracePt t="23470" x="5448300" y="5600700"/>
          <p14:tracePt t="23487" x="5448300" y="5668963"/>
          <p14:tracePt t="23503" x="5448300" y="5722938"/>
          <p14:tracePt t="23520" x="5448300" y="5745163"/>
          <p14:tracePt t="23537" x="5448300" y="5761038"/>
          <p14:tracePt t="23553" x="5448300" y="5768975"/>
          <p14:tracePt t="23606" x="5448300" y="5775325"/>
          <p14:tracePt t="23622" x="5448300" y="5783263"/>
          <p14:tracePt t="23638" x="5448300" y="5791200"/>
          <p14:tracePt t="23646" x="5448300" y="5799138"/>
          <p14:tracePt t="23662" x="5448300" y="5807075"/>
          <p14:tracePt t="23942" x="5448300" y="5783263"/>
          <p14:tracePt t="23950" x="5464175" y="5768975"/>
          <p14:tracePt t="23958" x="5464175" y="5753100"/>
          <p14:tracePt t="23970" x="5486400" y="5715000"/>
          <p14:tracePt t="23987" x="5546725" y="5616575"/>
          <p14:tracePt t="24004" x="5661025" y="5448300"/>
          <p14:tracePt t="24020" x="5851525" y="5219700"/>
          <p14:tracePt t="24038" x="6172200" y="4937125"/>
          <p14:tracePt t="24054" x="6316663" y="4838700"/>
          <p14:tracePt t="24070" x="6430963" y="4754563"/>
          <p14:tracePt t="24087" x="6499225" y="4702175"/>
          <p14:tracePt t="24104" x="6537325" y="4664075"/>
          <p14:tracePt t="24120" x="6569075" y="4602163"/>
          <p14:tracePt t="24137" x="6583363" y="4556125"/>
          <p14:tracePt t="24154" x="6607175" y="4487863"/>
          <p14:tracePt t="24170" x="6607175" y="4441825"/>
          <p14:tracePt t="24187" x="6607175" y="4411663"/>
          <p14:tracePt t="24204" x="6607175" y="4397375"/>
          <p14:tracePt t="24220" x="6607175" y="4373563"/>
          <p14:tracePt t="24238" x="6607175" y="4343400"/>
          <p14:tracePt t="24254" x="6607175" y="4321175"/>
          <p14:tracePt t="24270" x="6607175" y="4275138"/>
          <p14:tracePt t="24287" x="6575425" y="4221163"/>
          <p14:tracePt t="24304" x="6569075" y="4183063"/>
          <p14:tracePt t="24320" x="6553200" y="4160838"/>
          <p14:tracePt t="24337" x="6537325" y="4130675"/>
          <p14:tracePt t="24354" x="6537325" y="4122738"/>
          <p14:tracePt t="24370" x="6537325" y="4106863"/>
          <p14:tracePt t="24387" x="6537325" y="4092575"/>
          <p14:tracePt t="24403" x="6537325" y="4076700"/>
          <p14:tracePt t="24420" x="6537325" y="4054475"/>
          <p14:tracePt t="24437" x="6537325" y="4046538"/>
          <p14:tracePt t="24454" x="6537325" y="4022725"/>
          <p14:tracePt t="24470" x="6537325" y="4000500"/>
          <p14:tracePt t="24574" x="6537325" y="3992563"/>
          <p14:tracePt t="24598" x="6545263" y="3984625"/>
          <p14:tracePt t="24622" x="6553200" y="3978275"/>
          <p14:tracePt t="24646" x="6561138" y="3970338"/>
          <p14:tracePt t="24662" x="6575425" y="3970338"/>
          <p14:tracePt t="24670" x="6591300" y="3970338"/>
          <p14:tracePt t="24678" x="6591300" y="3962400"/>
          <p14:tracePt t="24694" x="6607175" y="3954463"/>
          <p14:tracePt t="24758" x="6613525" y="3954463"/>
          <p14:tracePt t="24767" x="6613525" y="3946525"/>
          <p14:tracePt t="24782" x="6621463" y="3946525"/>
          <p14:tracePt t="24870" x="6621463" y="3940175"/>
          <p14:tracePt t="24878" x="6613525" y="3932238"/>
          <p14:tracePt t="24887" x="6599238" y="3932238"/>
          <p14:tracePt t="24904" x="6561138" y="3932238"/>
          <p14:tracePt t="24921" x="6530975" y="3932238"/>
          <p14:tracePt t="24937" x="6507163" y="3932238"/>
          <p14:tracePt t="24998" x="6499225" y="3932238"/>
          <p14:tracePt t="25015" x="6499225" y="3924300"/>
          <p14:tracePt t="25022" x="6507163" y="3908425"/>
          <p14:tracePt t="25030" x="6515100" y="3908425"/>
          <p14:tracePt t="25039" x="6537325" y="3902075"/>
          <p14:tracePt t="25054" x="6569075" y="3894138"/>
          <p14:tracePt t="25071" x="6607175" y="3894138"/>
          <p14:tracePt t="25087" x="6645275" y="3894138"/>
          <p14:tracePt t="25121" x="6651625" y="3902075"/>
          <p14:tracePt t="25137" x="6651625" y="3940175"/>
          <p14:tracePt t="25154" x="6651625" y="3984625"/>
          <p14:tracePt t="25171" x="6613525" y="4016375"/>
          <p14:tracePt t="25187" x="6545263" y="4030663"/>
          <p14:tracePt t="25204" x="6492875" y="4022725"/>
          <p14:tracePt t="25221" x="6400800" y="3954463"/>
          <p14:tracePt t="25238" x="6378575" y="3894138"/>
          <p14:tracePt t="25254" x="6378575" y="3832225"/>
          <p14:tracePt t="25271" x="6378575" y="3794125"/>
          <p14:tracePt t="25287" x="6446838" y="3771900"/>
          <p14:tracePt t="25304" x="6545263" y="3771900"/>
          <p14:tracePt t="25321" x="6621463" y="3771900"/>
          <p14:tracePt t="25337" x="6651625" y="3794125"/>
          <p14:tracePt t="25354" x="6659563" y="3832225"/>
          <p14:tracePt t="25371" x="6659563" y="3902075"/>
          <p14:tracePt t="25388" x="6621463" y="3970338"/>
          <p14:tracePt t="25404" x="6530975" y="3984625"/>
          <p14:tracePt t="25422" x="6362700" y="3962400"/>
          <p14:tracePt t="25437" x="6308725" y="3940175"/>
          <p14:tracePt t="25454" x="6256338" y="3870325"/>
          <p14:tracePt t="25471" x="6256338" y="3840163"/>
          <p14:tracePt t="25487" x="6264275" y="3825875"/>
          <p14:tracePt t="25504" x="6332538" y="3810000"/>
          <p14:tracePt t="25521" x="6430963" y="3810000"/>
          <p14:tracePt t="25538" x="6469063" y="3817938"/>
          <p14:tracePt t="25554" x="6477000" y="3825875"/>
          <p14:tracePt t="25571" x="6477000" y="3832225"/>
          <p14:tracePt t="25587" x="6477000" y="3848100"/>
          <p14:tracePt t="25604" x="6461125" y="3856038"/>
          <p14:tracePt t="25621" x="6408738" y="3856038"/>
          <p14:tracePt t="25637" x="6400800" y="3848100"/>
          <p14:tracePt t="25654" x="6400800" y="3825875"/>
          <p14:tracePt t="25694" x="6408738" y="3825875"/>
          <p14:tracePt t="25710" x="6416675" y="3825875"/>
          <p14:tracePt t="25902" x="6423025" y="3825875"/>
          <p14:tracePt t="25910" x="6423025" y="3832225"/>
          <p14:tracePt t="25921" x="6430963" y="3863975"/>
          <p14:tracePt t="25938" x="6446838" y="3946525"/>
          <p14:tracePt t="25954" x="6477000" y="4137025"/>
          <p14:tracePt t="25971" x="6484938" y="4351338"/>
          <p14:tracePt t="25988" x="6484938" y="4602163"/>
          <p14:tracePt t="26004" x="6423025" y="4860925"/>
          <p14:tracePt t="26021" x="6324600" y="5051425"/>
          <p14:tracePt t="26038" x="6065838" y="5303838"/>
          <p14:tracePt t="26054" x="5829300" y="5432425"/>
          <p14:tracePt t="26071" x="5616575" y="5524500"/>
          <p14:tracePt t="26088" x="5470525" y="5578475"/>
          <p14:tracePt t="26104" x="5394325" y="5616575"/>
          <p14:tracePt t="26121" x="5387975" y="5616575"/>
          <p14:tracePt t="26253" x="5387975" y="5622925"/>
          <p14:tracePt t="26270" x="5387975" y="5630863"/>
          <p14:tracePt t="26278" x="5387975" y="5654675"/>
          <p14:tracePt t="26288" x="5387975" y="5676900"/>
          <p14:tracePt t="26304" x="5387975" y="5722938"/>
          <p14:tracePt t="26321" x="5387975" y="5761038"/>
          <p14:tracePt t="26338" x="5387975" y="5783263"/>
          <p14:tracePt t="26354" x="5387975" y="5791200"/>
          <p14:tracePt t="26371" x="5387975" y="5799138"/>
          <p14:tracePt t="26388" x="5402263" y="5799138"/>
          <p14:tracePt t="26404" x="5432425" y="5799138"/>
          <p14:tracePt t="26421" x="5532438" y="5799138"/>
          <p14:tracePt t="26438" x="5592763" y="5791200"/>
          <p14:tracePt t="26455" x="5622925" y="5775325"/>
          <p14:tracePt t="26471" x="5654675" y="5753100"/>
          <p14:tracePt t="26488" x="5668963" y="5745163"/>
          <p14:tracePt t="26505" x="5668963" y="5737225"/>
          <p14:tracePt t="26538" x="5668963" y="5730875"/>
          <p14:tracePt t="27110" x="5676900" y="5730875"/>
          <p14:tracePt t="27134" x="5684838" y="5730875"/>
          <p14:tracePt t="27158" x="5692775" y="5730875"/>
          <p14:tracePt t="27207" x="5699125" y="5730875"/>
          <p14:tracePt t="27342" x="5676900" y="5730875"/>
          <p14:tracePt t="27350" x="5654675" y="5730875"/>
          <p14:tracePt t="27734" x="5638800" y="5730875"/>
          <p14:tracePt t="27774" x="5630863" y="5730875"/>
          <p14:tracePt t="27782" x="5622925" y="5722938"/>
          <p14:tracePt t="27854" x="5616575" y="5722938"/>
          <p14:tracePt t="27902" x="5608638" y="5722938"/>
          <p14:tracePt t="27926" x="5600700" y="5715000"/>
          <p14:tracePt t="27974" x="5600700" y="5707063"/>
          <p14:tracePt t="27982" x="5592763" y="5692775"/>
          <p14:tracePt t="27998" x="5592763" y="5684838"/>
          <p14:tracePt t="28326" x="5600700" y="5692775"/>
          <p14:tracePt t="28335" x="5608638" y="5699125"/>
          <p14:tracePt t="28358" x="5616575" y="5707063"/>
          <p14:tracePt t="28798" x="5622925" y="5707063"/>
          <p14:tracePt t="28807" x="5654675" y="5707063"/>
          <p14:tracePt t="28814" x="5699125" y="5707063"/>
          <p14:tracePt t="28822" x="5768975" y="5707063"/>
          <p14:tracePt t="28839" x="5935663" y="5668963"/>
          <p14:tracePt t="28855" x="6111875" y="5584825"/>
          <p14:tracePt t="28872" x="6232525" y="5486400"/>
          <p14:tracePt t="28889" x="6332538" y="5326063"/>
          <p14:tracePt t="28905" x="6362700" y="5203825"/>
          <p14:tracePt t="28922" x="6362700" y="5051425"/>
          <p14:tracePt t="28939" x="6362700" y="4906963"/>
          <p14:tracePt t="28955" x="6308725" y="4770438"/>
          <p14:tracePt t="28972" x="6248400" y="4640263"/>
          <p14:tracePt t="28989" x="6103938" y="4473575"/>
          <p14:tracePt t="29005" x="6027738" y="4419600"/>
          <p14:tracePt t="29022" x="5829300" y="4321175"/>
          <p14:tracePt t="29039" x="5668963" y="4283075"/>
          <p14:tracePt t="29055" x="5494338" y="4267200"/>
          <p14:tracePt t="29072" x="5372100" y="4251325"/>
          <p14:tracePt t="29089" x="5303838" y="4251325"/>
          <p14:tracePt t="29105" x="5227638" y="4259263"/>
          <p14:tracePt t="29122" x="5143500" y="4313238"/>
          <p14:tracePt t="29139" x="5059363" y="4411663"/>
          <p14:tracePt t="29155" x="4968875" y="4572000"/>
          <p14:tracePt t="29172" x="4868863" y="4784725"/>
          <p14:tracePt t="29189" x="4732338" y="5227638"/>
          <p14:tracePt t="29205" x="4708525" y="5364163"/>
          <p14:tracePt t="29222" x="4702175" y="5646738"/>
          <p14:tracePt t="29239" x="4732338" y="5791200"/>
          <p14:tracePt t="29255" x="4816475" y="5927725"/>
          <p14:tracePt t="29272" x="4960938" y="6035675"/>
          <p14:tracePt t="29289" x="5127625" y="6088063"/>
          <p14:tracePt t="29305" x="5356225" y="6126163"/>
          <p14:tracePt t="29322" x="5622925" y="6149975"/>
          <p14:tracePt t="29339" x="5951538" y="6126163"/>
          <p14:tracePt t="29356" x="6194425" y="6042025"/>
          <p14:tracePt t="29358" x="6278563" y="5997575"/>
          <p14:tracePt t="29372" x="6354763" y="5927725"/>
          <p14:tracePt t="29390" x="6499225" y="5722938"/>
          <p14:tracePt t="29405" x="6507163" y="5646738"/>
          <p14:tracePt t="29422" x="6523038" y="5402263"/>
          <p14:tracePt t="29439" x="6515100" y="5219700"/>
          <p14:tracePt t="29456" x="6430963" y="5045075"/>
          <p14:tracePt t="29472" x="6324600" y="4892675"/>
          <p14:tracePt t="29489" x="6226175" y="4770438"/>
          <p14:tracePt t="29506" x="6073775" y="4648200"/>
          <p14:tracePt t="29522" x="5905500" y="4549775"/>
          <p14:tracePt t="29539" x="5775325" y="4503738"/>
          <p14:tracePt t="29556" x="5630863" y="4457700"/>
          <p14:tracePt t="29572" x="5524500" y="4457700"/>
          <p14:tracePt t="29589" x="5387975" y="4465638"/>
          <p14:tracePt t="29606" x="5257800" y="4564063"/>
          <p14:tracePt t="29622" x="5143500" y="4740275"/>
          <p14:tracePt t="29639" x="5021263" y="4991100"/>
          <p14:tracePt t="29656" x="4945063" y="5265738"/>
          <p14:tracePt t="29672" x="4906963" y="5470525"/>
          <p14:tracePt t="29689" x="4906963" y="5608638"/>
          <p14:tracePt t="29706" x="4922838" y="5745163"/>
          <p14:tracePt t="29723" x="5059363" y="5897563"/>
          <p14:tracePt t="29739" x="5257800" y="6003925"/>
          <p14:tracePt t="29756" x="5554663" y="6065838"/>
          <p14:tracePt t="29772" x="5807075" y="6065838"/>
          <p14:tracePt t="29790" x="6172200" y="5973763"/>
          <p14:tracePt t="29806" x="6340475" y="5859463"/>
          <p14:tracePt t="29822" x="6438900" y="5737225"/>
          <p14:tracePt t="29839" x="6469063" y="5578475"/>
          <p14:tracePt t="29856" x="6469063" y="5410200"/>
          <p14:tracePt t="29872" x="6454775" y="5211763"/>
          <p14:tracePt t="29889" x="6346825" y="5029200"/>
          <p14:tracePt t="29906" x="6149975" y="4830763"/>
          <p14:tracePt t="29922" x="5943600" y="4746625"/>
          <p14:tracePt t="29939" x="5775325" y="4716463"/>
          <p14:tracePt t="29956" x="5584825" y="4724400"/>
          <p14:tracePt t="29972" x="5394325" y="4808538"/>
          <p14:tracePt t="29989" x="5037138" y="5181600"/>
          <p14:tracePt t="30006" x="4860925" y="5516563"/>
          <p14:tracePt t="30022" x="4762500" y="5783263"/>
          <p14:tracePt t="30039" x="4746625" y="5973763"/>
          <p14:tracePt t="30056" x="4746625" y="6096000"/>
          <p14:tracePt t="30072" x="4822825" y="6210300"/>
          <p14:tracePt t="30089" x="5006975" y="6294438"/>
          <p14:tracePt t="30106" x="5326063" y="6346825"/>
          <p14:tracePt t="30122" x="5699125" y="6346825"/>
          <p14:tracePt t="30139" x="6126163" y="6316663"/>
          <p14:tracePt t="30156" x="6400800" y="6210300"/>
          <p14:tracePt t="30172" x="6499225" y="6103938"/>
          <p14:tracePt t="30189" x="6507163" y="5973763"/>
          <p14:tracePt t="30206" x="6408738" y="5668963"/>
          <p14:tracePt t="30223" x="6126163" y="5440363"/>
          <p14:tracePt t="30239" x="5761038" y="5235575"/>
          <p14:tracePt t="30256" x="5494338" y="5165725"/>
          <p14:tracePt t="30273" x="5257800" y="5159375"/>
          <p14:tracePt t="30289" x="5029200" y="5227638"/>
          <p14:tracePt t="30306" x="4860925" y="5402263"/>
          <p14:tracePt t="30323" x="4770438" y="5699125"/>
          <p14:tracePt t="30339" x="4762500" y="5997575"/>
          <p14:tracePt t="30356" x="4792663" y="6188075"/>
          <p14:tracePt t="30359" x="4846638" y="6270625"/>
          <p14:tracePt t="30373" x="4922838" y="6340475"/>
          <p14:tracePt t="30389" x="5494338" y="6507163"/>
          <p14:tracePt t="30406" x="5927725" y="6507163"/>
          <p14:tracePt t="30423" x="6264275" y="6469063"/>
          <p14:tracePt t="30439" x="6553200" y="6346825"/>
          <p14:tracePt t="30456" x="6667500" y="6218238"/>
          <p14:tracePt t="30472" x="6675438" y="6027738"/>
          <p14:tracePt t="30489" x="6613525" y="5791200"/>
          <p14:tracePt t="30506" x="6346825" y="5418138"/>
          <p14:tracePt t="30523" x="5867400" y="5075238"/>
          <p14:tracePt t="30539" x="5426075" y="4906963"/>
          <p14:tracePt t="30556" x="5121275" y="4884738"/>
          <p14:tracePt t="30573" x="4830763" y="4930775"/>
          <p14:tracePt t="30589" x="4579938" y="5143500"/>
          <p14:tracePt t="30606" x="4435475" y="5661025"/>
          <p14:tracePt t="30623" x="4457700" y="5935663"/>
          <p14:tracePt t="30639" x="4556125" y="6103938"/>
          <p14:tracePt t="30656" x="4784725" y="6202363"/>
          <p14:tracePt t="30673" x="5159375" y="6264275"/>
          <p14:tracePt t="30689" x="5532438" y="6264275"/>
          <p14:tracePt t="30706" x="5783263" y="6218238"/>
          <p14:tracePt t="30723" x="5935663" y="6103938"/>
          <p14:tracePt t="30740" x="5981700" y="5951538"/>
          <p14:tracePt t="30756" x="5965825" y="5745163"/>
          <p14:tracePt t="30773" x="5584825" y="5219700"/>
          <p14:tracePt t="30789" x="5410200" y="5075238"/>
          <p14:tracePt t="30806" x="4830763" y="4838700"/>
          <p14:tracePt t="30823" x="4465638" y="4808538"/>
          <p14:tracePt t="30839" x="4098925" y="4884738"/>
          <p14:tracePt t="30856" x="3810000" y="5089525"/>
          <p14:tracePt t="30873" x="3641725" y="5318125"/>
          <p14:tracePt t="30889" x="3581400" y="5508625"/>
          <p14:tracePt t="30906" x="3581400" y="5654675"/>
          <p14:tracePt t="30923" x="3673475" y="5775325"/>
          <p14:tracePt t="30939" x="4000500" y="5883275"/>
          <p14:tracePt t="30956" x="4572000" y="5921375"/>
          <p14:tracePt t="30973" x="5143500" y="5867400"/>
          <p14:tracePt t="30990" x="5410200" y="5753100"/>
          <p14:tracePt t="31006" x="5486400" y="5676900"/>
          <p14:tracePt t="31023" x="5486400" y="5630863"/>
          <p14:tracePt t="31040" x="5432425" y="5516563"/>
          <p14:tracePt t="31056" x="5135563" y="5295900"/>
          <p14:tracePt t="31073" x="4648200" y="5135563"/>
          <p14:tracePt t="31090" x="4183063" y="5037138"/>
          <p14:tracePt t="31106" x="3916363" y="5037138"/>
          <p14:tracePt t="31123" x="3756025" y="5097463"/>
          <p14:tracePt t="31140" x="3703638" y="5173663"/>
          <p14:tracePt t="31156" x="3703638" y="5249863"/>
          <p14:tracePt t="31174" x="3733800" y="5387975"/>
          <p14:tracePt t="31190" x="3787775" y="5448300"/>
          <p14:tracePt t="31206" x="3810000" y="5478463"/>
          <p14:tracePt t="31223" x="3825875" y="5486400"/>
          <p14:tracePt t="31854" x="3825875" y="5470525"/>
          <p14:tracePt t="31864" x="3840163" y="5456238"/>
          <p14:tracePt t="31873" x="3848100" y="5448300"/>
          <p14:tracePt t="31890" x="3856038" y="5418138"/>
          <p14:tracePt t="31906" x="3870325" y="5387975"/>
          <p14:tracePt t="31923" x="3878263" y="5356225"/>
          <p14:tracePt t="31940" x="3894138" y="5318125"/>
          <p14:tracePt t="31956" x="3908425" y="5273675"/>
          <p14:tracePt t="31973" x="3916363" y="5241925"/>
          <p14:tracePt t="32094" x="3924300" y="5235575"/>
          <p14:tracePt t="32102" x="3946525" y="5235575"/>
          <p14:tracePt t="32110" x="3954463" y="5235575"/>
          <p14:tracePt t="32123" x="3984625" y="5241925"/>
          <p14:tracePt t="32140" x="4060825" y="5303838"/>
          <p14:tracePt t="32157" x="4213225" y="5402263"/>
          <p14:tracePt t="32173" x="4419600" y="5502275"/>
          <p14:tracePt t="32190" x="4884738" y="5654675"/>
          <p14:tracePt t="32207" x="5097463" y="5661025"/>
          <p14:tracePt t="32223" x="5273675" y="5661025"/>
          <p14:tracePt t="32240" x="5402263" y="5584825"/>
          <p14:tracePt t="32256" x="5502275" y="5448300"/>
          <p14:tracePt t="32273" x="5554663" y="5249863"/>
          <p14:tracePt t="32290" x="5554663" y="5067300"/>
          <p14:tracePt t="32306" x="5502275" y="4906963"/>
          <p14:tracePt t="32323" x="5432425" y="4800600"/>
          <p14:tracePt t="32340" x="5364163" y="4740275"/>
          <p14:tracePt t="32356" x="5334000" y="4724400"/>
          <p14:tracePt t="32358" x="5318125" y="4716463"/>
          <p14:tracePt t="32381" x="5311775" y="4716463"/>
          <p14:tracePt t="32389" x="5311775" y="4724400"/>
          <p14:tracePt t="32406" x="5311775" y="4784725"/>
          <p14:tracePt t="32423" x="5303838" y="4892675"/>
          <p14:tracePt t="32440" x="5303838" y="5029200"/>
          <p14:tracePt t="32456" x="5303838" y="5165725"/>
          <p14:tracePt t="32473" x="5334000" y="5265738"/>
          <p14:tracePt t="32490" x="5394325" y="5318125"/>
          <p14:tracePt t="32506" x="5502275" y="5326063"/>
          <p14:tracePt t="32523" x="5600700" y="5326063"/>
          <p14:tracePt t="32540" x="5684838" y="5280025"/>
          <p14:tracePt t="32556" x="5730875" y="5165725"/>
          <p14:tracePt t="32573" x="5737225" y="4968875"/>
          <p14:tracePt t="32590" x="5699125" y="4846638"/>
          <p14:tracePt t="32606" x="5600700" y="4740275"/>
          <p14:tracePt t="32623" x="5418138" y="4648200"/>
          <p14:tracePt t="32640" x="5249863" y="4618038"/>
          <p14:tracePt t="32656" x="5089525" y="4610100"/>
          <p14:tracePt t="32673" x="5013325" y="4632325"/>
          <p14:tracePt t="32690" x="4968875" y="4732338"/>
          <p14:tracePt t="32706" x="4968875" y="4892675"/>
          <p14:tracePt t="32723" x="4991100" y="5083175"/>
          <p14:tracePt t="32740" x="5113338" y="5249863"/>
          <p14:tracePt t="32756" x="5311775" y="5364163"/>
          <p14:tracePt t="32773" x="5478463" y="5426075"/>
          <p14:tracePt t="32790" x="5699125" y="5426075"/>
          <p14:tracePt t="32807" x="5768975" y="5394325"/>
          <p14:tracePt t="32823" x="5783263" y="5356225"/>
          <p14:tracePt t="32840" x="5783263" y="5257800"/>
          <p14:tracePt t="32857" x="5745163" y="5127625"/>
          <p14:tracePt t="32874" x="5630863" y="5013325"/>
          <p14:tracePt t="32890" x="5456238" y="4930775"/>
          <p14:tracePt t="32907" x="5311775" y="4892675"/>
          <p14:tracePt t="32924" x="5241925" y="4892675"/>
          <p14:tracePt t="32940" x="5211763" y="4906963"/>
          <p14:tracePt t="32957" x="5203825" y="4983163"/>
          <p14:tracePt t="32973" x="5203825" y="5029200"/>
          <p14:tracePt t="32990" x="5203825" y="5051425"/>
          <p14:tracePt t="33007" x="5211763" y="5059363"/>
          <p14:tracePt t="33024" x="5211763" y="5067300"/>
          <p14:tracePt t="33040" x="5227638" y="5075238"/>
        </p14:tracePtLst>
      </p14:laserTrace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0338" t="35110" r="40063" b="23670"/>
          <a:stretch/>
        </p:blipFill>
        <p:spPr>
          <a:xfrm>
            <a:off x="3510845" y="1907823"/>
            <a:ext cx="4797778" cy="3758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998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1999"/>
    </mc:Choice>
    <mc:Fallback xmlns="">
      <p:transition advTm="31999"/>
    </mc:Fallback>
  </mc:AlternateContent>
  <p:extLst>
    <p:ext uri="{3A86A75C-4F4B-4683-9AE1-C65F6400EC91}">
      <p14:laserTraceLst xmlns:p14="http://schemas.microsoft.com/office/powerpoint/2010/main">
        <p14:tracePtLst>
          <p14:tracePt t="639" x="5287963" y="5075238"/>
          <p14:tracePt t="647" x="5402263" y="4999038"/>
          <p14:tracePt t="656" x="5486400" y="4937125"/>
          <p14:tracePt t="671" x="5646738" y="4846638"/>
          <p14:tracePt t="688" x="5851525" y="4702175"/>
          <p14:tracePt t="705" x="6035675" y="4572000"/>
          <p14:tracePt t="721" x="6226175" y="4397375"/>
          <p14:tracePt t="738" x="6378575" y="4237038"/>
          <p14:tracePt t="755" x="6461125" y="4068763"/>
          <p14:tracePt t="771" x="6492875" y="3902075"/>
          <p14:tracePt t="788" x="6492875" y="3779838"/>
          <p14:tracePt t="805" x="6492875" y="3627438"/>
          <p14:tracePt t="821" x="6430963" y="3475038"/>
          <p14:tracePt t="839" x="6316663" y="3322638"/>
          <p14:tracePt t="855" x="6286500" y="3284538"/>
          <p14:tracePt t="919" x="6278563" y="3284538"/>
          <p14:tracePt t="927" x="6278563" y="3322638"/>
          <p14:tracePt t="938" x="6270625" y="3398838"/>
          <p14:tracePt t="955" x="6248400" y="3543300"/>
          <p14:tracePt t="971" x="6210300" y="3717925"/>
          <p14:tracePt t="988" x="6149975" y="3832225"/>
          <p14:tracePt t="1005" x="6118225" y="3863975"/>
          <p14:tracePt t="1021" x="6080125" y="3863975"/>
          <p14:tracePt t="1319" x="6080125" y="3856038"/>
          <p14:tracePt t="1327" x="6103938" y="3848100"/>
          <p14:tracePt t="1338" x="6103938" y="3825875"/>
          <p14:tracePt t="1355" x="6103938" y="3763963"/>
          <p14:tracePt t="1371" x="6118225" y="3679825"/>
          <p14:tracePt t="1388" x="6118225" y="3597275"/>
          <p14:tracePt t="1405" x="6118225" y="3543300"/>
          <p14:tracePt t="1422" x="6103938" y="3482975"/>
          <p14:tracePt t="1438" x="6049963" y="3375025"/>
          <p14:tracePt t="1455" x="5997575" y="3298825"/>
          <p14:tracePt t="1472" x="5913438" y="3216275"/>
          <p14:tracePt t="1488" x="5821363" y="3146425"/>
          <p14:tracePt t="1505" x="5722938" y="3070225"/>
          <p14:tracePt t="1522" x="5676900" y="3048000"/>
          <p14:tracePt t="1538" x="5646738" y="3040063"/>
          <p14:tracePt t="1607" x="5638800" y="3040063"/>
          <p14:tracePt t="1615" x="5630863" y="3040063"/>
          <p14:tracePt t="1623" x="5622925" y="3040063"/>
          <p14:tracePt t="1639" x="5584825" y="3048000"/>
          <p14:tracePt t="1655" x="5562600" y="3055938"/>
          <p14:tracePt t="1672" x="5508625" y="3086100"/>
          <p14:tracePt t="1688" x="5486400" y="3086100"/>
          <p14:tracePt t="1705" x="5456238" y="3094038"/>
          <p14:tracePt t="1721" x="5418138" y="3116263"/>
          <p14:tracePt t="1738" x="5372100" y="3116263"/>
          <p14:tracePt t="1754" x="5349875" y="3132138"/>
          <p14:tracePt t="1771" x="5341938" y="3140075"/>
          <p14:tracePt t="1789" x="5334000" y="3140075"/>
          <p14:tracePt t="2287" x="5364163" y="3146425"/>
          <p14:tracePt t="2295" x="5402263" y="3162300"/>
          <p14:tracePt t="2305" x="5456238" y="3162300"/>
          <p14:tracePt t="2322" x="5622925" y="3154363"/>
          <p14:tracePt t="2338" x="5829300" y="3108325"/>
          <p14:tracePt t="2355" x="6049963" y="3055938"/>
          <p14:tracePt t="2372" x="6210300" y="3001963"/>
          <p14:tracePt t="2389" x="6294438" y="2941638"/>
          <p14:tracePt t="2405" x="6340475" y="2887663"/>
          <p14:tracePt t="2422" x="6378575" y="2743200"/>
          <p14:tracePt t="2438" x="6384925" y="2667000"/>
          <p14:tracePt t="2455" x="6384925" y="2574925"/>
          <p14:tracePt t="2472" x="6392863" y="2530475"/>
          <p14:tracePt t="2489" x="6408738" y="2454275"/>
          <p14:tracePt t="2505" x="6430963" y="2392363"/>
          <p14:tracePt t="2522" x="6454775" y="2354263"/>
          <p14:tracePt t="2539" x="6461125" y="2324100"/>
          <p14:tracePt t="2555" x="6477000" y="2301875"/>
          <p14:tracePt t="2572" x="6484938" y="2286000"/>
          <p14:tracePt t="2589" x="6499225" y="2278063"/>
          <p14:tracePt t="2605" x="6507163" y="2270125"/>
          <p14:tracePt t="2711" x="6507163" y="2293938"/>
          <p14:tracePt t="2719" x="6507163" y="2332038"/>
          <p14:tracePt t="2727" x="6507163" y="2370138"/>
          <p14:tracePt t="2739" x="6507163" y="2400300"/>
          <p14:tracePt t="2755" x="6507163" y="2492375"/>
          <p14:tracePt t="2772" x="6507163" y="2574925"/>
          <p14:tracePt t="2789" x="6507163" y="2667000"/>
          <p14:tracePt t="2805" x="6530975" y="2751138"/>
          <p14:tracePt t="2822" x="6569075" y="2857500"/>
          <p14:tracePt t="2839" x="6569075" y="2873375"/>
          <p14:tracePt t="2919" x="6575425" y="2873375"/>
          <p14:tracePt t="2927" x="6591300" y="2873375"/>
          <p14:tracePt t="2939" x="6599238" y="2865438"/>
          <p14:tracePt t="2955" x="6621463" y="2865438"/>
          <p14:tracePt t="2972" x="6667500" y="2841625"/>
          <p14:tracePt t="2989" x="6713538" y="2819400"/>
          <p14:tracePt t="3005" x="6743700" y="2811463"/>
          <p14:tracePt t="3022" x="6773863" y="2803525"/>
          <p14:tracePt t="3103" x="6781800" y="2789238"/>
          <p14:tracePt t="3143" x="6789738" y="2781300"/>
          <p14:tracePt t="3167" x="6789738" y="2773363"/>
          <p14:tracePt t="3175" x="6789738" y="2765425"/>
          <p14:tracePt t="3191" x="6797675" y="2759075"/>
          <p14:tracePt t="3199" x="6797675" y="2743200"/>
          <p14:tracePt t="3215" x="6811963" y="2727325"/>
          <p14:tracePt t="3224" x="6819900" y="2705100"/>
          <p14:tracePt t="3239" x="6835775" y="2674938"/>
          <p14:tracePt t="3256" x="6858000" y="2644775"/>
          <p14:tracePt t="3272" x="6880225" y="2606675"/>
          <p14:tracePt t="3289" x="6896100" y="2582863"/>
          <p14:tracePt t="3306" x="6904038" y="2560638"/>
          <p14:tracePt t="3423" x="6904038" y="2606675"/>
          <p14:tracePt t="3431" x="6904038" y="2667000"/>
          <p14:tracePt t="3440" x="6904038" y="2743200"/>
          <p14:tracePt t="3456" x="6904038" y="2895600"/>
          <p14:tracePt t="3472" x="6888163" y="3032125"/>
          <p14:tracePt t="3489" x="6873875" y="3132138"/>
          <p14:tracePt t="3506" x="6842125" y="3208338"/>
          <p14:tracePt t="3522" x="6819900" y="3292475"/>
          <p14:tracePt t="3539" x="6804025" y="3352800"/>
          <p14:tracePt t="3556" x="6781800" y="3382963"/>
          <p14:tracePt t="3572" x="6743700" y="3421063"/>
          <p14:tracePt t="3589" x="6713538" y="3436938"/>
          <p14:tracePt t="3606" x="6637338" y="3451225"/>
          <p14:tracePt t="3622" x="6613525" y="3459163"/>
          <p14:tracePt t="3639" x="6545263" y="3459163"/>
          <p14:tracePt t="3656" x="6523038" y="3459163"/>
          <p14:tracePt t="3672" x="6507163" y="3459163"/>
          <p14:tracePt t="4447" x="6507163" y="3451225"/>
          <p14:tracePt t="4455" x="6507163" y="3444875"/>
          <p14:tracePt t="4463" x="6507163" y="3429000"/>
          <p14:tracePt t="4473" x="6507163" y="3406775"/>
          <p14:tracePt t="4489" x="6499225" y="3352800"/>
          <p14:tracePt t="4506" x="6499225" y="3254375"/>
          <p14:tracePt t="4523" x="6492875" y="3116263"/>
          <p14:tracePt t="4539" x="6469063" y="3001963"/>
          <p14:tracePt t="4556" x="6454775" y="2911475"/>
          <p14:tracePt t="4558" x="6446838" y="2873375"/>
          <p14:tracePt t="4573" x="6446838" y="2849563"/>
          <p14:tracePt t="4589" x="6423025" y="2797175"/>
          <p14:tracePt t="4606" x="6400800" y="2759075"/>
          <p14:tracePt t="4623" x="6392863" y="2751138"/>
          <p14:tracePt t="4639" x="6392863" y="2743200"/>
          <p14:tracePt t="4695" x="6392863" y="2735263"/>
          <p14:tracePt t="4703" x="6392863" y="2727325"/>
          <p14:tracePt t="4711" x="6392863" y="2720975"/>
          <p14:tracePt t="4723" x="6392863" y="2713038"/>
          <p14:tracePt t="4739" x="6378575" y="2689225"/>
          <p14:tracePt t="4756" x="6370638" y="2644775"/>
          <p14:tracePt t="4773" x="6346825" y="2606675"/>
          <p14:tracePt t="4789" x="6340475" y="2590800"/>
          <p14:tracePt t="4806" x="6340475" y="2582863"/>
          <p14:tracePt t="4895" x="6346825" y="2636838"/>
          <p14:tracePt t="4903" x="6362700" y="2689225"/>
          <p14:tracePt t="4911" x="6370638" y="2759075"/>
          <p14:tracePt t="4923" x="6400800" y="2811463"/>
          <p14:tracePt t="4939" x="6477000" y="2979738"/>
          <p14:tracePt t="4956" x="6569075" y="3140075"/>
          <p14:tracePt t="4973" x="6651625" y="3276600"/>
          <p14:tracePt t="4990" x="6713538" y="3382963"/>
          <p14:tracePt t="5006" x="6727825" y="3421063"/>
          <p14:tracePt t="5071" x="6721475" y="3382963"/>
          <p14:tracePt t="5079" x="6705600" y="3314700"/>
          <p14:tracePt t="5089" x="6683375" y="3246438"/>
          <p14:tracePt t="5106" x="6621463" y="3078163"/>
          <p14:tracePt t="5123" x="6545263" y="2925763"/>
          <p14:tracePt t="5139" x="6477000" y="2797175"/>
          <p14:tracePt t="5156" x="6461125" y="2765425"/>
          <p14:tracePt t="5215" x="6477000" y="2765425"/>
          <p14:tracePt t="5223" x="6507163" y="2827338"/>
          <p14:tracePt t="5231" x="6537325" y="2903538"/>
          <p14:tracePt t="5239" x="6561138" y="2971800"/>
          <p14:tracePt t="5256" x="6637338" y="3124200"/>
          <p14:tracePt t="5273" x="6683375" y="3222625"/>
          <p14:tracePt t="5290" x="6705600" y="3246438"/>
          <p14:tracePt t="5367" x="6705600" y="3254375"/>
          <p14:tracePt t="5383" x="6713538" y="3254375"/>
          <p14:tracePt t="5391" x="6727825" y="3254375"/>
          <p14:tracePt t="5399" x="6735763" y="3254375"/>
          <p14:tracePt t="5408" x="6759575" y="3246438"/>
          <p14:tracePt t="5423" x="6880225" y="3216275"/>
          <p14:tracePt t="5440" x="7048500" y="3200400"/>
          <p14:tracePt t="5456" x="7246938" y="3162300"/>
          <p14:tracePt t="5473" x="7429500" y="3132138"/>
          <p14:tracePt t="5490" x="7535863" y="3094038"/>
          <p14:tracePt t="5506" x="7581900" y="3078163"/>
          <p14:tracePt t="5567" x="7589838" y="3070225"/>
          <p14:tracePt t="5583" x="7597775" y="3063875"/>
          <p14:tracePt t="5608" x="7612063" y="3048000"/>
          <p14:tracePt t="5623" x="7620000" y="3040063"/>
          <p14:tracePt t="5639" x="7627938" y="3032125"/>
          <p14:tracePt t="5647" x="7635875" y="3032125"/>
          <p14:tracePt t="5664" x="7642225" y="3025775"/>
          <p14:tracePt t="5743" x="7642225" y="3040063"/>
          <p14:tracePt t="5751" x="7642225" y="3070225"/>
          <p14:tracePt t="5759" x="7642225" y="3116263"/>
          <p14:tracePt t="5773" x="7627938" y="3184525"/>
          <p14:tracePt t="5790" x="7543800" y="3298825"/>
          <p14:tracePt t="5806" x="7497763" y="3322638"/>
          <p14:tracePt t="5823" x="7467600" y="3336925"/>
          <p14:tracePt t="5840" x="7451725" y="3336925"/>
          <p14:tracePt t="5856" x="7445375" y="3330575"/>
          <p14:tracePt t="5890" x="7437438" y="3330575"/>
          <p14:tracePt t="5906" x="7421563" y="3322638"/>
          <p14:tracePt t="5923" x="7413625" y="3314700"/>
          <p14:tracePt t="5940" x="7407275" y="3314700"/>
          <p14:tracePt t="5999" x="7407275" y="3306763"/>
          <p14:tracePt t="6007" x="7399338" y="3306763"/>
          <p14:tracePt t="6023" x="7391400" y="3306763"/>
          <p14:tracePt t="6031" x="7361238" y="3298825"/>
          <p14:tracePt t="6040" x="7353300" y="3292475"/>
          <p14:tracePt t="6057" x="7292975" y="3284538"/>
          <p14:tracePt t="6073" x="7200900" y="3284538"/>
          <p14:tracePt t="6090" x="7048500" y="3284538"/>
          <p14:tracePt t="6107" x="6842125" y="3284538"/>
          <p14:tracePt t="6123" x="6613525" y="3284538"/>
          <p14:tracePt t="6140" x="6378575" y="3284538"/>
          <p14:tracePt t="6157" x="6103938" y="3284538"/>
          <p14:tracePt t="6173" x="5897563" y="3284538"/>
          <p14:tracePt t="6190" x="5622925" y="3284538"/>
          <p14:tracePt t="6207" x="5546725" y="3284538"/>
          <p14:tracePt t="6287" x="5584825" y="3284538"/>
          <p14:tracePt t="6295" x="5646738" y="3284538"/>
          <p14:tracePt t="6307" x="5737225" y="3284538"/>
          <p14:tracePt t="6323" x="6003925" y="3284538"/>
          <p14:tracePt t="6340" x="6507163" y="3284538"/>
          <p14:tracePt t="6357" x="7018338" y="3284538"/>
          <p14:tracePt t="6373" x="7337425" y="3284538"/>
          <p14:tracePt t="6391" x="7451725" y="3284538"/>
          <p14:tracePt t="6463" x="7437438" y="3298825"/>
          <p14:tracePt t="6471" x="7421563" y="3314700"/>
          <p14:tracePt t="6479" x="7407275" y="3336925"/>
          <p14:tracePt t="6490" x="7361238" y="3390900"/>
          <p14:tracePt t="6507" x="7269163" y="3513138"/>
          <p14:tracePt t="6523" x="7116763" y="3635375"/>
          <p14:tracePt t="6540" x="6988175" y="3763963"/>
          <p14:tracePt t="6557" x="6918325" y="3848100"/>
          <p14:tracePt t="6559" x="6896100" y="3870325"/>
          <p14:tracePt t="6573" x="6888163" y="3908425"/>
          <p14:tracePt t="6590" x="6880225" y="3946525"/>
          <p14:tracePt t="6647" x="6880225" y="3954463"/>
          <p14:tracePt t="6671" x="6873875" y="3962400"/>
          <p14:tracePt t="6679" x="6858000" y="3962400"/>
          <p14:tracePt t="6690" x="6850063" y="3962400"/>
          <p14:tracePt t="6707" x="6827838" y="3962400"/>
          <p14:tracePt t="6723" x="6789738" y="3962400"/>
          <p14:tracePt t="6740" x="6751638" y="3962400"/>
          <p14:tracePt t="6757" x="6727825" y="3962400"/>
          <p14:tracePt t="6773" x="6683375" y="3992563"/>
          <p14:tracePt t="6790" x="6629400" y="4030663"/>
          <p14:tracePt t="6807" x="6553200" y="4122738"/>
          <p14:tracePt t="6824" x="6499225" y="4183063"/>
          <p14:tracePt t="6840" x="6461125" y="4206875"/>
          <p14:tracePt t="6857" x="6408738" y="4229100"/>
          <p14:tracePt t="6874" x="6378575" y="4229100"/>
          <p14:tracePt t="6890" x="6354763" y="4237038"/>
          <p14:tracePt t="6907" x="6340475" y="4237038"/>
          <p14:tracePt t="6951" x="6324600" y="4229100"/>
          <p14:tracePt t="6967" x="6316663" y="4221163"/>
          <p14:tracePt t="6999" x="6308725" y="4221163"/>
          <p14:tracePt t="7007" x="6302375" y="4221163"/>
          <p14:tracePt t="7015" x="6286500" y="4221163"/>
          <p14:tracePt t="7023" x="6278563" y="4213225"/>
          <p14:tracePt t="7040" x="6248400" y="4213225"/>
          <p14:tracePt t="7057" x="6188075" y="4213225"/>
          <p14:tracePt t="7074" x="6126163" y="4213225"/>
          <p14:tracePt t="7090" x="6096000" y="4213225"/>
          <p14:tracePt t="7107" x="6073775" y="4213225"/>
          <p14:tracePt t="7124" x="6065838" y="4213225"/>
          <p14:tracePt t="7140" x="6049963" y="4221163"/>
          <p14:tracePt t="7295" x="6073775" y="4221163"/>
          <p14:tracePt t="7303" x="6103938" y="4221163"/>
          <p14:tracePt t="7311" x="6134100" y="4221163"/>
          <p14:tracePt t="7324" x="6164263" y="4221163"/>
          <p14:tracePt t="7340" x="6264275" y="4221163"/>
          <p14:tracePt t="7357" x="6370638" y="4221163"/>
          <p14:tracePt t="7374" x="6461125" y="4221163"/>
          <p14:tracePt t="7391" x="6477000" y="4221163"/>
          <p14:tracePt t="8375" x="6492875" y="4213225"/>
          <p14:tracePt t="8383" x="6492875" y="4206875"/>
          <p14:tracePt t="8391" x="6492875" y="4198938"/>
          <p14:tracePt t="8407" x="6499225" y="4168775"/>
          <p14:tracePt t="8424" x="6553200" y="4092575"/>
          <p14:tracePt t="8441" x="6621463" y="3978275"/>
          <p14:tracePt t="8457" x="6705600" y="3848100"/>
          <p14:tracePt t="8474" x="6781800" y="3695700"/>
          <p14:tracePt t="8491" x="6850063" y="3565525"/>
          <p14:tracePt t="8507" x="6911975" y="3429000"/>
          <p14:tracePt t="8524" x="6956425" y="3306763"/>
          <p14:tracePt t="8541" x="6972300" y="3230563"/>
          <p14:tracePt t="8557" x="6994525" y="3178175"/>
          <p14:tracePt t="8560" x="6994525" y="3146425"/>
          <p14:tracePt t="8574" x="6994525" y="3094038"/>
          <p14:tracePt t="8591" x="6994525" y="3048000"/>
          <p14:tracePt t="8607" x="6994525" y="2979738"/>
          <p14:tracePt t="8624" x="6994525" y="2933700"/>
          <p14:tracePt t="8641" x="6994525" y="2895600"/>
          <p14:tracePt t="8657" x="6994525" y="2849563"/>
          <p14:tracePt t="8674" x="7018338" y="2797175"/>
          <p14:tracePt t="8691" x="7026275" y="2735263"/>
          <p14:tracePt t="8707" x="7048500" y="2674938"/>
          <p14:tracePt t="8724" x="7048500" y="2628900"/>
          <p14:tracePt t="8741" x="7048500" y="2606675"/>
          <p14:tracePt t="8758" x="7048500" y="2568575"/>
          <p14:tracePt t="8775" x="7048500" y="2536825"/>
          <p14:tracePt t="8791" x="7032625" y="2514600"/>
          <p14:tracePt t="8808" x="7018338" y="2498725"/>
          <p14:tracePt t="8824" x="7002463" y="2484438"/>
          <p14:tracePt t="8841" x="6980238" y="2468563"/>
          <p14:tracePt t="8857" x="6964363" y="2460625"/>
          <p14:tracePt t="8874" x="6956425" y="2460625"/>
          <p14:tracePt t="8891" x="6950075" y="2454275"/>
          <p14:tracePt t="8908" x="6942138" y="2454275"/>
          <p14:tracePt t="8924" x="6926263" y="2454275"/>
          <p14:tracePt t="8941" x="6911975" y="2446338"/>
          <p14:tracePt t="8958" x="6880225" y="2438400"/>
          <p14:tracePt t="8975" x="6789738" y="2438400"/>
          <p14:tracePt t="8991" x="6705600" y="2438400"/>
          <p14:tracePt t="9008" x="6599238" y="2438400"/>
          <p14:tracePt t="9024" x="6507163" y="2438400"/>
          <p14:tracePt t="9041" x="6430963" y="2438400"/>
          <p14:tracePt t="9058" x="6370638" y="2454275"/>
          <p14:tracePt t="9074" x="6340475" y="2468563"/>
          <p14:tracePt t="9091" x="6324600" y="2476500"/>
          <p14:tracePt t="9108" x="6308725" y="2484438"/>
          <p14:tracePt t="9124" x="6286500" y="2506663"/>
          <p14:tracePt t="9141" x="6278563" y="2552700"/>
          <p14:tracePt t="9158" x="6240463" y="2674938"/>
          <p14:tracePt t="9174" x="6240463" y="2720975"/>
          <p14:tracePt t="9191" x="6218238" y="2873375"/>
          <p14:tracePt t="9208" x="6218238" y="2949575"/>
          <p14:tracePt t="9224" x="6218238" y="3025775"/>
          <p14:tracePt t="9241" x="6264275" y="3108325"/>
          <p14:tracePt t="9258" x="6302375" y="3154363"/>
          <p14:tracePt t="9274" x="6346825" y="3184525"/>
          <p14:tracePt t="9291" x="6392863" y="3200400"/>
          <p14:tracePt t="9308" x="6477000" y="3222625"/>
          <p14:tracePt t="9324" x="6591300" y="3222625"/>
          <p14:tracePt t="9341" x="6721475" y="3222625"/>
          <p14:tracePt t="9358" x="6942138" y="3170238"/>
          <p14:tracePt t="9374" x="7064375" y="3094038"/>
          <p14:tracePt t="9391" x="7146925" y="2987675"/>
          <p14:tracePt t="9408" x="7185025" y="2879725"/>
          <p14:tracePt t="9424" x="7192963" y="2803525"/>
          <p14:tracePt t="9441" x="7192963" y="2735263"/>
          <p14:tracePt t="9458" x="7185025" y="2682875"/>
          <p14:tracePt t="9474" x="7162800" y="2644775"/>
          <p14:tracePt t="9491" x="7124700" y="2606675"/>
          <p14:tracePt t="9508" x="7078663" y="2574925"/>
          <p14:tracePt t="9525" x="7056438" y="2568575"/>
          <p14:tracePt t="9541" x="6980238" y="2560638"/>
          <p14:tracePt t="9558" x="6804025" y="2560638"/>
          <p14:tracePt t="9574" x="6743700" y="2560638"/>
          <p14:tracePt t="9591" x="6537325" y="2598738"/>
          <p14:tracePt t="9608" x="6430963" y="2644775"/>
          <p14:tracePt t="9625" x="6346825" y="2697163"/>
          <p14:tracePt t="9641" x="6316663" y="2759075"/>
          <p14:tracePt t="9658" x="6316663" y="2797175"/>
          <p14:tracePt t="9674" x="6316663" y="2841625"/>
          <p14:tracePt t="9691" x="6316663" y="2873375"/>
          <p14:tracePt t="9708" x="6324600" y="2887663"/>
          <p14:tracePt t="9725" x="6340475" y="2895600"/>
          <p14:tracePt t="9767" x="6346825" y="2895600"/>
          <p14:tracePt t="9791" x="6354763" y="2895600"/>
          <p14:tracePt t="9799" x="6362700" y="2895600"/>
          <p14:tracePt t="9808" x="6370638" y="2895600"/>
          <p14:tracePt t="10007" x="6378575" y="2911475"/>
          <p14:tracePt t="10015" x="6400800" y="2955925"/>
          <p14:tracePt t="10025" x="6416675" y="2979738"/>
          <p14:tracePt t="10041" x="6477000" y="3086100"/>
          <p14:tracePt t="10058" x="6537325" y="3178175"/>
          <p14:tracePt t="10075" x="6607175" y="3276600"/>
          <p14:tracePt t="10091" x="6689725" y="3360738"/>
          <p14:tracePt t="10108" x="6765925" y="3421063"/>
          <p14:tracePt t="10125" x="6827838" y="3475038"/>
          <p14:tracePt t="10141" x="6865938" y="3497263"/>
          <p14:tracePt t="10158" x="6873875" y="3505200"/>
          <p14:tracePt t="10175" x="6880225" y="3505200"/>
          <p14:tracePt t="10191" x="6888163" y="3513138"/>
          <p14:tracePt t="10208" x="6888163" y="3521075"/>
          <p14:tracePt t="10225" x="6918325" y="3589338"/>
          <p14:tracePt t="10241" x="6964363" y="3711575"/>
          <p14:tracePt t="10258" x="7032625" y="3848100"/>
          <p14:tracePt t="10275" x="7078663" y="3978275"/>
          <p14:tracePt t="10291" x="7116763" y="4068763"/>
          <p14:tracePt t="10308" x="7140575" y="4122738"/>
          <p14:tracePt t="10325" x="7140575" y="4137025"/>
          <p14:tracePt t="10423" x="7132638" y="4137025"/>
          <p14:tracePt t="10431" x="7124700" y="4130675"/>
          <p14:tracePt t="10441" x="7116763" y="4122738"/>
          <p14:tracePt t="10458" x="7108825" y="4122738"/>
          <p14:tracePt t="10475" x="7102475" y="4122738"/>
          <p14:tracePt t="10503" x="7094538" y="4122738"/>
          <p14:tracePt t="10519" x="7078663" y="4122738"/>
          <p14:tracePt t="10527" x="7048500" y="4122738"/>
          <p14:tracePt t="10542" x="7032625" y="4122738"/>
          <p14:tracePt t="10558" x="6888163" y="4130675"/>
          <p14:tracePt t="10575" x="6804025" y="4130675"/>
          <p14:tracePt t="10591" x="6765925" y="4130675"/>
          <p14:tracePt t="10608" x="6743700" y="4137025"/>
          <p14:tracePt t="10679" x="6735763" y="4137025"/>
          <p14:tracePt t="10703" x="6735763" y="4144963"/>
          <p14:tracePt t="10711" x="6727825" y="4152900"/>
          <p14:tracePt t="10735" x="6713538" y="4152900"/>
          <p14:tracePt t="10743" x="6697663" y="4160838"/>
          <p14:tracePt t="10751" x="6689725" y="4160838"/>
          <p14:tracePt t="10759" x="6659563" y="4160838"/>
          <p14:tracePt t="10775" x="6629400" y="4160838"/>
          <p14:tracePt t="10792" x="6607175" y="4160838"/>
          <p14:tracePt t="10951" x="6599238" y="4160838"/>
          <p14:tracePt t="10960" x="6607175" y="4160838"/>
          <p14:tracePt t="10967" x="6629400" y="4160838"/>
          <p14:tracePt t="10975" x="6659563" y="4160838"/>
          <p14:tracePt t="10992" x="6721475" y="4160838"/>
          <p14:tracePt t="11008" x="6789738" y="4160838"/>
          <p14:tracePt t="11025" x="6842125" y="4160838"/>
          <p14:tracePt t="11042" x="6865938" y="4160838"/>
          <p14:tracePt t="11058" x="6873875" y="4160838"/>
          <p14:tracePt t="11199" x="6888163" y="4160838"/>
          <p14:tracePt t="11215" x="6896100" y="4160838"/>
          <p14:tracePt t="11231" x="6918325" y="4160838"/>
          <p14:tracePt t="11239" x="6942138" y="4160838"/>
          <p14:tracePt t="11247" x="6950075" y="4160838"/>
          <p14:tracePt t="11258" x="6964363" y="4160838"/>
          <p14:tracePt t="11275" x="6980238" y="4160838"/>
          <p14:tracePt t="12063" x="6988175" y="4160838"/>
          <p14:tracePt t="12079" x="6988175" y="4152900"/>
          <p14:tracePt t="12087" x="6988175" y="4130675"/>
          <p14:tracePt t="12095" x="6964363" y="4092575"/>
          <p14:tracePt t="12109" x="6956425" y="4054475"/>
          <p14:tracePt t="12125" x="6950075" y="3878263"/>
          <p14:tracePt t="12142" x="6950075" y="3679825"/>
          <p14:tracePt t="12159" x="6950075" y="3436938"/>
          <p14:tracePt t="12175" x="6950075" y="3322638"/>
          <p14:tracePt t="12192" x="6950075" y="3260725"/>
          <p14:tracePt t="12209" x="6950075" y="3208338"/>
          <p14:tracePt t="12225" x="6964363" y="3170238"/>
          <p14:tracePt t="12242" x="6972300" y="3116263"/>
          <p14:tracePt t="12259" x="6972300" y="3063875"/>
          <p14:tracePt t="12275" x="6972300" y="2987675"/>
          <p14:tracePt t="12292" x="6972300" y="2925763"/>
          <p14:tracePt t="12309" x="6972300" y="2873375"/>
          <p14:tracePt t="12326" x="6964363" y="2827338"/>
          <p14:tracePt t="12342" x="6956425" y="2751138"/>
          <p14:tracePt t="12359" x="6950075" y="2705100"/>
          <p14:tracePt t="12375" x="6942138" y="2674938"/>
          <p14:tracePt t="12392" x="6942138" y="2651125"/>
          <p14:tracePt t="12409" x="6934200" y="2636838"/>
          <p14:tracePt t="12425" x="6934200" y="2620963"/>
          <p14:tracePt t="12442" x="6934200" y="2606675"/>
          <p14:tracePt t="12459" x="6926263" y="2582863"/>
          <p14:tracePt t="12475" x="6911975" y="2560638"/>
          <p14:tracePt t="12492" x="6880225" y="2530475"/>
          <p14:tracePt t="12509" x="6873875" y="2506663"/>
          <p14:tracePt t="12526" x="6835775" y="2484438"/>
          <p14:tracePt t="12542" x="6759575" y="2454275"/>
          <p14:tracePt t="12559" x="6751638" y="2438400"/>
          <p14:tracePt t="12576" x="6727825" y="2438400"/>
          <p14:tracePt t="12592" x="6713538" y="2430463"/>
          <p14:tracePt t="12609" x="6683375" y="2430463"/>
          <p14:tracePt t="12626" x="6629400" y="2430463"/>
          <p14:tracePt t="12642" x="6537325" y="2446338"/>
          <p14:tracePt t="12659" x="6446838" y="2506663"/>
          <p14:tracePt t="12676" x="6346825" y="2613025"/>
          <p14:tracePt t="12692" x="6264275" y="2713038"/>
          <p14:tracePt t="12709" x="6194425" y="2819400"/>
          <p14:tracePt t="12726" x="6156325" y="2963863"/>
          <p14:tracePt t="12742" x="6156325" y="3025775"/>
          <p14:tracePt t="12759" x="6156325" y="3170238"/>
          <p14:tracePt t="12776" x="6156325" y="3246438"/>
          <p14:tracePt t="12792" x="6156325" y="3298825"/>
          <p14:tracePt t="12809" x="6156325" y="3314700"/>
          <p14:tracePt t="12826" x="6156325" y="3330575"/>
          <p14:tracePt t="12842" x="6156325" y="3344863"/>
          <p14:tracePt t="12859" x="6156325" y="3352800"/>
          <p14:tracePt t="12876" x="6156325" y="3375025"/>
          <p14:tracePt t="12892" x="6164263" y="3398838"/>
          <p14:tracePt t="13055" x="6172200" y="3406775"/>
          <p14:tracePt t="13063" x="6180138" y="3429000"/>
          <p14:tracePt t="13071" x="6194425" y="3459163"/>
          <p14:tracePt t="13079" x="6202363" y="3489325"/>
          <p14:tracePt t="13092" x="6240463" y="3565525"/>
          <p14:tracePt t="13109" x="6346825" y="3771900"/>
          <p14:tracePt t="13126" x="6515100" y="4092575"/>
          <p14:tracePt t="13142" x="6553200" y="4160838"/>
          <p14:tracePt t="13159" x="6629400" y="4213225"/>
          <p14:tracePt t="13176" x="6651625" y="4213225"/>
          <p14:tracePt t="13192" x="6659563" y="4213225"/>
          <p14:tracePt t="13232" x="6659563" y="4198938"/>
          <p14:tracePt t="13242" x="6675438" y="4175125"/>
          <p14:tracePt t="13259" x="6721475" y="4092575"/>
          <p14:tracePt t="13276" x="6773863" y="4000500"/>
          <p14:tracePt t="13292" x="6811963" y="3940175"/>
          <p14:tracePt t="13309" x="6827838" y="3908425"/>
          <p14:tracePt t="13326" x="6842125" y="3886200"/>
          <p14:tracePt t="13342" x="6850063" y="3878263"/>
          <p14:tracePt t="13359" x="6865938" y="3870325"/>
          <p14:tracePt t="13376" x="6896100" y="3870325"/>
          <p14:tracePt t="13393" x="6911975" y="3870325"/>
          <p14:tracePt t="13409" x="6926263" y="3870325"/>
          <p14:tracePt t="13426" x="6950075" y="3878263"/>
          <p14:tracePt t="13443" x="6964363" y="3894138"/>
          <p14:tracePt t="13459" x="6972300" y="3908425"/>
          <p14:tracePt t="13476" x="6988175" y="3932238"/>
          <p14:tracePt t="13493" x="6994525" y="3954463"/>
          <p14:tracePt t="13509" x="6994525" y="3962400"/>
          <p14:tracePt t="13543" x="7002463" y="3970338"/>
          <p14:tracePt t="14255" x="6994525" y="3970338"/>
          <p14:tracePt t="14263" x="6980238" y="3970338"/>
          <p14:tracePt t="14271" x="6950075" y="3962400"/>
          <p14:tracePt t="14279" x="6942138" y="3962400"/>
          <p14:tracePt t="14293" x="6934200" y="3954463"/>
          <p14:tracePt t="14310" x="6918325" y="3954463"/>
          <p14:tracePt t="14326" x="6904038" y="3954463"/>
          <p14:tracePt t="14343" x="6888163" y="3954463"/>
          <p14:tracePt t="14360" x="6858000" y="3954463"/>
          <p14:tracePt t="14376" x="6819900" y="3970338"/>
          <p14:tracePt t="14393" x="6789738" y="3984625"/>
          <p14:tracePt t="14410" x="6751638" y="4000500"/>
          <p14:tracePt t="14426" x="6735763" y="4000500"/>
          <p14:tracePt t="14443" x="6721475" y="4000500"/>
          <p14:tracePt t="14687" x="6721475" y="4008438"/>
          <p14:tracePt t="14695" x="6743700" y="4008438"/>
          <p14:tracePt t="14703" x="6781800" y="4016375"/>
          <p14:tracePt t="14712" x="6819900" y="4030663"/>
          <p14:tracePt t="14727" x="6942138" y="4038600"/>
          <p14:tracePt t="14743" x="7048500" y="4038600"/>
          <p14:tracePt t="14760" x="7078663" y="4038600"/>
          <p14:tracePt t="14776" x="7086600" y="4038600"/>
          <p14:tracePt t="15327" x="7064375" y="4038600"/>
          <p14:tracePt t="15335" x="7056438" y="4038600"/>
          <p14:tracePt t="15343" x="7032625" y="4038600"/>
          <p14:tracePt t="15360" x="6964363" y="4030663"/>
          <p14:tracePt t="15377" x="6850063" y="4030663"/>
          <p14:tracePt t="15393" x="6713538" y="4030663"/>
          <p14:tracePt t="15410" x="6569075" y="4008438"/>
          <p14:tracePt t="15427" x="6469063" y="3992563"/>
          <p14:tracePt t="15443" x="6416675" y="3962400"/>
          <p14:tracePt t="15479" x="6408738" y="3962400"/>
          <p14:tracePt t="15519" x="6400800" y="3946525"/>
          <p14:tracePt t="15527" x="6392863" y="3940175"/>
          <p14:tracePt t="15543" x="6384925" y="3924300"/>
          <p14:tracePt t="15551" x="6378575" y="3908425"/>
          <p14:tracePt t="15560" x="6370638" y="3894138"/>
          <p14:tracePt t="15577" x="6346825" y="3848100"/>
          <p14:tracePt t="15593" x="6332538" y="3810000"/>
          <p14:tracePt t="15610" x="6308725" y="3749675"/>
          <p14:tracePt t="15627" x="6294438" y="3711575"/>
          <p14:tracePt t="15643" x="6286500" y="3687763"/>
          <p14:tracePt t="15677" x="6286500" y="3679825"/>
          <p14:tracePt t="15693" x="6286500" y="3673475"/>
          <p14:tracePt t="15815" x="6286500" y="3703638"/>
          <p14:tracePt t="15823" x="6286500" y="3756025"/>
          <p14:tracePt t="15831" x="6286500" y="3840163"/>
          <p14:tracePt t="15843" x="6286500" y="3940175"/>
          <p14:tracePt t="15860" x="6264275" y="4160838"/>
          <p14:tracePt t="15877" x="6232525" y="4343400"/>
          <p14:tracePt t="15894" x="6218238" y="4465638"/>
          <p14:tracePt t="15910" x="6210300" y="4479925"/>
          <p14:tracePt t="15951" x="6210300" y="4457700"/>
          <p14:tracePt t="15959" x="6210300" y="4403725"/>
          <p14:tracePt t="15967" x="6218238" y="4327525"/>
          <p14:tracePt t="15977" x="6256338" y="4244975"/>
          <p14:tracePt t="15993" x="6308725" y="4046538"/>
          <p14:tracePt t="16010" x="6362700" y="3894138"/>
          <p14:tracePt t="16027" x="6400800" y="3817938"/>
          <p14:tracePt t="16103" x="6400800" y="3810000"/>
          <p14:tracePt t="16111" x="6408738" y="3817938"/>
          <p14:tracePt t="16119" x="6416675" y="3848100"/>
          <p14:tracePt t="16127" x="6430963" y="3886200"/>
          <p14:tracePt t="16143" x="6461125" y="3970338"/>
          <p14:tracePt t="16160" x="6492875" y="4016375"/>
          <p14:tracePt t="16177" x="6523038" y="4046538"/>
          <p14:tracePt t="16194" x="6583363" y="4054475"/>
          <p14:tracePt t="16210" x="6675438" y="4054475"/>
          <p14:tracePt t="16227" x="6735763" y="4054475"/>
          <p14:tracePt t="16244" x="6819900" y="3992563"/>
          <p14:tracePt t="16260" x="6873875" y="3924300"/>
          <p14:tracePt t="16277" x="6880225" y="3908425"/>
          <p14:tracePt t="16294" x="6880225" y="3902075"/>
          <p14:tracePt t="16383" x="6888163" y="3894138"/>
          <p14:tracePt t="16390" x="6896100" y="3894138"/>
          <p14:tracePt t="16398" x="6911975" y="3908425"/>
          <p14:tracePt t="16410" x="6911975" y="3924300"/>
          <p14:tracePt t="16427" x="6918325" y="3946525"/>
          <p14:tracePt t="16444" x="6926263" y="3962400"/>
          <p14:tracePt t="16460" x="6934200" y="3978275"/>
          <p14:tracePt t="16477" x="6934200" y="4000500"/>
          <p14:tracePt t="16494" x="6926263" y="4054475"/>
          <p14:tracePt t="16510" x="6918325" y="4068763"/>
          <p14:tracePt t="16527" x="6858000" y="4130675"/>
          <p14:tracePt t="16544" x="6804025" y="4168775"/>
          <p14:tracePt t="16560" x="6735763" y="4221163"/>
          <p14:tracePt t="16577" x="6697663" y="4251325"/>
          <p14:tracePt t="16594" x="6659563" y="4297363"/>
          <p14:tracePt t="16610" x="6629400" y="4365625"/>
          <p14:tracePt t="16627" x="6613525" y="4427538"/>
          <p14:tracePt t="16644" x="6583363" y="4518025"/>
          <p14:tracePt t="16660" x="6561138" y="4602163"/>
          <p14:tracePt t="16677" x="6553200" y="4678363"/>
          <p14:tracePt t="16694" x="6545263" y="4732338"/>
          <p14:tracePt t="16710" x="6530975" y="4762500"/>
          <p14:tracePt t="16727" x="6530975" y="4784725"/>
          <p14:tracePt t="16744" x="6530975" y="4800600"/>
          <p14:tracePt t="16760" x="6515100" y="4830763"/>
          <p14:tracePt t="16777" x="6507163" y="4846638"/>
          <p14:tracePt t="16794" x="6499225" y="4854575"/>
          <p14:tracePt t="16855" x="6492875" y="4854575"/>
          <p14:tracePt t="16863" x="6477000" y="4830763"/>
          <p14:tracePt t="16871" x="6461125" y="4784725"/>
          <p14:tracePt t="16879" x="6430963" y="4740275"/>
          <p14:tracePt t="16894" x="6400800" y="4694238"/>
          <p14:tracePt t="16910" x="6400800" y="4686300"/>
          <p14:tracePt t="16927" x="6392863" y="4678363"/>
          <p14:tracePt t="17015" x="6392863" y="4686300"/>
          <p14:tracePt t="17023" x="6392863" y="4708525"/>
          <p14:tracePt t="17031" x="6392863" y="4732338"/>
          <p14:tracePt t="17044" x="6392863" y="4762500"/>
          <p14:tracePt t="17061" x="6392863" y="4830763"/>
          <p14:tracePt t="17077" x="6392863" y="4876800"/>
          <p14:tracePt t="17094" x="6378575" y="4930775"/>
          <p14:tracePt t="17167" x="6370638" y="4930775"/>
          <p14:tracePt t="17175" x="6370638" y="4922838"/>
          <p14:tracePt t="17183" x="6370638" y="4906963"/>
          <p14:tracePt t="17194" x="6370638" y="4892675"/>
          <p14:tracePt t="17211" x="6370638" y="4868863"/>
          <p14:tracePt t="17227" x="6370638" y="4860925"/>
          <p14:tracePt t="17287" x="6370638" y="4876800"/>
          <p14:tracePt t="17295" x="6370638" y="4899025"/>
          <p14:tracePt t="17303" x="6370638" y="4922838"/>
          <p14:tracePt t="17312" x="6370638" y="4953000"/>
          <p14:tracePt t="17327" x="6370638" y="5013325"/>
          <p14:tracePt t="17344" x="6370638" y="5075238"/>
          <p14:tracePt t="17361" x="6370638" y="5143500"/>
          <p14:tracePt t="17377" x="6370638" y="5181600"/>
          <p14:tracePt t="17394" x="6370638" y="5211763"/>
          <p14:tracePt t="17411" x="6370638" y="5235575"/>
          <p14:tracePt t="17427" x="6370638" y="5249863"/>
          <p14:tracePt t="17444" x="6370638" y="5273675"/>
          <p14:tracePt t="17461" x="6370638" y="5311775"/>
          <p14:tracePt t="17477" x="6378575" y="5364163"/>
          <p14:tracePt t="17494" x="6400800" y="5410200"/>
          <p14:tracePt t="17511" x="6408738" y="5426075"/>
          <p14:tracePt t="17544" x="6416675" y="5432425"/>
          <p14:tracePt t="17599" x="6423025" y="5432425"/>
          <p14:tracePt t="17607" x="6446838" y="5432425"/>
          <p14:tracePt t="17615" x="6484938" y="5410200"/>
          <p14:tracePt t="17627" x="6530975" y="5380038"/>
          <p14:tracePt t="17644" x="6629400" y="5311775"/>
          <p14:tracePt t="17661" x="6773863" y="5211763"/>
          <p14:tracePt t="17677" x="6904038" y="5121275"/>
          <p14:tracePt t="17694" x="7002463" y="5051425"/>
          <p14:tracePt t="17711" x="7026275" y="5037138"/>
          <p14:tracePt t="17792" x="7032625" y="5037138"/>
          <p14:tracePt t="17807" x="7032625" y="5059363"/>
          <p14:tracePt t="17815" x="7032625" y="5083175"/>
          <p14:tracePt t="17827" x="7040563" y="5089525"/>
          <p14:tracePt t="17844" x="7040563" y="5121275"/>
          <p14:tracePt t="17861" x="7040563" y="5151438"/>
          <p14:tracePt t="17878" x="7040563" y="5165725"/>
          <p14:tracePt t="17894" x="7040563" y="5173663"/>
          <p14:tracePt t="18167" x="7032625" y="5189538"/>
          <p14:tracePt t="18183" x="7026275" y="5189538"/>
          <p14:tracePt t="18191" x="7018338" y="5197475"/>
          <p14:tracePt t="18207" x="7010400" y="5197475"/>
          <p14:tracePt t="18223" x="7002463" y="5197475"/>
          <p14:tracePt t="18231" x="6994525" y="5197475"/>
          <p14:tracePt t="18244" x="6988175" y="5197475"/>
          <p14:tracePt t="18261" x="6972300" y="5211763"/>
          <p14:tracePt t="18727" x="6972300" y="5219700"/>
          <p14:tracePt t="18735" x="6972300" y="5227638"/>
          <p14:tracePt t="18767" x="6972300" y="5235575"/>
          <p14:tracePt t="18864" x="6980238" y="5235575"/>
          <p14:tracePt t="19095" x="6988175" y="5235575"/>
          <p14:tracePt t="19255" x="6994525" y="5235575"/>
          <p14:tracePt t="19287" x="6994525" y="5227638"/>
          <p14:tracePt t="19295" x="6994525" y="5211763"/>
          <p14:tracePt t="19303" x="6980238" y="5197475"/>
          <p14:tracePt t="19312" x="6964363" y="5181600"/>
          <p14:tracePt t="19328" x="6934200" y="5113338"/>
          <p14:tracePt t="19345" x="6880225" y="5021263"/>
          <p14:tracePt t="19362" x="6827838" y="4914900"/>
          <p14:tracePt t="19378" x="6743700" y="4784725"/>
          <p14:tracePt t="19395" x="6713538" y="4686300"/>
          <p14:tracePt t="19411" x="6713538" y="4564063"/>
          <p14:tracePt t="19428" x="6721475" y="4411663"/>
          <p14:tracePt t="19445" x="6751638" y="4313238"/>
          <p14:tracePt t="19462" x="6773863" y="4259263"/>
          <p14:tracePt t="19478" x="6789738" y="4221163"/>
          <p14:tracePt t="19495" x="6789738" y="4198938"/>
          <p14:tracePt t="19511" x="6789738" y="4183063"/>
          <p14:tracePt t="19528" x="6789738" y="4168775"/>
          <p14:tracePt t="19545" x="6789738" y="4144963"/>
          <p14:tracePt t="19561" x="6781800" y="4137025"/>
          <p14:tracePt t="19607" x="6781800" y="4130675"/>
          <p14:tracePt t="19615" x="6781800" y="4122738"/>
          <p14:tracePt t="19631" x="6781800" y="4114800"/>
          <p14:tracePt t="19645" x="6789738" y="4106863"/>
          <p14:tracePt t="20247" x="6789738" y="4114800"/>
          <p14:tracePt t="20263" x="6789738" y="4122738"/>
          <p14:tracePt t="20327" x="6781800" y="4130675"/>
          <p14:tracePt t="20383" x="6773863" y="4130675"/>
          <p14:tracePt t="20399" x="6765925" y="4130675"/>
          <p14:tracePt t="20431" x="6759575" y="4130675"/>
          <p14:tracePt t="20559" x="6751638" y="4130675"/>
          <p14:tracePt t="20583" x="6751638" y="4122738"/>
          <p14:tracePt t="20615" x="6743700" y="4114800"/>
          <p14:tracePt t="20687" x="6743700" y="4106863"/>
          <p14:tracePt t="20727" x="6743700" y="4098925"/>
          <p14:tracePt t="20823" x="6743700" y="4092575"/>
          <p14:tracePt t="21023" x="6735763" y="4092575"/>
          <p14:tracePt t="21031" x="6697663" y="4098925"/>
          <p14:tracePt t="21039" x="6629400" y="4114800"/>
          <p14:tracePt t="21047" x="6569075" y="4130675"/>
          <p14:tracePt t="21062" x="6408738" y="4144963"/>
          <p14:tracePt t="21079" x="6240463" y="4175125"/>
          <p14:tracePt t="21095" x="6172200" y="4175125"/>
          <p14:tracePt t="21112" x="6164263" y="4183063"/>
          <p14:tracePt t="21159" x="6210300" y="4183063"/>
          <p14:tracePt t="21167" x="6270625" y="4183063"/>
          <p14:tracePt t="21179" x="6324600" y="4183063"/>
          <p14:tracePt t="21195" x="6423025" y="4175125"/>
          <p14:tracePt t="21212" x="6523038" y="4160838"/>
          <p14:tracePt t="21229" x="6553200" y="4152900"/>
          <p14:tracePt t="21319" x="6545263" y="4152900"/>
          <p14:tracePt t="21327" x="6523038" y="4144963"/>
          <p14:tracePt t="21407" x="6530975" y="4144963"/>
          <p14:tracePt t="21415" x="6561138" y="4144963"/>
          <p14:tracePt t="21423" x="6583363" y="4152900"/>
          <p14:tracePt t="21431" x="6591300" y="4152900"/>
          <p14:tracePt t="21445" x="6607175" y="4152900"/>
          <p14:tracePt t="21727" x="6613525" y="4152900"/>
          <p14:tracePt t="21895" x="6629400" y="4168775"/>
          <p14:tracePt t="21911" x="6637338" y="4175125"/>
          <p14:tracePt t="21919" x="6651625" y="4198938"/>
          <p14:tracePt t="21929" x="6659563" y="4206875"/>
          <p14:tracePt t="21946" x="6667500" y="4259263"/>
          <p14:tracePt t="21962" x="6675438" y="4359275"/>
          <p14:tracePt t="21979" x="6683375" y="4457700"/>
          <p14:tracePt t="21996" x="6697663" y="4572000"/>
          <p14:tracePt t="22012" x="6721475" y="4664075"/>
          <p14:tracePt t="22029" x="6735763" y="4694238"/>
          <p14:tracePt t="22247" x="6735763" y="4686300"/>
          <p14:tracePt t="22264" x="6735763" y="4678363"/>
          <p14:tracePt t="22271" x="6735763" y="4664075"/>
          <p14:tracePt t="22279" x="6743700" y="4648200"/>
          <p14:tracePt t="22296" x="6765925" y="4618038"/>
          <p14:tracePt t="22312" x="6804025" y="4587875"/>
          <p14:tracePt t="22329" x="6827838" y="4556125"/>
          <p14:tracePt t="22346" x="6827838" y="4525963"/>
          <p14:tracePt t="22363" x="6827838" y="4479925"/>
          <p14:tracePt t="22379" x="6827838" y="4411663"/>
          <p14:tracePt t="22396" x="6819900" y="4351338"/>
          <p14:tracePt t="22413" x="6773863" y="4251325"/>
          <p14:tracePt t="22429" x="6683375" y="4130675"/>
          <p14:tracePt t="22446" x="6523038" y="3940175"/>
          <p14:tracePt t="22463" x="6477000" y="3894138"/>
          <p14:tracePt t="22479" x="6446838" y="3848100"/>
          <p14:tracePt t="22496" x="6438900" y="3832225"/>
          <p14:tracePt t="22512" x="6438900" y="3825875"/>
          <p14:tracePt t="22551" x="6430963" y="3810000"/>
          <p14:tracePt t="22591" x="6430963" y="3794125"/>
          <p14:tracePt t="22615" x="6423025" y="3787775"/>
          <p14:tracePt t="22647" x="6408738" y="3771900"/>
          <p14:tracePt t="22655" x="6392863" y="3763963"/>
          <p14:tracePt t="22663" x="6370638" y="3756025"/>
          <p14:tracePt t="22679" x="6264275" y="3725863"/>
          <p14:tracePt t="22696" x="6126163" y="3717925"/>
          <p14:tracePt t="22713" x="5965825" y="3717925"/>
          <p14:tracePt t="22729" x="5851525" y="3717925"/>
          <p14:tracePt t="22746" x="5783263" y="3717925"/>
          <p14:tracePt t="22763" x="5768975" y="3717925"/>
          <p14:tracePt t="22799" x="5783263" y="3725863"/>
          <p14:tracePt t="22813" x="5837238" y="3741738"/>
          <p14:tracePt t="22829" x="5959475" y="3741738"/>
          <p14:tracePt t="22846" x="6202363" y="3741738"/>
          <p14:tracePt t="22863" x="6392863" y="3741738"/>
          <p14:tracePt t="22879" x="6561138" y="3741738"/>
          <p14:tracePt t="22896" x="6667500" y="3741738"/>
          <p14:tracePt t="22913" x="6697663" y="3741738"/>
          <p14:tracePt t="22951" x="6705600" y="3741738"/>
          <p14:tracePt t="22967" x="6705600" y="3749675"/>
          <p14:tracePt t="22979" x="6705600" y="3756025"/>
          <p14:tracePt t="22996" x="6705600" y="3810000"/>
          <p14:tracePt t="23013" x="6651625" y="3908425"/>
          <p14:tracePt t="23029" x="6530975" y="4060825"/>
          <p14:tracePt t="23046" x="6324600" y="4229100"/>
          <p14:tracePt t="23063" x="6188075" y="4321175"/>
          <p14:tracePt t="23079" x="6080125" y="4389438"/>
          <p14:tracePt t="23096" x="6049963" y="4403725"/>
          <p14:tracePt t="23127" x="6049963" y="4419600"/>
          <p14:tracePt t="23135" x="6057900" y="4427538"/>
          <p14:tracePt t="23146" x="6088063" y="4441825"/>
          <p14:tracePt t="23163" x="6172200" y="4479925"/>
          <p14:tracePt t="23179" x="6278563" y="4518025"/>
          <p14:tracePt t="23196" x="6400800" y="4556125"/>
          <p14:tracePt t="23213" x="6523038" y="4587875"/>
          <p14:tracePt t="23230" x="6591300" y="4587875"/>
          <p14:tracePt t="23246" x="6613525" y="4587875"/>
          <p14:tracePt t="23287" x="6607175" y="4587875"/>
          <p14:tracePt t="23296" x="6591300" y="4587875"/>
          <p14:tracePt t="23313" x="6537325" y="4602163"/>
          <p14:tracePt t="23329" x="6454775" y="4656138"/>
          <p14:tracePt t="23346" x="6392863" y="4702175"/>
          <p14:tracePt t="23363" x="6340475" y="4808538"/>
          <p14:tracePt t="23379" x="6308725" y="4906963"/>
          <p14:tracePt t="23396" x="6308725" y="4999038"/>
          <p14:tracePt t="23413" x="6332538" y="5121275"/>
          <p14:tracePt t="23430" x="6423025" y="5219700"/>
          <p14:tracePt t="23446" x="6583363" y="5349875"/>
          <p14:tracePt t="23463" x="6675438" y="5426075"/>
          <p14:tracePt t="23480" x="6713538" y="5464175"/>
          <p14:tracePt t="23496" x="6713538" y="5478463"/>
          <p14:tracePt t="23535" x="6689725" y="5478463"/>
          <p14:tracePt t="23546" x="6675438" y="5478463"/>
          <p14:tracePt t="23563" x="6645275" y="5478463"/>
          <p14:tracePt t="23580" x="6637338" y="5478463"/>
          <p14:tracePt t="23596" x="6621463" y="5470525"/>
          <p14:tracePt t="23679" x="6599238" y="5456238"/>
          <p14:tracePt t="24215" x="6621463" y="5448300"/>
          <p14:tracePt t="24223" x="6651625" y="5440363"/>
          <p14:tracePt t="24231" x="6683375" y="5440363"/>
          <p14:tracePt t="24246" x="6697663" y="5440363"/>
          <p14:tracePt t="24263" x="6705600" y="5440363"/>
          <p14:tracePt t="24280" x="6713538" y="5440363"/>
          <p14:tracePt t="24296" x="6713538" y="5432425"/>
          <p14:tracePt t="24406" x="6675438" y="5432425"/>
          <p14:tracePt t="24414" x="6629400" y="5418138"/>
          <p14:tracePt t="24423" x="6583363" y="5402263"/>
          <p14:tracePt t="24432" x="6545263" y="5394325"/>
          <p14:tracePt t="24447" x="6515100" y="5380038"/>
          <p14:tracePt t="24823" x="6507163" y="5380038"/>
        </p14:tracePtLst>
      </p14:laserTrace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0338" t="35110" r="40063" b="23670"/>
          <a:stretch/>
        </p:blipFill>
        <p:spPr>
          <a:xfrm>
            <a:off x="3510845" y="1907823"/>
            <a:ext cx="4797778" cy="3758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223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64"/>
    </mc:Choice>
    <mc:Fallback xmlns="">
      <p:transition advTm="1264"/>
    </mc:Fallback>
  </mc:AlternateContent>
  <p:extLst>
    <p:ext uri="{3A86A75C-4F4B-4683-9AE1-C65F6400EC91}">
      <p14:laserTraceLst xmlns:p14="http://schemas.microsoft.com/office/powerpoint/2010/main">
        <p14:tracePtLst>
          <p14:tracePt t="272" x="6507163" y="5372100"/>
          <p14:tracePt t="280" x="6507163" y="5341938"/>
          <p14:tracePt t="288" x="6461125" y="5249863"/>
          <p14:tracePt t="300" x="6370638" y="5105400"/>
          <p14:tracePt t="317" x="6202363" y="4968875"/>
          <p14:tracePt t="334" x="6126163" y="4945063"/>
          <p14:tracePt t="350" x="6118225" y="4945063"/>
          <p14:tracePt t="1040" x="6156325" y="4945063"/>
          <p14:tracePt t="1048" x="6210300" y="4968875"/>
          <p14:tracePt t="1056" x="6232525" y="4968875"/>
          <p14:tracePt t="1067" x="6264275" y="4975225"/>
          <p14:tracePt t="1084" x="6302375" y="4983163"/>
          <p14:tracePt t="1101" x="6324600" y="4991100"/>
        </p14:tracePtLst>
      </p14:laserTrace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0663" t="37672" r="16151" b="23876"/>
          <a:stretch/>
        </p:blipFill>
        <p:spPr>
          <a:xfrm>
            <a:off x="2488753" y="2233036"/>
            <a:ext cx="7389023" cy="3005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170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0137"/>
    </mc:Choice>
    <mc:Fallback xmlns="">
      <p:transition advTm="110137"/>
    </mc:Fallback>
  </mc:AlternateContent>
  <p:extLst>
    <p:ext uri="{3A86A75C-4F4B-4683-9AE1-C65F6400EC91}">
      <p14:laserTraceLst xmlns:p14="http://schemas.microsoft.com/office/powerpoint/2010/main">
        <p14:tracePtLst>
          <p14:tracePt t="608" x="6308725" y="4983163"/>
          <p14:tracePt t="616" x="6226175" y="4937125"/>
          <p14:tracePt t="624" x="6149975" y="4899025"/>
          <p14:tracePt t="637" x="6057900" y="4860925"/>
          <p14:tracePt t="654" x="5813425" y="4784725"/>
          <p14:tracePt t="670" x="5546725" y="4732338"/>
          <p14:tracePt t="687" x="5334000" y="4716463"/>
          <p14:tracePt t="704" x="5089525" y="4716463"/>
          <p14:tracePt t="720" x="4983163" y="4716463"/>
          <p14:tracePt t="737" x="4945063" y="4716463"/>
          <p14:tracePt t="754" x="4937125" y="4716463"/>
          <p14:tracePt t="792" x="4930775" y="4724400"/>
          <p14:tracePt t="804" x="4914900" y="4746625"/>
          <p14:tracePt t="820" x="4830763" y="4816475"/>
          <p14:tracePt t="837" x="4754563" y="4830763"/>
          <p14:tracePt t="854" x="4740275" y="4854575"/>
          <p14:tracePt t="1152" x="4732338" y="4854575"/>
          <p14:tracePt t="1160" x="4724400" y="4838700"/>
          <p14:tracePt t="1170" x="4716463" y="4830763"/>
          <p14:tracePt t="1187" x="4716463" y="4816475"/>
          <p14:tracePt t="1204" x="4716463" y="4800600"/>
          <p14:tracePt t="1220" x="4708525" y="4762500"/>
          <p14:tracePt t="1237" x="4632325" y="4694238"/>
          <p14:tracePt t="1254" x="4549775" y="4625975"/>
          <p14:tracePt t="1271" x="4419600" y="4473575"/>
          <p14:tracePt t="1287" x="4297363" y="4335463"/>
          <p14:tracePt t="1304" x="4198938" y="4175125"/>
          <p14:tracePt t="1321" x="4122738" y="3992563"/>
          <p14:tracePt t="1337" x="4060825" y="3779838"/>
          <p14:tracePt t="1354" x="3978275" y="3505200"/>
          <p14:tracePt t="1371" x="3886200" y="3276600"/>
          <p14:tracePt t="1387" x="3848100" y="3146425"/>
          <p14:tracePt t="1404" x="3832225" y="3055938"/>
          <p14:tracePt t="1407" x="3810000" y="3009900"/>
          <p14:tracePt t="1421" x="3802063" y="2979738"/>
          <p14:tracePt t="1437" x="3787775" y="2911475"/>
          <p14:tracePt t="1454" x="3771900" y="2873375"/>
          <p14:tracePt t="1471" x="3771900" y="2865438"/>
          <p14:tracePt t="1544" x="3763963" y="2865438"/>
          <p14:tracePt t="1960" x="3749675" y="2849563"/>
          <p14:tracePt t="1968" x="3589338" y="2879725"/>
          <p14:tracePt t="1976" x="3436938" y="2979738"/>
          <p14:tracePt t="1987" x="3322638" y="3040063"/>
          <p14:tracePt t="2004" x="3200400" y="3146425"/>
          <p14:tracePt t="2021" x="3140075" y="3254375"/>
          <p14:tracePt t="2037" x="3101975" y="3336925"/>
          <p14:tracePt t="2054" x="3094038" y="3398838"/>
          <p14:tracePt t="2071" x="3094038" y="3436938"/>
          <p14:tracePt t="2088" x="3094038" y="3444875"/>
          <p14:tracePt t="2160" x="3094038" y="3451225"/>
          <p14:tracePt t="2167" x="3116263" y="3451225"/>
          <p14:tracePt t="2175" x="3162300" y="3451225"/>
          <p14:tracePt t="2187" x="3208338" y="3429000"/>
          <p14:tracePt t="2204" x="3306763" y="3314700"/>
          <p14:tracePt t="2221" x="3398838" y="3154363"/>
          <p14:tracePt t="2238" x="3444875" y="2987675"/>
          <p14:tracePt t="2254" x="3444875" y="2835275"/>
          <p14:tracePt t="2271" x="3429000" y="2659063"/>
          <p14:tracePt t="2287" x="3382963" y="2582863"/>
          <p14:tracePt t="2304" x="3336925" y="2530475"/>
          <p14:tracePt t="2321" x="3322638" y="2514600"/>
          <p14:tracePt t="2680" x="3306763" y="2514600"/>
          <p14:tracePt t="2688" x="3276600" y="2544763"/>
          <p14:tracePt t="2696" x="3238500" y="2598738"/>
          <p14:tracePt t="2704" x="3200400" y="2667000"/>
          <p14:tracePt t="2721" x="3124200" y="2803525"/>
          <p14:tracePt t="2738" x="3032125" y="3009900"/>
          <p14:tracePt t="2754" x="2949575" y="3178175"/>
          <p14:tracePt t="2771" x="2857500" y="3322638"/>
          <p14:tracePt t="2788" x="2811463" y="3382963"/>
          <p14:tracePt t="2804" x="2811463" y="3390900"/>
          <p14:tracePt t="3040" x="2811463" y="3382963"/>
          <p14:tracePt t="3048" x="2827338" y="3375025"/>
          <p14:tracePt t="3056" x="2865438" y="3352800"/>
          <p14:tracePt t="3071" x="2895600" y="3352800"/>
          <p14:tracePt t="3088" x="3055938" y="3306763"/>
          <p14:tracePt t="3104" x="3132138" y="3298825"/>
          <p14:tracePt t="3121" x="3230563" y="3268663"/>
          <p14:tracePt t="3138" x="3330575" y="3238500"/>
          <p14:tracePt t="3154" x="3406775" y="3192463"/>
          <p14:tracePt t="3171" x="3467100" y="3146425"/>
          <p14:tracePt t="3188" x="3513138" y="3108325"/>
          <p14:tracePt t="3205" x="3527425" y="3094038"/>
          <p14:tracePt t="3221" x="3535363" y="3063875"/>
          <p14:tracePt t="3238" x="3535363" y="3025775"/>
          <p14:tracePt t="3255" x="3543300" y="2979738"/>
          <p14:tracePt t="3271" x="3543300" y="2971800"/>
          <p14:tracePt t="3288" x="3543300" y="2963863"/>
          <p14:tracePt t="3344" x="3551238" y="2963863"/>
          <p14:tracePt t="3352" x="3589338" y="2971800"/>
          <p14:tracePt t="3360" x="3627438" y="3040063"/>
          <p14:tracePt t="3371" x="3673475" y="3108325"/>
          <p14:tracePt t="3388" x="3840163" y="3344863"/>
          <p14:tracePt t="3405" x="3932238" y="3521075"/>
          <p14:tracePt t="3408" x="3984625" y="3597275"/>
          <p14:tracePt t="3421" x="4046538" y="3665538"/>
          <p14:tracePt t="3438" x="4175125" y="3771900"/>
          <p14:tracePt t="3455" x="4335463" y="3840163"/>
          <p14:tracePt t="3471" x="4373563" y="3848100"/>
          <p14:tracePt t="3488" x="4411663" y="3848100"/>
          <p14:tracePt t="3505" x="4427538" y="3794125"/>
          <p14:tracePt t="3521" x="4427538" y="3711575"/>
          <p14:tracePt t="3538" x="4397375" y="3603625"/>
          <p14:tracePt t="3555" x="4327525" y="3475038"/>
          <p14:tracePt t="3572" x="4259263" y="3390900"/>
          <p14:tracePt t="3588" x="4175125" y="3322638"/>
          <p14:tracePt t="3605" x="4068763" y="3276600"/>
          <p14:tracePt t="3621" x="3954463" y="3254375"/>
          <p14:tracePt t="3638" x="3832225" y="3254375"/>
          <p14:tracePt t="3655" x="3603625" y="3352800"/>
          <p14:tracePt t="3671" x="3444875" y="3475038"/>
          <p14:tracePt t="3688" x="3260725" y="3673475"/>
          <p14:tracePt t="3705" x="3124200" y="3946525"/>
          <p14:tracePt t="3721" x="3070225" y="4244975"/>
          <p14:tracePt t="3738" x="3070225" y="4525963"/>
          <p14:tracePt t="3755" x="3108325" y="4716463"/>
          <p14:tracePt t="3771" x="3200400" y="4822825"/>
          <p14:tracePt t="3788" x="3375025" y="4930775"/>
          <p14:tracePt t="3805" x="3619500" y="4945063"/>
          <p14:tracePt t="3821" x="4000500" y="4930775"/>
          <p14:tracePt t="3838" x="4457700" y="4708525"/>
          <p14:tracePt t="3855" x="4892675" y="4313238"/>
          <p14:tracePt t="3871" x="4999038" y="4030663"/>
          <p14:tracePt t="3888" x="5006975" y="3794125"/>
          <p14:tracePt t="3905" x="4953000" y="3589338"/>
          <p14:tracePt t="3921" x="4784725" y="3406775"/>
          <p14:tracePt t="3938" x="4549775" y="3268663"/>
          <p14:tracePt t="3955" x="4389438" y="3222625"/>
          <p14:tracePt t="3971" x="4244975" y="3200400"/>
          <p14:tracePt t="3988" x="4175125" y="3230563"/>
          <p14:tracePt t="4005" x="4160838" y="3298825"/>
          <p14:tracePt t="4022" x="4160838" y="3421063"/>
          <p14:tracePt t="4038" x="4175125" y="3527425"/>
          <p14:tracePt t="4055" x="4229100" y="3603625"/>
          <p14:tracePt t="4072" x="4237038" y="3603625"/>
          <p14:tracePt t="4112" x="4237038" y="3597275"/>
          <p14:tracePt t="4122" x="4237038" y="3573463"/>
          <p14:tracePt t="4138" x="4237038" y="3535363"/>
          <p14:tracePt t="4155" x="4229100" y="3497263"/>
          <p14:tracePt t="4172" x="4221163" y="3489325"/>
          <p14:tracePt t="4344" x="4213225" y="3482975"/>
          <p14:tracePt t="4360" x="4191000" y="3535363"/>
          <p14:tracePt t="4368" x="4160838" y="3619500"/>
          <p14:tracePt t="4376" x="4137025" y="3717925"/>
          <p14:tracePt t="4388" x="4106863" y="3825875"/>
          <p14:tracePt t="4405" x="4054475" y="4022725"/>
          <p14:tracePt t="4408" x="4030663" y="4092575"/>
          <p14:tracePt t="4422" x="4022725" y="4144963"/>
          <p14:tracePt t="4439" x="4000500" y="4213225"/>
          <p14:tracePt t="4455" x="4000500" y="4237038"/>
          <p14:tracePt t="4472" x="3992563" y="4237038"/>
          <p14:tracePt t="4505" x="3984625" y="4244975"/>
          <p14:tracePt t="4522" x="3978275" y="4244975"/>
          <p14:tracePt t="4538" x="3970338" y="4251325"/>
          <p14:tracePt t="4896" x="3978275" y="4251325"/>
          <p14:tracePt t="4912" x="3992563" y="4251325"/>
          <p14:tracePt t="4920" x="4000500" y="4251325"/>
          <p14:tracePt t="4928" x="4008438" y="4244975"/>
          <p14:tracePt t="4944" x="4022725" y="4237038"/>
          <p14:tracePt t="4960" x="4030663" y="4229100"/>
          <p14:tracePt t="4984" x="4038600" y="4221163"/>
          <p14:tracePt t="4992" x="4054475" y="4213225"/>
          <p14:tracePt t="5008" x="4054475" y="4206875"/>
          <p14:tracePt t="5022" x="4060825" y="4206875"/>
          <p14:tracePt t="5039" x="4076700" y="4198938"/>
          <p14:tracePt t="5120" x="4076700" y="4191000"/>
          <p14:tracePt t="5136" x="4084638" y="4191000"/>
          <p14:tracePt t="5144" x="4092575" y="4183063"/>
          <p14:tracePt t="5160" x="4098925" y="4183063"/>
          <p14:tracePt t="5184" x="4106863" y="4175125"/>
          <p14:tracePt t="5208" x="4122738" y="4168775"/>
          <p14:tracePt t="5328" x="4122738" y="4160838"/>
          <p14:tracePt t="6312" x="4114800" y="4160838"/>
          <p14:tracePt t="6320" x="4106863" y="4160838"/>
          <p14:tracePt t="6328" x="4092575" y="4144963"/>
          <p14:tracePt t="6339" x="4092575" y="4137025"/>
          <p14:tracePt t="6356" x="4068763" y="4084638"/>
          <p14:tracePt t="6372" x="4060825" y="4008438"/>
          <p14:tracePt t="6389" x="4016375" y="3894138"/>
          <p14:tracePt t="6406" x="3946525" y="3733800"/>
          <p14:tracePt t="6423" x="3894138" y="3597275"/>
          <p14:tracePt t="6426" x="3870325" y="3535363"/>
          <p14:tracePt t="6439" x="3848100" y="3406775"/>
          <p14:tracePt t="6456" x="3794125" y="3298825"/>
          <p14:tracePt t="6472" x="3771900" y="3222625"/>
          <p14:tracePt t="6489" x="3749675" y="3140075"/>
          <p14:tracePt t="6506" x="3741738" y="3086100"/>
          <p14:tracePt t="6522" x="3741738" y="3070225"/>
          <p14:tracePt t="6539" x="3725863" y="3048000"/>
          <p14:tracePt t="6556" x="3725863" y="3040063"/>
          <p14:tracePt t="6572" x="3725863" y="3032125"/>
          <p14:tracePt t="6606" x="3717925" y="3025775"/>
          <p14:tracePt t="6623" x="3717925" y="3009900"/>
          <p14:tracePt t="6639" x="3717925" y="3001963"/>
          <p14:tracePt t="6656" x="3687763" y="2941638"/>
          <p14:tracePt t="6672" x="3673475" y="2911475"/>
          <p14:tracePt t="6689" x="3665538" y="2903538"/>
          <p14:tracePt t="6728" x="3665538" y="2895600"/>
          <p14:tracePt t="6816" x="3703638" y="2911475"/>
          <p14:tracePt t="6824" x="3733800" y="2911475"/>
          <p14:tracePt t="6832" x="3779838" y="2911475"/>
          <p14:tracePt t="6840" x="3832225" y="2911475"/>
          <p14:tracePt t="6856" x="3908425" y="2879725"/>
          <p14:tracePt t="6872" x="3946525" y="2857500"/>
          <p14:tracePt t="6889" x="3954463" y="2835275"/>
          <p14:tracePt t="6906" x="3954463" y="2811463"/>
          <p14:tracePt t="6923" x="3902075" y="2765425"/>
          <p14:tracePt t="6939" x="3763963" y="2727325"/>
          <p14:tracePt t="6956" x="3581400" y="2682875"/>
          <p14:tracePt t="6973" x="3352800" y="2644775"/>
          <p14:tracePt t="6989" x="3162300" y="2644775"/>
          <p14:tracePt t="7006" x="2994025" y="2674938"/>
          <p14:tracePt t="7023" x="2765425" y="2887663"/>
          <p14:tracePt t="7039" x="2682875" y="3184525"/>
          <p14:tracePt t="7056" x="2651125" y="3589338"/>
          <p14:tracePt t="7073" x="2659063" y="3954463"/>
          <p14:tracePt t="7089" x="2827338" y="4237038"/>
          <p14:tracePt t="7106" x="3063875" y="4411663"/>
          <p14:tracePt t="7123" x="3467100" y="4495800"/>
          <p14:tracePt t="7139" x="3962400" y="4495800"/>
          <p14:tracePt t="7156" x="4487863" y="4313238"/>
          <p14:tracePt t="7173" x="4922838" y="4022725"/>
          <p14:tracePt t="7189" x="5067300" y="3832225"/>
          <p14:tracePt t="7206" x="5083175" y="3717925"/>
          <p14:tracePt t="7223" x="5013325" y="3581400"/>
          <p14:tracePt t="7239" x="4860925" y="3497263"/>
          <p14:tracePt t="7256" x="4702175" y="3467100"/>
          <p14:tracePt t="7273" x="4487863" y="3467100"/>
          <p14:tracePt t="7289" x="4321175" y="3559175"/>
          <p14:tracePt t="7306" x="4213225" y="3711575"/>
          <p14:tracePt t="7323" x="4191000" y="3863975"/>
          <p14:tracePt t="7339" x="4198938" y="3978275"/>
          <p14:tracePt t="7356" x="4251325" y="4000500"/>
          <p14:tracePt t="7373" x="4321175" y="4000500"/>
          <p14:tracePt t="7390" x="4479925" y="3932238"/>
          <p14:tracePt t="7406" x="4572000" y="3832225"/>
          <p14:tracePt t="7409" x="4610100" y="3756025"/>
          <p14:tracePt t="7423" x="4618038" y="3641725"/>
          <p14:tracePt t="7439" x="4618038" y="3559175"/>
          <p14:tracePt t="7456" x="4556125" y="3482975"/>
          <p14:tracePt t="7473" x="4503738" y="3451225"/>
          <p14:tracePt t="7489" x="4487863" y="3444875"/>
          <p14:tracePt t="7506" x="4479925" y="3444875"/>
          <p14:tracePt t="8304" x="4479925" y="3451225"/>
          <p14:tracePt t="8320" x="4479925" y="3459163"/>
          <p14:tracePt t="8328" x="4479925" y="3489325"/>
          <p14:tracePt t="8340" x="4479925" y="3521075"/>
          <p14:tracePt t="8356" x="4487863" y="3589338"/>
          <p14:tracePt t="8373" x="4487863" y="3641725"/>
          <p14:tracePt t="8390" x="4503738" y="3673475"/>
          <p14:tracePt t="8406" x="4525963" y="3703638"/>
          <p14:tracePt t="8423" x="4549775" y="3741738"/>
          <p14:tracePt t="8426" x="4564063" y="3756025"/>
          <p14:tracePt t="8440" x="4618038" y="3787775"/>
          <p14:tracePt t="8456" x="4678363" y="3810000"/>
          <p14:tracePt t="8473" x="4740275" y="3817938"/>
          <p14:tracePt t="8490" x="4830763" y="3832225"/>
          <p14:tracePt t="8506" x="4899025" y="3832225"/>
          <p14:tracePt t="8523" x="4953000" y="3832225"/>
          <p14:tracePt t="8540" x="4999038" y="3825875"/>
          <p14:tracePt t="8556" x="5045075" y="3787775"/>
          <p14:tracePt t="8573" x="5067300" y="3749675"/>
          <p14:tracePt t="8590" x="5097463" y="3673475"/>
          <p14:tracePt t="8607" x="5165725" y="3505200"/>
          <p14:tracePt t="8623" x="5219700" y="3390900"/>
          <p14:tracePt t="8640" x="5273675" y="3276600"/>
          <p14:tracePt t="8656" x="5295900" y="3216275"/>
          <p14:tracePt t="8673" x="5326063" y="3170238"/>
          <p14:tracePt t="8690" x="5349875" y="3132138"/>
          <p14:tracePt t="8706" x="5372100" y="3101975"/>
          <p14:tracePt t="8723" x="5394325" y="3063875"/>
          <p14:tracePt t="8740" x="5418138" y="3040063"/>
          <p14:tracePt t="8756" x="5448300" y="3025775"/>
          <p14:tracePt t="8773" x="5464175" y="3017838"/>
          <p14:tracePt t="8790" x="5470525" y="3017838"/>
          <p14:tracePt t="8807" x="5478463" y="3009900"/>
          <p14:tracePt t="8864" x="5486400" y="3001963"/>
          <p14:tracePt t="8912" x="5494338" y="2994025"/>
          <p14:tracePt t="8944" x="5494338" y="2987675"/>
          <p14:tracePt t="8968" x="5494338" y="2979738"/>
          <p14:tracePt t="8976" x="5494338" y="2963863"/>
          <p14:tracePt t="8992" x="5494338" y="2955925"/>
          <p14:tracePt t="9000" x="5494338" y="2941638"/>
          <p14:tracePt t="9008" x="5494338" y="2925763"/>
          <p14:tracePt t="9024" x="5486400" y="2911475"/>
          <p14:tracePt t="9040" x="5464175" y="2895600"/>
          <p14:tracePt t="9057" x="5432425" y="2873375"/>
          <p14:tracePt t="9073" x="5380038" y="2841625"/>
          <p14:tracePt t="9090" x="5341938" y="2841625"/>
          <p14:tracePt t="9107" x="5295900" y="2835275"/>
          <p14:tracePt t="9123" x="5235575" y="2835275"/>
          <p14:tracePt t="9140" x="5165725" y="2835275"/>
          <p14:tracePt t="9157" x="5059363" y="2911475"/>
          <p14:tracePt t="9173" x="4953000" y="3009900"/>
          <p14:tracePt t="9190" x="4846638" y="3170238"/>
          <p14:tracePt t="9207" x="4816475" y="3467100"/>
          <p14:tracePt t="9223" x="4816475" y="3703638"/>
          <p14:tracePt t="9240" x="4922838" y="3870325"/>
          <p14:tracePt t="9257" x="5051425" y="3924300"/>
          <p14:tracePt t="9273" x="5227638" y="3946525"/>
          <p14:tracePt t="9290" x="5470525" y="3924300"/>
          <p14:tracePt t="9307" x="5676900" y="3779838"/>
          <p14:tracePt t="9323" x="5845175" y="3565525"/>
          <p14:tracePt t="9340" x="5905500" y="3368675"/>
          <p14:tracePt t="9357" x="5897563" y="3208338"/>
          <p14:tracePt t="9373" x="5829300" y="3063875"/>
          <p14:tracePt t="9390" x="5753100" y="2955925"/>
          <p14:tracePt t="9407" x="5676900" y="2887663"/>
          <p14:tracePt t="9424" x="5668963" y="2887663"/>
          <p14:tracePt t="9488" x="5668963" y="2903538"/>
          <p14:tracePt t="9496" x="5668963" y="2917825"/>
          <p14:tracePt t="9507" x="5668963" y="2925763"/>
          <p14:tracePt t="9523" x="5668963" y="2933700"/>
          <p14:tracePt t="9540" x="5668963" y="2941638"/>
          <p14:tracePt t="9720" x="5668963" y="2949575"/>
          <p14:tracePt t="9728" x="5668963" y="2979738"/>
          <p14:tracePt t="9740" x="5668963" y="3009900"/>
          <p14:tracePt t="9757" x="5668963" y="3116263"/>
          <p14:tracePt t="9774" x="5668963" y="3276600"/>
          <p14:tracePt t="9790" x="5668963" y="3459163"/>
          <p14:tracePt t="9807" x="5684838" y="3741738"/>
          <p14:tracePt t="9824" x="5699125" y="3870325"/>
          <p14:tracePt t="9840" x="5707063" y="3940175"/>
          <p14:tracePt t="9857" x="5707063" y="3954463"/>
          <p14:tracePt t="9874" x="5707063" y="3962400"/>
          <p14:tracePt t="9960" x="5707063" y="3954463"/>
          <p14:tracePt t="9968" x="5707063" y="3932238"/>
          <p14:tracePt t="9976" x="5707063" y="3908425"/>
          <p14:tracePt t="9990" x="5707063" y="3894138"/>
          <p14:tracePt t="10007" x="5707063" y="3810000"/>
          <p14:tracePt t="10024" x="5707063" y="3733800"/>
          <p14:tracePt t="10040" x="5707063" y="3635375"/>
          <p14:tracePt t="10057" x="5707063" y="3513138"/>
          <p14:tracePt t="10074" x="5684838" y="3322638"/>
          <p14:tracePt t="10090" x="5638800" y="3132138"/>
          <p14:tracePt t="10107" x="5608638" y="2933700"/>
          <p14:tracePt t="10124" x="5570538" y="2797175"/>
          <p14:tracePt t="10140" x="5562600" y="2743200"/>
          <p14:tracePt t="10157" x="5554663" y="2713038"/>
          <p14:tracePt t="10272" x="5554663" y="2720975"/>
          <p14:tracePt t="10456" x="5546725" y="2713038"/>
          <p14:tracePt t="10464" x="5532438" y="2705100"/>
          <p14:tracePt t="10474" x="5516563" y="2697163"/>
          <p14:tracePt t="10490" x="5464175" y="2682875"/>
          <p14:tracePt t="10507" x="5334000" y="2651125"/>
          <p14:tracePt t="10524" x="5173663" y="2636838"/>
          <p14:tracePt t="10541" x="4999038" y="2606675"/>
          <p14:tracePt t="10557" x="4860925" y="2590800"/>
          <p14:tracePt t="10574" x="4732338" y="2590800"/>
          <p14:tracePt t="10591" x="4648200" y="2590800"/>
          <p14:tracePt t="10607" x="4556125" y="2590800"/>
          <p14:tracePt t="10624" x="4487863" y="2606675"/>
          <p14:tracePt t="10641" x="4427538" y="2651125"/>
          <p14:tracePt t="10657" x="4351338" y="2697163"/>
          <p14:tracePt t="10674" x="4283075" y="2759075"/>
          <p14:tracePt t="10691" x="4244975" y="2819400"/>
          <p14:tracePt t="10707" x="4213225" y="2887663"/>
          <p14:tracePt t="10724" x="4206875" y="2971800"/>
          <p14:tracePt t="10741" x="4206875" y="3086100"/>
          <p14:tracePt t="10757" x="4229100" y="3222625"/>
          <p14:tracePt t="10774" x="4305300" y="3360738"/>
          <p14:tracePt t="10791" x="4465638" y="3451225"/>
          <p14:tracePt t="10807" x="4618038" y="3482975"/>
          <p14:tracePt t="10824" x="4906963" y="3482975"/>
          <p14:tracePt t="10841" x="5303838" y="3352800"/>
          <p14:tracePt t="10857" x="5608638" y="3170238"/>
          <p14:tracePt t="10874" x="5745163" y="3048000"/>
          <p14:tracePt t="10891" x="5813425" y="2933700"/>
          <p14:tracePt t="10907" x="5821363" y="2827338"/>
          <p14:tracePt t="10924" x="5807075" y="2705100"/>
          <p14:tracePt t="10941" x="5707063" y="2560638"/>
          <p14:tracePt t="10943" x="5638800" y="2498725"/>
          <p14:tracePt t="10957" x="5562600" y="2446338"/>
          <p14:tracePt t="10974" x="5410200" y="2384425"/>
          <p14:tracePt t="10991" x="5151438" y="2362200"/>
          <p14:tracePt t="11007" x="5037138" y="2362200"/>
          <p14:tracePt t="11024" x="4914900" y="2422525"/>
          <p14:tracePt t="11041" x="4762500" y="2560638"/>
          <p14:tracePt t="11057" x="4610100" y="2827338"/>
          <p14:tracePt t="11074" x="4441825" y="3200400"/>
          <p14:tracePt t="11091" x="4313238" y="3657600"/>
          <p14:tracePt t="11107" x="4244975" y="4038600"/>
          <p14:tracePt t="11124" x="4206875" y="4297363"/>
          <p14:tracePt t="11141" x="4175125" y="4511675"/>
          <p14:tracePt t="11157" x="4152900" y="4678363"/>
          <p14:tracePt t="11174" x="4130675" y="4830763"/>
          <p14:tracePt t="11191" x="4084638" y="4983163"/>
          <p14:tracePt t="11207" x="4038600" y="5059363"/>
          <p14:tracePt t="11224" x="3992563" y="5113338"/>
          <p14:tracePt t="11241" x="3954463" y="5127625"/>
          <p14:tracePt t="11257" x="3924300" y="5127625"/>
          <p14:tracePt t="11274" x="3886200" y="5121275"/>
          <p14:tracePt t="11291" x="3848100" y="5037138"/>
          <p14:tracePt t="11308" x="3832225" y="4937125"/>
          <p14:tracePt t="11324" x="3825875" y="4792663"/>
          <p14:tracePt t="11341" x="3825875" y="4656138"/>
          <p14:tracePt t="11357" x="3825875" y="4564063"/>
          <p14:tracePt t="11374" x="3856038" y="4487863"/>
          <p14:tracePt t="11391" x="3954463" y="4365625"/>
          <p14:tracePt t="11407" x="4030663" y="4305300"/>
          <p14:tracePt t="11424" x="4084638" y="4251325"/>
          <p14:tracePt t="11441" x="4144963" y="4191000"/>
          <p14:tracePt t="11458" x="4183063" y="4106863"/>
          <p14:tracePt t="11474" x="4221163" y="4022725"/>
          <p14:tracePt t="11491" x="4244975" y="3932238"/>
          <p14:tracePt t="11508" x="4244975" y="3878263"/>
          <p14:tracePt t="11524" x="4244975" y="3817938"/>
          <p14:tracePt t="11541" x="4237038" y="3741738"/>
          <p14:tracePt t="11558" x="4198938" y="3673475"/>
          <p14:tracePt t="11575" x="4144963" y="3619500"/>
          <p14:tracePt t="11591" x="4076700" y="3581400"/>
          <p14:tracePt t="11607" x="4038600" y="3581400"/>
          <p14:tracePt t="11624" x="4000500" y="3573463"/>
          <p14:tracePt t="11641" x="3962400" y="3573463"/>
          <p14:tracePt t="11658" x="3908425" y="3589338"/>
          <p14:tracePt t="11674" x="3856038" y="3627438"/>
          <p14:tracePt t="11691" x="3756025" y="3741738"/>
          <p14:tracePt t="11708" x="3687763" y="3870325"/>
          <p14:tracePt t="11724" x="3635375" y="4068763"/>
          <p14:tracePt t="11741" x="3589338" y="4259263"/>
          <p14:tracePt t="11758" x="3581400" y="4435475"/>
          <p14:tracePt t="11774" x="3581400" y="4564063"/>
          <p14:tracePt t="11791" x="3581400" y="4618038"/>
          <p14:tracePt t="11808" x="3589338" y="4625975"/>
          <p14:tracePt t="11848" x="3597275" y="4625975"/>
          <p14:tracePt t="11858" x="3611563" y="4625975"/>
          <p14:tracePt t="11874" x="3725863" y="4610100"/>
          <p14:tracePt t="11891" x="3916363" y="4511675"/>
          <p14:tracePt t="11908" x="4114800" y="4365625"/>
          <p14:tracePt t="11924" x="4289425" y="4244975"/>
          <p14:tracePt t="11941" x="4381500" y="4137025"/>
          <p14:tracePt t="11943" x="4411663" y="4098925"/>
          <p14:tracePt t="11958" x="4427538" y="4068763"/>
          <p14:tracePt t="11974" x="4427538" y="4030663"/>
          <p14:tracePt t="11991" x="4427538" y="3940175"/>
          <p14:tracePt t="12008" x="4373563" y="3756025"/>
          <p14:tracePt t="12024" x="4313238" y="3673475"/>
          <p14:tracePt t="12041" x="4244975" y="3619500"/>
          <p14:tracePt t="12058" x="4198938" y="3597275"/>
          <p14:tracePt t="12074" x="4130675" y="3565525"/>
          <p14:tracePt t="12091" x="4084638" y="3551238"/>
          <p14:tracePt t="12108" x="4022725" y="3543300"/>
          <p14:tracePt t="12124" x="3940175" y="3543300"/>
          <p14:tracePt t="12141" x="3856038" y="3543300"/>
          <p14:tracePt t="12158" x="3741738" y="3627438"/>
          <p14:tracePt t="12175" x="3619500" y="3763963"/>
          <p14:tracePt t="12191" x="3589338" y="3832225"/>
          <p14:tracePt t="12208" x="3482975" y="4060825"/>
          <p14:tracePt t="12224" x="3475038" y="4213225"/>
          <p14:tracePt t="12241" x="3475038" y="4359275"/>
          <p14:tracePt t="12258" x="3475038" y="4473575"/>
          <p14:tracePt t="12275" x="3505200" y="4572000"/>
          <p14:tracePt t="12291" x="3551238" y="4632325"/>
          <p14:tracePt t="12308" x="3597275" y="4670425"/>
          <p14:tracePt t="12325" x="3635375" y="4694238"/>
          <p14:tracePt t="12341" x="3741738" y="4702175"/>
          <p14:tracePt t="12358" x="3894138" y="4702175"/>
          <p14:tracePt t="12375" x="4122738" y="4579938"/>
          <p14:tracePt t="12391" x="4206875" y="4511675"/>
          <p14:tracePt t="12408" x="4343400" y="4289425"/>
          <p14:tracePt t="12425" x="4373563" y="4130675"/>
          <p14:tracePt t="12441" x="4373563" y="4030663"/>
          <p14:tracePt t="12458" x="4343400" y="3932238"/>
          <p14:tracePt t="12475" x="4244975" y="3825875"/>
          <p14:tracePt t="12491" x="4160838" y="3779838"/>
          <p14:tracePt t="12508" x="4106863" y="3763963"/>
          <p14:tracePt t="12525" x="4098925" y="3763963"/>
          <p14:tracePt t="12541" x="4092575" y="3763963"/>
          <p14:tracePt t="12558" x="4084638" y="3763963"/>
          <p14:tracePt t="12575" x="4060825" y="3771900"/>
          <p14:tracePt t="12591" x="4054475" y="3787775"/>
          <p14:tracePt t="12608" x="4030663" y="3832225"/>
          <p14:tracePt t="12625" x="4022725" y="3863975"/>
          <p14:tracePt t="12848" x="4016375" y="3894138"/>
          <p14:tracePt t="12856" x="4008438" y="3908425"/>
          <p14:tracePt t="12864" x="4008438" y="3916363"/>
          <p14:tracePt t="12875" x="4008438" y="3924300"/>
          <p14:tracePt t="21192" x="4008438" y="3932238"/>
          <p14:tracePt t="21224" x="4068763" y="3916363"/>
          <p14:tracePt t="21232" x="4237038" y="3840163"/>
          <p14:tracePt t="21240" x="4495800" y="3717925"/>
          <p14:tracePt t="21248" x="4678363" y="3611563"/>
          <p14:tracePt t="21261" x="4800600" y="3543300"/>
          <p14:tracePt t="21278" x="4868863" y="3482975"/>
          <p14:tracePt t="21728" x="4868863" y="3475038"/>
          <p14:tracePt t="21736" x="4830763" y="3475038"/>
          <p14:tracePt t="21744" x="4664075" y="3535363"/>
          <p14:tracePt t="21761" x="4198938" y="3787775"/>
          <p14:tracePt t="21778" x="3725863" y="4198938"/>
          <p14:tracePt t="21795" x="3360738" y="4670425"/>
          <p14:tracePt t="21811" x="3094038" y="5113338"/>
          <p14:tracePt t="21828" x="2987675" y="5418138"/>
          <p14:tracePt t="21845" x="2987675" y="5546725"/>
          <p14:tracePt t="21861" x="2987675" y="5584825"/>
          <p14:tracePt t="21878" x="2987675" y="5592763"/>
          <p14:tracePt t="21895" x="2994025" y="5592763"/>
          <p14:tracePt t="21936" x="2994025" y="5584825"/>
          <p14:tracePt t="21952" x="2994025" y="5578475"/>
          <p14:tracePt t="21984" x="2994025" y="5570538"/>
          <p14:tracePt t="22008" x="3001963" y="5562600"/>
          <p14:tracePt t="22016" x="3017838" y="5554663"/>
          <p14:tracePt t="22024" x="3040063" y="5554663"/>
          <p14:tracePt t="22032" x="3070225" y="5546725"/>
          <p14:tracePt t="22045" x="3124200" y="5540375"/>
          <p14:tracePt t="22061" x="3230563" y="5494338"/>
          <p14:tracePt t="22078" x="3352800" y="5432425"/>
          <p14:tracePt t="22095" x="3597275" y="5311775"/>
          <p14:tracePt t="22111" x="3779838" y="5197475"/>
          <p14:tracePt t="22128" x="3916363" y="5083175"/>
          <p14:tracePt t="22145" x="4008438" y="4991100"/>
          <p14:tracePt t="22161" x="4092575" y="4860925"/>
          <p14:tracePt t="22178" x="4144963" y="4740275"/>
          <p14:tracePt t="22195" x="4144963" y="4640263"/>
          <p14:tracePt t="22211" x="4144963" y="4556125"/>
          <p14:tracePt t="22228" x="4144963" y="4518025"/>
          <p14:tracePt t="22245" x="4144963" y="4487863"/>
          <p14:tracePt t="22261" x="4144963" y="4479925"/>
          <p14:tracePt t="22278" x="4160838" y="4457700"/>
          <p14:tracePt t="22295" x="4297363" y="4335463"/>
          <p14:tracePt t="22311" x="4397375" y="4183063"/>
          <p14:tracePt t="22328" x="4487863" y="3970338"/>
          <p14:tracePt t="22345" x="4572000" y="3733800"/>
          <p14:tracePt t="22362" x="4610100" y="3559175"/>
          <p14:tracePt t="22378" x="4618038" y="3436938"/>
          <p14:tracePt t="22395" x="4618038" y="3382963"/>
          <p14:tracePt t="22432" x="4618038" y="3375025"/>
          <p14:tracePt t="22445" x="4610100" y="3375025"/>
          <p14:tracePt t="22462" x="4572000" y="3382963"/>
          <p14:tracePt t="22479" x="4457700" y="3535363"/>
          <p14:tracePt t="22495" x="4419600" y="3597275"/>
          <p14:tracePt t="22511" x="4297363" y="3794125"/>
          <p14:tracePt t="22528" x="4213225" y="3878263"/>
          <p14:tracePt t="22545" x="4206875" y="3894138"/>
          <p14:tracePt t="22704" x="4198938" y="3924300"/>
          <p14:tracePt t="22712" x="4198938" y="3954463"/>
          <p14:tracePt t="22720" x="4198938" y="3978275"/>
          <p14:tracePt t="22728" x="4191000" y="4016375"/>
          <p14:tracePt t="22745" x="4183063" y="4084638"/>
          <p14:tracePt t="22762" x="4175125" y="4130675"/>
          <p14:tracePt t="22778" x="4175125" y="4152900"/>
          <p14:tracePt t="22795" x="4175125" y="4160838"/>
          <p14:tracePt t="22992" x="4175125" y="4152900"/>
          <p14:tracePt t="23040" x="4175125" y="4144963"/>
          <p14:tracePt t="23048" x="4175125" y="4122738"/>
          <p14:tracePt t="25648" x="4191000" y="4122738"/>
          <p14:tracePt t="25656" x="4221163" y="4122738"/>
          <p14:tracePt t="25664" x="4251325" y="4122738"/>
          <p14:tracePt t="25679" x="4321175" y="4130675"/>
          <p14:tracePt t="25696" x="4403725" y="4160838"/>
          <p14:tracePt t="25713" x="4511675" y="4168775"/>
          <p14:tracePt t="25729" x="4656138" y="4168775"/>
          <p14:tracePt t="25746" x="4792663" y="4168775"/>
          <p14:tracePt t="25763" x="4922838" y="4144963"/>
          <p14:tracePt t="25779" x="5037138" y="4106863"/>
          <p14:tracePt t="25796" x="5159375" y="4038600"/>
          <p14:tracePt t="25813" x="5235575" y="3992563"/>
          <p14:tracePt t="25829" x="5295900" y="3932238"/>
          <p14:tracePt t="25847" x="5364163" y="3856038"/>
          <p14:tracePt t="25863" x="5372100" y="3825875"/>
          <p14:tracePt t="25879" x="5387975" y="3802063"/>
          <p14:tracePt t="25896" x="5394325" y="3802063"/>
          <p14:tracePt t="25913" x="5402263" y="3787775"/>
          <p14:tracePt t="25929" x="5410200" y="3779838"/>
          <p14:tracePt t="25946" x="5418138" y="3779838"/>
          <p14:tracePt t="25963" x="5432425" y="3779838"/>
          <p14:tracePt t="25979" x="5440363" y="3779838"/>
          <p14:tracePt t="25996" x="5456238" y="3779838"/>
          <p14:tracePt t="26013" x="5508625" y="3779838"/>
          <p14:tracePt t="26030" x="5562600" y="3794125"/>
          <p14:tracePt t="26046" x="5608638" y="3825875"/>
          <p14:tracePt t="26063" x="5646738" y="3840163"/>
          <p14:tracePt t="26080" x="5668963" y="3856038"/>
          <p14:tracePt t="26168" x="5676900" y="3856038"/>
          <p14:tracePt t="26176" x="5692775" y="3856038"/>
          <p14:tracePt t="26192" x="5707063" y="3870325"/>
          <p14:tracePt t="26200" x="5722938" y="3870325"/>
          <p14:tracePt t="26213" x="5745163" y="3870325"/>
          <p14:tracePt t="26230" x="5807075" y="3870325"/>
          <p14:tracePt t="26246" x="5889625" y="3870325"/>
          <p14:tracePt t="26263" x="5959475" y="3878263"/>
          <p14:tracePt t="26400" x="5965825" y="3878263"/>
          <p14:tracePt t="26408" x="5965825" y="3886200"/>
          <p14:tracePt t="26416" x="5965825" y="3902075"/>
          <p14:tracePt t="26432" x="5965825" y="3924300"/>
          <p14:tracePt t="26447" x="5959475" y="3940175"/>
          <p14:tracePt t="26463" x="5943600" y="4046538"/>
          <p14:tracePt t="26480" x="5935663" y="4068763"/>
          <p14:tracePt t="26496" x="5935663" y="4084638"/>
          <p14:tracePt t="26520" x="5935663" y="4092575"/>
          <p14:tracePt t="26576" x="5927725" y="4092575"/>
          <p14:tracePt t="26584" x="5921375" y="4084638"/>
          <p14:tracePt t="26592" x="5921375" y="4076700"/>
          <p14:tracePt t="26616" x="5921375" y="4068763"/>
          <p14:tracePt t="27296" x="5905500" y="4054475"/>
          <p14:tracePt t="27488" x="5889625" y="4022725"/>
          <p14:tracePt t="27496" x="5799138" y="4008438"/>
          <p14:tracePt t="27504" x="5699125" y="3970338"/>
          <p14:tracePt t="27513" x="5616575" y="3946525"/>
          <p14:tracePt t="27530" x="5532438" y="3908425"/>
          <p14:tracePt t="27547" x="5516563" y="3902075"/>
          <p14:tracePt t="31496" x="5494338" y="3902075"/>
          <p14:tracePt t="31504" x="5486400" y="3902075"/>
          <p14:tracePt t="31515" x="5470525" y="3902075"/>
          <p14:tracePt t="32544" x="5464175" y="3902075"/>
          <p14:tracePt t="32560" x="5464175" y="3894138"/>
          <p14:tracePt t="32656" x="5456238" y="3894138"/>
          <p14:tracePt t="32664" x="5456238" y="3902075"/>
          <p14:tracePt t="32672" x="5448300" y="3902075"/>
          <p14:tracePt t="32688" x="5440363" y="3908425"/>
          <p14:tracePt t="32704" x="5440363" y="3916363"/>
          <p14:tracePt t="32715" x="5440363" y="3932238"/>
          <p14:tracePt t="32736" x="5432425" y="3940175"/>
          <p14:tracePt t="32760" x="5432425" y="3946525"/>
          <p14:tracePt t="32784" x="5426075" y="3954463"/>
          <p14:tracePt t="32800" x="5426075" y="3962400"/>
          <p14:tracePt t="32816" x="5418138" y="3962400"/>
          <p14:tracePt t="32832" x="5410200" y="3970338"/>
          <p14:tracePt t="33136" x="5410200" y="3984625"/>
          <p14:tracePt t="33144" x="5394325" y="3992563"/>
          <p14:tracePt t="33168" x="5394325" y="4000500"/>
          <p14:tracePt t="33176" x="5394325" y="4016375"/>
          <p14:tracePt t="33191" x="5394325" y="4022725"/>
          <p14:tracePt t="33199" x="5394325" y="4038600"/>
          <p14:tracePt t="33215" x="5394325" y="4068763"/>
          <p14:tracePt t="33232" x="5394325" y="4084638"/>
          <p14:tracePt t="33249" x="5410200" y="4098925"/>
          <p14:tracePt t="33344" x="5426075" y="4098925"/>
          <p14:tracePt t="33360" x="5440363" y="4092575"/>
          <p14:tracePt t="33368" x="5456238" y="4076700"/>
          <p14:tracePt t="33376" x="5478463" y="4054475"/>
          <p14:tracePt t="33384" x="5486400" y="4046538"/>
          <p14:tracePt t="33399" x="5508625" y="4022725"/>
          <p14:tracePt t="33415" x="5592763" y="3992563"/>
          <p14:tracePt t="33432" x="5654675" y="3978275"/>
          <p14:tracePt t="33449" x="5684838" y="3970338"/>
          <p14:tracePt t="33466" x="5699125" y="3962400"/>
          <p14:tracePt t="33528" x="5707063" y="3962400"/>
          <p14:tracePt t="33536" x="5715000" y="3962400"/>
          <p14:tracePt t="33544" x="5722938" y="3962400"/>
          <p14:tracePt t="33552" x="5730875" y="3962400"/>
          <p14:tracePt t="33568" x="5745163" y="3962400"/>
          <p14:tracePt t="33584" x="5753100" y="3970338"/>
          <p14:tracePt t="33600" x="5761038" y="3970338"/>
          <p14:tracePt t="33800" x="5737225" y="3962400"/>
          <p14:tracePt t="33808" x="5715000" y="3946525"/>
          <p14:tracePt t="33816" x="5707063" y="3946525"/>
          <p14:tracePt t="33832" x="5676900" y="3946525"/>
          <p14:tracePt t="33849" x="5630863" y="3940175"/>
          <p14:tracePt t="33866" x="5570538" y="3954463"/>
          <p14:tracePt t="33882" x="5464175" y="3992563"/>
          <p14:tracePt t="33899" x="5326063" y="4046538"/>
          <p14:tracePt t="33916" x="5181600" y="4114800"/>
          <p14:tracePt t="33932" x="5037138" y="4168775"/>
          <p14:tracePt t="33949" x="4860925" y="4244975"/>
          <p14:tracePt t="33966" x="4702175" y="4321175"/>
          <p14:tracePt t="33983" x="4525963" y="4411663"/>
          <p14:tracePt t="33999" x="4457700" y="4435475"/>
          <p14:tracePt t="34016" x="4411663" y="4441825"/>
          <p14:tracePt t="34032" x="4381500" y="4441825"/>
          <p14:tracePt t="34049" x="4373563" y="4441825"/>
          <p14:tracePt t="34088" x="4365625" y="4441825"/>
          <p14:tracePt t="34099" x="4359275" y="4435475"/>
          <p14:tracePt t="34116" x="4343400" y="4419600"/>
          <p14:tracePt t="34132" x="4321175" y="4381500"/>
          <p14:tracePt t="34149" x="4289425" y="4343400"/>
          <p14:tracePt t="34166" x="4267200" y="4305300"/>
          <p14:tracePt t="34183" x="4259263" y="4283075"/>
          <p14:tracePt t="34304" x="4251325" y="4267200"/>
          <p14:tracePt t="34312" x="4244975" y="4251325"/>
          <p14:tracePt t="34320" x="4237038" y="4244975"/>
          <p14:tracePt t="34336" x="4237038" y="4229100"/>
          <p14:tracePt t="34352" x="4237038" y="4221163"/>
          <p14:tracePt t="34366" x="4229100" y="4221163"/>
          <p14:tracePt t="34383" x="4229100" y="4206875"/>
          <p14:tracePt t="34424" x="4221163" y="4198938"/>
          <p14:tracePt t="34560" x="4213225" y="4191000"/>
          <p14:tracePt t="34568" x="4206875" y="4168775"/>
          <p14:tracePt t="34584" x="4198938" y="4152900"/>
          <p14:tracePt t="34600" x="4191000" y="4137025"/>
          <p14:tracePt t="34608" x="4183063" y="4122738"/>
          <p14:tracePt t="34624" x="4183063" y="4114800"/>
          <p14:tracePt t="34633" x="4183063" y="4106863"/>
          <p14:tracePt t="34649" x="4183063" y="4092575"/>
          <p14:tracePt t="34683" x="4175125" y="4084638"/>
          <p14:tracePt t="34840" x="4168775" y="4084638"/>
          <p14:tracePt t="34872" x="4168775" y="4092575"/>
          <p14:tracePt t="34944" x="4168775" y="4098925"/>
          <p14:tracePt t="36008" x="4168775" y="4106863"/>
          <p14:tracePt t="36304" x="4168775" y="4114800"/>
          <p14:tracePt t="37496" x="4168775" y="4122738"/>
          <p14:tracePt t="39176" x="4168775" y="4130675"/>
          <p14:tracePt t="39183" x="4168775" y="4137025"/>
          <p14:tracePt t="39191" x="4168775" y="4144963"/>
          <p14:tracePt t="39200" x="4175125" y="4144963"/>
          <p14:tracePt t="39217" x="4183063" y="4152900"/>
          <p14:tracePt t="39320" x="4191000" y="4160838"/>
          <p14:tracePt t="39360" x="4198938" y="4160838"/>
          <p14:tracePt t="39368" x="4213225" y="4137025"/>
          <p14:tracePt t="39376" x="4221163" y="4098925"/>
          <p14:tracePt t="39384" x="4229100" y="4076700"/>
          <p14:tracePt t="39401" x="4259263" y="4016375"/>
          <p14:tracePt t="39418" x="4283075" y="3962400"/>
          <p14:tracePt t="39434" x="4283075" y="3924300"/>
          <p14:tracePt t="39451" x="4289425" y="3894138"/>
          <p14:tracePt t="39468" x="4305300" y="3863975"/>
          <p14:tracePt t="39484" x="4305300" y="3840163"/>
          <p14:tracePt t="39501" x="4305300" y="3810000"/>
          <p14:tracePt t="39518" x="4305300" y="3771900"/>
          <p14:tracePt t="39535" x="4289425" y="3733800"/>
          <p14:tracePt t="39551" x="4275138" y="3711575"/>
          <p14:tracePt t="39568" x="4267200" y="3695700"/>
          <p14:tracePt t="39584" x="4259263" y="3687763"/>
          <p14:tracePt t="39928" x="4251325" y="3687763"/>
          <p14:tracePt t="39936" x="4251325" y="3695700"/>
          <p14:tracePt t="39944" x="4251325" y="3703638"/>
          <p14:tracePt t="39953" x="4259263" y="3711575"/>
          <p14:tracePt t="39968" x="4259263" y="3717925"/>
          <p14:tracePt t="39985" x="4283075" y="3733800"/>
          <p14:tracePt t="40001" x="4327525" y="3756025"/>
          <p14:tracePt t="40018" x="4403725" y="3779838"/>
          <p14:tracePt t="40035" x="4518025" y="3794125"/>
          <p14:tracePt t="40051" x="4702175" y="3794125"/>
          <p14:tracePt t="40068" x="4899025" y="3794125"/>
          <p14:tracePt t="40085" x="5121275" y="3794125"/>
          <p14:tracePt t="40101" x="5356225" y="3794125"/>
          <p14:tracePt t="40118" x="5516563" y="3794125"/>
          <p14:tracePt t="40135" x="5661025" y="3787775"/>
          <p14:tracePt t="40151" x="5684838" y="3779838"/>
          <p14:tracePt t="40168" x="5692775" y="3779838"/>
          <p14:tracePt t="40208" x="5699125" y="3779838"/>
          <p14:tracePt t="40224" x="5715000" y="3779838"/>
          <p14:tracePt t="40235" x="5722938" y="3779838"/>
          <p14:tracePt t="40251" x="5737225" y="3779838"/>
          <p14:tracePt t="40268" x="5753100" y="3787775"/>
          <p14:tracePt t="40285" x="5791200" y="3794125"/>
          <p14:tracePt t="40301" x="5837238" y="3825875"/>
          <p14:tracePt t="40318" x="5889625" y="3856038"/>
          <p14:tracePt t="40335" x="5905500" y="3878263"/>
          <p14:tracePt t="40544" x="5913438" y="3878263"/>
          <p14:tracePt t="40760" x="5913438" y="3886200"/>
          <p14:tracePt t="40832" x="5913438" y="3894138"/>
          <p14:tracePt t="40888" x="5913438" y="3902075"/>
          <p14:tracePt t="40920" x="5905500" y="3916363"/>
          <p14:tracePt t="40952" x="5897563" y="3916363"/>
          <p14:tracePt t="41008" x="5889625" y="3916363"/>
          <p14:tracePt t="41168" x="5875338" y="3916363"/>
          <p14:tracePt t="41368" x="5867400" y="3916363"/>
          <p14:tracePt t="41680" x="5845175" y="3908425"/>
          <p14:tracePt t="41688" x="5829300" y="3908425"/>
          <p14:tracePt t="41696" x="5799138" y="3908425"/>
          <p14:tracePt t="41704" x="5768975" y="3908425"/>
          <p14:tracePt t="41719" x="5692775" y="3908425"/>
          <p14:tracePt t="41735" x="5638800" y="3908425"/>
          <p14:tracePt t="41752" x="5470525" y="3908425"/>
          <p14:tracePt t="41769" x="5356225" y="3908425"/>
          <p14:tracePt t="41785" x="5241925" y="3908425"/>
          <p14:tracePt t="41802" x="5181600" y="3908425"/>
          <p14:tracePt t="41819" x="5121275" y="3916363"/>
          <p14:tracePt t="41835" x="5067300" y="3916363"/>
          <p14:tracePt t="41852" x="4999038" y="3916363"/>
          <p14:tracePt t="41869" x="4922838" y="3932238"/>
          <p14:tracePt t="41885" x="4808538" y="3954463"/>
          <p14:tracePt t="41902" x="4670425" y="3992563"/>
          <p14:tracePt t="41919" x="4465638" y="4054475"/>
          <p14:tracePt t="41935" x="4351338" y="4092575"/>
          <p14:tracePt t="41952" x="4283075" y="4130675"/>
          <p14:tracePt t="41969" x="4221163" y="4152900"/>
          <p14:tracePt t="41985" x="4198938" y="4160838"/>
          <p14:tracePt t="42002" x="4191000" y="4168775"/>
          <p14:tracePt t="42144" x="4183063" y="4168775"/>
          <p14:tracePt t="42160" x="4175125" y="4168775"/>
          <p14:tracePt t="42192" x="4160838" y="4168775"/>
          <p14:tracePt t="42208" x="4152900" y="4168775"/>
          <p14:tracePt t="42215" x="4144963" y="4168775"/>
          <p14:tracePt t="42223" x="4130675" y="4168775"/>
          <p14:tracePt t="42235" x="4114800" y="4168775"/>
          <p14:tracePt t="42252" x="4098925" y="4168775"/>
          <p14:tracePt t="42269" x="4084638" y="4168775"/>
          <p14:tracePt t="42720" x="4122738" y="4168775"/>
          <p14:tracePt t="42728" x="4183063" y="4168775"/>
          <p14:tracePt t="42736" x="4275138" y="4168775"/>
          <p14:tracePt t="42752" x="4495800" y="4168775"/>
          <p14:tracePt t="42769" x="4778375" y="4168775"/>
          <p14:tracePt t="42786" x="5021263" y="4168775"/>
          <p14:tracePt t="42802" x="5219700" y="4137025"/>
          <p14:tracePt t="42819" x="5311775" y="4130675"/>
          <p14:tracePt t="42836" x="5318125" y="4130675"/>
          <p14:tracePt t="43008" x="5334000" y="4130675"/>
          <p14:tracePt t="43016" x="5387975" y="4130675"/>
          <p14:tracePt t="43024" x="5440363" y="4130675"/>
          <p14:tracePt t="43036" x="5470525" y="4130675"/>
          <p14:tracePt t="43052" x="5486400" y="4114800"/>
          <p14:tracePt t="43069" x="5494338" y="4114800"/>
          <p14:tracePt t="43102" x="5502275" y="4114800"/>
          <p14:tracePt t="44248" x="5464175" y="4098925"/>
          <p14:tracePt t="44256" x="5387975" y="4076700"/>
          <p14:tracePt t="44264" x="5287963" y="4054475"/>
          <p14:tracePt t="44271" x="5197475" y="4016375"/>
          <p14:tracePt t="44286" x="5083175" y="3992563"/>
          <p14:tracePt t="44303" x="4762500" y="3894138"/>
          <p14:tracePt t="44319" x="4594225" y="3848100"/>
          <p14:tracePt t="44336" x="4511675" y="3817938"/>
          <p14:tracePt t="44353" x="4503738" y="3817938"/>
          <p14:tracePt t="50040" x="4503738" y="3810000"/>
          <p14:tracePt t="50048" x="4518025" y="3794125"/>
          <p14:tracePt t="50056" x="4533900" y="3779838"/>
          <p14:tracePt t="50071" x="4556125" y="3763963"/>
          <p14:tracePt t="50088" x="4587875" y="3741738"/>
          <p14:tracePt t="50105" x="4610100" y="3717925"/>
          <p14:tracePt t="50121" x="4632325" y="3679825"/>
          <p14:tracePt t="50138" x="4648200" y="3649663"/>
          <p14:tracePt t="50155" x="4664075" y="3597275"/>
          <p14:tracePt t="50172" x="4678363" y="3543300"/>
          <p14:tracePt t="50188" x="4694238" y="3475038"/>
          <p14:tracePt t="50205" x="4716463" y="3429000"/>
          <p14:tracePt t="50221" x="4746625" y="3390900"/>
          <p14:tracePt t="50238" x="4762500" y="3375025"/>
          <p14:tracePt t="50254" x="4808538" y="3368675"/>
          <p14:tracePt t="50272" x="4868863" y="3368675"/>
          <p14:tracePt t="50288" x="4930775" y="3368675"/>
          <p14:tracePt t="50305" x="5006975" y="3375025"/>
          <p14:tracePt t="50322" x="5105400" y="3398838"/>
          <p14:tracePt t="50338" x="5197475" y="3436938"/>
          <p14:tracePt t="50355" x="5318125" y="3482975"/>
          <p14:tracePt t="50372" x="5380038" y="3505200"/>
          <p14:tracePt t="50388" x="5418138" y="3513138"/>
          <p14:tracePt t="50405" x="5426075" y="3513138"/>
          <p14:tracePt t="50438" x="5440363" y="3513138"/>
          <p14:tracePt t="50455" x="5456238" y="3513138"/>
          <p14:tracePt t="50472" x="5470525" y="3489325"/>
          <p14:tracePt t="50488" x="5478463" y="3475038"/>
          <p14:tracePt t="50505" x="5486400" y="3467100"/>
          <p14:tracePt t="50577" x="5494338" y="3505200"/>
          <p14:tracePt t="50584" x="5508625" y="3559175"/>
          <p14:tracePt t="50592" x="5516563" y="3641725"/>
          <p14:tracePt t="50605" x="5524500" y="3741738"/>
          <p14:tracePt t="50622" x="5562600" y="3924300"/>
          <p14:tracePt t="50639" x="5592763" y="4152900"/>
          <p14:tracePt t="50655" x="5600700" y="4206875"/>
          <p14:tracePt t="50672" x="5600700" y="4213225"/>
          <p14:tracePt t="50792" x="5608638" y="4213225"/>
          <p14:tracePt t="50800" x="5622925" y="4198938"/>
          <p14:tracePt t="50807" x="5654675" y="4183063"/>
          <p14:tracePt t="50822" x="5676900" y="4183063"/>
          <p14:tracePt t="50839" x="5791200" y="4152900"/>
          <p14:tracePt t="50855" x="5889625" y="4152900"/>
          <p14:tracePt t="50872" x="5921375" y="4152900"/>
          <p14:tracePt t="50888" x="5943600" y="4152900"/>
          <p14:tracePt t="50960" x="5943600" y="4137025"/>
          <p14:tracePt t="50968" x="5943600" y="4122738"/>
          <p14:tracePt t="50976" x="5943600" y="4106863"/>
          <p14:tracePt t="50992" x="5943600" y="4092575"/>
          <p14:tracePt t="51005" x="5943600" y="4084638"/>
          <p14:tracePt t="51024" x="5943600" y="4076700"/>
          <p14:tracePt t="51039" x="5943600" y="4068763"/>
          <p14:tracePt t="51055" x="5951538" y="4060825"/>
          <p14:tracePt t="51072" x="5965825" y="4030663"/>
          <p14:tracePt t="51089" x="5981700" y="4008438"/>
          <p14:tracePt t="51105" x="5981700" y="3984625"/>
          <p14:tracePt t="51122" x="5981700" y="3970338"/>
          <p14:tracePt t="51139" x="5981700" y="3962400"/>
          <p14:tracePt t="54088" x="5981700" y="3954463"/>
          <p14:tracePt t="54096" x="5965825" y="3946525"/>
          <p14:tracePt t="54106" x="5943600" y="3946525"/>
          <p14:tracePt t="54123" x="5921375" y="3940175"/>
          <p14:tracePt t="54140" x="5905500" y="3940175"/>
          <p14:tracePt t="54156" x="5889625" y="3940175"/>
          <p14:tracePt t="54173" x="5875338" y="3940175"/>
          <p14:tracePt t="54190" x="5837238" y="3954463"/>
          <p14:tracePt t="54207" x="5799138" y="3970338"/>
          <p14:tracePt t="54223" x="5761038" y="3978275"/>
          <p14:tracePt t="54240" x="5715000" y="3992563"/>
          <p14:tracePt t="54256" x="5661025" y="4016375"/>
          <p14:tracePt t="54273" x="5646738" y="4022725"/>
          <p14:tracePt t="54290" x="5638800" y="4022725"/>
          <p14:tracePt t="54306" x="5622925" y="4030663"/>
          <p14:tracePt t="54352" x="5616575" y="4030663"/>
          <p14:tracePt t="54360" x="5608638" y="4030663"/>
          <p14:tracePt t="54400" x="5600700" y="4030663"/>
          <p14:tracePt t="54416" x="5592763" y="4022725"/>
          <p14:tracePt t="54432" x="5592763" y="4008438"/>
          <p14:tracePt t="54440" x="5592763" y="4000500"/>
          <p14:tracePt t="54448" x="5592763" y="3984625"/>
          <p14:tracePt t="54456" x="5592763" y="3970338"/>
          <p14:tracePt t="54473" x="5584825" y="3946525"/>
          <p14:tracePt t="54490" x="5584825" y="3924300"/>
          <p14:tracePt t="54506" x="5584825" y="3908425"/>
          <p14:tracePt t="54523" x="5584825" y="3902075"/>
          <p14:tracePt t="54559" x="5584825" y="3894138"/>
          <p14:tracePt t="54576" x="5584825" y="3886200"/>
          <p14:tracePt t="54592" x="5584825" y="3878263"/>
          <p14:tracePt t="54696" x="5584825" y="3870325"/>
          <p14:tracePt t="54704" x="5600700" y="3878263"/>
          <p14:tracePt t="54712" x="5616575" y="3932238"/>
          <p14:tracePt t="54723" x="5638800" y="4000500"/>
          <p14:tracePt t="54740" x="5661025" y="4114800"/>
          <p14:tracePt t="54757" x="5684838" y="4168775"/>
          <p14:tracePt t="54773" x="5684838" y="4183063"/>
          <p14:tracePt t="54840" x="5692775" y="4183063"/>
          <p14:tracePt t="54848" x="5707063" y="4183063"/>
          <p14:tracePt t="54856" x="5761038" y="4183063"/>
          <p14:tracePt t="54873" x="5913438" y="4183063"/>
          <p14:tracePt t="54890" x="6308725" y="4183063"/>
          <p14:tracePt t="54907" x="6727825" y="4183063"/>
          <p14:tracePt t="54923" x="7032625" y="4160838"/>
          <p14:tracePt t="54940" x="7277100" y="4106863"/>
          <p14:tracePt t="54957" x="7527925" y="4038600"/>
          <p14:tracePt t="54973" x="7635875" y="4000500"/>
          <p14:tracePt t="54990" x="7666038" y="3978275"/>
          <p14:tracePt t="55007" x="7666038" y="3970338"/>
          <p14:tracePt t="55032" x="7666038" y="3954463"/>
          <p14:tracePt t="55064" x="7666038" y="3946525"/>
          <p14:tracePt t="55072" x="7666038" y="3940175"/>
          <p14:tracePt t="55104" x="7658100" y="3940175"/>
          <p14:tracePt t="55120" x="7642225" y="3954463"/>
          <p14:tracePt t="55128" x="7635875" y="3962400"/>
          <p14:tracePt t="55140" x="7620000" y="3978275"/>
          <p14:tracePt t="55157" x="7573963" y="4038600"/>
          <p14:tracePt t="55173" x="7521575" y="4114800"/>
          <p14:tracePt t="55190" x="7489825" y="4160838"/>
          <p14:tracePt t="55207" x="7451725" y="4175125"/>
          <p14:tracePt t="55223" x="7421563" y="4175125"/>
          <p14:tracePt t="55240" x="7407275" y="4175125"/>
          <p14:tracePt t="55257" x="7369175" y="4175125"/>
          <p14:tracePt t="55274" x="7331075" y="4144963"/>
          <p14:tracePt t="55290" x="7307263" y="4130675"/>
          <p14:tracePt t="55307" x="7277100" y="4106863"/>
          <p14:tracePt t="55323" x="7269163" y="4098925"/>
          <p14:tracePt t="55359" x="7269163" y="4092575"/>
          <p14:tracePt t="55373" x="7261225" y="4092575"/>
          <p14:tracePt t="55390" x="7254875" y="4076700"/>
          <p14:tracePt t="55407" x="7231063" y="4076700"/>
          <p14:tracePt t="55408" x="7208838" y="4076700"/>
          <p14:tracePt t="55423" x="7185025" y="4076700"/>
          <p14:tracePt t="55440" x="7162800" y="4076700"/>
          <p14:tracePt t="55457" x="7154863" y="4092575"/>
          <p14:tracePt t="55474" x="7146925" y="4098925"/>
          <p14:tracePt t="55552" x="7146925" y="4106863"/>
          <p14:tracePt t="56624" x="7146925" y="4098925"/>
          <p14:tracePt t="56632" x="7116763" y="4084638"/>
          <p14:tracePt t="56641" x="7102475" y="4060825"/>
          <p14:tracePt t="56657" x="7048500" y="4016375"/>
          <p14:tracePt t="56674" x="6994525" y="4000500"/>
          <p14:tracePt t="56691" x="6904038" y="3978275"/>
          <p14:tracePt t="56707" x="6797675" y="3962400"/>
          <p14:tracePt t="56724" x="6667500" y="3962400"/>
          <p14:tracePt t="56741" x="6545263" y="3962400"/>
          <p14:tracePt t="56757" x="6423025" y="3962400"/>
          <p14:tracePt t="56774" x="6316663" y="3962400"/>
          <p14:tracePt t="56791" x="6256338" y="3962400"/>
          <p14:tracePt t="56807" x="6240463" y="3962400"/>
          <p14:tracePt t="56841" x="6232525" y="3954463"/>
          <p14:tracePt t="56864" x="6226175" y="3946525"/>
          <p14:tracePt t="56874" x="6210300" y="3940175"/>
          <p14:tracePt t="56891" x="6172200" y="3908425"/>
          <p14:tracePt t="56907" x="6096000" y="3878263"/>
          <p14:tracePt t="56924" x="6019800" y="3856038"/>
          <p14:tracePt t="56941" x="5981700" y="3848100"/>
          <p14:tracePt t="57144" x="5965825" y="3848100"/>
          <p14:tracePt t="57208" x="5959475" y="3848100"/>
          <p14:tracePt t="57239" x="5959475" y="3856038"/>
          <p14:tracePt t="57256" x="5959475" y="3863975"/>
          <p14:tracePt t="57263" x="5959475" y="3870325"/>
          <p14:tracePt t="57992" x="5959475" y="3863975"/>
          <p14:tracePt t="58000" x="5951538" y="3848100"/>
          <p14:tracePt t="58008" x="5951538" y="3840163"/>
          <p14:tracePt t="58024" x="5927725" y="3810000"/>
          <p14:tracePt t="58041" x="5921375" y="3810000"/>
          <p14:tracePt t="58080" x="5913438" y="3810000"/>
          <p14:tracePt t="58091" x="5905500" y="3810000"/>
          <p14:tracePt t="58108" x="5867400" y="3810000"/>
          <p14:tracePt t="58124" x="5761038" y="3856038"/>
          <p14:tracePt t="58141" x="5630863" y="3954463"/>
          <p14:tracePt t="58158" x="5478463" y="4030663"/>
          <p14:tracePt t="58175" x="5341938" y="4106863"/>
          <p14:tracePt t="58191" x="5326063" y="4122738"/>
          <p14:tracePt t="58272" x="5326063" y="4130675"/>
          <p14:tracePt t="58336" x="5326063" y="4137025"/>
          <p14:tracePt t="58344" x="5356225" y="4144963"/>
          <p14:tracePt t="58352" x="5387975" y="4160838"/>
          <p14:tracePt t="58359" x="5432425" y="4175125"/>
          <p14:tracePt t="58375" x="5600700" y="4183063"/>
          <p14:tracePt t="58391" x="5897563" y="4183063"/>
          <p14:tracePt t="58408" x="6264275" y="4137025"/>
          <p14:tracePt t="58425" x="6683375" y="4016375"/>
          <p14:tracePt t="58441" x="7056438" y="3902075"/>
          <p14:tracePt t="58458" x="7254875" y="3840163"/>
          <p14:tracePt t="58475" x="7361238" y="3787775"/>
          <p14:tracePt t="58491" x="7399338" y="3763963"/>
          <p14:tracePt t="58508" x="7407275" y="3763963"/>
          <p14:tracePt t="58525" x="7421563" y="3756025"/>
          <p14:tracePt t="58541" x="7437438" y="3756025"/>
          <p14:tracePt t="58558" x="7497763" y="3756025"/>
          <p14:tracePt t="58575" x="7642225" y="3763963"/>
          <p14:tracePt t="58591" x="7772400" y="3810000"/>
          <p14:tracePt t="58608" x="7832725" y="3825875"/>
          <p14:tracePt t="58625" x="7848600" y="3832225"/>
          <p14:tracePt t="58696" x="7818438" y="3832225"/>
          <p14:tracePt t="58704" x="7788275" y="3832225"/>
          <p14:tracePt t="58712" x="7756525" y="3825875"/>
          <p14:tracePt t="58725" x="7734300" y="3825875"/>
          <p14:tracePt t="58741" x="7696200" y="3825875"/>
          <p14:tracePt t="58758" x="7658100" y="3886200"/>
          <p14:tracePt t="58775" x="7612063" y="3984625"/>
          <p14:tracePt t="58791" x="7597775" y="4008438"/>
          <p14:tracePt t="58808" x="7597775" y="4016375"/>
          <p14:tracePt t="58825" x="7589838" y="4016375"/>
          <p14:tracePt t="58858" x="7581900" y="4016375"/>
          <p14:tracePt t="58875" x="7559675" y="4016375"/>
          <p14:tracePt t="58891" x="7543800" y="4016375"/>
          <p14:tracePt t="58908" x="7535863" y="4016375"/>
          <p14:tracePt t="58941" x="7527925" y="4022725"/>
          <p14:tracePt t="58958" x="7527925" y="4030663"/>
          <p14:tracePt t="58975" x="7505700" y="4060825"/>
          <p14:tracePt t="58991" x="7497763" y="4076700"/>
          <p14:tracePt t="59081" x="7489825" y="4076700"/>
          <p14:tracePt t="59136" x="7489825" y="4068763"/>
          <p14:tracePt t="59144" x="7483475" y="4060825"/>
          <p14:tracePt t="59176" x="7475538" y="4060825"/>
          <p14:tracePt t="59192" x="7467600" y="4046538"/>
          <p14:tracePt t="59216" x="7467600" y="4038600"/>
          <p14:tracePt t="60080" x="7475538" y="4038600"/>
          <p14:tracePt t="60104" x="7483475" y="4030663"/>
          <p14:tracePt t="60120" x="7489825" y="4030663"/>
          <p14:tracePt t="60128" x="7497763" y="4022725"/>
          <p14:tracePt t="60136" x="7505700" y="4016375"/>
          <p14:tracePt t="60152" x="7521575" y="4008438"/>
          <p14:tracePt t="60168" x="7527925" y="4008438"/>
          <p14:tracePt t="60176" x="7543800" y="3992563"/>
          <p14:tracePt t="60192" x="7559675" y="3992563"/>
          <p14:tracePt t="60208" x="7573963" y="3978275"/>
          <p14:tracePt t="60225" x="7589838" y="3962400"/>
          <p14:tracePt t="60242" x="7597775" y="3954463"/>
          <p14:tracePt t="60258" x="7612063" y="3946525"/>
          <p14:tracePt t="60275" x="7620000" y="3940175"/>
          <p14:tracePt t="60327" x="7620000" y="3932238"/>
          <p14:tracePt t="60335" x="7620000" y="3924300"/>
          <p14:tracePt t="60343" x="7612063" y="3916363"/>
          <p14:tracePt t="60359" x="7566025" y="3908425"/>
          <p14:tracePt t="60375" x="7521575" y="3894138"/>
          <p14:tracePt t="60392" x="7497763" y="3894138"/>
          <p14:tracePt t="60408" x="7445375" y="3894138"/>
          <p14:tracePt t="60425" x="7391400" y="3894138"/>
          <p14:tracePt t="60442" x="7307263" y="3894138"/>
          <p14:tracePt t="60458" x="7146925" y="3894138"/>
          <p14:tracePt t="60475" x="6911975" y="3894138"/>
          <p14:tracePt t="60492" x="6523038" y="3825875"/>
          <p14:tracePt t="60508" x="6149975" y="3779838"/>
          <p14:tracePt t="60525" x="5943600" y="3741738"/>
          <p14:tracePt t="60542" x="5867400" y="3733800"/>
          <p14:tracePt t="60632" x="5867400" y="3725863"/>
          <p14:tracePt t="60704" x="5867400" y="3717925"/>
          <p14:tracePt t="60792" x="5867400" y="3725863"/>
          <p14:tracePt t="60800" x="5883275" y="3756025"/>
          <p14:tracePt t="60809" x="5897563" y="3779838"/>
          <p14:tracePt t="60826" x="5921375" y="3817938"/>
          <p14:tracePt t="60842" x="5943600" y="3856038"/>
          <p14:tracePt t="60859" x="5981700" y="3902075"/>
          <p14:tracePt t="60875" x="6027738" y="3970338"/>
          <p14:tracePt t="60892" x="6065838" y="4022725"/>
          <p14:tracePt t="60909" x="6096000" y="4060825"/>
          <p14:tracePt t="60926" x="6118225" y="4098925"/>
          <p14:tracePt t="60942" x="6126163" y="4122738"/>
          <p14:tracePt t="60959" x="6134100" y="4122738"/>
          <p14:tracePt t="61192" x="6126163" y="4122738"/>
          <p14:tracePt t="61200" x="6111875" y="4122738"/>
          <p14:tracePt t="61209" x="6080125" y="4114800"/>
          <p14:tracePt t="61226" x="6003925" y="4092575"/>
          <p14:tracePt t="61242" x="5897563" y="4060825"/>
          <p14:tracePt t="61259" x="5783263" y="4022725"/>
          <p14:tracePt t="61276" x="5661025" y="3992563"/>
          <p14:tracePt t="61292" x="5578475" y="3962400"/>
          <p14:tracePt t="61309" x="5524500" y="3946525"/>
          <p14:tracePt t="66239" x="5516563" y="3946525"/>
          <p14:tracePt t="66247" x="5456238" y="3946525"/>
          <p14:tracePt t="66255" x="5273675" y="3946525"/>
          <p14:tracePt t="66263" x="5006975" y="3946525"/>
          <p14:tracePt t="66277" x="4632325" y="3946525"/>
          <p14:tracePt t="66295" x="3916363" y="3962400"/>
          <p14:tracePt t="66311" x="3908425" y="3962400"/>
          <p14:tracePt t="66344" x="3902075" y="3962400"/>
          <p14:tracePt t="66361" x="3902075" y="3984625"/>
          <p14:tracePt t="66377" x="3924300" y="4046538"/>
          <p14:tracePt t="66394" x="3954463" y="4114800"/>
          <p14:tracePt t="66411" x="4046538" y="4198938"/>
          <p14:tracePt t="66427" x="4198938" y="4289425"/>
          <p14:tracePt t="66444" x="4359275" y="4343400"/>
          <p14:tracePt t="66461" x="4473575" y="4381500"/>
          <p14:tracePt t="66477" x="4594225" y="4381500"/>
          <p14:tracePt t="66495" x="4838700" y="4381500"/>
          <p14:tracePt t="66511" x="4930775" y="4381500"/>
          <p14:tracePt t="66527" x="5227638" y="4351338"/>
          <p14:tracePt t="66544" x="5418138" y="4283075"/>
          <p14:tracePt t="66561" x="5608638" y="4206875"/>
          <p14:tracePt t="66577" x="5768975" y="4137025"/>
          <p14:tracePt t="66594" x="5905500" y="4068763"/>
          <p14:tracePt t="66611" x="6019800" y="4016375"/>
          <p14:tracePt t="66627" x="6134100" y="3962400"/>
          <p14:tracePt t="66644" x="6202363" y="3908425"/>
          <p14:tracePt t="66647" x="6232525" y="3902075"/>
          <p14:tracePt t="66661" x="6256338" y="3886200"/>
          <p14:tracePt t="66678" x="6302375" y="3870325"/>
          <p14:tracePt t="66695" x="6346825" y="3848100"/>
          <p14:tracePt t="66711" x="6354763" y="3848100"/>
          <p14:tracePt t="66727" x="6392863" y="3840163"/>
          <p14:tracePt t="66744" x="6416675" y="3832225"/>
          <p14:tracePt t="66761" x="6515100" y="3832225"/>
          <p14:tracePt t="66778" x="6667500" y="3832225"/>
          <p14:tracePt t="66794" x="6850063" y="3794125"/>
          <p14:tracePt t="66811" x="7124700" y="3725863"/>
          <p14:tracePt t="66828" x="7459663" y="3673475"/>
          <p14:tracePt t="66844" x="7780338" y="3611563"/>
          <p14:tracePt t="66861" x="7993063" y="3535363"/>
          <p14:tracePt t="66878" x="8099425" y="3513138"/>
          <p14:tracePt t="66928" x="8107363" y="3505200"/>
          <p14:tracePt t="66984" x="8107363" y="3559175"/>
          <p14:tracePt t="66992" x="8107363" y="3641725"/>
          <p14:tracePt t="66999" x="8099425" y="3711575"/>
          <p14:tracePt t="67011" x="8093075" y="3787775"/>
          <p14:tracePt t="67028" x="8069263" y="3908425"/>
          <p14:tracePt t="67044" x="8047038" y="4022725"/>
          <p14:tracePt t="67061" x="8008938" y="4144963"/>
          <p14:tracePt t="67078" x="7970838" y="4213225"/>
          <p14:tracePt t="67095" x="7940675" y="4244975"/>
          <p14:tracePt t="67111" x="7924800" y="4244975"/>
          <p14:tracePt t="67128" x="7886700" y="4244975"/>
          <p14:tracePt t="67144" x="7832725" y="4229100"/>
          <p14:tracePt t="67161" x="7680325" y="4160838"/>
          <p14:tracePt t="67178" x="7527925" y="4114800"/>
          <p14:tracePt t="67194" x="7421563" y="4084638"/>
          <p14:tracePt t="67211" x="7383463" y="4068763"/>
          <p14:tracePt t="67228" x="7375525" y="4068763"/>
          <p14:tracePt t="67263" x="7369175" y="4068763"/>
          <p14:tracePt t="67312" x="7353300" y="4060825"/>
          <p14:tracePt t="67320" x="7353300" y="4054475"/>
          <p14:tracePt t="67328" x="7345363" y="4054475"/>
          <p14:tracePt t="67344" x="7337425" y="4030663"/>
          <p14:tracePt t="67361" x="7323138" y="3992563"/>
          <p14:tracePt t="67378" x="7307263" y="3946525"/>
          <p14:tracePt t="67394" x="7292975" y="3916363"/>
          <p14:tracePt t="67411" x="7269163" y="3863975"/>
          <p14:tracePt t="67428" x="7261225" y="3840163"/>
          <p14:tracePt t="67444" x="7254875" y="3817938"/>
          <p14:tracePt t="67461" x="7246938" y="3802063"/>
          <p14:tracePt t="67478" x="7246938" y="3779838"/>
          <p14:tracePt t="67495" x="7231063" y="3725863"/>
          <p14:tracePt t="67511" x="7223125" y="3703638"/>
          <p14:tracePt t="67528" x="7216775" y="3673475"/>
          <p14:tracePt t="67545" x="7216775" y="3657600"/>
          <p14:tracePt t="67561" x="7208838" y="3649663"/>
          <p14:tracePt t="67578" x="7200900" y="3635375"/>
          <p14:tracePt t="67595" x="7200900" y="3627438"/>
          <p14:tracePt t="67611" x="7192963" y="3619500"/>
          <p14:tracePt t="67628" x="7185025" y="3603625"/>
          <p14:tracePt t="67645" x="7178675" y="3597275"/>
          <p14:tracePt t="67661" x="7170738" y="3589338"/>
          <p14:tracePt t="67792" x="7170738" y="3597275"/>
          <p14:tracePt t="67808" x="7170738" y="3603625"/>
          <p14:tracePt t="67824" x="7170738" y="3611563"/>
          <p14:tracePt t="67840" x="7170738" y="3619500"/>
          <p14:tracePt t="67864" x="7170738" y="3627438"/>
          <p14:tracePt t="67872" x="7170738" y="3635375"/>
          <p14:tracePt t="67880" x="7170738" y="3641725"/>
          <p14:tracePt t="67895" x="7170738" y="3673475"/>
          <p14:tracePt t="67911" x="7170738" y="3733800"/>
          <p14:tracePt t="67928" x="7178675" y="3840163"/>
          <p14:tracePt t="67945" x="7192963" y="3954463"/>
          <p14:tracePt t="67961" x="7216775" y="4076700"/>
          <p14:tracePt t="67978" x="7216775" y="4175125"/>
          <p14:tracePt t="67995" x="7216775" y="4244975"/>
          <p14:tracePt t="68011" x="7216775" y="4297363"/>
          <p14:tracePt t="68028" x="7216775" y="4335463"/>
          <p14:tracePt t="68045" x="7216775" y="4365625"/>
          <p14:tracePt t="68061" x="7216775" y="4389438"/>
          <p14:tracePt t="68078" x="7216775" y="4411663"/>
          <p14:tracePt t="68095" x="7216775" y="4449763"/>
          <p14:tracePt t="68111" x="7208838" y="4473575"/>
          <p14:tracePt t="68176" x="7208838" y="4479925"/>
          <p14:tracePt t="68184" x="7223125" y="4479925"/>
          <p14:tracePt t="68195" x="7239000" y="4473575"/>
          <p14:tracePt t="68211" x="7277100" y="4403725"/>
          <p14:tracePt t="68228" x="7353300" y="4297363"/>
          <p14:tracePt t="68244" x="7413625" y="4206875"/>
          <p14:tracePt t="68261" x="7459663" y="4130675"/>
          <p14:tracePt t="68279" x="7497763" y="4084638"/>
          <p14:tracePt t="68295" x="7505700" y="4076700"/>
          <p14:tracePt t="68328" x="7505700" y="4068763"/>
          <p14:tracePt t="68345" x="7505700" y="4060825"/>
          <p14:tracePt t="68361" x="7505700" y="4046538"/>
          <p14:tracePt t="68378" x="7505700" y="4022725"/>
          <p14:tracePt t="68395" x="7505700" y="4000500"/>
          <p14:tracePt t="68412" x="7521575" y="3962400"/>
          <p14:tracePt t="68428" x="7521575" y="3946525"/>
          <p14:tracePt t="68445" x="7521575" y="3924300"/>
          <p14:tracePt t="68461" x="7521575" y="3916363"/>
          <p14:tracePt t="68479" x="7527925" y="3902075"/>
          <p14:tracePt t="68495" x="7527925" y="3894138"/>
          <p14:tracePt t="68512" x="7527925" y="3886200"/>
          <p14:tracePt t="68528" x="7527925" y="3878263"/>
          <p14:tracePt t="68584" x="7521575" y="3878263"/>
          <p14:tracePt t="68600" x="7513638" y="3878263"/>
          <p14:tracePt t="68608" x="7513638" y="3886200"/>
          <p14:tracePt t="68616" x="7513638" y="3902075"/>
          <p14:tracePt t="68628" x="7513638" y="3916363"/>
          <p14:tracePt t="68645" x="7505700" y="3954463"/>
          <p14:tracePt t="68662" x="7505700" y="3970338"/>
          <p14:tracePt t="68679" x="7505700" y="3984625"/>
          <p14:tracePt t="68695" x="7505700" y="3992563"/>
          <p14:tracePt t="68752" x="7505700" y="4000500"/>
          <p14:tracePt t="68784" x="7497763" y="4008438"/>
          <p14:tracePt t="68856" x="7489825" y="4016375"/>
          <p14:tracePt t="68872" x="7489825" y="4022725"/>
          <p14:tracePt t="68888" x="7489825" y="4030663"/>
          <p14:tracePt t="69008" x="7489825" y="4038600"/>
          <p14:tracePt t="69232" x="7483475" y="4038600"/>
          <p14:tracePt t="69256" x="7475538" y="4038600"/>
          <p14:tracePt t="69328" x="7475538" y="4030663"/>
          <p14:tracePt t="69344" x="7475538" y="4022725"/>
          <p14:tracePt t="69480" x="7483475" y="4022725"/>
          <p14:tracePt t="69488" x="7497763" y="4022725"/>
          <p14:tracePt t="69496" x="7505700" y="4022725"/>
          <p14:tracePt t="69512" x="7543800" y="4016375"/>
          <p14:tracePt t="69529" x="7589838" y="4000500"/>
          <p14:tracePt t="69545" x="7635875" y="3992563"/>
          <p14:tracePt t="69562" x="7673975" y="3962400"/>
          <p14:tracePt t="69920" x="7680325" y="3962400"/>
          <p14:tracePt t="69928" x="7688263" y="3954463"/>
          <p14:tracePt t="69936" x="7704138" y="3954463"/>
          <p14:tracePt t="69952" x="7704138" y="3946525"/>
          <p14:tracePt t="69962" x="7718425" y="3940175"/>
          <p14:tracePt t="69979" x="7742238" y="3924300"/>
          <p14:tracePt t="69996" x="7780338" y="3902075"/>
          <p14:tracePt t="70012" x="7810500" y="3886200"/>
          <p14:tracePt t="70029" x="7826375" y="3878263"/>
          <p14:tracePt t="70045" x="7840663" y="3870325"/>
          <p14:tracePt t="70063" x="7840663" y="3863975"/>
          <p14:tracePt t="71278" x="7840663" y="3848100"/>
          <p14:tracePt t="71294" x="7840663" y="3840163"/>
          <p14:tracePt t="71310" x="7840663" y="3825875"/>
          <p14:tracePt t="71327" x="7840663" y="3817938"/>
          <p14:tracePt t="71343" x="7840663" y="3802063"/>
          <p14:tracePt t="71351" x="7840663" y="3794125"/>
          <p14:tracePt t="71362" x="7826375" y="3779838"/>
          <p14:tracePt t="71379" x="7818438" y="3763963"/>
          <p14:tracePt t="71396" x="7788275" y="3741738"/>
          <p14:tracePt t="71412" x="7764463" y="3703638"/>
          <p14:tracePt t="71429" x="7734300" y="3687763"/>
          <p14:tracePt t="71446" x="7712075" y="3665538"/>
          <p14:tracePt t="71463" x="7680325" y="3649663"/>
          <p14:tracePt t="71479" x="7666038" y="3635375"/>
          <p14:tracePt t="71496" x="7650163" y="3635375"/>
          <p14:tracePt t="71513" x="7642225" y="3635375"/>
          <p14:tracePt t="71529" x="7627938" y="3627438"/>
          <p14:tracePt t="71546" x="7581900" y="3627438"/>
          <p14:tracePt t="71563" x="7497763" y="3627438"/>
          <p14:tracePt t="71579" x="7391400" y="3627438"/>
          <p14:tracePt t="71596" x="7299325" y="3627438"/>
          <p14:tracePt t="71613" x="7192963" y="3627438"/>
          <p14:tracePt t="71629" x="7094538" y="3627438"/>
          <p14:tracePt t="71646" x="6980238" y="3627438"/>
          <p14:tracePt t="71663" x="6880225" y="3635375"/>
          <p14:tracePt t="71679" x="6804025" y="3657600"/>
          <p14:tracePt t="71696" x="6743700" y="3687763"/>
          <p14:tracePt t="71713" x="6705600" y="3711575"/>
          <p14:tracePt t="71729" x="6659563" y="3749675"/>
          <p14:tracePt t="71746" x="6613525" y="3802063"/>
          <p14:tracePt t="71763" x="6591300" y="3856038"/>
          <p14:tracePt t="71779" x="6575425" y="3932238"/>
          <p14:tracePt t="71796" x="6553200" y="4046538"/>
          <p14:tracePt t="71813" x="6553200" y="4160838"/>
          <p14:tracePt t="71829" x="6553200" y="4283075"/>
          <p14:tracePt t="71846" x="6553200" y="4427538"/>
          <p14:tracePt t="71863" x="6607175" y="4564063"/>
          <p14:tracePt t="71879" x="6827838" y="4860925"/>
          <p14:tracePt t="71896" x="6988175" y="5021263"/>
          <p14:tracePt t="71913" x="7178675" y="5105400"/>
          <p14:tracePt t="71929" x="7451725" y="5159375"/>
          <p14:tracePt t="71946" x="7772400" y="5165725"/>
          <p14:tracePt t="71963" x="8016875" y="5151438"/>
          <p14:tracePt t="71979" x="8313738" y="5029200"/>
          <p14:tracePt t="71996" x="8572500" y="4822825"/>
          <p14:tracePt t="72013" x="8732838" y="4587875"/>
          <p14:tracePt t="72029" x="8831263" y="4327525"/>
          <p14:tracePt t="72047" x="8861425" y="3978275"/>
          <p14:tracePt t="72063" x="8861425" y="3878263"/>
          <p14:tracePt t="72079" x="8861425" y="3611563"/>
          <p14:tracePt t="72096" x="8861425" y="3475038"/>
          <p14:tracePt t="72113" x="8861425" y="3330575"/>
          <p14:tracePt t="72130" x="8847138" y="3246438"/>
          <p14:tracePt t="72146" x="8847138" y="3146425"/>
          <p14:tracePt t="72163" x="8847138" y="3086100"/>
          <p14:tracePt t="72179" x="8847138" y="3040063"/>
          <p14:tracePt t="72196" x="8847138" y="2987675"/>
          <p14:tracePt t="72213" x="8847138" y="2925763"/>
          <p14:tracePt t="72229" x="8847138" y="2857500"/>
          <p14:tracePt t="72247" x="8877300" y="2682875"/>
          <p14:tracePt t="72263" x="8885238" y="2568575"/>
          <p14:tracePt t="72279" x="8885238" y="2454275"/>
          <p14:tracePt t="72296" x="8885238" y="2384425"/>
          <p14:tracePt t="72313" x="8869363" y="2316163"/>
          <p14:tracePt t="72330" x="8823325" y="2278063"/>
          <p14:tracePt t="72346" x="8755063" y="2239963"/>
          <p14:tracePt t="72363" x="8670925" y="2217738"/>
          <p14:tracePt t="72380" x="8518525" y="2209800"/>
          <p14:tracePt t="72396" x="8335963" y="2209800"/>
          <p14:tracePt t="72413" x="8169275" y="2255838"/>
          <p14:tracePt t="72430" x="7940675" y="2392363"/>
          <p14:tracePt t="72447" x="7704138" y="2636838"/>
          <p14:tracePt t="72463" x="7666038" y="2720975"/>
          <p14:tracePt t="72480" x="7597775" y="3001963"/>
          <p14:tracePt t="72496" x="7597775" y="3154363"/>
          <p14:tracePt t="72513" x="7642225" y="3260725"/>
          <p14:tracePt t="72530" x="7734300" y="3360738"/>
          <p14:tracePt t="72546" x="7886700" y="3413125"/>
          <p14:tracePt t="72563" x="8131175" y="3444875"/>
          <p14:tracePt t="72580" x="8442325" y="3444875"/>
          <p14:tracePt t="72596" x="8855075" y="3330575"/>
          <p14:tracePt t="72613" x="9166225" y="3184525"/>
          <p14:tracePt t="72630" x="9364663" y="3032125"/>
          <p14:tracePt t="72647" x="9432925" y="2873375"/>
          <p14:tracePt t="72663" x="9432925" y="2773363"/>
          <p14:tracePt t="72680" x="9356725" y="2674938"/>
          <p14:tracePt t="72696" x="9228138" y="2582863"/>
          <p14:tracePt t="72713" x="9067800" y="2506663"/>
          <p14:tracePt t="72730" x="8931275" y="2460625"/>
          <p14:tracePt t="72746" x="8785225" y="2454275"/>
          <p14:tracePt t="72763" x="8686800" y="2454275"/>
          <p14:tracePt t="72780" x="8550275" y="2530475"/>
          <p14:tracePt t="72796" x="8458200" y="2644775"/>
          <p14:tracePt t="72813" x="8412163" y="2803525"/>
          <p14:tracePt t="72830" x="8412163" y="2994025"/>
          <p14:tracePt t="72847" x="8526463" y="3216275"/>
          <p14:tracePt t="72863" x="8648700" y="3292475"/>
          <p14:tracePt t="72880" x="8831263" y="3298825"/>
          <p14:tracePt t="72896" x="9105900" y="3298825"/>
          <p14:tracePt t="72913" x="9304338" y="3200400"/>
          <p14:tracePt t="72930" x="9402763" y="3101975"/>
          <p14:tracePt t="72946" x="9418638" y="2971800"/>
          <p14:tracePt t="72963" x="9372600" y="2841625"/>
          <p14:tracePt t="72980" x="9242425" y="2751138"/>
          <p14:tracePt t="72996" x="8923338" y="2644775"/>
          <p14:tracePt t="73013" x="8534400" y="2598738"/>
          <p14:tracePt t="73031" x="8259763" y="2613025"/>
          <p14:tracePt t="73047" x="8161338" y="2689225"/>
          <p14:tracePt t="73063" x="8145463" y="2811463"/>
          <p14:tracePt t="73080" x="8145463" y="2963863"/>
          <p14:tracePt t="73097" x="8207375" y="3116263"/>
          <p14:tracePt t="73113" x="8321675" y="3216275"/>
          <p14:tracePt t="73130" x="8442325" y="3254375"/>
          <p14:tracePt t="73147" x="8496300" y="3254375"/>
          <p14:tracePt t="73163" x="8512175" y="3254375"/>
          <p14:tracePt t="73180" x="8512175" y="3238500"/>
          <p14:tracePt t="73197" x="8512175" y="3208338"/>
          <p14:tracePt t="73213" x="8466138" y="3162300"/>
          <p14:tracePt t="73230" x="8397875" y="3116263"/>
          <p14:tracePt t="73247" x="8245475" y="3063875"/>
          <p14:tracePt t="73263" x="8169275" y="3048000"/>
          <p14:tracePt t="73280" x="8145463" y="3048000"/>
          <p14:tracePt t="73776" x="8123238" y="3040063"/>
          <p14:tracePt t="73784" x="8115300" y="3040063"/>
          <p14:tracePt t="73792" x="8093075" y="3040063"/>
          <p14:tracePt t="73799" x="8061325" y="3040063"/>
          <p14:tracePt t="73813" x="8016875" y="3040063"/>
          <p14:tracePt t="73831" x="7826375" y="3116263"/>
          <p14:tracePt t="73847" x="7642225" y="3222625"/>
          <p14:tracePt t="73863" x="7483475" y="3314700"/>
          <p14:tracePt t="73880" x="7369175" y="3413125"/>
          <p14:tracePt t="73897" x="7323138" y="3505200"/>
          <p14:tracePt t="73913" x="7315200" y="3573463"/>
          <p14:tracePt t="73930" x="7315200" y="3687763"/>
          <p14:tracePt t="73947" x="7399338" y="3817938"/>
          <p14:tracePt t="73963" x="7566025" y="3946525"/>
          <p14:tracePt t="73980" x="7902575" y="3992563"/>
          <p14:tracePt t="73997" x="8542338" y="3992563"/>
          <p14:tracePt t="74013" x="9190038" y="3886200"/>
          <p14:tracePt t="74031" x="9898063" y="3505200"/>
          <p14:tracePt t="74047" x="10028238" y="3382963"/>
          <p14:tracePt t="74063" x="10150475" y="3108325"/>
          <p14:tracePt t="74080" x="10150475" y="2903538"/>
          <p14:tracePt t="74097" x="10066338" y="2713038"/>
          <p14:tracePt t="74114" x="9890125" y="2476500"/>
          <p14:tracePt t="74130" x="9737725" y="2316163"/>
          <p14:tracePt t="74147" x="9617075" y="2225675"/>
          <p14:tracePt t="74164" x="9471025" y="2193925"/>
          <p14:tracePt t="74180" x="9296400" y="2193925"/>
          <p14:tracePt t="74197" x="9059863" y="2225675"/>
          <p14:tracePt t="74214" x="8793163" y="2339975"/>
          <p14:tracePt t="74231" x="8420100" y="2651125"/>
          <p14:tracePt t="74247" x="8297863" y="2789238"/>
          <p14:tracePt t="74264" x="8153400" y="3063875"/>
          <p14:tracePt t="74280" x="8153400" y="3216275"/>
          <p14:tracePt t="74297" x="8183563" y="3330575"/>
          <p14:tracePt t="74314" x="8267700" y="3436938"/>
          <p14:tracePt t="74330" x="8389938" y="3482975"/>
          <p14:tracePt t="74347" x="8580438" y="3497263"/>
          <p14:tracePt t="74364" x="8861425" y="3475038"/>
          <p14:tracePt t="74380" x="9144000" y="3314700"/>
          <p14:tracePt t="74397" x="9266238" y="3140075"/>
          <p14:tracePt t="74414" x="9280525" y="2979738"/>
          <p14:tracePt t="74431" x="9212263" y="2781300"/>
          <p14:tracePt t="74447" x="8975725" y="2620963"/>
          <p14:tracePt t="74464" x="8488363" y="2498725"/>
          <p14:tracePt t="74480" x="7894638" y="2454275"/>
          <p14:tracePt t="74497" x="7437438" y="2454275"/>
          <p14:tracePt t="74514" x="7102475" y="2620963"/>
          <p14:tracePt t="74530" x="6858000" y="2865438"/>
          <p14:tracePt t="74547" x="6773863" y="3154363"/>
          <p14:tracePt t="74564" x="6781800" y="3398838"/>
          <p14:tracePt t="74580" x="6934200" y="3725863"/>
          <p14:tracePt t="74597" x="7132638" y="3970338"/>
          <p14:tracePt t="74614" x="7429500" y="4122738"/>
          <p14:tracePt t="74631" x="7750175" y="4198938"/>
          <p14:tracePt t="74647" x="7826375" y="4198938"/>
          <p14:tracePt t="74679" x="7826375" y="4191000"/>
          <p14:tracePt t="74688" x="7802563" y="4160838"/>
          <p14:tracePt t="74697" x="7726363" y="4137025"/>
          <p14:tracePt t="74714" x="7421563" y="4084638"/>
          <p14:tracePt t="74731" x="6942138" y="4084638"/>
          <p14:tracePt t="74747" x="6645275" y="4168775"/>
          <p14:tracePt t="74764" x="6469063" y="4275138"/>
          <p14:tracePt t="74780" x="6370638" y="4397375"/>
          <p14:tracePt t="74797" x="6362700" y="4473575"/>
          <p14:tracePt t="74814" x="6400800" y="4556125"/>
          <p14:tracePt t="74831" x="6575425" y="4664075"/>
          <p14:tracePt t="74847" x="6781800" y="4724400"/>
          <p14:tracePt t="74864" x="6956425" y="4754563"/>
          <p14:tracePt t="74880" x="7124700" y="4754563"/>
          <p14:tracePt t="74897" x="7269163" y="4732338"/>
          <p14:tracePt t="74914" x="7375525" y="4670425"/>
          <p14:tracePt t="74931" x="7437438" y="4556125"/>
          <p14:tracePt t="74947" x="7475538" y="4435475"/>
          <p14:tracePt t="74964" x="7483475" y="4327525"/>
          <p14:tracePt t="74980" x="7483475" y="4259263"/>
          <p14:tracePt t="74997" x="7467600" y="4213225"/>
          <p14:tracePt t="75014" x="7459663" y="4191000"/>
          <p14:tracePt t="75072" x="7459663" y="4183063"/>
          <p14:tracePt t="75080" x="7467600" y="4183063"/>
          <p14:tracePt t="75088" x="7483475" y="4183063"/>
          <p14:tracePt t="75097" x="7497763" y="4191000"/>
          <p14:tracePt t="75114" x="7521575" y="4206875"/>
          <p14:tracePt t="75131" x="7543800" y="4221163"/>
          <p14:tracePt t="75147" x="7573963" y="4229100"/>
          <p14:tracePt t="75176" x="7581900" y="4237038"/>
          <p14:tracePt t="75264" x="7581900" y="4244975"/>
          <p14:tracePt t="75272" x="7573963" y="4244975"/>
          <p14:tracePt t="75281" x="7559675" y="4244975"/>
          <p14:tracePt t="75297" x="7521575" y="4244975"/>
          <p14:tracePt t="75314" x="7475538" y="4251325"/>
          <p14:tracePt t="75331" x="7407275" y="4267200"/>
          <p14:tracePt t="75347" x="7337425" y="4283075"/>
          <p14:tracePt t="75364" x="7292975" y="4305300"/>
          <p14:tracePt t="75381" x="7292975" y="4313238"/>
          <p14:tracePt t="75472" x="7285038" y="4313238"/>
          <p14:tracePt t="75480" x="7277100" y="4297363"/>
          <p14:tracePt t="75488" x="7277100" y="4275138"/>
          <p14:tracePt t="75497" x="7269163" y="4251325"/>
          <p14:tracePt t="75514" x="7269163" y="4213225"/>
          <p14:tracePt t="75531" x="7261225" y="4160838"/>
          <p14:tracePt t="75547" x="7261225" y="4114800"/>
          <p14:tracePt t="75564" x="7261225" y="4076700"/>
          <p14:tracePt t="75581" x="7261225" y="4046538"/>
          <p14:tracePt t="75597" x="7261225" y="4016375"/>
          <p14:tracePt t="75615" x="7261225" y="3992563"/>
          <p14:tracePt t="75631" x="7254875" y="3978275"/>
          <p14:tracePt t="75648" x="7246938" y="3970338"/>
          <p14:tracePt t="75664" x="7246938" y="3962400"/>
          <p14:tracePt t="75681" x="7239000" y="3954463"/>
          <p14:tracePt t="75760" x="7239000" y="3946525"/>
          <p14:tracePt t="75776" x="7239000" y="3940175"/>
          <p14:tracePt t="75784" x="7223125" y="3924300"/>
          <p14:tracePt t="75800" x="7216775" y="3908425"/>
          <p14:tracePt t="75808" x="7216775" y="3894138"/>
          <p14:tracePt t="75816" x="7216775" y="3886200"/>
          <p14:tracePt t="75831" x="7216775" y="3878263"/>
          <p14:tracePt t="75847" x="7216775" y="3856038"/>
          <p14:tracePt t="75864" x="7216775" y="3848100"/>
          <p14:tracePt t="75881" x="7208838" y="3840163"/>
          <p14:tracePt t="76016" x="7200900" y="3840163"/>
          <p14:tracePt t="76040" x="7200900" y="3848100"/>
          <p14:tracePt t="76048" x="7192963" y="3856038"/>
          <p14:tracePt t="76056" x="7192963" y="3878263"/>
          <p14:tracePt t="76064" x="7192963" y="3886200"/>
          <p14:tracePt t="76081" x="7192963" y="3908425"/>
          <p14:tracePt t="76098" x="7200900" y="3940175"/>
          <p14:tracePt t="76114" x="7216775" y="3962400"/>
          <p14:tracePt t="76131" x="7223125" y="3970338"/>
          <p14:tracePt t="76148" x="7231063" y="3978275"/>
          <p14:tracePt t="76164" x="7239000" y="3984625"/>
          <p14:tracePt t="76207" x="7246938" y="3984625"/>
          <p14:tracePt t="76216" x="7261225" y="3984625"/>
          <p14:tracePt t="76232" x="7269163" y="3984625"/>
          <p14:tracePt t="76248" x="7292975" y="3984625"/>
          <p14:tracePt t="76264" x="7307263" y="3984625"/>
          <p14:tracePt t="76272" x="7315200" y="3978275"/>
          <p14:tracePt t="76281" x="7323138" y="3978275"/>
          <p14:tracePt t="76298" x="7345363" y="3962400"/>
          <p14:tracePt t="76314" x="7361238" y="3954463"/>
          <p14:tracePt t="76331" x="7391400" y="3946525"/>
          <p14:tracePt t="76348" x="7399338" y="3940175"/>
          <p14:tracePt t="76364" x="7407275" y="3932238"/>
          <p14:tracePt t="76408" x="7413625" y="3932238"/>
          <p14:tracePt t="76456" x="7421563" y="3932238"/>
          <p14:tracePt t="76464" x="7429500" y="3932238"/>
          <p14:tracePt t="76472" x="7437438" y="3932238"/>
          <p14:tracePt t="76488" x="7445375" y="3932238"/>
          <p14:tracePt t="76498" x="7451725" y="3932238"/>
          <p14:tracePt t="76515" x="7459663" y="3932238"/>
          <p14:tracePt t="76531" x="7467600" y="3932238"/>
          <p14:tracePt t="76568" x="7475538" y="3932238"/>
          <p14:tracePt t="76704" x="7483475" y="3932238"/>
          <p14:tracePt t="76728" x="7475538" y="3924300"/>
          <p14:tracePt t="76735" x="7467600" y="3916363"/>
          <p14:tracePt t="76744" x="7459663" y="3908425"/>
          <p14:tracePt t="76752" x="7429500" y="3908425"/>
          <p14:tracePt t="76764" x="7407275" y="3902075"/>
          <p14:tracePt t="76781" x="7337425" y="3870325"/>
          <p14:tracePt t="76798" x="7292975" y="3848100"/>
          <p14:tracePt t="76815" x="7239000" y="3817938"/>
          <p14:tracePt t="76831" x="7216775" y="3810000"/>
          <p14:tracePt t="76848" x="7208838" y="3802063"/>
          <p14:tracePt t="76881" x="7208838" y="3794125"/>
          <p14:tracePt t="76898" x="7192963" y="3794125"/>
          <p14:tracePt t="76915" x="7170738" y="3787775"/>
          <p14:tracePt t="76931" x="7108825" y="3763963"/>
          <p14:tracePt t="76948" x="7026275" y="3756025"/>
          <p14:tracePt t="76965" x="6926263" y="3749675"/>
          <p14:tracePt t="76981" x="6858000" y="3749675"/>
          <p14:tracePt t="76998" x="6819900" y="3733800"/>
          <p14:tracePt t="77048" x="6850063" y="3749675"/>
          <p14:tracePt t="77056" x="6888163" y="3771900"/>
          <p14:tracePt t="77065" x="6950075" y="3810000"/>
          <p14:tracePt t="77081" x="7108825" y="3863975"/>
          <p14:tracePt t="77098" x="7375525" y="3908425"/>
          <p14:tracePt t="77115" x="7688263" y="3940175"/>
          <p14:tracePt t="77131" x="8077200" y="3940175"/>
          <p14:tracePt t="77148" x="8474075" y="3940175"/>
          <p14:tracePt t="77165" x="8816975" y="3946525"/>
          <p14:tracePt t="77168" x="8961438" y="3946525"/>
          <p14:tracePt t="77181" x="9067800" y="3946525"/>
          <p14:tracePt t="77199" x="9326563" y="3940175"/>
          <p14:tracePt t="77215" x="9364663" y="3924300"/>
          <p14:tracePt t="77231" x="9471025" y="3870325"/>
          <p14:tracePt t="77248" x="9486900" y="3863975"/>
          <p14:tracePt t="77265" x="9486900" y="3856038"/>
          <p14:tracePt t="77281" x="9494838" y="3856038"/>
          <p14:tracePt t="77315" x="9502775" y="3848100"/>
          <p14:tracePt t="77331" x="9517063" y="3840163"/>
          <p14:tracePt t="77348" x="9532938" y="3840163"/>
          <p14:tracePt t="77365" x="9547225" y="3832225"/>
          <p14:tracePt t="77382" x="9555163" y="3832225"/>
          <p14:tracePt t="77399" x="9555163" y="3825875"/>
          <p14:tracePt t="77415" x="9555163" y="3817938"/>
          <p14:tracePt t="77431" x="9555163" y="3802063"/>
          <p14:tracePt t="77448" x="9532938" y="3779838"/>
          <p14:tracePt t="77465" x="9486900" y="3763963"/>
          <p14:tracePt t="77482" x="9448800" y="3756025"/>
          <p14:tracePt t="77498" x="9440863" y="3756025"/>
          <p14:tracePt t="77515" x="9418638" y="3756025"/>
          <p14:tracePt t="77532" x="9402763" y="3756025"/>
          <p14:tracePt t="77548" x="9394825" y="3756025"/>
          <p14:tracePt t="77582" x="9380538" y="3756025"/>
          <p14:tracePt t="77599" x="9356725" y="3756025"/>
          <p14:tracePt t="77615" x="9342438" y="3756025"/>
          <p14:tracePt t="77632" x="9304338" y="3749675"/>
          <p14:tracePt t="77648" x="9296400" y="3749675"/>
          <p14:tracePt t="77791" x="9288463" y="3749675"/>
          <p14:tracePt t="77808" x="9274175" y="3749675"/>
          <p14:tracePt t="77816" x="9266238" y="3763963"/>
          <p14:tracePt t="77824" x="9242425" y="3802063"/>
          <p14:tracePt t="77832" x="9228138" y="3832225"/>
          <p14:tracePt t="77848" x="9204325" y="3886200"/>
          <p14:tracePt t="77865" x="9182100" y="3946525"/>
          <p14:tracePt t="77882" x="9174163" y="3978275"/>
          <p14:tracePt t="77898" x="9166225" y="3992563"/>
          <p14:tracePt t="77915" x="9166225" y="4008438"/>
          <p14:tracePt t="77932" x="9166225" y="4030663"/>
          <p14:tracePt t="77948" x="9166225" y="4038600"/>
          <p14:tracePt t="77965" x="9166225" y="4054475"/>
          <p14:tracePt t="77999" x="9166225" y="4076700"/>
          <p14:tracePt t="78032" x="9166225" y="4092575"/>
          <p14:tracePt t="78048" x="9166225" y="4098925"/>
          <p14:tracePt t="78065" x="9166225" y="4122738"/>
          <p14:tracePt t="78082" x="9159875" y="4137025"/>
          <p14:tracePt t="78098" x="9151938" y="4144963"/>
          <p14:tracePt t="78115" x="9144000" y="4160838"/>
          <p14:tracePt t="78688" x="9128125" y="4160838"/>
          <p14:tracePt t="78696" x="9059863" y="4160838"/>
          <p14:tracePt t="78704" x="8969375" y="4152900"/>
          <p14:tracePt t="78715" x="8839200" y="4137025"/>
          <p14:tracePt t="78732" x="8428038" y="4076700"/>
          <p14:tracePt t="78749" x="7924800" y="4000500"/>
          <p14:tracePt t="78765" x="7551738" y="3940175"/>
          <p14:tracePt t="78782" x="7353300" y="3924300"/>
          <p14:tracePt t="78799" x="7277100" y="3902075"/>
          <p14:tracePt t="78960" x="7261225" y="3902075"/>
          <p14:tracePt t="78967" x="7246938" y="3878263"/>
          <p14:tracePt t="78976" x="7231063" y="3878263"/>
          <p14:tracePt t="78984" x="7208838" y="3870325"/>
          <p14:tracePt t="78999" x="7200900" y="3863975"/>
          <p14:tracePt t="79072" x="7223125" y="3863975"/>
          <p14:tracePt t="79080" x="7246938" y="3863975"/>
          <p14:tracePt t="79088" x="7269163" y="3878263"/>
          <p14:tracePt t="79099" x="7299325" y="3878263"/>
          <p14:tracePt t="79116" x="7391400" y="3886200"/>
          <p14:tracePt t="79132" x="7483475" y="3886200"/>
          <p14:tracePt t="79149" x="7573963" y="3886200"/>
          <p14:tracePt t="79165" x="7680325" y="3886200"/>
          <p14:tracePt t="79168" x="7750175" y="3886200"/>
          <p14:tracePt t="79183" x="7832725" y="3894138"/>
          <p14:tracePt t="79199" x="7886700" y="3908425"/>
          <p14:tracePt t="79215" x="7894638" y="3908425"/>
          <p14:tracePt t="79384" x="7902575" y="3916363"/>
          <p14:tracePt t="79408" x="7908925" y="3916363"/>
          <p14:tracePt t="79416" x="7908925" y="3924300"/>
          <p14:tracePt t="79488" x="7894638" y="3924300"/>
          <p14:tracePt t="79496" x="7864475" y="3924300"/>
          <p14:tracePt t="79504" x="7840663" y="3924300"/>
          <p14:tracePt t="79516" x="7826375" y="3924300"/>
          <p14:tracePt t="79532" x="7802563" y="3924300"/>
          <p14:tracePt t="80128" x="7810500" y="3932238"/>
          <p14:tracePt t="80135" x="7832725" y="3940175"/>
          <p14:tracePt t="80144" x="7894638" y="3954463"/>
          <p14:tracePt t="80153" x="7954963" y="3970338"/>
          <p14:tracePt t="80166" x="8047038" y="3984625"/>
          <p14:tracePt t="80183" x="8512175" y="4038600"/>
          <p14:tracePt t="80199" x="8907463" y="4084638"/>
          <p14:tracePt t="80216" x="9204325" y="4098925"/>
          <p14:tracePt t="80232" x="9440863" y="4098925"/>
          <p14:tracePt t="80249" x="9532938" y="4098925"/>
          <p14:tracePt t="80266" x="9547225" y="4098925"/>
          <p14:tracePt t="80368" x="9540875" y="4092575"/>
          <p14:tracePt t="80376" x="9532938" y="4092575"/>
          <p14:tracePt t="80384" x="9525000" y="4092575"/>
          <p14:tracePt t="80399" x="9494838" y="4076700"/>
          <p14:tracePt t="80480" x="9486900" y="4076700"/>
          <p14:tracePt t="80488" x="9478963" y="4076700"/>
          <p14:tracePt t="80504" x="9471025" y="4076700"/>
          <p14:tracePt t="80516" x="9456738" y="4076700"/>
          <p14:tracePt t="80533" x="9432925" y="4076700"/>
          <p14:tracePt t="80549" x="9426575" y="4076700"/>
          <p14:tracePt t="80566" x="9410700" y="4076700"/>
          <p14:tracePt t="81207" x="9410700" y="4084638"/>
          <p14:tracePt t="81224" x="9410700" y="4092575"/>
          <p14:tracePt t="81240" x="9410700" y="4098925"/>
          <p14:tracePt t="81264" x="9402763" y="4098925"/>
          <p14:tracePt t="81280" x="9402763" y="4114800"/>
          <p14:tracePt t="81304" x="9394825" y="4122738"/>
          <p14:tracePt t="81320" x="9394825" y="4130675"/>
          <p14:tracePt t="81336" x="9394825" y="4137025"/>
          <p14:tracePt t="81344" x="9394825" y="4144963"/>
          <p14:tracePt t="81351" x="9394825" y="4152900"/>
          <p14:tracePt t="81512" x="9388475" y="4168775"/>
          <p14:tracePt t="81552" x="9380538" y="4168775"/>
          <p14:tracePt t="81744" x="9380538" y="4175125"/>
          <p14:tracePt t="81808" x="9380538" y="4183063"/>
          <p14:tracePt t="81824" x="9388475" y="4191000"/>
          <p14:tracePt t="81872" x="9394825" y="4191000"/>
          <p14:tracePt t="81904" x="9394825" y="4198938"/>
          <p14:tracePt t="81928" x="9402763" y="4198938"/>
          <p14:tracePt t="82008" x="9410700" y="4198938"/>
          <p14:tracePt t="82792" x="9394825" y="4191000"/>
          <p14:tracePt t="82800" x="9350375" y="4183063"/>
          <p14:tracePt t="82807" x="9304338" y="4160838"/>
          <p14:tracePt t="82817" x="9250363" y="4152900"/>
          <p14:tracePt t="82833" x="9151938" y="4122738"/>
          <p14:tracePt t="82850" x="9045575" y="4092575"/>
          <p14:tracePt t="82867" x="8969375" y="4076700"/>
          <p14:tracePt t="82883" x="8953500" y="4060825"/>
          <p14:tracePt t="98128" x="8937625" y="4060825"/>
          <p14:tracePt t="98136" x="8869363" y="4060825"/>
          <p14:tracePt t="98143" x="8686800" y="4060825"/>
          <p14:tracePt t="98156" x="8366125" y="4068763"/>
          <p14:tracePt t="98172" x="7589838" y="4175125"/>
          <p14:tracePt t="98189" x="6904038" y="4275138"/>
          <p14:tracePt t="98206" x="6286500" y="4359275"/>
          <p14:tracePt t="98223" x="5326063" y="4381500"/>
          <p14:tracePt t="98239" x="4664075" y="4411663"/>
          <p14:tracePt t="98256" x="4130675" y="4449763"/>
          <p14:tracePt t="98272" x="3771900" y="4473575"/>
          <p14:tracePt t="98289" x="3543300" y="4473575"/>
          <p14:tracePt t="98306" x="3375025" y="4473575"/>
          <p14:tracePt t="98322" x="3216275" y="4457700"/>
          <p14:tracePt t="98339" x="3094038" y="4435475"/>
          <p14:tracePt t="98356" x="2933700" y="4397375"/>
          <p14:tracePt t="98372" x="2735263" y="4397375"/>
          <p14:tracePt t="98389" x="2598738" y="4389438"/>
          <p14:tracePt t="98406" x="2468563" y="4389438"/>
          <p14:tracePt t="98423" x="2324100" y="4381500"/>
          <p14:tracePt t="98439" x="2301875" y="4365625"/>
          <p14:tracePt t="98656" x="2301875" y="4351338"/>
          <p14:tracePt t="98664" x="2324100" y="4335463"/>
          <p14:tracePt t="98672" x="2346325" y="4321175"/>
          <p14:tracePt t="98689" x="2384425" y="4305300"/>
          <p14:tracePt t="98706" x="2422525" y="4305300"/>
          <p14:tracePt t="98722" x="2506663" y="4313238"/>
          <p14:tracePt t="98739" x="2682875" y="4351338"/>
          <p14:tracePt t="98756" x="2895600" y="4381500"/>
          <p14:tracePt t="98759" x="3025775" y="4403725"/>
          <p14:tracePt t="98773" x="3154363" y="4411663"/>
          <p14:tracePt t="98789" x="3360738" y="4411663"/>
          <p14:tracePt t="98806" x="3543300" y="4411663"/>
          <p14:tracePt t="98823" x="3687763" y="4381500"/>
          <p14:tracePt t="98839" x="3725863" y="4359275"/>
          <p14:tracePt t="98856" x="3733800" y="4359275"/>
          <p14:tracePt t="98873" x="3733800" y="4327525"/>
          <p14:tracePt t="98889" x="3733800" y="4283075"/>
          <p14:tracePt t="98906" x="3717925" y="4267200"/>
          <p14:tracePt t="98923" x="3687763" y="4244975"/>
          <p14:tracePt t="98939" x="3657600" y="4221163"/>
          <p14:tracePt t="98956" x="3635375" y="4213225"/>
          <p14:tracePt t="98973" x="3627438" y="4206875"/>
          <p14:tracePt t="98989" x="3619500" y="4206875"/>
          <p14:tracePt t="99006" x="3611563" y="4206875"/>
          <p14:tracePt t="99023" x="3603625" y="4198938"/>
          <p14:tracePt t="99071" x="3597275" y="4198938"/>
          <p14:tracePt t="99079" x="3589338" y="4198938"/>
          <p14:tracePt t="99440" x="3589338" y="4191000"/>
          <p14:tracePt t="99448" x="3597275" y="4160838"/>
          <p14:tracePt t="99456" x="3635375" y="4137025"/>
          <p14:tracePt t="99473" x="3665538" y="4122738"/>
          <p14:tracePt t="99489" x="3717925" y="4106863"/>
          <p14:tracePt t="99506" x="3794125" y="4092575"/>
          <p14:tracePt t="99523" x="3863975" y="4092575"/>
          <p14:tracePt t="99539" x="3954463" y="4092575"/>
          <p14:tracePt t="99556" x="4076700" y="4092575"/>
          <p14:tracePt t="99573" x="4198938" y="4092575"/>
          <p14:tracePt t="99589" x="4313238" y="4092575"/>
          <p14:tracePt t="99607" x="4479925" y="4092575"/>
          <p14:tracePt t="99623" x="4572000" y="4068763"/>
          <p14:tracePt t="99639" x="4670425" y="4054475"/>
          <p14:tracePt t="99656" x="4716463" y="4046538"/>
          <p14:tracePt t="99673" x="4724400" y="4046538"/>
          <p14:tracePt t="100544" x="4708525" y="4060825"/>
          <p14:tracePt t="100551" x="4656138" y="4122738"/>
          <p14:tracePt t="100559" x="4587875" y="4191000"/>
          <p14:tracePt t="100573" x="4503738" y="4244975"/>
          <p14:tracePt t="100590" x="4343400" y="4313238"/>
          <p14:tracePt t="100607" x="4098925" y="4343400"/>
          <p14:tracePt t="100623" x="3916363" y="4343400"/>
          <p14:tracePt t="100640" x="3741738" y="4343400"/>
          <p14:tracePt t="100657" x="3535363" y="4343400"/>
          <p14:tracePt t="100673" x="3330575" y="4305300"/>
          <p14:tracePt t="100690" x="3216275" y="4259263"/>
          <p14:tracePt t="100707" x="3154363" y="4206875"/>
          <p14:tracePt t="100723" x="3108325" y="4137025"/>
          <p14:tracePt t="100740" x="3086100" y="4060825"/>
          <p14:tracePt t="100757" x="3086100" y="3916363"/>
          <p14:tracePt t="100760" x="3086100" y="3832225"/>
          <p14:tracePt t="100773" x="3086100" y="3756025"/>
          <p14:tracePt t="100790" x="3086100" y="3611563"/>
          <p14:tracePt t="100807" x="3086100" y="3482975"/>
          <p14:tracePt t="100823" x="3086100" y="3421063"/>
          <p14:tracePt t="100840" x="3086100" y="3398838"/>
          <p14:tracePt t="101703" x="3132138" y="3413125"/>
          <p14:tracePt t="101711" x="3192463" y="3482975"/>
          <p14:tracePt t="101724" x="3314700" y="3581400"/>
          <p14:tracePt t="101740" x="3673475" y="3756025"/>
          <p14:tracePt t="101757" x="4168775" y="3886200"/>
          <p14:tracePt t="101760" x="4479925" y="3916363"/>
          <p14:tracePt t="101774" x="4784725" y="3970338"/>
          <p14:tracePt t="101791" x="5508625" y="4046538"/>
          <p14:tracePt t="101807" x="5905500" y="4046538"/>
          <p14:tracePt t="101824" x="6142038" y="4008438"/>
          <p14:tracePt t="101840" x="6256338" y="3954463"/>
          <p14:tracePt t="101857" x="6270625" y="3940175"/>
          <p14:tracePt t="101874" x="6286500" y="3902075"/>
          <p14:tracePt t="101890" x="6286500" y="3840163"/>
          <p14:tracePt t="101907" x="6286500" y="3763963"/>
          <p14:tracePt t="101924" x="6286500" y="3687763"/>
          <p14:tracePt t="101941" x="6270625" y="3673475"/>
          <p14:tracePt t="101957" x="6270625" y="3665538"/>
          <p14:tracePt t="101976" x="6264275" y="3665538"/>
          <p14:tracePt t="102008" x="6256338" y="3673475"/>
          <p14:tracePt t="102016" x="6240463" y="3717925"/>
          <p14:tracePt t="102024" x="6218238" y="3779838"/>
          <p14:tracePt t="102040" x="6164263" y="3940175"/>
          <p14:tracePt t="102057" x="6080125" y="4114800"/>
          <p14:tracePt t="102074" x="5997575" y="4297363"/>
          <p14:tracePt t="102090" x="5859463" y="4495800"/>
          <p14:tracePt t="102107" x="5745163" y="4632325"/>
          <p14:tracePt t="102124" x="5638800" y="4724400"/>
          <p14:tracePt t="102140" x="5562600" y="4762500"/>
          <p14:tracePt t="102157" x="5516563" y="4770438"/>
          <p14:tracePt t="102174" x="5494338" y="4770438"/>
          <p14:tracePt t="102191" x="5470525" y="4770438"/>
          <p14:tracePt t="102207" x="5426075" y="4740275"/>
          <p14:tracePt t="102224" x="5380038" y="4694238"/>
          <p14:tracePt t="102240" x="5341938" y="4648200"/>
          <p14:tracePt t="102257" x="5303838" y="4602163"/>
          <p14:tracePt t="102274" x="5273675" y="4518025"/>
          <p14:tracePt t="102290" x="5241925" y="4449763"/>
          <p14:tracePt t="102307" x="5235575" y="4403725"/>
          <p14:tracePt t="102324" x="5227638" y="4373563"/>
          <p14:tracePt t="102340" x="5219700" y="4335463"/>
          <p14:tracePt t="102357" x="5219700" y="4305300"/>
          <p14:tracePt t="102374" x="5211763" y="4267200"/>
          <p14:tracePt t="102391" x="5197475" y="4183063"/>
          <p14:tracePt t="102407" x="5197475" y="4168775"/>
          <p14:tracePt t="105304" x="5219700" y="4160838"/>
          <p14:tracePt t="105311" x="5341938" y="4152900"/>
          <p14:tracePt t="105319" x="5486400" y="4122738"/>
          <p14:tracePt t="105327" x="5616575" y="4106863"/>
          <p14:tracePt t="105342" x="5753100" y="4076700"/>
          <p14:tracePt t="105359" x="6202363" y="4016375"/>
          <p14:tracePt t="105375" x="6667500" y="3946525"/>
          <p14:tracePt t="105392" x="7040563" y="3886200"/>
          <p14:tracePt t="105408" x="7277100" y="3848100"/>
          <p14:tracePt t="105425" x="7437438" y="3817938"/>
          <p14:tracePt t="105442" x="7551738" y="3810000"/>
          <p14:tracePt t="105458" x="7604125" y="3794125"/>
          <p14:tracePt t="105519" x="7620000" y="3802063"/>
          <p14:tracePt t="105527" x="7627938" y="3825875"/>
          <p14:tracePt t="105536" x="7642225" y="3886200"/>
          <p14:tracePt t="105543" x="7650163" y="3962400"/>
          <p14:tracePt t="105559" x="7666038" y="4160838"/>
          <p14:tracePt t="105575" x="7704138" y="4381500"/>
          <p14:tracePt t="105592" x="7726363" y="4541838"/>
          <p14:tracePt t="105608" x="7742238" y="4640263"/>
          <p14:tracePt t="105625" x="7742238" y="4664075"/>
          <p14:tracePt t="105712" x="7726363" y="4656138"/>
          <p14:tracePt t="105720" x="7718425" y="4640263"/>
          <p14:tracePt t="105727" x="7704138" y="4618038"/>
          <p14:tracePt t="105742" x="7696200" y="4594225"/>
          <p14:tracePt t="105759" x="7666038" y="4511675"/>
          <p14:tracePt t="105775" x="7658100" y="4479925"/>
          <p14:tracePt t="105792" x="7650163" y="4449763"/>
          <p14:tracePt t="105808" x="7650163" y="4419600"/>
          <p14:tracePt t="105825" x="7642225" y="4403725"/>
          <p14:tracePt t="105842" x="7642225" y="4397375"/>
          <p14:tracePt t="105875" x="7642225" y="4389438"/>
          <p14:tracePt t="105892" x="7642225" y="4373563"/>
          <p14:tracePt t="105908" x="7642225" y="4359275"/>
          <p14:tracePt t="105925" x="7635875" y="4343400"/>
          <p14:tracePt t="105942" x="7627938" y="4327525"/>
          <p14:tracePt t="105959" x="7604125" y="4305300"/>
          <p14:tracePt t="105975" x="7597775" y="4297363"/>
          <p14:tracePt t="106008" x="7566025" y="4283075"/>
          <p14:tracePt t="106025" x="7559675" y="4283075"/>
          <p14:tracePt t="106042" x="7551738" y="4283075"/>
          <p14:tracePt t="106058" x="7527925" y="4275138"/>
          <p14:tracePt t="106075" x="7505700" y="4259263"/>
        </p14:tracePtLst>
      </p14:laserTrace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1447" t="37491" r="16046" b="23989"/>
          <a:stretch/>
        </p:blipFill>
        <p:spPr>
          <a:xfrm>
            <a:off x="2223911" y="2111022"/>
            <a:ext cx="7194529" cy="2968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316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7775"/>
    </mc:Choice>
    <mc:Fallback xmlns="">
      <p:transition advTm="27775"/>
    </mc:Fallback>
  </mc:AlternateContent>
  <p:extLst>
    <p:ext uri="{3A86A75C-4F4B-4683-9AE1-C65F6400EC91}">
      <p14:laserTraceLst xmlns:p14="http://schemas.microsoft.com/office/powerpoint/2010/main">
        <p14:tracePtLst>
          <p14:tracePt t="350" x="7497763" y="4259263"/>
          <p14:tracePt t="358" x="7483475" y="4259263"/>
          <p14:tracePt t="366" x="7421563" y="4259263"/>
          <p14:tracePt t="375" x="7216775" y="4359275"/>
          <p14:tracePt t="390" x="6950075" y="4457700"/>
          <p14:tracePt t="406" x="5829300" y="4664075"/>
          <p14:tracePt t="423" x="4922838" y="4800600"/>
          <p14:tracePt t="440" x="3878263" y="4906963"/>
          <p14:tracePt t="456" x="2789238" y="5051425"/>
          <p14:tracePt t="473" x="1920875" y="5083175"/>
          <p14:tracePt t="490" x="1349375" y="5121275"/>
          <p14:tracePt t="506" x="1112838" y="5127625"/>
          <p14:tracePt t="523" x="1028700" y="5159375"/>
          <p14:tracePt t="582" x="1020763" y="5159375"/>
          <p14:tracePt t="630" x="1020763" y="5181600"/>
          <p14:tracePt t="639" x="1036638" y="5227638"/>
          <p14:tracePt t="646" x="1058863" y="5273675"/>
          <p14:tracePt t="657" x="1082675" y="5303838"/>
          <p14:tracePt t="673" x="1203325" y="5349875"/>
          <p14:tracePt t="690" x="1265238" y="5349875"/>
          <p14:tracePt t="894" x="1349375" y="5349875"/>
          <p14:tracePt t="902" x="1455738" y="5349875"/>
          <p14:tracePt t="911" x="1584325" y="5265738"/>
          <p14:tracePt t="923" x="1782763" y="5181600"/>
          <p14:tracePt t="940" x="2209800" y="5006975"/>
          <p14:tracePt t="957" x="2713038" y="4816475"/>
          <p14:tracePt t="974" x="3413125" y="4556125"/>
          <p14:tracePt t="990" x="3627438" y="4457700"/>
          <p14:tracePt t="1007" x="3749675" y="4365625"/>
          <p14:tracePt t="1023" x="3848100" y="4251325"/>
          <p14:tracePt t="1040" x="3916363" y="4114800"/>
          <p14:tracePt t="1057" x="3954463" y="4000500"/>
          <p14:tracePt t="1073" x="4000500" y="3870325"/>
          <p14:tracePt t="1090" x="4038600" y="3756025"/>
          <p14:tracePt t="1107" x="4068763" y="3649663"/>
          <p14:tracePt t="1123" x="4098925" y="3559175"/>
          <p14:tracePt t="1140" x="4098925" y="3527425"/>
          <p14:tracePt t="1157" x="4106863" y="3482975"/>
          <p14:tracePt t="1174" x="4114800" y="3368675"/>
          <p14:tracePt t="1190" x="4114800" y="3298825"/>
          <p14:tracePt t="1207" x="4114800" y="3178175"/>
          <p14:tracePt t="1223" x="4098925" y="3101975"/>
          <p14:tracePt t="1240" x="4092575" y="3070225"/>
          <p14:tracePt t="1257" x="4076700" y="3055938"/>
          <p14:tracePt t="1273" x="4060825" y="3048000"/>
          <p14:tracePt t="1290" x="4046538" y="3040063"/>
          <p14:tracePt t="1323" x="4016375" y="3040063"/>
          <p14:tracePt t="1340" x="3970338" y="3040063"/>
          <p14:tracePt t="1357" x="3924300" y="3055938"/>
          <p14:tracePt t="1374" x="3832225" y="3192463"/>
          <p14:tracePt t="1390" x="3794125" y="3292475"/>
          <p14:tracePt t="1407" x="3787775" y="3368675"/>
          <p14:tracePt t="1424" x="3771900" y="3451225"/>
          <p14:tracePt t="1440" x="3771900" y="3513138"/>
          <p14:tracePt t="1457" x="3771900" y="3565525"/>
          <p14:tracePt t="1473" x="3771900" y="3603625"/>
          <p14:tracePt t="1490" x="3771900" y="3649663"/>
          <p14:tracePt t="1507" x="3771900" y="3687763"/>
          <p14:tracePt t="1524" x="3771900" y="3802063"/>
          <p14:tracePt t="1540" x="3771900" y="3932238"/>
          <p14:tracePt t="1557" x="3763963" y="4068763"/>
          <p14:tracePt t="1574" x="3695700" y="4183063"/>
          <p14:tracePt t="1590" x="3665538" y="4221163"/>
          <p14:tracePt t="1607" x="3649663" y="4229100"/>
          <p14:tracePt t="1646" x="3641725" y="4237038"/>
          <p14:tracePt t="1918" x="3619500" y="4206875"/>
          <p14:tracePt t="1926" x="3597275" y="4160838"/>
          <p14:tracePt t="1934" x="3581400" y="4144963"/>
          <p14:tracePt t="1942" x="3581400" y="4137025"/>
          <p14:tracePt t="2303" x="3581400" y="4130675"/>
          <p14:tracePt t="2310" x="3589338" y="4130675"/>
          <p14:tracePt t="2318" x="3603625" y="4130675"/>
          <p14:tracePt t="2326" x="3619500" y="4114800"/>
          <p14:tracePt t="2342" x="3635375" y="4106863"/>
          <p14:tracePt t="2367" x="3649663" y="4098925"/>
          <p14:tracePt t="2382" x="3665538" y="4084638"/>
          <p14:tracePt t="2398" x="3673475" y="4076700"/>
          <p14:tracePt t="2407" x="3687763" y="4060825"/>
          <p14:tracePt t="2424" x="3695700" y="4054475"/>
          <p14:tracePt t="2441" x="3695700" y="4046538"/>
          <p14:tracePt t="2711" x="3695700" y="4038600"/>
          <p14:tracePt t="2791" x="3695700" y="4030663"/>
          <p14:tracePt t="3902" x="3687763" y="4030663"/>
          <p14:tracePt t="3910" x="3679825" y="4022725"/>
          <p14:tracePt t="3942" x="3673475" y="4016375"/>
          <p14:tracePt t="3959" x="3665538" y="4016375"/>
          <p14:tracePt t="3982" x="3657600" y="4008438"/>
          <p14:tracePt t="4006" x="3657600" y="4000500"/>
          <p14:tracePt t="4127" x="3657600" y="3992563"/>
          <p14:tracePt t="5078" x="3649663" y="3992563"/>
          <p14:tracePt t="5119" x="3641725" y="3984625"/>
          <p14:tracePt t="6822" x="3635375" y="3992563"/>
          <p14:tracePt t="6830" x="3635375" y="4000500"/>
          <p14:tracePt t="6842" x="3665538" y="4008438"/>
          <p14:tracePt t="6859" x="3825875" y="4030663"/>
          <p14:tracePt t="6875" x="4144963" y="4030663"/>
          <p14:tracePt t="6892" x="4503738" y="4030663"/>
          <p14:tracePt t="6909" x="4846638" y="4016375"/>
          <p14:tracePt t="6926" x="5227638" y="3886200"/>
          <p14:tracePt t="6942" x="5341938" y="3825875"/>
          <p14:tracePt t="6959" x="5387975" y="3771900"/>
          <p14:tracePt t="6975" x="5402263" y="3711575"/>
          <p14:tracePt t="6992" x="5410200" y="3665538"/>
          <p14:tracePt t="7009" x="5426075" y="3619500"/>
          <p14:tracePt t="7025" x="5432425" y="3603625"/>
          <p14:tracePt t="7042" x="5432425" y="3597275"/>
          <p14:tracePt t="7111" x="5448300" y="3597275"/>
          <p14:tracePt t="7119" x="5486400" y="3603625"/>
          <p14:tracePt t="7127" x="5540375" y="3641725"/>
          <p14:tracePt t="7142" x="5608638" y="3717925"/>
          <p14:tracePt t="7159" x="5638800" y="3756025"/>
          <p14:tracePt t="7176" x="5638800" y="3763963"/>
          <p14:tracePt t="7209" x="5638800" y="3771900"/>
          <p14:tracePt t="7226" x="5622925" y="3794125"/>
          <p14:tracePt t="7242" x="5578475" y="3794125"/>
          <p14:tracePt t="7259" x="5524500" y="3810000"/>
          <p14:tracePt t="7276" x="5432425" y="3840163"/>
          <p14:tracePt t="7292" x="5372100" y="3863975"/>
          <p14:tracePt t="7310" x="5326063" y="3870325"/>
          <p14:tracePt t="7342" x="5326063" y="3878263"/>
          <p14:tracePt t="7438" x="5326063" y="3870325"/>
          <p14:tracePt t="7446" x="5326063" y="3863975"/>
          <p14:tracePt t="7463" x="5334000" y="3863975"/>
          <p14:tracePt t="7510" x="5341938" y="3863975"/>
          <p14:tracePt t="7519" x="5349875" y="3863975"/>
          <p14:tracePt t="7527" x="5356225" y="3863975"/>
          <p14:tracePt t="7543" x="5364163" y="3863975"/>
          <p14:tracePt t="7559" x="5372100" y="3863975"/>
          <p14:tracePt t="7576" x="5380038" y="3863975"/>
          <p14:tracePt t="7592" x="5387975" y="3863975"/>
          <p14:tracePt t="7609" x="5394325" y="3863975"/>
          <p14:tracePt t="7646" x="5402263" y="3863975"/>
          <p14:tracePt t="7654" x="5410200" y="3856038"/>
          <p14:tracePt t="7670" x="5418138" y="3856038"/>
          <p14:tracePt t="7686" x="5426075" y="3848100"/>
          <p14:tracePt t="7694" x="5426075" y="3840163"/>
          <p14:tracePt t="7750" x="5440363" y="3840163"/>
          <p14:tracePt t="7782" x="5448300" y="3840163"/>
          <p14:tracePt t="8951" x="5448300" y="3832225"/>
          <p14:tracePt t="9382" x="5440363" y="3832225"/>
          <p14:tracePt t="9390" x="5426075" y="3832225"/>
          <p14:tracePt t="9398" x="5418138" y="3817938"/>
          <p14:tracePt t="9410" x="5402263" y="3817938"/>
          <p14:tracePt t="9426" x="5394325" y="3817938"/>
          <p14:tracePt t="9443" x="5372100" y="3810000"/>
          <p14:tracePt t="9460" x="5356225" y="3810000"/>
          <p14:tracePt t="9476" x="5349875" y="3810000"/>
          <p14:tracePt t="9494" x="5318125" y="3810000"/>
          <p14:tracePt t="9510" x="5295900" y="3794125"/>
          <p14:tracePt t="9526" x="5265738" y="3794125"/>
          <p14:tracePt t="9543" x="5241925" y="3794125"/>
          <p14:tracePt t="9560" x="5219700" y="3794125"/>
          <p14:tracePt t="9576" x="5189538" y="3794125"/>
          <p14:tracePt t="9593" x="5181600" y="3794125"/>
          <p14:tracePt t="9610" x="5173663" y="3794125"/>
          <p14:tracePt t="9655" x="5165725" y="3794125"/>
          <p14:tracePt t="9662" x="5151438" y="3794125"/>
          <p14:tracePt t="9676" x="5143500" y="3794125"/>
          <p14:tracePt t="9694" x="5105400" y="3802063"/>
          <p14:tracePt t="9710" x="5089525" y="3802063"/>
          <p14:tracePt t="9726" x="5083175" y="3810000"/>
          <p14:tracePt t="9766" x="5075238" y="3817938"/>
          <p14:tracePt t="9806" x="5075238" y="3825875"/>
          <p14:tracePt t="9830" x="5083175" y="3832225"/>
          <p14:tracePt t="9878" x="5089525" y="3832225"/>
          <p14:tracePt t="9950" x="5097463" y="3832225"/>
          <p14:tracePt t="9966" x="5105400" y="3832225"/>
          <p14:tracePt t="9974" x="5113338" y="3840163"/>
          <p14:tracePt t="9982" x="5127625" y="3840163"/>
          <p14:tracePt t="9993" x="5127625" y="3848100"/>
          <p14:tracePt t="10010" x="5165725" y="3848100"/>
          <p14:tracePt t="10027" x="5197475" y="3863975"/>
          <p14:tracePt t="10043" x="5235575" y="3870325"/>
          <p14:tracePt t="10060" x="5257800" y="3870325"/>
          <p14:tracePt t="10077" x="5303838" y="3870325"/>
          <p14:tracePt t="10093" x="5326063" y="3870325"/>
          <p14:tracePt t="10110" x="5334000" y="3870325"/>
          <p14:tracePt t="10127" x="5349875" y="3870325"/>
          <p14:tracePt t="10182" x="5349875" y="3863975"/>
          <p14:tracePt t="10190" x="5356225" y="3863975"/>
          <p14:tracePt t="10222" x="5364163" y="3863975"/>
          <p14:tracePt t="10230" x="5372100" y="3863975"/>
          <p14:tracePt t="10238" x="5380038" y="3856038"/>
          <p14:tracePt t="10246" x="5394325" y="3848100"/>
          <p14:tracePt t="10260" x="5402263" y="3848100"/>
          <p14:tracePt t="10277" x="5426075" y="3832225"/>
          <p14:tracePt t="10293" x="5440363" y="3832225"/>
          <p14:tracePt t="10310" x="5464175" y="3810000"/>
          <p14:tracePt t="10327" x="5478463" y="3794125"/>
          <p14:tracePt t="10343" x="5486400" y="3779838"/>
          <p14:tracePt t="10360" x="5494338" y="3771900"/>
          <p14:tracePt t="10377" x="5494338" y="3756025"/>
          <p14:tracePt t="10393" x="5502275" y="3749675"/>
          <p14:tracePt t="10478" x="5508625" y="3733800"/>
          <p14:tracePt t="10510" x="5516563" y="3733800"/>
          <p14:tracePt t="10519" x="5524500" y="3733800"/>
          <p14:tracePt t="10527" x="5532438" y="3733800"/>
          <p14:tracePt t="10543" x="5554663" y="3733800"/>
          <p14:tracePt t="10710" x="5554663" y="3749675"/>
          <p14:tracePt t="10782" x="5546725" y="3756025"/>
          <p14:tracePt t="10806" x="5540375" y="3763963"/>
          <p14:tracePt t="10855" x="5532438" y="3763963"/>
          <p14:tracePt t="12047" x="5524500" y="3763963"/>
          <p14:tracePt t="12902" x="5516563" y="3763963"/>
          <p14:tracePt t="12918" x="5508625" y="3763963"/>
          <p14:tracePt t="12934" x="5502275" y="3763963"/>
          <p14:tracePt t="12966" x="5494338" y="3763963"/>
          <p14:tracePt t="12974" x="5486400" y="3763963"/>
          <p14:tracePt t="12983" x="5478463" y="3763963"/>
          <p14:tracePt t="12994" x="5456238" y="3763963"/>
          <p14:tracePt t="13011" x="5402263" y="3763963"/>
          <p14:tracePt t="13028" x="5326063" y="3771900"/>
          <p14:tracePt t="13044" x="5219700" y="3794125"/>
          <p14:tracePt t="13062" x="5089525" y="3825875"/>
          <p14:tracePt t="13078" x="5037138" y="3848100"/>
          <p14:tracePt t="13094" x="4999038" y="3856038"/>
          <p14:tracePt t="13239" x="4999038" y="3863975"/>
          <p14:tracePt t="13310" x="4999038" y="3870325"/>
          <p14:tracePt t="13375" x="5013325" y="3870325"/>
          <p14:tracePt t="13383" x="5029200" y="3870325"/>
          <p14:tracePt t="13394" x="5051425" y="3870325"/>
          <p14:tracePt t="13411" x="5121275" y="3870325"/>
          <p14:tracePt t="13428" x="5295900" y="3870325"/>
          <p14:tracePt t="13444" x="5494338" y="3870325"/>
          <p14:tracePt t="13462" x="5791200" y="3870325"/>
          <p14:tracePt t="13478" x="5889625" y="3870325"/>
          <p14:tracePt t="13494" x="5927725" y="3870325"/>
          <p14:tracePt t="13590" x="5935663" y="3878263"/>
          <p14:tracePt t="13598" x="5943600" y="3878263"/>
          <p14:tracePt t="13606" x="5951538" y="3878263"/>
          <p14:tracePt t="13614" x="5965825" y="3878263"/>
          <p14:tracePt t="13628" x="5981700" y="3878263"/>
          <p14:tracePt t="13645" x="6042025" y="3878263"/>
          <p14:tracePt t="13662" x="6240463" y="3886200"/>
          <p14:tracePt t="13678" x="6384925" y="3886200"/>
          <p14:tracePt t="13695" x="6492875" y="3886200"/>
          <p14:tracePt t="13711" x="6537325" y="3886200"/>
          <p14:tracePt t="13728" x="6553200" y="3886200"/>
          <p14:tracePt t="13799" x="6561138" y="3886200"/>
          <p14:tracePt t="13806" x="6569075" y="3886200"/>
          <p14:tracePt t="13822" x="6575425" y="3886200"/>
          <p14:tracePt t="13830" x="6583363" y="3886200"/>
          <p14:tracePt t="13845" x="6599238" y="3886200"/>
          <p14:tracePt t="13862" x="6629400" y="3886200"/>
          <p14:tracePt t="13878" x="6659563" y="3886200"/>
          <p14:tracePt t="13895" x="6697663" y="3886200"/>
          <p14:tracePt t="13911" x="6705600" y="3886200"/>
          <p14:tracePt t="13999" x="6705600" y="3878263"/>
          <p14:tracePt t="14030" x="6705600" y="3870325"/>
          <p14:tracePt t="14207" x="6683375" y="3870325"/>
          <p14:tracePt t="14214" x="6659563" y="3863975"/>
          <p14:tracePt t="14223" x="6629400" y="3848100"/>
          <p14:tracePt t="14230" x="6575425" y="3840163"/>
          <p14:tracePt t="14245" x="6446838" y="3840163"/>
          <p14:tracePt t="14261" x="6438900" y="3840163"/>
          <p14:tracePt t="14575" x="6438900" y="3810000"/>
          <p14:tracePt t="14582" x="6438900" y="3794125"/>
          <p14:tracePt t="14590" x="6416675" y="3787775"/>
          <p14:tracePt t="14598" x="6378575" y="3756025"/>
          <p14:tracePt t="14612" x="6362700" y="3749675"/>
          <p14:tracePt t="14628" x="6316663" y="3733800"/>
          <p14:tracePt t="14646" x="6264275" y="3725863"/>
          <p14:tracePt t="14661" x="6218238" y="3725863"/>
          <p14:tracePt t="14678" x="6042025" y="3725863"/>
          <p14:tracePt t="14695" x="5883275" y="3749675"/>
          <p14:tracePt t="14712" x="5668963" y="3802063"/>
          <p14:tracePt t="14728" x="5478463" y="3840163"/>
          <p14:tracePt t="14745" x="5334000" y="3886200"/>
          <p14:tracePt t="14762" x="5265738" y="3908425"/>
          <p14:tracePt t="14778" x="5249863" y="3908425"/>
          <p14:tracePt t="14902" x="5249863" y="3902075"/>
          <p14:tracePt t="14910" x="5249863" y="3886200"/>
          <p14:tracePt t="14918" x="5249863" y="3878263"/>
          <p14:tracePt t="14928" x="5257800" y="3856038"/>
          <p14:tracePt t="14945" x="5273675" y="3810000"/>
          <p14:tracePt t="14962" x="5287963" y="3756025"/>
          <p14:tracePt t="14978" x="5287963" y="3725863"/>
          <p14:tracePt t="14995" x="5287963" y="3679825"/>
          <p14:tracePt t="15012" x="5287963" y="3649663"/>
          <p14:tracePt t="15028" x="5257800" y="3619500"/>
          <p14:tracePt t="15046" x="5089525" y="3589338"/>
          <p14:tracePt t="15062" x="4968875" y="3589338"/>
          <p14:tracePt t="15079" x="4868863" y="3619500"/>
          <p14:tracePt t="15095" x="4808538" y="3687763"/>
          <p14:tracePt t="15112" x="4784725" y="3794125"/>
          <p14:tracePt t="15128" x="4784725" y="3932238"/>
          <p14:tracePt t="15145" x="4884738" y="4092575"/>
          <p14:tracePt t="15162" x="5013325" y="4191000"/>
          <p14:tracePt t="15178" x="5265738" y="4275138"/>
          <p14:tracePt t="15195" x="5456238" y="4289425"/>
          <p14:tracePt t="15198" x="5532438" y="4289425"/>
          <p14:tracePt t="15212" x="5616575" y="4289425"/>
          <p14:tracePt t="15228" x="5730875" y="4289425"/>
          <p14:tracePt t="15246" x="5837238" y="4213225"/>
          <p14:tracePt t="15262" x="5883275" y="4152900"/>
          <p14:tracePt t="15278" x="5935663" y="4060825"/>
          <p14:tracePt t="15295" x="5997575" y="3970338"/>
          <p14:tracePt t="15312" x="6080125" y="3894138"/>
          <p14:tracePt t="15328" x="6218238" y="3840163"/>
          <p14:tracePt t="15345" x="6384925" y="3779838"/>
          <p14:tracePt t="15362" x="6561138" y="3756025"/>
          <p14:tracePt t="15379" x="6713538" y="3741738"/>
          <p14:tracePt t="15395" x="6850063" y="3741738"/>
          <p14:tracePt t="15412" x="6934200" y="3741738"/>
          <p14:tracePt t="15429" x="6950075" y="3741738"/>
          <p14:tracePt t="15486" x="6956425" y="3741738"/>
          <p14:tracePt t="15494" x="6994525" y="3749675"/>
          <p14:tracePt t="15502" x="7040563" y="3771900"/>
          <p14:tracePt t="15512" x="7078663" y="3787775"/>
          <p14:tracePt t="15528" x="7178675" y="3817938"/>
          <p14:tracePt t="15545" x="7292975" y="3832225"/>
          <p14:tracePt t="15562" x="7353300" y="3840163"/>
          <p14:tracePt t="15579" x="7369175" y="3840163"/>
          <p14:tracePt t="15612" x="7375525" y="3840163"/>
          <p14:tracePt t="15670" x="7369175" y="3832225"/>
          <p14:tracePt t="15718" x="7361238" y="3832225"/>
          <p14:tracePt t="15734" x="7353300" y="3832225"/>
          <p14:tracePt t="15742" x="7337425" y="3863975"/>
          <p14:tracePt t="15750" x="7315200" y="3878263"/>
          <p14:tracePt t="15762" x="7292975" y="3924300"/>
          <p14:tracePt t="15779" x="7261225" y="3970338"/>
          <p14:tracePt t="15795" x="7200900" y="4016375"/>
          <p14:tracePt t="15812" x="7170738" y="4022725"/>
          <p14:tracePt t="15829" x="7146925" y="4022725"/>
          <p14:tracePt t="15846" x="7116763" y="4022725"/>
          <p14:tracePt t="15862" x="7102475" y="4016375"/>
          <p14:tracePt t="15879" x="7094538" y="4008438"/>
          <p14:tracePt t="15895" x="7078663" y="3984625"/>
          <p14:tracePt t="15912" x="7048500" y="3970338"/>
          <p14:tracePt t="15929" x="6980238" y="3946525"/>
          <p14:tracePt t="15945" x="6842125" y="3932238"/>
          <p14:tracePt t="15962" x="6629400" y="3932238"/>
          <p14:tracePt t="15979" x="6392863" y="3924300"/>
          <p14:tracePt t="15995" x="6156325" y="3924300"/>
          <p14:tracePt t="16012" x="5981700" y="3924300"/>
          <p14:tracePt t="16029" x="5813425" y="3924300"/>
          <p14:tracePt t="16046" x="5791200" y="3924300"/>
          <p14:tracePt t="16062" x="5783263" y="3916363"/>
          <p14:tracePt t="16102" x="5775325" y="3902075"/>
          <p14:tracePt t="16112" x="5761038" y="3878263"/>
          <p14:tracePt t="16129" x="5745163" y="3848100"/>
          <p14:tracePt t="16145" x="5722938" y="3802063"/>
          <p14:tracePt t="16162" x="5699125" y="3771900"/>
          <p14:tracePt t="16179" x="5684838" y="3733800"/>
          <p14:tracePt t="16195" x="5661025" y="3711575"/>
          <p14:tracePt t="16212" x="5646738" y="3703638"/>
          <p14:tracePt t="16229" x="5638800" y="3695700"/>
          <p14:tracePt t="16245" x="5630863" y="3695700"/>
          <p14:tracePt t="16294" x="5622925" y="3695700"/>
          <p14:tracePt t="16318" x="5616575" y="3703638"/>
          <p14:tracePt t="16350" x="5616575" y="3711575"/>
          <p14:tracePt t="16374" x="5608638" y="3717925"/>
          <p14:tracePt t="16462" x="5608638" y="3725863"/>
          <p14:tracePt t="16470" x="5622925" y="3725863"/>
          <p14:tracePt t="16479" x="5661025" y="3733800"/>
          <p14:tracePt t="16496" x="5775325" y="3756025"/>
          <p14:tracePt t="16512" x="6042025" y="3756025"/>
          <p14:tracePt t="16529" x="6461125" y="3756025"/>
          <p14:tracePt t="16546" x="6956425" y="3756025"/>
          <p14:tracePt t="16562" x="7331075" y="3756025"/>
          <p14:tracePt t="16579" x="7505700" y="3756025"/>
          <p14:tracePt t="16596" x="7573963" y="3756025"/>
          <p14:tracePt t="16612" x="7573963" y="3749675"/>
          <p14:tracePt t="16766" x="7573963" y="3756025"/>
          <p14:tracePt t="16774" x="7581900" y="3779838"/>
          <p14:tracePt t="16782" x="7589838" y="3787775"/>
          <p14:tracePt t="16796" x="7597775" y="3802063"/>
          <p14:tracePt t="16812" x="7612063" y="3810000"/>
          <p14:tracePt t="16847" x="7604125" y="3810000"/>
          <p14:tracePt t="16862" x="7566025" y="3810000"/>
          <p14:tracePt t="16879" x="7505700" y="3810000"/>
          <p14:tracePt t="16896" x="7421563" y="3810000"/>
          <p14:tracePt t="16912" x="7345363" y="3810000"/>
          <p14:tracePt t="16929" x="7323138" y="3810000"/>
          <p14:tracePt t="16946" x="7307263" y="3810000"/>
          <p14:tracePt t="17014" x="7307263" y="3802063"/>
          <p14:tracePt t="17022" x="7307263" y="3794125"/>
          <p14:tracePt t="17031" x="7307263" y="3787775"/>
          <p14:tracePt t="17079" x="7307263" y="3779838"/>
          <p14:tracePt t="17750" x="7299325" y="3779838"/>
          <p14:tracePt t="17758" x="7292975" y="3779838"/>
          <p14:tracePt t="17767" x="7277100" y="3787775"/>
          <p14:tracePt t="17779" x="7246938" y="3810000"/>
          <p14:tracePt t="17796" x="7146925" y="3886200"/>
          <p14:tracePt t="17813" x="6994525" y="3962400"/>
          <p14:tracePt t="17830" x="6797675" y="4022725"/>
          <p14:tracePt t="17846" x="6743700" y="4030663"/>
          <p14:tracePt t="17863" x="6735763" y="4030663"/>
          <p14:tracePt t="17896" x="6735763" y="4016375"/>
          <p14:tracePt t="17913" x="6735763" y="4000500"/>
          <p14:tracePt t="17929" x="6735763" y="3978275"/>
          <p14:tracePt t="17946" x="6735763" y="3954463"/>
          <p14:tracePt t="17963" x="6727825" y="3932238"/>
          <p14:tracePt t="17996" x="6727825" y="3916363"/>
          <p14:tracePt t="18014" x="6721475" y="3908425"/>
          <p14:tracePt t="18046" x="6713538" y="3908425"/>
          <p14:tracePt t="18406" x="6721475" y="3908425"/>
          <p14:tracePt t="18414" x="6727825" y="3916363"/>
          <p14:tracePt t="18422" x="6765925" y="3940175"/>
          <p14:tracePt t="18431" x="6773863" y="3940175"/>
          <p14:tracePt t="18446" x="6827838" y="3940175"/>
          <p14:tracePt t="18463" x="6880225" y="3940175"/>
          <p14:tracePt t="18480" x="6926263" y="3940175"/>
          <p14:tracePt t="18496" x="6956425" y="3940175"/>
          <p14:tracePt t="18513" x="6964363" y="3940175"/>
          <p14:tracePt t="18530" x="6972300" y="3940175"/>
          <p14:tracePt t="18563" x="6972300" y="3924300"/>
          <p14:tracePt t="18607" x="6988175" y="3908425"/>
          <p14:tracePt t="18654" x="6988175" y="3902075"/>
          <p14:tracePt t="18662" x="6994525" y="3894138"/>
          <p14:tracePt t="18686" x="7002463" y="3894138"/>
          <p14:tracePt t="18990" x="7018338" y="3894138"/>
          <p14:tracePt t="18998" x="7064375" y="3894138"/>
          <p14:tracePt t="19006" x="7146925" y="3894138"/>
          <p14:tracePt t="19015" x="7231063" y="3894138"/>
          <p14:tracePt t="19030" x="7437438" y="3894138"/>
          <p14:tracePt t="19047" x="7704138" y="3894138"/>
          <p14:tracePt t="19063" x="7932738" y="3894138"/>
          <p14:tracePt t="19080" x="8069263" y="3894138"/>
          <p14:tracePt t="19097" x="8153400" y="3894138"/>
          <p14:tracePt t="19113" x="8183563" y="3886200"/>
          <p14:tracePt t="19130" x="8191500" y="3886200"/>
          <p14:tracePt t="19147" x="8199438" y="3878263"/>
          <p14:tracePt t="19190" x="8199438" y="3870325"/>
          <p14:tracePt t="19214" x="8207375" y="3863975"/>
          <p14:tracePt t="19222" x="8213725" y="3863975"/>
          <p14:tracePt t="19231" x="8229600" y="3856038"/>
          <p14:tracePt t="19247" x="8259763" y="3848100"/>
          <p14:tracePt t="19263" x="8297863" y="3832225"/>
          <p14:tracePt t="19280" x="8351838" y="3817938"/>
          <p14:tracePt t="19297" x="8374063" y="3810000"/>
          <p14:tracePt t="19313" x="8412163" y="3794125"/>
          <p14:tracePt t="19330" x="8435975" y="3787775"/>
          <p14:tracePt t="19347" x="8458200" y="3779838"/>
          <p14:tracePt t="19363" x="8474075" y="3779838"/>
          <p14:tracePt t="19380" x="8496300" y="3771900"/>
          <p14:tracePt t="19397" x="8512175" y="3756025"/>
          <p14:tracePt t="19414" x="8556625" y="3733800"/>
          <p14:tracePt t="19430" x="8588375" y="3725863"/>
          <p14:tracePt t="19447" x="8618538" y="3703638"/>
          <p14:tracePt t="19463" x="8640763" y="3687763"/>
          <p14:tracePt t="19480" x="8640763" y="3679825"/>
          <p14:tracePt t="19497" x="8656638" y="3679825"/>
          <p14:tracePt t="19513" x="8656638" y="3673475"/>
          <p14:tracePt t="19530" x="8664575" y="3673475"/>
          <p14:tracePt t="19547" x="8670925" y="3665538"/>
          <p14:tracePt t="19580" x="8694738" y="3657600"/>
          <p14:tracePt t="19597" x="8709025" y="3657600"/>
          <p14:tracePt t="19614" x="8740775" y="3649663"/>
          <p14:tracePt t="19630" x="8755063" y="3649663"/>
          <p14:tracePt t="19647" x="8770938" y="3635375"/>
          <p14:tracePt t="19663" x="8785225" y="3635375"/>
          <p14:tracePt t="19846" x="8778875" y="3635375"/>
          <p14:tracePt t="19854" x="8747125" y="3635375"/>
          <p14:tracePt t="19863" x="8694738" y="3635375"/>
          <p14:tracePt t="19880" x="8580438" y="3635375"/>
          <p14:tracePt t="19897" x="8420100" y="3649663"/>
          <p14:tracePt t="19913" x="8237538" y="3695700"/>
          <p14:tracePt t="19930" x="8061325" y="3741738"/>
          <p14:tracePt t="19947" x="7916863" y="3763963"/>
          <p14:tracePt t="19963" x="7826375" y="3771900"/>
          <p14:tracePt t="19980" x="7780338" y="3779838"/>
          <p14:tracePt t="19998" x="7734300" y="3779838"/>
          <p14:tracePt t="20013" x="7726363" y="3779838"/>
          <p14:tracePt t="20030" x="7688263" y="3779838"/>
          <p14:tracePt t="20047" x="7650163" y="3779838"/>
          <p14:tracePt t="20064" x="7589838" y="3779838"/>
          <p14:tracePt t="20080" x="7527925" y="3779838"/>
          <p14:tracePt t="20097" x="7489825" y="3779838"/>
          <p14:tracePt t="20114" x="7483475" y="3779838"/>
          <p14:tracePt t="20130" x="7475538" y="3779838"/>
          <p14:tracePt t="20147" x="7459663" y="3794125"/>
          <p14:tracePt t="20191" x="7451725" y="3794125"/>
          <p14:tracePt t="20206" x="7445375" y="3794125"/>
          <p14:tracePt t="20231" x="7437438" y="3794125"/>
          <p14:tracePt t="20246" x="7421563" y="3794125"/>
          <p14:tracePt t="20254" x="7407275" y="3794125"/>
          <p14:tracePt t="20264" x="7375525" y="3794125"/>
          <p14:tracePt t="20280" x="7323138" y="3794125"/>
          <p14:tracePt t="20297" x="7285038" y="3794125"/>
          <p14:tracePt t="20314" x="7254875" y="3787775"/>
          <p14:tracePt t="20330" x="7208838" y="3779838"/>
          <p14:tracePt t="20347" x="7192963" y="3771900"/>
          <p14:tracePt t="20364" x="7185025" y="3763963"/>
          <p14:tracePt t="20380" x="7178675" y="3763963"/>
          <p14:tracePt t="20398" x="7178675" y="3749675"/>
          <p14:tracePt t="20414" x="7178675" y="3741738"/>
          <p14:tracePt t="20430" x="7178675" y="3717925"/>
          <p14:tracePt t="20447" x="7178675" y="3703638"/>
          <p14:tracePt t="20464" x="7178675" y="3679825"/>
          <p14:tracePt t="20480" x="7192963" y="3665538"/>
          <p14:tracePt t="20497" x="7216775" y="3649663"/>
          <p14:tracePt t="20514" x="7254875" y="3619500"/>
          <p14:tracePt t="20530" x="7292975" y="3619500"/>
          <p14:tracePt t="20547" x="7345363" y="3619500"/>
          <p14:tracePt t="20564" x="7391400" y="3619500"/>
          <p14:tracePt t="20580" x="7437438" y="3627438"/>
          <p14:tracePt t="20597" x="7475538" y="3665538"/>
          <p14:tracePt t="20614" x="7513638" y="3733800"/>
          <p14:tracePt t="20630" x="7513638" y="3794125"/>
          <p14:tracePt t="20647" x="7513638" y="3856038"/>
          <p14:tracePt t="20664" x="7489825" y="3924300"/>
          <p14:tracePt t="20680" x="7399338" y="3978275"/>
          <p14:tracePt t="20697" x="7285038" y="3992563"/>
          <p14:tracePt t="20714" x="7140575" y="3992563"/>
          <p14:tracePt t="20730" x="6980238" y="3962400"/>
          <p14:tracePt t="20747" x="6873875" y="3878263"/>
          <p14:tracePt t="20764" x="6850063" y="3825875"/>
          <p14:tracePt t="20780" x="6827838" y="3749675"/>
          <p14:tracePt t="20798" x="6858000" y="3627438"/>
          <p14:tracePt t="20814" x="6956425" y="3551238"/>
          <p14:tracePt t="20831" x="7078663" y="3505200"/>
          <p14:tracePt t="20847" x="7192963" y="3482975"/>
          <p14:tracePt t="20864" x="7246938" y="3482975"/>
          <p14:tracePt t="20880" x="7269163" y="3482975"/>
          <p14:tracePt t="20897" x="7285038" y="3482975"/>
          <p14:tracePt t="20914" x="7299325" y="3527425"/>
          <p14:tracePt t="20930" x="7307263" y="3619500"/>
          <p14:tracePt t="20947" x="7307263" y="3725863"/>
          <p14:tracePt t="20964" x="7285038" y="3832225"/>
          <p14:tracePt t="20980" x="7223125" y="3894138"/>
          <p14:tracePt t="20998" x="7078663" y="3916363"/>
          <p14:tracePt t="21014" x="6964363" y="3878263"/>
          <p14:tracePt t="21031" x="6850063" y="3771900"/>
          <p14:tracePt t="21047" x="6804025" y="3673475"/>
          <p14:tracePt t="21064" x="6773863" y="3565525"/>
          <p14:tracePt t="21080" x="6789738" y="3482975"/>
          <p14:tracePt t="21097" x="6865938" y="3444875"/>
          <p14:tracePt t="21114" x="7026275" y="3421063"/>
          <p14:tracePt t="21131" x="7231063" y="3421063"/>
          <p14:tracePt t="21147" x="7383463" y="3429000"/>
          <p14:tracePt t="21164" x="7489825" y="3475038"/>
          <p14:tracePt t="21181" x="7559675" y="3535363"/>
          <p14:tracePt t="21198" x="7573963" y="3665538"/>
          <p14:tracePt t="21214" x="7513638" y="3717925"/>
          <p14:tracePt t="21231" x="7413625" y="3749675"/>
          <p14:tracePt t="21247" x="7315200" y="3749675"/>
          <p14:tracePt t="21264" x="7223125" y="3749675"/>
          <p14:tracePt t="21281" x="7178675" y="3725863"/>
          <p14:tracePt t="21297" x="7170738" y="3703638"/>
          <p14:tracePt t="21314" x="7170738" y="3687763"/>
          <p14:tracePt t="21331" x="7185025" y="3679825"/>
          <p14:tracePt t="21347" x="7216775" y="3673475"/>
          <p14:tracePt t="21364" x="7239000" y="3673475"/>
          <p14:tracePt t="21397" x="7246938" y="3665538"/>
          <p14:tracePt t="23359" x="7246938" y="3673475"/>
          <p14:tracePt t="23366" x="7269163" y="3711575"/>
          <p14:tracePt t="23374" x="7292975" y="3725863"/>
          <p14:tracePt t="23383" x="7345363" y="3771900"/>
          <p14:tracePt t="23398" x="7489825" y="3817938"/>
          <p14:tracePt t="23415" x="7742238" y="3870325"/>
          <p14:tracePt t="23431" x="8054975" y="3870325"/>
          <p14:tracePt t="23448" x="8267700" y="3870325"/>
          <p14:tracePt t="23465" x="8428038" y="3870325"/>
          <p14:tracePt t="23481" x="8542338" y="3863975"/>
          <p14:tracePt t="23498" x="8580438" y="3856038"/>
          <p14:tracePt t="23515" x="8602663" y="3840163"/>
          <p14:tracePt t="23531" x="8610600" y="3832225"/>
          <p14:tracePt t="23548" x="8610600" y="3825875"/>
          <p14:tracePt t="23566" x="8626475" y="3817938"/>
          <p14:tracePt t="23582" x="8640763" y="3817938"/>
          <p14:tracePt t="23598" x="8686800" y="3817938"/>
          <p14:tracePt t="23615" x="8785225" y="3817938"/>
          <p14:tracePt t="23631" x="8945563" y="3848100"/>
          <p14:tracePt t="23648" x="9136063" y="3932238"/>
          <p14:tracePt t="23665" x="9250363" y="3984625"/>
          <p14:tracePt t="23681" x="9304338" y="3992563"/>
          <p14:tracePt t="23726" x="9312275" y="4000500"/>
          <p14:tracePt t="23750" x="9312275" y="4008438"/>
          <p14:tracePt t="23758" x="9296400" y="4008438"/>
          <p14:tracePt t="23766" x="9266238" y="4022725"/>
          <p14:tracePt t="23782" x="9204325" y="4038600"/>
          <p14:tracePt t="23798" x="9144000" y="4068763"/>
          <p14:tracePt t="23815" x="9113838" y="4084638"/>
          <p14:tracePt t="23832" x="9097963" y="4098925"/>
          <p14:tracePt t="23848" x="9090025" y="4098925"/>
          <p14:tracePt t="23882" x="9067800" y="4098925"/>
          <p14:tracePt t="23898" x="9045575" y="4098925"/>
          <p14:tracePt t="23915" x="9013825" y="4098925"/>
          <p14:tracePt t="23932" x="8991600" y="4092575"/>
          <p14:tracePt t="23948" x="8953500" y="4084638"/>
          <p14:tracePt t="23965" x="8931275" y="4084638"/>
          <p14:tracePt t="24039" x="8923338" y="4076700"/>
          <p14:tracePt t="25142" x="8915400" y="4076700"/>
          <p14:tracePt t="25150" x="8907463" y="4076700"/>
          <p14:tracePt t="25167" x="8899525" y="4076700"/>
          <p14:tracePt t="25174" x="8893175" y="4076700"/>
          <p14:tracePt t="25183" x="8893175" y="4084638"/>
          <p14:tracePt t="25199" x="8885238" y="4084638"/>
          <p14:tracePt t="25215" x="8861425" y="4092575"/>
          <p14:tracePt t="25255" x="8855075" y="4092575"/>
          <p14:tracePt t="25278" x="8847138" y="4092575"/>
          <p14:tracePt t="25286" x="8839200" y="4092575"/>
          <p14:tracePt t="25430" x="8823325" y="4092575"/>
          <p14:tracePt t="25446" x="8809038" y="4098925"/>
          <p14:tracePt t="25454" x="8809038" y="4106863"/>
          <p14:tracePt t="25466" x="8801100" y="4114800"/>
          <p14:tracePt t="25482" x="8770938" y="4152900"/>
          <p14:tracePt t="25499" x="8755063" y="4168775"/>
          <p14:tracePt t="25516" x="8747125" y="4175125"/>
          <p14:tracePt t="25532" x="8740775" y="4183063"/>
          <p14:tracePt t="25879" x="8732838" y="4183063"/>
        </p14:tracePtLst>
      </p14:laserTrace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888" t="37981" r="15353" b="27074"/>
          <a:stretch/>
        </p:blipFill>
        <p:spPr>
          <a:xfrm>
            <a:off x="2069760" y="2163237"/>
            <a:ext cx="7977351" cy="3029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565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7423"/>
    </mc:Choice>
    <mc:Fallback xmlns="">
      <p:transition advTm="27423"/>
    </mc:Fallback>
  </mc:AlternateContent>
  <p:extLst>
    <p:ext uri="{3A86A75C-4F4B-4683-9AE1-C65F6400EC91}">
      <p14:laserTraceLst xmlns:p14="http://schemas.microsoft.com/office/powerpoint/2010/main">
        <p14:tracePtLst>
          <p14:tracePt t="271" x="8716963" y="4183063"/>
          <p14:tracePt t="279" x="8694738" y="4175125"/>
          <p14:tracePt t="287" x="8678863" y="4168775"/>
          <p14:tracePt t="295" x="8648700" y="4160838"/>
          <p14:tracePt t="308" x="8580438" y="4137025"/>
          <p14:tracePt t="325" x="8397875" y="4114800"/>
          <p14:tracePt t="341" x="8054975" y="4084638"/>
          <p14:tracePt t="359" x="7246938" y="4016375"/>
          <p14:tracePt t="375" x="6765925" y="3954463"/>
          <p14:tracePt t="391" x="6392863" y="3894138"/>
          <p14:tracePt t="408" x="6134100" y="3848100"/>
          <p14:tracePt t="425" x="5943600" y="3787775"/>
          <p14:tracePt t="442" x="5761038" y="3733800"/>
          <p14:tracePt t="458" x="5616575" y="3679825"/>
          <p14:tracePt t="475" x="5478463" y="3597275"/>
          <p14:tracePt t="492" x="5326063" y="3513138"/>
          <p14:tracePt t="495" x="5273675" y="3482975"/>
          <p14:tracePt t="508" x="5219700" y="3436938"/>
          <p14:tracePt t="525" x="5097463" y="3352800"/>
          <p14:tracePt t="542" x="4968875" y="3268663"/>
          <p14:tracePt t="559" x="4770438" y="3184525"/>
          <p14:tracePt t="575" x="4594225" y="3132138"/>
          <p14:tracePt t="592" x="4397375" y="3101975"/>
          <p14:tracePt t="608" x="4160838" y="3070225"/>
          <p14:tracePt t="625" x="3940175" y="3070225"/>
          <p14:tracePt t="642" x="3733800" y="3070225"/>
          <p14:tracePt t="658" x="3597275" y="3101975"/>
          <p14:tracePt t="675" x="3489325" y="3178175"/>
          <p14:tracePt t="692" x="3406775" y="3276600"/>
          <p14:tracePt t="708" x="3314700" y="3398838"/>
          <p14:tracePt t="725" x="3208338" y="3543300"/>
          <p14:tracePt t="742" x="3154363" y="3635375"/>
          <p14:tracePt t="759" x="3101975" y="3703638"/>
          <p14:tracePt t="775" x="3101975" y="3711575"/>
          <p14:tracePt t="887" x="3094038" y="3711575"/>
          <p14:tracePt t="895" x="3094038" y="3703638"/>
          <p14:tracePt t="903" x="3078163" y="3687763"/>
          <p14:tracePt t="911" x="3078163" y="3665538"/>
          <p14:tracePt t="1248" x="3101975" y="3665538"/>
          <p14:tracePt t="1255" x="3108325" y="3665538"/>
          <p14:tracePt t="1264" x="3124200" y="3665538"/>
          <p14:tracePt t="1335" x="3132138" y="3665538"/>
          <p14:tracePt t="1343" x="3124200" y="3711575"/>
          <p14:tracePt t="1351" x="3108325" y="3779838"/>
          <p14:tracePt t="1360" x="3094038" y="3863975"/>
          <p14:tracePt t="1375" x="3063875" y="4022725"/>
          <p14:tracePt t="1392" x="3001963" y="4213225"/>
          <p14:tracePt t="1408" x="2987675" y="4327525"/>
          <p14:tracePt t="1425" x="2987675" y="4373563"/>
          <p14:tracePt t="1442" x="2987675" y="4381500"/>
          <p14:tracePt t="1459" x="2987675" y="4389438"/>
          <p14:tracePt t="1492" x="2987675" y="4397375"/>
          <p14:tracePt t="1509" x="2987675" y="4403725"/>
          <p14:tracePt t="1525" x="3094038" y="4403725"/>
          <p14:tracePt t="1542" x="3298825" y="4389438"/>
          <p14:tracePt t="1558" x="3382963" y="4373563"/>
          <p14:tracePt t="1575" x="3551238" y="4321175"/>
          <p14:tracePt t="1592" x="3581400" y="4313238"/>
          <p14:tracePt t="1609" x="3589338" y="4313238"/>
          <p14:tracePt t="1647" x="3597275" y="4305300"/>
          <p14:tracePt t="1687" x="3603625" y="4297363"/>
          <p14:tracePt t="1695" x="3611563" y="4289425"/>
          <p14:tracePt t="1704" x="3611563" y="4283075"/>
          <p14:tracePt t="1711" x="3619500" y="4275138"/>
          <p14:tracePt t="1727" x="3635375" y="4267200"/>
          <p14:tracePt t="1744" x="3649663" y="4267200"/>
          <p14:tracePt t="1759" x="3649663" y="4259263"/>
          <p14:tracePt t="1775" x="3673475" y="4251325"/>
          <p14:tracePt t="1809" x="3679825" y="4244975"/>
          <p14:tracePt t="2247" x="3687763" y="4244975"/>
          <p14:tracePt t="2255" x="3695700" y="4244975"/>
          <p14:tracePt t="2263" x="3703638" y="4221163"/>
          <p14:tracePt t="2275" x="3733800" y="4198938"/>
          <p14:tracePt t="2292" x="3733800" y="4191000"/>
          <p14:tracePt t="2309" x="3733800" y="4168775"/>
          <p14:tracePt t="2326" x="3733800" y="4114800"/>
          <p14:tracePt t="2343" x="3733800" y="4076700"/>
          <p14:tracePt t="2359" x="3733800" y="4030663"/>
          <p14:tracePt t="2376" x="3733800" y="3992563"/>
          <p14:tracePt t="2392" x="3733800" y="3978275"/>
          <p14:tracePt t="2409" x="3733800" y="3970338"/>
          <p14:tracePt t="3904" x="3733800" y="3978275"/>
          <p14:tracePt t="3919" x="3725863" y="3984625"/>
          <p14:tracePt t="3927" x="3717925" y="3992563"/>
          <p14:tracePt t="3935" x="3717925" y="4008438"/>
          <p14:tracePt t="3951" x="3717925" y="4016375"/>
          <p14:tracePt t="3959" x="3717925" y="4030663"/>
          <p14:tracePt t="3976" x="3717925" y="4038600"/>
          <p14:tracePt t="3993" x="3717925" y="4046538"/>
          <p14:tracePt t="4009" x="3717925" y="4054475"/>
          <p14:tracePt t="4031" x="3717925" y="4060825"/>
          <p14:tracePt t="4359" x="3717925" y="4068763"/>
          <p14:tracePt t="4375" x="3725863" y="4076700"/>
          <p14:tracePt t="4399" x="3733800" y="4076700"/>
          <p14:tracePt t="4408" x="3756025" y="4092575"/>
          <p14:tracePt t="4424" x="3771900" y="4092575"/>
          <p14:tracePt t="4431" x="3779838" y="4098925"/>
          <p14:tracePt t="4443" x="3794125" y="4106863"/>
          <p14:tracePt t="4471" x="3802063" y="4106863"/>
          <p14:tracePt t="4551" x="3810000" y="4106863"/>
          <p14:tracePt t="4559" x="3825875" y="4098925"/>
          <p14:tracePt t="4575" x="3825875" y="4092575"/>
          <p14:tracePt t="4583" x="3832225" y="4076700"/>
          <p14:tracePt t="4593" x="3848100" y="4054475"/>
          <p14:tracePt t="4610" x="3886200" y="4016375"/>
          <p14:tracePt t="4626" x="3924300" y="3978275"/>
          <p14:tracePt t="4643" x="4008438" y="3946525"/>
          <p14:tracePt t="4660" x="4122738" y="3908425"/>
          <p14:tracePt t="4676" x="4259263" y="3863975"/>
          <p14:tracePt t="4693" x="4411663" y="3825875"/>
          <p14:tracePt t="4711" x="4610100" y="3741738"/>
          <p14:tracePt t="4727" x="4708525" y="3687763"/>
          <p14:tracePt t="4743" x="4792663" y="3641725"/>
          <p14:tracePt t="4760" x="4830763" y="3611563"/>
          <p14:tracePt t="4776" x="4860925" y="3581400"/>
          <p14:tracePt t="4793" x="4884738" y="3543300"/>
          <p14:tracePt t="4810" x="4906963" y="3513138"/>
          <p14:tracePt t="4826" x="4930775" y="3489325"/>
          <p14:tracePt t="4843" x="4937125" y="3482975"/>
          <p14:tracePt t="4860" x="4937125" y="3475038"/>
          <p14:tracePt t="4876" x="4945063" y="3475038"/>
          <p14:tracePt t="4910" x="4906963" y="3451225"/>
          <p14:tracePt t="4927" x="4846638" y="3444875"/>
          <p14:tracePt t="4943" x="4686300" y="3444875"/>
          <p14:tracePt t="4960" x="4465638" y="3467100"/>
          <p14:tracePt t="4976" x="4237038" y="3535363"/>
          <p14:tracePt t="4993" x="4038600" y="3597275"/>
          <p14:tracePt t="5010" x="3924300" y="3619500"/>
          <p14:tracePt t="5027" x="3886200" y="3619500"/>
          <p14:tracePt t="5043" x="3863975" y="3619500"/>
          <p14:tracePt t="5071" x="3856038" y="3619500"/>
          <p14:tracePt t="5079" x="3848100" y="3619500"/>
          <p14:tracePt t="5093" x="3840163" y="3619500"/>
          <p14:tracePt t="5110" x="3817938" y="3619500"/>
          <p14:tracePt t="5126" x="3802063" y="3619500"/>
          <p14:tracePt t="5143" x="3771900" y="3619500"/>
          <p14:tracePt t="5160" x="3763963" y="3619500"/>
          <p14:tracePt t="5177" x="3741738" y="3619500"/>
          <p14:tracePt t="5193" x="3711575" y="3619500"/>
          <p14:tracePt t="5210" x="3695700" y="3619500"/>
          <p14:tracePt t="5227" x="3679825" y="3619500"/>
          <p14:tracePt t="5327" x="3673475" y="3619500"/>
          <p14:tracePt t="5351" x="3665538" y="3619500"/>
          <p14:tracePt t="5359" x="3641725" y="3641725"/>
          <p14:tracePt t="5367" x="3619500" y="3673475"/>
          <p14:tracePt t="5377" x="3589338" y="3717925"/>
          <p14:tracePt t="5393" x="3513138" y="3848100"/>
          <p14:tracePt t="5410" x="3429000" y="3992563"/>
          <p14:tracePt t="5427" x="3375025" y="4098925"/>
          <p14:tracePt t="5443" x="3336925" y="4175125"/>
          <p14:tracePt t="5460" x="3322638" y="4206875"/>
          <p14:tracePt t="5477" x="3314700" y="4221163"/>
          <p14:tracePt t="5527" x="3314700" y="4183063"/>
          <p14:tracePt t="5535" x="3352800" y="4130675"/>
          <p14:tracePt t="5545" x="3421063" y="4054475"/>
          <p14:tracePt t="5560" x="3573463" y="3908425"/>
          <p14:tracePt t="5577" x="3802063" y="3810000"/>
          <p14:tracePt t="5593" x="4008438" y="3733800"/>
          <p14:tracePt t="5610" x="4130675" y="3717925"/>
          <p14:tracePt t="5627" x="4213225" y="3717925"/>
          <p14:tracePt t="5644" x="4259263" y="3717925"/>
          <p14:tracePt t="5660" x="4327525" y="3733800"/>
          <p14:tracePt t="5677" x="4441825" y="3763963"/>
          <p14:tracePt t="5694" x="4625975" y="3779838"/>
          <p14:tracePt t="5711" x="4922838" y="3817938"/>
          <p14:tracePt t="5727" x="5089525" y="3817938"/>
          <p14:tracePt t="5744" x="5203825" y="3817938"/>
          <p14:tracePt t="5760" x="5211763" y="3817938"/>
          <p14:tracePt t="5871" x="5219700" y="3832225"/>
          <p14:tracePt t="5879" x="5219700" y="3863975"/>
          <p14:tracePt t="5887" x="5227638" y="3916363"/>
          <p14:tracePt t="5895" x="5241925" y="3946525"/>
          <p14:tracePt t="5911" x="5273675" y="4008438"/>
          <p14:tracePt t="5927" x="5318125" y="4054475"/>
          <p14:tracePt t="5943" x="5380038" y="4076700"/>
          <p14:tracePt t="5960" x="5432425" y="4084638"/>
          <p14:tracePt t="5977" x="5456238" y="4084638"/>
          <p14:tracePt t="5993" x="5464175" y="4084638"/>
          <p14:tracePt t="6010" x="5478463" y="4060825"/>
          <p14:tracePt t="6027" x="5478463" y="4030663"/>
          <p14:tracePt t="6044" x="5478463" y="4008438"/>
          <p14:tracePt t="6060" x="5470525" y="4000500"/>
          <p14:tracePt t="6167" x="5470525" y="3992563"/>
          <p14:tracePt t="6199" x="5464175" y="3992563"/>
          <p14:tracePt t="6215" x="5464175" y="4000500"/>
          <p14:tracePt t="6231" x="5456238" y="4008438"/>
          <p14:tracePt t="6239" x="5456238" y="4016375"/>
          <p14:tracePt t="6247" x="5448300" y="4022725"/>
          <p14:tracePt t="6263" x="5448300" y="4030663"/>
          <p14:tracePt t="6287" x="5448300" y="4038600"/>
          <p14:tracePt t="6855" x="5440363" y="4038600"/>
          <p14:tracePt t="6863" x="5426075" y="4038600"/>
          <p14:tracePt t="6871" x="5380038" y="4038600"/>
          <p14:tracePt t="6879" x="5326063" y="4038600"/>
          <p14:tracePt t="6894" x="5097463" y="4038600"/>
          <p14:tracePt t="6911" x="4770438" y="4038600"/>
          <p14:tracePt t="6927" x="4449763" y="4038600"/>
          <p14:tracePt t="6944" x="4229100" y="4038600"/>
          <p14:tracePt t="6961" x="4114800" y="4038600"/>
          <p14:tracePt t="6977" x="4092575" y="4038600"/>
          <p14:tracePt t="7031" x="4084638" y="4038600"/>
          <p14:tracePt t="7039" x="4068763" y="4038600"/>
          <p14:tracePt t="7047" x="4038600" y="4038600"/>
          <p14:tracePt t="7061" x="4016375" y="4038600"/>
          <p14:tracePt t="7077" x="3970338" y="4038600"/>
          <p14:tracePt t="7095" x="3924300" y="4038600"/>
          <p14:tracePt t="7111" x="3916363" y="4030663"/>
          <p14:tracePt t="7127" x="3908425" y="4030663"/>
          <p14:tracePt t="7144" x="3902075" y="4022725"/>
          <p14:tracePt t="7177" x="3894138" y="4022725"/>
          <p14:tracePt t="7194" x="3894138" y="4016375"/>
          <p14:tracePt t="7215" x="3886200" y="4016375"/>
          <p14:tracePt t="7231" x="3878263" y="4016375"/>
          <p14:tracePt t="7247" x="3856038" y="4016375"/>
          <p14:tracePt t="7261" x="3825875" y="4016375"/>
          <p14:tracePt t="7277" x="3741738" y="4016375"/>
          <p14:tracePt t="7294" x="3657600" y="4016375"/>
          <p14:tracePt t="7999" x="3665538" y="4016375"/>
          <p14:tracePt t="8007" x="3687763" y="4038600"/>
          <p14:tracePt t="8015" x="3733800" y="4068763"/>
          <p14:tracePt t="8028" x="3794125" y="4106863"/>
          <p14:tracePt t="8044" x="3932238" y="4175125"/>
          <p14:tracePt t="8061" x="4175125" y="4237038"/>
          <p14:tracePt t="8064" x="4321175" y="4267200"/>
          <p14:tracePt t="8078" x="4419600" y="4283075"/>
          <p14:tracePt t="8095" x="4702175" y="4297363"/>
          <p14:tracePt t="8111" x="4854575" y="4297363"/>
          <p14:tracePt t="8128" x="4975225" y="4297363"/>
          <p14:tracePt t="8144" x="5075238" y="4297363"/>
          <p14:tracePt t="8161" x="5173663" y="4283075"/>
          <p14:tracePt t="8178" x="5273675" y="4244975"/>
          <p14:tracePt t="8194" x="5402263" y="4206875"/>
          <p14:tracePt t="8211" x="5502275" y="4160838"/>
          <p14:tracePt t="8228" x="5570538" y="4114800"/>
          <p14:tracePt t="8245" x="5592763" y="4092575"/>
          <p14:tracePt t="8261" x="5600700" y="4076700"/>
          <p14:tracePt t="8278" x="5600700" y="4060825"/>
          <p14:tracePt t="8295" x="5608638" y="4046538"/>
          <p14:tracePt t="8311" x="5630863" y="4022725"/>
          <p14:tracePt t="8328" x="5646738" y="4016375"/>
          <p14:tracePt t="8344" x="5661025" y="4008438"/>
          <p14:tracePt t="8361" x="5668963" y="4008438"/>
          <p14:tracePt t="8378" x="5676900" y="4000500"/>
          <p14:tracePt t="8411" x="5684838" y="3992563"/>
          <p14:tracePt t="8428" x="5699125" y="3984625"/>
          <p14:tracePt t="8444" x="5722938" y="3970338"/>
          <p14:tracePt t="8461" x="5753100" y="3962400"/>
          <p14:tracePt t="8479" x="5768975" y="3946525"/>
          <p14:tracePt t="8494" x="5775325" y="3940175"/>
          <p14:tracePt t="8511" x="5783263" y="3902075"/>
          <p14:tracePt t="8528" x="5791200" y="3878263"/>
          <p14:tracePt t="8544" x="5807075" y="3863975"/>
          <p14:tracePt t="8561" x="5807075" y="3840163"/>
          <p14:tracePt t="8578" x="5807075" y="3825875"/>
          <p14:tracePt t="8594" x="5821363" y="3810000"/>
          <p14:tracePt t="8611" x="5821363" y="3794125"/>
          <p14:tracePt t="8645" x="5821363" y="3787775"/>
          <p14:tracePt t="8661" x="5821363" y="3779838"/>
          <p14:tracePt t="8679" x="5821363" y="3771900"/>
          <p14:tracePt t="10631" x="5821363" y="3763963"/>
          <p14:tracePt t="10824" x="5807075" y="3756025"/>
          <p14:tracePt t="10831" x="5768975" y="3749675"/>
          <p14:tracePt t="10839" x="5745163" y="3741738"/>
          <p14:tracePt t="10847" x="5730875" y="3741738"/>
          <p14:tracePt t="11367" x="5745163" y="3741738"/>
          <p14:tracePt t="11383" x="5753100" y="3741738"/>
          <p14:tracePt t="12200" x="5753100" y="3725863"/>
          <p14:tracePt t="12207" x="5753100" y="3711575"/>
          <p14:tracePt t="12239" x="5745163" y="3703638"/>
          <p14:tracePt t="12247" x="5737225" y="3687763"/>
          <p14:tracePt t="12255" x="5730875" y="3679825"/>
          <p14:tracePt t="12264" x="5722938" y="3665538"/>
          <p14:tracePt t="12280" x="5715000" y="3665538"/>
          <p14:tracePt t="12296" x="5707063" y="3657600"/>
          <p14:tracePt t="12312" x="5699125" y="3657600"/>
          <p14:tracePt t="12329" x="5699125" y="3649663"/>
          <p14:tracePt t="12346" x="5676900" y="3641725"/>
          <p14:tracePt t="12362" x="5661025" y="3641725"/>
          <p14:tracePt t="12379" x="5646738" y="3641725"/>
          <p14:tracePt t="12396" x="5638800" y="3641725"/>
          <p14:tracePt t="12413" x="5630863" y="3641725"/>
          <p14:tracePt t="12446" x="5622925" y="3641725"/>
          <p14:tracePt t="12462" x="5616575" y="3641725"/>
          <p14:tracePt t="12479" x="5600700" y="3641725"/>
          <p14:tracePt t="12496" x="5592763" y="3641725"/>
          <p14:tracePt t="12513" x="5584825" y="3641725"/>
          <p14:tracePt t="12529" x="5570538" y="3641725"/>
          <p14:tracePt t="12546" x="5554663" y="3649663"/>
          <p14:tracePt t="12563" x="5546725" y="3657600"/>
          <p14:tracePt t="12579" x="5532438" y="3673475"/>
          <p14:tracePt t="12596" x="5532438" y="3679825"/>
          <p14:tracePt t="12599" x="5524500" y="3687763"/>
          <p14:tracePt t="12613" x="5516563" y="3687763"/>
          <p14:tracePt t="12629" x="5516563" y="3695700"/>
          <p14:tracePt t="12646" x="5508625" y="3711575"/>
          <p14:tracePt t="12663" x="5502275" y="3717925"/>
          <p14:tracePt t="12679" x="5494338" y="3733800"/>
          <p14:tracePt t="12696" x="5494338" y="3741738"/>
          <p14:tracePt t="12713" x="5486400" y="3763963"/>
          <p14:tracePt t="12729" x="5478463" y="3779838"/>
          <p14:tracePt t="12746" x="5470525" y="3794125"/>
          <p14:tracePt t="12763" x="5464175" y="3802063"/>
          <p14:tracePt t="12779" x="5464175" y="3825875"/>
          <p14:tracePt t="12796" x="5456238" y="3840163"/>
          <p14:tracePt t="12813" x="5448300" y="3863975"/>
          <p14:tracePt t="12829" x="5440363" y="3894138"/>
          <p14:tracePt t="12846" x="5440363" y="3932238"/>
          <p14:tracePt t="12863" x="5440363" y="3962400"/>
          <p14:tracePt t="12879" x="5440363" y="3978275"/>
          <p14:tracePt t="12896" x="5440363" y="3984625"/>
          <p14:tracePt t="12913" x="5440363" y="3992563"/>
          <p14:tracePt t="12929" x="5440363" y="4000500"/>
          <p14:tracePt t="13191" x="5448300" y="4000500"/>
          <p14:tracePt t="13199" x="5464175" y="3978275"/>
          <p14:tracePt t="13207" x="5486400" y="3970338"/>
          <p14:tracePt t="13215" x="5494338" y="3962400"/>
          <p14:tracePt t="13229" x="5502275" y="3954463"/>
          <p14:tracePt t="13246" x="5562600" y="3916363"/>
          <p14:tracePt t="13263" x="5592763" y="3902075"/>
          <p14:tracePt t="13279" x="5616575" y="3886200"/>
          <p14:tracePt t="13296" x="5646738" y="3856038"/>
          <p14:tracePt t="13313" x="5676900" y="3832225"/>
          <p14:tracePt t="13330" x="5707063" y="3810000"/>
          <p14:tracePt t="13346" x="5715000" y="3810000"/>
          <p14:tracePt t="13363" x="5730875" y="3802063"/>
          <p14:tracePt t="13380" x="5737225" y="3794125"/>
          <p14:tracePt t="13396" x="5745163" y="3794125"/>
          <p14:tracePt t="13413" x="5753100" y="3794125"/>
          <p14:tracePt t="13430" x="5768975" y="3794125"/>
          <p14:tracePt t="13446" x="5807075" y="3794125"/>
          <p14:tracePt t="13463" x="5883275" y="3794125"/>
          <p14:tracePt t="13480" x="5905500" y="3794125"/>
          <p14:tracePt t="13496" x="5913438" y="3794125"/>
          <p14:tracePt t="13591" x="5921375" y="3794125"/>
          <p14:tracePt t="13599" x="5921375" y="3787775"/>
          <p14:tracePt t="13639" x="5927725" y="3787775"/>
          <p14:tracePt t="13648" x="5943600" y="3787775"/>
          <p14:tracePt t="13655" x="5973763" y="3787775"/>
          <p14:tracePt t="13664" x="6035675" y="3787775"/>
          <p14:tracePt t="13680" x="6286500" y="3787775"/>
          <p14:tracePt t="13696" x="6683375" y="3848100"/>
          <p14:tracePt t="13713" x="7056438" y="3908425"/>
          <p14:tracePt t="13730" x="7383463" y="3940175"/>
          <p14:tracePt t="13746" x="7589838" y="3954463"/>
          <p14:tracePt t="13763" x="7734300" y="3970338"/>
          <p14:tracePt t="13780" x="7788275" y="3970338"/>
          <p14:tracePt t="13796" x="7794625" y="3970338"/>
          <p14:tracePt t="13952" x="7802563" y="3970338"/>
          <p14:tracePt t="14031" x="7802563" y="3962400"/>
          <p14:tracePt t="14039" x="7788275" y="3962400"/>
          <p14:tracePt t="14048" x="7780338" y="3962400"/>
          <p14:tracePt t="14063" x="7750175" y="3962400"/>
          <p14:tracePt t="14080" x="7712075" y="3962400"/>
          <p14:tracePt t="14096" x="7680325" y="3970338"/>
          <p14:tracePt t="14113" x="7658100" y="3970338"/>
          <p14:tracePt t="14130" x="7650163" y="3970338"/>
          <p14:tracePt t="14146" x="7627938" y="3970338"/>
          <p14:tracePt t="14163" x="7612063" y="3970338"/>
          <p14:tracePt t="14180" x="7573963" y="3970338"/>
          <p14:tracePt t="14196" x="7535863" y="3970338"/>
          <p14:tracePt t="14213" x="7527925" y="3970338"/>
          <p14:tracePt t="14230" x="7521575" y="3962400"/>
          <p14:tracePt t="14383" x="7535863" y="3962400"/>
          <p14:tracePt t="14399" x="7543800" y="3962400"/>
          <p14:tracePt t="14407" x="7559675" y="3962400"/>
          <p14:tracePt t="14423" x="7573963" y="3962400"/>
          <p14:tracePt t="14431" x="7589838" y="3962400"/>
          <p14:tracePt t="14446" x="7612063" y="3962400"/>
          <p14:tracePt t="14463" x="7680325" y="3962400"/>
          <p14:tracePt t="14480" x="7704138" y="3962400"/>
          <p14:tracePt t="14497" x="7712075" y="3962400"/>
          <p14:tracePt t="14927" x="7712075" y="3970338"/>
          <p14:tracePt t="15567" x="7704138" y="3970338"/>
          <p14:tracePt t="15607" x="7696200" y="3970338"/>
          <p14:tracePt t="15623" x="7680325" y="3962400"/>
          <p14:tracePt t="15879" x="7680325" y="3954463"/>
          <p14:tracePt t="15927" x="7680325" y="3946525"/>
          <p14:tracePt t="16423" x="7680325" y="3940175"/>
          <p14:tracePt t="16511" x="7680325" y="3932238"/>
          <p14:tracePt t="20775" x="7673975" y="3924300"/>
          <p14:tracePt t="20815" x="7666038" y="3924300"/>
          <p14:tracePt t="20831" x="7658100" y="3924300"/>
          <p14:tracePt t="20847" x="7650163" y="3916363"/>
          <p14:tracePt t="20887" x="7642225" y="3916363"/>
          <p14:tracePt t="21007" x="7627938" y="3916363"/>
          <p14:tracePt t="21039" x="7627938" y="3924300"/>
          <p14:tracePt t="21063" x="7627938" y="3940175"/>
          <p14:tracePt t="21087" x="7627938" y="3946525"/>
          <p14:tracePt t="21655" x="7627938" y="3954463"/>
          <p14:tracePt t="21663" x="7612063" y="3954463"/>
          <p14:tracePt t="21671" x="7604125" y="3954463"/>
          <p14:tracePt t="21687" x="7589838" y="3954463"/>
          <p14:tracePt t="21699" x="7573963" y="3954463"/>
          <p14:tracePt t="21716" x="7527925" y="3946525"/>
          <p14:tracePt t="21733" x="7497763" y="3932238"/>
          <p14:tracePt t="21749" x="7467600" y="3924300"/>
          <p14:tracePt t="21767" x="7429500" y="3908425"/>
          <p14:tracePt t="21783" x="7413625" y="3894138"/>
          <p14:tracePt t="21799" x="7407275" y="3886200"/>
          <p14:tracePt t="21816" x="7391400" y="3856038"/>
          <p14:tracePt t="21833" x="7369175" y="3794125"/>
          <p14:tracePt t="21849" x="7331075" y="3741738"/>
          <p14:tracePt t="21866" x="7292975" y="3687763"/>
          <p14:tracePt t="21883" x="7277100" y="3665538"/>
          <p14:tracePt t="21899" x="7261225" y="3641725"/>
          <p14:tracePt t="21916" x="7254875" y="3627438"/>
          <p14:tracePt t="21933" x="7246938" y="3619500"/>
          <p14:tracePt t="21966" x="7246938" y="3611563"/>
          <p14:tracePt t="21984" x="7246938" y="3603625"/>
          <p14:tracePt t="22199" x="7246938" y="3611563"/>
          <p14:tracePt t="22215" x="7246938" y="3627438"/>
          <p14:tracePt t="22223" x="7254875" y="3641725"/>
          <p14:tracePt t="22239" x="7261225" y="3657600"/>
          <p14:tracePt t="22249" x="7269163" y="3665538"/>
          <p14:tracePt t="22266" x="7285038" y="3679825"/>
          <p14:tracePt t="22283" x="7292975" y="3687763"/>
          <p14:tracePt t="22299" x="7292975" y="3695700"/>
          <p14:tracePt t="22316" x="7299325" y="3695700"/>
          <p14:tracePt t="22333" x="7307263" y="3695700"/>
          <p14:tracePt t="22350" x="7307263" y="3703638"/>
          <p14:tracePt t="22367" x="7331075" y="3703638"/>
          <p14:tracePt t="22383" x="7345363" y="3717925"/>
          <p14:tracePt t="22400" x="7383463" y="3733800"/>
          <p14:tracePt t="22416" x="7429500" y="3749675"/>
          <p14:tracePt t="22433" x="7489825" y="3779838"/>
          <p14:tracePt t="22449" x="7566025" y="3810000"/>
          <p14:tracePt t="22466" x="7666038" y="3856038"/>
          <p14:tracePt t="22483" x="7772400" y="3916363"/>
          <p14:tracePt t="22500" x="7848600" y="3946525"/>
          <p14:tracePt t="22516" x="7870825" y="3962400"/>
          <p14:tracePt t="22575" x="7864475" y="3962400"/>
          <p14:tracePt t="22583" x="7818438" y="3946525"/>
          <p14:tracePt t="22591" x="7810500" y="3932238"/>
          <p14:tracePt t="22599" x="7780338" y="3908425"/>
          <p14:tracePt t="22616" x="7704138" y="3840163"/>
          <p14:tracePt t="22633" x="7635875" y="3779838"/>
          <p14:tracePt t="22650" x="7620000" y="3763963"/>
          <p14:tracePt t="22666" x="7612063" y="3763963"/>
          <p14:tracePt t="22727" x="7612063" y="3771900"/>
          <p14:tracePt t="22735" x="7635875" y="3817938"/>
          <p14:tracePt t="22743" x="7673975" y="3878263"/>
          <p14:tracePt t="22751" x="7712075" y="3940175"/>
          <p14:tracePt t="22767" x="7764463" y="4038600"/>
          <p14:tracePt t="22783" x="7810500" y="4114800"/>
          <p14:tracePt t="22800" x="7826375" y="4183063"/>
          <p14:tracePt t="22816" x="7840663" y="4206875"/>
          <p14:tracePt t="22833" x="7832725" y="4229100"/>
          <p14:tracePt t="22850" x="7818438" y="4229100"/>
          <p14:tracePt t="22866" x="7772400" y="4221163"/>
          <p14:tracePt t="22883" x="7712075" y="4198938"/>
          <p14:tracePt t="22900" x="7673975" y="4168775"/>
          <p14:tracePt t="22916" x="7658100" y="4144963"/>
          <p14:tracePt t="22933" x="7642225" y="4122738"/>
          <p14:tracePt t="22950" x="7642225" y="4068763"/>
          <p14:tracePt t="22966" x="7642225" y="4060825"/>
          <p14:tracePt t="22983" x="7650163" y="4000500"/>
          <p14:tracePt t="23000" x="7650163" y="3946525"/>
          <p14:tracePt t="23016" x="7650163" y="3886200"/>
          <p14:tracePt t="23033" x="7635875" y="3794125"/>
          <p14:tracePt t="23050" x="7589838" y="3695700"/>
          <p14:tracePt t="23066" x="7551738" y="3619500"/>
          <p14:tracePt t="23083" x="7513638" y="3573463"/>
          <p14:tracePt t="23100" x="7489825" y="3543300"/>
          <p14:tracePt t="23116" x="7483475" y="3535363"/>
          <p14:tracePt t="23223" x="7483475" y="3551238"/>
          <p14:tracePt t="23231" x="7475538" y="3559175"/>
          <p14:tracePt t="23247" x="7467600" y="3565525"/>
          <p14:tracePt t="23287" x="7451725" y="3565525"/>
          <p14:tracePt t="23311" x="7445375" y="3565525"/>
          <p14:tracePt t="23327" x="7429500" y="3565525"/>
          <p14:tracePt t="23399" x="7421563" y="3565525"/>
          <p14:tracePt t="23439" x="7407275" y="3565525"/>
          <p14:tracePt t="23455" x="7399338" y="3581400"/>
          <p14:tracePt t="23463" x="7383463" y="3603625"/>
          <p14:tracePt t="23471" x="7361238" y="3641725"/>
          <p14:tracePt t="23483" x="7331075" y="3665538"/>
          <p14:tracePt t="23500" x="7292975" y="3725863"/>
          <p14:tracePt t="23516" x="7246938" y="3840163"/>
          <p14:tracePt t="23533" x="7246938" y="3894138"/>
          <p14:tracePt t="23550" x="7246938" y="3932238"/>
          <p14:tracePt t="23567" x="7246938" y="3940175"/>
          <p14:tracePt t="23583" x="7246938" y="3946525"/>
          <p14:tracePt t="23600" x="7246938" y="3962400"/>
          <p14:tracePt t="23617" x="7261225" y="3978275"/>
          <p14:tracePt t="23633" x="7277100" y="4000500"/>
          <p14:tracePt t="23688" x="7277100" y="4008438"/>
          <p14:tracePt t="23695" x="7277100" y="4016375"/>
          <p14:tracePt t="23703" x="7277100" y="4022725"/>
          <p14:tracePt t="23717" x="7246938" y="4046538"/>
          <p14:tracePt t="23733" x="7192963" y="4076700"/>
          <p14:tracePt t="23751" x="7124700" y="4144963"/>
          <p14:tracePt t="23767" x="7094538" y="4183063"/>
          <p14:tracePt t="23783" x="7086600" y="4198938"/>
          <p14:tracePt t="23800" x="7086600" y="4206875"/>
          <p14:tracePt t="23863" x="7086600" y="4213225"/>
          <p14:tracePt t="23887" x="7094538" y="4213225"/>
          <p14:tracePt t="23895" x="7094538" y="4206875"/>
          <p14:tracePt t="23903" x="7102475" y="4198938"/>
          <p14:tracePt t="23917" x="7108825" y="4175125"/>
          <p14:tracePt t="23933" x="7124700" y="4152900"/>
          <p14:tracePt t="23950" x="7154863" y="4092575"/>
          <p14:tracePt t="23967" x="7185025" y="4030663"/>
          <p14:tracePt t="23983" x="7208838" y="3992563"/>
          <p14:tracePt t="24000" x="7231063" y="3946525"/>
          <p14:tracePt t="24017" x="7246938" y="3932238"/>
          <p14:tracePt t="24033" x="7254875" y="3924300"/>
          <p14:tracePt t="24050" x="7261225" y="3916363"/>
          <p14:tracePt t="24067" x="7285038" y="3916363"/>
          <p14:tracePt t="24083" x="7299325" y="3924300"/>
          <p14:tracePt t="24100" x="7315200" y="3970338"/>
          <p14:tracePt t="24117" x="7331075" y="4022725"/>
          <p14:tracePt t="24134" x="7337425" y="4076700"/>
          <p14:tracePt t="24136" x="7345363" y="4098925"/>
          <p14:tracePt t="24150" x="7353300" y="4183063"/>
          <p14:tracePt t="24167" x="7361238" y="4221163"/>
          <p14:tracePt t="24183" x="7361238" y="4237038"/>
          <p14:tracePt t="24200" x="7361238" y="4251325"/>
          <p14:tracePt t="24217" x="7353300" y="4251325"/>
          <p14:tracePt t="24233" x="7315200" y="4251325"/>
          <p14:tracePt t="24250" x="7292975" y="4251325"/>
          <p14:tracePt t="24267" x="7261225" y="4251325"/>
          <p14:tracePt t="24283" x="7231063" y="4251325"/>
          <p14:tracePt t="24300" x="7216775" y="4251325"/>
          <p14:tracePt t="24375" x="7216775" y="4259263"/>
          <p14:tracePt t="24391" x="7231063" y="4275138"/>
          <p14:tracePt t="24399" x="7239000" y="4275138"/>
          <p14:tracePt t="24407" x="7254875" y="4275138"/>
          <p14:tracePt t="24417" x="7261225" y="4283075"/>
          <p14:tracePt t="24439" x="7277100" y="4283075"/>
          <p14:tracePt t="24450" x="7285038" y="4289425"/>
          <p14:tracePt t="24467" x="7307263" y="4289425"/>
          <p14:tracePt t="24484" x="7345363" y="4297363"/>
          <p14:tracePt t="24500" x="7521575" y="4297363"/>
          <p14:tracePt t="24517" x="7840663" y="4297363"/>
          <p14:tracePt t="24534" x="8382000" y="4297363"/>
          <p14:tracePt t="24551" x="9121775" y="4175125"/>
          <p14:tracePt t="24567" x="9380538" y="4098925"/>
          <p14:tracePt t="24584" x="9494838" y="4068763"/>
          <p14:tracePt t="24600" x="9540875" y="4038600"/>
          <p14:tracePt t="24617" x="9555163" y="4030663"/>
          <p14:tracePt t="24634" x="9555163" y="4016375"/>
          <p14:tracePt t="24650" x="9563100" y="4000500"/>
          <p14:tracePt t="24667" x="9563100" y="3992563"/>
          <p14:tracePt t="24703" x="9571038" y="3992563"/>
          <p14:tracePt t="24717" x="9578975" y="3992563"/>
          <p14:tracePt t="24734" x="9609138" y="4016375"/>
          <p14:tracePt t="24750" x="9623425" y="4054475"/>
          <p14:tracePt t="24767" x="9715500" y="4206875"/>
          <p14:tracePt t="24784" x="9769475" y="4327525"/>
          <p14:tracePt t="24800" x="9775825" y="4365625"/>
          <p14:tracePt t="24817" x="9775825" y="4403725"/>
          <p14:tracePt t="24834" x="9745663" y="4427538"/>
          <p14:tracePt t="24850" x="9655175" y="4449763"/>
          <p14:tracePt t="24867" x="9509125" y="4473575"/>
          <p14:tracePt t="24884" x="9372600" y="4495800"/>
          <p14:tracePt t="24900" x="9190038" y="4511675"/>
          <p14:tracePt t="24917" x="8945563" y="4518025"/>
          <p14:tracePt t="25279" x="8915400" y="4511675"/>
          <p14:tracePt t="25287" x="8893175" y="4495800"/>
          <p14:tracePt t="25295" x="8855075" y="4465638"/>
          <p14:tracePt t="25303" x="8823325" y="4441825"/>
          <p14:tracePt t="25317" x="8816975" y="4427538"/>
          <p14:tracePt t="25334" x="8670925" y="4389438"/>
          <p14:tracePt t="25350" x="8588375" y="4381500"/>
          <p14:tracePt t="25367" x="8496300" y="4381500"/>
          <p14:tracePt t="25384" x="8321675" y="4381500"/>
          <p14:tracePt t="25401" x="8153400" y="4381500"/>
          <p14:tracePt t="25417" x="8031163" y="4381500"/>
          <p14:tracePt t="25434" x="7947025" y="4373563"/>
          <p14:tracePt t="25451" x="7924800" y="4373563"/>
          <p14:tracePt t="25519" x="7916863" y="4373563"/>
          <p14:tracePt t="25543" x="7908925" y="4365625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1259" t="36753" r="15900" b="25345"/>
          <a:stretch/>
        </p:blipFill>
        <p:spPr>
          <a:xfrm>
            <a:off x="2161761" y="2041124"/>
            <a:ext cx="7783749" cy="3140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5806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7480"/>
    </mc:Choice>
    <mc:Fallback xmlns="">
      <p:transition advTm="37480"/>
    </mc:Fallback>
  </mc:AlternateContent>
  <p:extLst>
    <p:ext uri="{3A86A75C-4F4B-4683-9AE1-C65F6400EC91}">
      <p14:laserTraceLst xmlns:p14="http://schemas.microsoft.com/office/powerpoint/2010/main">
        <p14:tracePtLst>
          <p14:tracePt t="376" x="7894638" y="4365625"/>
          <p14:tracePt t="384" x="7826375" y="4365625"/>
          <p14:tracePt t="395" x="7734300" y="4365625"/>
          <p14:tracePt t="412" x="7451725" y="4365625"/>
          <p14:tracePt t="428" x="7094538" y="4365625"/>
          <p14:tracePt t="445" x="6683375" y="4365625"/>
          <p14:tracePt t="462" x="6202363" y="4365625"/>
          <p14:tracePt t="479" x="5730875" y="4365625"/>
          <p14:tracePt t="496" x="5083175" y="4365625"/>
          <p14:tracePt t="512" x="4648200" y="4441825"/>
          <p14:tracePt t="528" x="4267200" y="4556125"/>
          <p14:tracePt t="545" x="4000500" y="4686300"/>
          <p14:tracePt t="562" x="3894138" y="4746625"/>
          <p14:tracePt t="832" x="3894138" y="4740275"/>
          <p14:tracePt t="840" x="3902075" y="4724400"/>
          <p14:tracePt t="848" x="3908425" y="4686300"/>
          <p14:tracePt t="862" x="3908425" y="4640263"/>
          <p14:tracePt t="879" x="3894138" y="4411663"/>
          <p14:tracePt t="895" x="3848100" y="4327525"/>
          <p14:tracePt t="912" x="3741738" y="4114800"/>
          <p14:tracePt t="929" x="3687763" y="3978275"/>
          <p14:tracePt t="945" x="3665538" y="3870325"/>
          <p14:tracePt t="962" x="3665538" y="3802063"/>
          <p14:tracePt t="979" x="3665538" y="3756025"/>
          <p14:tracePt t="996" x="3679825" y="3717925"/>
          <p14:tracePt t="1012" x="3679825" y="3711575"/>
          <p14:tracePt t="1029" x="3687763" y="3695700"/>
          <p14:tracePt t="1336" x="3687763" y="3711575"/>
          <p14:tracePt t="1344" x="3687763" y="3725863"/>
          <p14:tracePt t="1352" x="3687763" y="3756025"/>
          <p14:tracePt t="1362" x="3687763" y="3779838"/>
          <p14:tracePt t="1379" x="3687763" y="3810000"/>
          <p14:tracePt t="1395" x="3687763" y="3817938"/>
          <p14:tracePt t="3112" x="3763963" y="3848100"/>
          <p14:tracePt t="3120" x="3878263" y="3878263"/>
          <p14:tracePt t="3129" x="4030663" y="3932238"/>
          <p14:tracePt t="3146" x="4373563" y="3992563"/>
          <p14:tracePt t="3163" x="4754563" y="4030663"/>
          <p14:tracePt t="3179" x="5075238" y="4030663"/>
          <p14:tracePt t="3196" x="5280025" y="4030663"/>
          <p14:tracePt t="3213" x="5402263" y="4030663"/>
          <p14:tracePt t="3229" x="5486400" y="4000500"/>
          <p14:tracePt t="3233" x="5494338" y="3992563"/>
          <p14:tracePt t="3246" x="5516563" y="3970338"/>
          <p14:tracePt t="3264" x="5562600" y="3863975"/>
          <p14:tracePt t="3280" x="5608638" y="3771900"/>
          <p14:tracePt t="3296" x="5638800" y="3711575"/>
          <p14:tracePt t="3313" x="5661025" y="3679825"/>
          <p14:tracePt t="3329" x="5661025" y="3665538"/>
          <p14:tracePt t="3346" x="5661025" y="3649663"/>
          <p14:tracePt t="3416" x="5668963" y="3641725"/>
          <p14:tracePt t="3432" x="5684838" y="3641725"/>
          <p14:tracePt t="3440" x="5699125" y="3641725"/>
          <p14:tracePt t="3448" x="5699125" y="3649663"/>
          <p14:tracePt t="3463" x="5715000" y="3673475"/>
          <p14:tracePt t="3480" x="5715000" y="3703638"/>
          <p14:tracePt t="3496" x="5730875" y="3771900"/>
          <p14:tracePt t="3513" x="5745163" y="3810000"/>
          <p14:tracePt t="3530" x="5745163" y="3817938"/>
          <p14:tracePt t="3576" x="5730875" y="3817938"/>
          <p14:tracePt t="3584" x="5722938" y="3817938"/>
          <p14:tracePt t="3596" x="5699125" y="3817938"/>
          <p14:tracePt t="3613" x="5668963" y="3817938"/>
          <p14:tracePt t="3630" x="5654675" y="3817938"/>
          <p14:tracePt t="3646" x="5646738" y="3817938"/>
          <p14:tracePt t="4264" x="5622925" y="3817938"/>
          <p14:tracePt t="4272" x="5592763" y="3810000"/>
          <p14:tracePt t="4280" x="5562600" y="3802063"/>
          <p14:tracePt t="4296" x="5540375" y="3802063"/>
          <p14:tracePt t="4313" x="5516563" y="3787775"/>
          <p14:tracePt t="4330" x="5508625" y="3787775"/>
          <p14:tracePt t="4363" x="5502275" y="3787775"/>
          <p14:tracePt t="4380" x="5494338" y="3787775"/>
          <p14:tracePt t="4397" x="5486400" y="3794125"/>
          <p14:tracePt t="4413" x="5486400" y="3802063"/>
          <p14:tracePt t="4430" x="5478463" y="3817938"/>
          <p14:tracePt t="4448" x="5470525" y="3825875"/>
          <p14:tracePt t="4463" x="5470525" y="3832225"/>
          <p14:tracePt t="4480" x="5464175" y="3840163"/>
          <p14:tracePt t="4497" x="5456238" y="3848100"/>
          <p14:tracePt t="4513" x="5448300" y="3856038"/>
          <p14:tracePt t="4530" x="5440363" y="3856038"/>
          <p14:tracePt t="4547" x="5418138" y="3863975"/>
          <p14:tracePt t="4563" x="5372100" y="3863975"/>
          <p14:tracePt t="4580" x="5273675" y="3863975"/>
          <p14:tracePt t="4597" x="5127625" y="3863975"/>
          <p14:tracePt t="4613" x="4968875" y="3840163"/>
          <p14:tracePt t="4630" x="4800600" y="3810000"/>
          <p14:tracePt t="4647" x="4610100" y="3810000"/>
          <p14:tracePt t="4663" x="4564063" y="3810000"/>
          <p14:tracePt t="4680" x="4403725" y="3810000"/>
          <p14:tracePt t="4697" x="4321175" y="3810000"/>
          <p14:tracePt t="4713" x="4289425" y="3810000"/>
          <p14:tracePt t="4730" x="4267200" y="3810000"/>
          <p14:tracePt t="4747" x="4259263" y="3810000"/>
          <p14:tracePt t="4840" x="4259263" y="3802063"/>
          <p14:tracePt t="4904" x="4267200" y="3787775"/>
          <p14:tracePt t="4912" x="4305300" y="3787775"/>
          <p14:tracePt t="4920" x="4381500" y="3779838"/>
          <p14:tracePt t="4930" x="4479925" y="3779838"/>
          <p14:tracePt t="4947" x="4822825" y="3779838"/>
          <p14:tracePt t="4964" x="5295900" y="3779838"/>
          <p14:tracePt t="4980" x="5730875" y="3779838"/>
          <p14:tracePt t="4997" x="6042025" y="3779838"/>
          <p14:tracePt t="5014" x="6180138" y="3779838"/>
          <p14:tracePt t="5030" x="6202363" y="3771900"/>
          <p14:tracePt t="5047" x="6202363" y="3763963"/>
          <p14:tracePt t="5063" x="6202363" y="3749675"/>
          <p14:tracePt t="5080" x="6188075" y="3725863"/>
          <p14:tracePt t="5097" x="6172200" y="3711575"/>
          <p14:tracePt t="5113" x="6149975" y="3695700"/>
          <p14:tracePt t="5130" x="6126163" y="3673475"/>
          <p14:tracePt t="5147" x="6088063" y="3649663"/>
          <p14:tracePt t="5164" x="6073775" y="3649663"/>
          <p14:tracePt t="5224" x="6065838" y="3649663"/>
          <p14:tracePt t="5232" x="6057900" y="3649663"/>
          <p14:tracePt t="5240" x="6057900" y="3657600"/>
          <p14:tracePt t="5248" x="6049963" y="3657600"/>
          <p14:tracePt t="5263" x="6035675" y="3673475"/>
          <p14:tracePt t="5280" x="6027738" y="3679825"/>
          <p14:tracePt t="5297" x="6003925" y="3679825"/>
          <p14:tracePt t="5314" x="5965825" y="3679825"/>
          <p14:tracePt t="5330" x="5927725" y="3679825"/>
          <p14:tracePt t="5347" x="5897563" y="3679825"/>
          <p14:tracePt t="5364" x="5867400" y="3679825"/>
          <p14:tracePt t="5397" x="5859463" y="3679825"/>
          <p14:tracePt t="5416" x="5851525" y="3679825"/>
          <p14:tracePt t="5432" x="5845175" y="3679825"/>
          <p14:tracePt t="5447" x="5837238" y="3673475"/>
          <p14:tracePt t="5463" x="5821363" y="3635375"/>
          <p14:tracePt t="5480" x="5813425" y="3619500"/>
          <p14:tracePt t="5497" x="5807075" y="3589338"/>
          <p14:tracePt t="5514" x="5783263" y="3551238"/>
          <p14:tracePt t="5530" x="5775325" y="3527425"/>
          <p14:tracePt t="5547" x="5775325" y="3513138"/>
          <p14:tracePt t="5564" x="5768975" y="3497263"/>
          <p14:tracePt t="5580" x="5768975" y="3489325"/>
          <p14:tracePt t="5656" x="5761038" y="3482975"/>
          <p14:tracePt t="5976" x="5761038" y="3489325"/>
          <p14:tracePt t="6424" x="5737225" y="3513138"/>
          <p14:tracePt t="6440" x="5715000" y="3513138"/>
          <p14:tracePt t="6449" x="5707063" y="3521075"/>
          <p14:tracePt t="6456" x="5676900" y="3543300"/>
          <p14:tracePt t="6464" x="5654675" y="3543300"/>
          <p14:tracePt t="6481" x="5646738" y="3551238"/>
          <p14:tracePt t="6497" x="5622925" y="3565525"/>
          <p14:tracePt t="6536" x="5616575" y="3573463"/>
          <p14:tracePt t="6552" x="5616575" y="3581400"/>
          <p14:tracePt t="6576" x="5616575" y="3589338"/>
          <p14:tracePt t="7576" x="5608638" y="3589338"/>
          <p14:tracePt t="7617" x="5608638" y="3603625"/>
          <p14:tracePt t="7640" x="5608638" y="3611563"/>
          <p14:tracePt t="7688" x="5608638" y="3619500"/>
          <p14:tracePt t="7704" x="5608638" y="3635375"/>
          <p14:tracePt t="7736" x="5608638" y="3649663"/>
          <p14:tracePt t="7745" x="5608638" y="3657600"/>
          <p14:tracePt t="7752" x="5608638" y="3665538"/>
          <p14:tracePt t="7764" x="5608638" y="3673475"/>
          <p14:tracePt t="7784" x="5616575" y="3687763"/>
          <p14:tracePt t="7984" x="5622925" y="3695700"/>
          <p14:tracePt t="8007" x="5630863" y="3703638"/>
          <p14:tracePt t="8023" x="5638800" y="3703638"/>
          <p14:tracePt t="8031" x="5638800" y="3711575"/>
          <p14:tracePt t="8047" x="5646738" y="3711575"/>
          <p14:tracePt t="8104" x="5654675" y="3711575"/>
          <p14:tracePt t="8129" x="5668963" y="3711575"/>
          <p14:tracePt t="8144" x="5676900" y="3711575"/>
          <p14:tracePt t="8152" x="5676900" y="3703638"/>
          <p14:tracePt t="8168" x="5676900" y="3687763"/>
          <p14:tracePt t="8181" x="5676900" y="3679825"/>
          <p14:tracePt t="8198" x="5676900" y="3673475"/>
          <p14:tracePt t="8215" x="5684838" y="3657600"/>
          <p14:tracePt t="8231" x="5684838" y="3649663"/>
          <p14:tracePt t="9184" x="5684838" y="3641725"/>
          <p14:tracePt t="9224" x="5684838" y="3635375"/>
          <p14:tracePt t="9352" x="5684838" y="3641725"/>
          <p14:tracePt t="9480" x="5684838" y="3635375"/>
          <p14:tracePt t="12504" x="5692775" y="3627438"/>
          <p14:tracePt t="12664" x="5699125" y="3627438"/>
          <p14:tracePt t="12672" x="5699125" y="3619500"/>
          <p14:tracePt t="12683" x="5699125" y="3611563"/>
          <p14:tracePt t="12700" x="5699125" y="3603625"/>
          <p14:tracePt t="12716" x="5692775" y="3589338"/>
          <p14:tracePt t="12733" x="5676900" y="3573463"/>
          <p14:tracePt t="12750" x="5661025" y="3565525"/>
          <p14:tracePt t="12766" x="5654675" y="3551238"/>
          <p14:tracePt t="12783" x="5622925" y="3535363"/>
          <p14:tracePt t="12799" x="5608638" y="3527425"/>
          <p14:tracePt t="12816" x="5578475" y="3521075"/>
          <p14:tracePt t="12833" x="5508625" y="3513138"/>
          <p14:tracePt t="12850" x="5440363" y="3505200"/>
          <p14:tracePt t="12866" x="5364163" y="3505200"/>
          <p14:tracePt t="12883" x="5295900" y="3505200"/>
          <p14:tracePt t="12900" x="5249863" y="3505200"/>
          <p14:tracePt t="12916" x="5227638" y="3505200"/>
          <p14:tracePt t="12933" x="5203825" y="3513138"/>
          <p14:tracePt t="12950" x="5173663" y="3551238"/>
          <p14:tracePt t="12966" x="5135563" y="3603625"/>
          <p14:tracePt t="12983" x="5127625" y="3665538"/>
          <p14:tracePt t="13000" x="5121275" y="3817938"/>
          <p14:tracePt t="13016" x="5121275" y="3932238"/>
          <p14:tracePt t="13033" x="5121275" y="4046538"/>
          <p14:tracePt t="13050" x="5159375" y="4160838"/>
          <p14:tracePt t="13066" x="5189538" y="4259263"/>
          <p14:tracePt t="13083" x="5227638" y="4335463"/>
          <p14:tracePt t="13100" x="5235575" y="4365625"/>
          <p14:tracePt t="13168" x="5227638" y="4365625"/>
          <p14:tracePt t="13176" x="5219700" y="4365625"/>
          <p14:tracePt t="13184" x="5211763" y="4335463"/>
          <p14:tracePt t="13200" x="5197475" y="4305300"/>
          <p14:tracePt t="13216" x="5189538" y="4251325"/>
          <p14:tracePt t="13233" x="5189538" y="4229100"/>
          <p14:tracePt t="13250" x="5181600" y="4198938"/>
          <p14:tracePt t="13267" x="5181600" y="4175125"/>
          <p14:tracePt t="13283" x="5181600" y="4152900"/>
          <p14:tracePt t="13300" x="5181600" y="4137025"/>
          <p14:tracePt t="13303" x="5181600" y="4122738"/>
          <p14:tracePt t="13333" x="5181600" y="4076700"/>
          <p14:tracePt t="13350" x="5181600" y="4054475"/>
          <p14:tracePt t="13367" x="5211763" y="4000500"/>
          <p14:tracePt t="13383" x="5311775" y="3962400"/>
          <p14:tracePt t="13399" x="5502275" y="3924300"/>
          <p14:tracePt t="13416" x="5730875" y="3886200"/>
          <p14:tracePt t="13433" x="5951538" y="3856038"/>
          <p14:tracePt t="13450" x="6118225" y="3856038"/>
          <p14:tracePt t="13466" x="6264275" y="3856038"/>
          <p14:tracePt t="13483" x="6354763" y="3856038"/>
          <p14:tracePt t="13500" x="6423025" y="3848100"/>
          <p14:tracePt t="13516" x="6492875" y="3840163"/>
          <p14:tracePt t="13533" x="6553200" y="3825875"/>
          <p14:tracePt t="13550" x="6645275" y="3817938"/>
          <p14:tracePt t="13566" x="6727825" y="3817938"/>
          <p14:tracePt t="13583" x="6811963" y="3817938"/>
          <p14:tracePt t="13600" x="6873875" y="3817938"/>
          <p14:tracePt t="13616" x="6896100" y="3817938"/>
          <p14:tracePt t="13633" x="6942138" y="3817938"/>
          <p14:tracePt t="13650" x="7026275" y="3825875"/>
          <p14:tracePt t="13667" x="7146925" y="3856038"/>
          <p14:tracePt t="13683" x="7269163" y="3870325"/>
          <p14:tracePt t="13700" x="7345363" y="3870325"/>
          <p14:tracePt t="13717" x="7383463" y="3870325"/>
          <p14:tracePt t="13733" x="7391400" y="3870325"/>
          <p14:tracePt t="13767" x="7407275" y="3870325"/>
          <p14:tracePt t="13800" x="7407275" y="3856038"/>
          <p14:tracePt t="13817" x="7407275" y="3840163"/>
          <p14:tracePt t="13833" x="7391400" y="3817938"/>
          <p14:tracePt t="13850" x="7383463" y="3817938"/>
          <p14:tracePt t="13867" x="7375525" y="3817938"/>
          <p14:tracePt t="13944" x="7369175" y="3817938"/>
          <p14:tracePt t="13952" x="7361238" y="3817938"/>
          <p14:tracePt t="13960" x="7345363" y="3825875"/>
          <p14:tracePt t="13968" x="7337425" y="3832225"/>
          <p14:tracePt t="13983" x="7307263" y="3848100"/>
          <p14:tracePt t="14000" x="7254875" y="3886200"/>
          <p14:tracePt t="14016" x="7216775" y="3894138"/>
          <p14:tracePt t="14033" x="7178675" y="3908425"/>
          <p14:tracePt t="14050" x="7162800" y="3908425"/>
          <p14:tracePt t="14296" x="7146925" y="3908425"/>
          <p14:tracePt t="14304" x="7124700" y="3908425"/>
          <p14:tracePt t="14312" x="7108825" y="3908425"/>
          <p14:tracePt t="14320" x="7064375" y="3886200"/>
          <p14:tracePt t="14333" x="7002463" y="3870325"/>
          <p14:tracePt t="14350" x="6819900" y="3840163"/>
          <p14:tracePt t="14368" x="6461125" y="3779838"/>
          <p14:tracePt t="14383" x="6278563" y="3741738"/>
          <p14:tracePt t="14400" x="6188075" y="3711575"/>
          <p14:tracePt t="14417" x="6172200" y="3703638"/>
          <p14:tracePt t="14472" x="6164263" y="3703638"/>
          <p14:tracePt t="14480" x="6156325" y="3687763"/>
          <p14:tracePt t="14488" x="6149975" y="3673475"/>
          <p14:tracePt t="14500" x="6134100" y="3649663"/>
          <p14:tracePt t="14517" x="6103938" y="3627438"/>
          <p14:tracePt t="14534" x="6057900" y="3597275"/>
          <p14:tracePt t="14550" x="5973763" y="3565525"/>
          <p14:tracePt t="14567" x="5837238" y="3543300"/>
          <p14:tracePt t="14584" x="5761038" y="3527425"/>
          <p14:tracePt t="14600" x="5730875" y="3527425"/>
          <p14:tracePt t="14655" x="5722938" y="3527425"/>
          <p14:tracePt t="14663" x="5722938" y="3535363"/>
          <p14:tracePt t="14671" x="5715000" y="3551238"/>
          <p14:tracePt t="14683" x="5715000" y="3565525"/>
          <p14:tracePt t="14700" x="5707063" y="3581400"/>
          <p14:tracePt t="14717" x="5707063" y="3603625"/>
          <p14:tracePt t="14733" x="5699125" y="3627438"/>
          <p14:tracePt t="14750" x="5699125" y="3641725"/>
          <p14:tracePt t="14767" x="5692775" y="3641725"/>
          <p14:tracePt t="16039" x="5707063" y="3641725"/>
          <p14:tracePt t="16048" x="5730875" y="3641725"/>
          <p14:tracePt t="16056" x="5761038" y="3641725"/>
          <p14:tracePt t="16067" x="5813425" y="3649663"/>
          <p14:tracePt t="16084" x="5921375" y="3657600"/>
          <p14:tracePt t="16101" x="6073775" y="3657600"/>
          <p14:tracePt t="16117" x="6180138" y="3657600"/>
          <p14:tracePt t="16134" x="6286500" y="3657600"/>
          <p14:tracePt t="16151" x="6400800" y="3657600"/>
          <p14:tracePt t="16167" x="6492875" y="3657600"/>
          <p14:tracePt t="16184" x="6607175" y="3657600"/>
          <p14:tracePt t="16201" x="6735763" y="3657600"/>
          <p14:tracePt t="16217" x="6896100" y="3657600"/>
          <p14:tracePt t="16234" x="7048500" y="3657600"/>
          <p14:tracePt t="16251" x="7200900" y="3657600"/>
          <p14:tracePt t="16268" x="7345363" y="3657600"/>
          <p14:tracePt t="16284" x="7521575" y="3673475"/>
          <p14:tracePt t="16301" x="7673975" y="3711575"/>
          <p14:tracePt t="16304" x="7772400" y="3733800"/>
          <p14:tracePt t="16318" x="7856538" y="3741738"/>
          <p14:tracePt t="16334" x="7985125" y="3763963"/>
          <p14:tracePt t="16351" x="8085138" y="3802063"/>
          <p14:tracePt t="16368" x="8123238" y="3810000"/>
          <p14:tracePt t="16384" x="8131175" y="3817938"/>
          <p14:tracePt t="16440" x="8123238" y="3825875"/>
          <p14:tracePt t="16448" x="8115300" y="3825875"/>
          <p14:tracePt t="16456" x="8093075" y="3825875"/>
          <p14:tracePt t="16468" x="8085138" y="3825875"/>
          <p14:tracePt t="16484" x="8039100" y="3817938"/>
          <p14:tracePt t="16501" x="7993063" y="3802063"/>
          <p14:tracePt t="16518" x="7970838" y="3787775"/>
          <p14:tracePt t="16534" x="7940675" y="3771900"/>
          <p14:tracePt t="16551" x="7916863" y="3763963"/>
          <p14:tracePt t="16568" x="7886700" y="3756025"/>
          <p14:tracePt t="16584" x="7848600" y="3733800"/>
          <p14:tracePt t="16601" x="7826375" y="3733800"/>
          <p14:tracePt t="16618" x="7810500" y="3717925"/>
          <p14:tracePt t="16634" x="7794625" y="3717925"/>
          <p14:tracePt t="16668" x="7794625" y="3711575"/>
          <p14:tracePt t="16684" x="7788275" y="3703638"/>
          <p14:tracePt t="16701" x="7780338" y="3695700"/>
          <p14:tracePt t="16718" x="7772400" y="3695700"/>
          <p14:tracePt t="16734" x="7772400" y="3687763"/>
          <p14:tracePt t="16751" x="7764463" y="3679825"/>
          <p14:tracePt t="16776" x="7750175" y="3673475"/>
          <p14:tracePt t="16816" x="7742238" y="3673475"/>
          <p14:tracePt t="16872" x="7734300" y="3673475"/>
          <p14:tracePt t="16888" x="7726363" y="3673475"/>
          <p14:tracePt t="16944" x="7718425" y="3673475"/>
          <p14:tracePt t="16985" x="7712075" y="3673475"/>
          <p14:tracePt t="17256" x="7704138" y="3673475"/>
          <p14:tracePt t="17280" x="7696200" y="3673475"/>
          <p14:tracePt t="17304" x="7688263" y="3673475"/>
          <p14:tracePt t="17336" x="7680325" y="3673475"/>
          <p14:tracePt t="17353" x="7666038" y="3673475"/>
          <p14:tracePt t="17360" x="7635875" y="3673475"/>
          <p14:tracePt t="17368" x="7589838" y="3679825"/>
          <p14:tracePt t="17385" x="7505700" y="3695700"/>
          <p14:tracePt t="17401" x="7399338" y="3703638"/>
          <p14:tracePt t="17418" x="7299325" y="3703638"/>
          <p14:tracePt t="17435" x="7223125" y="3695700"/>
          <p14:tracePt t="17451" x="7178675" y="3665538"/>
          <p14:tracePt t="17468" x="7162800" y="3649663"/>
          <p14:tracePt t="17485" x="7162800" y="3619500"/>
          <p14:tracePt t="17501" x="7170738" y="3603625"/>
          <p14:tracePt t="17518" x="7185025" y="3565525"/>
          <p14:tracePt t="17535" x="7200900" y="3513138"/>
          <p14:tracePt t="17551" x="7200900" y="3505200"/>
          <p14:tracePt t="17568" x="7216775" y="3475038"/>
          <p14:tracePt t="17601" x="7216775" y="3467100"/>
          <p14:tracePt t="18096" x="7216775" y="3475038"/>
          <p14:tracePt t="18136" x="7216775" y="3482975"/>
          <p14:tracePt t="18144" x="7216775" y="3489325"/>
          <p14:tracePt t="18160" x="7216775" y="3497263"/>
          <p14:tracePt t="18168" x="7216775" y="3505200"/>
          <p14:tracePt t="18185" x="7208838" y="3527425"/>
          <p14:tracePt t="18202" x="7208838" y="3551238"/>
          <p14:tracePt t="18218" x="7208838" y="3581400"/>
          <p14:tracePt t="18235" x="7208838" y="3619500"/>
          <p14:tracePt t="18252" x="7208838" y="3679825"/>
          <p14:tracePt t="18268" x="7208838" y="3741738"/>
          <p14:tracePt t="18285" x="7208838" y="3802063"/>
          <p14:tracePt t="18302" x="7208838" y="3870325"/>
          <p14:tracePt t="18305" x="7208838" y="3894138"/>
          <p14:tracePt t="18318" x="7208838" y="3916363"/>
          <p14:tracePt t="18335" x="7192963" y="3970338"/>
          <p14:tracePt t="18352" x="7192963" y="4008438"/>
          <p14:tracePt t="18368" x="7185025" y="4022725"/>
          <p14:tracePt t="18385" x="7178675" y="4038600"/>
          <p14:tracePt t="18402" x="7178675" y="4046538"/>
          <p14:tracePt t="18504" x="7170738" y="4046538"/>
          <p14:tracePt t="18520" x="7170738" y="4030663"/>
          <p14:tracePt t="18528" x="7170738" y="4008438"/>
          <p14:tracePt t="18536" x="7192963" y="3978275"/>
          <p14:tracePt t="18552" x="7231063" y="3916363"/>
          <p14:tracePt t="18568" x="7269163" y="3848100"/>
          <p14:tracePt t="18585" x="7315200" y="3794125"/>
          <p14:tracePt t="18602" x="7361238" y="3749675"/>
          <p14:tracePt t="18618" x="7375525" y="3725863"/>
          <p14:tracePt t="18635" x="7391400" y="3711575"/>
          <p14:tracePt t="18652" x="7399338" y="3703638"/>
          <p14:tracePt t="18668" x="7407275" y="3703638"/>
          <p14:tracePt t="18685" x="7407275" y="3695700"/>
          <p14:tracePt t="18702" x="7413625" y="3695700"/>
          <p14:tracePt t="18718" x="7429500" y="3695700"/>
          <p14:tracePt t="18735" x="7475538" y="3711575"/>
          <p14:tracePt t="18752" x="7535863" y="3725863"/>
          <p14:tracePt t="18768" x="7581900" y="3725863"/>
          <p14:tracePt t="18785" x="7597775" y="3725863"/>
          <p14:tracePt t="18802" x="7612063" y="3725863"/>
          <p14:tracePt t="18818" x="7620000" y="3725863"/>
          <p14:tracePt t="18835" x="7620000" y="3717925"/>
          <p14:tracePt t="18852" x="7620000" y="3679825"/>
          <p14:tracePt t="18868" x="7620000" y="3641725"/>
          <p14:tracePt t="18885" x="7612063" y="3597275"/>
          <p14:tracePt t="18902" x="7604125" y="3565525"/>
          <p14:tracePt t="18919" x="7604125" y="3551238"/>
          <p14:tracePt t="18936" x="7604125" y="3535363"/>
          <p14:tracePt t="18952" x="7604125" y="3527425"/>
          <p14:tracePt t="19048" x="7612063" y="3527425"/>
          <p14:tracePt t="19160" x="7612063" y="3543300"/>
          <p14:tracePt t="19200" x="7612063" y="3551238"/>
          <p14:tracePt t="19216" x="7612063" y="3559175"/>
          <p14:tracePt t="19248" x="7612063" y="3565525"/>
          <p14:tracePt t="19416" x="7604125" y="3573463"/>
          <p14:tracePt t="20088" x="7612063" y="3573463"/>
          <p14:tracePt t="20096" x="7650163" y="3573463"/>
          <p14:tracePt t="20104" x="7750175" y="3573463"/>
          <p14:tracePt t="20119" x="8061325" y="3551238"/>
          <p14:tracePt t="20135" x="8389938" y="3551238"/>
          <p14:tracePt t="20152" x="8686800" y="3513138"/>
          <p14:tracePt t="20169" x="8885238" y="3467100"/>
          <p14:tracePt t="20186" x="8991600" y="3444875"/>
          <p14:tracePt t="20202" x="9037638" y="3421063"/>
          <p14:tracePt t="20219" x="9067800" y="3406775"/>
          <p14:tracePt t="20236" x="9067800" y="3398838"/>
          <p14:tracePt t="20252" x="9083675" y="3375025"/>
          <p14:tracePt t="20269" x="9097963" y="3352800"/>
          <p14:tracePt t="20286" x="9121775" y="3314700"/>
          <p14:tracePt t="20303" x="9128125" y="3292475"/>
          <p14:tracePt t="20306" x="9136063" y="3284538"/>
          <p14:tracePt t="20319" x="9144000" y="3268663"/>
          <p14:tracePt t="20336" x="9151938" y="3230563"/>
          <p14:tracePt t="20352" x="9174163" y="3208338"/>
          <p14:tracePt t="20369" x="9197975" y="3184525"/>
          <p14:tracePt t="20386" x="9228138" y="3162300"/>
          <p14:tracePt t="20402" x="9250363" y="3154363"/>
          <p14:tracePt t="20419" x="9258300" y="3154363"/>
          <p14:tracePt t="20436" x="9266238" y="3154363"/>
          <p14:tracePt t="20480" x="9274175" y="3154363"/>
          <p14:tracePt t="20488" x="9280525" y="3162300"/>
          <p14:tracePt t="20503" x="9280525" y="3170238"/>
          <p14:tracePt t="20519" x="9304338" y="3238500"/>
          <p14:tracePt t="20536" x="9304338" y="3284538"/>
          <p14:tracePt t="20552" x="9304338" y="3322638"/>
          <p14:tracePt t="20569" x="9304338" y="3336925"/>
          <p14:tracePt t="20586" x="9304338" y="3352800"/>
          <p14:tracePt t="20602" x="9304338" y="3360738"/>
          <p14:tracePt t="20619" x="9296400" y="3360738"/>
          <p14:tracePt t="20636" x="9288463" y="3360738"/>
          <p14:tracePt t="20652" x="9274175" y="3360738"/>
          <p14:tracePt t="20669" x="9258300" y="3360738"/>
          <p14:tracePt t="20686" x="9250363" y="3360738"/>
          <p14:tracePt t="20776" x="9242425" y="3360738"/>
          <p14:tracePt t="20864" x="9236075" y="3360738"/>
          <p14:tracePt t="21024" x="9236075" y="3352800"/>
          <p14:tracePt t="21031" x="9242425" y="3330575"/>
          <p14:tracePt t="21039" x="9242425" y="3306763"/>
          <p14:tracePt t="21053" x="9258300" y="3284538"/>
          <p14:tracePt t="21069" x="9274175" y="3230563"/>
          <p14:tracePt t="21086" x="9274175" y="3178175"/>
          <p14:tracePt t="21103" x="9288463" y="3101975"/>
          <p14:tracePt t="21119" x="9288463" y="3094038"/>
          <p14:tracePt t="21136" x="9296400" y="3078163"/>
          <p14:tracePt t="21153" x="9296400" y="3070225"/>
          <p14:tracePt t="21186" x="9296400" y="3063875"/>
          <p14:tracePt t="21208" x="9296400" y="3048000"/>
          <p14:tracePt t="21256" x="9288463" y="3040063"/>
          <p14:tracePt t="21288" x="9288463" y="3032125"/>
          <p14:tracePt t="21296" x="9280525" y="3025775"/>
          <p14:tracePt t="21440" x="9280525" y="3032125"/>
          <p14:tracePt t="21448" x="9274175" y="3070225"/>
          <p14:tracePt t="21456" x="9266238" y="3086100"/>
          <p14:tracePt t="21469" x="9258300" y="3124200"/>
          <p14:tracePt t="21486" x="9212263" y="3192463"/>
          <p14:tracePt t="21503" x="9121775" y="3322638"/>
          <p14:tracePt t="21519" x="9090025" y="3375025"/>
          <p14:tracePt t="21536" x="9067800" y="3413125"/>
          <p14:tracePt t="21553" x="9045575" y="3436938"/>
          <p14:tracePt t="21569" x="9029700" y="3451225"/>
          <p14:tracePt t="21586" x="9029700" y="3459163"/>
          <p14:tracePt t="21603" x="9021763" y="3475038"/>
          <p14:tracePt t="21619" x="9007475" y="3482975"/>
          <p14:tracePt t="21636" x="9007475" y="3505200"/>
          <p14:tracePt t="21653" x="9007475" y="3521075"/>
          <p14:tracePt t="21669" x="9007475" y="3551238"/>
          <p14:tracePt t="21686" x="9007475" y="3559175"/>
          <p14:tracePt t="21703" x="9013825" y="3581400"/>
          <p14:tracePt t="21719" x="9037638" y="3589338"/>
          <p14:tracePt t="21736" x="9051925" y="3597275"/>
          <p14:tracePt t="21753" x="9075738" y="3597275"/>
          <p14:tracePt t="21770" x="9083675" y="3597275"/>
          <p14:tracePt t="21803" x="9090025" y="3597275"/>
          <p14:tracePt t="21832" x="9075738" y="3589338"/>
          <p14:tracePt t="21840" x="9051925" y="3581400"/>
          <p14:tracePt t="21853" x="9021763" y="3565525"/>
          <p14:tracePt t="21870" x="8885238" y="3565525"/>
          <p14:tracePt t="21886" x="8763000" y="3603625"/>
          <p14:tracePt t="21903" x="8504238" y="3711575"/>
          <p14:tracePt t="21919" x="8359775" y="3749675"/>
          <p14:tracePt t="21936" x="8213725" y="3771900"/>
          <p14:tracePt t="21953" x="8131175" y="3771900"/>
          <p14:tracePt t="21969" x="8069263" y="3771900"/>
          <p14:tracePt t="21986" x="7970838" y="3756025"/>
          <p14:tracePt t="22003" x="7848600" y="3711575"/>
          <p14:tracePt t="22019" x="7712075" y="3673475"/>
          <p14:tracePt t="22036" x="7604125" y="3641725"/>
          <p14:tracePt t="22053" x="7505700" y="3611563"/>
          <p14:tracePt t="22070" x="7467600" y="3603625"/>
          <p14:tracePt t="22086" x="7459663" y="3589338"/>
          <p14:tracePt t="22103" x="7451725" y="3589338"/>
          <p14:tracePt t="22136" x="7445375" y="3589338"/>
          <p14:tracePt t="22152" x="7429500" y="3589338"/>
          <p14:tracePt t="22160" x="7429500" y="3597275"/>
          <p14:tracePt t="22176" x="7421563" y="3603625"/>
          <p14:tracePt t="22216" x="7421563" y="3611563"/>
          <p14:tracePt t="22248" x="7421563" y="3619500"/>
          <p14:tracePt t="22256" x="7421563" y="3635375"/>
          <p14:tracePt t="22272" x="7421563" y="3649663"/>
          <p14:tracePt t="22280" x="7421563" y="3657600"/>
          <p14:tracePt t="22288" x="7421563" y="3679825"/>
          <p14:tracePt t="22303" x="7421563" y="3703638"/>
          <p14:tracePt t="22320" x="7413625" y="3756025"/>
          <p14:tracePt t="22336" x="7413625" y="3787775"/>
          <p14:tracePt t="22353" x="7413625" y="3817938"/>
          <p14:tracePt t="22370" x="7437438" y="3856038"/>
          <p14:tracePt t="22386" x="7513638" y="3902075"/>
          <p14:tracePt t="22403" x="7650163" y="3932238"/>
          <p14:tracePt t="22420" x="7932738" y="3932238"/>
          <p14:tracePt t="22436" x="8283575" y="3932238"/>
          <p14:tracePt t="22453" x="8740775" y="3825875"/>
          <p14:tracePt t="22470" x="9037638" y="3703638"/>
          <p14:tracePt t="22487" x="9266238" y="3559175"/>
          <p14:tracePt t="22503" x="9296400" y="3521075"/>
          <p14:tracePt t="22520" x="9296400" y="3489325"/>
          <p14:tracePt t="22536" x="9304338" y="3467100"/>
          <p14:tracePt t="22553" x="9318625" y="3451225"/>
          <p14:tracePt t="22570" x="9318625" y="3444875"/>
          <p14:tracePt t="22603" x="9318625" y="3429000"/>
          <p14:tracePt t="22624" x="9326563" y="3429000"/>
          <p14:tracePt t="22672" x="9334500" y="3429000"/>
          <p14:tracePt t="22696" x="9342438" y="3429000"/>
          <p14:tracePt t="22712" x="9350375" y="3429000"/>
          <p14:tracePt t="22736" x="9356725" y="3436938"/>
          <p14:tracePt t="22744" x="9356725" y="3451225"/>
          <p14:tracePt t="22753" x="9356725" y="3467100"/>
          <p14:tracePt t="22770" x="9356725" y="3489325"/>
          <p14:tracePt t="22786" x="9380538" y="3535363"/>
          <p14:tracePt t="22803" x="9388475" y="3551238"/>
          <p14:tracePt t="22856" x="9388475" y="3559175"/>
          <p14:tracePt t="22864" x="9380538" y="3559175"/>
          <p14:tracePt t="22888" x="9372600" y="3559175"/>
          <p14:tracePt t="22897" x="9364663" y="3559175"/>
          <p14:tracePt t="22905" x="9356725" y="3559175"/>
          <p14:tracePt t="22920" x="9350375" y="3559175"/>
          <p14:tracePt t="23032" x="9342438" y="3559175"/>
          <p14:tracePt t="23088" x="9334500" y="3559175"/>
          <p14:tracePt t="23096" x="9318625" y="3559175"/>
          <p14:tracePt t="23105" x="9304338" y="3559175"/>
          <p14:tracePt t="23120" x="9228138" y="3559175"/>
          <p14:tracePt t="23137" x="9090025" y="3573463"/>
          <p14:tracePt t="23153" x="8855075" y="3657600"/>
          <p14:tracePt t="23170" x="8610600" y="3717925"/>
          <p14:tracePt t="23187" x="8450263" y="3741738"/>
          <p14:tracePt t="23203" x="8382000" y="3741738"/>
          <p14:tracePt t="23220" x="8359775" y="3733800"/>
          <p14:tracePt t="23237" x="8343900" y="3733800"/>
          <p14:tracePt t="23253" x="8305800" y="3717925"/>
          <p14:tracePt t="23270" x="8213725" y="3711575"/>
          <p14:tracePt t="23288" x="8016875" y="3703638"/>
          <p14:tracePt t="23303" x="7924800" y="3703638"/>
          <p14:tracePt t="23320" x="7886700" y="3703638"/>
          <p14:tracePt t="23337" x="7870825" y="3703638"/>
          <p14:tracePt t="23353" x="7864475" y="3703638"/>
          <p14:tracePt t="23370" x="7856538" y="3703638"/>
          <p14:tracePt t="23387" x="7840663" y="3703638"/>
          <p14:tracePt t="23404" x="7826375" y="3703638"/>
          <p14:tracePt t="23420" x="7810500" y="3703638"/>
          <p14:tracePt t="23437" x="7794625" y="3703638"/>
          <p14:tracePt t="23453" x="7780338" y="3703638"/>
          <p14:tracePt t="23470" x="7756525" y="3703638"/>
          <p14:tracePt t="23487" x="7688263" y="3687763"/>
          <p14:tracePt t="23503" x="7573963" y="3679825"/>
          <p14:tracePt t="23520" x="7535863" y="3679825"/>
          <p14:tracePt t="23537" x="7513638" y="3679825"/>
          <p14:tracePt t="24344" x="7527925" y="3673475"/>
          <p14:tracePt t="24368" x="7543800" y="3673475"/>
          <p14:tracePt t="24376" x="7551738" y="3673475"/>
          <p14:tracePt t="24387" x="7559675" y="3673475"/>
          <p14:tracePt t="24404" x="7566025" y="3673475"/>
          <p14:tracePt t="24420" x="7581900" y="3673475"/>
          <p14:tracePt t="24437" x="7589838" y="3673475"/>
          <p14:tracePt t="24454" x="7604125" y="3673475"/>
          <p14:tracePt t="24471" x="7635875" y="3673475"/>
          <p14:tracePt t="24487" x="7658100" y="3673475"/>
          <p14:tracePt t="24504" x="7696200" y="3673475"/>
          <p14:tracePt t="24521" x="7726363" y="3673475"/>
          <p14:tracePt t="24537" x="7742238" y="3673475"/>
          <p14:tracePt t="24554" x="7772400" y="3679825"/>
          <p14:tracePt t="24571" x="7788275" y="3687763"/>
          <p14:tracePt t="24587" x="7810500" y="3687763"/>
          <p14:tracePt t="24604" x="7848600" y="3695700"/>
          <p14:tracePt t="24621" x="7908925" y="3711575"/>
          <p14:tracePt t="24637" x="7993063" y="3717925"/>
          <p14:tracePt t="24654" x="8115300" y="3741738"/>
          <p14:tracePt t="24671" x="8359775" y="3749675"/>
          <p14:tracePt t="24687" x="8572500" y="3749675"/>
          <p14:tracePt t="24704" x="8755063" y="3749675"/>
          <p14:tracePt t="24721" x="8907463" y="3733800"/>
          <p14:tracePt t="24737" x="9007475" y="3695700"/>
          <p14:tracePt t="24754" x="9067800" y="3649663"/>
          <p14:tracePt t="24771" x="9105900" y="3611563"/>
          <p14:tracePt t="24787" x="9128125" y="3581400"/>
          <p14:tracePt t="24804" x="9151938" y="3551238"/>
          <p14:tracePt t="24821" x="9174163" y="3513138"/>
          <p14:tracePt t="24823" x="9182100" y="3513138"/>
          <p14:tracePt t="24837" x="9182100" y="3505200"/>
          <p14:tracePt t="24854" x="9197975" y="3489325"/>
          <p14:tracePt t="24887" x="9212263" y="3489325"/>
          <p14:tracePt t="24904" x="9242425" y="3489325"/>
          <p14:tracePt t="24921" x="9250363" y="3489325"/>
          <p14:tracePt t="24937" x="9258300" y="3489325"/>
          <p14:tracePt t="24954" x="9266238" y="3489325"/>
          <p14:tracePt t="24971" x="9274175" y="3489325"/>
          <p14:tracePt t="24987" x="9288463" y="3497263"/>
          <p14:tracePt t="25004" x="9304338" y="3521075"/>
          <p14:tracePt t="25021" x="9334500" y="3527425"/>
          <p14:tracePt t="25038" x="9350375" y="3543300"/>
          <p14:tracePt t="25054" x="9356725" y="3543300"/>
          <p14:tracePt t="25128" x="9364663" y="3543300"/>
          <p14:tracePt t="26208" x="9356725" y="3543300"/>
          <p14:tracePt t="26224" x="9356725" y="3551238"/>
          <p14:tracePt t="26232" x="9350375" y="3559175"/>
          <p14:tracePt t="26240" x="9342438" y="3573463"/>
          <p14:tracePt t="26255" x="9342438" y="3603625"/>
          <p14:tracePt t="26271" x="9342438" y="3641725"/>
          <p14:tracePt t="26288" x="9342438" y="3802063"/>
          <p14:tracePt t="26304" x="9342438" y="3908425"/>
          <p14:tracePt t="26321" x="9342438" y="4022725"/>
          <p14:tracePt t="26338" x="9342438" y="4114800"/>
          <p14:tracePt t="26355" x="9342438" y="4137025"/>
          <p14:tracePt t="26400" x="9342438" y="4106863"/>
          <p14:tracePt t="26408" x="9342438" y="4076700"/>
          <p14:tracePt t="26416" x="9342438" y="4016375"/>
          <p14:tracePt t="26424" x="9342438" y="3962400"/>
          <p14:tracePt t="26438" x="9350375" y="3916363"/>
          <p14:tracePt t="26455" x="9388475" y="3717925"/>
          <p14:tracePt t="26471" x="9410700" y="3665538"/>
          <p14:tracePt t="26488" x="9448800" y="3565525"/>
          <p14:tracePt t="26505" x="9456738" y="3535363"/>
          <p14:tracePt t="26521" x="9456738" y="3527425"/>
          <p14:tracePt t="26538" x="9456738" y="3513138"/>
          <p14:tracePt t="26555" x="9448800" y="3497263"/>
          <p14:tracePt t="26571" x="9402763" y="3475038"/>
          <p14:tracePt t="26588" x="9326563" y="3451225"/>
          <p14:tracePt t="26605" x="9250363" y="3451225"/>
          <p14:tracePt t="26621" x="9159875" y="3482975"/>
          <p14:tracePt t="26638" x="9090025" y="3559175"/>
          <p14:tracePt t="26655" x="9059863" y="3673475"/>
          <p14:tracePt t="26671" x="9059863" y="3711575"/>
          <p14:tracePt t="26688" x="9121775" y="3763963"/>
          <p14:tracePt t="26705" x="9197975" y="3763963"/>
          <p14:tracePt t="26721" x="9356725" y="3749675"/>
          <p14:tracePt t="26738" x="9540875" y="3665538"/>
          <p14:tracePt t="26755" x="9623425" y="3559175"/>
          <p14:tracePt t="26771" x="9623425" y="3459163"/>
          <p14:tracePt t="26788" x="9623425" y="3382963"/>
          <p14:tracePt t="26805" x="9571038" y="3330575"/>
          <p14:tracePt t="26821" x="9478963" y="3292475"/>
          <p14:tracePt t="26838" x="9410700" y="3268663"/>
          <p14:tracePt t="26841" x="9402763" y="3268663"/>
          <p14:tracePt t="26856" x="9372600" y="3276600"/>
          <p14:tracePt t="26871" x="9364663" y="3292475"/>
          <p14:tracePt t="26888" x="9364663" y="3344863"/>
          <p14:tracePt t="26905" x="9364663" y="3375025"/>
          <p14:tracePt t="26922" x="9372600" y="3413125"/>
          <p14:tracePt t="26938" x="9380538" y="3421063"/>
          <p14:tracePt t="26955" x="9388475" y="3436938"/>
          <p14:tracePt t="26972" x="9388475" y="3459163"/>
          <p14:tracePt t="26988" x="9372600" y="3573463"/>
          <p14:tracePt t="27005" x="9356725" y="3733800"/>
          <p14:tracePt t="27021" x="9334500" y="3940175"/>
          <p14:tracePt t="27038" x="9334500" y="4152900"/>
          <p14:tracePt t="27055" x="9350375" y="4305300"/>
          <p14:tracePt t="27072" x="9364663" y="4313238"/>
          <p14:tracePt t="27088" x="9372600" y="4313238"/>
          <p14:tracePt t="27105" x="9440863" y="4297363"/>
          <p14:tracePt t="27121" x="9540875" y="4183063"/>
          <p14:tracePt t="27138" x="9593263" y="4030663"/>
          <p14:tracePt t="27155" x="9609138" y="3902075"/>
          <p14:tracePt t="27172" x="9609138" y="3832225"/>
          <p14:tracePt t="27188" x="9578975" y="3771900"/>
          <p14:tracePt t="27205" x="9509125" y="3717925"/>
          <p14:tracePt t="27221" x="9432925" y="3695700"/>
          <p14:tracePt t="27238" x="9380538" y="3695700"/>
          <p14:tracePt t="27255" x="9280525" y="3856038"/>
          <p14:tracePt t="27271" x="9250363" y="4030663"/>
          <p14:tracePt t="27288" x="9250363" y="4175125"/>
          <p14:tracePt t="27305" x="9266238" y="4267200"/>
          <p14:tracePt t="27321" x="9326563" y="4305300"/>
          <p14:tracePt t="27338" x="9410700" y="4321175"/>
          <p14:tracePt t="27355" x="9563100" y="4289425"/>
          <p14:tracePt t="27372" x="9617075" y="4229100"/>
          <p14:tracePt t="27388" x="9639300" y="4144963"/>
          <p14:tracePt t="27405" x="9639300" y="4076700"/>
          <p14:tracePt t="27422" x="9617075" y="4016375"/>
          <p14:tracePt t="27438" x="9563100" y="3992563"/>
          <p14:tracePt t="27455" x="9509125" y="3992563"/>
          <p14:tracePt t="27471" x="9448800" y="4054475"/>
          <p14:tracePt t="27488" x="9402763" y="4137025"/>
          <p14:tracePt t="27505" x="9394825" y="4221163"/>
          <p14:tracePt t="27522" x="9394825" y="4283075"/>
          <p14:tracePt t="27538" x="9394825" y="4305300"/>
          <p14:tracePt t="27555" x="9410700" y="4321175"/>
          <p14:tracePt t="27640" x="9410700" y="4305300"/>
          <p14:tracePt t="27656" x="9402763" y="4297363"/>
          <p14:tracePt t="27672" x="9402763" y="4289425"/>
          <p14:tracePt t="27680" x="9394825" y="4283075"/>
          <p14:tracePt t="27696" x="9388475" y="4275138"/>
          <p14:tracePt t="27784" x="9380538" y="4275138"/>
          <p14:tracePt t="27824" x="9372600" y="4283075"/>
          <p14:tracePt t="27848" x="9364663" y="4297363"/>
          <p14:tracePt t="27864" x="9364663" y="4313238"/>
          <p14:tracePt t="27880" x="9356725" y="4321175"/>
          <p14:tracePt t="27888" x="9356725" y="4327525"/>
          <p14:tracePt t="27904" x="9350375" y="4335463"/>
          <p14:tracePt t="27928" x="9334500" y="4343400"/>
          <p14:tracePt t="27944" x="9318625" y="4343400"/>
          <p14:tracePt t="27952" x="9318625" y="4351338"/>
          <p14:tracePt t="27984" x="9312275" y="4351338"/>
          <p14:tracePt t="28376" x="9296400" y="4351338"/>
          <p14:tracePt t="28384" x="9288463" y="4351338"/>
          <p14:tracePt t="28696" x="9274175" y="4351338"/>
          <p14:tracePt t="28704" x="9274175" y="4359275"/>
          <p14:tracePt t="28712" x="9274175" y="4373563"/>
          <p14:tracePt t="28722" x="9274175" y="4403725"/>
          <p14:tracePt t="28739" x="9274175" y="4473575"/>
          <p14:tracePt t="28755" x="9266238" y="4525963"/>
          <p14:tracePt t="28772" x="9250363" y="4572000"/>
          <p14:tracePt t="28789" x="9228138" y="4618038"/>
          <p14:tracePt t="28805" x="9197975" y="4656138"/>
          <p14:tracePt t="28822" x="9182100" y="4670425"/>
          <p14:tracePt t="28839" x="9144000" y="4678363"/>
          <p14:tracePt t="28855" x="9121775" y="4678363"/>
          <p14:tracePt t="28872" x="9075738" y="4678363"/>
          <p14:tracePt t="28889" x="8991600" y="4648200"/>
          <p14:tracePt t="28905" x="8931275" y="4625975"/>
          <p14:tracePt t="28922" x="8907463" y="4602163"/>
          <p14:tracePt t="28939" x="8907463" y="4572000"/>
          <p14:tracePt t="28955" x="8899525" y="4525963"/>
          <p14:tracePt t="28972" x="8893175" y="4473575"/>
          <p14:tracePt t="28989" x="8893175" y="4457700"/>
          <p14:tracePt t="29005" x="8893175" y="4427538"/>
          <p14:tracePt t="29022" x="8893175" y="4397375"/>
          <p14:tracePt t="29039" x="8893175" y="4305300"/>
          <p14:tracePt t="29055" x="8899525" y="4237038"/>
          <p14:tracePt t="29072" x="8899525" y="4152900"/>
          <p14:tracePt t="29089" x="8899525" y="4068763"/>
          <p14:tracePt t="29106" x="8893175" y="3970338"/>
          <p14:tracePt t="29122" x="8885238" y="3856038"/>
          <p14:tracePt t="29139" x="8885238" y="3779838"/>
          <p14:tracePt t="29156" x="8885238" y="3725863"/>
          <p14:tracePt t="29172" x="8915400" y="3687763"/>
          <p14:tracePt t="29189" x="8969375" y="3641725"/>
          <p14:tracePt t="29206" x="9029700" y="3611563"/>
          <p14:tracePt t="29222" x="9113838" y="3573463"/>
          <p14:tracePt t="29239" x="9197975" y="3559175"/>
          <p14:tracePt t="29256" x="9220200" y="3559175"/>
          <p14:tracePt t="29272" x="9250363" y="3559175"/>
          <p14:tracePt t="29289" x="9258300" y="3559175"/>
          <p14:tracePt t="29306" x="9274175" y="3551238"/>
          <p14:tracePt t="29322" x="9304338" y="3543300"/>
          <p14:tracePt t="29339" x="9326563" y="3535363"/>
          <p14:tracePt t="29356" x="9350375" y="3527425"/>
          <p14:tracePt t="29496" x="9356725" y="3535363"/>
          <p14:tracePt t="29504" x="9350375" y="3573463"/>
          <p14:tracePt t="29512" x="9334500" y="3619500"/>
          <p14:tracePt t="29522" x="9312275" y="3679825"/>
          <p14:tracePt t="29539" x="9228138" y="3840163"/>
          <p14:tracePt t="29556" x="9151938" y="3970338"/>
          <p14:tracePt t="29572" x="9059863" y="4098925"/>
          <p14:tracePt t="29589" x="8991600" y="4198938"/>
          <p14:tracePt t="29606" x="8961438" y="4267200"/>
          <p14:tracePt t="29623" x="8937625" y="4321175"/>
          <p14:tracePt t="29639" x="8923338" y="4389438"/>
          <p14:tracePt t="29656" x="8923338" y="4403725"/>
          <p14:tracePt t="29672" x="8923338" y="4419600"/>
          <p14:tracePt t="29689" x="8923338" y="4435475"/>
          <p14:tracePt t="29706" x="8923338" y="4449763"/>
          <p14:tracePt t="29722" x="8923338" y="4473575"/>
          <p14:tracePt t="29739" x="8953500" y="4487863"/>
          <p14:tracePt t="29756" x="9045575" y="4525963"/>
          <p14:tracePt t="29772" x="9166225" y="4541838"/>
          <p14:tracePt t="29789" x="9296400" y="4549775"/>
          <p14:tracePt t="29806" x="9364663" y="4549775"/>
          <p14:tracePt t="29823" x="9410700" y="4549775"/>
          <p14:tracePt t="29856" x="9418638" y="4533900"/>
          <p14:tracePt t="29872" x="9426575" y="4511675"/>
          <p14:tracePt t="29889" x="9426575" y="4495800"/>
          <p14:tracePt t="29906" x="9426575" y="4479925"/>
          <p14:tracePt t="29922" x="9426575" y="4465638"/>
          <p14:tracePt t="29939" x="9426575" y="4449763"/>
          <p14:tracePt t="29972" x="9418638" y="4435475"/>
          <p14:tracePt t="30168" x="9410700" y="4435475"/>
          <p14:tracePt t="30184" x="9394825" y="4435475"/>
          <p14:tracePt t="30192" x="9388475" y="4435475"/>
          <p14:tracePt t="30208" x="9372600" y="4435475"/>
          <p14:tracePt t="30216" x="9356725" y="4435475"/>
          <p14:tracePt t="30224" x="9342438" y="4435475"/>
          <p14:tracePt t="30239" x="9318625" y="4435475"/>
          <p14:tracePt t="30256" x="9288463" y="4435475"/>
          <p14:tracePt t="30273" x="9258300" y="4449763"/>
          <p14:tracePt t="30289" x="9250363" y="4457700"/>
          <p14:tracePt t="30306" x="9236075" y="4457700"/>
          <p14:tracePt t="30339" x="9228138" y="4465638"/>
          <p14:tracePt t="30356" x="9220200" y="4473575"/>
          <p14:tracePt t="31936" x="9212263" y="4473575"/>
          <p14:tracePt t="31944" x="9174163" y="4473575"/>
          <p14:tracePt t="31952" x="9075738" y="4435475"/>
          <p14:tracePt t="31960" x="8975725" y="4419600"/>
          <p14:tracePt t="31973" x="8869363" y="4381500"/>
          <p14:tracePt t="31990" x="8556625" y="4297363"/>
          <p14:tracePt t="32007" x="8237538" y="4191000"/>
          <p14:tracePt t="32023" x="8047038" y="4137025"/>
          <p14:tracePt t="32040" x="7970838" y="4114800"/>
          <p14:tracePt t="32056" x="7954963" y="4114800"/>
        </p14:tracePtLst>
      </p14:laserTrace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9613" t="37300" r="17943" b="26456"/>
          <a:stretch/>
        </p:blipFill>
        <p:spPr>
          <a:xfrm>
            <a:off x="2096117" y="2244326"/>
            <a:ext cx="7555884" cy="2937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671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3366"/>
    </mc:Choice>
    <mc:Fallback xmlns="">
      <p:transition advTm="73366"/>
    </mc:Fallback>
  </mc:AlternateContent>
  <p:extLst>
    <p:ext uri="{3A86A75C-4F4B-4683-9AE1-C65F6400EC91}">
      <p14:laserTraceLst xmlns:p14="http://schemas.microsoft.com/office/powerpoint/2010/main">
        <p14:tracePtLst>
          <p14:tracePt t="1853" x="6103938" y="3771900"/>
          <p14:tracePt t="1861" x="6088063" y="3771900"/>
          <p14:tracePt t="1869" x="6042025" y="3810000"/>
          <p14:tracePt t="1878" x="5989638" y="3856038"/>
          <p14:tracePt t="1894" x="5837238" y="3962400"/>
          <p14:tracePt t="1911" x="5592763" y="4060825"/>
          <p14:tracePt t="1928" x="5341938" y="4137025"/>
          <p14:tracePt t="1944" x="5051425" y="4221163"/>
          <p14:tracePt t="1961" x="4800600" y="4259263"/>
          <p14:tracePt t="1978" x="4632325" y="4267200"/>
          <p14:tracePt t="1994" x="4487863" y="4267200"/>
          <p14:tracePt t="2011" x="4397375" y="4267200"/>
          <p14:tracePt t="2028" x="4267200" y="4267200"/>
          <p14:tracePt t="2044" x="4251325" y="4267200"/>
          <p14:tracePt t="2061" x="4244975" y="4267200"/>
          <p14:tracePt t="2095" x="4229100" y="4267200"/>
          <p14:tracePt t="2128" x="4221163" y="4267200"/>
          <p14:tracePt t="2157" x="4206875" y="4267200"/>
          <p14:tracePt t="2165" x="4198938" y="4267200"/>
          <p14:tracePt t="2178" x="4175125" y="4267200"/>
          <p14:tracePt t="2195" x="4144963" y="4267200"/>
          <p14:tracePt t="2211" x="4092575" y="4297363"/>
          <p14:tracePt t="2228" x="4022725" y="4327525"/>
          <p14:tracePt t="2244" x="3908425" y="4403725"/>
          <p14:tracePt t="2261" x="3779838" y="4503738"/>
          <p14:tracePt t="2278" x="3627438" y="4618038"/>
          <p14:tracePt t="2295" x="3467100" y="4708525"/>
          <p14:tracePt t="2311" x="3336925" y="4792663"/>
          <p14:tracePt t="2328" x="3246438" y="4830763"/>
          <p14:tracePt t="2345" x="3238500" y="4838700"/>
          <p14:tracePt t="2429" x="3246438" y="4838700"/>
          <p14:tracePt t="2437" x="3268663" y="4838700"/>
          <p14:tracePt t="2445" x="3292475" y="4854575"/>
          <p14:tracePt t="2461" x="3336925" y="4868863"/>
          <p14:tracePt t="2478" x="3375025" y="4876800"/>
          <p14:tracePt t="2495" x="3406775" y="4884738"/>
          <p14:tracePt t="2511" x="3413125" y="4892675"/>
          <p14:tracePt t="4165" x="3429000" y="4892675"/>
          <p14:tracePt t="4173" x="3451225" y="4892675"/>
          <p14:tracePt t="4181" x="3497263" y="4860925"/>
          <p14:tracePt t="4196" x="3535363" y="4838700"/>
          <p14:tracePt t="4237" x="3543300" y="4830763"/>
          <p14:tracePt t="4261" x="3565525" y="4778375"/>
          <p14:tracePt t="4269" x="3589338" y="4740275"/>
          <p14:tracePt t="4279" x="3619500" y="4694238"/>
          <p14:tracePt t="4295" x="3635375" y="4648200"/>
          <p14:tracePt t="4312" x="3641725" y="4618038"/>
          <p14:tracePt t="4329" x="3657600" y="4541838"/>
          <p14:tracePt t="4345" x="3673475" y="4441825"/>
          <p14:tracePt t="4362" x="3687763" y="4335463"/>
          <p14:tracePt t="4379" x="3695700" y="4221163"/>
          <p14:tracePt t="4396" x="3717925" y="4060825"/>
          <p14:tracePt t="4412" x="3717925" y="4016375"/>
          <p14:tracePt t="4429" x="3717925" y="3840163"/>
          <p14:tracePt t="4445" x="3717925" y="3756025"/>
          <p14:tracePt t="4462" x="3717925" y="3717925"/>
          <p14:tracePt t="4479" x="3717925" y="3711575"/>
          <p14:tracePt t="4525" x="3717925" y="3695700"/>
          <p14:tracePt t="4533" x="3717925" y="3687763"/>
          <p14:tracePt t="4549" x="3717925" y="3673475"/>
          <p14:tracePt t="4562" x="3717925" y="3665538"/>
          <p14:tracePt t="4579" x="3717925" y="3627438"/>
          <p14:tracePt t="4596" x="3703638" y="3581400"/>
          <p14:tracePt t="4612" x="3695700" y="3559175"/>
          <p14:tracePt t="4629" x="3679825" y="3535363"/>
          <p14:tracePt t="4645" x="3679825" y="3527425"/>
          <p14:tracePt t="4662" x="3665538" y="3527425"/>
          <p14:tracePt t="4679" x="3657600" y="3527425"/>
          <p14:tracePt t="4695" x="3641725" y="3527425"/>
          <p14:tracePt t="4712" x="3565525" y="3611563"/>
          <p14:tracePt t="4729" x="3475038" y="3817938"/>
          <p14:tracePt t="4745" x="3398838" y="3984625"/>
          <p14:tracePt t="4762" x="3344863" y="4114800"/>
          <p14:tracePt t="4779" x="3306763" y="4168775"/>
          <p14:tracePt t="4795" x="3306763" y="4175125"/>
          <p14:tracePt t="4965" x="3306763" y="4183063"/>
          <p14:tracePt t="4973" x="3306763" y="4221163"/>
          <p14:tracePt t="4981" x="3306763" y="4237038"/>
          <p14:tracePt t="4996" x="3306763" y="4259263"/>
          <p14:tracePt t="5012" x="3306763" y="4283075"/>
          <p14:tracePt t="5061" x="3314700" y="4283075"/>
          <p14:tracePt t="5077" x="3330575" y="4283075"/>
          <p14:tracePt t="5093" x="3344863" y="4283075"/>
          <p14:tracePt t="5109" x="3360738" y="4275138"/>
          <p14:tracePt t="5117" x="3368675" y="4267200"/>
          <p14:tracePt t="5129" x="3375025" y="4259263"/>
          <p14:tracePt t="5146" x="3382963" y="4251325"/>
          <p14:tracePt t="5165" x="3390900" y="4251325"/>
          <p14:tracePt t="5349" x="3390900" y="4244975"/>
          <p14:tracePt t="5357" x="3390900" y="4221163"/>
          <p14:tracePt t="5365" x="3390900" y="4206875"/>
          <p14:tracePt t="5379" x="3390900" y="4183063"/>
          <p14:tracePt t="5396" x="3390900" y="4160838"/>
          <p14:tracePt t="5501" x="3390900" y="4168775"/>
          <p14:tracePt t="5509" x="3413125" y="4213225"/>
          <p14:tracePt t="5517" x="3421063" y="4259263"/>
          <p14:tracePt t="5529" x="3436938" y="4305300"/>
          <p14:tracePt t="5546" x="3451225" y="4351338"/>
          <p14:tracePt t="5562" x="3459163" y="4365625"/>
          <p14:tracePt t="5653" x="3459163" y="4351338"/>
          <p14:tracePt t="5663" x="3459163" y="4297363"/>
          <p14:tracePt t="5669" x="3459163" y="4229100"/>
          <p14:tracePt t="5679" x="3459163" y="4175125"/>
          <p14:tracePt t="5696" x="3459163" y="4076700"/>
          <p14:tracePt t="5712" x="3459163" y="4000500"/>
          <p14:tracePt t="5729" x="3459163" y="3970338"/>
          <p14:tracePt t="5746" x="3459163" y="3940175"/>
          <p14:tracePt t="5762" x="3459163" y="3932238"/>
          <p14:tracePt t="5779" x="3475038" y="3902075"/>
          <p14:tracePt t="5796" x="3482975" y="3894138"/>
          <p14:tracePt t="5837" x="3497263" y="3886200"/>
          <p14:tracePt t="5846" x="3505200" y="3886200"/>
          <p14:tracePt t="5863" x="3551238" y="3886200"/>
          <p14:tracePt t="5879" x="3641725" y="3886200"/>
          <p14:tracePt t="5896" x="3810000" y="3886200"/>
          <p14:tracePt t="5913" x="3992563" y="3886200"/>
          <p14:tracePt t="5929" x="4098925" y="3886200"/>
          <p14:tracePt t="5946" x="4122738" y="3886200"/>
          <p14:tracePt t="6013" x="4098925" y="3878263"/>
          <p14:tracePt t="6021" x="4046538" y="3878263"/>
          <p14:tracePt t="6029" x="4000500" y="3886200"/>
          <p14:tracePt t="6046" x="3863975" y="3970338"/>
          <p14:tracePt t="6063" x="3741738" y="4038600"/>
          <p14:tracePt t="6079" x="3687763" y="4060825"/>
          <p14:tracePt t="6096" x="3679825" y="4060825"/>
          <p14:tracePt t="6213" x="3673475" y="4068763"/>
          <p14:tracePt t="6221" x="3665538" y="4092575"/>
          <p14:tracePt t="6229" x="3649663" y="4114800"/>
          <p14:tracePt t="6246" x="3627438" y="4160838"/>
          <p14:tracePt t="6263" x="3619500" y="4213225"/>
          <p14:tracePt t="6279" x="3603625" y="4229100"/>
          <p14:tracePt t="6296" x="3603625" y="4244975"/>
          <p14:tracePt t="6313" x="3627438" y="4275138"/>
          <p14:tracePt t="6329" x="3733800" y="4283075"/>
          <p14:tracePt t="6346" x="3878263" y="4305300"/>
          <p14:tracePt t="6363" x="3962400" y="4305300"/>
          <p14:tracePt t="6379" x="3992563" y="4305300"/>
          <p14:tracePt t="6413" x="3992563" y="4297363"/>
          <p14:tracePt t="6421" x="3992563" y="4275138"/>
          <p14:tracePt t="6429" x="3984625" y="4259263"/>
          <p14:tracePt t="6446" x="3946525" y="4244975"/>
          <p14:tracePt t="6463" x="3916363" y="4237038"/>
          <p14:tracePt t="6479" x="3902075" y="4229100"/>
          <p14:tracePt t="6997" x="3894138" y="4229100"/>
          <p14:tracePt t="7005" x="3863975" y="4229100"/>
          <p14:tracePt t="7013" x="3794125" y="4229100"/>
          <p14:tracePt t="7030" x="3467100" y="4327525"/>
          <p14:tracePt t="7046" x="3268663" y="4419600"/>
          <p14:tracePt t="7063" x="3260725" y="4427538"/>
          <p14:tracePt t="7096" x="3238500" y="4427538"/>
          <p14:tracePt t="7429" x="3254375" y="4427538"/>
          <p14:tracePt t="7437" x="3260725" y="4427538"/>
          <p14:tracePt t="7446" x="3284538" y="4435475"/>
          <p14:tracePt t="7463" x="3292475" y="4465638"/>
          <p14:tracePt t="7757" x="3298825" y="4465638"/>
          <p14:tracePt t="7765" x="3306763" y="4465638"/>
          <p14:tracePt t="7773" x="3314700" y="4465638"/>
          <p14:tracePt t="7781" x="3330575" y="4465638"/>
          <p14:tracePt t="7797" x="3375025" y="4465638"/>
          <p14:tracePt t="7813" x="3451225" y="4479925"/>
          <p14:tracePt t="7830" x="3467100" y="4479925"/>
          <p14:tracePt t="8037" x="3467100" y="4487863"/>
          <p14:tracePt t="8077" x="3451225" y="4487863"/>
          <p14:tracePt t="8085" x="3421063" y="4487863"/>
          <p14:tracePt t="8097" x="3406775" y="4495800"/>
          <p14:tracePt t="8461" x="3406775" y="4473575"/>
          <p14:tracePt t="8469" x="3406775" y="4441825"/>
          <p14:tracePt t="8480" x="3406775" y="4411663"/>
          <p14:tracePt t="8497" x="3406775" y="4389438"/>
          <p14:tracePt t="8513" x="3406775" y="4373563"/>
          <p14:tracePt t="8530" x="3406775" y="4359275"/>
          <p14:tracePt t="8547" x="3406775" y="4343400"/>
          <p14:tracePt t="8564" x="3406775" y="4327525"/>
          <p14:tracePt t="8637" x="3413125" y="4327525"/>
          <p14:tracePt t="8645" x="3429000" y="4327525"/>
          <p14:tracePt t="8653" x="3436938" y="4327525"/>
          <p14:tracePt t="8664" x="3459163" y="4327525"/>
          <p14:tracePt t="8680" x="3489325" y="4327525"/>
          <p14:tracePt t="8697" x="3521075" y="4343400"/>
          <p14:tracePt t="8700" x="3543300" y="4343400"/>
          <p14:tracePt t="8714" x="3551238" y="4351338"/>
          <p14:tracePt t="8861" x="3535363" y="4351338"/>
          <p14:tracePt t="8869" x="3527425" y="4351338"/>
          <p14:tracePt t="8885" x="3513138" y="4351338"/>
          <p14:tracePt t="8901" x="3505200" y="4351338"/>
          <p14:tracePt t="9133" x="3505200" y="4335463"/>
          <p14:tracePt t="9141" x="3505200" y="4305300"/>
          <p14:tracePt t="9149" x="3505200" y="4297363"/>
          <p14:tracePt t="9164" x="3505200" y="4275138"/>
          <p14:tracePt t="9180" x="3521075" y="4237038"/>
          <p14:tracePt t="9197" x="3521075" y="4229100"/>
          <p14:tracePt t="9214" x="3527425" y="4229100"/>
          <p14:tracePt t="9230" x="3527425" y="4221163"/>
          <p14:tracePt t="9485" x="3527425" y="4213225"/>
          <p14:tracePt t="9501" x="3521075" y="4206875"/>
          <p14:tracePt t="9517" x="3521075" y="4198938"/>
          <p14:tracePt t="9541" x="3513138" y="4183063"/>
          <p14:tracePt t="9549" x="3513138" y="4175125"/>
          <p14:tracePt t="9557" x="3505200" y="4175125"/>
          <p14:tracePt t="9565" x="3497263" y="4160838"/>
          <p14:tracePt t="9580" x="3482975" y="4144963"/>
          <p14:tracePt t="9597" x="3482975" y="4137025"/>
          <p14:tracePt t="9614" x="3475038" y="4130675"/>
          <p14:tracePt t="9741" x="3489325" y="4130675"/>
          <p14:tracePt t="9757" x="3489325" y="4144963"/>
          <p14:tracePt t="9773" x="3489325" y="4152900"/>
          <p14:tracePt t="9837" x="3489325" y="4160838"/>
          <p14:tracePt t="9853" x="3489325" y="4168775"/>
          <p14:tracePt t="9869" x="3489325" y="4175125"/>
          <p14:tracePt t="9885" x="3489325" y="4183063"/>
          <p14:tracePt t="9893" x="3489325" y="4198938"/>
          <p14:tracePt t="9909" x="3489325" y="4221163"/>
          <p14:tracePt t="9917" x="3505200" y="4244975"/>
          <p14:tracePt t="9931" x="3513138" y="4267200"/>
          <p14:tracePt t="9948" x="3521075" y="4305300"/>
          <p14:tracePt t="9964" x="3535363" y="4327525"/>
          <p14:tracePt t="10013" x="3535363" y="4305300"/>
          <p14:tracePt t="10021" x="3535363" y="4259263"/>
          <p14:tracePt t="10031" x="3535363" y="4213225"/>
          <p14:tracePt t="10047" x="3543300" y="4114800"/>
          <p14:tracePt t="10064" x="3543300" y="4022725"/>
          <p14:tracePt t="10081" x="3543300" y="3954463"/>
          <p14:tracePt t="10097" x="3551238" y="3886200"/>
          <p14:tracePt t="10114" x="3573463" y="3856038"/>
          <p14:tracePt t="10131" x="3573463" y="3840163"/>
          <p14:tracePt t="10148" x="3581400" y="3817938"/>
          <p14:tracePt t="10164" x="3589338" y="3810000"/>
          <p14:tracePt t="10181" x="3597275" y="3802063"/>
          <p14:tracePt t="10197" x="3603625" y="3802063"/>
          <p14:tracePt t="10214" x="3619500" y="3787775"/>
          <p14:tracePt t="10231" x="3635375" y="3787775"/>
          <p14:tracePt t="10247" x="3641725" y="3787775"/>
          <p14:tracePt t="10264" x="3657600" y="3787775"/>
          <p14:tracePt t="10285" x="3665538" y="3787775"/>
          <p14:tracePt t="10309" x="3673475" y="3787775"/>
          <p14:tracePt t="10317" x="3679825" y="3787775"/>
          <p14:tracePt t="10331" x="3687763" y="3787775"/>
          <p14:tracePt t="10348" x="3733800" y="3802063"/>
          <p14:tracePt t="10364" x="3756025" y="3802063"/>
          <p14:tracePt t="10381" x="3863975" y="3825875"/>
          <p14:tracePt t="10398" x="3940175" y="3832225"/>
          <p14:tracePt t="10414" x="4000500" y="3848100"/>
          <p14:tracePt t="10431" x="4030663" y="3848100"/>
          <p14:tracePt t="10517" x="4008438" y="3848100"/>
          <p14:tracePt t="10525" x="3984625" y="3848100"/>
          <p14:tracePt t="10533" x="3946525" y="3848100"/>
          <p14:tracePt t="10548" x="3817938" y="3902075"/>
          <p14:tracePt t="10564" x="3741738" y="3940175"/>
          <p14:tracePt t="10581" x="3535363" y="4060825"/>
          <p14:tracePt t="10598" x="3489325" y="4084638"/>
          <p14:tracePt t="10614" x="3482975" y="4092575"/>
          <p14:tracePt t="10741" x="3475038" y="4092575"/>
          <p14:tracePt t="10749" x="3467100" y="4092575"/>
          <p14:tracePt t="10757" x="3459163" y="4092575"/>
          <p14:tracePt t="13261" x="3451225" y="4106863"/>
          <p14:tracePt t="13269" x="3451225" y="4144963"/>
          <p14:tracePt t="13277" x="3451225" y="4168775"/>
          <p14:tracePt t="13285" x="3451225" y="4183063"/>
          <p14:tracePt t="13298" x="3451225" y="4206875"/>
          <p14:tracePt t="13316" x="3489325" y="4259263"/>
          <p14:tracePt t="13332" x="3497263" y="4275138"/>
          <p14:tracePt t="13349" x="3513138" y="4283075"/>
          <p14:tracePt t="13365" x="3521075" y="4283075"/>
          <p14:tracePt t="13382" x="3527425" y="4283075"/>
          <p14:tracePt t="13399" x="3573463" y="4283075"/>
          <p14:tracePt t="13415" x="3665538" y="4237038"/>
          <p14:tracePt t="13432" x="3756025" y="4183063"/>
          <p14:tracePt t="13449" x="3840163" y="4137025"/>
          <p14:tracePt t="13465" x="3886200" y="4106863"/>
          <p14:tracePt t="13482" x="3902075" y="4092575"/>
          <p14:tracePt t="13499" x="3916363" y="4092575"/>
          <p14:tracePt t="13516" x="3916363" y="4084638"/>
          <p14:tracePt t="13532" x="3916363" y="4076700"/>
          <p14:tracePt t="13573" x="3916363" y="4060825"/>
          <p14:tracePt t="13589" x="3916363" y="4054475"/>
          <p14:tracePt t="13597" x="3916363" y="4038600"/>
          <p14:tracePt t="13605" x="3908425" y="4030663"/>
          <p14:tracePt t="13615" x="3908425" y="4022725"/>
          <p14:tracePt t="13632" x="3886200" y="4016375"/>
          <p14:tracePt t="13649" x="3863975" y="4008438"/>
          <p14:tracePt t="13665" x="3848100" y="4000500"/>
          <p14:tracePt t="13682" x="3832225" y="4000500"/>
          <p14:tracePt t="13699" x="3787775" y="3984625"/>
          <p14:tracePt t="13702" x="3771900" y="3984625"/>
          <p14:tracePt t="13716" x="3703638" y="3984625"/>
          <p14:tracePt t="13732" x="3657600" y="3984625"/>
          <p14:tracePt t="13749" x="3559175" y="3984625"/>
          <p14:tracePt t="13765" x="3521075" y="3992563"/>
          <p14:tracePt t="13782" x="3482975" y="4022725"/>
          <p14:tracePt t="13799" x="3459163" y="4060825"/>
          <p14:tracePt t="13815" x="3451225" y="4106863"/>
          <p14:tracePt t="13832" x="3451225" y="4183063"/>
          <p14:tracePt t="13849" x="3451225" y="4229100"/>
          <p14:tracePt t="13865" x="3459163" y="4251325"/>
          <p14:tracePt t="13882" x="3475038" y="4259263"/>
          <p14:tracePt t="13899" x="3505200" y="4259263"/>
          <p14:tracePt t="13916" x="3573463" y="4251325"/>
          <p14:tracePt t="13932" x="3581400" y="4244975"/>
          <p14:tracePt t="13949" x="3635375" y="4160838"/>
          <p14:tracePt t="13966" x="3649663" y="4098925"/>
          <p14:tracePt t="13982" x="3649663" y="4068763"/>
          <p14:tracePt t="13999" x="3649663" y="4038600"/>
          <p14:tracePt t="14015" x="3635375" y="4000500"/>
          <p14:tracePt t="14032" x="3611563" y="4000500"/>
          <p14:tracePt t="14049" x="3603625" y="4000500"/>
          <p14:tracePt t="14066" x="3581400" y="4000500"/>
          <p14:tracePt t="14082" x="3559175" y="4008438"/>
          <p14:tracePt t="14099" x="3543300" y="4046538"/>
          <p14:tracePt t="14116" x="3543300" y="4106863"/>
          <p14:tracePt t="14132" x="3551238" y="4122738"/>
          <p14:tracePt t="14149" x="3589338" y="4130675"/>
          <p14:tracePt t="14166" x="3641725" y="4137025"/>
          <p14:tracePt t="14182" x="3725863" y="4137025"/>
          <p14:tracePt t="14199" x="3794125" y="4130675"/>
          <p14:tracePt t="14216" x="3848100" y="4084638"/>
          <p14:tracePt t="14232" x="3856038" y="4068763"/>
          <p14:tracePt t="14249" x="3856038" y="4060825"/>
          <p14:tracePt t="14266" x="3856038" y="4038600"/>
          <p14:tracePt t="14317" x="3856038" y="4030663"/>
          <p14:tracePt t="14333" x="3848100" y="4030663"/>
          <p14:tracePt t="14341" x="3832225" y="4030663"/>
          <p14:tracePt t="14349" x="3810000" y="4030663"/>
          <p14:tracePt t="14366" x="3771900" y="4076700"/>
          <p14:tracePt t="14382" x="3733800" y="4152900"/>
          <p14:tracePt t="14399" x="3725863" y="4206875"/>
          <p14:tracePt t="14416" x="3717925" y="4237038"/>
          <p14:tracePt t="14432" x="3717925" y="4251325"/>
          <p14:tracePt t="14466" x="3717925" y="4259263"/>
          <p14:tracePt t="14509" x="3725863" y="4259263"/>
          <p14:tracePt t="14525" x="3725863" y="4251325"/>
          <p14:tracePt t="14533" x="3725863" y="4237038"/>
          <p14:tracePt t="14549" x="3725863" y="4229100"/>
          <p14:tracePt t="14565" x="3725863" y="4213225"/>
          <p14:tracePt t="14589" x="3725863" y="4206875"/>
          <p14:tracePt t="27437" x="3687763" y="4198938"/>
          <p14:tracePt t="27445" x="3657600" y="4183063"/>
          <p14:tracePt t="27454" x="3603625" y="4183063"/>
          <p14:tracePt t="27470" x="3535363" y="4198938"/>
          <p14:tracePt t="27487" x="3459163" y="4213225"/>
          <p14:tracePt t="27504" x="3406775" y="4221163"/>
          <p14:tracePt t="27520" x="3382963" y="4221163"/>
          <p14:tracePt t="27537" x="3375025" y="4221163"/>
          <p14:tracePt t="27629" x="3406775" y="4206875"/>
          <p14:tracePt t="27637" x="3459163" y="4168775"/>
          <p14:tracePt t="27645" x="3505200" y="4160838"/>
          <p14:tracePt t="27654" x="3521075" y="4144963"/>
          <p14:tracePt t="27670" x="3543300" y="4137025"/>
          <p14:tracePt t="27687" x="3559175" y="4137025"/>
          <p14:tracePt t="27741" x="3565525" y="4137025"/>
          <p14:tracePt t="27749" x="3565525" y="4175125"/>
          <p14:tracePt t="27757" x="3573463" y="4213225"/>
          <p14:tracePt t="27770" x="3573463" y="4244975"/>
          <p14:tracePt t="27787" x="3573463" y="4327525"/>
          <p14:tracePt t="27804" x="3527425" y="4465638"/>
          <p14:tracePt t="27820" x="3467100" y="4518025"/>
          <p14:tracePt t="27837" x="3436938" y="4525963"/>
          <p14:tracePt t="27854" x="3429000" y="4525963"/>
          <p14:tracePt t="27870" x="3421063" y="4511675"/>
          <p14:tracePt t="27887" x="3421063" y="4327525"/>
          <p14:tracePt t="27904" x="3482975" y="4183063"/>
          <p14:tracePt t="27921" x="3665538" y="4022725"/>
          <p14:tracePt t="27937" x="3946525" y="3908425"/>
          <p14:tracePt t="27954" x="4168775" y="3856038"/>
          <p14:tracePt t="27971" x="4259263" y="3856038"/>
          <p14:tracePt t="27988" x="4267200" y="3856038"/>
          <p14:tracePt t="28004" x="4289425" y="3984625"/>
          <p14:tracePt t="28020" x="4259263" y="4114800"/>
          <p14:tracePt t="28037" x="4175125" y="4221163"/>
          <p14:tracePt t="28054" x="4046538" y="4297363"/>
          <p14:tracePt t="28071" x="3984625" y="4305300"/>
          <p14:tracePt t="28087" x="3946525" y="4305300"/>
          <p14:tracePt t="28104" x="3908425" y="4289425"/>
          <p14:tracePt t="28121" x="3886200" y="4213225"/>
          <p14:tracePt t="28137" x="3886200" y="4137025"/>
          <p14:tracePt t="28154" x="3924300" y="4068763"/>
          <p14:tracePt t="28171" x="3992563" y="4030663"/>
          <p14:tracePt t="28187" x="4008438" y="4030663"/>
          <p14:tracePt t="28221" x="4022725" y="4114800"/>
          <p14:tracePt t="28237" x="3992563" y="4221163"/>
          <p14:tracePt t="28254" x="3902075" y="4297363"/>
          <p14:tracePt t="28270" x="3794125" y="4327525"/>
          <p14:tracePt t="28287" x="3725863" y="4327525"/>
          <p14:tracePt t="28303" x="3665538" y="4283075"/>
          <p14:tracePt t="28320" x="3619500" y="4183063"/>
          <p14:tracePt t="28337" x="3603625" y="4068763"/>
          <p14:tracePt t="28353" x="3603625" y="3984625"/>
          <p14:tracePt t="28370" x="3657600" y="3916363"/>
          <p14:tracePt t="28387" x="3673475" y="3902075"/>
          <p14:tracePt t="28420" x="3679825" y="3902075"/>
          <p14:tracePt t="28437" x="3673475" y="4000500"/>
          <p14:tracePt t="28453" x="3641725" y="4076700"/>
          <p14:tracePt t="28470" x="3573463" y="4137025"/>
          <p14:tracePt t="28487" x="3543300" y="4144963"/>
          <p14:tracePt t="28503" x="3535363" y="4144963"/>
          <p14:tracePt t="28520" x="3527425" y="4144963"/>
          <p14:tracePt t="28537" x="3521075" y="4076700"/>
          <p14:tracePt t="28553" x="3521075" y="4008438"/>
          <p14:tracePt t="28570" x="3527425" y="3962400"/>
          <p14:tracePt t="28587" x="3559175" y="3940175"/>
          <p14:tracePt t="28620" x="3565525" y="3962400"/>
          <p14:tracePt t="28637" x="3581400" y="4098925"/>
          <p14:tracePt t="28653" x="3581400" y="4183063"/>
          <p14:tracePt t="28670" x="3573463" y="4213225"/>
          <p14:tracePt t="28687" x="3565525" y="4221163"/>
          <p14:tracePt t="28704" x="3559175" y="4221163"/>
          <p14:tracePt t="28737" x="3543300" y="4175125"/>
          <p14:tracePt t="28753" x="3543300" y="4106863"/>
          <p14:tracePt t="28770" x="3559175" y="4068763"/>
          <p14:tracePt t="28771" x="3559175" y="4060825"/>
          <p14:tracePt t="28787" x="3573463" y="4060825"/>
          <p14:tracePt t="28828" x="3581400" y="4076700"/>
          <p14:tracePt t="28836" x="3581400" y="4106863"/>
          <p14:tracePt t="28843" x="3581400" y="4122738"/>
          <p14:tracePt t="28854" x="3581400" y="4144963"/>
          <p14:tracePt t="28870" x="3573463" y="4160838"/>
          <p14:tracePt t="28904" x="3565525" y="4160838"/>
          <p14:tracePt t="28931" x="3559175" y="4137025"/>
          <p14:tracePt t="28940" x="3559175" y="4122738"/>
          <p14:tracePt t="28953" x="3559175" y="4098925"/>
          <p14:tracePt t="28970" x="3573463" y="4054475"/>
          <p14:tracePt t="28987" x="3597275" y="4046538"/>
          <p14:tracePt t="29028" x="3597275" y="4060825"/>
          <p14:tracePt t="29037" x="3597275" y="4076700"/>
          <p14:tracePt t="29054" x="3597275" y="4084638"/>
          <p14:tracePt t="29092" x="3597275" y="4092575"/>
          <p14:tracePt t="29100" x="3589338" y="4092575"/>
          <p14:tracePt t="29140" x="3581400" y="4092575"/>
          <p14:tracePt t="29164" x="3581400" y="4084638"/>
          <p14:tracePt t="29171" x="3581400" y="4076700"/>
          <p14:tracePt t="29180" x="3589338" y="4068763"/>
          <p14:tracePt t="29188" x="3597275" y="4068763"/>
          <p14:tracePt t="29204" x="3611563" y="4068763"/>
          <p14:tracePt t="29235" x="3619500" y="4068763"/>
          <p14:tracePt t="29244" x="3619500" y="4092575"/>
          <p14:tracePt t="29254" x="3619500" y="4106863"/>
          <p14:tracePt t="29270" x="3619500" y="4152900"/>
          <p14:tracePt t="29287" x="3565525" y="4168775"/>
          <p14:tracePt t="29304" x="3513138" y="4168775"/>
          <p14:tracePt t="29321" x="3459163" y="4168775"/>
          <p14:tracePt t="29337" x="3413125" y="4160838"/>
          <p14:tracePt t="29354" x="3413125" y="4152900"/>
          <p14:tracePt t="29371" x="3413125" y="4106863"/>
          <p14:tracePt t="29388" x="3551238" y="4054475"/>
          <p14:tracePt t="29404" x="3695700" y="4038600"/>
          <p14:tracePt t="29421" x="3756025" y="4038600"/>
          <p14:tracePt t="29438" x="3771900" y="4038600"/>
          <p14:tracePt t="29454" x="3779838" y="4084638"/>
          <p14:tracePt t="29471" x="3763963" y="4152900"/>
          <p14:tracePt t="29488" x="3673475" y="4191000"/>
          <p14:tracePt t="29504" x="3589338" y="4198938"/>
          <p14:tracePt t="29521" x="3527425" y="4198938"/>
          <p14:tracePt t="29538" x="3513138" y="4198938"/>
          <p14:tracePt t="29571" x="3521075" y="4175125"/>
          <p14:tracePt t="29587" x="3649663" y="4152900"/>
          <p14:tracePt t="29604" x="3794125" y="4122738"/>
          <p14:tracePt t="29621" x="3802063" y="4122738"/>
          <p14:tracePt t="29637" x="3802063" y="4160838"/>
          <p14:tracePt t="29654" x="3794125" y="4206875"/>
          <p14:tracePt t="29670" x="3711575" y="4267200"/>
          <p14:tracePt t="29687" x="3649663" y="4283075"/>
          <p14:tracePt t="29704" x="3627438" y="4283075"/>
          <p14:tracePt t="29721" x="3619500" y="4283075"/>
          <p14:tracePt t="29737" x="3619500" y="4259263"/>
          <p14:tracePt t="29754" x="3619500" y="4221163"/>
          <p14:tracePt t="29771" x="3641725" y="4183063"/>
          <p14:tracePt t="29772" x="3657600" y="4183063"/>
          <p14:tracePt t="29844" x="3657600" y="4191000"/>
          <p14:tracePt t="29852" x="3657600" y="4198938"/>
          <p14:tracePt t="29860" x="3657600" y="4206875"/>
          <p14:tracePt t="29871" x="3649663" y="4213225"/>
          <p14:tracePt t="29887" x="3641725" y="4221163"/>
          <p14:tracePt t="31365" x="3635375" y="4221163"/>
          <p14:tracePt t="31525" x="3619500" y="4221163"/>
          <p14:tracePt t="31533" x="3619500" y="4213225"/>
          <p14:tracePt t="31653" x="3611563" y="4206875"/>
          <p14:tracePt t="31669" x="3611563" y="4198938"/>
          <p14:tracePt t="31677" x="3657600" y="4168775"/>
          <p14:tracePt t="31689" x="3711575" y="4160838"/>
          <p14:tracePt t="31705" x="3856038" y="4114800"/>
          <p14:tracePt t="31722" x="4060825" y="4084638"/>
          <p14:tracePt t="31739" x="4289425" y="4046538"/>
          <p14:tracePt t="31755" x="4549775" y="4016375"/>
          <p14:tracePt t="31771" x="4838700" y="3978275"/>
          <p14:tracePt t="31788" x="4975225" y="3954463"/>
          <p14:tracePt t="31805" x="5089525" y="3940175"/>
          <p14:tracePt t="31822" x="5143500" y="3924300"/>
          <p14:tracePt t="31838" x="5159375" y="3916363"/>
          <p14:tracePt t="31933" x="5165725" y="3916363"/>
          <p14:tracePt t="31941" x="5173663" y="3916363"/>
          <p14:tracePt t="31957" x="5189538" y="3916363"/>
          <p14:tracePt t="31965" x="5197475" y="3916363"/>
          <p14:tracePt t="31973" x="5219700" y="3916363"/>
          <p14:tracePt t="31989" x="5249863" y="3916363"/>
          <p14:tracePt t="32005" x="5287963" y="3916363"/>
          <p14:tracePt t="32022" x="5318125" y="3916363"/>
          <p14:tracePt t="32039" x="5326063" y="3916363"/>
          <p14:tracePt t="32285" x="5334000" y="3916363"/>
          <p14:tracePt t="32317" x="5341938" y="3908425"/>
          <p14:tracePt t="32341" x="5341938" y="3902075"/>
          <p14:tracePt t="32349" x="5341938" y="3894138"/>
          <p14:tracePt t="32389" x="5341938" y="3886200"/>
          <p14:tracePt t="32397" x="5341938" y="3870325"/>
          <p14:tracePt t="32413" x="5341938" y="3848100"/>
          <p14:tracePt t="32422" x="5349875" y="3840163"/>
          <p14:tracePt t="32439" x="5349875" y="3810000"/>
          <p14:tracePt t="32455" x="5356225" y="3802063"/>
          <p14:tracePt t="32472" x="5364163" y="3771900"/>
          <p14:tracePt t="32489" x="5372100" y="3749675"/>
          <p14:tracePt t="32506" x="5380038" y="3717925"/>
          <p14:tracePt t="32522" x="5387975" y="3703638"/>
          <p14:tracePt t="32539" x="5387975" y="3687763"/>
          <p14:tracePt t="32555" x="5387975" y="3679825"/>
          <p14:tracePt t="33365" x="5387975" y="3673475"/>
          <p14:tracePt t="33389" x="5394325" y="3687763"/>
          <p14:tracePt t="33397" x="5410200" y="3733800"/>
          <p14:tracePt t="33406" x="5410200" y="3749675"/>
          <p14:tracePt t="33423" x="5432425" y="3817938"/>
          <p14:tracePt t="33439" x="5440363" y="3840163"/>
          <p14:tracePt t="33456" x="5448300" y="3863975"/>
          <p14:tracePt t="33473" x="5464175" y="3878263"/>
          <p14:tracePt t="33489" x="5464175" y="3886200"/>
          <p14:tracePt t="36507" x="5448300" y="3886200"/>
          <p14:tracePt t="36515" x="5440363" y="3886200"/>
          <p14:tracePt t="36548" x="5432425" y="3886200"/>
          <p14:tracePt t="36684" x="5432425" y="3878263"/>
          <p14:tracePt t="36692" x="5426075" y="3870325"/>
          <p14:tracePt t="36700" x="5426075" y="3856038"/>
          <p14:tracePt t="36732" x="5418138" y="3840163"/>
          <p14:tracePt t="36739" x="5418138" y="3832225"/>
          <p14:tracePt t="36763" x="5418138" y="3817938"/>
          <p14:tracePt t="36787" x="5410200" y="3810000"/>
          <p14:tracePt t="36916" x="5410200" y="3794125"/>
          <p14:tracePt t="36947" x="5426075" y="3794125"/>
          <p14:tracePt t="36955" x="5440363" y="3787775"/>
          <p14:tracePt t="36963" x="5448300" y="3779838"/>
          <p14:tracePt t="36973" x="5456238" y="3779838"/>
          <p14:tracePt t="36990" x="5470525" y="3779838"/>
          <p14:tracePt t="37006" x="5486400" y="3763963"/>
          <p14:tracePt t="37023" x="5494338" y="3763963"/>
          <p14:tracePt t="37644" x="5486400" y="3779838"/>
          <p14:tracePt t="37660" x="5478463" y="3787775"/>
          <p14:tracePt t="37684" x="5478463" y="3794125"/>
          <p14:tracePt t="37699" x="5470525" y="3802063"/>
          <p14:tracePt t="37787" x="5464175" y="3810000"/>
          <p14:tracePt t="37827" x="5456238" y="3810000"/>
          <p14:tracePt t="37843" x="5448300" y="3810000"/>
          <p14:tracePt t="37867" x="5440363" y="3810000"/>
          <p14:tracePt t="37883" x="5432425" y="3810000"/>
          <p14:tracePt t="37891" x="5426075" y="3817938"/>
          <p14:tracePt t="37923" x="5418138" y="3825875"/>
          <p14:tracePt t="37939" x="5410200" y="3825875"/>
          <p14:tracePt t="37955" x="5402263" y="3825875"/>
          <p14:tracePt t="37972" x="5394325" y="3825875"/>
          <p14:tracePt t="37996" x="5387975" y="3825875"/>
          <p14:tracePt t="38131" x="5380038" y="3825875"/>
          <p14:tracePt t="38587" x="5380038" y="3817938"/>
          <p14:tracePt t="38611" x="5387975" y="3810000"/>
          <p14:tracePt t="38627" x="5394325" y="3810000"/>
          <p14:tracePt t="38635" x="5394325" y="3802063"/>
          <p14:tracePt t="38643" x="5402263" y="3794125"/>
          <p14:tracePt t="38657" x="5410200" y="3794125"/>
          <p14:tracePt t="38674" x="5418138" y="3779838"/>
          <p14:tracePt t="38690" x="5426075" y="3771900"/>
          <p14:tracePt t="38707" x="5432425" y="3763963"/>
          <p14:tracePt t="38724" x="5432425" y="3756025"/>
          <p14:tracePt t="38740" x="5432425" y="3749675"/>
          <p14:tracePt t="39043" x="5432425" y="3756025"/>
          <p14:tracePt t="39075" x="5432425" y="3763963"/>
          <p14:tracePt t="39116" x="5432425" y="3771900"/>
          <p14:tracePt t="39124" x="5432425" y="3779838"/>
          <p14:tracePt t="39196" x="5432425" y="3787775"/>
          <p14:tracePt t="39220" x="5432425" y="3794125"/>
          <p14:tracePt t="39244" x="5426075" y="3794125"/>
          <p14:tracePt t="39251" x="5418138" y="3802063"/>
          <p14:tracePt t="39283" x="5410200" y="3802063"/>
          <p14:tracePt t="39315" x="5402263" y="3810000"/>
          <p14:tracePt t="40475" x="5394325" y="3810000"/>
          <p14:tracePt t="40483" x="5394325" y="3825875"/>
          <p14:tracePt t="40491" x="5402263" y="3840163"/>
          <p14:tracePt t="40508" x="5410200" y="3856038"/>
          <p14:tracePt t="40524" x="5426075" y="3886200"/>
          <p14:tracePt t="40541" x="5448300" y="3916363"/>
          <p14:tracePt t="40627" x="5456238" y="3916363"/>
          <p14:tracePt t="40635" x="5464175" y="3908425"/>
          <p14:tracePt t="40643" x="5478463" y="3894138"/>
          <p14:tracePt t="40658" x="5508625" y="3848100"/>
          <p14:tracePt t="40674" x="5578475" y="3779838"/>
          <p14:tracePt t="40691" x="5676900" y="3695700"/>
          <p14:tracePt t="40708" x="5715000" y="3673475"/>
          <p14:tracePt t="40724" x="5737225" y="3657600"/>
          <p14:tracePt t="40741" x="5737225" y="3649663"/>
          <p14:tracePt t="40758" x="5753100" y="3627438"/>
          <p14:tracePt t="40774" x="5753100" y="3581400"/>
          <p14:tracePt t="40791" x="5753100" y="3521075"/>
          <p14:tracePt t="40808" x="5753100" y="3436938"/>
          <p14:tracePt t="40825" x="5753100" y="3390900"/>
          <p14:tracePt t="40841" x="5737225" y="3336925"/>
          <p14:tracePt t="40858" x="5707063" y="3306763"/>
          <p14:tracePt t="40874" x="5699125" y="3298825"/>
          <p14:tracePt t="40891" x="5684838" y="3292475"/>
          <p14:tracePt t="40939" x="5676900" y="3292475"/>
          <p14:tracePt t="40947" x="5654675" y="3292475"/>
          <p14:tracePt t="40958" x="5622925" y="3314700"/>
          <p14:tracePt t="40975" x="5524500" y="3421063"/>
          <p14:tracePt t="40991" x="5440363" y="3603625"/>
          <p14:tracePt t="41008" x="5387975" y="3878263"/>
          <p14:tracePt t="41025" x="5349875" y="4191000"/>
          <p14:tracePt t="41042" x="5349875" y="4427538"/>
          <p14:tracePt t="41059" x="5349875" y="4602163"/>
          <p14:tracePt t="41076" x="5364163" y="4784725"/>
          <p14:tracePt t="41092" x="5387975" y="4830763"/>
          <p14:tracePt t="41108" x="5410200" y="4906963"/>
          <p14:tracePt t="41125" x="5418138" y="4922838"/>
          <p14:tracePt t="41221" x="5418138" y="4914900"/>
          <p14:tracePt t="41228" x="5418138" y="4906963"/>
          <p14:tracePt t="41252" x="5418138" y="4892675"/>
          <p14:tracePt t="41260" x="5418138" y="4884738"/>
          <p14:tracePt t="41269" x="5418138" y="4860925"/>
          <p14:tracePt t="41276" x="5418138" y="4846638"/>
          <p14:tracePt t="41292" x="5426075" y="4822825"/>
          <p14:tracePt t="41293" x="5448300" y="4784725"/>
          <p14:tracePt t="41309" x="5470525" y="4724400"/>
          <p14:tracePt t="41325" x="5494338" y="4664075"/>
          <p14:tracePt t="41342" x="5508625" y="4618038"/>
          <p14:tracePt t="41359" x="5516563" y="4579938"/>
          <p14:tracePt t="41375" x="5516563" y="4541838"/>
          <p14:tracePt t="41392" x="5516563" y="4511675"/>
          <p14:tracePt t="41409" x="5502275" y="4465638"/>
          <p14:tracePt t="41425" x="5486400" y="4441825"/>
          <p14:tracePt t="41442" x="5478463" y="4435475"/>
          <p14:tracePt t="41685" x="5470525" y="4419600"/>
          <p14:tracePt t="41693" x="5456238" y="4419600"/>
          <p14:tracePt t="41701" x="5432425" y="4403725"/>
          <p14:tracePt t="41709" x="5410200" y="4389438"/>
          <p14:tracePt t="41726" x="5356225" y="4335463"/>
          <p14:tracePt t="41742" x="5318125" y="4275138"/>
          <p14:tracePt t="41759" x="5287963" y="4198938"/>
          <p14:tracePt t="41775" x="5280025" y="4084638"/>
          <p14:tracePt t="41792" x="5280025" y="4022725"/>
          <p14:tracePt t="41809" x="5280025" y="3954463"/>
          <p14:tracePt t="41812" x="5280025" y="3924300"/>
          <p14:tracePt t="41826" x="5280025" y="3908425"/>
          <p14:tracePt t="41842" x="5295900" y="3863975"/>
          <p14:tracePt t="41859" x="5303838" y="3802063"/>
          <p14:tracePt t="41876" x="5334000" y="3741738"/>
          <p14:tracePt t="41892" x="5334000" y="3695700"/>
          <p14:tracePt t="41909" x="5334000" y="3657600"/>
          <p14:tracePt t="41926" x="5334000" y="3611563"/>
          <p14:tracePt t="41942" x="5334000" y="3573463"/>
          <p14:tracePt t="41959" x="5334000" y="3543300"/>
          <p14:tracePt t="41976" x="5334000" y="3505200"/>
          <p14:tracePt t="41992" x="5334000" y="3475038"/>
          <p14:tracePt t="42009" x="5334000" y="3467100"/>
          <p14:tracePt t="42026" x="5334000" y="3444875"/>
          <p14:tracePt t="42042" x="5334000" y="3429000"/>
          <p14:tracePt t="42059" x="5334000" y="3421063"/>
          <p14:tracePt t="42076" x="5334000" y="3406775"/>
          <p14:tracePt t="42092" x="5334000" y="3398838"/>
          <p14:tracePt t="42229" x="5318125" y="3406775"/>
          <p14:tracePt t="42237" x="5318125" y="3444875"/>
          <p14:tracePt t="42245" x="5287963" y="3505200"/>
          <p14:tracePt t="42260" x="5249863" y="3611563"/>
          <p14:tracePt t="42276" x="5227638" y="3665538"/>
          <p14:tracePt t="42292" x="5151438" y="3840163"/>
          <p14:tracePt t="42309" x="5097463" y="3970338"/>
          <p14:tracePt t="42326" x="5059363" y="4068763"/>
          <p14:tracePt t="42342" x="5045075" y="4168775"/>
          <p14:tracePt t="42359" x="5021263" y="4283075"/>
          <p14:tracePt t="42376" x="5013325" y="4389438"/>
          <p14:tracePt t="42392" x="5006975" y="4479925"/>
          <p14:tracePt t="42409" x="5006975" y="4549775"/>
          <p14:tracePt t="42426" x="5006975" y="4587875"/>
          <p14:tracePt t="42442" x="5006975" y="4594225"/>
          <p14:tracePt t="42565" x="5013325" y="4587875"/>
          <p14:tracePt t="42573" x="5013325" y="4572000"/>
          <p14:tracePt t="42581" x="5037138" y="4525963"/>
          <p14:tracePt t="42593" x="5067300" y="4479925"/>
          <p14:tracePt t="42609" x="5121275" y="4381500"/>
          <p14:tracePt t="42626" x="5165725" y="4289425"/>
          <p14:tracePt t="42643" x="5181600" y="4251325"/>
          <p14:tracePt t="42660" x="5197475" y="4213225"/>
          <p14:tracePt t="42676" x="5197475" y="4198938"/>
          <p14:tracePt t="42709" x="5197475" y="4191000"/>
          <p14:tracePt t="42726" x="5197475" y="4183063"/>
          <p14:tracePt t="42981" x="5197475" y="4198938"/>
          <p14:tracePt t="42989" x="5197475" y="4244975"/>
          <p14:tracePt t="42997" x="5197475" y="4305300"/>
          <p14:tracePt t="43009" x="5189538" y="4381500"/>
          <p14:tracePt t="43026" x="5181600" y="4525963"/>
          <p14:tracePt t="43043" x="5173663" y="4656138"/>
          <p14:tracePt t="43060" x="5151438" y="4800600"/>
          <p14:tracePt t="43076" x="5151438" y="4822825"/>
          <p14:tracePt t="43149" x="5143500" y="4792663"/>
          <p14:tracePt t="43157" x="5135563" y="4746625"/>
          <p14:tracePt t="43165" x="5127625" y="4702175"/>
          <p14:tracePt t="43176" x="5127625" y="4664075"/>
          <p14:tracePt t="43193" x="5113338" y="4640263"/>
          <p14:tracePt t="43209" x="5113338" y="4632325"/>
          <p14:tracePt t="43452" x="5113338" y="4625975"/>
          <p14:tracePt t="43461" x="5127625" y="4625975"/>
          <p14:tracePt t="43468" x="5181600" y="4602163"/>
          <p14:tracePt t="43476" x="5211763" y="4594225"/>
          <p14:tracePt t="43492" x="5295900" y="4564063"/>
          <p14:tracePt t="43509" x="5326063" y="4549775"/>
          <p14:tracePt t="43526" x="5341938" y="4533900"/>
          <p14:tracePt t="43560" x="5341938" y="4525963"/>
          <p14:tracePt t="43576" x="5341938" y="4511675"/>
          <p14:tracePt t="43593" x="5341938" y="4495800"/>
          <p14:tracePt t="43610" x="5341938" y="4487863"/>
          <p14:tracePt t="43677" x="5341938" y="4473575"/>
          <p14:tracePt t="43693" x="5341938" y="4465638"/>
          <p14:tracePt t="43717" x="5341938" y="4449763"/>
          <p14:tracePt t="43741" x="5349875" y="4441825"/>
          <p14:tracePt t="43773" x="5349875" y="4435475"/>
          <p14:tracePt t="44100" x="5356225" y="4435475"/>
          <p14:tracePt t="44132" x="5372100" y="4419600"/>
          <p14:tracePt t="44140" x="5387975" y="4397375"/>
          <p14:tracePt t="44148" x="5394325" y="4389438"/>
          <p14:tracePt t="44159" x="5394325" y="4373563"/>
          <p14:tracePt t="44176" x="5426075" y="4313238"/>
          <p14:tracePt t="44193" x="5440363" y="4259263"/>
          <p14:tracePt t="44209" x="5456238" y="4237038"/>
          <p14:tracePt t="44226" x="5464175" y="4221163"/>
          <p14:tracePt t="44242" x="5464175" y="4206875"/>
          <p14:tracePt t="44429" x="5464175" y="4213225"/>
          <p14:tracePt t="44445" x="5464175" y="4221163"/>
          <p14:tracePt t="44541" x="5470525" y="4221163"/>
          <p14:tracePt t="44573" x="5478463" y="4221163"/>
          <p14:tracePt t="44597" x="5486400" y="4221163"/>
          <p14:tracePt t="44605" x="5486400" y="4213225"/>
          <p14:tracePt t="44613" x="5486400" y="4206875"/>
          <p14:tracePt t="44626" x="5494338" y="4198938"/>
          <p14:tracePt t="44644" x="5516563" y="4160838"/>
          <p14:tracePt t="44660" x="5524500" y="4144963"/>
          <p14:tracePt t="44677" x="5546725" y="4106863"/>
          <p14:tracePt t="44693" x="5554663" y="4098925"/>
          <p14:tracePt t="44710" x="5562600" y="4098925"/>
          <p14:tracePt t="44829" x="5562600" y="4106863"/>
          <p14:tracePt t="44837" x="5562600" y="4130675"/>
          <p14:tracePt t="44845" x="5562600" y="4160838"/>
          <p14:tracePt t="44860" x="5562600" y="4198938"/>
          <p14:tracePt t="44863" x="5562600" y="4229100"/>
          <p14:tracePt t="44877" x="5562600" y="4283075"/>
          <p14:tracePt t="44893" x="5554663" y="4327525"/>
          <p14:tracePt t="45052" x="5570538" y="4327525"/>
          <p14:tracePt t="45069" x="5578475" y="4335463"/>
          <p14:tracePt t="45085" x="5584825" y="4343400"/>
          <p14:tracePt t="45093" x="5592763" y="4343400"/>
          <p14:tracePt t="45117" x="5600700" y="4351338"/>
          <p14:tracePt t="45141" x="5608638" y="4351338"/>
          <p14:tracePt t="49133" x="5608638" y="4365625"/>
          <p14:tracePt t="49149" x="5608638" y="4351338"/>
          <p14:tracePt t="49181" x="5600700" y="4327525"/>
          <p14:tracePt t="49189" x="5592763" y="4313238"/>
          <p14:tracePt t="49196" x="5592763" y="4305300"/>
          <p14:tracePt t="49213" x="5592763" y="4297363"/>
          <p14:tracePt t="49228" x="5592763" y="4267200"/>
          <p14:tracePt t="49245" x="5592763" y="4251325"/>
          <p14:tracePt t="49262" x="5592763" y="4244975"/>
          <p14:tracePt t="49452" x="5584825" y="4229100"/>
          <p14:tracePt t="49460" x="5570538" y="4213225"/>
          <p14:tracePt t="49468" x="5554663" y="4191000"/>
          <p14:tracePt t="49478" x="5546725" y="4183063"/>
          <p14:tracePt t="49495" x="5516563" y="4152900"/>
          <p14:tracePt t="49511" x="5502275" y="4144963"/>
          <p14:tracePt t="49528" x="5478463" y="4130675"/>
          <p14:tracePt t="49545" x="5470525" y="4122738"/>
          <p14:tracePt t="49561" x="5456238" y="4114800"/>
          <p14:tracePt t="49595" x="5440363" y="4114800"/>
          <p14:tracePt t="49612" x="5394325" y="4114800"/>
          <p14:tracePt t="49628" x="5349875" y="4114800"/>
          <p14:tracePt t="49645" x="5287963" y="4114800"/>
          <p14:tracePt t="49661" x="5219700" y="4144963"/>
          <p14:tracePt t="49678" x="5173663" y="4160838"/>
          <p14:tracePt t="49695" x="5135563" y="4191000"/>
          <p14:tracePt t="49712" x="5127625" y="4206875"/>
          <p14:tracePt t="49728" x="5097463" y="4244975"/>
          <p14:tracePt t="49745" x="5075238" y="4297363"/>
          <p14:tracePt t="49761" x="5051425" y="4335463"/>
          <p14:tracePt t="49778" x="5037138" y="4397375"/>
          <p14:tracePt t="49795" x="5013325" y="4487863"/>
          <p14:tracePt t="49812" x="4999038" y="4541838"/>
          <p14:tracePt t="49828" x="4999038" y="4572000"/>
          <p14:tracePt t="49845" x="4991100" y="4587875"/>
          <p14:tracePt t="49965" x="4991100" y="4594225"/>
          <p14:tracePt t="49973" x="5013325" y="4594225"/>
          <p14:tracePt t="49981" x="5067300" y="4579938"/>
          <p14:tracePt t="49996" x="5265738" y="4518025"/>
          <p14:tracePt t="50012" x="5410200" y="4487863"/>
          <p14:tracePt t="50028" x="5913438" y="4343400"/>
          <p14:tracePt t="50045" x="6278563" y="4251325"/>
          <p14:tracePt t="50062" x="6569075" y="4168775"/>
          <p14:tracePt t="50079" x="6727825" y="4098925"/>
          <p14:tracePt t="50095" x="6811963" y="4068763"/>
          <p14:tracePt t="50112" x="6835775" y="4046538"/>
          <p14:tracePt t="50157" x="6835775" y="4038600"/>
          <p14:tracePt t="50165" x="6835775" y="4030663"/>
          <p14:tracePt t="50179" x="6835775" y="4022725"/>
          <p14:tracePt t="50196" x="6873875" y="3984625"/>
          <p14:tracePt t="50212" x="6873875" y="3978275"/>
          <p14:tracePt t="50229" x="6880225" y="3970338"/>
          <p14:tracePt t="50245" x="6888163" y="3962400"/>
          <p14:tracePt t="50262" x="6896100" y="3954463"/>
          <p14:tracePt t="50279" x="6950075" y="3932238"/>
          <p14:tracePt t="50296" x="7002463" y="3924300"/>
          <p14:tracePt t="50312" x="7086600" y="3902075"/>
          <p14:tracePt t="50329" x="7132638" y="3894138"/>
          <p14:tracePt t="50345" x="7140575" y="3894138"/>
          <p14:tracePt t="50405" x="7146925" y="3894138"/>
          <p14:tracePt t="50413" x="7146925" y="3902075"/>
          <p14:tracePt t="50421" x="7146925" y="3924300"/>
          <p14:tracePt t="50429" x="7146925" y="3954463"/>
          <p14:tracePt t="50445" x="7140575" y="4030663"/>
          <p14:tracePt t="50462" x="7124700" y="4092575"/>
          <p14:tracePt t="50479" x="7102475" y="4152900"/>
          <p14:tracePt t="50495" x="7102475" y="4168775"/>
          <p14:tracePt t="50512" x="7094538" y="4183063"/>
          <p14:tracePt t="50597" x="7094538" y="4175125"/>
          <p14:tracePt t="50613" x="7086600" y="4168775"/>
          <p14:tracePt t="50621" x="7070725" y="4160838"/>
          <p14:tracePt t="50629" x="7070725" y="4152900"/>
          <p14:tracePt t="50653" x="7070725" y="4144963"/>
          <p14:tracePt t="50693" x="7064375" y="4137025"/>
          <p14:tracePt t="50773" x="7056438" y="4137025"/>
          <p14:tracePt t="50869" x="7048500" y="4137025"/>
          <p14:tracePt t="50884" x="7048500" y="4144963"/>
          <p14:tracePt t="50892" x="7040563" y="4144963"/>
          <p14:tracePt t="50908" x="7040563" y="4152900"/>
          <p14:tracePt t="50923" x="7040563" y="4168775"/>
          <p14:tracePt t="51549" x="7048500" y="4168775"/>
          <p14:tracePt t="51557" x="7056438" y="4168775"/>
          <p14:tracePt t="51564" x="7064375" y="4168775"/>
          <p14:tracePt t="51579" x="7070725" y="4168775"/>
          <p14:tracePt t="51596" x="7086600" y="4152900"/>
          <p14:tracePt t="51612" x="7108825" y="4122738"/>
          <p14:tracePt t="51629" x="7124700" y="4106863"/>
          <p14:tracePt t="51646" x="7132638" y="4092575"/>
          <p14:tracePt t="51662" x="7146925" y="4068763"/>
          <p14:tracePt t="51679" x="7154863" y="4054475"/>
          <p14:tracePt t="51696" x="7162800" y="4038600"/>
          <p14:tracePt t="51712" x="7178675" y="4016375"/>
          <p14:tracePt t="51729" x="7185025" y="4000500"/>
          <p14:tracePt t="51746" x="7192963" y="3992563"/>
          <p14:tracePt t="51762" x="7200900" y="3970338"/>
          <p14:tracePt t="51779" x="7208838" y="3954463"/>
          <p14:tracePt t="51796" x="7216775" y="3946525"/>
          <p14:tracePt t="51812" x="7231063" y="3932238"/>
          <p14:tracePt t="51829" x="7246938" y="3924300"/>
          <p14:tracePt t="51846" x="7277100" y="3916363"/>
          <p14:tracePt t="51863" x="7299325" y="3916363"/>
          <p14:tracePt t="51879" x="7331075" y="3916363"/>
          <p14:tracePt t="51896" x="7345363" y="3916363"/>
          <p14:tracePt t="51913" x="7353300" y="3908425"/>
          <p14:tracePt t="52245" x="7337425" y="3902075"/>
          <p14:tracePt t="52253" x="7323138" y="3894138"/>
          <p14:tracePt t="52263" x="7299325" y="3886200"/>
          <p14:tracePt t="52279" x="7261225" y="3878263"/>
          <p14:tracePt t="52296" x="7239000" y="3878263"/>
          <p14:tracePt t="52313" x="7216775" y="3878263"/>
          <p14:tracePt t="52329" x="7208838" y="3870325"/>
          <p14:tracePt t="52346" x="7200900" y="3870325"/>
          <p14:tracePt t="52363" x="7170738" y="3863975"/>
          <p14:tracePt t="52380" x="7132638" y="3856038"/>
          <p14:tracePt t="52396" x="7108825" y="3848100"/>
          <p14:tracePt t="52413" x="7094538" y="3840163"/>
          <p14:tracePt t="52821" x="7116763" y="3832225"/>
          <p14:tracePt t="52829" x="7146925" y="3832225"/>
          <p14:tracePt t="52837" x="7208838" y="3832225"/>
          <p14:tracePt t="52846" x="7269163" y="3832225"/>
          <p14:tracePt t="52863" x="7413625" y="3832225"/>
          <p14:tracePt t="52880" x="7535863" y="3832225"/>
          <p14:tracePt t="52896" x="7612063" y="3817938"/>
          <p14:tracePt t="52930" x="7612063" y="3810000"/>
          <p14:tracePt t="53117" x="7604125" y="3817938"/>
          <p14:tracePt t="53125" x="7597775" y="3825875"/>
          <p14:tracePt t="53133" x="7597775" y="3832225"/>
          <p14:tracePt t="53146" x="7597775" y="3840163"/>
          <p14:tracePt t="53164" x="7581900" y="3894138"/>
          <p14:tracePt t="53180" x="7573963" y="3908425"/>
          <p14:tracePt t="53196" x="7573963" y="3916363"/>
          <p14:tracePt t="53213" x="7573963" y="3932238"/>
          <p14:tracePt t="53230" x="7566025" y="3946525"/>
          <p14:tracePt t="53246" x="7566025" y="3962400"/>
          <p14:tracePt t="53263" x="7559675" y="3970338"/>
          <p14:tracePt t="53280" x="7543800" y="3984625"/>
          <p14:tracePt t="53296" x="7535863" y="3984625"/>
          <p14:tracePt t="53313" x="7513638" y="3984625"/>
          <p14:tracePt t="53349" x="7497763" y="3984625"/>
          <p14:tracePt t="53365" x="7497763" y="3978275"/>
          <p14:tracePt t="53380" x="7483475" y="3962400"/>
          <p14:tracePt t="53396" x="7483475" y="3954463"/>
          <p14:tracePt t="53413" x="7475538" y="3940175"/>
          <p14:tracePt t="53430" x="7459663" y="3924300"/>
          <p14:tracePt t="53447" x="7459663" y="3908425"/>
          <p14:tracePt t="53463" x="7459663" y="3894138"/>
          <p14:tracePt t="53581" x="7459663" y="3886200"/>
          <p14:tracePt t="53741" x="7475538" y="3886200"/>
          <p14:tracePt t="53773" x="7483475" y="3886200"/>
          <p14:tracePt t="54133" x="7483475" y="3894138"/>
          <p14:tracePt t="54428" x="7467600" y="3894138"/>
          <p14:tracePt t="54436" x="7451725" y="3894138"/>
          <p14:tracePt t="54447" x="7437438" y="3894138"/>
          <p14:tracePt t="54463" x="7399338" y="3894138"/>
          <p14:tracePt t="54480" x="7353300" y="3916363"/>
          <p14:tracePt t="54497" x="7269163" y="3932238"/>
          <p14:tracePt t="54513" x="7162800" y="3940175"/>
          <p14:tracePt t="54530" x="7108825" y="3946525"/>
          <p14:tracePt t="54547" x="7064375" y="3954463"/>
          <p14:tracePt t="54564" x="7010400" y="3954463"/>
          <p14:tracePt t="54580" x="6964363" y="3954463"/>
          <p14:tracePt t="54597" x="6926263" y="3954463"/>
          <p14:tracePt t="54614" x="6850063" y="3954463"/>
          <p14:tracePt t="54630" x="6721475" y="3954463"/>
          <p14:tracePt t="54647" x="6607175" y="3954463"/>
          <p14:tracePt t="54664" x="6523038" y="3954463"/>
          <p14:tracePt t="54680" x="6430963" y="3954463"/>
          <p14:tracePt t="54697" x="6400800" y="3954463"/>
          <p14:tracePt t="54714" x="6392863" y="3954463"/>
          <p14:tracePt t="54869" x="6392863" y="3940175"/>
          <p14:tracePt t="54901" x="6392863" y="3932238"/>
          <p14:tracePt t="54916" x="6400800" y="3932238"/>
          <p14:tracePt t="54925" x="6408738" y="3932238"/>
          <p14:tracePt t="54932" x="6430963" y="3932238"/>
          <p14:tracePt t="54947" x="6461125" y="3932238"/>
          <p14:tracePt t="54964" x="6613525" y="3902075"/>
          <p14:tracePt t="54980" x="6751638" y="3886200"/>
          <p14:tracePt t="54997" x="6896100" y="3856038"/>
          <p14:tracePt t="55014" x="6972300" y="3840163"/>
          <p14:tracePt t="55030" x="6994525" y="3840163"/>
          <p14:tracePt t="55101" x="6994525" y="3832225"/>
          <p14:tracePt t="55157" x="6988175" y="3832225"/>
          <p14:tracePt t="55165" x="6956425" y="3832225"/>
          <p14:tracePt t="55173" x="6926263" y="3832225"/>
          <p14:tracePt t="55181" x="6865938" y="3832225"/>
          <p14:tracePt t="55197" x="6727825" y="3840163"/>
          <p14:tracePt t="55214" x="6607175" y="3856038"/>
          <p14:tracePt t="55230" x="6583363" y="3863975"/>
          <p14:tracePt t="55277" x="6583363" y="3870325"/>
          <p14:tracePt t="55284" x="6613525" y="3878263"/>
          <p14:tracePt t="55297" x="6675438" y="3894138"/>
          <p14:tracePt t="55314" x="6835775" y="3908425"/>
          <p14:tracePt t="55330" x="7018338" y="3908425"/>
          <p14:tracePt t="55347" x="7108825" y="3908425"/>
          <p14:tracePt t="55364" x="7116763" y="3908425"/>
          <p14:tracePt t="55405" x="7102475" y="3908425"/>
          <p14:tracePt t="55413" x="7070725" y="3908425"/>
          <p14:tracePt t="55421" x="7040563" y="3908425"/>
          <p14:tracePt t="55430" x="7002463" y="3916363"/>
          <p14:tracePt t="55447" x="6950075" y="3940175"/>
          <p14:tracePt t="55464" x="6942138" y="3940175"/>
          <p14:tracePt t="55525" x="6980238" y="3946525"/>
          <p14:tracePt t="55532" x="7086600" y="3946525"/>
          <p14:tracePt t="55541" x="7239000" y="3946525"/>
          <p14:tracePt t="55549" x="7467600" y="3946525"/>
          <p14:tracePt t="55564" x="8069263" y="3946525"/>
          <p14:tracePt t="55580" x="8686800" y="3946525"/>
          <p14:tracePt t="55597" x="9250363" y="3946525"/>
          <p14:tracePt t="55614" x="9578975" y="3946525"/>
          <p14:tracePt t="55630" x="9745663" y="3946525"/>
          <p14:tracePt t="55647" x="9769475" y="3946525"/>
          <p14:tracePt t="55709" x="9761538" y="3946525"/>
          <p14:tracePt t="55717" x="9745663" y="3940175"/>
          <p14:tracePt t="55733" x="9737725" y="3940175"/>
          <p14:tracePt t="55741" x="9731375" y="3932238"/>
          <p14:tracePt t="55749" x="9723438" y="3932238"/>
          <p14:tracePt t="55764" x="9685338" y="3924300"/>
          <p14:tracePt t="55781" x="9631363" y="3924300"/>
          <p14:tracePt t="55797" x="9517063" y="3924300"/>
          <p14:tracePt t="55814" x="9342438" y="3962400"/>
          <p14:tracePt t="55831" x="9166225" y="4000500"/>
          <p14:tracePt t="55847" x="9007475" y="4008438"/>
          <p14:tracePt t="55864" x="8861425" y="4008438"/>
          <p14:tracePt t="55881" x="8778875" y="4008438"/>
          <p14:tracePt t="55897" x="8740775" y="4008438"/>
          <p14:tracePt t="55914" x="8732838" y="4008438"/>
          <p14:tracePt t="55949" x="8732838" y="4000500"/>
          <p14:tracePt t="55964" x="8732838" y="3992563"/>
          <p14:tracePt t="55981" x="8732838" y="3978275"/>
          <p14:tracePt t="55997" x="8732838" y="3962400"/>
          <p14:tracePt t="56014" x="8732838" y="3954463"/>
          <p14:tracePt t="56031" x="8732838" y="3946525"/>
          <p14:tracePt t="56047" x="8732838" y="3940175"/>
          <p14:tracePt t="56064" x="8740775" y="3916363"/>
          <p14:tracePt t="56081" x="8755063" y="3902075"/>
          <p14:tracePt t="56097" x="8778875" y="3886200"/>
          <p14:tracePt t="56114" x="8793163" y="3863975"/>
          <p14:tracePt t="56131" x="8816975" y="3840163"/>
          <p14:tracePt t="56148" x="8839200" y="3794125"/>
          <p14:tracePt t="56164" x="8855075" y="3763963"/>
          <p14:tracePt t="56181" x="8869363" y="3749675"/>
          <p14:tracePt t="56197" x="8877300" y="3733800"/>
          <p14:tracePt t="56214" x="8877300" y="3725863"/>
          <p14:tracePt t="56231" x="8885238" y="3717925"/>
          <p14:tracePt t="56293" x="8885238" y="3711575"/>
          <p14:tracePt t="56301" x="8869363" y="3703638"/>
          <p14:tracePt t="56309" x="8839200" y="3703638"/>
          <p14:tracePt t="56316" x="8785225" y="3703638"/>
          <p14:tracePt t="56331" x="8709025" y="3711575"/>
          <p14:tracePt t="56348" x="8221663" y="3924300"/>
          <p14:tracePt t="56364" x="7826375" y="4046538"/>
          <p14:tracePt t="56381" x="7421563" y="4114800"/>
          <p14:tracePt t="56397" x="7070725" y="4160838"/>
          <p14:tracePt t="56414" x="6865938" y="4160838"/>
          <p14:tracePt t="56431" x="6743700" y="4160838"/>
          <p14:tracePt t="56448" x="6683375" y="4160838"/>
          <p14:tracePt t="56464" x="6645275" y="4152900"/>
          <p14:tracePt t="56481" x="6637338" y="4144963"/>
          <p14:tracePt t="56498" x="6621463" y="4137025"/>
          <p14:tracePt t="56514" x="6621463" y="4130675"/>
          <p14:tracePt t="56531" x="6621463" y="4114800"/>
          <p14:tracePt t="56548" x="6599238" y="4046538"/>
          <p14:tracePt t="56564" x="6583363" y="4022725"/>
          <p14:tracePt t="56581" x="6553200" y="3984625"/>
          <p14:tracePt t="56598" x="6545263" y="3940175"/>
          <p14:tracePt t="56614" x="6530975" y="3908425"/>
          <p14:tracePt t="56631" x="6523038" y="3902075"/>
          <p14:tracePt t="56648" x="6515100" y="3886200"/>
          <p14:tracePt t="56741" x="6515100" y="3878263"/>
          <p14:tracePt t="56773" x="6515100" y="3870325"/>
          <p14:tracePt t="56805" x="6515100" y="3863975"/>
          <p14:tracePt t="56837" x="6523038" y="3863975"/>
          <p14:tracePt t="56845" x="6530975" y="3863975"/>
          <p14:tracePt t="56861" x="6553200" y="3863975"/>
          <p14:tracePt t="56868" x="6561138" y="3863975"/>
          <p14:tracePt t="56881" x="6575425" y="3856038"/>
          <p14:tracePt t="56898" x="6583363" y="3856038"/>
          <p14:tracePt t="56915" x="6599238" y="3848100"/>
          <p14:tracePt t="56932" x="6621463" y="3832225"/>
          <p14:tracePt t="56949" x="6637338" y="3832225"/>
          <p14:tracePt t="56965" x="6645275" y="3825875"/>
          <p14:tracePt t="57005" x="6651625" y="3825875"/>
          <p14:tracePt t="57077" x="6659563" y="3825875"/>
          <p14:tracePt t="57085" x="6667500" y="3817938"/>
          <p14:tracePt t="57101" x="6675438" y="3817938"/>
          <p14:tracePt t="57108" x="6675438" y="3810000"/>
          <p14:tracePt t="57117" x="6683375" y="3810000"/>
          <p14:tracePt t="57132" x="6705600" y="3802063"/>
          <p14:tracePt t="57148" x="6773863" y="3787775"/>
          <p14:tracePt t="57164" x="6835775" y="3779838"/>
          <p14:tracePt t="57181" x="6911975" y="3771900"/>
          <p14:tracePt t="57198" x="6980238" y="3756025"/>
          <p14:tracePt t="57214" x="7026275" y="3756025"/>
          <p14:tracePt t="57231" x="7032625" y="3749675"/>
          <p14:tracePt t="57365" x="7040563" y="3749675"/>
          <p14:tracePt t="57373" x="7056438" y="3749675"/>
          <p14:tracePt t="57381" x="7086600" y="3741738"/>
          <p14:tracePt t="57398" x="7124700" y="3733800"/>
          <p14:tracePt t="57415" x="7154863" y="3711575"/>
          <p14:tracePt t="57431" x="7162800" y="3711575"/>
          <p14:tracePt t="57448" x="7185025" y="3703638"/>
          <p14:tracePt t="57465" x="7192963" y="3695700"/>
          <p14:tracePt t="57498" x="7192963" y="3687763"/>
          <p14:tracePt t="57748" x="7185025" y="3679825"/>
          <p14:tracePt t="57756" x="7170738" y="3679825"/>
          <p14:tracePt t="57764" x="7162800" y="3673475"/>
          <p14:tracePt t="57781" x="7116763" y="3665538"/>
          <p14:tracePt t="57798" x="7056438" y="3665538"/>
          <p14:tracePt t="57814" x="6980238" y="3665538"/>
          <p14:tracePt t="57831" x="6880225" y="3665538"/>
          <p14:tracePt t="57848" x="6804025" y="3673475"/>
          <p14:tracePt t="57864" x="6759575" y="3679825"/>
          <p14:tracePt t="57881" x="6743700" y="3679825"/>
          <p14:tracePt t="57973" x="6735763" y="3679825"/>
          <p14:tracePt t="58037" x="6727825" y="3679825"/>
          <p14:tracePt t="58077" x="6721475" y="3679825"/>
          <p14:tracePt t="58085" x="6721475" y="3687763"/>
          <p14:tracePt t="58117" x="6713538" y="3687763"/>
          <p14:tracePt t="58269" x="6713538" y="3695700"/>
          <p14:tracePt t="58285" x="6721475" y="3695700"/>
          <p14:tracePt t="58293" x="6727825" y="3695700"/>
          <p14:tracePt t="58309" x="6727825" y="3703638"/>
          <p14:tracePt t="58341" x="6735763" y="3703638"/>
          <p14:tracePt t="58349" x="6743700" y="3703638"/>
          <p14:tracePt t="58357" x="6751638" y="3703638"/>
          <p14:tracePt t="58365" x="6765925" y="3703638"/>
          <p14:tracePt t="58382" x="6773863" y="3703638"/>
          <p14:tracePt t="58398" x="6797675" y="3703638"/>
          <p14:tracePt t="58415" x="6804025" y="3703638"/>
          <p14:tracePt t="58452" x="6811963" y="3703638"/>
          <p14:tracePt t="58485" x="6827838" y="3703638"/>
          <p14:tracePt t="58493" x="6850063" y="3703638"/>
          <p14:tracePt t="58500" x="6865938" y="3703638"/>
          <p14:tracePt t="58515" x="6873875" y="3703638"/>
          <p14:tracePt t="58532" x="6911975" y="3703638"/>
          <p14:tracePt t="58548" x="6918325" y="3703638"/>
          <p14:tracePt t="59149" x="6911975" y="3703638"/>
          <p14:tracePt t="59181" x="6904038" y="3703638"/>
          <p14:tracePt t="59197" x="6896100" y="3711575"/>
          <p14:tracePt t="59229" x="6888163" y="3717925"/>
          <p14:tracePt t="59245" x="6888163" y="3725863"/>
          <p14:tracePt t="59261" x="6888163" y="3733800"/>
          <p14:tracePt t="59268" x="6880225" y="3733800"/>
          <p14:tracePt t="59282" x="6880225" y="3741738"/>
          <p14:tracePt t="59517" x="6880225" y="3749675"/>
          <p14:tracePt t="59533" x="6896100" y="3749675"/>
          <p14:tracePt t="59540" x="6904038" y="3749675"/>
          <p14:tracePt t="59549" x="6918325" y="3749675"/>
          <p14:tracePt t="59565" x="6950075" y="3756025"/>
          <p14:tracePt t="59582" x="7064375" y="3771900"/>
          <p14:tracePt t="59599" x="7254875" y="3771900"/>
          <p14:tracePt t="59615" x="7505700" y="3771900"/>
          <p14:tracePt t="59632" x="7818438" y="3771900"/>
          <p14:tracePt t="59649" x="8107363" y="3771900"/>
          <p14:tracePt t="59665" x="8321675" y="3771900"/>
          <p14:tracePt t="59682" x="8466138" y="3771900"/>
          <p14:tracePt t="59699" x="8518525" y="3771900"/>
          <p14:tracePt t="59715" x="8534400" y="3763963"/>
          <p14:tracePt t="59732" x="8542338" y="3763963"/>
          <p14:tracePt t="59749" x="8550275" y="3749675"/>
          <p14:tracePt t="59765" x="8550275" y="3733800"/>
          <p14:tracePt t="59782" x="8550275" y="3717925"/>
          <p14:tracePt t="59799" x="8556625" y="3703638"/>
          <p14:tracePt t="59815" x="8572500" y="3679825"/>
          <p14:tracePt t="59832" x="8588375" y="3665538"/>
          <p14:tracePt t="59849" x="8602663" y="3649663"/>
          <p14:tracePt t="59865" x="8626475" y="3635375"/>
          <p14:tracePt t="59882" x="8640763" y="3627438"/>
          <p14:tracePt t="59899" x="8678863" y="3619500"/>
          <p14:tracePt t="59916" x="8709025" y="3619500"/>
          <p14:tracePt t="59932" x="8732838" y="3619500"/>
          <p14:tracePt t="59965" x="8747125" y="3619500"/>
          <p14:tracePt t="59989" x="8755063" y="3619500"/>
          <p14:tracePt t="60005" x="8763000" y="3649663"/>
          <p14:tracePt t="60015" x="8763000" y="3673475"/>
          <p14:tracePt t="60032" x="8763000" y="3787775"/>
          <p14:tracePt t="60049" x="8763000" y="3908425"/>
          <p14:tracePt t="60065" x="8747125" y="4022725"/>
          <p14:tracePt t="60082" x="8709025" y="4152900"/>
          <p14:tracePt t="60099" x="8670925" y="4275138"/>
          <p14:tracePt t="60116" x="8626475" y="4389438"/>
          <p14:tracePt t="60132" x="8594725" y="4435475"/>
          <p14:tracePt t="60149" x="8588375" y="4449763"/>
          <p14:tracePt t="60166" x="8580438" y="4473575"/>
          <p14:tracePt t="60182" x="8572500" y="4479925"/>
          <p14:tracePt t="60253" x="8572500" y="4487863"/>
          <p14:tracePt t="60261" x="8572500" y="4495800"/>
          <p14:tracePt t="60268" x="8572500" y="4503738"/>
          <p14:tracePt t="60357" x="8572500" y="4511675"/>
          <p14:tracePt t="60421" x="8580438" y="4511675"/>
          <p14:tracePt t="60445" x="8588375" y="4495800"/>
          <p14:tracePt t="60453" x="8594725" y="4495800"/>
          <p14:tracePt t="60460" x="8594725" y="4479925"/>
          <p14:tracePt t="60477" x="8594725" y="4465638"/>
          <p14:tracePt t="60484" x="8594725" y="4457700"/>
          <p14:tracePt t="60499" x="8594725" y="4449763"/>
          <p14:tracePt t="60516" x="8594725" y="4435475"/>
          <p14:tracePt t="60532" x="8594725" y="4419600"/>
          <p14:tracePt t="60549" x="8594725" y="4411663"/>
          <p14:tracePt t="60566" x="8594725" y="4397375"/>
          <p14:tracePt t="60582" x="8594725" y="4381500"/>
          <p14:tracePt t="60599" x="8594725" y="4343400"/>
          <p14:tracePt t="60616" x="8594725" y="4321175"/>
          <p14:tracePt t="60632" x="8602663" y="4305300"/>
          <p14:tracePt t="60649" x="8602663" y="4289425"/>
          <p14:tracePt t="60666" x="8602663" y="4283075"/>
          <p14:tracePt t="60682" x="8602663" y="4275138"/>
          <p14:tracePt t="60699" x="8564563" y="4251325"/>
          <p14:tracePt t="60716" x="8458200" y="4213225"/>
          <p14:tracePt t="60732" x="8289925" y="4191000"/>
          <p14:tracePt t="60749" x="8099425" y="4175125"/>
          <p14:tracePt t="60766" x="7924800" y="4160838"/>
          <p14:tracePt t="60782" x="7764463" y="4152900"/>
          <p14:tracePt t="60799" x="7688263" y="4144963"/>
          <p14:tracePt t="60816" x="7666038" y="4137025"/>
          <p14:tracePt t="60869" x="7658100" y="4122738"/>
          <p14:tracePt t="60877" x="7658100" y="4092575"/>
          <p14:tracePt t="60884" x="7658100" y="4076700"/>
          <p14:tracePt t="60900" x="7650163" y="4030663"/>
          <p14:tracePt t="60916" x="7642225" y="4008438"/>
          <p14:tracePt t="60932" x="7635875" y="3970338"/>
          <p14:tracePt t="60949" x="7620000" y="3924300"/>
          <p14:tracePt t="60966" x="7612063" y="3908425"/>
          <p14:tracePt t="60983" x="7597775" y="3894138"/>
          <p14:tracePt t="60999" x="7589838" y="3886200"/>
          <p14:tracePt t="61069" x="7573963" y="3886200"/>
          <p14:tracePt t="61077" x="7566025" y="3886200"/>
          <p14:tracePt t="61085" x="7559675" y="3886200"/>
          <p14:tracePt t="61100" x="7527925" y="3886200"/>
          <p14:tracePt t="61116" x="7475538" y="3886200"/>
          <p14:tracePt t="61132" x="7451725" y="3886200"/>
          <p14:tracePt t="61149" x="7445375" y="3886200"/>
          <p14:tracePt t="62605" x="7451725" y="3894138"/>
          <p14:tracePt t="62613" x="7489825" y="3924300"/>
          <p14:tracePt t="62620" x="7513638" y="3954463"/>
          <p14:tracePt t="62633" x="7551738" y="3978275"/>
          <p14:tracePt t="62650" x="7627938" y="4022725"/>
          <p14:tracePt t="62666" x="7750175" y="4068763"/>
          <p14:tracePt t="62684" x="8031163" y="4152900"/>
          <p14:tracePt t="62700" x="8131175" y="4175125"/>
          <p14:tracePt t="62716" x="8488363" y="4229100"/>
          <p14:tracePt t="62733" x="8732838" y="4267200"/>
          <p14:tracePt t="62750" x="8899525" y="4275138"/>
          <p14:tracePt t="62766" x="8983663" y="4275138"/>
          <p14:tracePt t="62783" x="8991600" y="4275138"/>
          <p14:tracePt t="62861" x="8999538" y="4275138"/>
          <p14:tracePt t="62868" x="9007475" y="4275138"/>
        </p14:tracePtLst>
      </p14:laserTrace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787" t="37298" r="14903" b="26771"/>
          <a:stretch/>
        </p:blipFill>
        <p:spPr>
          <a:xfrm>
            <a:off x="1744334" y="2005193"/>
            <a:ext cx="8396595" cy="3244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923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344"/>
    </mc:Choice>
    <mc:Fallback xmlns="">
      <p:transition advTm="18344"/>
    </mc:Fallback>
  </mc:AlternateContent>
  <p:extLst>
    <p:ext uri="{3A86A75C-4F4B-4683-9AE1-C65F6400EC91}">
      <p14:laserTraceLst xmlns:p14="http://schemas.microsoft.com/office/powerpoint/2010/main">
        <p14:tracePtLst>
          <p14:tracePt t="607" x="8991600" y="4275138"/>
          <p14:tracePt t="614" x="8847138" y="4289425"/>
          <p14:tracePt t="623" x="8580438" y="4351338"/>
          <p14:tracePt t="638" x="7894638" y="4495800"/>
          <p14:tracePt t="654" x="7108825" y="4618038"/>
          <p14:tracePt t="671" x="6232525" y="4784725"/>
          <p14:tracePt t="688" x="5349875" y="5021263"/>
          <p14:tracePt t="705" x="4511675" y="5235575"/>
          <p14:tracePt t="721" x="3825875" y="5432425"/>
          <p14:tracePt t="738" x="3436938" y="5540375"/>
          <p14:tracePt t="755" x="3298825" y="5592763"/>
          <p14:tracePt t="799" x="3292475" y="5592763"/>
          <p14:tracePt t="806" x="3292475" y="5600700"/>
          <p14:tracePt t="822" x="3429000" y="5646738"/>
          <p14:tracePt t="838" x="3551238" y="5707063"/>
          <p14:tracePt t="855" x="3551238" y="5715000"/>
          <p14:tracePt t="1079" x="3565525" y="5715000"/>
          <p14:tracePt t="1087" x="3611563" y="5616575"/>
          <p14:tracePt t="1094" x="3665538" y="5486400"/>
          <p14:tracePt t="1104" x="3687763" y="5341938"/>
          <p14:tracePt t="1121" x="3717925" y="5135563"/>
          <p14:tracePt t="1138" x="3717925" y="4830763"/>
          <p14:tracePt t="1155" x="3717925" y="4541838"/>
          <p14:tracePt t="1158" x="3687763" y="4335463"/>
          <p14:tracePt t="1171" x="3635375" y="4152900"/>
          <p14:tracePt t="1188" x="3527425" y="3817938"/>
          <p14:tracePt t="1205" x="3459163" y="3505200"/>
          <p14:tracePt t="1222" x="3322638" y="3063875"/>
          <p14:tracePt t="1238" x="3314700" y="2941638"/>
          <p14:tracePt t="1255" x="3314700" y="2895600"/>
          <p14:tracePt t="1271" x="3314700" y="2887663"/>
          <p14:tracePt t="1687" x="3322638" y="2895600"/>
          <p14:tracePt t="1695" x="3352800" y="2955925"/>
          <p14:tracePt t="1705" x="3360738" y="3048000"/>
          <p14:tracePt t="1722" x="3368675" y="3298825"/>
          <p14:tracePt t="1738" x="3368675" y="3573463"/>
          <p14:tracePt t="1755" x="3368675" y="3810000"/>
          <p14:tracePt t="1772" x="3368675" y="4022725"/>
          <p14:tracePt t="1788" x="3368675" y="4144963"/>
          <p14:tracePt t="1805" x="3368675" y="4198938"/>
          <p14:tracePt t="1822" x="3368675" y="4206875"/>
          <p14:tracePt t="1863" x="3368675" y="4213225"/>
          <p14:tracePt t="1991" x="3368675" y="4229100"/>
          <p14:tracePt t="1999" x="3368675" y="4267200"/>
          <p14:tracePt t="2007" x="3360738" y="4313238"/>
          <p14:tracePt t="2022" x="3360738" y="4335463"/>
          <p14:tracePt t="2038" x="3360738" y="4359275"/>
          <p14:tracePt t="2102" x="3360738" y="4327525"/>
          <p14:tracePt t="2111" x="3368675" y="4297363"/>
          <p14:tracePt t="2122" x="3368675" y="4283075"/>
          <p14:tracePt t="2138" x="3398838" y="4206875"/>
          <p14:tracePt t="2155" x="3406775" y="4168775"/>
          <p14:tracePt t="2158" x="3406775" y="4160838"/>
          <p14:tracePt t="2172" x="3406775" y="4152900"/>
          <p14:tracePt t="2189" x="3406775" y="4114800"/>
          <p14:tracePt t="2206" x="3406775" y="4084638"/>
          <p14:tracePt t="2222" x="3406775" y="4060825"/>
          <p14:tracePt t="2239" x="3398838" y="4054475"/>
          <p14:tracePt t="2287" x="3398838" y="4046538"/>
          <p14:tracePt t="2319" x="3398838" y="4038600"/>
          <p14:tracePt t="2327" x="3398838" y="4030663"/>
          <p14:tracePt t="2338" x="3398838" y="4022725"/>
          <p14:tracePt t="2355" x="3398838" y="4016375"/>
          <p14:tracePt t="4663" x="3406775" y="4016375"/>
          <p14:tracePt t="4671" x="3429000" y="4046538"/>
          <p14:tracePt t="4678" x="3459163" y="4068763"/>
          <p14:tracePt t="4689" x="3543300" y="4106863"/>
          <p14:tracePt t="4706" x="3902075" y="4221163"/>
          <p14:tracePt t="4723" x="4503738" y="4327525"/>
          <p14:tracePt t="4740" x="5197475" y="4389438"/>
          <p14:tracePt t="4756" x="5943600" y="4389438"/>
          <p14:tracePt t="4773" x="6561138" y="4389438"/>
          <p14:tracePt t="4789" x="7261225" y="4321175"/>
          <p14:tracePt t="4806" x="7421563" y="4221163"/>
          <p14:tracePt t="4822" x="7489825" y="4130675"/>
          <p14:tracePt t="4839" x="7497763" y="4060825"/>
          <p14:tracePt t="4855" x="7437438" y="3932238"/>
          <p14:tracePt t="4873" x="7208838" y="3756025"/>
          <p14:tracePt t="4889" x="6880225" y="3627438"/>
          <p14:tracePt t="4906" x="6675438" y="3581400"/>
          <p14:tracePt t="4923" x="6613525" y="3581400"/>
          <p14:tracePt t="4940" x="6607175" y="3581400"/>
          <p14:tracePt t="4956" x="6599238" y="3597275"/>
          <p14:tracePt t="4973" x="6583363" y="3627438"/>
          <p14:tracePt t="4990" x="6515100" y="3733800"/>
          <p14:tracePt t="5006" x="6438900" y="3832225"/>
          <p14:tracePt t="5023" x="6316663" y="3954463"/>
          <p14:tracePt t="5039" x="6202363" y="4060825"/>
          <p14:tracePt t="5056" x="6080125" y="4122738"/>
          <p14:tracePt t="5073" x="5981700" y="4144963"/>
          <p14:tracePt t="5089" x="5883275" y="4144963"/>
          <p14:tracePt t="5106" x="5775325" y="4114800"/>
          <p14:tracePt t="5122" x="5707063" y="4054475"/>
          <p14:tracePt t="5139" x="5692775" y="4000500"/>
          <p14:tracePt t="5156" x="5692775" y="3940175"/>
          <p14:tracePt t="5160" x="5692775" y="3908425"/>
          <p14:tracePt t="5174" x="5692775" y="3878263"/>
          <p14:tracePt t="5190" x="5692775" y="3856038"/>
          <p14:tracePt t="5206" x="5692775" y="3840163"/>
          <p14:tracePt t="5223" x="5684838" y="3832225"/>
          <p14:tracePt t="5240" x="5668963" y="3802063"/>
          <p14:tracePt t="5256" x="5654675" y="3802063"/>
          <p14:tracePt t="5303" x="5646738" y="3802063"/>
          <p14:tracePt t="5359" x="5638800" y="3802063"/>
          <p14:tracePt t="5367" x="5630863" y="3802063"/>
          <p14:tracePt t="5391" x="5622925" y="3802063"/>
          <p14:tracePt t="6550" x="5622925" y="3787775"/>
          <p14:tracePt t="6567" x="5622925" y="3779838"/>
          <p14:tracePt t="6575" x="5616575" y="3763963"/>
          <p14:tracePt t="6591" x="5608638" y="3756025"/>
          <p14:tracePt t="6599" x="5608638" y="3749675"/>
          <p14:tracePt t="6607" x="5600700" y="3741738"/>
          <p14:tracePt t="6623" x="5600700" y="3733800"/>
          <p14:tracePt t="6640" x="5584825" y="3711575"/>
          <p14:tracePt t="6657" x="5578475" y="3703638"/>
          <p14:tracePt t="6673" x="5570538" y="3703638"/>
          <p14:tracePt t="6690" x="5562600" y="3695700"/>
          <p14:tracePt t="6707" x="5554663" y="3687763"/>
          <p14:tracePt t="6726" x="5546725" y="3679825"/>
          <p14:tracePt t="6751" x="5540375" y="3679825"/>
          <p14:tracePt t="6758" x="5532438" y="3679825"/>
          <p14:tracePt t="6773" x="5532438" y="3673475"/>
          <p14:tracePt t="6814" x="5524500" y="3673475"/>
          <p14:tracePt t="6831" x="5516563" y="3673475"/>
          <p14:tracePt t="6847" x="5508625" y="3673475"/>
          <p14:tracePt t="6863" x="5502275" y="3673475"/>
          <p14:tracePt t="6878" x="5494338" y="3673475"/>
          <p14:tracePt t="6902" x="5486400" y="3673475"/>
          <p14:tracePt t="6910" x="5478463" y="3673475"/>
          <p14:tracePt t="6919" x="5470525" y="3673475"/>
          <p14:tracePt t="6926" x="5456238" y="3673475"/>
          <p14:tracePt t="6940" x="5448300" y="3679825"/>
          <p14:tracePt t="6957" x="5432425" y="3725863"/>
          <p14:tracePt t="6974" x="5372100" y="3848100"/>
          <p14:tracePt t="6990" x="5356225" y="3940175"/>
          <p14:tracePt t="7007" x="5334000" y="3984625"/>
          <p14:tracePt t="7024" x="5334000" y="4016375"/>
          <p14:tracePt t="7040" x="5334000" y="4022725"/>
          <p14:tracePt t="7175" x="5334000" y="4030663"/>
          <p14:tracePt t="7550" x="5341938" y="4030663"/>
          <p14:tracePt t="7566" x="5349875" y="4022725"/>
          <p14:tracePt t="7575" x="5356225" y="4000500"/>
          <p14:tracePt t="7582" x="5364163" y="4000500"/>
          <p14:tracePt t="7591" x="5364163" y="3984625"/>
          <p14:tracePt t="7607" x="5394325" y="3940175"/>
          <p14:tracePt t="7624" x="5426075" y="3886200"/>
          <p14:tracePt t="7640" x="5464175" y="3856038"/>
          <p14:tracePt t="7657" x="5502275" y="3817938"/>
          <p14:tracePt t="7674" x="5516563" y="3794125"/>
          <p14:tracePt t="7691" x="5540375" y="3787775"/>
          <p14:tracePt t="7707" x="5570538" y="3787775"/>
          <p14:tracePt t="7724" x="5608638" y="3763963"/>
          <p14:tracePt t="7741" x="5638800" y="3763963"/>
          <p14:tracePt t="7758" x="5676900" y="3756025"/>
          <p14:tracePt t="7774" x="5692775" y="3749675"/>
          <p14:tracePt t="8079" x="5707063" y="3749675"/>
          <p14:tracePt t="8086" x="5730875" y="3749675"/>
          <p14:tracePt t="8095" x="5791200" y="3749675"/>
          <p14:tracePt t="8107" x="5905500" y="3763963"/>
          <p14:tracePt t="8124" x="6156325" y="3787775"/>
          <p14:tracePt t="8140" x="6384925" y="3787775"/>
          <p14:tracePt t="8157" x="6721475" y="3787775"/>
          <p14:tracePt t="8174" x="6896100" y="3787775"/>
          <p14:tracePt t="8190" x="7010400" y="3787775"/>
          <p14:tracePt t="8207" x="7048500" y="3787775"/>
          <p14:tracePt t="8224" x="7056438" y="3787775"/>
          <p14:tracePt t="8343" x="7064375" y="3779838"/>
          <p14:tracePt t="8351" x="7078663" y="3779838"/>
          <p14:tracePt t="8359" x="7116763" y="3779838"/>
          <p14:tracePt t="8374" x="7239000" y="3779838"/>
          <p14:tracePt t="8391" x="7375525" y="3779838"/>
          <p14:tracePt t="8407" x="7497763" y="3779838"/>
          <p14:tracePt t="8424" x="7612063" y="3779838"/>
          <p14:tracePt t="8441" x="7635875" y="3779838"/>
          <p14:tracePt t="8559" x="7635875" y="3771900"/>
          <p14:tracePt t="8574" x="7627938" y="3771900"/>
          <p14:tracePt t="8583" x="7612063" y="3763963"/>
          <p14:tracePt t="8623" x="7604125" y="3763963"/>
          <p14:tracePt t="8639" x="7581900" y="3771900"/>
          <p14:tracePt t="8662" x="7559675" y="3787775"/>
          <p14:tracePt t="8671" x="7535863" y="3802063"/>
          <p14:tracePt t="8678" x="7505700" y="3825875"/>
          <p14:tracePt t="8691" x="7483475" y="3840163"/>
          <p14:tracePt t="8707" x="7429500" y="3870325"/>
          <p14:tracePt t="8710" x="7383463" y="3902075"/>
          <p14:tracePt t="8724" x="7369175" y="3916363"/>
          <p14:tracePt t="8741" x="7369175" y="3924300"/>
          <p14:tracePt t="8846" x="7375525" y="3924300"/>
          <p14:tracePt t="8855" x="7399338" y="3924300"/>
          <p14:tracePt t="8863" x="7421563" y="3924300"/>
          <p14:tracePt t="8874" x="7451725" y="3908425"/>
          <p14:tracePt t="8891" x="7521575" y="3886200"/>
          <p14:tracePt t="8908" x="7597775" y="3878263"/>
          <p14:tracePt t="8924" x="7666038" y="3863975"/>
          <p14:tracePt t="9055" x="7666038" y="3856038"/>
          <p14:tracePt t="9078" x="7666038" y="3848100"/>
          <p14:tracePt t="9094" x="7666038" y="3840163"/>
          <p14:tracePt t="9119" x="7666038" y="3832225"/>
          <p14:tracePt t="9143" x="7666038" y="3817938"/>
          <p14:tracePt t="9159" x="7666038" y="3810000"/>
          <p14:tracePt t="9175" x="7666038" y="3794125"/>
          <p14:tracePt t="9190" x="7666038" y="3787775"/>
          <p14:tracePt t="9207" x="7666038" y="3779838"/>
          <p14:tracePt t="9327" x="7666038" y="3771900"/>
          <p14:tracePt t="9367" x="7658100" y="3771900"/>
          <p14:tracePt t="9382" x="7650163" y="3787775"/>
          <p14:tracePt t="9391" x="7650163" y="3794125"/>
          <p14:tracePt t="9399" x="7650163" y="3810000"/>
          <p14:tracePt t="9408" x="7650163" y="3817938"/>
          <p14:tracePt t="9424" x="7650163" y="3832225"/>
          <p14:tracePt t="9441" x="7635875" y="3856038"/>
          <p14:tracePt t="9458" x="7635875" y="3870325"/>
          <p14:tracePt t="9503" x="7635875" y="3878263"/>
          <p14:tracePt t="10023" x="7627938" y="3878263"/>
          <p14:tracePt t="10030" x="7612063" y="3878263"/>
          <p14:tracePt t="10041" x="7597775" y="3878263"/>
          <p14:tracePt t="10058" x="7551738" y="3863975"/>
          <p14:tracePt t="10075" x="7489825" y="3863975"/>
          <p14:tracePt t="10091" x="7413625" y="3863975"/>
          <p14:tracePt t="10108" x="7369175" y="3856038"/>
          <p14:tracePt t="10125" x="7345363" y="3848100"/>
          <p14:tracePt t="10142" x="7331075" y="3848100"/>
          <p14:tracePt t="10183" x="7331075" y="3840163"/>
          <p14:tracePt t="10199" x="7323138" y="3832225"/>
          <p14:tracePt t="10208" x="7315200" y="3832225"/>
          <p14:tracePt t="10225" x="7292975" y="3825875"/>
          <p14:tracePt t="10241" x="7246938" y="3810000"/>
          <p14:tracePt t="10258" x="7178675" y="3794125"/>
          <p14:tracePt t="10275" x="7124700" y="3779838"/>
          <p14:tracePt t="10291" x="7086600" y="3779838"/>
          <p14:tracePt t="10308" x="7040563" y="3779838"/>
          <p14:tracePt t="10325" x="7032625" y="3779838"/>
          <p14:tracePt t="10423" x="7048500" y="3779838"/>
          <p14:tracePt t="10430" x="7070725" y="3787775"/>
          <p14:tracePt t="10441" x="7086600" y="3802063"/>
          <p14:tracePt t="10458" x="7140575" y="3810000"/>
          <p14:tracePt t="10475" x="7200900" y="3810000"/>
          <p14:tracePt t="10491" x="7277100" y="3810000"/>
          <p14:tracePt t="10508" x="7331075" y="3810000"/>
          <p14:tracePt t="10525" x="7375525" y="3810000"/>
          <p14:tracePt t="10541" x="7391400" y="3810000"/>
          <p14:tracePt t="10615" x="7399338" y="3810000"/>
          <p14:tracePt t="10623" x="7421563" y="3810000"/>
          <p14:tracePt t="10631" x="7467600" y="3810000"/>
          <p14:tracePt t="10641" x="7543800" y="3810000"/>
          <p14:tracePt t="10658" x="7794625" y="3856038"/>
          <p14:tracePt t="10675" x="8131175" y="3902075"/>
          <p14:tracePt t="10692" x="8542338" y="3902075"/>
          <p14:tracePt t="10695" x="8755063" y="3902075"/>
          <p14:tracePt t="10708" x="8899525" y="3902075"/>
          <p14:tracePt t="10725" x="9190038" y="3902075"/>
          <p14:tracePt t="10742" x="9356725" y="3902075"/>
          <p14:tracePt t="10758" x="9394825" y="3902075"/>
          <p14:tracePt t="10815" x="9394825" y="3886200"/>
          <p14:tracePt t="10838" x="9394825" y="3878263"/>
          <p14:tracePt t="11031" x="9388475" y="3870325"/>
          <p14:tracePt t="11039" x="9356725" y="3870325"/>
          <p14:tracePt t="11047" x="9326563" y="3870325"/>
          <p14:tracePt t="11058" x="9274175" y="3870325"/>
          <p14:tracePt t="11075" x="9190038" y="3902075"/>
          <p14:tracePt t="11092" x="9083675" y="3932238"/>
          <p14:tracePt t="11109" x="9037638" y="3940175"/>
          <p14:tracePt t="11125" x="9021763" y="3940175"/>
          <p14:tracePt t="11142" x="9013825" y="3940175"/>
          <p14:tracePt t="11158" x="9007475" y="3940175"/>
          <p14:tracePt t="11350" x="9007475" y="3932238"/>
          <p14:tracePt t="11359" x="9007475" y="3916363"/>
          <p14:tracePt t="11375" x="8999538" y="3908425"/>
          <p14:tracePt t="11383" x="8991600" y="3902075"/>
          <p14:tracePt t="11392" x="8975725" y="3894138"/>
          <p14:tracePt t="11408" x="8937625" y="3878263"/>
          <p14:tracePt t="11425" x="8899525" y="3856038"/>
          <p14:tracePt t="11442" x="8839200" y="3848100"/>
          <p14:tracePt t="11458" x="8823325" y="3840163"/>
          <p14:tracePt t="11475" x="8816975" y="3832225"/>
          <p14:tracePt t="11492" x="8816975" y="3825875"/>
          <p14:tracePt t="11508" x="8816975" y="3810000"/>
          <p14:tracePt t="11526" x="8809038" y="3725863"/>
          <p14:tracePt t="11542" x="8801100" y="3695700"/>
          <p14:tracePt t="11559" x="8801100" y="3619500"/>
          <p14:tracePt t="11575" x="8801100" y="3589338"/>
          <p14:tracePt t="11592" x="8877300" y="3535363"/>
          <p14:tracePt t="11608" x="9007475" y="3489325"/>
          <p14:tracePt t="11625" x="9182100" y="3451225"/>
          <p14:tracePt t="11642" x="9356725" y="3406775"/>
          <p14:tracePt t="11658" x="9540875" y="3390900"/>
          <p14:tracePt t="11675" x="9685338" y="3382963"/>
          <p14:tracePt t="11691" x="9813925" y="3382963"/>
          <p14:tracePt t="11708" x="9906000" y="3382963"/>
          <p14:tracePt t="11725" x="9944100" y="3390900"/>
          <p14:tracePt t="11741" x="9959975" y="3436938"/>
          <p14:tracePt t="11759" x="9966325" y="3527425"/>
          <p14:tracePt t="11775" x="9966325" y="3673475"/>
          <p14:tracePt t="11792" x="9966325" y="3863975"/>
          <p14:tracePt t="11809" x="9944100" y="4068763"/>
          <p14:tracePt t="11825" x="9859963" y="4251325"/>
          <p14:tracePt t="11842" x="9737725" y="4373563"/>
          <p14:tracePt t="11859" x="9563100" y="4427538"/>
          <p14:tracePt t="11875" x="9350375" y="4435475"/>
          <p14:tracePt t="11892" x="9075738" y="4381500"/>
          <p14:tracePt t="11909" x="8716963" y="4213225"/>
          <p14:tracePt t="11926" x="8397875" y="3940175"/>
          <p14:tracePt t="11942" x="8335963" y="3794125"/>
          <p14:tracePt t="11959" x="8305800" y="3611563"/>
          <p14:tracePt t="11975" x="8313738" y="3475038"/>
          <p14:tracePt t="11992" x="8435975" y="3330575"/>
          <p14:tracePt t="12009" x="8602663" y="3238500"/>
          <p14:tracePt t="12025" x="8793163" y="3170238"/>
          <p14:tracePt t="12042" x="9013825" y="3124200"/>
          <p14:tracePt t="12059" x="9204325" y="3116263"/>
          <p14:tracePt t="12075" x="9380538" y="3116263"/>
          <p14:tracePt t="12092" x="9478963" y="3116263"/>
          <p14:tracePt t="12109" x="9540875" y="3170238"/>
          <p14:tracePt t="12126" x="9617075" y="3344863"/>
          <p14:tracePt t="12142" x="9631363" y="3527425"/>
          <p14:tracePt t="12159" x="9631363" y="3717925"/>
          <p14:tracePt t="12175" x="9547225" y="3940175"/>
          <p14:tracePt t="12192" x="9432925" y="4106863"/>
          <p14:tracePt t="12209" x="9258300" y="4221163"/>
          <p14:tracePt t="12225" x="9021763" y="4275138"/>
          <p14:tracePt t="12242" x="8770938" y="4275138"/>
          <p14:tracePt t="12259" x="8480425" y="4244975"/>
          <p14:tracePt t="12275" x="8213725" y="4130675"/>
          <p14:tracePt t="12292" x="8093075" y="4030663"/>
          <p14:tracePt t="12309" x="8039100" y="3940175"/>
          <p14:tracePt t="12326" x="8031163" y="3779838"/>
          <p14:tracePt t="12342" x="8054975" y="3687763"/>
          <p14:tracePt t="12359" x="8131175" y="3627438"/>
          <p14:tracePt t="12375" x="8229600" y="3589338"/>
          <p14:tracePt t="12392" x="8305800" y="3573463"/>
          <p14:tracePt t="12409" x="8366125" y="3559175"/>
          <p14:tracePt t="12425" x="8397875" y="3559175"/>
          <p14:tracePt t="12442" x="8404225" y="3559175"/>
          <p14:tracePt t="12551" x="8397875" y="3559175"/>
          <p14:tracePt t="12559" x="8382000" y="3565525"/>
          <p14:tracePt t="12567" x="8351838" y="3581400"/>
          <p14:tracePt t="12576" x="8283575" y="3597275"/>
          <p14:tracePt t="12592" x="8107363" y="3641725"/>
          <p14:tracePt t="12609" x="7832725" y="3695700"/>
          <p14:tracePt t="12626" x="7345363" y="3787775"/>
          <p14:tracePt t="12642" x="6811963" y="3863975"/>
          <p14:tracePt t="12659" x="6210300" y="3946525"/>
          <p14:tracePt t="12676" x="5638800" y="3984625"/>
          <p14:tracePt t="12692" x="5203825" y="4038600"/>
          <p14:tracePt t="12709" x="4876800" y="4068763"/>
          <p14:tracePt t="12711" x="4778375" y="4068763"/>
          <p14:tracePt t="12726" x="4664075" y="4068763"/>
          <p14:tracePt t="12742" x="4656138" y="4068763"/>
          <p14:tracePt t="12776" x="4640263" y="4068763"/>
          <p14:tracePt t="12792" x="4618038" y="4046538"/>
          <p14:tracePt t="12809" x="4587875" y="4008438"/>
          <p14:tracePt t="12826" x="4572000" y="4000500"/>
          <p14:tracePt t="12842" x="4533900" y="3984625"/>
          <p14:tracePt t="12859" x="4441825" y="3962400"/>
          <p14:tracePt t="12876" x="4365625" y="3954463"/>
          <p14:tracePt t="12892" x="4305300" y="3954463"/>
          <p14:tracePt t="12910" x="4175125" y="3954463"/>
          <p14:tracePt t="12926" x="4137025" y="3970338"/>
          <p14:tracePt t="12942" x="4068763" y="3984625"/>
          <p14:tracePt t="12959" x="3992563" y="4000500"/>
          <p14:tracePt t="12976" x="3902075" y="4016375"/>
          <p14:tracePt t="12992" x="3771900" y="4054475"/>
          <p14:tracePt t="13009" x="3665538" y="4084638"/>
          <p14:tracePt t="13026" x="3589338" y="4098925"/>
          <p14:tracePt t="13042" x="3475038" y="4130675"/>
          <p14:tracePt t="13059" x="3322638" y="4175125"/>
          <p14:tracePt t="13076" x="3208338" y="4213225"/>
          <p14:tracePt t="13092" x="3132138" y="4251325"/>
          <p14:tracePt t="13109" x="3101975" y="4275138"/>
        </p14:tracePtLst>
      </p14:laserTraceLst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035" t="32469" r="31279" b="20626"/>
          <a:stretch/>
        </p:blipFill>
        <p:spPr>
          <a:xfrm>
            <a:off x="3103721" y="1828799"/>
            <a:ext cx="4550146" cy="3364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5909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8751"/>
    </mc:Choice>
    <mc:Fallback xmlns="">
      <p:transition advTm="48751"/>
    </mc:Fallback>
  </mc:AlternateContent>
  <p:extLst>
    <p:ext uri="{3A86A75C-4F4B-4683-9AE1-C65F6400EC91}">
      <p14:laserTraceLst xmlns:p14="http://schemas.microsoft.com/office/powerpoint/2010/main">
        <p14:tracePtLst>
          <p14:tracePt t="1511" x="3094038" y="4275138"/>
          <p14:tracePt t="1519" x="3140075" y="4206875"/>
          <p14:tracePt t="1527" x="3184525" y="4098925"/>
          <p14:tracePt t="1535" x="3216275" y="4022725"/>
          <p14:tracePt t="1551" x="3268663" y="3902075"/>
          <p14:tracePt t="1567" x="3330575" y="3771900"/>
          <p14:tracePt t="1584" x="3398838" y="3641725"/>
          <p14:tracePt t="1601" x="3475038" y="3521075"/>
          <p14:tracePt t="1618" x="3521075" y="3406775"/>
          <p14:tracePt t="1634" x="3559175" y="3284538"/>
          <p14:tracePt t="1651" x="3581400" y="3200400"/>
          <p14:tracePt t="1668" x="3597275" y="3116263"/>
          <p14:tracePt t="1684" x="3619500" y="3048000"/>
          <p14:tracePt t="1702" x="3665538" y="2917825"/>
          <p14:tracePt t="1718" x="3695700" y="2819400"/>
          <p14:tracePt t="1734" x="3725863" y="2720975"/>
          <p14:tracePt t="1751" x="3763963" y="2659063"/>
          <p14:tracePt t="1768" x="3794125" y="2620963"/>
          <p14:tracePt t="1784" x="3832225" y="2582863"/>
          <p14:tracePt t="1801" x="3848100" y="2568575"/>
          <p14:tracePt t="1818" x="3856038" y="2568575"/>
          <p14:tracePt t="2231" x="3870325" y="2568575"/>
          <p14:tracePt t="2238" x="3908425" y="2568575"/>
          <p14:tracePt t="2246" x="3916363" y="2582863"/>
          <p14:tracePt t="2254" x="3924300" y="2590800"/>
          <p14:tracePt t="2268" x="3924300" y="2628900"/>
          <p14:tracePt t="2284" x="3924300" y="2636838"/>
          <p14:tracePt t="2766" x="3932238" y="2636838"/>
          <p14:tracePt t="2774" x="3940175" y="2636838"/>
          <p14:tracePt t="3702" x="4000500" y="2636838"/>
          <p14:tracePt t="3710" x="4114800" y="2636838"/>
          <p14:tracePt t="3719" x="4251325" y="2636838"/>
          <p14:tracePt t="3735" x="4541838" y="2606675"/>
          <p14:tracePt t="3752" x="4937125" y="2498725"/>
          <p14:tracePt t="3768" x="5410200" y="2370138"/>
          <p14:tracePt t="3785" x="5829300" y="2247900"/>
          <p14:tracePt t="3802" x="6096000" y="2163763"/>
          <p14:tracePt t="3818" x="6232525" y="2095500"/>
          <p14:tracePt t="3835" x="6286500" y="2041525"/>
          <p14:tracePt t="3852" x="6302375" y="2003425"/>
          <p14:tracePt t="3868" x="6308725" y="1951038"/>
          <p14:tracePt t="3886" x="6316663" y="1882775"/>
          <p14:tracePt t="3902" x="6324600" y="1858963"/>
          <p14:tracePt t="3918" x="6340475" y="1820863"/>
          <p14:tracePt t="3935" x="6354763" y="1782763"/>
          <p14:tracePt t="3952" x="6378575" y="1752600"/>
          <p14:tracePt t="3968" x="6392863" y="1736725"/>
          <p14:tracePt t="3985" x="6416675" y="1730375"/>
          <p14:tracePt t="4002" x="6454775" y="1722438"/>
          <p14:tracePt t="4018" x="6515100" y="1722438"/>
          <p14:tracePt t="4035" x="6583363" y="1722438"/>
          <p14:tracePt t="4052" x="6629400" y="1722438"/>
          <p14:tracePt t="4068" x="6645275" y="1722438"/>
          <p14:tracePt t="4151" x="6637338" y="1722438"/>
          <p14:tracePt t="4158" x="6629400" y="1744663"/>
          <p14:tracePt t="4168" x="6621463" y="1760538"/>
          <p14:tracePt t="4185" x="6607175" y="1798638"/>
          <p14:tracePt t="4202" x="6591300" y="1858963"/>
          <p14:tracePt t="4218" x="6575425" y="1912938"/>
          <p14:tracePt t="4235" x="6553200" y="1981200"/>
          <p14:tracePt t="4252" x="6545263" y="2035175"/>
          <p14:tracePt t="4269" x="6537325" y="2117725"/>
          <p14:tracePt t="4286" x="6515100" y="2278063"/>
          <p14:tracePt t="4302" x="6507163" y="2416175"/>
          <p14:tracePt t="4319" x="6507163" y="2552700"/>
          <p14:tracePt t="4335" x="6507163" y="2674938"/>
          <p14:tracePt t="4352" x="6499225" y="2759075"/>
          <p14:tracePt t="4369" x="6499225" y="2819400"/>
          <p14:tracePt t="4385" x="6499225" y="2865438"/>
          <p14:tracePt t="4402" x="6499225" y="2873375"/>
          <p14:tracePt t="4502" x="6507163" y="2865438"/>
          <p14:tracePt t="4511" x="6553200" y="2841625"/>
          <p14:tracePt t="4519" x="6575425" y="2827338"/>
          <p14:tracePt t="4535" x="6675438" y="2789238"/>
          <p14:tracePt t="4552" x="6727825" y="2751138"/>
          <p14:tracePt t="4615" x="6689725" y="2735263"/>
          <p14:tracePt t="4622" x="6637338" y="2727325"/>
          <p14:tracePt t="4631" x="6575425" y="2727325"/>
          <p14:tracePt t="4638" x="6499225" y="2727325"/>
          <p14:tracePt t="4652" x="6392863" y="2727325"/>
          <p14:tracePt t="4669" x="6188075" y="2727325"/>
          <p14:tracePt t="4686" x="5997575" y="2735263"/>
          <p14:tracePt t="4702" x="5981700" y="2751138"/>
          <p14:tracePt t="4766" x="5989638" y="2759075"/>
          <p14:tracePt t="4774" x="6003925" y="2765425"/>
          <p14:tracePt t="4791" x="6011863" y="2765425"/>
          <p14:tracePt t="4802" x="6019800" y="2765425"/>
          <p14:tracePt t="4819" x="6027738" y="2765425"/>
          <p14:tracePt t="4835" x="6049963" y="2819400"/>
          <p14:tracePt t="4852" x="6088063" y="2887663"/>
          <p14:tracePt t="4869" x="6126163" y="2994025"/>
          <p14:tracePt t="4886" x="6142038" y="3086100"/>
          <p14:tracePt t="4902" x="6149975" y="3116263"/>
          <p14:tracePt t="4942" x="6149975" y="3108325"/>
          <p14:tracePt t="4951" x="6149975" y="3063875"/>
          <p14:tracePt t="4958" x="6149975" y="3009900"/>
          <p14:tracePt t="4969" x="6149975" y="2963863"/>
          <p14:tracePt t="4985" x="6142038" y="2819400"/>
          <p14:tracePt t="5002" x="6142038" y="2705100"/>
          <p14:tracePt t="5019" x="6164263" y="2620963"/>
          <p14:tracePt t="5035" x="6202363" y="2544763"/>
          <p14:tracePt t="5052" x="6240463" y="2492375"/>
          <p14:tracePt t="5069" x="6308725" y="2484438"/>
          <p14:tracePt t="5086" x="6362700" y="2484438"/>
          <p14:tracePt t="5102" x="6423025" y="2492375"/>
          <p14:tracePt t="5119" x="6537325" y="2530475"/>
          <p14:tracePt t="5135" x="6621463" y="2544763"/>
          <p14:tracePt t="5152" x="6689725" y="2568575"/>
          <p14:tracePt t="5169" x="6705600" y="2568575"/>
          <p14:tracePt t="5247" x="6689725" y="2568575"/>
          <p14:tracePt t="5254" x="6667500" y="2568575"/>
          <p14:tracePt t="5270" x="6651625" y="2568575"/>
          <p14:tracePt t="5278" x="6645275" y="2568575"/>
          <p14:tracePt t="6118" x="6629400" y="2568575"/>
          <p14:tracePt t="6127" x="6621463" y="2574925"/>
          <p14:tracePt t="6136" x="6621463" y="2598738"/>
          <p14:tracePt t="6153" x="6613525" y="2651125"/>
          <p14:tracePt t="6169" x="6607175" y="2674938"/>
          <p14:tracePt t="6186" x="6607175" y="2689225"/>
          <p14:tracePt t="6246" x="6599238" y="2689225"/>
          <p14:tracePt t="6263" x="6591300" y="2689225"/>
          <p14:tracePt t="6271" x="6583363" y="2689225"/>
          <p14:tracePt t="6278" x="6569075" y="2682875"/>
          <p14:tracePt t="6287" x="6561138" y="2667000"/>
          <p14:tracePt t="6303" x="6545263" y="2636838"/>
          <p14:tracePt t="6319" x="6530975" y="2598738"/>
          <p14:tracePt t="6336" x="6530975" y="2582863"/>
          <p14:tracePt t="6353" x="6530975" y="2568575"/>
          <p14:tracePt t="6369" x="6530975" y="2544763"/>
          <p14:tracePt t="6386" x="6530975" y="2530475"/>
          <p14:tracePt t="6403" x="6530975" y="2506663"/>
          <p14:tracePt t="6419" x="6515100" y="2492375"/>
          <p14:tracePt t="6422" x="6515100" y="2476500"/>
          <p14:tracePt t="6436" x="6507163" y="2468563"/>
          <p14:tracePt t="6453" x="6499225" y="2460625"/>
          <p14:tracePt t="6470" x="6492875" y="2438400"/>
          <p14:tracePt t="6486" x="6484938" y="2430463"/>
          <p14:tracePt t="6503" x="6477000" y="2422525"/>
          <p14:tracePt t="6558" x="6469063" y="2422525"/>
          <p14:tracePt t="6575" x="6461125" y="2416175"/>
          <p14:tracePt t="6599" x="6454775" y="2416175"/>
          <p14:tracePt t="6606" x="6446838" y="2416175"/>
          <p14:tracePt t="6615" x="6438900" y="2416175"/>
          <p14:tracePt t="6926" x="6430963" y="2430463"/>
          <p14:tracePt t="6935" x="6430963" y="2468563"/>
          <p14:tracePt t="6942" x="6438900" y="2544763"/>
          <p14:tracePt t="6953" x="6454775" y="2606675"/>
          <p14:tracePt t="6969" x="6499225" y="2751138"/>
          <p14:tracePt t="6986" x="6537325" y="2903538"/>
          <p14:tracePt t="7003" x="6569075" y="2987675"/>
          <p14:tracePt t="7019" x="6591300" y="3078163"/>
          <p14:tracePt t="7036" x="6621463" y="3146425"/>
          <p14:tracePt t="7052" x="6651625" y="3216275"/>
          <p14:tracePt t="7069" x="6659563" y="3246438"/>
          <p14:tracePt t="7086" x="6659563" y="3254375"/>
          <p14:tracePt t="7103" x="6659563" y="3268663"/>
          <p14:tracePt t="7126" x="6659563" y="3276600"/>
          <p14:tracePt t="7142" x="6659563" y="3292475"/>
          <p14:tracePt t="7153" x="6659563" y="3298825"/>
          <p14:tracePt t="7169" x="6659563" y="3330575"/>
          <p14:tracePt t="7186" x="6659563" y="3375025"/>
          <p14:tracePt t="7203" x="6659563" y="3429000"/>
          <p14:tracePt t="7219" x="6659563" y="3497263"/>
          <p14:tracePt t="7236" x="6645275" y="3559175"/>
          <p14:tracePt t="7253" x="6645275" y="3603625"/>
          <p14:tracePt t="7269" x="6637338" y="3649663"/>
          <p14:tracePt t="7286" x="6637338" y="3733800"/>
          <p14:tracePt t="7303" x="6629400" y="3763963"/>
          <p14:tracePt t="7319" x="6607175" y="3810000"/>
          <p14:tracePt t="7336" x="6599238" y="3848100"/>
          <p14:tracePt t="7353" x="6575425" y="3886200"/>
          <p14:tracePt t="7369" x="6553200" y="3908425"/>
          <p14:tracePt t="7386" x="6523038" y="3962400"/>
          <p14:tracePt t="7403" x="6477000" y="4008438"/>
          <p14:tracePt t="7419" x="6423025" y="4046538"/>
          <p14:tracePt t="7421" x="6400800" y="4054475"/>
          <p14:tracePt t="7436" x="6362700" y="4076700"/>
          <p14:tracePt t="7453" x="6264275" y="4098925"/>
          <p14:tracePt t="7469" x="6194425" y="4122738"/>
          <p14:tracePt t="7486" x="6164263" y="4130675"/>
          <p14:tracePt t="7503" x="6134100" y="4144963"/>
          <p14:tracePt t="7520" x="6111875" y="4152900"/>
          <p14:tracePt t="7536" x="6096000" y="4168775"/>
          <p14:tracePt t="7553" x="6080125" y="4183063"/>
          <p14:tracePt t="7570" x="6049963" y="4206875"/>
          <p14:tracePt t="7586" x="6027738" y="4221163"/>
          <p14:tracePt t="7603" x="6003925" y="4229100"/>
          <p14:tracePt t="7695" x="5997575" y="4229100"/>
          <p14:tracePt t="7702" x="5981700" y="4229100"/>
          <p14:tracePt t="7711" x="5973763" y="4221163"/>
          <p14:tracePt t="7720" x="5965825" y="4213225"/>
          <p14:tracePt t="7736" x="5959475" y="4206875"/>
          <p14:tracePt t="7753" x="5943600" y="4191000"/>
          <p14:tracePt t="7770" x="5943600" y="4175125"/>
          <p14:tracePt t="7786" x="5935663" y="4168775"/>
          <p14:tracePt t="7943" x="5935663" y="4160838"/>
          <p14:tracePt t="7950" x="5927725" y="4152900"/>
          <p14:tracePt t="7982" x="5921375" y="4144963"/>
          <p14:tracePt t="8870" x="5913438" y="4130675"/>
          <p14:tracePt t="8894" x="5913438" y="4114800"/>
          <p14:tracePt t="8910" x="5913438" y="4106863"/>
          <p14:tracePt t="8918" x="5913438" y="4076700"/>
          <p14:tracePt t="8926" x="5921375" y="4038600"/>
          <p14:tracePt t="8937" x="5951538" y="3962400"/>
          <p14:tracePt t="8953" x="5989638" y="3825875"/>
          <p14:tracePt t="8970" x="6027738" y="3673475"/>
          <p14:tracePt t="8987" x="6080125" y="3505200"/>
          <p14:tracePt t="9003" x="6111875" y="3344863"/>
          <p14:tracePt t="9020" x="6126163" y="3178175"/>
          <p14:tracePt t="9037" x="6164263" y="2971800"/>
          <p14:tracePt t="9053" x="6188075" y="2835275"/>
          <p14:tracePt t="9070" x="6202363" y="2713038"/>
          <p14:tracePt t="9087" x="6210300" y="2636838"/>
          <p14:tracePt t="9103" x="6232525" y="2582863"/>
          <p14:tracePt t="9120" x="6256338" y="2544763"/>
          <p14:tracePt t="9137" x="6264275" y="2530475"/>
          <p14:tracePt t="9153" x="6264275" y="2514600"/>
          <p14:tracePt t="9170" x="6278563" y="2498725"/>
          <p14:tracePt t="9187" x="6308725" y="2484438"/>
          <p14:tracePt t="9203" x="6340475" y="2460625"/>
          <p14:tracePt t="9220" x="6346825" y="2446338"/>
          <p14:tracePt t="9237" x="6362700" y="2438400"/>
          <p14:tracePt t="9270" x="6370638" y="2438400"/>
          <p14:tracePt t="9342" x="6384925" y="2438400"/>
          <p14:tracePt t="9358" x="6400800" y="2438400"/>
          <p14:tracePt t="9366" x="6416675" y="2438400"/>
          <p14:tracePt t="9374" x="6430963" y="2446338"/>
          <p14:tracePt t="9387" x="6461125" y="2476500"/>
          <p14:tracePt t="9404" x="6515100" y="2544763"/>
          <p14:tracePt t="9420" x="6545263" y="2598738"/>
          <p14:tracePt t="9423" x="6553200" y="2636838"/>
          <p14:tracePt t="9438" x="6569075" y="2674938"/>
          <p14:tracePt t="9454" x="6569075" y="2697163"/>
          <p14:tracePt t="9470" x="6561138" y="2720975"/>
          <p14:tracePt t="9487" x="6545263" y="2727325"/>
          <p14:tracePt t="9504" x="6523038" y="2727325"/>
          <p14:tracePt t="9520" x="6499225" y="2727325"/>
          <p14:tracePt t="9537" x="6484938" y="2727325"/>
          <p14:tracePt t="9583" x="6477000" y="2727325"/>
          <p14:tracePt t="9615" x="6469063" y="2720975"/>
          <p14:tracePt t="9647" x="6461125" y="2713038"/>
          <p14:tracePt t="9687" x="6461125" y="2705100"/>
          <p14:tracePt t="9703" x="6454775" y="2705100"/>
          <p14:tracePt t="9710" x="6446838" y="2705100"/>
          <p14:tracePt t="9766" x="6438900" y="2705100"/>
          <p14:tracePt t="9774" x="6423025" y="2713038"/>
          <p14:tracePt t="9782" x="6423025" y="2727325"/>
          <p14:tracePt t="9790" x="6423025" y="2751138"/>
          <p14:tracePt t="9803" x="6416675" y="2781300"/>
          <p14:tracePt t="9820" x="6416675" y="2819400"/>
          <p14:tracePt t="9837" x="6416675" y="2827338"/>
          <p14:tracePt t="9870" x="6416675" y="2835275"/>
          <p14:tracePt t="9951" x="6416675" y="2827338"/>
          <p14:tracePt t="9958" x="6416675" y="2819400"/>
          <p14:tracePt t="10159" x="6423025" y="2811463"/>
          <p14:tracePt t="16782" x="6430963" y="2827338"/>
          <p14:tracePt t="16791" x="6484938" y="2917825"/>
          <p14:tracePt t="16799" x="6561138" y="3025775"/>
          <p14:tracePt t="16807" x="6637338" y="3132138"/>
          <p14:tracePt t="16823" x="6835775" y="3322638"/>
          <p14:tracePt t="16840" x="6994525" y="3429000"/>
          <p14:tracePt t="16856" x="7216775" y="3559175"/>
          <p14:tracePt t="16873" x="7467600" y="3695700"/>
          <p14:tracePt t="16890" x="7696200" y="3787775"/>
          <p14:tracePt t="16906" x="7856538" y="3856038"/>
          <p14:tracePt t="16923" x="7916863" y="3878263"/>
          <p14:tracePt t="16940" x="7924800" y="3878263"/>
          <p14:tracePt t="16998" x="7932738" y="3870325"/>
          <p14:tracePt t="17006" x="7932738" y="3848100"/>
          <p14:tracePt t="17015" x="7916863" y="3810000"/>
          <p14:tracePt t="17023" x="7894638" y="3787775"/>
          <p14:tracePt t="17040" x="7848600" y="3733800"/>
          <p14:tracePt t="17056" x="7826375" y="3711575"/>
          <p14:tracePt t="17073" x="7802563" y="3695700"/>
          <p14:tracePt t="17090" x="7742238" y="3679825"/>
          <p14:tracePt t="17107" x="7658100" y="3657600"/>
          <p14:tracePt t="17123" x="7543800" y="3649663"/>
          <p14:tracePt t="17140" x="7391400" y="3649663"/>
          <p14:tracePt t="17157" x="7315200" y="3649663"/>
          <p14:tracePt t="17174" x="7246938" y="3641725"/>
          <p14:tracePt t="17190" x="7192963" y="3627438"/>
          <p14:tracePt t="17207" x="7178675" y="3611563"/>
          <p14:tracePt t="17223" x="7140575" y="3589338"/>
          <p14:tracePt t="17240" x="7132638" y="3565525"/>
          <p14:tracePt t="17257" x="7124700" y="3535363"/>
          <p14:tracePt t="17273" x="7116763" y="3505200"/>
          <p14:tracePt t="17290" x="7108825" y="3482975"/>
          <p14:tracePt t="17307" x="7102475" y="3467100"/>
          <p14:tracePt t="17726" x="7102475" y="3444875"/>
          <p14:tracePt t="17735" x="7086600" y="3413125"/>
          <p14:tracePt t="17742" x="7070725" y="3375025"/>
          <p14:tracePt t="17757" x="7048500" y="3336925"/>
          <p14:tracePt t="17774" x="7026275" y="3298825"/>
          <p14:tracePt t="17790" x="7002463" y="3276600"/>
          <p14:tracePt t="17807" x="7002463" y="3254375"/>
          <p14:tracePt t="17824" x="6994525" y="3246438"/>
          <p14:tracePt t="17857" x="6994525" y="3238500"/>
          <p14:tracePt t="17873" x="6994525" y="3230563"/>
          <p14:tracePt t="17894" x="6994525" y="3222625"/>
          <p14:tracePt t="17907" x="6994525" y="3208338"/>
          <p14:tracePt t="18255" x="6994525" y="3222625"/>
          <p14:tracePt t="18262" x="6994525" y="3246438"/>
          <p14:tracePt t="18273" x="6994525" y="3268663"/>
          <p14:tracePt t="18290" x="6994525" y="3298825"/>
          <p14:tracePt t="18307" x="6988175" y="3330575"/>
          <p14:tracePt t="18323" x="6988175" y="3336925"/>
          <p14:tracePt t="18340" x="6988175" y="3352800"/>
          <p14:tracePt t="18623" x="6980238" y="3368675"/>
          <p14:tracePt t="18630" x="6980238" y="3375025"/>
          <p14:tracePt t="18640" x="6972300" y="3390900"/>
          <p14:tracePt t="18657" x="6964363" y="3451225"/>
          <p14:tracePt t="18674" x="6956425" y="3521075"/>
          <p14:tracePt t="18690" x="6950075" y="3581400"/>
          <p14:tracePt t="18707" x="6926263" y="3649663"/>
          <p14:tracePt t="18724" x="6926263" y="3679825"/>
          <p14:tracePt t="18740" x="6918325" y="3703638"/>
          <p14:tracePt t="18757" x="6911975" y="3717925"/>
          <p14:tracePt t="18774" x="6911975" y="3725863"/>
          <p14:tracePt t="18790" x="6904038" y="3725863"/>
          <p14:tracePt t="18824" x="6904038" y="3733800"/>
          <p14:tracePt t="18854" x="6896100" y="3733800"/>
          <p14:tracePt t="18862" x="6888163" y="3733800"/>
          <p14:tracePt t="18886" x="6880225" y="3733800"/>
          <p14:tracePt t="18918" x="6865938" y="3733800"/>
          <p14:tracePt t="18975" x="6858000" y="3733800"/>
          <p14:tracePt t="19006" x="6858000" y="3717925"/>
          <p14:tracePt t="19015" x="6858000" y="3711575"/>
          <p14:tracePt t="19024" x="6858000" y="3703638"/>
          <p14:tracePt t="19041" x="6865938" y="3665538"/>
          <p14:tracePt t="19057" x="6865938" y="3627438"/>
          <p14:tracePt t="19074" x="6865938" y="3597275"/>
          <p14:tracePt t="19091" x="6873875" y="3573463"/>
          <p14:tracePt t="19107" x="6873875" y="3543300"/>
          <p14:tracePt t="19124" x="6888163" y="3513138"/>
          <p14:tracePt t="19141" x="6896100" y="3467100"/>
          <p14:tracePt t="19158" x="6896100" y="3406775"/>
          <p14:tracePt t="19174" x="6904038" y="3375025"/>
          <p14:tracePt t="19191" x="6904038" y="3344863"/>
          <p14:tracePt t="19207" x="6904038" y="3336925"/>
          <p14:tracePt t="19224" x="6904038" y="3330575"/>
          <p14:tracePt t="19270" x="6904038" y="3322638"/>
          <p14:tracePt t="19342" x="6904038" y="3314700"/>
          <p14:tracePt t="19703" x="6904038" y="3306763"/>
          <p14:tracePt t="19710" x="6904038" y="3298825"/>
          <p14:tracePt t="19719" x="6904038" y="3292475"/>
          <p14:tracePt t="19726" x="6888163" y="3276600"/>
          <p14:tracePt t="19741" x="6873875" y="3268663"/>
          <p14:tracePt t="19758" x="6827838" y="3238500"/>
          <p14:tracePt t="19774" x="6765925" y="3216275"/>
          <p14:tracePt t="19791" x="6751638" y="3216275"/>
          <p14:tracePt t="19807" x="6743700" y="3208338"/>
          <p14:tracePt t="19855" x="6735763" y="3208338"/>
          <p14:tracePt t="19878" x="6721475" y="3208338"/>
          <p14:tracePt t="19886" x="6713538" y="3222625"/>
          <p14:tracePt t="19894" x="6697663" y="3246438"/>
          <p14:tracePt t="19908" x="6683375" y="3276600"/>
          <p14:tracePt t="19924" x="6645275" y="3314700"/>
          <p14:tracePt t="19941" x="6613525" y="3398838"/>
          <p14:tracePt t="19957" x="6607175" y="3406775"/>
          <p14:tracePt t="19974" x="6599238" y="3436938"/>
          <p14:tracePt t="19991" x="6599238" y="3444875"/>
          <p14:tracePt t="20024" x="6599238" y="3451225"/>
          <p14:tracePt t="20055" x="6599238" y="3459163"/>
          <p14:tracePt t="20062" x="6599238" y="3467100"/>
          <p14:tracePt t="20078" x="6599238" y="3489325"/>
          <p14:tracePt t="20091" x="6599238" y="3505200"/>
          <p14:tracePt t="20107" x="6607175" y="3573463"/>
          <p14:tracePt t="20124" x="6621463" y="3711575"/>
          <p14:tracePt t="20142" x="6651625" y="3924300"/>
          <p14:tracePt t="20158" x="6659563" y="4000500"/>
          <p14:tracePt t="20174" x="6675438" y="4191000"/>
          <p14:tracePt t="20191" x="6683375" y="4267200"/>
          <p14:tracePt t="20208" x="6683375" y="4297363"/>
          <p14:tracePt t="20224" x="6683375" y="4313238"/>
          <p14:tracePt t="20258" x="6683375" y="4321175"/>
          <p14:tracePt t="20274" x="6651625" y="4321175"/>
          <p14:tracePt t="20291" x="6629400" y="4321175"/>
          <p14:tracePt t="20308" x="6599238" y="4321175"/>
          <p14:tracePt t="20324" x="6545263" y="4321175"/>
          <p14:tracePt t="20342" x="6499225" y="4321175"/>
          <p14:tracePt t="20358" x="6492875" y="4321175"/>
          <p14:tracePt t="20374" x="6484938" y="4343400"/>
          <p14:tracePt t="20391" x="6484938" y="4365625"/>
          <p14:tracePt t="20408" x="6484938" y="4389438"/>
          <p14:tracePt t="20424" x="6484938" y="4397375"/>
          <p14:tracePt t="20470" x="6484938" y="4389438"/>
          <p14:tracePt t="20478" x="6484938" y="4373563"/>
          <p14:tracePt t="20491" x="6477000" y="4351338"/>
          <p14:tracePt t="20508" x="6461125" y="4297363"/>
          <p14:tracePt t="20524" x="6438900" y="4237038"/>
          <p14:tracePt t="20542" x="6430963" y="4183063"/>
          <p14:tracePt t="20558" x="6423025" y="4175125"/>
          <p14:tracePt t="20575" x="6423025" y="4160838"/>
          <p14:tracePt t="20591" x="6423025" y="4152900"/>
          <p14:tracePt t="20614" x="6416675" y="4144963"/>
          <p14:tracePt t="20638" x="6408738" y="4144963"/>
          <p14:tracePt t="20670" x="6400800" y="4144963"/>
          <p14:tracePt t="20678" x="6384925" y="4152900"/>
          <p14:tracePt t="20686" x="6362700" y="4160838"/>
          <p14:tracePt t="20694" x="6332538" y="4160838"/>
          <p14:tracePt t="20708" x="6286500" y="4183063"/>
          <p14:tracePt t="20724" x="6226175" y="4198938"/>
          <p14:tracePt t="20741" x="6194425" y="4206875"/>
          <p14:tracePt t="20757" x="6172200" y="4221163"/>
          <p14:tracePt t="21614" x="6180138" y="4221163"/>
          <p14:tracePt t="21622" x="6188075" y="4221163"/>
          <p14:tracePt t="21630" x="6194425" y="4221163"/>
          <p14:tracePt t="21641" x="6210300" y="4221163"/>
          <p14:tracePt t="21658" x="6240463" y="4213225"/>
          <p14:tracePt t="21675" x="6264275" y="4191000"/>
          <p14:tracePt t="21691" x="6324600" y="4152900"/>
          <p14:tracePt t="21708" x="6370638" y="4092575"/>
          <p14:tracePt t="21726" x="6469063" y="3984625"/>
          <p14:tracePt t="21741" x="6507163" y="3962400"/>
          <p14:tracePt t="21758" x="6607175" y="3870325"/>
          <p14:tracePt t="21775" x="6659563" y="3832225"/>
          <p14:tracePt t="21791" x="6713538" y="3779838"/>
          <p14:tracePt t="21808" x="6759575" y="3725863"/>
          <p14:tracePt t="21825" x="6789738" y="3673475"/>
          <p14:tracePt t="21841" x="6819900" y="3627438"/>
          <p14:tracePt t="21858" x="6858000" y="3589338"/>
          <p14:tracePt t="21875" x="6888163" y="3543300"/>
          <p14:tracePt t="21892" x="6911975" y="3505200"/>
          <p14:tracePt t="21908" x="6926263" y="3475038"/>
          <p14:tracePt t="21926" x="6956425" y="3429000"/>
          <p14:tracePt t="21942" x="6972300" y="3406775"/>
          <p14:tracePt t="21958" x="6980238" y="3382963"/>
          <p14:tracePt t="21975" x="7002463" y="3352800"/>
          <p14:tracePt t="21992" x="7010400" y="3336925"/>
          <p14:tracePt t="22008" x="7026275" y="3306763"/>
          <p14:tracePt t="22025" x="7032625" y="3292475"/>
          <p14:tracePt t="22042" x="7032625" y="3276600"/>
          <p14:tracePt t="22058" x="7032625" y="3260725"/>
          <p14:tracePt t="22075" x="7032625" y="3254375"/>
          <p14:tracePt t="22078" x="7032625" y="3246438"/>
          <p14:tracePt t="22092" x="7032625" y="3230563"/>
          <p14:tracePt t="22110" x="7040563" y="3216275"/>
          <p14:tracePt t="22398" x="7040563" y="3230563"/>
          <p14:tracePt t="22406" x="7032625" y="3238500"/>
          <p14:tracePt t="22422" x="7026275" y="3260725"/>
          <p14:tracePt t="22430" x="7026275" y="3268663"/>
          <p14:tracePt t="22442" x="7018338" y="3292475"/>
          <p14:tracePt t="22458" x="6994525" y="3344863"/>
          <p14:tracePt t="22475" x="6980238" y="3451225"/>
          <p14:tracePt t="22492" x="6956425" y="3597275"/>
          <p14:tracePt t="22508" x="6942138" y="3756025"/>
          <p14:tracePt t="22525" x="6918325" y="3856038"/>
          <p14:tracePt t="22542" x="6896100" y="3932238"/>
          <p14:tracePt t="22559" x="6865938" y="4030663"/>
          <p14:tracePt t="22575" x="6827838" y="4092575"/>
          <p14:tracePt t="22592" x="6797675" y="4130675"/>
          <p14:tracePt t="22609" x="6789738" y="4130675"/>
          <p14:tracePt t="22630" x="6781800" y="4130675"/>
          <p14:tracePt t="22642" x="6773863" y="4130675"/>
          <p14:tracePt t="22659" x="6765925" y="4130675"/>
          <p14:tracePt t="22679" x="6759575" y="4130675"/>
          <p14:tracePt t="22694" x="6743700" y="4122738"/>
          <p14:tracePt t="22709" x="6743700" y="4114800"/>
          <p14:tracePt t="22726" x="6727825" y="4106863"/>
          <p14:tracePt t="22742" x="6721475" y="4098925"/>
          <p14:tracePt t="22846" x="6721475" y="4092575"/>
          <p14:tracePt t="22894" x="6713538" y="4084638"/>
          <p14:tracePt t="22910" x="6713538" y="4076700"/>
          <p14:tracePt t="23078" x="6721475" y="4076700"/>
          <p14:tracePt t="23094" x="6743700" y="4084638"/>
          <p14:tracePt t="23102" x="6759575" y="4084638"/>
          <p14:tracePt t="23110" x="6773863" y="4084638"/>
          <p14:tracePt t="23127" x="6789738" y="4084638"/>
          <p14:tracePt t="23142" x="6797675" y="4092575"/>
          <p14:tracePt t="23159" x="6811963" y="4092575"/>
          <p14:tracePt t="23175" x="6819900" y="4092575"/>
          <p14:tracePt t="23192" x="6827838" y="4092575"/>
          <p14:tracePt t="23225" x="6835775" y="4092575"/>
          <p14:tracePt t="23566" x="6819900" y="4092575"/>
          <p14:tracePt t="23694" x="6811963" y="4092575"/>
          <p14:tracePt t="24079" x="6804025" y="4092575"/>
          <p14:tracePt t="24086" x="6797675" y="4092575"/>
          <p14:tracePt t="24094" x="6789738" y="4092575"/>
          <p14:tracePt t="24109" x="6773863" y="4092575"/>
          <p14:tracePt t="24126" x="6765925" y="4084638"/>
          <p14:tracePt t="24142" x="6735763" y="4084638"/>
          <p14:tracePt t="24158" x="6713538" y="4084638"/>
          <p14:tracePt t="24175" x="6667500" y="4084638"/>
          <p14:tracePt t="24192" x="6575425" y="4084638"/>
          <p14:tracePt t="24208" x="6430963" y="4098925"/>
          <p14:tracePt t="24225" x="6302375" y="4137025"/>
          <p14:tracePt t="24242" x="6156325" y="4175125"/>
          <p14:tracePt t="24259" x="6042025" y="4198938"/>
          <p14:tracePt t="24275" x="5927725" y="4206875"/>
          <p14:tracePt t="24292" x="5799138" y="4221163"/>
          <p14:tracePt t="24309" x="5608638" y="4221163"/>
          <p14:tracePt t="24325" x="5508625" y="4221163"/>
          <p14:tracePt t="24342" x="5426075" y="4221163"/>
          <p14:tracePt t="24359" x="5356225" y="4198938"/>
          <p14:tracePt t="24375" x="5295900" y="4152900"/>
          <p14:tracePt t="24392" x="5241925" y="4084638"/>
          <p14:tracePt t="24409" x="5181600" y="3978275"/>
          <p14:tracePt t="24425" x="5151438" y="3863975"/>
          <p14:tracePt t="24442" x="5151438" y="3749675"/>
          <p14:tracePt t="24459" x="5165725" y="3635375"/>
          <p14:tracePt t="24476" x="5265738" y="3513138"/>
          <p14:tracePt t="24492" x="5502275" y="3429000"/>
          <p14:tracePt t="24509" x="6126163" y="3352800"/>
          <p14:tracePt t="24525" x="6561138" y="3352800"/>
          <p14:tracePt t="24542" x="6950075" y="3382963"/>
          <p14:tracePt t="24559" x="7216775" y="3482975"/>
          <p14:tracePt t="24576" x="7369175" y="3603625"/>
          <p14:tracePt t="24592" x="7451725" y="3771900"/>
          <p14:tracePt t="24609" x="7497763" y="4038600"/>
          <p14:tracePt t="24626" x="7497763" y="4313238"/>
          <p14:tracePt t="24642" x="7475538" y="4640263"/>
          <p14:tracePt t="24659" x="7331075" y="4953000"/>
          <p14:tracePt t="24676" x="7064375" y="5189538"/>
          <p14:tracePt t="24692" x="6637338" y="5349875"/>
          <p14:tracePt t="24709" x="5851525" y="5410200"/>
          <p14:tracePt t="24726" x="5273675" y="5334000"/>
          <p14:tracePt t="24742" x="4770438" y="5089525"/>
          <p14:tracePt t="24759" x="4397375" y="4740275"/>
          <p14:tracePt t="24776" x="4191000" y="4283075"/>
          <p14:tracePt t="24792" x="4084638" y="3756025"/>
          <p14:tracePt t="24809" x="4137025" y="3284538"/>
          <p14:tracePt t="24826" x="4427538" y="2917825"/>
          <p14:tracePt t="24842" x="4960938" y="2674938"/>
          <p14:tracePt t="24859" x="5654675" y="2530475"/>
          <p14:tracePt t="24876" x="6400800" y="2498725"/>
          <p14:tracePt t="24892" x="6994525" y="2544763"/>
          <p14:tracePt t="24909" x="7475538" y="2857500"/>
          <p14:tracePt t="24926" x="7581900" y="3230563"/>
          <p14:tracePt t="24942" x="7581900" y="3908425"/>
          <p14:tracePt t="24959" x="7331075" y="4564063"/>
          <p14:tracePt t="24976" x="6850063" y="5006975"/>
          <p14:tracePt t="24993" x="6294438" y="5165725"/>
          <p14:tracePt t="25009" x="5973763" y="5165725"/>
          <p14:tracePt t="25026" x="5745163" y="4999038"/>
          <p14:tracePt t="25043" x="5592763" y="4724400"/>
          <p14:tracePt t="25059" x="5570538" y="4487863"/>
          <p14:tracePt t="25076" x="5592763" y="4191000"/>
          <p14:tracePt t="25093" x="6003925" y="3779838"/>
          <p14:tracePt t="25110" x="6384925" y="3649663"/>
          <p14:tracePt t="25126" x="6675438" y="3611563"/>
          <p14:tracePt t="25143" x="6743700" y="3611563"/>
          <p14:tracePt t="25159" x="6751638" y="3611563"/>
          <p14:tracePt t="25176" x="6743700" y="3673475"/>
          <p14:tracePt t="25193" x="6629400" y="3924300"/>
          <p14:tracePt t="25209" x="6392863" y="4221163"/>
          <p14:tracePt t="25226" x="6188075" y="4441825"/>
          <p14:tracePt t="25243" x="5989638" y="4525963"/>
          <p14:tracePt t="25260" x="5875338" y="4525963"/>
          <p14:tracePt t="25276" x="5851525" y="4511675"/>
          <p14:tracePt t="25293" x="5851525" y="4427538"/>
          <p14:tracePt t="25309" x="5875338" y="4283075"/>
          <p14:tracePt t="25326" x="6019800" y="4022725"/>
          <p14:tracePt t="25343" x="6149975" y="3902075"/>
          <p14:tracePt t="25360" x="6226175" y="3856038"/>
          <p14:tracePt t="25376" x="6248400" y="3848100"/>
          <p14:tracePt t="25423" x="6248400" y="3870325"/>
          <p14:tracePt t="25430" x="6240463" y="3902075"/>
          <p14:tracePt t="25443" x="6226175" y="3932238"/>
          <p14:tracePt t="25460" x="6194425" y="4000500"/>
          <p14:tracePt t="25476" x="6164263" y="4046538"/>
          <p14:tracePt t="25494" x="6111875" y="4068763"/>
          <p14:tracePt t="25510" x="6103938" y="4068763"/>
          <p14:tracePt t="25526" x="6088063" y="4068763"/>
          <p14:tracePt t="25543" x="6073775" y="4068763"/>
          <p14:tracePt t="25576" x="6065838" y="4068763"/>
          <p14:tracePt t="25734" x="6065838" y="4084638"/>
          <p14:tracePt t="25750" x="6065838" y="4106863"/>
          <p14:tracePt t="25759" x="6065838" y="4114800"/>
          <p14:tracePt t="25766" x="6065838" y="4130675"/>
          <p14:tracePt t="25776" x="6065838" y="4152900"/>
          <p14:tracePt t="25793" x="6065838" y="4213225"/>
          <p14:tracePt t="25810" x="6065838" y="4275138"/>
          <p14:tracePt t="25826" x="6042025" y="4335463"/>
          <p14:tracePt t="25843" x="6011863" y="4403725"/>
          <p14:tracePt t="25860" x="5989638" y="4435475"/>
          <p14:tracePt t="25876" x="5973763" y="4441825"/>
          <p14:tracePt t="25893" x="5959475" y="4449763"/>
          <p14:tracePt t="25974" x="5959475" y="4457700"/>
          <p14:tracePt t="25982" x="5959475" y="4473575"/>
          <p14:tracePt t="25993" x="5959475" y="4479925"/>
          <p14:tracePt t="26010" x="5959475" y="4518025"/>
          <p14:tracePt t="26026" x="5973763" y="4610100"/>
          <p14:tracePt t="26043" x="6003925" y="4724400"/>
          <p14:tracePt t="26060" x="6003925" y="4838700"/>
          <p14:tracePt t="26076" x="6003925" y="4922838"/>
          <p14:tracePt t="26094" x="5997575" y="5029200"/>
          <p14:tracePt t="26110" x="5973763" y="5059363"/>
          <p14:tracePt t="26112" x="5959475" y="5097463"/>
          <p14:tracePt t="26126" x="5927725" y="5143500"/>
          <p14:tracePt t="26143" x="5897563" y="5159375"/>
          <p14:tracePt t="26160" x="5867400" y="5159375"/>
          <p14:tracePt t="26176" x="5859463" y="5159375"/>
          <p14:tracePt t="26193" x="5837238" y="5159375"/>
          <p14:tracePt t="26210" x="5837238" y="5151438"/>
          <p14:tracePt t="26226" x="5829300" y="5135563"/>
          <p14:tracePt t="26243" x="5829300" y="5097463"/>
          <p14:tracePt t="26260" x="5829300" y="5045075"/>
          <p14:tracePt t="26276" x="5837238" y="4991100"/>
          <p14:tracePt t="26294" x="5875338" y="4914900"/>
          <p14:tracePt t="26310" x="5905500" y="4876800"/>
          <p14:tracePt t="26326" x="5927725" y="4854575"/>
          <p14:tracePt t="26343" x="5935663" y="4838700"/>
          <p14:tracePt t="26486" x="5935663" y="4830763"/>
          <p14:tracePt t="26535" x="5927725" y="4830763"/>
          <p14:tracePt t="26559" x="5927725" y="4846638"/>
          <p14:tracePt t="26575" x="5927725" y="4860925"/>
          <p14:tracePt t="26582" x="5927725" y="4876800"/>
          <p14:tracePt t="26593" x="5927725" y="4884738"/>
          <p14:tracePt t="26610" x="5927725" y="4906963"/>
          <p14:tracePt t="26627" x="5927725" y="4922838"/>
          <p14:tracePt t="26831" x="5927725" y="4914900"/>
          <p14:tracePt t="26838" x="5943600" y="4892675"/>
          <p14:tracePt t="26846" x="5981700" y="4838700"/>
          <p14:tracePt t="26860" x="6019800" y="4792663"/>
          <p14:tracePt t="26877" x="6111875" y="4678363"/>
          <p14:tracePt t="26893" x="6226175" y="4572000"/>
          <p14:tracePt t="26910" x="6324600" y="4495800"/>
          <p14:tracePt t="26927" x="6346825" y="4473575"/>
          <p14:tracePt t="26944" x="6362700" y="4457700"/>
          <p14:tracePt t="27110" x="6362700" y="4473575"/>
          <p14:tracePt t="27118" x="6332538" y="4533900"/>
          <p14:tracePt t="27127" x="6286500" y="4610100"/>
          <p14:tracePt t="27143" x="6149975" y="4830763"/>
          <p14:tracePt t="27160" x="6049963" y="4999038"/>
          <p14:tracePt t="27177" x="5943600" y="5135563"/>
          <p14:tracePt t="27193" x="5875338" y="5211763"/>
          <p14:tracePt t="27210" x="5867400" y="5227638"/>
          <p14:tracePt t="27227" x="5859463" y="5235575"/>
          <p14:tracePt t="27295" x="5859463" y="5241925"/>
          <p14:tracePt t="27302" x="5859463" y="5249863"/>
          <p14:tracePt t="27311" x="5859463" y="5265738"/>
          <p14:tracePt t="27327" x="5951538" y="5273675"/>
          <p14:tracePt t="27343" x="6118225" y="5273675"/>
          <p14:tracePt t="27360" x="6316663" y="5273675"/>
          <p14:tracePt t="27377" x="6484938" y="5211763"/>
          <p14:tracePt t="27393" x="6607175" y="5121275"/>
          <p14:tracePt t="27410" x="6675438" y="5013325"/>
          <p14:tracePt t="27427" x="6675438" y="4899025"/>
          <p14:tracePt t="27444" x="6675438" y="4754563"/>
          <p14:tracePt t="27460" x="6637338" y="4610100"/>
          <p14:tracePt t="27477" x="6523038" y="4359275"/>
          <p14:tracePt t="27494" x="6507163" y="4289425"/>
          <p14:tracePt t="27510" x="6477000" y="4191000"/>
          <p14:tracePt t="27527" x="6477000" y="4137025"/>
          <p14:tracePt t="27543" x="6484938" y="4098925"/>
          <p14:tracePt t="27560" x="6523038" y="4046538"/>
          <p14:tracePt t="27577" x="6545263" y="4016375"/>
          <p14:tracePt t="27593" x="6569075" y="3992563"/>
          <p14:tracePt t="27610" x="6575425" y="3984625"/>
          <p14:tracePt t="27670" x="6583363" y="3978275"/>
          <p14:tracePt t="27711" x="6583363" y="3962400"/>
          <p14:tracePt t="27814" x="6583363" y="3984625"/>
          <p14:tracePt t="27822" x="6583363" y="4068763"/>
          <p14:tracePt t="27830" x="6583363" y="4160838"/>
          <p14:tracePt t="27844" x="6583363" y="4297363"/>
          <p14:tracePt t="27860" x="6583363" y="4670425"/>
          <p14:tracePt t="27878" x="6553200" y="5067300"/>
          <p14:tracePt t="27894" x="6523038" y="5135563"/>
          <p14:tracePt t="27910" x="6499225" y="5181600"/>
          <p14:tracePt t="27966" x="6484938" y="5181600"/>
          <p14:tracePt t="27975" x="6461125" y="5181600"/>
          <p14:tracePt t="27982" x="6454775" y="5165725"/>
          <p14:tracePt t="27994" x="6430963" y="5135563"/>
          <p14:tracePt t="28010" x="6408738" y="5089525"/>
          <p14:tracePt t="28027" x="6400800" y="5059363"/>
          <p14:tracePt t="28044" x="6400800" y="5029200"/>
          <p14:tracePt t="28060" x="6400800" y="4999038"/>
          <p14:tracePt t="28078" x="6400800" y="4975225"/>
          <p14:tracePt t="28158" x="6400800" y="4968875"/>
          <p14:tracePt t="28175" x="6384925" y="4975225"/>
          <p14:tracePt t="28190" x="6378575" y="4991100"/>
          <p14:tracePt t="28198" x="6370638" y="5006975"/>
          <p14:tracePt t="28211" x="6370638" y="5013325"/>
          <p14:tracePt t="28227" x="6346825" y="5037138"/>
          <p14:tracePt t="28244" x="6324600" y="5037138"/>
          <p14:tracePt t="28261" x="6316663" y="5045075"/>
          <p14:tracePt t="28390" x="6324600" y="5045075"/>
          <p14:tracePt t="29982" x="6340475" y="5037138"/>
          <p14:tracePt t="29990" x="6362700" y="4975225"/>
          <p14:tracePt t="29998" x="6392863" y="4922838"/>
          <p14:tracePt t="30011" x="6400800" y="4892675"/>
          <p14:tracePt t="30028" x="6446838" y="4808538"/>
          <p14:tracePt t="30045" x="6507163" y="4702175"/>
          <p14:tracePt t="30062" x="6545263" y="4610100"/>
          <p14:tracePt t="30078" x="6545263" y="4564063"/>
          <p14:tracePt t="30095" x="6545263" y="4549775"/>
          <p14:tracePt t="30111" x="6545263" y="4525963"/>
          <p14:tracePt t="30128" x="6545263" y="4511675"/>
          <p14:tracePt t="30144" x="6553200" y="4503738"/>
          <p14:tracePt t="30161" x="6553200" y="4495800"/>
          <p14:tracePt t="30286" x="6553200" y="4479925"/>
          <p14:tracePt t="30295" x="6561138" y="4435475"/>
          <p14:tracePt t="30302" x="6561138" y="4419600"/>
          <p14:tracePt t="30311" x="6569075" y="4403725"/>
          <p14:tracePt t="30328" x="6575425" y="4343400"/>
          <p14:tracePt t="30345" x="6583363" y="4297363"/>
          <p14:tracePt t="30361" x="6591300" y="4251325"/>
          <p14:tracePt t="30378" x="6591300" y="4244975"/>
          <p14:tracePt t="30395" x="6591300" y="4237038"/>
          <p14:tracePt t="30478" x="6591300" y="4221163"/>
          <p14:tracePt t="30495" x="6591300" y="4213225"/>
          <p14:tracePt t="30502" x="6599238" y="4198938"/>
          <p14:tracePt t="30526" x="6599238" y="4183063"/>
          <p14:tracePt t="30550" x="6607175" y="4175125"/>
          <p14:tracePt t="30558" x="6607175" y="4160838"/>
          <p14:tracePt t="30566" x="6613525" y="4152900"/>
          <p14:tracePt t="30578" x="6629400" y="4122738"/>
          <p14:tracePt t="30595" x="6659563" y="4084638"/>
          <p14:tracePt t="30611" x="6667500" y="4060825"/>
          <p14:tracePt t="31014" x="6667500" y="4076700"/>
          <p14:tracePt t="31021" x="6667500" y="4106863"/>
          <p14:tracePt t="31030" x="6667500" y="4130675"/>
          <p14:tracePt t="31044" x="6667500" y="4168775"/>
          <p14:tracePt t="31061" x="6675438" y="4283075"/>
          <p14:tracePt t="31078" x="6697663" y="4359275"/>
          <p14:tracePt t="31094" x="6713538" y="4495800"/>
          <p14:tracePt t="31111" x="6727825" y="4579938"/>
          <p14:tracePt t="31128" x="6735763" y="4648200"/>
          <p14:tracePt t="31144" x="6735763" y="4724400"/>
          <p14:tracePt t="31161" x="6735763" y="4784725"/>
          <p14:tracePt t="31178" x="6735763" y="4816475"/>
          <p14:tracePt t="31194" x="6727825" y="4876800"/>
          <p14:tracePt t="31211" x="6689725" y="4930775"/>
          <p14:tracePt t="31228" x="6645275" y="4968875"/>
          <p14:tracePt t="31245" x="6591300" y="5013325"/>
          <p14:tracePt t="31261" x="6523038" y="5051425"/>
          <p14:tracePt t="31278" x="6477000" y="5075238"/>
          <p14:tracePt t="31294" x="6430963" y="5089525"/>
          <p14:tracePt t="31311" x="6423025" y="5097463"/>
          <p14:tracePt t="34878" x="6469063" y="4983163"/>
          <p14:tracePt t="34886" x="6537325" y="4808538"/>
          <p14:tracePt t="34896" x="6583363" y="4708525"/>
          <p14:tracePt t="34913" x="6659563" y="4533900"/>
          <p14:tracePt t="34930" x="6773863" y="4221163"/>
          <p14:tracePt t="34946" x="6858000" y="3946525"/>
          <p14:tracePt t="34963" x="6904038" y="3649663"/>
          <p14:tracePt t="34980" x="6964363" y="3254375"/>
          <p14:tracePt t="34996" x="6988175" y="2887663"/>
          <p14:tracePt t="35013" x="6988175" y="2598738"/>
          <p14:tracePt t="35030" x="6988175" y="2484438"/>
          <p14:tracePt t="35046" x="6964363" y="2400300"/>
          <p14:tracePt t="35063" x="6956425" y="2370138"/>
          <p14:tracePt t="35080" x="6942138" y="2354263"/>
          <p14:tracePt t="35096" x="6911975" y="2346325"/>
          <p14:tracePt t="35113" x="6865938" y="2339975"/>
          <p14:tracePt t="35130" x="6819900" y="2324100"/>
          <p14:tracePt t="35146" x="6727825" y="2308225"/>
          <p14:tracePt t="35163" x="6599238" y="2286000"/>
          <p14:tracePt t="35180" x="6507163" y="2270125"/>
          <p14:tracePt t="35183" x="6492875" y="2270125"/>
          <p14:tracePt t="35196" x="6477000" y="2270125"/>
          <p14:tracePt t="35213" x="6446838" y="2255838"/>
          <p14:tracePt t="35230" x="6438900" y="2255838"/>
          <p14:tracePt t="35294" x="6408738" y="2263775"/>
          <p14:tracePt t="35302" x="6354763" y="2286000"/>
          <p14:tracePt t="35313" x="6308725" y="2308225"/>
          <p14:tracePt t="35330" x="6194425" y="2384425"/>
          <p14:tracePt t="35346" x="6073775" y="2468563"/>
          <p14:tracePt t="35363" x="5989638" y="2536825"/>
          <p14:tracePt t="35380" x="5935663" y="2560638"/>
          <p14:tracePt t="35396" x="5921375" y="2574925"/>
          <p14:tracePt t="35413" x="5913438" y="2574925"/>
          <p14:tracePt t="35462" x="5913438" y="2582863"/>
          <p14:tracePt t="35470" x="5897563" y="2598738"/>
          <p14:tracePt t="35480" x="5875338" y="2659063"/>
          <p14:tracePt t="35497" x="5845175" y="2835275"/>
          <p14:tracePt t="35513" x="5837238" y="3132138"/>
          <p14:tracePt t="35530" x="5837238" y="3482975"/>
          <p14:tracePt t="35547" x="5905500" y="3717925"/>
          <p14:tracePt t="35563" x="5997575" y="3832225"/>
          <p14:tracePt t="35580" x="6111875" y="3878263"/>
          <p14:tracePt t="35597" x="6218238" y="3886200"/>
          <p14:tracePt t="35613" x="6392863" y="3886200"/>
          <p14:tracePt t="35630" x="6773863" y="3711575"/>
          <p14:tracePt t="35647" x="6964363" y="3527425"/>
          <p14:tracePt t="35663" x="7056438" y="3368675"/>
          <p14:tracePt t="35680" x="7102475" y="3260725"/>
          <p14:tracePt t="35697" x="7146925" y="3132138"/>
          <p14:tracePt t="35713" x="7146925" y="3048000"/>
          <p14:tracePt t="35730" x="7146925" y="2971800"/>
          <p14:tracePt t="35747" x="7132638" y="2917825"/>
          <p14:tracePt t="35763" x="7102475" y="2879725"/>
          <p14:tracePt t="35780" x="7070725" y="2865438"/>
          <p14:tracePt t="35797" x="7048500" y="2857500"/>
          <p14:tracePt t="35813" x="7018338" y="2857500"/>
          <p14:tracePt t="35830" x="7002463" y="2857500"/>
          <p14:tracePt t="47814" x="7002463" y="2865438"/>
          <p14:tracePt t="47822" x="7002463" y="2879725"/>
          <p14:tracePt t="47846" x="7002463" y="2887663"/>
          <p14:tracePt t="47862" x="7002463" y="2903538"/>
        </p14:tracePtLst>
      </p14:laserTrace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939250" y="1052918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66566896"/>
              </p:ext>
            </p:extLst>
          </p:nvPr>
        </p:nvGraphicFramePr>
        <p:xfrm>
          <a:off x="6021559" y="1052918"/>
          <a:ext cx="2246312" cy="727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825480" imgH="266400" progId="Equation.DSMT4">
                  <p:embed/>
                </p:oleObj>
              </mc:Choice>
              <mc:Fallback>
                <p:oleObj name="Equation" r:id="rId4" imgW="825480" imgH="2664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021559" y="1052918"/>
                        <a:ext cx="2246312" cy="7270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77147307"/>
              </p:ext>
            </p:extLst>
          </p:nvPr>
        </p:nvGraphicFramePr>
        <p:xfrm>
          <a:off x="4461470" y="2131593"/>
          <a:ext cx="3120177" cy="43610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346040" imgH="1879560" progId="Equation.DSMT4">
                  <p:embed/>
                </p:oleObj>
              </mc:Choice>
              <mc:Fallback>
                <p:oleObj name="Equation" r:id="rId6" imgW="1346040" imgH="187956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461470" y="2131593"/>
                        <a:ext cx="3120177" cy="436109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071398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5960"/>
    </mc:Choice>
    <mc:Fallback xmlns="">
      <p:transition advTm="759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5292" x="508000" y="5568950"/>
          <p14:tracePt t="5326" x="558800" y="5549900"/>
          <p14:tracePt t="5342" x="673100" y="5486400"/>
          <p14:tracePt t="5359" x="857250" y="5416550"/>
          <p14:tracePt t="5376" x="1092200" y="5327650"/>
          <p14:tracePt t="5392" x="1460500" y="5245100"/>
          <p14:tracePt t="5409" x="1911350" y="5105400"/>
          <p14:tracePt t="5426" x="2425700" y="4864100"/>
          <p14:tracePt t="5443" x="2908300" y="4654550"/>
          <p14:tracePt t="5459" x="3314700" y="4502150"/>
          <p14:tracePt t="5476" x="3867150" y="4267200"/>
          <p14:tracePt t="5493" x="4102100" y="4140200"/>
          <p14:tracePt t="5509" x="4273550" y="4064000"/>
          <p14:tracePt t="5526" x="4413250" y="3981450"/>
          <p14:tracePt t="5542" x="4508500" y="3924300"/>
          <p14:tracePt t="5559" x="4533900" y="3905250"/>
          <p14:tracePt t="5576" x="4540250" y="3905250"/>
          <p14:tracePt t="5593" x="4540250" y="3892550"/>
          <p14:tracePt t="9167" x="4552950" y="3879850"/>
          <p14:tracePt t="9177" x="4610100" y="3822700"/>
          <p14:tracePt t="9194" x="4826000" y="3587750"/>
          <p14:tracePt t="9211" x="5060950" y="3409950"/>
          <p14:tracePt t="9227" x="5365750" y="3232150"/>
          <p14:tracePt t="9245" x="6172200" y="2724150"/>
          <p14:tracePt t="9261" x="6464300" y="2508250"/>
          <p14:tracePt t="9277" x="7200900" y="1943100"/>
          <p14:tracePt t="9294" x="7442200" y="1682750"/>
          <p14:tracePt t="9311" x="7550150" y="1479550"/>
          <p14:tracePt t="9327" x="7620000" y="1346200"/>
          <p14:tracePt t="9345" x="7620000" y="1295400"/>
          <p14:tracePt t="9361" x="7626350" y="1270000"/>
          <p14:tracePt t="9455" x="7626350" y="1282700"/>
          <p14:tracePt t="9465" x="7626350" y="1289050"/>
          <p14:tracePt t="9477" x="7670800" y="1339850"/>
          <p14:tracePt t="9494" x="7721600" y="1371600"/>
          <p14:tracePt t="9510" x="7753350" y="1403350"/>
          <p14:tracePt t="9527" x="7772400" y="1441450"/>
          <p14:tracePt t="9544" x="7772400" y="1454150"/>
          <p14:tracePt t="9560" x="7785100" y="1530350"/>
          <p14:tracePt t="9577" x="7785100" y="1593850"/>
          <p14:tracePt t="9594" x="7734300" y="1701800"/>
          <p14:tracePt t="9610" x="7639050" y="1835150"/>
          <p14:tracePt t="9627" x="7550150" y="1943100"/>
          <p14:tracePt t="9644" x="7473950" y="2019300"/>
          <p14:tracePt t="9660" x="7429500" y="2038350"/>
          <p14:tracePt t="9750" x="7429500" y="2032000"/>
          <p14:tracePt t="9766" x="7429500" y="2025650"/>
          <p14:tracePt t="9774" x="7429500" y="2012950"/>
          <p14:tracePt t="9790" x="7429500" y="2006600"/>
          <p14:tracePt t="9862" x="7429500" y="2000250"/>
          <p14:tracePt t="9870" x="7429500" y="1981200"/>
          <p14:tracePt t="9880" x="7429500" y="1962150"/>
          <p14:tracePt t="9894" x="7429500" y="1936750"/>
          <p14:tracePt t="9911" x="7429500" y="1917700"/>
          <p14:tracePt t="9928" x="7410450" y="1885950"/>
          <p14:tracePt t="9944" x="7391400" y="1873250"/>
          <p14:tracePt t="9961" x="7378700" y="1854200"/>
          <p14:tracePt t="9978" x="7372350" y="1822450"/>
          <p14:tracePt t="9994" x="7372350" y="1816100"/>
          <p14:tracePt t="10011" x="7372350" y="1790700"/>
          <p14:tracePt t="10028" x="7372350" y="1752600"/>
          <p14:tracePt t="10045" x="7372350" y="1714500"/>
          <p14:tracePt t="10061" x="7372350" y="1701800"/>
          <p14:tracePt t="10079" x="7372350" y="1689100"/>
          <p14:tracePt t="10533" x="7372350" y="1682750"/>
          <p14:tracePt t="10541" x="7378700" y="1676400"/>
          <p14:tracePt t="10550" x="7397750" y="1670050"/>
          <p14:tracePt t="10561" x="7404100" y="1670050"/>
          <p14:tracePt t="10578" x="7416800" y="1663700"/>
          <p14:tracePt t="10594" x="7429500" y="1651000"/>
          <p14:tracePt t="10611" x="7442200" y="1638300"/>
          <p14:tracePt t="10628" x="7480300" y="1606550"/>
          <p14:tracePt t="10644" x="7537450" y="1536700"/>
          <p14:tracePt t="10661" x="7575550" y="1473200"/>
          <p14:tracePt t="10678" x="7594600" y="1447800"/>
          <p14:tracePt t="10694" x="7594600" y="1441450"/>
          <p14:tracePt t="10783" x="7607300" y="1441450"/>
          <p14:tracePt t="10793" x="7613650" y="1447800"/>
          <p14:tracePt t="10803" x="7626350" y="1485900"/>
          <p14:tracePt t="10814" x="7639050" y="1574800"/>
          <p14:tracePt t="10828" x="7664450" y="1619250"/>
          <p14:tracePt t="10844" x="7683500" y="1676400"/>
          <p14:tracePt t="10861" x="7702550" y="1714500"/>
          <p14:tracePt t="10925" x="7708900" y="1714500"/>
          <p14:tracePt t="10933" x="7734300" y="1676400"/>
          <p14:tracePt t="10945" x="7747000" y="1625600"/>
          <p14:tracePt t="10961" x="7778750" y="1555750"/>
          <p14:tracePt t="10978" x="7810500" y="1492250"/>
          <p14:tracePt t="10994" x="7829550" y="1460500"/>
          <p14:tracePt t="11011" x="7829550" y="1447800"/>
          <p14:tracePt t="11044" x="7829550" y="1441450"/>
          <p14:tracePt t="11069" x="7842250" y="1441450"/>
          <p14:tracePt t="11078" x="7848600" y="1441450"/>
          <p14:tracePt t="11094" x="7886700" y="1441450"/>
          <p14:tracePt t="11111" x="7950200" y="1492250"/>
          <p14:tracePt t="11128" x="8001000" y="1644650"/>
          <p14:tracePt t="11144" x="8007350" y="1784350"/>
          <p14:tracePt t="11161" x="8007350" y="1955800"/>
          <p14:tracePt t="11178" x="7988300" y="2171700"/>
          <p14:tracePt t="11194" x="7886700" y="2444750"/>
          <p14:tracePt t="11211" x="7689850" y="2825750"/>
          <p14:tracePt t="11228" x="7442200" y="3155950"/>
          <p14:tracePt t="11244" x="7175500" y="3467100"/>
          <p14:tracePt t="11261" x="6991350" y="3670300"/>
          <p14:tracePt t="11278" x="6908800" y="3733800"/>
          <p14:tracePt t="11295" x="6896100" y="3740150"/>
          <p14:tracePt t="22470" x="6896100" y="3746500"/>
          <p14:tracePt t="22478" x="6864350" y="3746500"/>
          <p14:tracePt t="22486" x="6858000" y="3746500"/>
          <p14:tracePt t="22557" x="6851650" y="3746500"/>
          <p14:tracePt t="22565" x="6870700" y="3733800"/>
          <p14:tracePt t="22573" x="6940550" y="3702050"/>
          <p14:tracePt t="22582" x="7054850" y="3657600"/>
          <p14:tracePt t="22598" x="7537450" y="3454400"/>
          <p14:tracePt t="22615" x="8223250" y="3130550"/>
          <p14:tracePt t="22632" x="8991600" y="2787650"/>
          <p14:tracePt t="22648" x="9455150" y="2584450"/>
          <p14:tracePt t="22665" x="9512300" y="2527300"/>
          <p14:tracePt t="22682" x="9512300" y="2495550"/>
          <p14:tracePt t="22698" x="9537700" y="2343150"/>
          <p14:tracePt t="22715" x="9537700" y="2082800"/>
          <p14:tracePt t="22731" x="9512300" y="1879600"/>
          <p14:tracePt t="22748" x="9378950" y="1581150"/>
          <p14:tracePt t="22765" x="9004300" y="1104900"/>
          <p14:tracePt t="22781" x="8750300" y="889000"/>
          <p14:tracePt t="22798" x="8578850" y="800100"/>
          <p14:tracePt t="22815" x="8502650" y="762000"/>
          <p14:tracePt t="22831" x="8489950" y="742950"/>
          <p14:tracePt t="22865" x="8477250" y="723900"/>
          <p14:tracePt t="22881" x="8477250" y="704850"/>
          <p14:tracePt t="22925" x="8458200" y="704850"/>
          <p14:tracePt t="22933" x="8407400" y="755650"/>
          <p14:tracePt t="22948" x="8331200" y="850900"/>
          <p14:tracePt t="22965" x="7867650" y="1422400"/>
          <p14:tracePt t="22981" x="7658100" y="1701800"/>
          <p14:tracePt t="22998" x="7613650" y="1758950"/>
          <p14:tracePt t="23045" x="7613650" y="1739900"/>
          <p14:tracePt t="23053" x="7620000" y="1676400"/>
          <p14:tracePt t="23065" x="7620000" y="1619250"/>
          <p14:tracePt t="23082" x="7620000" y="1549400"/>
          <p14:tracePt t="23099" x="7620000" y="1530350"/>
          <p14:tracePt t="23173" x="7620000" y="1524000"/>
          <p14:tracePt t="23182" x="7620000" y="1511300"/>
          <p14:tracePt t="23189" x="7620000" y="1498600"/>
          <p14:tracePt t="23198" x="7620000" y="1485900"/>
          <p14:tracePt t="23215" x="7620000" y="1435100"/>
          <p14:tracePt t="23231" x="7620000" y="1409700"/>
          <p14:tracePt t="23248" x="7626350" y="1384300"/>
          <p14:tracePt t="23265" x="7632700" y="1358900"/>
          <p14:tracePt t="23281" x="7632700" y="1346200"/>
          <p14:tracePt t="23298" x="7639050" y="1333500"/>
          <p14:tracePt t="23341" x="7645400" y="1333500"/>
          <p14:tracePt t="23350" x="7651750" y="1327150"/>
          <p14:tracePt t="23365" x="7670800" y="1295400"/>
          <p14:tracePt t="23382" x="7689850" y="1263650"/>
          <p14:tracePt t="23398" x="7689850" y="1257300"/>
          <p14:tracePt t="23415" x="7696200" y="1250950"/>
          <p14:tracePt t="23605" x="7702550" y="1250950"/>
          <p14:tracePt t="23636" x="7708900" y="1250950"/>
          <p14:tracePt t="23644" x="7715250" y="1250950"/>
          <p14:tracePt t="23669" x="7727950" y="1250950"/>
          <p14:tracePt t="23677" x="7734300" y="1250950"/>
          <p14:tracePt t="23685" x="7747000" y="1250950"/>
          <p14:tracePt t="24886" x="7747000" y="1270000"/>
          <p14:tracePt t="24897" x="7747000" y="1289050"/>
          <p14:tracePt t="24906" x="7747000" y="1320800"/>
          <p14:tracePt t="24918" x="7759700" y="1441450"/>
          <p14:tracePt t="24932" x="7772400" y="1524000"/>
          <p14:tracePt t="24949" x="7854950" y="1841500"/>
          <p14:tracePt t="24965" x="7969250" y="2101850"/>
          <p14:tracePt t="24982" x="8020050" y="2209800"/>
          <p14:tracePt t="24999" x="8045450" y="2241550"/>
          <p14:tracePt t="25015" x="8051800" y="2247900"/>
          <p14:tracePt t="36549" x="8039100" y="2273300"/>
          <p14:tracePt t="36557" x="7988300" y="2330450"/>
          <p14:tracePt t="36565" x="7886700" y="2413000"/>
          <p14:tracePt t="36573" x="7791450" y="2463800"/>
          <p14:tracePt t="36585" x="7670800" y="2495550"/>
          <p14:tracePt t="36602" x="7346950" y="2514600"/>
          <p14:tracePt t="36619" x="6915150" y="2514600"/>
          <p14:tracePt t="36636" x="6311900" y="2425700"/>
          <p14:tracePt t="36666" x="5251450" y="2139950"/>
          <p14:tracePt t="36669" x="5073650" y="2082800"/>
          <p14:tracePt t="36693" x="4902200" y="2038350"/>
          <p14:tracePt t="36708" x="4889500" y="2032000"/>
          <p14:tracePt t="36847" x="4883150" y="2038350"/>
          <p14:tracePt t="36877" x="4883150" y="2190750"/>
          <p14:tracePt t="36897" x="4883150" y="2292350"/>
          <p14:tracePt t="36908" x="4883150" y="2336800"/>
          <p14:tracePt t="36919" x="4889500" y="2349500"/>
          <p14:tracePt t="36935" x="4902200" y="2362200"/>
          <p14:tracePt t="36952" x="4927600" y="2374900"/>
          <p14:tracePt t="36969" x="4978400" y="2381250"/>
          <p14:tracePt t="36985" x="5054600" y="2393950"/>
          <p14:tracePt t="37002" x="5162550" y="2393950"/>
          <p14:tracePt t="37019" x="5321300" y="2393950"/>
          <p14:tracePt t="37035" x="5454650" y="2393950"/>
          <p14:tracePt t="37052" x="5607050" y="2355850"/>
          <p14:tracePt t="37069" x="5632450" y="2343150"/>
          <p14:tracePt t="37390" x="5651500" y="2343150"/>
          <p14:tracePt t="37421" x="5689600" y="2343150"/>
          <p14:tracePt t="37435" x="5702300" y="2343150"/>
          <p14:tracePt t="37452" x="5708650" y="2349500"/>
          <p14:tracePt t="37469" x="5708650" y="2368550"/>
          <p14:tracePt t="37486" x="5708650" y="2425700"/>
          <p14:tracePt t="37502" x="5708650" y="2476500"/>
          <p14:tracePt t="37519" x="5708650" y="2559050"/>
          <p14:tracePt t="37536" x="5708650" y="2647950"/>
          <p14:tracePt t="37552" x="5708650" y="2698750"/>
          <p14:tracePt t="37569" x="5708650" y="2762250"/>
          <p14:tracePt t="37586" x="5708650" y="2806700"/>
          <p14:tracePt t="37602" x="5708650" y="2819400"/>
          <p14:tracePt t="37619" x="5708650" y="2838450"/>
          <p14:tracePt t="37636" x="5708650" y="2870200"/>
          <p14:tracePt t="37652" x="5708650" y="2921000"/>
          <p14:tracePt t="37669" x="5708650" y="3009900"/>
          <p14:tracePt t="37686" x="5740400" y="3143250"/>
          <p14:tracePt t="37702" x="5784850" y="3321050"/>
          <p14:tracePt t="37719" x="5886450" y="3562350"/>
          <p14:tracePt t="37736" x="5994400" y="3803650"/>
          <p14:tracePt t="37752" x="6064250" y="3924300"/>
          <p14:tracePt t="37769" x="6070600" y="3943350"/>
          <p14:tracePt t="37802" x="6076950" y="3943350"/>
          <p14:tracePt t="37819" x="6102350" y="3771900"/>
          <p14:tracePt t="37836" x="6102350" y="3327400"/>
          <p14:tracePt t="37861" x="5949950" y="2387600"/>
          <p14:tracePt t="37886" x="5924550" y="2203450"/>
          <p14:tracePt t="37902" x="5924550" y="2184400"/>
          <p14:tracePt t="37957" x="5905500" y="2178050"/>
          <p14:tracePt t="37987" x="5867400" y="2190750"/>
          <p14:tracePt t="38003" x="5842000" y="2197100"/>
          <p14:tracePt t="38019" x="5810250" y="2222500"/>
          <p14:tracePt t="38036" x="5797550" y="2222500"/>
          <p14:tracePt t="38052" x="5778500" y="2222500"/>
          <p14:tracePt t="38093" x="5778500" y="2216150"/>
          <p14:tracePt t="38109" x="5772150" y="2209800"/>
          <p14:tracePt t="38157" x="5765800" y="2241550"/>
          <p14:tracePt t="38172" x="5803900" y="2368550"/>
          <p14:tracePt t="38188" x="5842000" y="2508250"/>
          <p14:tracePt t="38203" x="5861050" y="2565400"/>
          <p14:tracePt t="38219" x="5880100" y="2609850"/>
          <p14:tracePt t="38236" x="5880100" y="2616200"/>
          <p14:tracePt t="38494" x="5873750" y="2628900"/>
          <p14:tracePt t="38525" x="5848350" y="2660650"/>
          <p14:tracePt t="38539" x="5835650" y="2667000"/>
          <p14:tracePt t="38552" x="5829300" y="2667000"/>
          <p14:tracePt t="38569" x="5822950" y="2667000"/>
          <p14:tracePt t="38678" x="5829300" y="2667000"/>
          <p14:tracePt t="38709" x="5969000" y="2603500"/>
          <p14:tracePt t="38726" x="6019800" y="2571750"/>
          <p14:tracePt t="38740" x="6045200" y="2540000"/>
          <p14:tracePt t="38753" x="6064250" y="2508250"/>
          <p14:tracePt t="38769" x="6070600" y="2489200"/>
          <p14:tracePt t="38786" x="6070600" y="2482850"/>
          <p14:tracePt t="38828" x="6070600" y="2476500"/>
          <p14:tracePt t="38894" x="6070600" y="2470150"/>
          <p14:tracePt t="38929" x="6108700" y="2444750"/>
          <p14:tracePt t="38949" x="6115050" y="2438400"/>
          <p14:tracePt t="39327" x="6121400" y="2444750"/>
          <p14:tracePt t="39361" x="6121400" y="2470150"/>
          <p14:tracePt t="39378" x="6121400" y="2489200"/>
          <p14:tracePt t="39397" x="6115050" y="2546350"/>
          <p14:tracePt t="39428" x="6102350" y="2628900"/>
          <p14:tracePt t="39444" x="6089650" y="2717800"/>
          <p14:tracePt t="39453" x="6089650" y="2749550"/>
          <p14:tracePt t="39469" x="6089650" y="2844800"/>
          <p14:tracePt t="39486" x="6089650" y="2978150"/>
          <p14:tracePt t="39503" x="6096000" y="3130550"/>
          <p14:tracePt t="39524" x="6140450" y="3397250"/>
          <p14:tracePt t="39536" x="6172200" y="3467100"/>
          <p14:tracePt t="39553" x="6197600" y="3549650"/>
          <p14:tracePt t="39569" x="6203950" y="3568700"/>
          <p14:tracePt t="39646" x="6203950" y="3575050"/>
          <p14:tracePt t="39681" x="6216650" y="3568700"/>
          <p14:tracePt t="39707" x="6229350" y="3549650"/>
          <p14:tracePt t="39749" x="6235700" y="3543300"/>
          <p14:tracePt t="39796" x="6235700" y="3536950"/>
          <p14:tracePt t="39911" x="6235700" y="3505200"/>
          <p14:tracePt t="39946" x="6242050" y="3479800"/>
          <p14:tracePt t="39981" x="6248400" y="3403600"/>
          <p14:tracePt t="40004" x="6261100" y="3365500"/>
          <p14:tracePt t="40020" x="6273800" y="3333750"/>
          <p14:tracePt t="40036" x="6273800" y="3270250"/>
          <p14:tracePt t="40053" x="6286500" y="3200400"/>
          <p14:tracePt t="40070" x="6286500" y="3105150"/>
          <p14:tracePt t="40086" x="6267450" y="2978150"/>
          <p14:tracePt t="40103" x="6223000" y="2825750"/>
          <p14:tracePt t="40120" x="6159500" y="2724150"/>
          <p14:tracePt t="40136" x="6140450" y="2673350"/>
          <p14:tracePt t="40153" x="6121400" y="2647950"/>
          <p14:tracePt t="40170" x="6115050" y="2635250"/>
          <p14:tracePt t="40186" x="6108700" y="2628900"/>
          <p14:tracePt t="40203" x="6102350" y="2628900"/>
          <p14:tracePt t="40220" x="6083300" y="2622550"/>
          <p14:tracePt t="40236" x="6051550" y="2609850"/>
          <p14:tracePt t="40253" x="6032500" y="2603500"/>
          <p14:tracePt t="40270" x="6019800" y="2590800"/>
          <p14:tracePt t="40286" x="5988050" y="2571750"/>
          <p14:tracePt t="40303" x="5969000" y="2552700"/>
          <p14:tracePt t="40320" x="5943600" y="2514600"/>
          <p14:tracePt t="40336" x="5930900" y="2514600"/>
          <p14:tracePt t="40370" x="5924550" y="2514600"/>
          <p14:tracePt t="40387" x="5911850" y="2514600"/>
          <p14:tracePt t="40403" x="5892800" y="2540000"/>
          <p14:tracePt t="40420" x="5867400" y="2616200"/>
          <p14:tracePt t="40437" x="5842000" y="2762250"/>
          <p14:tracePt t="40453" x="5842000" y="2863850"/>
          <p14:tracePt t="40470" x="5842000" y="2984500"/>
          <p14:tracePt t="40487" x="5842000" y="3111500"/>
          <p14:tracePt t="40503" x="5842000" y="3232150"/>
          <p14:tracePt t="40520" x="5842000" y="3333750"/>
          <p14:tracePt t="40537" x="5842000" y="3384550"/>
          <p14:tracePt t="40553" x="5848350" y="3409950"/>
          <p14:tracePt t="40570" x="5873750" y="3441700"/>
          <p14:tracePt t="40587" x="5905500" y="3498850"/>
          <p14:tracePt t="40603" x="5930900" y="3524250"/>
          <p14:tracePt t="40620" x="5962650" y="3556000"/>
          <p14:tracePt t="40637" x="6019800" y="3581400"/>
          <p14:tracePt t="40653" x="6032500" y="3581400"/>
          <p14:tracePt t="40670" x="6051550" y="3581400"/>
          <p14:tracePt t="40703" x="6057900" y="3587750"/>
          <p14:tracePt t="40725" x="6064250" y="3587750"/>
          <p14:tracePt t="40749" x="6076950" y="3587750"/>
          <p14:tracePt t="40773" x="6083300" y="3587750"/>
          <p14:tracePt t="40813" x="6096000" y="3594100"/>
          <p14:tracePt t="40870" x="6102350" y="3600450"/>
          <p14:tracePt t="40901" x="6127750" y="3600450"/>
          <p14:tracePt t="40916" x="6153150" y="3600450"/>
          <p14:tracePt t="40924" x="6184900" y="3575050"/>
          <p14:tracePt t="40937" x="6223000" y="3562350"/>
          <p14:tracePt t="40953" x="6286500" y="3511550"/>
          <p14:tracePt t="40970" x="6407150" y="3460750"/>
          <p14:tracePt t="40987" x="6534150" y="3371850"/>
          <p14:tracePt t="41003" x="6673850" y="3321050"/>
          <p14:tracePt t="41020" x="6877050" y="3244850"/>
          <p14:tracePt t="41037" x="6953250" y="3219450"/>
          <p14:tracePt t="41053" x="6965950" y="3206750"/>
          <p14:tracePt t="41238" x="6959600" y="3213100"/>
          <p14:tracePt t="41273" x="6953250" y="3225800"/>
          <p14:tracePt t="41294" x="6946900" y="3232150"/>
          <p14:tracePt t="41308" x="6940550" y="3232150"/>
          <p14:tracePt t="41340" x="6934200" y="3238500"/>
          <p14:tracePt t="41373" x="6927850" y="3244850"/>
          <p14:tracePt t="41389" x="6927850" y="3251200"/>
          <p14:tracePt t="41404" x="6927850" y="3263900"/>
          <p14:tracePt t="41428" x="6927850" y="3270250"/>
          <p14:tracePt t="41444" x="6927850" y="3276600"/>
          <p14:tracePt t="41460" x="6927850" y="3302000"/>
          <p14:tracePt t="41470" x="6921500" y="3308350"/>
          <p14:tracePt t="41487" x="6921500" y="3314700"/>
          <p14:tracePt t="41503" x="6921500" y="3327400"/>
          <p14:tracePt t="41549" x="6927850" y="3333750"/>
          <p14:tracePt t="41566" x="6934200" y="3340100"/>
          <p14:tracePt t="41584" x="6940550" y="3346450"/>
          <p14:tracePt t="41594" x="6940550" y="3352800"/>
          <p14:tracePt t="41604" x="6946900" y="3365500"/>
          <p14:tracePt t="41620" x="6965950" y="3384550"/>
          <p14:tracePt t="41637" x="6972300" y="3390900"/>
          <p14:tracePt t="41654" x="6997700" y="3403600"/>
          <p14:tracePt t="41670" x="7010400" y="3441700"/>
          <p14:tracePt t="41687" x="7035800" y="3467100"/>
          <p14:tracePt t="41703" x="7061200" y="3486150"/>
          <p14:tracePt t="41720" x="7061200" y="3492500"/>
          <p14:tracePt t="42686" x="7048500" y="3492500"/>
          <p14:tracePt t="42719" x="6997700" y="3492500"/>
          <p14:tracePt t="42734" x="6965950" y="3492500"/>
          <p14:tracePt t="42748" x="6953250" y="3505200"/>
          <p14:tracePt t="42758" x="6927850" y="3511550"/>
          <p14:tracePt t="42770" x="6902450" y="3543300"/>
          <p14:tracePt t="42787" x="6800850" y="3594100"/>
          <p14:tracePt t="42804" x="6604000" y="3651250"/>
          <p14:tracePt t="42821" x="6089650" y="3797300"/>
          <p14:tracePt t="42837" x="5759450" y="3854450"/>
          <p14:tracePt t="42854" x="5581650" y="3886200"/>
          <p14:tracePt t="42870" x="5499100" y="3886200"/>
          <p14:tracePt t="42887" x="5486400" y="3886200"/>
          <p14:tracePt t="42982" x="5486400" y="3879850"/>
          <p14:tracePt t="43003" x="5486400" y="3860800"/>
          <p14:tracePt t="43021" x="5486400" y="3835400"/>
          <p14:tracePt t="43037" x="5486400" y="3797300"/>
          <p14:tracePt t="43054" x="5486400" y="3771900"/>
          <p14:tracePt t="43071" x="5486400" y="3733800"/>
          <p14:tracePt t="43087" x="5486400" y="3708400"/>
          <p14:tracePt t="43104" x="5524500" y="3676650"/>
          <p14:tracePt t="43121" x="5600700" y="3632200"/>
          <p14:tracePt t="43137" x="5702300" y="3600450"/>
          <p14:tracePt t="43154" x="5734050" y="3575050"/>
          <p14:tracePt t="43171" x="5740400" y="3568700"/>
          <p14:tracePt t="43187" x="5746750" y="3562350"/>
          <p14:tracePt t="43204" x="5746750" y="3543300"/>
          <p14:tracePt t="43221" x="5746750" y="3530600"/>
          <p14:tracePt t="43334" x="5753100" y="3536950"/>
          <p14:tracePt t="43370" x="5880100" y="3708400"/>
          <p14:tracePt t="43390" x="5969000" y="3860800"/>
          <p14:tracePt t="43408" x="5994400" y="3943350"/>
          <p14:tracePt t="43421" x="5994400" y="4000500"/>
          <p14:tracePt t="43437" x="5994400" y="4083050"/>
          <p14:tracePt t="43454" x="5918200" y="4165600"/>
          <p14:tracePt t="43471" x="5822950" y="4273550"/>
          <p14:tracePt t="43487" x="5753100" y="4343400"/>
          <p14:tracePt t="43504" x="5721350" y="4387850"/>
          <p14:tracePt t="43521" x="5715000" y="4413250"/>
          <p14:tracePt t="43598" x="5721350" y="4413250"/>
          <p14:tracePt t="43628" x="5765800" y="4387850"/>
          <p14:tracePt t="43646" x="5772150" y="4368800"/>
          <p14:tracePt t="43671" x="5778500" y="4362450"/>
          <p14:tracePt t="43687" x="5778500" y="4356100"/>
          <p14:tracePt t="43704" x="5778500" y="4343400"/>
          <p14:tracePt t="43749" x="5765800" y="4343400"/>
          <p14:tracePt t="43767" x="5753100" y="4343400"/>
          <p14:tracePt t="43781" x="5746750" y="4356100"/>
          <p14:tracePt t="43793" x="5746750" y="4375150"/>
          <p14:tracePt t="43804" x="5746750" y="4394200"/>
          <p14:tracePt t="43821" x="5746750" y="4413250"/>
          <p14:tracePt t="43837" x="5753100" y="4445000"/>
          <p14:tracePt t="43854" x="5784850" y="4464050"/>
          <p14:tracePt t="43871" x="5791200" y="4464050"/>
          <p14:tracePt t="43888" x="5803900" y="4464050"/>
          <p14:tracePt t="43904" x="5810250" y="4464050"/>
          <p14:tracePt t="43921" x="5822950" y="4413250"/>
          <p14:tracePt t="43938" x="5854700" y="4292600"/>
          <p14:tracePt t="43954" x="5886450" y="4051300"/>
          <p14:tracePt t="43971" x="5918200" y="3790950"/>
          <p14:tracePt t="43988" x="5949950" y="3619500"/>
          <p14:tracePt t="44004" x="5949950" y="3467100"/>
          <p14:tracePt t="44021" x="5949950" y="3422650"/>
          <p14:tracePt t="44038" x="5956300" y="3416300"/>
          <p14:tracePt t="44191" x="5956300" y="3409950"/>
          <p14:tracePt t="44224" x="5956300" y="3314700"/>
          <p14:tracePt t="44239" x="5956300" y="3308350"/>
          <p14:tracePt t="44302" x="5937250" y="3321050"/>
          <p14:tracePt t="44337" x="5899150" y="3505200"/>
          <p14:tracePt t="44353" x="5886450" y="3556000"/>
          <p14:tracePt t="44368" x="5880100" y="3587750"/>
          <p14:tracePt t="44381" x="5880100" y="3594100"/>
          <p14:tracePt t="44420" x="5873750" y="3600450"/>
          <p14:tracePt t="44436" x="5867400" y="3600450"/>
          <p14:tracePt t="44445" x="5854700" y="3587750"/>
          <p14:tracePt t="44454" x="5854700" y="3581400"/>
          <p14:tracePt t="44471" x="5854700" y="3568700"/>
          <p14:tracePt t="44488" x="5854700" y="3524250"/>
          <p14:tracePt t="44504" x="5854700" y="3498850"/>
          <p14:tracePt t="44521" x="5854700" y="3492500"/>
          <p14:tracePt t="44538" x="5854700" y="3479800"/>
          <p14:tracePt t="44554" x="5854700" y="3473450"/>
          <p14:tracePt t="44571" x="5854700" y="3467100"/>
          <p14:tracePt t="44588" x="5854700" y="3460750"/>
          <p14:tracePt t="44604" x="5861050" y="3448050"/>
          <p14:tracePt t="44621" x="5867400" y="3429000"/>
          <p14:tracePt t="44638" x="5873750" y="3409950"/>
          <p14:tracePt t="44654" x="5873750" y="3390900"/>
          <p14:tracePt t="44671" x="5886450" y="3378200"/>
          <p14:tracePt t="44688" x="5892800" y="3365500"/>
          <p14:tracePt t="44705" x="5905500" y="3352800"/>
          <p14:tracePt t="44721" x="5937250" y="3346450"/>
          <p14:tracePt t="44738" x="5975350" y="3333750"/>
          <p14:tracePt t="44755" x="6076950" y="3308350"/>
          <p14:tracePt t="44771" x="6165850" y="3282950"/>
          <p14:tracePt t="44788" x="6242050" y="3257550"/>
          <p14:tracePt t="44805" x="6305550" y="3238500"/>
          <p14:tracePt t="44821" x="6318250" y="3232150"/>
          <p14:tracePt t="44943" x="6318250" y="3244850"/>
          <p14:tracePt t="44970" x="6318250" y="3314700"/>
          <p14:tracePt t="44986" x="6318250" y="3365500"/>
          <p14:tracePt t="44999" x="6324600" y="3397250"/>
          <p14:tracePt t="45007" x="6324600" y="3403600"/>
          <p14:tracePt t="45038" x="6330950" y="3416300"/>
          <p14:tracePt t="45054" x="6337300" y="3416300"/>
          <p14:tracePt t="45071" x="6343650" y="3416300"/>
          <p14:tracePt t="45088" x="6362700" y="3416300"/>
          <p14:tracePt t="45105" x="6400800" y="3397250"/>
          <p14:tracePt t="45121" x="6426200" y="3365500"/>
          <p14:tracePt t="45138" x="6496050" y="3321050"/>
          <p14:tracePt t="45155" x="6572250" y="3289300"/>
          <p14:tracePt t="45171" x="6642100" y="3276600"/>
          <p14:tracePt t="45172" x="6692900" y="3263900"/>
          <p14:tracePt t="45188" x="6769100" y="3251200"/>
          <p14:tracePt t="45205" x="6826250" y="3251200"/>
          <p14:tracePt t="45221" x="6870700" y="3251200"/>
          <p14:tracePt t="45238" x="6908800" y="3251200"/>
          <p14:tracePt t="45255" x="6915150" y="3251200"/>
          <p14:tracePt t="45271" x="6921500" y="3257550"/>
          <p14:tracePt t="45288" x="6921500" y="3270250"/>
          <p14:tracePt t="45305" x="6921500" y="3302000"/>
          <p14:tracePt t="45321" x="6921500" y="3340100"/>
          <p14:tracePt t="45338" x="6921500" y="3378200"/>
          <p14:tracePt t="45355" x="6921500" y="3409950"/>
          <p14:tracePt t="45371" x="6921500" y="3429000"/>
          <p14:tracePt t="45388" x="6921500" y="3448050"/>
          <p14:tracePt t="45421" x="6921500" y="3454400"/>
          <p14:tracePt t="45469" x="6908800" y="3435350"/>
          <p14:tracePt t="45477" x="6908800" y="3397250"/>
          <p14:tracePt t="45498" x="6908800" y="3359150"/>
          <p14:tracePt t="45521" x="6908800" y="3314700"/>
          <p14:tracePt t="45538" x="6908800" y="3295650"/>
          <p14:tracePt t="45555" x="6908800" y="3282950"/>
          <p14:tracePt t="45571" x="6921500" y="3276600"/>
          <p14:tracePt t="45605" x="6940550" y="3276600"/>
          <p14:tracePt t="45621" x="6946900" y="3276600"/>
          <p14:tracePt t="45638" x="6959600" y="3276600"/>
          <p14:tracePt t="45671" x="6972300" y="3270250"/>
          <p14:tracePt t="45705" x="6985000" y="3251200"/>
          <p14:tracePt t="45721" x="6985000" y="3225800"/>
          <p14:tracePt t="45738" x="6985000" y="3213100"/>
          <p14:tracePt t="45822" x="6985000" y="3206750"/>
          <p14:tracePt t="45845" x="6991350" y="3295650"/>
          <p14:tracePt t="45859" x="6991350" y="3365500"/>
          <p14:tracePt t="45872" x="6991350" y="3505200"/>
          <p14:tracePt t="45888" x="6965950" y="3651250"/>
          <p14:tracePt t="45905" x="6940550" y="3771900"/>
          <p14:tracePt t="45922" x="6921500" y="3873500"/>
          <p14:tracePt t="45938" x="6889750" y="3949700"/>
          <p14:tracePt t="45955" x="6851650" y="4070350"/>
          <p14:tracePt t="45972" x="6813550" y="4165600"/>
          <p14:tracePt t="45988" x="6731000" y="4330700"/>
          <p14:tracePt t="46005" x="6692900" y="4387850"/>
          <p14:tracePt t="46022" x="6661150" y="4419600"/>
          <p14:tracePt t="46038" x="6642100" y="4451350"/>
          <p14:tracePt t="46055" x="6623050" y="4451350"/>
          <p14:tracePt t="46072" x="6616700" y="4457700"/>
          <p14:tracePt t="46088" x="6604000" y="4470400"/>
          <p14:tracePt t="46122" x="6597650" y="4470400"/>
          <p14:tracePt t="46138" x="6591300" y="4470400"/>
          <p14:tracePt t="46158" x="6584950" y="4470400"/>
          <p14:tracePt t="46193" x="6527800" y="4476750"/>
          <p14:tracePt t="46211" x="6483350" y="4502150"/>
          <p14:tracePt t="46225" x="6445250" y="4508500"/>
          <p14:tracePt t="46238" x="6413500" y="4521200"/>
          <p14:tracePt t="46255" x="6407150" y="4521200"/>
          <p14:tracePt t="46325" x="6400800" y="4521200"/>
          <p14:tracePt t="46397" x="6394450" y="4521200"/>
          <p14:tracePt t="46429" x="6375400" y="4521200"/>
          <p14:tracePt t="46439" x="6369050" y="4527550"/>
          <p14:tracePt t="46455" x="6330950" y="4578350"/>
          <p14:tracePt t="46472" x="6305550" y="4610100"/>
          <p14:tracePt t="46488" x="6292850" y="4635500"/>
          <p14:tracePt t="46505" x="6286500" y="4654550"/>
          <p14:tracePt t="46522" x="6280150" y="4679950"/>
          <p14:tracePt t="46538" x="6267450" y="4749800"/>
          <p14:tracePt t="46555" x="6254750" y="4806950"/>
          <p14:tracePt t="46572" x="6242050" y="4883150"/>
          <p14:tracePt t="46588" x="6235700" y="4902200"/>
          <p14:tracePt t="46605" x="6229350" y="4927600"/>
          <p14:tracePt t="46622" x="6216650" y="4953000"/>
          <p14:tracePt t="46638" x="6210300" y="4972050"/>
          <p14:tracePt t="46655" x="6197600" y="4991100"/>
          <p14:tracePt t="46672" x="6184900" y="5010150"/>
          <p14:tracePt t="46688" x="6172200" y="5022850"/>
          <p14:tracePt t="46705" x="6165850" y="5029200"/>
          <p14:tracePt t="46722" x="6159500" y="5048250"/>
          <p14:tracePt t="46738" x="6153150" y="5054600"/>
          <p14:tracePt t="46755" x="6140450" y="5060950"/>
          <p14:tracePt t="46772" x="6140450" y="5067300"/>
          <p14:tracePt t="46788" x="6134100" y="5073650"/>
          <p14:tracePt t="46805" x="6127750" y="5092700"/>
          <p14:tracePt t="46822" x="6121400" y="5105400"/>
          <p14:tracePt t="47143" x="6127750" y="5105400"/>
          <p14:tracePt t="48406" x="6140450" y="5067300"/>
          <p14:tracePt t="48441" x="6165850" y="4927600"/>
          <p14:tracePt t="48466" x="6216650" y="4800600"/>
          <p14:tracePt t="48481" x="6254750" y="4724400"/>
          <p14:tracePt t="48490" x="6280150" y="4686300"/>
          <p14:tracePt t="48506" x="6337300" y="4584700"/>
          <p14:tracePt t="48522" x="6407150" y="4495800"/>
          <p14:tracePt t="48539" x="6457950" y="4400550"/>
          <p14:tracePt t="48556" x="6527800" y="4343400"/>
          <p14:tracePt t="48572" x="6572250" y="4311650"/>
          <p14:tracePt t="48589" x="6591300" y="4298950"/>
          <p14:tracePt t="48822" x="6591300" y="4279900"/>
          <p14:tracePt t="48858" x="6591300" y="4222750"/>
          <p14:tracePt t="48879" x="6572250" y="4191000"/>
          <p14:tracePt t="48894" x="6572250" y="4171950"/>
          <p14:tracePt t="48908" x="6565900" y="4159250"/>
          <p14:tracePt t="48922" x="6565900" y="4152900"/>
          <p14:tracePt t="48939" x="6553200" y="4133850"/>
          <p14:tracePt t="48956" x="6546850" y="4114800"/>
          <p14:tracePt t="48972" x="6527800" y="4102100"/>
          <p14:tracePt t="48989" x="6508750" y="4070350"/>
          <p14:tracePt t="49006" x="6502400" y="4064000"/>
          <p14:tracePt t="49022" x="6496050" y="4057650"/>
          <p14:tracePt t="49039" x="6483350" y="4051300"/>
          <p14:tracePt t="49056" x="6464300" y="4044950"/>
          <p14:tracePt t="49073" x="6438900" y="4044950"/>
          <p14:tracePt t="49089" x="6413500" y="4044950"/>
          <p14:tracePt t="49106" x="6381750" y="4044950"/>
          <p14:tracePt t="49123" x="6369050" y="4032250"/>
          <p14:tracePt t="49139" x="6362700" y="4032250"/>
          <p14:tracePt t="49156" x="6343650" y="4032250"/>
          <p14:tracePt t="49173" x="6311900" y="4032250"/>
          <p14:tracePt t="49189" x="6280150" y="4032250"/>
          <p14:tracePt t="49206" x="6248400" y="4032250"/>
          <p14:tracePt t="49223" x="6210300" y="4032250"/>
          <p14:tracePt t="49239" x="6172200" y="4038600"/>
          <p14:tracePt t="49256" x="6146800" y="4038600"/>
          <p14:tracePt t="49273" x="6127750" y="4044950"/>
          <p14:tracePt t="49289" x="6102350" y="4051300"/>
          <p14:tracePt t="49306" x="6102350" y="4057650"/>
          <p14:tracePt t="49323" x="6096000" y="4064000"/>
          <p14:tracePt t="49339" x="6089650" y="4064000"/>
          <p14:tracePt t="49356" x="6089650" y="4070350"/>
          <p14:tracePt t="49373" x="6083300" y="4076700"/>
          <p14:tracePt t="49389" x="6076950" y="4083050"/>
          <p14:tracePt t="49423" x="6070600" y="4089400"/>
          <p14:tracePt t="49439" x="6064250" y="4121150"/>
          <p14:tracePt t="49456" x="6051550" y="4127500"/>
          <p14:tracePt t="49473" x="6051550" y="4152900"/>
          <p14:tracePt t="49489" x="6032500" y="4171950"/>
          <p14:tracePt t="49506" x="6032500" y="4191000"/>
          <p14:tracePt t="49523" x="6026150" y="4210050"/>
          <p14:tracePt t="49539" x="6019800" y="4216400"/>
          <p14:tracePt t="49556" x="6019800" y="4241800"/>
          <p14:tracePt t="49573" x="6013450" y="4267200"/>
          <p14:tracePt t="49589" x="6000750" y="4292600"/>
          <p14:tracePt t="49606" x="6000750" y="4337050"/>
          <p14:tracePt t="49623" x="5988050" y="4375150"/>
          <p14:tracePt t="49639" x="5988050" y="4400550"/>
          <p14:tracePt t="49656" x="5988050" y="4438650"/>
          <p14:tracePt t="49673" x="5988050" y="4464050"/>
          <p14:tracePt t="49690" x="5988050" y="4495800"/>
          <p14:tracePt t="49706" x="5988050" y="4527550"/>
          <p14:tracePt t="49723" x="5988050" y="4546600"/>
          <p14:tracePt t="49739" x="5988050" y="4578350"/>
          <p14:tracePt t="49756" x="6000750" y="4622800"/>
          <p14:tracePt t="49773" x="6013450" y="4660900"/>
          <p14:tracePt t="49789" x="6026150" y="4699000"/>
          <p14:tracePt t="49806" x="6032500" y="4730750"/>
          <p14:tracePt t="49823" x="6045200" y="4756150"/>
          <p14:tracePt t="49839" x="6064250" y="4787900"/>
          <p14:tracePt t="49856" x="6070600" y="4806950"/>
          <p14:tracePt t="49873" x="6089650" y="4826000"/>
          <p14:tracePt t="49890" x="6108700" y="4838700"/>
          <p14:tracePt t="49906" x="6127750" y="4851400"/>
          <p14:tracePt t="49923" x="6165850" y="4851400"/>
          <p14:tracePt t="49939" x="6197600" y="4851400"/>
          <p14:tracePt t="49956" x="6242050" y="4851400"/>
          <p14:tracePt t="49973" x="6273800" y="4826000"/>
          <p14:tracePt t="49989" x="6299200" y="4794250"/>
          <p14:tracePt t="50006" x="6324600" y="4724400"/>
          <p14:tracePt t="50023" x="6356350" y="4660900"/>
          <p14:tracePt t="50039" x="6362700" y="4603750"/>
          <p14:tracePt t="50056" x="6375400" y="4565650"/>
          <p14:tracePt t="50073" x="6375400" y="4527550"/>
          <p14:tracePt t="50089" x="6375400" y="4489450"/>
          <p14:tracePt t="50106" x="6375400" y="4438650"/>
          <p14:tracePt t="50123" x="6375400" y="4387850"/>
          <p14:tracePt t="50140" x="6375400" y="4318000"/>
          <p14:tracePt t="50156" x="6318250" y="4254500"/>
          <p14:tracePt t="50173" x="6292850" y="4235450"/>
          <p14:tracePt t="50190" x="6273800" y="4222750"/>
          <p14:tracePt t="50206" x="6267450" y="4216400"/>
          <p14:tracePt t="50223" x="6248400" y="4216400"/>
          <p14:tracePt t="50240" x="6223000" y="4216400"/>
          <p14:tracePt t="50256" x="6210300" y="4216400"/>
          <p14:tracePt t="50273" x="6178550" y="4216400"/>
          <p14:tracePt t="50290" x="6146800" y="4235450"/>
          <p14:tracePt t="50306" x="6121400" y="4279900"/>
          <p14:tracePt t="50323" x="6115050" y="4330700"/>
          <p14:tracePt t="50340" x="6115050" y="4368800"/>
          <p14:tracePt t="50356" x="6115050" y="4438650"/>
          <p14:tracePt t="50373" x="6121400" y="4470400"/>
          <p14:tracePt t="50390" x="6146800" y="4495800"/>
          <p14:tracePt t="50406" x="6210300" y="4514850"/>
          <p14:tracePt t="50423" x="6248400" y="4521200"/>
          <p14:tracePt t="50440" x="6286500" y="4521200"/>
          <p14:tracePt t="50456" x="6318250" y="4521200"/>
          <p14:tracePt t="50473" x="6350000" y="4502150"/>
          <p14:tracePt t="50490" x="6362700" y="4476750"/>
          <p14:tracePt t="50506" x="6369050" y="4419600"/>
          <p14:tracePt t="50523" x="6369050" y="4375150"/>
          <p14:tracePt t="50540" x="6350000" y="4356100"/>
          <p14:tracePt t="50556" x="6318250" y="4337050"/>
          <p14:tracePt t="50573" x="6299200" y="4337050"/>
          <p14:tracePt t="50590" x="6286500" y="4337050"/>
          <p14:tracePt t="50606" x="6273800" y="4337050"/>
          <p14:tracePt t="50623" x="6267450" y="4337050"/>
          <p14:tracePt t="50656" x="6261100" y="4337050"/>
          <p14:tracePt t="50934" x="6261100" y="4343400"/>
          <p14:tracePt t="51054" x="6273800" y="4349750"/>
          <p14:tracePt t="51086" x="6375400" y="4349750"/>
          <p14:tracePt t="51101" x="6496050" y="4349750"/>
          <p14:tracePt t="51115" x="6559550" y="4349750"/>
          <p14:tracePt t="51124" x="6661150" y="4349750"/>
          <p14:tracePt t="51140" x="6705600" y="4349750"/>
          <p14:tracePt t="51156" x="6826250" y="4356100"/>
          <p14:tracePt t="51173" x="6902450" y="4387850"/>
          <p14:tracePt t="51190" x="6953250" y="4419600"/>
          <p14:tracePt t="51206" x="7016750" y="4470400"/>
          <p14:tracePt t="51223" x="7099300" y="4533900"/>
          <p14:tracePt t="51240" x="7169150" y="4591050"/>
          <p14:tracePt t="51257" x="7226300" y="4622800"/>
          <p14:tracePt t="51273" x="7296150" y="4686300"/>
          <p14:tracePt t="51290" x="7334250" y="4730750"/>
          <p14:tracePt t="51307" x="7372350" y="4775200"/>
          <p14:tracePt t="51323" x="7391400" y="4813300"/>
          <p14:tracePt t="51340" x="7416800" y="4870450"/>
          <p14:tracePt t="51357" x="7448550" y="4946650"/>
          <p14:tracePt t="51373" x="7461250" y="5003800"/>
          <p14:tracePt t="51390" x="7461250" y="5048250"/>
          <p14:tracePt t="51407" x="7473950" y="5111750"/>
          <p14:tracePt t="51423" x="7473950" y="5137150"/>
          <p14:tracePt t="51440" x="7473950" y="5162550"/>
          <p14:tracePt t="51457" x="7473950" y="5181600"/>
          <p14:tracePt t="51473" x="7473950" y="5213350"/>
          <p14:tracePt t="51490" x="7473950" y="5238750"/>
          <p14:tracePt t="51507" x="7473950" y="5251450"/>
          <p14:tracePt t="51523" x="7467600" y="5257800"/>
          <p14:tracePt t="51540" x="7454900" y="5270500"/>
          <p14:tracePt t="51557" x="7410450" y="5302250"/>
          <p14:tracePt t="51573" x="7385050" y="5308600"/>
          <p14:tracePt t="51590" x="7372350" y="5321300"/>
          <p14:tracePt t="51607" x="7359650" y="5327650"/>
          <p14:tracePt t="51640" x="7353300" y="5334000"/>
          <p14:tracePt t="51657" x="7340600" y="5334000"/>
          <p14:tracePt t="51673" x="7327900" y="5334000"/>
          <p14:tracePt t="51690" x="7321550" y="5334000"/>
          <p14:tracePt t="51707" x="7315200" y="5334000"/>
          <p14:tracePt t="51723" x="7308850" y="5334000"/>
          <p14:tracePt t="51740" x="7296150" y="5334000"/>
          <p14:tracePt t="51757" x="7289800" y="5334000"/>
          <p14:tracePt t="51773" x="7283450" y="5334000"/>
          <p14:tracePt t="52702" x="7277100" y="5346700"/>
          <p14:tracePt t="52814" x="7277100" y="5353050"/>
          <p14:tracePt t="52844" x="7277100" y="5359400"/>
          <p14:tracePt t="52885" x="7277100" y="5365750"/>
          <p14:tracePt t="52895" x="7277100" y="5378450"/>
          <p14:tracePt t="52909" x="7289800" y="5384800"/>
          <p14:tracePt t="52924" x="7289800" y="5391150"/>
          <p14:tracePt t="52940" x="7289800" y="5403850"/>
          <p14:tracePt t="54327" x="7283450" y="5403850"/>
          <p14:tracePt t="54359" x="7207250" y="5391150"/>
          <p14:tracePt t="54374" x="7137400" y="5308600"/>
          <p14:tracePt t="54391" x="6978650" y="5099050"/>
          <p14:tracePt t="54408" x="6769100" y="4787900"/>
          <p14:tracePt t="54424" x="6584950" y="4527550"/>
          <p14:tracePt t="54441" x="6445250" y="4273550"/>
          <p14:tracePt t="54457" x="6356350" y="4064000"/>
          <p14:tracePt t="54474" x="6305550" y="3822700"/>
          <p14:tracePt t="54491" x="6286500" y="3606800"/>
          <p14:tracePt t="54507" x="6286500" y="3365500"/>
          <p14:tracePt t="54524" x="6286500" y="3079750"/>
          <p14:tracePt t="54541" x="6280150" y="3009900"/>
          <p14:tracePt t="54558" x="6248400" y="2908300"/>
          <p14:tracePt t="54574" x="6242050" y="2863850"/>
          <p14:tracePt t="54591" x="6242050" y="2838450"/>
          <p14:tracePt t="54608" x="6242050" y="2800350"/>
          <p14:tracePt t="54624" x="6242050" y="2787650"/>
          <p14:tracePt t="54790" x="6242050" y="2774950"/>
          <p14:tracePt t="54821" x="6229350" y="2679700"/>
          <p14:tracePt t="54845" x="6229350" y="2514600"/>
          <p14:tracePt t="54859" x="6216650" y="2457450"/>
          <p14:tracePt t="54874" x="6191250" y="2311400"/>
          <p14:tracePt t="54891" x="6184900" y="2228850"/>
          <p14:tracePt t="54908" x="6172200" y="2184400"/>
          <p14:tracePt t="54924" x="6165850" y="2171700"/>
          <p14:tracePt t="54981" x="6146800" y="2171700"/>
          <p14:tracePt t="54989" x="6140450" y="2171700"/>
          <p14:tracePt t="55004" x="6134100" y="2171700"/>
          <p14:tracePt t="55013" x="6127750" y="2171700"/>
          <p14:tracePt t="55024" x="6127750" y="2178050"/>
          <p14:tracePt t="55041" x="6127750" y="2184400"/>
          <p14:tracePt t="55060" x="6127750" y="2197100"/>
          <p14:tracePt t="55081" x="6127750" y="2235200"/>
          <p14:tracePt t="55096" x="6127750" y="2279650"/>
          <p14:tracePt t="55110" x="6127750" y="2305050"/>
          <p14:tracePt t="55124" x="6127750" y="2343150"/>
          <p14:tracePt t="55141" x="6127750" y="2406650"/>
          <p14:tracePt t="55158" x="6127750" y="2501900"/>
          <p14:tracePt t="55174" x="6127750" y="2597150"/>
          <p14:tracePt t="55191" x="6127750" y="2743200"/>
          <p14:tracePt t="55208" x="6115050" y="2851150"/>
          <p14:tracePt t="55224" x="6102350" y="2908300"/>
          <p14:tracePt t="55358" x="6102350" y="2914650"/>
          <p14:tracePt t="55395" x="6388100" y="3276600"/>
          <p14:tracePt t="55424" x="6946900" y="3625850"/>
          <p14:tracePt t="55457" x="7112000" y="3651250"/>
          <p14:tracePt t="55479" x="7124700" y="3613150"/>
          <p14:tracePt t="55491" x="7105650" y="3575050"/>
          <p14:tracePt t="55527" x="6718300" y="3270250"/>
          <p14:tracePt t="55542" x="6203950" y="3143250"/>
          <p14:tracePt t="55558" x="5499100" y="3143250"/>
          <p14:tracePt t="55574" x="4794250" y="3225800"/>
          <p14:tracePt t="55591" x="4330700" y="3448050"/>
          <p14:tracePt t="55608" x="4146550" y="3663950"/>
          <p14:tracePt t="55624" x="4127500" y="3759200"/>
          <p14:tracePt t="55641" x="4254500" y="3860800"/>
          <p14:tracePt t="55658" x="4737100" y="3911600"/>
          <p14:tracePt t="55675" x="5492750" y="3911600"/>
          <p14:tracePt t="55691" x="6096000" y="3911600"/>
          <p14:tracePt t="55708" x="6267450" y="3905250"/>
          <p14:tracePt t="55725" x="6273800" y="3898900"/>
          <p14:tracePt t="55741" x="6115050" y="3892550"/>
          <p14:tracePt t="55777" x="4267200" y="3892550"/>
          <p14:tracePt t="55791" x="3397250" y="3816350"/>
          <p14:tracePt t="55808" x="3130550" y="3816350"/>
          <p14:tracePt t="55841" x="3384550" y="3816350"/>
          <p14:tracePt t="55858" x="4324350" y="3816350"/>
          <p14:tracePt t="55875" x="5492750" y="3816350"/>
          <p14:tracePt t="55896" x="6337300" y="3816350"/>
          <p14:tracePt t="55916" x="6350000" y="3816350"/>
          <p14:tracePt t="55925" x="6280150" y="3816350"/>
          <p14:tracePt t="55941" x="5772150" y="3790950"/>
          <p14:tracePt t="55958" x="5029200" y="3663950"/>
          <p14:tracePt t="55975" x="4730750" y="3625850"/>
          <p14:tracePt t="55991" x="4724400" y="3625850"/>
          <p14:tracePt t="56008" x="4800600" y="3625850"/>
          <p14:tracePt t="56025" x="5175250" y="3625850"/>
          <p14:tracePt t="56041" x="5778500" y="3625850"/>
          <p14:tracePt t="56058" x="6159500" y="3683000"/>
          <p14:tracePt t="56075" x="6184900" y="3689350"/>
          <p14:tracePt t="56091" x="6172200" y="3695700"/>
          <p14:tracePt t="56108" x="5988050" y="3702050"/>
          <p14:tracePt t="56125" x="5962650" y="3702050"/>
          <p14:tracePt t="56172" x="5988050" y="3714750"/>
          <p14:tracePt t="56181" x="6013450" y="3727450"/>
          <p14:tracePt t="56204" x="6013450" y="3733800"/>
          <p14:tracePt t="56213" x="6007100" y="3752850"/>
          <p14:tracePt t="56225" x="5956300" y="3765550"/>
          <p14:tracePt t="56241" x="5797550" y="3797300"/>
          <p14:tracePt t="56258" x="5645150" y="3810000"/>
          <p14:tracePt t="56275" x="5575300" y="3822700"/>
          <p14:tracePt t="56316" x="5638800" y="3835400"/>
          <p14:tracePt t="56326" x="5753100" y="3835400"/>
          <p14:tracePt t="56341" x="6051550" y="3835400"/>
          <p14:tracePt t="56358" x="6140450" y="3841750"/>
          <p14:tracePt t="56397" x="6051550" y="3841750"/>
          <p14:tracePt t="56408" x="5861050" y="3841750"/>
          <p14:tracePt t="56425" x="5365750" y="3784600"/>
          <p14:tracePt t="56441" x="4921250" y="3740150"/>
          <p14:tracePt t="56458" x="4832350" y="3727450"/>
          <p14:tracePt t="56475" x="4832350" y="3721100"/>
          <p14:tracePt t="56491" x="4876800" y="3714750"/>
          <p14:tracePt t="56508" x="5638800" y="3714750"/>
          <p14:tracePt t="56525" x="6108700" y="3771900"/>
          <p14:tracePt t="56541" x="6172200" y="3784600"/>
          <p14:tracePt t="56581" x="6121400" y="3784600"/>
          <p14:tracePt t="56591" x="6038850" y="3784600"/>
          <p14:tracePt t="56608" x="5848350" y="3784600"/>
          <p14:tracePt t="56625" x="5734050" y="3784600"/>
          <p14:tracePt t="56641" x="5689600" y="3784600"/>
          <p14:tracePt t="57639" x="5683250" y="3778250"/>
          <p14:tracePt t="57670" x="5683250" y="3562350"/>
          <p14:tracePt t="58646" x="5702300" y="3556000"/>
          <p14:tracePt t="58680" x="5746750" y="3549650"/>
          <p14:tracePt t="58982" x="5765800" y="3536950"/>
          <p14:tracePt t="59004" x="5949950" y="3492500"/>
          <p14:tracePt t="59014" x="5962650" y="3486150"/>
          <p14:tracePt t="59026" x="5969000" y="3473450"/>
          <p14:tracePt t="59042" x="6013450" y="3467100"/>
          <p14:tracePt t="59059" x="6038850" y="3448050"/>
          <p14:tracePt t="59076" x="6051550" y="3448050"/>
          <p14:tracePt t="60302" x="6070600" y="3448050"/>
          <p14:tracePt t="60333" x="6223000" y="3581400"/>
          <p14:tracePt t="60347" x="6273800" y="3625850"/>
          <p14:tracePt t="60362" x="6477000" y="3790950"/>
          <p14:tracePt t="60376" x="6750050" y="4006850"/>
          <p14:tracePt t="60393" x="6965950" y="4184650"/>
          <p14:tracePt t="60409" x="7067550" y="4254500"/>
          <p14:tracePt t="60426" x="7092950" y="4279900"/>
          <p14:tracePt t="60443" x="7112000" y="4286250"/>
          <p14:tracePt t="60459" x="7131050" y="4311650"/>
          <p14:tracePt t="60476" x="7200900" y="4457700"/>
          <p14:tracePt t="60493" x="7296150" y="4597400"/>
          <p14:tracePt t="60509" x="7429500" y="4813300"/>
          <p14:tracePt t="60526" x="7581900" y="5041900"/>
          <p14:tracePt t="60543" x="7670800" y="5168900"/>
          <p14:tracePt t="60559" x="7708900" y="5245100"/>
          <p14:tracePt t="60576" x="7727950" y="5289550"/>
          <p14:tracePt t="60593" x="7740650" y="5314950"/>
          <p14:tracePt t="60609" x="7740650" y="5321300"/>
          <p14:tracePt t="60702" x="7740650" y="5327650"/>
          <p14:tracePt t="60710" x="7721600" y="5334000"/>
          <p14:tracePt t="60718" x="7696200" y="5340350"/>
          <p14:tracePt t="60750" x="7550150" y="5461000"/>
          <p14:tracePt t="60766" x="7429500" y="5524500"/>
          <p14:tracePt t="60780" x="7346950" y="5568950"/>
          <p14:tracePt t="60793" x="7327900" y="5568950"/>
          <p14:tracePt t="60809" x="7289800" y="5568950"/>
          <p14:tracePt t="60826" x="7258050" y="5568950"/>
          <p14:tracePt t="60843" x="7188200" y="5441950"/>
          <p14:tracePt t="60859" x="7124700" y="5276850"/>
          <p14:tracePt t="60876" x="7054850" y="4991100"/>
          <p14:tracePt t="60893" x="7016750" y="4845050"/>
          <p14:tracePt t="60909" x="7016750" y="4775200"/>
          <p14:tracePt t="60926" x="7016750" y="4737100"/>
          <p14:tracePt t="60943" x="7016750" y="4711700"/>
          <p14:tracePt t="60959" x="7016750" y="4699000"/>
          <p14:tracePt t="61021" x="7029450" y="4699000"/>
          <p14:tracePt t="61045" x="7035800" y="4699000"/>
          <p14:tracePt t="61059" x="7035800" y="4692650"/>
          <p14:tracePt t="61084" x="7035800" y="4686300"/>
          <p14:tracePt t="61092" x="7035800" y="4667250"/>
          <p14:tracePt t="61108" x="7035800" y="4660900"/>
          <p14:tracePt t="61188" x="7035800" y="4673600"/>
          <p14:tracePt t="61198" x="7029450" y="4737100"/>
          <p14:tracePt t="61210" x="7016750" y="4787900"/>
          <p14:tracePt t="61226" x="7004050" y="4940300"/>
          <p14:tracePt t="61243" x="6972300" y="5137150"/>
          <p14:tracePt t="61260" x="6959600" y="5257800"/>
          <p14:tracePt t="61276" x="6953250" y="5283200"/>
          <p14:tracePt t="61446" x="6953250" y="5289550"/>
          <p14:tracePt t="61482" x="6959600" y="5289550"/>
          <p14:tracePt t="61511" x="6991350" y="5289550"/>
          <p14:tracePt t="61530" x="7016750" y="5302250"/>
          <p14:tracePt t="61543" x="7073900" y="5321300"/>
          <p14:tracePt t="61560" x="7150100" y="5334000"/>
          <p14:tracePt t="61576" x="7219950" y="5359400"/>
          <p14:tracePt t="61593" x="7258050" y="5359400"/>
          <p14:tracePt t="61610" x="7277100" y="5359400"/>
          <p14:tracePt t="61627" x="7283450" y="5359400"/>
          <p14:tracePt t="61790" x="7289800" y="5359400"/>
          <p14:tracePt t="62878" x="7296150" y="5359400"/>
          <p14:tracePt t="62913" x="7340600" y="5334000"/>
          <p14:tracePt t="62930" x="7416800" y="5238750"/>
          <p14:tracePt t="62943" x="7467600" y="5162550"/>
          <p14:tracePt t="62960" x="7505700" y="5118100"/>
          <p14:tracePt t="62977" x="7512050" y="5105400"/>
          <p14:tracePt t="62993" x="7512050" y="5092700"/>
          <p14:tracePt t="63010" x="7518400" y="5092700"/>
          <p14:tracePt t="63125" x="7512050" y="5092700"/>
          <p14:tracePt t="63143" x="7486650" y="5092700"/>
          <p14:tracePt t="63159" x="7473950" y="5092700"/>
          <p14:tracePt t="63170" x="7461250" y="5092700"/>
          <p14:tracePt t="63180" x="7442200" y="5092700"/>
          <p14:tracePt t="63194" x="7442200" y="5099050"/>
          <p14:tracePt t="63210" x="7410450" y="5124450"/>
          <p14:tracePt t="63227" x="7404100" y="5137150"/>
          <p14:tracePt t="63244" x="7378700" y="5168900"/>
          <p14:tracePt t="63260" x="7359650" y="5207000"/>
          <p14:tracePt t="63343" x="7372350" y="5207000"/>
          <p14:tracePt t="63371" x="7397750" y="5187950"/>
          <p14:tracePt t="63393" x="7416800" y="5143500"/>
          <p14:tracePt t="63405" x="7429500" y="5118100"/>
          <p14:tracePt t="63417" x="7429500" y="5099050"/>
          <p14:tracePt t="63444" x="7429500" y="5080000"/>
          <p14:tracePt t="63460" x="7429500" y="5067300"/>
          <p14:tracePt t="63477" x="7404100" y="5054600"/>
          <p14:tracePt t="63494" x="7353300" y="5054600"/>
          <p14:tracePt t="63510" x="7302500" y="5054600"/>
          <p14:tracePt t="63527" x="7264400" y="5105400"/>
          <p14:tracePt t="63544" x="7213600" y="5187950"/>
          <p14:tracePt t="63560" x="7156450" y="5321300"/>
          <p14:tracePt t="63577" x="7143750" y="5422900"/>
          <p14:tracePt t="63594" x="7143750" y="5492750"/>
          <p14:tracePt t="63610" x="7143750" y="5537200"/>
          <p14:tracePt t="63627" x="7194550" y="5575300"/>
          <p14:tracePt t="63644" x="7283450" y="5588000"/>
          <p14:tracePt t="63660" x="7366000" y="5594350"/>
          <p14:tracePt t="63677" x="7378700" y="5594350"/>
          <p14:tracePt t="64334" x="7378700" y="5588000"/>
          <p14:tracePt t="67710" x="7378700" y="5594350"/>
          <p14:tracePt t="67738" x="7378700" y="5626100"/>
          <p14:tracePt t="67754" x="7372350" y="5664200"/>
          <p14:tracePt t="67764" x="7346950" y="5695950"/>
          <p14:tracePt t="67778" x="7334250" y="5734050"/>
          <p14:tracePt t="67795" x="7283450" y="5797550"/>
          <p14:tracePt t="67812" x="7239000" y="5854700"/>
          <p14:tracePt t="67828" x="7188200" y="5905500"/>
          <p14:tracePt t="67845" x="7175500" y="5911850"/>
          <p14:tracePt t="67862" x="7143750" y="5918200"/>
          <p14:tracePt t="67878" x="7105650" y="5930900"/>
          <p14:tracePt t="67895" x="7054850" y="5943600"/>
          <p14:tracePt t="67912" x="6959600" y="5962650"/>
          <p14:tracePt t="67928" x="6858000" y="5975350"/>
          <p14:tracePt t="67945" x="6743700" y="6007100"/>
          <p14:tracePt t="67962" x="6680200" y="6013450"/>
          <p14:tracePt t="67978" x="6654800" y="6013450"/>
          <p14:tracePt t="67995" x="6635750" y="6026150"/>
          <p14:tracePt t="68012" x="6629400" y="6026150"/>
          <p14:tracePt t="68605" x="6610350" y="6026150"/>
          <p14:tracePt t="68613" x="6604000" y="6026150"/>
          <p14:tracePt t="68629" x="6572250" y="6026150"/>
          <p14:tracePt t="68645" x="6565900" y="6013450"/>
          <p14:tracePt t="68662" x="6546850" y="5994400"/>
          <p14:tracePt t="68679" x="6515100" y="5956300"/>
          <p14:tracePt t="68695" x="6464300" y="5905500"/>
          <p14:tracePt t="68712" x="6426200" y="5848350"/>
          <p14:tracePt t="68729" x="6362700" y="5803900"/>
          <p14:tracePt t="68745" x="6343650" y="5784850"/>
          <p14:tracePt t="68813" x="6343650" y="5778500"/>
          <p14:tracePt t="68837" x="6343650" y="5772150"/>
          <p14:tracePt t="68901" x="6343650" y="5765800"/>
          <p14:tracePt t="68941" x="6337300" y="5759450"/>
          <p14:tracePt t="68955" x="6324600" y="5759450"/>
          <p14:tracePt t="68970" x="6292850" y="5753100"/>
          <p14:tracePt t="68985" x="6248400" y="5746750"/>
          <p14:tracePt t="68996" x="6216650" y="5734050"/>
          <p14:tracePt t="69012" x="6172200" y="5708650"/>
          <p14:tracePt t="69029" x="6134100" y="5702300"/>
          <p14:tracePt t="69045" x="6032500" y="5657850"/>
          <p14:tracePt t="69062" x="5867400" y="5594350"/>
          <p14:tracePt t="69079" x="5581650" y="5499100"/>
          <p14:tracePt t="69095" x="5181600" y="5353050"/>
          <p14:tracePt t="69112" x="4806950" y="5283200"/>
          <p14:tracePt t="69129" x="4559300" y="5226050"/>
          <p14:tracePt t="69145" x="4406900" y="5200650"/>
          <p14:tracePt t="69162" x="4337050" y="5200650"/>
          <p14:tracePt t="69179" x="4235450" y="5200650"/>
          <p14:tracePt t="69195" x="4095750" y="5232400"/>
          <p14:tracePt t="69212" x="3848100" y="5321300"/>
          <p14:tracePt t="69229" x="3549650" y="5473700"/>
          <p14:tracePt t="69245" x="3162300" y="5670550"/>
          <p14:tracePt t="69262" x="2832100" y="5918200"/>
          <p14:tracePt t="69279" x="2565400" y="6127750"/>
          <p14:tracePt t="69296" x="2406650" y="6280150"/>
          <p14:tracePt t="69313" x="2349500" y="6375400"/>
          <p14:tracePt t="69329" x="2336800" y="6432550"/>
          <p14:tracePt t="69346" x="2336800" y="6470650"/>
          <p14:tracePt t="69363" x="2336800" y="6527800"/>
          <p14:tracePt t="69379" x="2413000" y="6616700"/>
          <p14:tracePt t="69396" x="2774950" y="6838950"/>
          <p14:tracePt t="69413" x="3251200" y="6851650"/>
          <p14:tracePt t="69429" x="3765550" y="6851650"/>
          <p14:tracePt t="69446" x="4298950" y="6851650"/>
          <p14:tracePt t="69463" x="4813300" y="6851650"/>
          <p14:tracePt t="69479" x="5207000" y="6851650"/>
          <p14:tracePt t="69495" x="5480050" y="6851650"/>
          <p14:tracePt t="69512" x="5657850" y="6851650"/>
          <p14:tracePt t="69529" x="5778500" y="6832600"/>
          <p14:tracePt t="69545" x="5848350" y="6807200"/>
          <p14:tracePt t="69562" x="5905500" y="6781800"/>
          <p14:tracePt t="69579" x="5943600" y="6756400"/>
          <p14:tracePt t="69596" x="5981700" y="6737350"/>
          <p14:tracePt t="69613" x="5981700" y="6731000"/>
          <p14:tracePt t="69846" x="5969000" y="6731000"/>
          <p14:tracePt t="69854" x="5924550" y="6731000"/>
          <p14:tracePt t="69863" x="5873750" y="6731000"/>
          <p14:tracePt t="69879" x="5689600" y="6731000"/>
          <p14:tracePt t="69896" x="5308600" y="6731000"/>
          <p14:tracePt t="69913" x="4787900" y="6731000"/>
          <p14:tracePt t="69929" x="4267200" y="6711950"/>
          <p14:tracePt t="69946" x="3810000" y="6667500"/>
          <p14:tracePt t="69963" x="3454400" y="6648450"/>
          <p14:tracePt t="69980" x="3295650" y="6629400"/>
          <p14:tracePt t="69996" x="3225800" y="6629400"/>
          <p14:tracePt t="70013" x="3219450" y="6629400"/>
          <p14:tracePt t="70030" x="3213100" y="6629400"/>
          <p14:tracePt t="70080" x="3200400" y="6629400"/>
          <p14:tracePt t="70086" x="3194050" y="6629400"/>
          <p14:tracePt t="70102" x="3187700" y="6629400"/>
          <p14:tracePt t="70286" x="3225800" y="6629400"/>
          <p14:tracePt t="70294" x="3282950" y="6629400"/>
          <p14:tracePt t="70302" x="3340100" y="6661150"/>
          <p14:tracePt t="70313" x="3346450" y="6661150"/>
          <p14:tracePt t="70329" x="3359150" y="6661150"/>
          <p14:tracePt t="70582" x="3390900" y="6661150"/>
          <p14:tracePt t="70588" x="3422650" y="6661150"/>
          <p14:tracePt t="70597" x="3448050" y="6661150"/>
          <p14:tracePt t="70613" x="3517900" y="6661150"/>
          <p14:tracePt t="70629" x="3562350" y="6661150"/>
          <p14:tracePt t="70646" x="3568700" y="6661150"/>
          <p14:tracePt t="72621" x="3600450" y="6661150"/>
          <p14:tracePt t="72629" x="3714750" y="6635750"/>
          <p14:tracePt t="72637" x="3917950" y="6597650"/>
          <p14:tracePt t="72646" x="4146550" y="6572250"/>
          <p14:tracePt t="72663" x="4749800" y="6477000"/>
          <p14:tracePt t="72680" x="5683250" y="6311900"/>
          <p14:tracePt t="72696" x="6483350" y="6089650"/>
          <p14:tracePt t="72720" x="7423150" y="5778500"/>
          <p14:tracePt t="72742" x="7626350" y="5632450"/>
          <p14:tracePt t="72758" x="7651750" y="5575300"/>
          <p14:tracePt t="72766" x="7651750" y="5556250"/>
          <p14:tracePt t="72780" x="7651750" y="5524500"/>
          <p14:tracePt t="72796" x="7651750" y="5473700"/>
          <p14:tracePt t="72813" x="7645400" y="5461000"/>
          <p14:tracePt t="72852" x="7645400" y="5454650"/>
          <p14:tracePt t="72863" x="7645400" y="5448300"/>
          <p14:tracePt t="72880" x="7658100" y="5416550"/>
          <p14:tracePt t="72897" x="7708900" y="5372100"/>
          <p14:tracePt t="72913" x="7867650" y="5238750"/>
          <p14:tracePt t="72930" x="8159750" y="5060950"/>
          <p14:tracePt t="72947" x="8515350" y="4857750"/>
          <p14:tracePt t="72963" x="8769350" y="4648200"/>
          <p14:tracePt t="72980" x="8947150" y="4489450"/>
          <p14:tracePt t="72997" x="8966200" y="4432300"/>
          <p14:tracePt t="73014" x="8978900" y="4387850"/>
          <p14:tracePt t="73030" x="8978900" y="4349750"/>
          <p14:tracePt t="73047" x="8978900" y="4330700"/>
          <p14:tracePt t="75494" x="0" y="0"/>
        </p14:tracePtLst>
      </p14:laserTrace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939250" y="1052918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21295731"/>
              </p:ext>
            </p:extLst>
          </p:nvPr>
        </p:nvGraphicFramePr>
        <p:xfrm>
          <a:off x="6003925" y="1052513"/>
          <a:ext cx="2281238" cy="727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838080" imgH="266400" progId="Equation.DSMT4">
                  <p:embed/>
                </p:oleObj>
              </mc:Choice>
              <mc:Fallback>
                <p:oleObj name="Equation" r:id="rId4" imgW="838080" imgH="2664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003925" y="1052513"/>
                        <a:ext cx="2281238" cy="7270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57521750"/>
              </p:ext>
            </p:extLst>
          </p:nvPr>
        </p:nvGraphicFramePr>
        <p:xfrm>
          <a:off x="4446588" y="2103438"/>
          <a:ext cx="3149600" cy="441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358640" imgH="1904760" progId="Equation.DSMT4">
                  <p:embed/>
                </p:oleObj>
              </mc:Choice>
              <mc:Fallback>
                <p:oleObj name="Equation" r:id="rId6" imgW="1358640" imgH="190476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446588" y="2103438"/>
                        <a:ext cx="3149600" cy="4419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725289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8632"/>
    </mc:Choice>
    <mc:Fallback xmlns="">
      <p:transition advTm="1186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3951" x="406400" y="5588000"/>
          <p14:tracePt t="3999" x="412750" y="5581650"/>
          <p14:tracePt t="4007" x="419100" y="5581650"/>
          <p14:tracePt t="4015" x="425450" y="5581650"/>
          <p14:tracePt t="4023" x="431800" y="5575300"/>
          <p14:tracePt t="4035" x="438150" y="5575300"/>
          <p14:tracePt t="4052" x="469900" y="5575300"/>
          <p14:tracePt t="4069" x="603250" y="5524500"/>
          <p14:tracePt t="4085" x="876300" y="5429250"/>
          <p14:tracePt t="4102" x="1384300" y="5264150"/>
          <p14:tracePt t="4119" x="2438400" y="4768850"/>
          <p14:tracePt t="4135" x="3238500" y="4279900"/>
          <p14:tracePt t="4152" x="4032250" y="3879850"/>
          <p14:tracePt t="4169" x="4686300" y="3403600"/>
          <p14:tracePt t="4185" x="5067300" y="3073400"/>
          <p14:tracePt t="4202" x="5295900" y="2800350"/>
          <p14:tracePt t="4219" x="5397500" y="2647950"/>
          <p14:tracePt t="4235" x="5473700" y="2527300"/>
          <p14:tracePt t="4252" x="5499100" y="2476500"/>
          <p14:tracePt t="4269" x="5499100" y="2463800"/>
          <p14:tracePt t="4285" x="5505450" y="2457450"/>
          <p14:tracePt t="4915" x="5511800" y="2451100"/>
          <p14:tracePt t="4921" x="5518150" y="2451100"/>
          <p14:tracePt t="4929" x="5537200" y="2438400"/>
          <p14:tracePt t="4936" x="5543550" y="2438400"/>
          <p14:tracePt t="4952" x="5607050" y="2432050"/>
          <p14:tracePt t="4969" x="5702300" y="2413000"/>
          <p14:tracePt t="4985" x="5784850" y="2387600"/>
          <p14:tracePt t="5002" x="5886450" y="2324100"/>
          <p14:tracePt t="5019" x="6013450" y="2228850"/>
          <p14:tracePt t="5035" x="6127750" y="2076450"/>
          <p14:tracePt t="5052" x="6261100" y="1911350"/>
          <p14:tracePt t="5069" x="6394450" y="1733550"/>
          <p14:tracePt t="5086" x="6502400" y="1562100"/>
          <p14:tracePt t="5102" x="6584950" y="1416050"/>
          <p14:tracePt t="5119" x="6661150" y="1308100"/>
          <p14:tracePt t="5135" x="6705600" y="1212850"/>
          <p14:tracePt t="5152" x="6724650" y="1193800"/>
          <p14:tracePt t="5169" x="6731000" y="1174750"/>
          <p14:tracePt t="5186" x="6737350" y="1162050"/>
          <p14:tracePt t="5219" x="6743700" y="1162050"/>
          <p14:tracePt t="5236" x="6743700" y="1155700"/>
          <p14:tracePt t="5257" x="6756400" y="1155700"/>
          <p14:tracePt t="5269" x="6762750" y="1155700"/>
          <p14:tracePt t="5286" x="6769100" y="1155700"/>
          <p14:tracePt t="5303" x="6775450" y="1155700"/>
          <p14:tracePt t="5319" x="6794500" y="1155700"/>
          <p14:tracePt t="5335" x="6838950" y="1155700"/>
          <p14:tracePt t="5352" x="6877050" y="1155700"/>
          <p14:tracePt t="5369" x="6921500" y="1143000"/>
          <p14:tracePt t="5386" x="6959600" y="1136650"/>
          <p14:tracePt t="5403" x="7016750" y="1130300"/>
          <p14:tracePt t="5419" x="7048500" y="1123950"/>
          <p14:tracePt t="5436" x="7061200" y="1117600"/>
          <p14:tracePt t="5469" x="7067550" y="1117600"/>
          <p14:tracePt t="5753" x="7086600" y="1130300"/>
          <p14:tracePt t="5763" x="7118350" y="1162050"/>
          <p14:tracePt t="5773" x="7162800" y="1181100"/>
          <p14:tracePt t="5786" x="7296150" y="1257300"/>
          <p14:tracePt t="5802" x="7435850" y="1314450"/>
          <p14:tracePt t="5819" x="7588250" y="1377950"/>
          <p14:tracePt t="5835" x="7658100" y="1403350"/>
          <p14:tracePt t="5852" x="7689850" y="1416050"/>
          <p14:tracePt t="6041" x="7708900" y="1422400"/>
          <p14:tracePt t="6051" x="7740650" y="1441450"/>
          <p14:tracePt t="6061" x="7759700" y="1466850"/>
          <p14:tracePt t="6073" x="7810500" y="1504950"/>
          <p14:tracePt t="6086" x="7816850" y="1511300"/>
          <p14:tracePt t="6102" x="7823200" y="1524000"/>
          <p14:tracePt t="6433" x="7823200" y="1530350"/>
          <p14:tracePt t="6443" x="7823200" y="1543050"/>
          <p14:tracePt t="6453" x="7823200" y="1549400"/>
          <p14:tracePt t="6469" x="7823200" y="1555750"/>
          <p14:tracePt t="6713" x="7816850" y="1543050"/>
          <p14:tracePt t="6723" x="7816850" y="1530350"/>
          <p14:tracePt t="6736" x="7816850" y="1504950"/>
          <p14:tracePt t="6753" x="7816850" y="1466850"/>
          <p14:tracePt t="6769" x="7816850" y="1435100"/>
          <p14:tracePt t="6786" x="7816850" y="1409700"/>
          <p14:tracePt t="6802" x="7816850" y="1384300"/>
          <p14:tracePt t="6819" x="7816850" y="1365250"/>
          <p14:tracePt t="6852" x="7816850" y="1358900"/>
          <p14:tracePt t="6905" x="7816850" y="1371600"/>
          <p14:tracePt t="6916" x="7816850" y="1409700"/>
          <p14:tracePt t="6928" x="7816850" y="1485900"/>
          <p14:tracePt t="6939" x="7816850" y="1524000"/>
          <p14:tracePt t="6953" x="7816850" y="1568450"/>
          <p14:tracePt t="6969" x="7816850" y="1612900"/>
          <p14:tracePt t="6986" x="7816850" y="1638300"/>
          <p14:tracePt t="7003" x="7816850" y="1657350"/>
          <p14:tracePt t="7072" x="7816850" y="1587500"/>
          <p14:tracePt t="7081" x="7816850" y="1511300"/>
          <p14:tracePt t="7088" x="7816850" y="1435100"/>
          <p14:tracePt t="7103" x="7816850" y="1365250"/>
          <p14:tracePt t="7119" x="7816850" y="1117600"/>
          <p14:tracePt t="7136" x="7835900" y="977900"/>
          <p14:tracePt t="7153" x="7861300" y="889000"/>
          <p14:tracePt t="7169" x="7867650" y="863600"/>
          <p14:tracePt t="7216" x="7874000" y="857250"/>
          <p14:tracePt t="7231" x="7880350" y="857250"/>
          <p14:tracePt t="7239" x="7886700" y="857250"/>
          <p14:tracePt t="7253" x="7905750" y="857250"/>
          <p14:tracePt t="7269" x="7956550" y="876300"/>
          <p14:tracePt t="7287" x="8032750" y="914400"/>
          <p14:tracePt t="7303" x="8121650" y="971550"/>
          <p14:tracePt t="7320" x="8242300" y="1028700"/>
          <p14:tracePt t="7336" x="8293100" y="1035050"/>
          <p14:tracePt t="7353" x="8305800" y="1041400"/>
          <p14:tracePt t="7410" x="8305800" y="1054100"/>
          <p14:tracePt t="7420" x="8293100" y="1085850"/>
          <p14:tracePt t="7436" x="8235950" y="1168400"/>
          <p14:tracePt t="7453" x="8140700" y="1270000"/>
          <p14:tracePt t="7470" x="8045450" y="1384300"/>
          <p14:tracePt t="7487" x="8020050" y="1416050"/>
          <p14:tracePt t="7503" x="8013700" y="1441450"/>
          <p14:tracePt t="7529" x="8013700" y="1447800"/>
          <p14:tracePt t="7552" x="8013700" y="1454150"/>
          <p14:tracePt t="7561" x="8013700" y="1460500"/>
          <p14:tracePt t="7570" x="8013700" y="1479550"/>
          <p14:tracePt t="7586" x="8039100" y="1498600"/>
          <p14:tracePt t="7603" x="8045450" y="1498600"/>
          <p14:tracePt t="7636" x="8064500" y="1498600"/>
          <p14:tracePt t="7672" x="8064500" y="1511300"/>
          <p14:tracePt t="7683" x="8064500" y="1524000"/>
          <p14:tracePt t="7693" x="8058150" y="1524000"/>
          <p14:tracePt t="7705" x="8051800" y="1543050"/>
          <p14:tracePt t="7720" x="8051800" y="1549400"/>
          <p14:tracePt t="7737" x="8051800" y="1568450"/>
          <p14:tracePt t="7753" x="8045450" y="1568450"/>
          <p14:tracePt t="9649" x="8045450" y="1555750"/>
          <p14:tracePt t="9659" x="8026400" y="1504950"/>
          <p14:tracePt t="9671" x="8026400" y="1466850"/>
          <p14:tracePt t="9687" x="8020050" y="1447800"/>
          <p14:tracePt t="9703" x="8020050" y="1428750"/>
          <p14:tracePt t="9720" x="8020050" y="1422400"/>
          <p14:tracePt t="9785" x="8007350" y="1416050"/>
          <p14:tracePt t="9801" x="7988300" y="1416050"/>
          <p14:tracePt t="9811" x="7975600" y="1416050"/>
          <p14:tracePt t="9822" x="7969250" y="1422400"/>
          <p14:tracePt t="9837" x="7937500" y="1441450"/>
          <p14:tracePt t="9853" x="7918450" y="1460500"/>
          <p14:tracePt t="9870" x="7899400" y="1466850"/>
          <p14:tracePt t="9887" x="7886700" y="1473200"/>
          <p14:tracePt t="9921" x="7880350" y="1473200"/>
          <p14:tracePt t="9937" x="7867650" y="1466850"/>
          <p14:tracePt t="9954" x="7848600" y="1428750"/>
          <p14:tracePt t="9971" x="7810500" y="1358900"/>
          <p14:tracePt t="9987" x="7797800" y="1295400"/>
          <p14:tracePt t="10004" x="7785100" y="1206500"/>
          <p14:tracePt t="10020" x="7785100" y="1162050"/>
          <p14:tracePt t="10037" x="7785100" y="1117600"/>
          <p14:tracePt t="10039" x="7791450" y="1111250"/>
          <p14:tracePt t="10054" x="7829550" y="1098550"/>
          <p14:tracePt t="10071" x="7880350" y="1098550"/>
          <p14:tracePt t="10087" x="7950200" y="1085850"/>
          <p14:tracePt t="10104" x="8039100" y="1085850"/>
          <p14:tracePt t="10120" x="8058150" y="1098550"/>
          <p14:tracePt t="10137" x="8070850" y="1149350"/>
          <p14:tracePt t="10154" x="8070850" y="1250950"/>
          <p14:tracePt t="10170" x="8051800" y="1390650"/>
          <p14:tracePt t="10187" x="7956550" y="1492250"/>
          <p14:tracePt t="10204" x="7867650" y="1517650"/>
          <p14:tracePt t="10221" x="7797800" y="1517650"/>
          <p14:tracePt t="10237" x="7766050" y="1517650"/>
          <p14:tracePt t="10254" x="7747000" y="1479550"/>
          <p14:tracePt t="10271" x="7747000" y="1454150"/>
          <p14:tracePt t="10287" x="7747000" y="1435100"/>
          <p14:tracePt t="10304" x="7747000" y="1409700"/>
          <p14:tracePt t="10321" x="7753350" y="1409700"/>
          <p14:tracePt t="10337" x="7772400" y="1397000"/>
          <p14:tracePt t="10354" x="7778750" y="1397000"/>
          <p14:tracePt t="12410" x="7785100" y="1384300"/>
          <p14:tracePt t="12420" x="7778750" y="1371600"/>
          <p14:tracePt t="12430" x="7772400" y="1365250"/>
          <p14:tracePt t="12440" x="7759700" y="1339850"/>
          <p14:tracePt t="12455" x="7740650" y="1327150"/>
          <p14:tracePt t="12471" x="7734300" y="1308100"/>
          <p14:tracePt t="12488" x="7734300" y="1301750"/>
          <p14:tracePt t="12665" x="7721600" y="1301750"/>
          <p14:tracePt t="12753" x="7715250" y="1301750"/>
          <p14:tracePt t="12793" x="7715250" y="1295400"/>
          <p14:tracePt t="12800" x="7715250" y="1289050"/>
          <p14:tracePt t="12807" x="7708900" y="1282700"/>
          <p14:tracePt t="12821" x="7702550" y="1282700"/>
          <p14:tracePt t="12837" x="7702550" y="1263650"/>
          <p14:tracePt t="12854" x="7702550" y="1250950"/>
          <p14:tracePt t="13041" x="7696200" y="1250950"/>
          <p14:tracePt t="13052" x="7677150" y="1263650"/>
          <p14:tracePt t="13062" x="7670800" y="1270000"/>
          <p14:tracePt t="13072" x="7658100" y="1295400"/>
          <p14:tracePt t="13329" x="7664450" y="1314450"/>
          <p14:tracePt t="13753" x="7670800" y="1314450"/>
          <p14:tracePt t="13763" x="7670800" y="1333500"/>
          <p14:tracePt t="13774" x="7670800" y="1352550"/>
          <p14:tracePt t="13788" x="7670800" y="1365250"/>
          <p14:tracePt t="13806" x="7670800" y="1384300"/>
          <p14:tracePt t="13821" x="7670800" y="1390650"/>
          <p14:tracePt t="13913" x="7677150" y="1397000"/>
          <p14:tracePt t="13937" x="7689850" y="1397000"/>
          <p14:tracePt t="13947" x="7689850" y="1384300"/>
          <p14:tracePt t="13957" x="7696200" y="1358900"/>
          <p14:tracePt t="13972" x="7708900" y="1301750"/>
          <p14:tracePt t="13988" x="7734300" y="1238250"/>
          <p14:tracePt t="14005" x="7772400" y="1136650"/>
          <p14:tracePt t="14021" x="7810500" y="1047750"/>
          <p14:tracePt t="14039" x="7880350" y="895350"/>
          <p14:tracePt t="14055" x="7899400" y="882650"/>
          <p14:tracePt t="14072" x="7912100" y="857250"/>
          <p14:tracePt t="14105" x="7931150" y="857250"/>
          <p14:tracePt t="14122" x="7943850" y="857250"/>
          <p14:tracePt t="14138" x="7975600" y="863600"/>
          <p14:tracePt t="14155" x="8007350" y="895350"/>
          <p14:tracePt t="14172" x="8039100" y="927100"/>
          <p14:tracePt t="14188" x="8070850" y="946150"/>
          <p14:tracePt t="14205" x="8089900" y="952500"/>
          <p14:tracePt t="14222" x="8102600" y="952500"/>
          <p14:tracePt t="14238" x="8108950" y="958850"/>
          <p14:tracePt t="14255" x="8115300" y="958850"/>
          <p14:tracePt t="14312" x="8121650" y="965200"/>
          <p14:tracePt t="14320" x="8121650" y="971550"/>
          <p14:tracePt t="14328" x="8077200" y="996950"/>
          <p14:tracePt t="14338" x="8013700" y="1028700"/>
          <p14:tracePt t="14355" x="7842250" y="1111250"/>
          <p14:tracePt t="14372" x="7664450" y="1212850"/>
          <p14:tracePt t="14388" x="7556500" y="1263650"/>
          <p14:tracePt t="14405" x="7543800" y="1276350"/>
          <p14:tracePt t="14422" x="7543800" y="1282700"/>
          <p14:tracePt t="14505" x="7550150" y="1282700"/>
          <p14:tracePt t="14512" x="7556500" y="1282700"/>
          <p14:tracePt t="14528" x="7569200" y="1282700"/>
          <p14:tracePt t="14641" x="7569200" y="1289050"/>
          <p14:tracePt t="14651" x="7581900" y="1308100"/>
          <p14:tracePt t="14661" x="7581900" y="1314450"/>
          <p14:tracePt t="14673" x="7600950" y="1365250"/>
          <p14:tracePt t="14688" x="7613650" y="1409700"/>
          <p14:tracePt t="14705" x="7632700" y="1447800"/>
          <p14:tracePt t="14722" x="7651750" y="1479550"/>
          <p14:tracePt t="14738" x="7664450" y="1492250"/>
          <p14:tracePt t="14755" x="7670800" y="1492250"/>
          <p14:tracePt t="14772" x="7689850" y="1492250"/>
          <p14:tracePt t="14788" x="7702550" y="1492250"/>
          <p14:tracePt t="14805" x="7715250" y="1492250"/>
          <p14:tracePt t="14821" x="7721600" y="1485900"/>
          <p14:tracePt t="17378" x="7708900" y="1473200"/>
          <p14:tracePt t="17390" x="7677150" y="1473200"/>
          <p14:tracePt t="17406" x="7600950" y="1460500"/>
          <p14:tracePt t="17423" x="7531100" y="1460500"/>
          <p14:tracePt t="17439" x="7486650" y="1460500"/>
          <p14:tracePt t="17456" x="7473950" y="1460500"/>
          <p14:tracePt t="17473" x="7448550" y="1517650"/>
          <p14:tracePt t="17490" x="7442200" y="1606550"/>
          <p14:tracePt t="17506" x="7416800" y="1695450"/>
          <p14:tracePt t="17523" x="7397750" y="1816100"/>
          <p14:tracePt t="17540" x="7385050" y="1885950"/>
          <p14:tracePt t="17556" x="7385050" y="1936750"/>
          <p14:tracePt t="17561" x="7385050" y="1955800"/>
          <p14:tracePt t="17573" x="7385050" y="1974850"/>
          <p14:tracePt t="17590" x="7385050" y="1987550"/>
          <p14:tracePt t="17606" x="7385050" y="1993900"/>
          <p14:tracePt t="17855" x="7385050" y="2012950"/>
          <p14:tracePt t="17863" x="7385050" y="2044700"/>
          <p14:tracePt t="17872" x="7359650" y="2095500"/>
          <p14:tracePt t="17890" x="7245350" y="2286000"/>
          <p14:tracePt t="17906" x="7137400" y="2432050"/>
          <p14:tracePt t="17923" x="6972300" y="2628900"/>
          <p14:tracePt t="17940" x="6788150" y="2832100"/>
          <p14:tracePt t="17956" x="6546850" y="3136900"/>
          <p14:tracePt t="17973" x="6203950" y="3498850"/>
          <p14:tracePt t="17990" x="5765800" y="3841750"/>
          <p14:tracePt t="18006" x="5283200" y="4152900"/>
          <p14:tracePt t="18023" x="4756150" y="4381500"/>
          <p14:tracePt t="18039" x="4032250" y="4673600"/>
          <p14:tracePt t="18056" x="3638550" y="4826000"/>
          <p14:tracePt t="18073" x="3302000" y="4959350"/>
          <p14:tracePt t="18090" x="2927350" y="5118100"/>
          <p14:tracePt t="18106" x="2501900" y="5276850"/>
          <p14:tracePt t="18123" x="2044700" y="5391150"/>
          <p14:tracePt t="18140" x="1587500" y="5480050"/>
          <p14:tracePt t="18156" x="1193800" y="5518150"/>
          <p14:tracePt t="18173" x="1047750" y="5549900"/>
          <p14:tracePt t="18190" x="1028700" y="5549900"/>
          <p14:tracePt t="18257" x="1022350" y="5530850"/>
          <p14:tracePt t="18265" x="1022350" y="5511800"/>
          <p14:tracePt t="18273" x="1022350" y="5505450"/>
          <p14:tracePt t="18290" x="1022350" y="5486400"/>
          <p14:tracePt t="18313" x="1022350" y="5480050"/>
          <p14:tracePt t="18393" x="1028700" y="5473700"/>
          <p14:tracePt t="18401" x="1035050" y="5473700"/>
          <p14:tracePt t="18409" x="1054100" y="5473700"/>
          <p14:tracePt t="18423" x="1085850" y="5473700"/>
          <p14:tracePt t="18440" x="1212850" y="5473700"/>
          <p14:tracePt t="18456" x="1358900" y="5473700"/>
          <p14:tracePt t="18473" x="1670050" y="5505450"/>
          <p14:tracePt t="18490" x="2063750" y="5543550"/>
          <p14:tracePt t="18506" x="2482850" y="5568950"/>
          <p14:tracePt t="18523" x="2832100" y="5568950"/>
          <p14:tracePt t="18540" x="3028950" y="5568950"/>
          <p14:tracePt t="18544" x="3105150" y="5549900"/>
          <p14:tracePt t="18556" x="3124200" y="5543550"/>
          <p14:tracePt t="18573" x="3162300" y="5518150"/>
          <p14:tracePt t="18590" x="3175000" y="5505450"/>
          <p14:tracePt t="18607" x="3200400" y="5467350"/>
          <p14:tracePt t="18623" x="3219450" y="5448300"/>
          <p14:tracePt t="18640" x="3289300" y="5384800"/>
          <p14:tracePt t="18656" x="3340100" y="5353050"/>
          <p14:tracePt t="18673" x="3378200" y="5327650"/>
          <p14:tracePt t="18690" x="3403600" y="5308600"/>
          <p14:tracePt t="18707" x="3429000" y="5283200"/>
          <p14:tracePt t="18723" x="3467100" y="5251450"/>
          <p14:tracePt t="18740" x="3473450" y="5245100"/>
          <p14:tracePt t="18757" x="3479800" y="5232400"/>
          <p14:tracePt t="18790" x="3492500" y="5226050"/>
          <p14:tracePt t="19073" x="3536950" y="5226050"/>
          <p14:tracePt t="19081" x="3587750" y="5213350"/>
          <p14:tracePt t="19090" x="3606800" y="5200650"/>
          <p14:tracePt t="19185" x="3619500" y="5200650"/>
          <p14:tracePt t="19193" x="3632200" y="5219700"/>
          <p14:tracePt t="19201" x="3632200" y="5238750"/>
          <p14:tracePt t="19209" x="3632200" y="5289550"/>
          <p14:tracePt t="19223" x="3625850" y="5365750"/>
          <p14:tracePt t="19240" x="3619500" y="5378450"/>
          <p14:tracePt t="19561" x="3600450" y="5384800"/>
          <p14:tracePt t="19569" x="3575050" y="5397500"/>
          <p14:tracePt t="19577" x="3562350" y="5397500"/>
          <p14:tracePt t="19590" x="3517900" y="5397500"/>
          <p14:tracePt t="19607" x="3467100" y="5397500"/>
          <p14:tracePt t="19623" x="3359150" y="5378450"/>
          <p14:tracePt t="19640" x="3308350" y="5353050"/>
          <p14:tracePt t="19657" x="3276600" y="5340350"/>
          <p14:tracePt t="19673" x="3263900" y="5327650"/>
          <p14:tracePt t="19690" x="3257550" y="5314950"/>
          <p14:tracePt t="19707" x="3257550" y="5308600"/>
          <p14:tracePt t="19761" x="3251200" y="5308600"/>
          <p14:tracePt t="39649" x="3251200" y="5302250"/>
          <p14:tracePt t="39656" x="3282950" y="5295900"/>
          <p14:tracePt t="39664" x="3384550" y="5276850"/>
          <p14:tracePt t="39679" x="3822700" y="5118100"/>
          <p14:tracePt t="39696" x="4292600" y="4959350"/>
          <p14:tracePt t="39713" x="4641850" y="4838700"/>
          <p14:tracePt t="39729" x="4927600" y="4679950"/>
          <p14:tracePt t="39746" x="5124450" y="4546600"/>
          <p14:tracePt t="39763" x="5270500" y="4406900"/>
          <p14:tracePt t="39779" x="5340350" y="4298950"/>
          <p14:tracePt t="39796" x="5391150" y="4222750"/>
          <p14:tracePt t="39813" x="5410200" y="4184650"/>
          <p14:tracePt t="39830" x="5422900" y="4152900"/>
          <p14:tracePt t="39846" x="5435600" y="4114800"/>
          <p14:tracePt t="39863" x="5461000" y="4095750"/>
          <p14:tracePt t="39879" x="5480050" y="4076700"/>
          <p14:tracePt t="39896" x="5524500" y="4057650"/>
          <p14:tracePt t="39912" x="5638800" y="4019550"/>
          <p14:tracePt t="39929" x="5753100" y="3962400"/>
          <p14:tracePt t="39946" x="5848350" y="3911600"/>
          <p14:tracePt t="39963" x="5956300" y="3829050"/>
          <p14:tracePt t="39979" x="6057900" y="3740150"/>
          <p14:tracePt t="39996" x="6115050" y="3683000"/>
          <p14:tracePt t="40013" x="6134100" y="3657600"/>
          <p14:tracePt t="40030" x="6146800" y="3651250"/>
          <p14:tracePt t="41089" x="6146800" y="3594100"/>
          <p14:tracePt t="41119" x="6178550" y="3105150"/>
          <p14:tracePt t="41135" x="6178550" y="2914650"/>
          <p14:tracePt t="41148" x="6178550" y="2794000"/>
          <p14:tracePt t="41163" x="6178550" y="2533650"/>
          <p14:tracePt t="41180" x="6178550" y="2286000"/>
          <p14:tracePt t="41196" x="6178550" y="2095500"/>
          <p14:tracePt t="41213" x="6178550" y="1949450"/>
          <p14:tracePt t="41230" x="6178550" y="1809750"/>
          <p14:tracePt t="41246" x="6178550" y="1727200"/>
          <p14:tracePt t="41263" x="6178550" y="1651000"/>
          <p14:tracePt t="41280" x="6178550" y="1638300"/>
          <p14:tracePt t="41297" x="6178550" y="1631950"/>
          <p14:tracePt t="41314" x="6184900" y="1612900"/>
          <p14:tracePt t="41330" x="6191250" y="1612900"/>
          <p14:tracePt t="41347" x="6191250" y="1593850"/>
          <p14:tracePt t="41363" x="6191250" y="1587500"/>
          <p14:tracePt t="41497" x="6191250" y="1619250"/>
          <p14:tracePt t="41507" x="6191250" y="1695450"/>
          <p14:tracePt t="41517" x="6191250" y="1778000"/>
          <p14:tracePt t="41530" x="6203950" y="1930400"/>
          <p14:tracePt t="41547" x="6216650" y="2076450"/>
          <p14:tracePt t="41583" x="6216650" y="2241550"/>
          <p14:tracePt t="41596" x="6216650" y="2266950"/>
          <p14:tracePt t="41613" x="6216650" y="2286000"/>
          <p14:tracePt t="41646" x="6210300" y="2292350"/>
          <p14:tracePt t="41663" x="6197600" y="2298700"/>
          <p14:tracePt t="41680" x="6178550" y="2317750"/>
          <p14:tracePt t="41696" x="6165850" y="2349500"/>
          <p14:tracePt t="41713" x="6159500" y="2381250"/>
          <p14:tracePt t="41744" x="6146800" y="2425700"/>
          <p14:tracePt t="41761" x="6146800" y="2432050"/>
          <p14:tracePt t="41775" x="6146800" y="2438400"/>
          <p14:tracePt t="42457" x="6140450" y="2451100"/>
          <p14:tracePt t="42491" x="6108700" y="2527300"/>
          <p14:tracePt t="42509" x="6108700" y="2552700"/>
          <p14:tracePt t="42527" x="6096000" y="2616200"/>
          <p14:tracePt t="42538" x="6096000" y="2622550"/>
          <p14:tracePt t="42547" x="6096000" y="2628900"/>
          <p14:tracePt t="42563" x="6096000" y="2647950"/>
          <p14:tracePt t="42580" x="6096000" y="2654300"/>
          <p14:tracePt t="42597" x="6096000" y="2660650"/>
          <p14:tracePt t="43169" x="6083300" y="2654300"/>
          <p14:tracePt t="43192" x="6057900" y="2654300"/>
          <p14:tracePt t="43208" x="6051550" y="2654300"/>
          <p14:tracePt t="43223" x="6045200" y="2654300"/>
          <p14:tracePt t="43233" x="6038850" y="2654300"/>
          <p14:tracePt t="43247" x="6026150" y="2654300"/>
          <p14:tracePt t="43263" x="6013450" y="2654300"/>
          <p14:tracePt t="43280" x="5994400" y="2647950"/>
          <p14:tracePt t="43297" x="5969000" y="2647950"/>
          <p14:tracePt t="43314" x="5943600" y="2647950"/>
          <p14:tracePt t="43330" x="5905500" y="2647950"/>
          <p14:tracePt t="43351" x="5861050" y="2647950"/>
          <p14:tracePt t="43380" x="5842000" y="2647950"/>
          <p14:tracePt t="43400" x="5835650" y="2647950"/>
          <p14:tracePt t="43430" x="5829300" y="2647950"/>
          <p14:tracePt t="43447" x="5810250" y="2660650"/>
          <p14:tracePt t="43464" x="5797550" y="2667000"/>
          <p14:tracePt t="43480" x="5778500" y="2667000"/>
          <p14:tracePt t="43497" x="5772150" y="2667000"/>
          <p14:tracePt t="43514" x="5759450" y="2667000"/>
          <p14:tracePt t="43961" x="5759450" y="2692400"/>
          <p14:tracePt t="43995" x="5765800" y="2832100"/>
          <p14:tracePt t="44014" x="5778500" y="2901950"/>
          <p14:tracePt t="44040" x="5791200" y="2952750"/>
          <p14:tracePt t="44103" x="5797550" y="2959100"/>
          <p14:tracePt t="44117" x="5803900" y="2959100"/>
          <p14:tracePt t="44131" x="5937250" y="2749550"/>
          <p14:tracePt t="44147" x="6051550" y="2533650"/>
          <p14:tracePt t="44164" x="6089650" y="2413000"/>
          <p14:tracePt t="44180" x="6108700" y="2330450"/>
          <p14:tracePt t="44197" x="6115050" y="2266950"/>
          <p14:tracePt t="44214" x="6115050" y="2228850"/>
          <p14:tracePt t="44231" x="6115050" y="2222500"/>
          <p14:tracePt t="44287" x="6108700" y="2222500"/>
          <p14:tracePt t="44295" x="6102350" y="2222500"/>
          <p14:tracePt t="44304" x="6070600" y="2241550"/>
          <p14:tracePt t="44314" x="6026150" y="2311400"/>
          <p14:tracePt t="44331" x="5949950" y="2432050"/>
          <p14:tracePt t="44347" x="5848350" y="2578100"/>
          <p14:tracePt t="44364" x="5702300" y="2774950"/>
          <p14:tracePt t="44381" x="5651500" y="2870200"/>
          <p14:tracePt t="44397" x="5626100" y="2921000"/>
          <p14:tracePt t="44481" x="5626100" y="2876550"/>
          <p14:tracePt t="44509" x="5645150" y="2749550"/>
          <p14:tracePt t="44521" x="5645150" y="2679700"/>
          <p14:tracePt t="44533" x="5657850" y="2660650"/>
          <p14:tracePt t="44547" x="5657850" y="2641600"/>
          <p14:tracePt t="44663" x="5657850" y="2647950"/>
          <p14:tracePt t="44697" x="5664200" y="2654300"/>
          <p14:tracePt t="44817" x="5683250" y="2654300"/>
          <p14:tracePt t="44854" x="5956300" y="2444750"/>
          <p14:tracePt t="44880" x="6223000" y="2178050"/>
          <p14:tracePt t="44907" x="6280150" y="2070100"/>
          <p14:tracePt t="44931" x="6286500" y="2070100"/>
          <p14:tracePt t="45073" x="6286500" y="2076450"/>
          <p14:tracePt t="45106" x="6286500" y="2082800"/>
          <p14:tracePt t="45120" x="6286500" y="2095500"/>
          <p14:tracePt t="45135" x="6280150" y="2114550"/>
          <p14:tracePt t="45164" x="6280150" y="2159000"/>
          <p14:tracePt t="45181" x="6261100" y="2203450"/>
          <p14:tracePt t="45197" x="6248400" y="2241550"/>
          <p14:tracePt t="45215" x="6242050" y="2260600"/>
          <p14:tracePt t="45233" x="6223000" y="2298700"/>
          <p14:tracePt t="45248" x="6216650" y="2311400"/>
          <p14:tracePt t="45287" x="6210300" y="2324100"/>
          <p14:tracePt t="45361" x="6210300" y="2330450"/>
          <p14:tracePt t="45847" x="6203950" y="2336800"/>
          <p14:tracePt t="45863" x="6178550" y="2317750"/>
          <p14:tracePt t="45872" x="6172200" y="2311400"/>
          <p14:tracePt t="45882" x="6146800" y="2298700"/>
          <p14:tracePt t="45898" x="6115050" y="2286000"/>
          <p14:tracePt t="45914" x="6089650" y="2279650"/>
          <p14:tracePt t="45931" x="6076950" y="2279650"/>
          <p14:tracePt t="45948" x="6051550" y="2279650"/>
          <p14:tracePt t="45976" x="5861050" y="2552700"/>
          <p14:tracePt t="45990" x="5746750" y="2857500"/>
          <p14:tracePt t="46005" x="5708650" y="3028950"/>
          <p14:tracePt t="46014" x="5632450" y="3302000"/>
          <p14:tracePt t="46031" x="5613400" y="3524250"/>
          <p14:tracePt t="46048" x="5588000" y="3676650"/>
          <p14:tracePt t="46064" x="5588000" y="3797300"/>
          <p14:tracePt t="46081" x="5588000" y="3848100"/>
          <p14:tracePt t="46109" x="5588000" y="3879850"/>
          <p14:tracePt t="46673" x="5594350" y="3867150"/>
          <p14:tracePt t="46703" x="5626100" y="3759200"/>
          <p14:tracePt t="46724" x="5651500" y="3651250"/>
          <p14:tracePt t="46740" x="5695950" y="3511550"/>
          <p14:tracePt t="46753" x="5721350" y="3390900"/>
          <p14:tracePt t="46765" x="5734050" y="3321050"/>
          <p14:tracePt t="46781" x="5778500" y="3206750"/>
          <p14:tracePt t="46798" x="5797550" y="3130550"/>
          <p14:tracePt t="46815" x="5854700" y="2990850"/>
          <p14:tracePt t="46847" x="5880100" y="2927350"/>
          <p14:tracePt t="46862" x="5892800" y="2914650"/>
          <p14:tracePt t="46877" x="5892800" y="2901950"/>
          <p14:tracePt t="46898" x="5905500" y="2895600"/>
          <p14:tracePt t="46931" x="5911850" y="2889250"/>
          <p14:tracePt t="47401" x="5924550" y="2889250"/>
          <p14:tracePt t="47427" x="5969000" y="2889250"/>
          <p14:tracePt t="47446" x="5994400" y="2927350"/>
          <p14:tracePt t="47458" x="6026150" y="2965450"/>
          <p14:tracePt t="47469" x="6045200" y="2984500"/>
          <p14:tracePt t="47481" x="6089650" y="3028950"/>
          <p14:tracePt t="47498" x="6178550" y="3117850"/>
          <p14:tracePt t="47515" x="6318250" y="3200400"/>
          <p14:tracePt t="47532" x="6445250" y="3257550"/>
          <p14:tracePt t="47548" x="6546850" y="3282950"/>
          <p14:tracePt t="47565" x="6623050" y="3308350"/>
          <p14:tracePt t="47581" x="6654800" y="3327400"/>
          <p14:tracePt t="47598" x="6686550" y="3333750"/>
          <p14:tracePt t="47615" x="6832600" y="3390900"/>
          <p14:tracePt t="47632" x="6965950" y="3454400"/>
          <p14:tracePt t="47648" x="7092950" y="3492500"/>
          <p14:tracePt t="47665" x="7194550" y="3524250"/>
          <p14:tracePt t="47682" x="7226300" y="3530600"/>
          <p14:tracePt t="47698" x="7232650" y="3530600"/>
          <p14:tracePt t="47715" x="7251700" y="3530600"/>
          <p14:tracePt t="47732" x="7277100" y="3517900"/>
          <p14:tracePt t="47748" x="7346950" y="3473450"/>
          <p14:tracePt t="47765" x="7423150" y="3422650"/>
          <p14:tracePt t="47783" x="7461250" y="3384550"/>
          <p14:tracePt t="47812" x="7473950" y="3359150"/>
          <p14:tracePt t="47826" x="7473950" y="3333750"/>
          <p14:tracePt t="47838" x="7473950" y="3314700"/>
          <p14:tracePt t="47848" x="7473950" y="3308350"/>
          <p14:tracePt t="47865" x="7473950" y="3302000"/>
          <p14:tracePt t="47882" x="7473950" y="3282950"/>
          <p14:tracePt t="47898" x="7454900" y="3270250"/>
          <p14:tracePt t="47915" x="7385050" y="3257550"/>
          <p14:tracePt t="47932" x="7334250" y="3244850"/>
          <p14:tracePt t="47953" x="7277100" y="3244850"/>
          <p14:tracePt t="47991" x="7270750" y="3244850"/>
          <p14:tracePt t="48015" x="7264400" y="3244850"/>
          <p14:tracePt t="48031" x="7258050" y="3244850"/>
          <p14:tracePt t="48047" x="7258050" y="3251200"/>
          <p14:tracePt t="48064" x="7239000" y="3251200"/>
          <p14:tracePt t="48087" x="7200900" y="3251200"/>
          <p14:tracePt t="48100" x="7194550" y="3251200"/>
          <p14:tracePt t="48115" x="7181850" y="3251200"/>
          <p14:tracePt t="48132" x="7169150" y="3251200"/>
          <p14:tracePt t="48936" x="7162800" y="3251200"/>
          <p14:tracePt t="48962" x="7124700" y="3251200"/>
          <p14:tracePt t="48991" x="7067550" y="3321050"/>
          <p14:tracePt t="49009" x="7054850" y="3340100"/>
          <p14:tracePt t="49021" x="7048500" y="3352800"/>
          <p14:tracePt t="49032" x="7035800" y="3359150"/>
          <p14:tracePt t="49049" x="7016750" y="3378200"/>
          <p14:tracePt t="49065" x="6985000" y="3390900"/>
          <p14:tracePt t="49082" x="6915150" y="3397250"/>
          <p14:tracePt t="49099" x="6794500" y="3416300"/>
          <p14:tracePt t="49122" x="6559550" y="3416300"/>
          <p14:tracePt t="49136" x="6407150" y="3416300"/>
          <p14:tracePt t="49149" x="6356350" y="3416300"/>
          <p14:tracePt t="49151" x="6337300" y="3416300"/>
          <p14:tracePt t="49165" x="6330950" y="3416300"/>
          <p14:tracePt t="49425" x="6324600" y="3416300"/>
          <p14:tracePt t="49459" x="6280150" y="3422650"/>
          <p14:tracePt t="49474" x="6203950" y="3435350"/>
          <p14:tracePt t="49488" x="6070600" y="3435350"/>
          <p14:tracePt t="49499" x="5994400" y="3435350"/>
          <p14:tracePt t="49515" x="5848350" y="3435350"/>
          <p14:tracePt t="49532" x="5772150" y="3435350"/>
          <p14:tracePt t="49549" x="5759450" y="3435350"/>
          <p14:tracePt t="49608" x="5765800" y="3435350"/>
          <p14:tracePt t="49633" x="5784850" y="3435350"/>
          <p14:tracePt t="49671" x="5791200" y="3435350"/>
          <p14:tracePt t="49720" x="5791200" y="3448050"/>
          <p14:tracePt t="49745" x="5791200" y="3460750"/>
          <p14:tracePt t="49771" x="5778500" y="3498850"/>
          <p14:tracePt t="49790" x="5778500" y="3505200"/>
          <p14:tracePt t="49815" x="5772150" y="3517900"/>
          <p14:tracePt t="49961" x="5772150" y="3511550"/>
          <p14:tracePt t="49995" x="5772150" y="3479800"/>
          <p14:tracePt t="50017" x="5772150" y="3454400"/>
          <p14:tracePt t="50032" x="5772150" y="3435350"/>
          <p14:tracePt t="50049" x="5772150" y="3403600"/>
          <p14:tracePt t="50066" x="5797550" y="3378200"/>
          <p14:tracePt t="50082" x="5816600" y="3359150"/>
          <p14:tracePt t="50099" x="5848350" y="3340100"/>
          <p14:tracePt t="50116" x="5873750" y="3321050"/>
          <p14:tracePt t="50132" x="5918200" y="3295650"/>
          <p14:tracePt t="50149" x="5943600" y="3276600"/>
          <p14:tracePt t="50166" x="6007100" y="3257550"/>
          <p14:tracePt t="50182" x="6057900" y="3213100"/>
          <p14:tracePt t="50199" x="6108700" y="3187700"/>
          <p14:tracePt t="50220" x="6121400" y="3175000"/>
          <p14:tracePt t="50245" x="6146800" y="3162300"/>
          <p14:tracePt t="50258" x="6172200" y="3155950"/>
          <p14:tracePt t="50271" x="6210300" y="3149600"/>
          <p14:tracePt t="50282" x="6216650" y="3149600"/>
          <p14:tracePt t="50299" x="6242050" y="3149600"/>
          <p14:tracePt t="50316" x="6273800" y="3136900"/>
          <p14:tracePt t="50332" x="6311900" y="3136900"/>
          <p14:tracePt t="50349" x="6324600" y="3136900"/>
          <p14:tracePt t="50415" x="6330950" y="3155950"/>
          <p14:tracePt t="50433" x="6324600" y="3263900"/>
          <p14:tracePt t="50469" x="6280150" y="3409950"/>
          <p14:tracePt t="50489" x="6267450" y="3435350"/>
          <p14:tracePt t="50506" x="6261100" y="3448050"/>
          <p14:tracePt t="50522" x="6254750" y="3473450"/>
          <p14:tracePt t="50538" x="6248400" y="3486150"/>
          <p14:tracePt t="50551" x="6235700" y="3511550"/>
          <p14:tracePt t="50566" x="6235700" y="3517900"/>
          <p14:tracePt t="50582" x="6235700" y="3568700"/>
          <p14:tracePt t="50599" x="6223000" y="3594100"/>
          <p14:tracePt t="50616" x="6223000" y="3632200"/>
          <p14:tracePt t="50633" x="6223000" y="3689350"/>
          <p14:tracePt t="50649" x="6223000" y="3752850"/>
          <p14:tracePt t="50666" x="6223000" y="3822700"/>
          <p14:tracePt t="50698" x="6223000" y="3873500"/>
          <p14:tracePt t="50719" x="6223000" y="3879850"/>
          <p14:tracePt t="50749" x="6223000" y="3892550"/>
          <p14:tracePt t="51097" x="6242050" y="3873500"/>
          <p14:tracePt t="51131" x="6305550" y="3778250"/>
          <p14:tracePt t="51135" x="6324600" y="3727450"/>
          <p14:tracePt t="51158" x="6362700" y="3676650"/>
          <p14:tracePt t="51176" x="6394450" y="3625850"/>
          <p14:tracePt t="51184" x="6394450" y="3613150"/>
          <p14:tracePt t="51199" x="6407150" y="3600450"/>
          <p14:tracePt t="51216" x="6419850" y="3575050"/>
          <p14:tracePt t="51233" x="6432550" y="3575050"/>
          <p14:tracePt t="51249" x="6451600" y="3568700"/>
          <p14:tracePt t="51266" x="6464300" y="3568700"/>
          <p14:tracePt t="51283" x="6502400" y="3556000"/>
          <p14:tracePt t="51299" x="6553200" y="3556000"/>
          <p14:tracePt t="51316" x="6629400" y="3543300"/>
          <p14:tracePt t="51333" x="6680200" y="3536950"/>
          <p14:tracePt t="51349" x="6731000" y="3511550"/>
          <p14:tracePt t="51366" x="6756400" y="3511550"/>
          <p14:tracePt t="51383" x="6775450" y="3479800"/>
          <p14:tracePt t="51399" x="6788150" y="3454400"/>
          <p14:tracePt t="51416" x="6813550" y="3416300"/>
          <p14:tracePt t="51433" x="6845300" y="3352800"/>
          <p14:tracePt t="51449" x="6864350" y="3321050"/>
          <p14:tracePt t="51466" x="6877050" y="3289300"/>
          <p14:tracePt t="51483" x="6883400" y="3270250"/>
          <p14:tracePt t="51499" x="6889750" y="3257550"/>
          <p14:tracePt t="51516" x="6896100" y="3251200"/>
          <p14:tracePt t="51533" x="6908800" y="3225800"/>
          <p14:tracePt t="51550" x="6927850" y="3219450"/>
          <p14:tracePt t="51566" x="6946900" y="3200400"/>
          <p14:tracePt t="51583" x="6972300" y="3187700"/>
          <p14:tracePt t="51599" x="6978650" y="3168650"/>
          <p14:tracePt t="51616" x="6985000" y="3162300"/>
          <p14:tracePt t="51633" x="6991350" y="3143250"/>
          <p14:tracePt t="51650" x="7004050" y="3124200"/>
          <p14:tracePt t="51682" x="7010400" y="3111500"/>
          <p14:tracePt t="51800" x="7010400" y="3130550"/>
          <p14:tracePt t="51821" x="7010400" y="3168650"/>
          <p14:tracePt t="51835" x="7010400" y="3194050"/>
          <p14:tracePt t="51850" x="7016750" y="3213100"/>
          <p14:tracePt t="51866" x="7016750" y="3232150"/>
          <p14:tracePt t="51883" x="7016750" y="3238500"/>
          <p14:tracePt t="51900" x="7016750" y="3244850"/>
          <p14:tracePt t="51916" x="7016750" y="3257550"/>
          <p14:tracePt t="51933" x="7016750" y="3270250"/>
          <p14:tracePt t="51950" x="7016750" y="3308350"/>
          <p14:tracePt t="51983" x="7004050" y="3371850"/>
          <p14:tracePt t="52000" x="6997700" y="3403600"/>
          <p14:tracePt t="52016" x="6997700" y="3409950"/>
          <p14:tracePt t="52033" x="6985000" y="3435350"/>
          <p14:tracePt t="52050" x="6985000" y="3454400"/>
          <p14:tracePt t="52077" x="6978650" y="3479800"/>
          <p14:tracePt t="52093" x="6978650" y="3486150"/>
          <p14:tracePt t="52103" x="6965950" y="3492500"/>
          <p14:tracePt t="52617" x="6965950" y="3505200"/>
          <p14:tracePt t="52643" x="6965950" y="3549650"/>
          <p14:tracePt t="52666" x="6946900" y="3600450"/>
          <p14:tracePt t="52684" x="6921500" y="3670300"/>
          <p14:tracePt t="52701" x="6896100" y="3740150"/>
          <p14:tracePt t="52716" x="6870700" y="3790950"/>
          <p14:tracePt t="52733" x="6845300" y="3816350"/>
          <p14:tracePt t="52750" x="6826250" y="3841750"/>
          <p14:tracePt t="52766" x="6775450" y="3860800"/>
          <p14:tracePt t="52783" x="6718300" y="3892550"/>
          <p14:tracePt t="52800" x="6642100" y="3930650"/>
          <p14:tracePt t="52817" x="6572250" y="3987800"/>
          <p14:tracePt t="52852" x="6534150" y="4038600"/>
          <p14:tracePt t="52867" x="6515100" y="4051300"/>
          <p14:tracePt t="52883" x="6515100" y="4070350"/>
          <p14:tracePt t="52900" x="6508750" y="4083050"/>
          <p14:tracePt t="52917" x="6496050" y="4095750"/>
          <p14:tracePt t="52933" x="6489700" y="4108450"/>
          <p14:tracePt t="52950" x="6470650" y="4127500"/>
          <p14:tracePt t="52967" x="6457950" y="4152900"/>
          <p14:tracePt t="52983" x="6413500" y="4165600"/>
          <p14:tracePt t="53000" x="6362700" y="4203700"/>
          <p14:tracePt t="53017" x="6280150" y="4260850"/>
          <p14:tracePt t="53033" x="6216650" y="4311650"/>
          <p14:tracePt t="53050" x="6197600" y="4337050"/>
          <p14:tracePt t="53067" x="6184900" y="4349750"/>
          <p14:tracePt t="53083" x="6172200" y="4362450"/>
          <p14:tracePt t="53100" x="6153150" y="4375150"/>
          <p14:tracePt t="53117" x="6134100" y="4387850"/>
          <p14:tracePt t="53153" x="6102350" y="4387850"/>
          <p14:tracePt t="53208" x="6096000" y="4368800"/>
          <p14:tracePt t="53240" x="6083300" y="4229100"/>
          <p14:tracePt t="53255" x="6083300" y="4171950"/>
          <p14:tracePt t="53270" x="6083300" y="4140200"/>
          <p14:tracePt t="53283" x="6115050" y="4083050"/>
          <p14:tracePt t="53300" x="6165850" y="4044950"/>
          <p14:tracePt t="53317" x="6235700" y="4044950"/>
          <p14:tracePt t="53333" x="6311900" y="4044950"/>
          <p14:tracePt t="53359" x="6451600" y="4102100"/>
          <p14:tracePt t="53375" x="6521450" y="4171950"/>
          <p14:tracePt t="53386" x="6546850" y="4222750"/>
          <p14:tracePt t="53400" x="6610350" y="4343400"/>
          <p14:tracePt t="53417" x="6648450" y="4483100"/>
          <p14:tracePt t="53433" x="6673850" y="4622800"/>
          <p14:tracePt t="53450" x="6673850" y="4768850"/>
          <p14:tracePt t="53474" x="6610350" y="4972050"/>
          <p14:tracePt t="53495" x="6407150" y="5073650"/>
          <p14:tracePt t="53512" x="6261100" y="5086350"/>
          <p14:tracePt t="53522" x="6184900" y="5086350"/>
          <p14:tracePt t="53533" x="6115050" y="5086350"/>
          <p14:tracePt t="53550" x="5956300" y="4997450"/>
          <p14:tracePt t="53567" x="5911850" y="4914900"/>
          <p14:tracePt t="53583" x="5880100" y="4775200"/>
          <p14:tracePt t="53600" x="5880100" y="4584700"/>
          <p14:tracePt t="53617" x="5918200" y="4254500"/>
          <p14:tracePt t="53633" x="6089650" y="3981450"/>
          <p14:tracePt t="53650" x="6292850" y="3810000"/>
          <p14:tracePt t="53675" x="6591300" y="3714750"/>
          <p14:tracePt t="53696" x="6699250" y="3695700"/>
          <p14:tracePt t="53712" x="6718300" y="3702050"/>
          <p14:tracePt t="53722" x="6724650" y="3740150"/>
          <p14:tracePt t="53733" x="6724650" y="3810000"/>
          <p14:tracePt t="53750" x="6750050" y="4229100"/>
          <p14:tracePt t="53767" x="6750050" y="4660900"/>
          <p14:tracePt t="53783" x="6686550" y="4953000"/>
          <p14:tracePt t="53800" x="6559550" y="5073650"/>
          <p14:tracePt t="53817" x="6407150" y="5086350"/>
          <p14:tracePt t="53834" x="6254750" y="5086350"/>
          <p14:tracePt t="53850" x="6102350" y="4972050"/>
          <p14:tracePt t="53867" x="5880100" y="4730750"/>
          <p14:tracePt t="53884" x="5721350" y="4445000"/>
          <p14:tracePt t="53900" x="5670550" y="4222750"/>
          <p14:tracePt t="53917" x="5670550" y="4070350"/>
          <p14:tracePt t="53934" x="5784850" y="3968750"/>
          <p14:tracePt t="53957" x="6108700" y="3949700"/>
          <p14:tracePt t="53967" x="6267450" y="3975100"/>
          <p14:tracePt t="53984" x="6350000" y="4051300"/>
          <p14:tracePt t="54000" x="6356350" y="4133850"/>
          <p14:tracePt t="54017" x="6330950" y="4254500"/>
          <p14:tracePt t="54034" x="6235700" y="4362450"/>
          <p14:tracePt t="54050" x="6134100" y="4413250"/>
          <p14:tracePt t="54067" x="6096000" y="4413250"/>
          <p14:tracePt t="54084" x="6089650" y="4413250"/>
          <p14:tracePt t="54135" x="6089650" y="4406900"/>
          <p14:tracePt t="54151" x="6096000" y="4394200"/>
          <p14:tracePt t="54513" x="6102350" y="4381500"/>
          <p14:tracePt t="54543" x="6311900" y="4241800"/>
          <p14:tracePt t="54561" x="6451600" y="4146550"/>
          <p14:tracePt t="54576" x="6610350" y="4057650"/>
          <p14:tracePt t="54589" x="6711950" y="4013200"/>
          <p14:tracePt t="54600" x="6838950" y="3956050"/>
          <p14:tracePt t="54617" x="6940550" y="3911600"/>
          <p14:tracePt t="54634" x="6997700" y="3905250"/>
          <p14:tracePt t="54650" x="7061200" y="3905250"/>
          <p14:tracePt t="54667" x="7099300" y="3905250"/>
          <p14:tracePt t="54684" x="7188200" y="3924300"/>
          <p14:tracePt t="54700" x="7302500" y="4019550"/>
          <p14:tracePt t="54717" x="7423150" y="4133850"/>
          <p14:tracePt t="54734" x="7531100" y="4235450"/>
          <p14:tracePt t="54750" x="7626350" y="4406900"/>
          <p14:tracePt t="54767" x="7651750" y="4521200"/>
          <p14:tracePt t="54784" x="7677150" y="4648200"/>
          <p14:tracePt t="54800" x="7683500" y="4762500"/>
          <p14:tracePt t="54817" x="7683500" y="4883150"/>
          <p14:tracePt t="54834" x="7683500" y="4997450"/>
          <p14:tracePt t="54851" x="7683500" y="5118100"/>
          <p14:tracePt t="54867" x="7670800" y="5226050"/>
          <p14:tracePt t="54884" x="7639050" y="5321300"/>
          <p14:tracePt t="54900" x="7620000" y="5391150"/>
          <p14:tracePt t="54917" x="7588250" y="5441950"/>
          <p14:tracePt t="54947" x="7556500" y="5492750"/>
          <p14:tracePt t="54968" x="7518400" y="5499100"/>
          <p14:tracePt t="54984" x="7480300" y="5499100"/>
          <p14:tracePt t="55001" x="7442200" y="5499100"/>
          <p14:tracePt t="55017" x="7429500" y="5499100"/>
          <p14:tracePt t="55034" x="7410450" y="5499100"/>
          <p14:tracePt t="55051" x="7404100" y="5499100"/>
          <p14:tracePt t="55705" x="7410450" y="5499100"/>
          <p14:tracePt t="55743" x="7423150" y="5499100"/>
          <p14:tracePt t="55767" x="7423150" y="5492750"/>
          <p14:tracePt t="55815" x="7423150" y="5486400"/>
          <p14:tracePt t="56257" x="7423150" y="5499100"/>
          <p14:tracePt t="56291" x="7359650" y="5486400"/>
          <p14:tracePt t="56308" x="7353300" y="5486400"/>
          <p14:tracePt t="56537" x="7366000" y="5486400"/>
          <p14:tracePt t="56571" x="7391400" y="5486400"/>
          <p14:tracePt t="56704" x="7397750" y="5486400"/>
          <p14:tracePt t="57561" x="7397750" y="5480050"/>
          <p14:tracePt t="58289" x="7410450" y="5480050"/>
          <p14:tracePt t="58319" x="7493000" y="5454650"/>
          <p14:tracePt t="58335" x="7505700" y="5441950"/>
          <p14:tracePt t="58352" x="7524750" y="5429250"/>
          <p14:tracePt t="58368" x="7531100" y="5422900"/>
          <p14:tracePt t="58385" x="7550150" y="5403850"/>
          <p14:tracePt t="58402" x="7556500" y="5403850"/>
          <p14:tracePt t="58418" x="7562850" y="5384800"/>
          <p14:tracePt t="58435" x="7562850" y="5378450"/>
          <p14:tracePt t="58452" x="7562850" y="5340350"/>
          <p14:tracePt t="58469" x="7562850" y="5314950"/>
          <p14:tracePt t="58485" x="7562850" y="5295900"/>
          <p14:tracePt t="58502" x="7562850" y="5270500"/>
          <p14:tracePt t="58518" x="7556500" y="5257800"/>
          <p14:tracePt t="58535" x="7556500" y="5245100"/>
          <p14:tracePt t="58552" x="7550150" y="5238750"/>
          <p14:tracePt t="58568" x="7543800" y="5238750"/>
          <p14:tracePt t="58585" x="7537450" y="5219700"/>
          <p14:tracePt t="58618" x="7524750" y="5207000"/>
          <p14:tracePt t="58635" x="7518400" y="5200650"/>
          <p14:tracePt t="58655" x="7512050" y="5194300"/>
          <p14:tracePt t="58668" x="7499350" y="5181600"/>
          <p14:tracePt t="58685" x="7493000" y="5175250"/>
          <p14:tracePt t="58702" x="7480300" y="5162550"/>
          <p14:tracePt t="58718" x="7473950" y="5156200"/>
          <p14:tracePt t="58735" x="7461250" y="5143500"/>
          <p14:tracePt t="58775" x="7461250" y="5137150"/>
          <p14:tracePt t="58791" x="7454900" y="5130800"/>
          <p14:tracePt t="58807" x="7454900" y="5118100"/>
          <p14:tracePt t="58823" x="7448550" y="5105400"/>
          <p14:tracePt t="58839" x="7448550" y="5092700"/>
          <p14:tracePt t="58852" x="7448550" y="5086350"/>
          <p14:tracePt t="58868" x="7435850" y="5067300"/>
          <p14:tracePt t="58885" x="7429500" y="5041900"/>
          <p14:tracePt t="58902" x="7429500" y="5022850"/>
          <p14:tracePt t="58918" x="7416800" y="5003800"/>
          <p14:tracePt t="58936" x="7404100" y="4991100"/>
          <p14:tracePt t="58971" x="7385050" y="4978400"/>
          <p14:tracePt t="58985" x="7366000" y="4978400"/>
          <p14:tracePt t="59002" x="7340600" y="4978400"/>
          <p14:tracePt t="59035" x="7258050" y="5022850"/>
          <p14:tracePt t="59052" x="7226300" y="5073650"/>
          <p14:tracePt t="59068" x="7219950" y="5099050"/>
          <p14:tracePt t="59085" x="7207250" y="5105400"/>
          <p14:tracePt t="59119" x="7207250" y="5118100"/>
          <p14:tracePt t="59153" x="7226300" y="5118100"/>
          <p14:tracePt t="59188" x="7302500" y="4978400"/>
          <p14:tracePt t="59205" x="7315200" y="4876800"/>
          <p14:tracePt t="59220" x="7296150" y="4787900"/>
          <p14:tracePt t="59257" x="7105650" y="4610100"/>
          <p14:tracePt t="59268" x="7067550" y="4597400"/>
          <p14:tracePt t="59285" x="6965950" y="4584700"/>
          <p14:tracePt t="59302" x="6864350" y="4584700"/>
          <p14:tracePt t="59318" x="6750050" y="4629150"/>
          <p14:tracePt t="59335" x="6724650" y="4648200"/>
          <p14:tracePt t="59352" x="6711950" y="4667250"/>
          <p14:tracePt t="59376" x="6711950" y="4679950"/>
          <p14:tracePt t="59401" x="6705600" y="4686300"/>
          <p14:tracePt t="59421" x="6692900" y="4692650"/>
          <p14:tracePt t="59435" x="6686550" y="4692650"/>
          <p14:tracePt t="59452" x="6610350" y="4718050"/>
          <p14:tracePt t="59468" x="6489700" y="4718050"/>
          <p14:tracePt t="59485" x="6286500" y="4718050"/>
          <p14:tracePt t="59502" x="5975350" y="4718050"/>
          <p14:tracePt t="59536" x="5486400" y="4743450"/>
          <p14:tracePt t="59552" x="5480050" y="4743450"/>
          <p14:tracePt t="59585" x="5473700" y="4787900"/>
          <p14:tracePt t="59602" x="5480050" y="4889500"/>
          <p14:tracePt t="59619" x="5537200" y="5016500"/>
          <p14:tracePt t="59635" x="5588000" y="5105400"/>
          <p14:tracePt t="59652" x="5689600" y="5181600"/>
          <p14:tracePt t="59669" x="5810250" y="5207000"/>
          <p14:tracePt t="59685" x="5962650" y="5207000"/>
          <p14:tracePt t="59702" x="6216650" y="5143500"/>
          <p14:tracePt t="59719" x="6616700" y="4806950"/>
          <p14:tracePt t="59735" x="6800850" y="4502150"/>
          <p14:tracePt t="59752" x="6858000" y="4337050"/>
          <p14:tracePt t="59769" x="6870700" y="4267200"/>
          <p14:tracePt t="59785" x="6870700" y="4260850"/>
          <p14:tracePt t="59802" x="6870700" y="4248150"/>
          <p14:tracePt t="59819" x="6864350" y="4248150"/>
          <p14:tracePt t="59836" x="6800850" y="4279900"/>
          <p14:tracePt t="59852" x="6623050" y="4578350"/>
          <p14:tracePt t="59869" x="6419850" y="5003800"/>
          <p14:tracePt t="59886" x="6362700" y="5441950"/>
          <p14:tracePt t="59902" x="6362700" y="5499100"/>
          <p14:tracePt t="59919" x="6572250" y="5556250"/>
          <p14:tracePt t="59935" x="6832600" y="5505450"/>
          <p14:tracePt t="59952" x="7080250" y="5264150"/>
          <p14:tracePt t="59969" x="7200900" y="4978400"/>
          <p14:tracePt t="59985" x="7213600" y="4775200"/>
          <p14:tracePt t="60002" x="7207250" y="4667250"/>
          <p14:tracePt t="60019" x="7175500" y="4635500"/>
          <p14:tracePt t="60035" x="7143750" y="4622800"/>
          <p14:tracePt t="60052" x="7131050" y="4622800"/>
          <p14:tracePt t="60069" x="7073900" y="4673600"/>
          <p14:tracePt t="60087" x="7035800" y="4813300"/>
          <p14:tracePt t="60112" x="7042150" y="4883150"/>
          <p14:tracePt t="60131" x="7150100" y="4921250"/>
          <p14:tracePt t="60142" x="7219950" y="4921250"/>
          <p14:tracePt t="60143" x="7251700" y="4921250"/>
          <p14:tracePt t="60152" x="7270750" y="4921250"/>
          <p14:tracePt t="60169" x="7289800" y="4921250"/>
          <p14:tracePt t="60215" x="7296150" y="4914900"/>
          <p14:tracePt t="60232" x="7296150" y="4889500"/>
          <p14:tracePt t="60255" x="7270750" y="4889500"/>
          <p14:tracePt t="60345" x="7264400" y="4889500"/>
          <p14:tracePt t="66209" x="7315200" y="4933950"/>
          <p14:tracePt t="66236" x="7461250" y="4946650"/>
          <p14:tracePt t="66425" x="7467600" y="4959350"/>
          <p14:tracePt t="66459" x="7467600" y="4972050"/>
          <p14:tracePt t="66483" x="7448550" y="4978400"/>
          <p14:tracePt t="66527" x="7442200" y="4978400"/>
          <p14:tracePt t="66561" x="7423150" y="4984750"/>
          <p14:tracePt t="66576" x="7416800" y="5022850"/>
          <p14:tracePt t="66591" x="7385050" y="5105400"/>
          <p14:tracePt t="66604" x="7372350" y="5124450"/>
          <p14:tracePt t="66621" x="7366000" y="5137150"/>
          <p14:tracePt t="66637" x="7359650" y="5149850"/>
          <p14:tracePt t="67160" x="7353300" y="5149850"/>
          <p14:tracePt t="67188" x="7340600" y="5130800"/>
          <p14:tracePt t="67223" x="7346950" y="5118100"/>
          <p14:tracePt t="67238" x="7359650" y="5092700"/>
          <p14:tracePt t="67254" x="7366000" y="5092700"/>
          <p14:tracePt t="67481" x="7366000" y="5086350"/>
          <p14:tracePt t="67516" x="7366000" y="5080000"/>
          <p14:tracePt t="67531" x="7366000" y="5073650"/>
          <p14:tracePt t="67546" x="7366000" y="5054600"/>
          <p14:tracePt t="67571" x="7372350" y="5029200"/>
          <p14:tracePt t="67588" x="7378700" y="5022850"/>
          <p14:tracePt t="67604" x="7385050" y="5016500"/>
          <p14:tracePt t="67785" x="7385050" y="5029200"/>
          <p14:tracePt t="67819" x="7385050" y="5181600"/>
          <p14:tracePt t="67834" x="7385050" y="5257800"/>
          <p14:tracePt t="67848" x="7385050" y="5302250"/>
          <p14:tracePt t="67856" x="7385050" y="5321300"/>
          <p14:tracePt t="67871" x="7385050" y="5327650"/>
          <p14:tracePt t="68969" x="7385050" y="5321300"/>
          <p14:tracePt t="68993" x="7378700" y="5295900"/>
          <p14:tracePt t="69008" x="7378700" y="5276850"/>
          <p14:tracePt t="69024" x="7372350" y="5264150"/>
          <p14:tracePt t="69038" x="7359650" y="5251450"/>
          <p14:tracePt t="69055" x="7359650" y="5232400"/>
          <p14:tracePt t="69072" x="7353300" y="5226050"/>
          <p14:tracePt t="69105" x="7353300" y="5219700"/>
          <p14:tracePt t="69122" x="7346950" y="5213350"/>
          <p14:tracePt t="69176" x="7346950" y="5200650"/>
          <p14:tracePt t="69200" x="7340600" y="5200650"/>
          <p14:tracePt t="69218" x="7340600" y="5194300"/>
          <p14:tracePt t="69232" x="7334250" y="5194300"/>
          <p14:tracePt t="69254" x="7327900" y="5194300"/>
          <p14:tracePt t="69279" x="7321550" y="5194300"/>
          <p14:tracePt t="69287" x="7302500" y="5194300"/>
          <p14:tracePt t="69295" x="7289800" y="5207000"/>
          <p14:tracePt t="69305" x="7277100" y="5219700"/>
          <p14:tracePt t="69322" x="7245350" y="5238750"/>
          <p14:tracePt t="69345" x="7207250" y="5289550"/>
          <p14:tracePt t="69361" x="7200900" y="5321300"/>
          <p14:tracePt t="69372" x="7200900" y="5327650"/>
          <p14:tracePt t="69388" x="7188200" y="5346700"/>
          <p14:tracePt t="69405" x="7181850" y="5372100"/>
          <p14:tracePt t="69422" x="7169150" y="5391150"/>
          <p14:tracePt t="69438" x="7169150" y="5403850"/>
          <p14:tracePt t="69455" x="7162800" y="5410200"/>
          <p14:tracePt t="69624" x="7181850" y="5391150"/>
          <p14:tracePt t="69658" x="7232650" y="5314950"/>
          <p14:tracePt t="69676" x="7251700" y="5283200"/>
          <p14:tracePt t="69690" x="7270750" y="5257800"/>
          <p14:tracePt t="69705" x="7289800" y="5232400"/>
          <p14:tracePt t="69722" x="7308850" y="5187950"/>
          <p14:tracePt t="69738" x="7315200" y="5168900"/>
          <p14:tracePt t="69755" x="7327900" y="5162550"/>
          <p14:tracePt t="69791" x="7334250" y="5156200"/>
          <p14:tracePt t="69856" x="7340600" y="5149850"/>
          <p14:tracePt t="69895" x="7340600" y="5143500"/>
          <p14:tracePt t="69906" x="7346950" y="5130800"/>
          <p14:tracePt t="69922" x="7359650" y="5111750"/>
          <p14:tracePt t="69952" x="7378700" y="5073650"/>
          <p14:tracePt t="69968" x="7385050" y="5067300"/>
          <p14:tracePt t="70105" x="7378700" y="5067300"/>
          <p14:tracePt t="70136" x="7340600" y="5118100"/>
          <p14:tracePt t="70159" x="7302500" y="5213350"/>
          <p14:tracePt t="70177" x="7264400" y="5314950"/>
          <p14:tracePt t="70193" x="7239000" y="5372100"/>
          <p14:tracePt t="70210" x="7232650" y="5384800"/>
          <p14:tracePt t="70226" x="7226300" y="5391150"/>
          <p14:tracePt t="70394" x="7226300" y="5378450"/>
          <p14:tracePt t="70428" x="7327900" y="5181600"/>
          <p14:tracePt t="70443" x="7391400" y="5086350"/>
          <p14:tracePt t="70458" x="7442200" y="5016500"/>
          <p14:tracePt t="70472" x="7480300" y="4978400"/>
          <p14:tracePt t="70488" x="7493000" y="4972050"/>
          <p14:tracePt t="70697" x="7493000" y="4965700"/>
          <p14:tracePt t="70729" x="7296150" y="5270500"/>
          <p14:tracePt t="70744" x="7181850" y="5454650"/>
          <p14:tracePt t="70759" x="7118350" y="5518150"/>
          <p14:tracePt t="70772" x="7105650" y="5543550"/>
          <p14:tracePt t="70789" x="7086600" y="5556250"/>
          <p14:tracePt t="70825" x="7004050" y="5638800"/>
          <p14:tracePt t="70843" x="6934200" y="5689600"/>
          <p14:tracePt t="70863" x="6788150" y="5810250"/>
          <p14:tracePt t="70872" x="6750050" y="5861050"/>
          <p14:tracePt t="70889" x="6648450" y="5994400"/>
          <p14:tracePt t="70905" x="6565900" y="6108700"/>
          <p14:tracePt t="70922" x="6527800" y="6165850"/>
          <p14:tracePt t="70939" x="6508750" y="6184900"/>
          <p14:tracePt t="70955" x="6502400" y="6191250"/>
          <p14:tracePt t="71008" x="6502400" y="6203950"/>
          <p14:tracePt t="71048" x="6496050" y="6210300"/>
          <p14:tracePt t="71070" x="6483350" y="6223000"/>
          <p14:tracePt t="71161" x="6477000" y="6229350"/>
          <p14:tracePt t="71198" x="6470650" y="6261100"/>
          <p14:tracePt t="71225" x="6445250" y="6292850"/>
          <p14:tracePt t="71255" x="6438900" y="6292850"/>
          <p14:tracePt t="71729" x="6489700" y="6273800"/>
          <p14:tracePt t="71755" x="6896100" y="6070600"/>
          <p14:tracePt t="71775" x="7207250" y="5867400"/>
          <p14:tracePt t="71792" x="7315200" y="5778500"/>
          <p14:tracePt t="71806" x="7346950" y="5727700"/>
          <p14:tracePt t="71822" x="7378700" y="5632450"/>
          <p14:tracePt t="71839" x="7385050" y="5600700"/>
          <p14:tracePt t="71856" x="7391400" y="5575300"/>
          <p14:tracePt t="71872" x="7391400" y="5543550"/>
          <p14:tracePt t="71889" x="7397750" y="5511800"/>
          <p14:tracePt t="71906" x="7397750" y="5461000"/>
          <p14:tracePt t="71922" x="7410450" y="5435600"/>
          <p14:tracePt t="71939" x="7416800" y="5391150"/>
          <p14:tracePt t="71956" x="7454900" y="5359400"/>
          <p14:tracePt t="71972" x="7493000" y="5321300"/>
          <p14:tracePt t="71989" x="7543800" y="5276850"/>
          <p14:tracePt t="72006" x="7562850" y="5270500"/>
          <p14:tracePt t="72071" x="7569200" y="5264150"/>
          <p14:tracePt t="72111" x="7569200" y="5257800"/>
          <p14:tracePt t="72120" x="7569200" y="5238750"/>
          <p14:tracePt t="72129" x="7569200" y="5226050"/>
          <p14:tracePt t="72139" x="7569200" y="5213350"/>
          <p14:tracePt t="72156" x="7569200" y="5194300"/>
          <p14:tracePt t="72172" x="7569200" y="5143500"/>
          <p14:tracePt t="72189" x="7562850" y="5086350"/>
          <p14:tracePt t="72206" x="7550150" y="5048250"/>
          <p14:tracePt t="72222" x="7550150" y="5022850"/>
          <p14:tracePt t="72239" x="7550150" y="5010150"/>
          <p14:tracePt t="72337" x="7537450" y="5010150"/>
          <p14:tracePt t="72375" x="7435850" y="5194300"/>
          <p14:tracePt t="72394" x="7423150" y="5213350"/>
          <p14:tracePt t="72520" x="7423150" y="5200650"/>
          <p14:tracePt t="72583" x="7404100" y="5207000"/>
          <p14:tracePt t="72602" x="7397750" y="5257800"/>
          <p14:tracePt t="72619" x="7397750" y="5327650"/>
          <p14:tracePt t="72631" x="7397750" y="5334000"/>
          <p14:tracePt t="72686" x="7397750" y="5308600"/>
          <p14:tracePt t="72695" x="7397750" y="5302250"/>
          <p14:tracePt t="72706" x="7397750" y="5295900"/>
          <p14:tracePt t="72723" x="7397750" y="5289550"/>
          <p14:tracePt t="72865" x="7391400" y="5314950"/>
          <p14:tracePt t="72879" x="7258050" y="5499100"/>
          <p14:tracePt t="72894" x="7067550" y="5715000"/>
          <p14:tracePt t="72906" x="6692900" y="6184900"/>
          <p14:tracePt t="72923" x="6248400" y="6559550"/>
          <p14:tracePt t="72946" x="5918200" y="6737350"/>
          <p14:tracePt t="73049" x="5918200" y="6731000"/>
          <p14:tracePt t="73057" x="5918200" y="6724650"/>
          <p14:tracePt t="73073" x="5918200" y="6718300"/>
          <p14:tracePt t="73081" x="5918200" y="6711950"/>
          <p14:tracePt t="73090" x="5918200" y="6705600"/>
          <p14:tracePt t="73107" x="5918200" y="6699250"/>
          <p14:tracePt t="73123" x="5918200" y="6686550"/>
          <p14:tracePt t="73140" x="5918200" y="6667500"/>
          <p14:tracePt t="73144" x="5899150" y="6654800"/>
          <p14:tracePt t="73157" x="5886450" y="6642100"/>
          <p14:tracePt t="73173" x="5873750" y="6623050"/>
          <p14:tracePt t="73204" x="5873750" y="6540500"/>
          <p14:tracePt t="73221" x="5943600" y="6451600"/>
          <p14:tracePt t="73234" x="6045200" y="6381750"/>
          <p14:tracePt t="73247" x="6134100" y="6292850"/>
          <p14:tracePt t="73256" x="6140450" y="6267450"/>
          <p14:tracePt t="73273" x="6146800" y="6261100"/>
          <p14:tracePt t="73505" x="6140450" y="6261100"/>
          <p14:tracePt t="73532" x="6089650" y="6292850"/>
          <p14:tracePt t="73552" x="6064250" y="6305550"/>
          <p14:tracePt t="73607" x="6064250" y="6299200"/>
          <p14:tracePt t="73625" x="6064250" y="6273800"/>
          <p14:tracePt t="73641" x="6064250" y="6242050"/>
          <p14:tracePt t="73656" x="6064250" y="6235700"/>
          <p14:tracePt t="73673" x="6064250" y="6229350"/>
          <p14:tracePt t="73711" x="6045200" y="6229350"/>
          <p14:tracePt t="73720" x="6026150" y="6235700"/>
          <p14:tracePt t="73728" x="6007100" y="6248400"/>
          <p14:tracePt t="73740" x="5988050" y="6254750"/>
          <p14:tracePt t="73756" x="5975350" y="6267450"/>
          <p14:tracePt t="73773" x="5969000" y="6273800"/>
          <p14:tracePt t="73815" x="5975350" y="6273800"/>
          <p14:tracePt t="73824" x="5988050" y="6261100"/>
          <p14:tracePt t="73840" x="6007100" y="6254750"/>
          <p14:tracePt t="73856" x="6013450" y="6248400"/>
          <p14:tracePt t="73921" x="6013450" y="6261100"/>
          <p14:tracePt t="73957" x="5988050" y="6286500"/>
          <p14:tracePt t="74489" x="5981700" y="6286500"/>
          <p14:tracePt t="74527" x="5981700" y="6280150"/>
          <p14:tracePt t="74543" x="5981700" y="6267450"/>
          <p14:tracePt t="74559" x="5981700" y="6261100"/>
          <p14:tracePt t="74573" x="5988050" y="6248400"/>
          <p14:tracePt t="74590" x="5988050" y="6242050"/>
          <p14:tracePt t="74606" x="6000750" y="6223000"/>
          <p14:tracePt t="74624" x="6007100" y="6216650"/>
          <p14:tracePt t="74657" x="6038850" y="6203950"/>
          <p14:tracePt t="74673" x="6108700" y="6165850"/>
          <p14:tracePt t="74690" x="6235700" y="6108700"/>
          <p14:tracePt t="74706" x="6381750" y="6051550"/>
          <p14:tracePt t="74724" x="6540500" y="5930900"/>
          <p14:tracePt t="74758" x="6775450" y="5645150"/>
          <p14:tracePt t="74774" x="6788150" y="5626100"/>
          <p14:tracePt t="74790" x="6800850" y="5568950"/>
          <p14:tracePt t="74806" x="6807200" y="5530850"/>
          <p14:tracePt t="74823" x="6807200" y="5518150"/>
          <p14:tracePt t="74840" x="6826250" y="5499100"/>
          <p14:tracePt t="74857" x="6832600" y="5467350"/>
          <p14:tracePt t="74873" x="6858000" y="5441950"/>
          <p14:tracePt t="74890" x="6870700" y="5416550"/>
          <p14:tracePt t="74907" x="6883400" y="5397500"/>
          <p14:tracePt t="74931" x="6908800" y="5378450"/>
          <p14:tracePt t="74947" x="6921500" y="5372100"/>
          <p14:tracePt t="74960" x="6953250" y="5353050"/>
          <p14:tracePt t="74973" x="6965950" y="5334000"/>
          <p14:tracePt t="74990" x="7042150" y="5302250"/>
          <p14:tracePt t="75007" x="7169150" y="5232400"/>
          <p14:tracePt t="75023" x="7219950" y="5187950"/>
          <p14:tracePt t="75057" x="7232650" y="5175250"/>
          <p14:tracePt t="75073" x="7239000" y="5168900"/>
          <p14:tracePt t="75107" x="7239000" y="5162550"/>
          <p14:tracePt t="75199" x="7251700" y="5162550"/>
          <p14:tracePt t="75214" x="7264400" y="5162550"/>
          <p14:tracePt t="75228" x="7277100" y="5175250"/>
          <p14:tracePt t="75240" x="7289800" y="5187950"/>
          <p14:tracePt t="75257" x="7296150" y="5219700"/>
          <p14:tracePt t="75273" x="7308850" y="5245100"/>
          <p14:tracePt t="75290" x="7315200" y="5245100"/>
          <p14:tracePt t="75689" x="7315200" y="5251450"/>
          <p14:tracePt t="75825" x="7315200" y="5238750"/>
          <p14:tracePt t="75859" x="7334250" y="5200650"/>
          <p14:tracePt t="75874" x="7353300" y="5162550"/>
          <p14:tracePt t="75890" x="7385050" y="5124450"/>
          <p14:tracePt t="75907" x="7429500" y="5080000"/>
          <p14:tracePt t="75924" x="7461250" y="5041900"/>
          <p14:tracePt t="75940" x="7473950" y="5029200"/>
          <p14:tracePt t="75957" x="7486650" y="5003800"/>
          <p14:tracePt t="75974" x="7499350" y="4991100"/>
          <p14:tracePt t="76096" x="7499350" y="4997450"/>
          <p14:tracePt t="76130" x="7499350" y="5022850"/>
          <p14:tracePt t="76147" x="7486650" y="5035550"/>
          <p14:tracePt t="76162" x="7473950" y="5073650"/>
          <p14:tracePt t="76177" x="7461250" y="5092700"/>
          <p14:tracePt t="76191" x="7435850" y="5137150"/>
          <p14:tracePt t="76207" x="7429500" y="5162550"/>
          <p14:tracePt t="76224" x="7423150" y="5194300"/>
          <p14:tracePt t="76240" x="7423150" y="5200650"/>
          <p14:tracePt t="76267" x="7410450" y="5219700"/>
          <p14:tracePt t="76424" x="7410450" y="5213350"/>
          <p14:tracePt t="76453" x="7410450" y="5194300"/>
          <p14:tracePt t="76472" x="7448550" y="5156200"/>
          <p14:tracePt t="76487" x="7486650" y="5118100"/>
          <p14:tracePt t="76497" x="7499350" y="5105400"/>
          <p14:tracePt t="76507" x="7524750" y="5080000"/>
          <p14:tracePt t="76524" x="7569200" y="5048250"/>
          <p14:tracePt t="76540" x="7607300" y="5010150"/>
          <p14:tracePt t="76557" x="7639050" y="4984750"/>
          <p14:tracePt t="76574" x="7651750" y="4959350"/>
          <p14:tracePt t="76596" x="7664450" y="4953000"/>
          <p14:tracePt t="76613" x="7677150" y="4953000"/>
          <p14:tracePt t="76624" x="7683500" y="4953000"/>
          <p14:tracePt t="76641" x="7689850" y="4953000"/>
          <p14:tracePt t="76657" x="7689850" y="5029200"/>
          <p14:tracePt t="76674" x="7702550" y="5130800"/>
          <p14:tracePt t="76691" x="7702550" y="5226050"/>
          <p14:tracePt t="76707" x="7702550" y="5264150"/>
          <p14:tracePt t="76724" x="7702550" y="5270500"/>
          <p14:tracePt t="76741" x="7702550" y="5289550"/>
          <p14:tracePt t="76757" x="7696200" y="5289550"/>
          <p14:tracePt t="76774" x="7689850" y="5289550"/>
          <p14:tracePt t="76791" x="7664450" y="5289550"/>
          <p14:tracePt t="76807" x="7632700" y="5207000"/>
          <p14:tracePt t="76824" x="7620000" y="5130800"/>
          <p14:tracePt t="76841" x="7620000" y="5080000"/>
          <p14:tracePt t="76857" x="7620000" y="5041900"/>
          <p14:tracePt t="76874" x="7639050" y="4991100"/>
          <p14:tracePt t="76891" x="7702550" y="4914900"/>
          <p14:tracePt t="76907" x="7766050" y="4838700"/>
          <p14:tracePt t="76924" x="7835900" y="4762500"/>
          <p14:tracePt t="76941" x="7905750" y="4667250"/>
          <p14:tracePt t="76957" x="7950200" y="4572000"/>
          <p14:tracePt t="76974" x="8020050" y="4451350"/>
          <p14:tracePt t="76991" x="8058150" y="4394200"/>
          <p14:tracePt t="77008" x="8077200" y="4349750"/>
          <p14:tracePt t="77024" x="8089900" y="4305300"/>
          <p14:tracePt t="77041" x="8102600" y="4279900"/>
          <p14:tracePt t="77058" x="8102600" y="4254500"/>
          <p14:tracePt t="77074" x="8108950" y="4235450"/>
          <p14:tracePt t="77091" x="8108950" y="4229100"/>
          <p14:tracePt t="77108" x="8108950" y="4216400"/>
          <p14:tracePt t="77141" x="8108950" y="4197350"/>
          <p14:tracePt t="77157" x="8108950" y="4191000"/>
          <p14:tracePt t="77174" x="8121650" y="4171950"/>
          <p14:tracePt t="77191" x="8121650" y="4152900"/>
          <p14:tracePt t="77207" x="8128000" y="4140200"/>
          <p14:tracePt t="77224" x="8134350" y="4114800"/>
          <p14:tracePt t="77241" x="8140700" y="4108450"/>
          <p14:tracePt t="77258" x="8147050" y="4108450"/>
          <p14:tracePt t="79185" x="8140700" y="4108450"/>
          <p14:tracePt t="79193" x="8108950" y="4152900"/>
          <p14:tracePt t="79201" x="8070850" y="4203700"/>
          <p14:tracePt t="79209" x="8039100" y="4235450"/>
          <p14:tracePt t="79225" x="7981950" y="4337050"/>
          <p14:tracePt t="79242" x="7905750" y="4438650"/>
          <p14:tracePt t="79258" x="7848600" y="4540250"/>
          <p14:tracePt t="79275" x="7778750" y="4629150"/>
          <p14:tracePt t="79292" x="7727950" y="4705350"/>
          <p14:tracePt t="79308" x="7689850" y="4781550"/>
          <p14:tracePt t="79341" x="7651750" y="4851400"/>
          <p14:tracePt t="79358" x="7651750" y="4864100"/>
          <p14:tracePt t="79376" x="7645400" y="4883150"/>
          <p14:tracePt t="79411" x="7639050" y="4902200"/>
          <p14:tracePt t="79434" x="7632700" y="4959350"/>
          <p14:tracePt t="79449" x="7620000" y="4972050"/>
          <p14:tracePt t="79465" x="7594600" y="5029200"/>
          <p14:tracePt t="79481" x="7543800" y="5124450"/>
          <p14:tracePt t="79492" x="7512050" y="5168900"/>
          <p14:tracePt t="79508" x="7448550" y="5245100"/>
          <p14:tracePt t="79525" x="7372350" y="5334000"/>
          <p14:tracePt t="79541" x="7321550" y="5391150"/>
          <p14:tracePt t="79558" x="7308850" y="5410200"/>
          <p14:tracePt t="80073" x="7264400" y="5441950"/>
          <p14:tracePt t="80107" x="7080250" y="5638800"/>
          <p14:tracePt t="80133" x="6946900" y="5816600"/>
          <p14:tracePt t="80136" x="6889750" y="5873750"/>
          <p14:tracePt t="80158" x="6813550" y="5962650"/>
          <p14:tracePt t="80176" x="6673850" y="6102350"/>
          <p14:tracePt t="80192" x="6629400" y="6159500"/>
          <p14:tracePt t="80208" x="6578600" y="6197600"/>
          <p14:tracePt t="80225" x="6572250" y="6197600"/>
          <p14:tracePt t="80242" x="6527800" y="6223000"/>
          <p14:tracePt t="80258" x="6477000" y="6223000"/>
          <p14:tracePt t="80275" x="6445250" y="6223000"/>
          <p14:tracePt t="80292" x="6426200" y="6229350"/>
          <p14:tracePt t="80449" x="6432550" y="6229350"/>
          <p14:tracePt t="80480" x="6457950" y="6229350"/>
          <p14:tracePt t="80498" x="6496050" y="6191250"/>
          <p14:tracePt t="80512" x="6584950" y="6115050"/>
          <p14:tracePt t="80525" x="6654800" y="6057900"/>
          <p14:tracePt t="80542" x="6819900" y="5892800"/>
          <p14:tracePt t="80558" x="7112000" y="5581650"/>
          <p14:tracePt t="80575" x="7277100" y="5378450"/>
          <p14:tracePt t="80592" x="7378700" y="5251450"/>
          <p14:tracePt t="80608" x="7461250" y="5124450"/>
          <p14:tracePt t="80625" x="7486650" y="5054600"/>
          <p14:tracePt t="80642" x="7499350" y="4997450"/>
          <p14:tracePt t="80658" x="7499350" y="4972050"/>
          <p14:tracePt t="80692" x="7499350" y="4965700"/>
          <p14:tracePt t="80945" x="7480300" y="4959350"/>
          <p14:tracePt t="80980" x="7454900" y="5003800"/>
          <p14:tracePt t="81001" x="7454900" y="5029200"/>
          <p14:tracePt t="81015" x="7448550" y="5035550"/>
          <p14:tracePt t="82785" x="7429500" y="5080000"/>
          <p14:tracePt t="82816" x="7086600" y="5600700"/>
          <p14:tracePt t="82843" x="7004050" y="5835650"/>
          <p14:tracePt t="82863" x="6921500" y="5994400"/>
          <p14:tracePt t="82876" x="6908800" y="6045200"/>
          <p14:tracePt t="82892" x="6889750" y="6076950"/>
          <p14:tracePt t="82909" x="6889750" y="6096000"/>
          <p14:tracePt t="82926" x="6883400" y="6102350"/>
          <p14:tracePt t="82959" x="6838950" y="6102350"/>
          <p14:tracePt t="82980" x="6794500" y="6102350"/>
          <p14:tracePt t="82996" x="6769100" y="6121400"/>
          <p14:tracePt t="83009" x="6718300" y="6153150"/>
          <p14:tracePt t="83026" x="6616700" y="6229350"/>
          <p14:tracePt t="83043" x="6521450" y="6318250"/>
          <p14:tracePt t="83059" x="6419850" y="6432550"/>
          <p14:tracePt t="83076" x="6324600" y="6540500"/>
          <p14:tracePt t="83093" x="6267450" y="6578600"/>
          <p14:tracePt t="83124" x="6216650" y="6616700"/>
          <p14:tracePt t="83145" x="6203950" y="6623050"/>
          <p14:tracePt t="83159" x="6191250" y="6623050"/>
          <p14:tracePt t="83176" x="6165850" y="6623050"/>
          <p14:tracePt t="83192" x="6134100" y="6591300"/>
          <p14:tracePt t="83209" x="6121400" y="6578600"/>
          <p14:tracePt t="83229" x="6121400" y="6553200"/>
          <p14:tracePt t="83252" x="6115050" y="6546850"/>
          <p14:tracePt t="83269" x="6115050" y="6527800"/>
          <p14:tracePt t="83293" x="6115050" y="6521450"/>
          <p14:tracePt t="83309" x="6115050" y="6508750"/>
          <p14:tracePt t="83343" x="6115050" y="6502400"/>
          <p14:tracePt t="83367" x="6115050" y="6489700"/>
          <p14:tracePt t="83504" x="6115050" y="6483350"/>
          <p14:tracePt t="83539" x="6115050" y="6451600"/>
          <p14:tracePt t="83554" x="6102350" y="6426200"/>
          <p14:tracePt t="83569" x="6096000" y="6381750"/>
          <p14:tracePt t="83578" x="6096000" y="6362700"/>
          <p14:tracePt t="83593" x="6083300" y="6324600"/>
          <p14:tracePt t="83609" x="6083300" y="6311900"/>
          <p14:tracePt t="83626" x="6083300" y="6280150"/>
          <p14:tracePt t="83643" x="6083300" y="6254750"/>
          <p14:tracePt t="83663" x="6083300" y="6216650"/>
          <p14:tracePt t="83677" x="6083300" y="6197600"/>
          <p14:tracePt t="83693" x="6083300" y="6184900"/>
          <p14:tracePt t="83709" x="6083300" y="6159500"/>
          <p14:tracePt t="83726" x="6083300" y="6146800"/>
          <p14:tracePt t="83743" x="6083300" y="6140450"/>
          <p14:tracePt t="83855" x="6076950" y="6140450"/>
          <p14:tracePt t="83868" x="6070600" y="6140450"/>
          <p14:tracePt t="83876" x="6057900" y="6153150"/>
          <p14:tracePt t="83893" x="6057900" y="6159500"/>
          <p14:tracePt t="83909" x="6057900" y="6165850"/>
          <p14:tracePt t="83926" x="6051550" y="6178550"/>
          <p14:tracePt t="83943" x="6051550" y="6191250"/>
          <p14:tracePt t="83967" x="6051550" y="6223000"/>
          <p14:tracePt t="83988" x="6051550" y="6229350"/>
          <p14:tracePt t="83998" x="6051550" y="6235700"/>
          <p14:tracePt t="84026" x="6038850" y="6254750"/>
          <p14:tracePt t="84043" x="6038850" y="6267450"/>
          <p14:tracePt t="84059" x="6038850" y="6273800"/>
          <p14:tracePt t="84076" x="6038850" y="6286500"/>
          <p14:tracePt t="84093" x="6038850" y="6318250"/>
          <p14:tracePt t="84109" x="6038850" y="6343650"/>
          <p14:tracePt t="84126" x="6038850" y="6369050"/>
          <p14:tracePt t="84143" x="6038850" y="6407150"/>
          <p14:tracePt t="84176" x="6038850" y="6432550"/>
          <p14:tracePt t="84321" x="6045200" y="6413500"/>
          <p14:tracePt t="84356" x="6076950" y="6286500"/>
          <p14:tracePt t="84372" x="6089650" y="6242050"/>
          <p14:tracePt t="84386" x="6115050" y="6165850"/>
          <p14:tracePt t="84395" x="6115050" y="6140450"/>
          <p14:tracePt t="84409" x="6127750" y="6108700"/>
          <p14:tracePt t="84426" x="6127750" y="6089650"/>
          <p14:tracePt t="84459" x="6134100" y="6083300"/>
          <p14:tracePt t="84537" x="6146800" y="6083300"/>
          <p14:tracePt t="84564" x="6159500" y="6083300"/>
          <p14:tracePt t="84580" x="6184900" y="6083300"/>
          <p14:tracePt t="84593" x="6229350" y="6083300"/>
          <p14:tracePt t="84610" x="6280150" y="6083300"/>
          <p14:tracePt t="84626" x="6362700" y="6096000"/>
          <p14:tracePt t="84643" x="6451600" y="6096000"/>
          <p14:tracePt t="84660" x="6534150" y="6096000"/>
          <p14:tracePt t="84676" x="6565900" y="6096000"/>
          <p14:tracePt t="84693" x="6572250" y="6096000"/>
          <p14:tracePt t="84710" x="6578600" y="6096000"/>
          <p14:tracePt t="84726" x="6591300" y="6096000"/>
          <p14:tracePt t="84743" x="6597650" y="6096000"/>
          <p14:tracePt t="84760" x="6604000" y="6096000"/>
          <p14:tracePt t="84776" x="6610350" y="6096000"/>
          <p14:tracePt t="84793" x="6623050" y="6096000"/>
          <p14:tracePt t="84810" x="6635750" y="6096000"/>
          <p14:tracePt t="84855" x="6648450" y="6096000"/>
          <p14:tracePt t="85152" x="6648450" y="6064250"/>
          <p14:tracePt t="85164" x="6642100" y="6000750"/>
          <p14:tracePt t="85176" x="6604000" y="5930900"/>
          <p14:tracePt t="85193" x="6553200" y="5835650"/>
          <p14:tracePt t="85210" x="6489700" y="5740400"/>
          <p14:tracePt t="85226" x="6426200" y="5664200"/>
          <p14:tracePt t="85243" x="6375400" y="5613400"/>
          <p14:tracePt t="85260" x="6350000" y="5594350"/>
          <p14:tracePt t="85293" x="6343650" y="5581650"/>
          <p14:tracePt t="85377" x="6337300" y="5581650"/>
          <p14:tracePt t="85424" x="6337300" y="5575300"/>
          <p14:tracePt t="85456" x="6343650" y="5575300"/>
          <p14:tracePt t="85477" x="6337300" y="5575300"/>
          <p14:tracePt t="85495" x="6286500" y="5588000"/>
          <p14:tracePt t="85510" x="6267450" y="5588000"/>
          <p14:tracePt t="85527" x="6216650" y="5607050"/>
          <p14:tracePt t="85543" x="6140450" y="5670550"/>
          <p14:tracePt t="85560" x="5975350" y="5810250"/>
          <p14:tracePt t="85577" x="5689600" y="6051550"/>
          <p14:tracePt t="85593" x="5435600" y="6356350"/>
          <p14:tracePt t="85610" x="5289550" y="6610350"/>
          <p14:tracePt t="85626" x="5245100" y="6750050"/>
          <p14:tracePt t="85643" x="5257800" y="6807200"/>
          <p14:tracePt t="85660" x="5321300" y="6826250"/>
          <p14:tracePt t="85677" x="5448300" y="6826250"/>
          <p14:tracePt t="85694" x="5708650" y="6731000"/>
          <p14:tracePt t="85710" x="6032500" y="6508750"/>
          <p14:tracePt t="85739" x="6305550" y="6096000"/>
          <p14:tracePt t="85763" x="6318250" y="5937250"/>
          <p14:tracePt t="85777" x="6311900" y="5911850"/>
          <p14:tracePt t="85793" x="6292850" y="5892800"/>
          <p14:tracePt t="85810" x="6286500" y="5886450"/>
          <p14:tracePt t="85879" x="6286500" y="5880100"/>
          <p14:tracePt t="85895" x="6286500" y="5867400"/>
          <p14:tracePt t="85911" x="6286500" y="5861050"/>
          <p14:tracePt t="85935" x="6286500" y="5854700"/>
          <p14:tracePt t="85959" x="6292850" y="5842000"/>
          <p14:tracePt t="87609" x="6242050" y="5803900"/>
          <p14:tracePt t="87643" x="5568950" y="5499100"/>
          <p14:tracePt t="87672" x="5543550" y="5473700"/>
          <p14:tracePt t="87693" x="5530850" y="5454650"/>
          <p14:tracePt t="87701" x="5530850" y="5448300"/>
          <p14:tracePt t="87727" x="5530850" y="5441950"/>
          <p14:tracePt t="87744" x="5530850" y="5416550"/>
          <p14:tracePt t="87761" x="5530850" y="5403850"/>
          <p14:tracePt t="87777" x="5530850" y="5397500"/>
          <p14:tracePt t="87799" x="5530850" y="5391150"/>
          <p14:tracePt t="87839" x="5537200" y="5391150"/>
          <p14:tracePt t="87849" x="5549900" y="5391150"/>
          <p14:tracePt t="87861" x="5556250" y="5391150"/>
          <p14:tracePt t="87877" x="5562600" y="5391150"/>
          <p14:tracePt t="87919" x="5575300" y="5397500"/>
          <p14:tracePt t="87943" x="5581650" y="5397500"/>
          <p14:tracePt t="87961" x="5632450" y="5378450"/>
          <p14:tracePt t="87979" x="5670550" y="5378450"/>
          <p14:tracePt t="87994" x="5689600" y="5359400"/>
          <p14:tracePt t="88011" x="5702300" y="5346700"/>
          <p14:tracePt t="88027" x="5708650" y="5346700"/>
          <p14:tracePt t="88044" x="5708650" y="5340350"/>
          <p14:tracePt t="88127" x="5708650" y="5365750"/>
          <p14:tracePt t="88136" x="5708650" y="5448300"/>
          <p14:tracePt t="88144" x="5708650" y="5537200"/>
          <p14:tracePt t="88161" x="5708650" y="5797550"/>
          <p14:tracePt t="88177" x="5708650" y="6045200"/>
          <p14:tracePt t="88194" x="5708650" y="6191250"/>
          <p14:tracePt t="88211" x="5708650" y="6261100"/>
          <p14:tracePt t="88227" x="5708650" y="6273800"/>
          <p14:tracePt t="88393" x="5708650" y="6280150"/>
          <p14:tracePt t="88429" x="5715000" y="6350000"/>
          <p14:tracePt t="88445" x="5746750" y="6413500"/>
          <p14:tracePt t="88461" x="5765800" y="6445250"/>
          <p14:tracePt t="88477" x="5784850" y="6464300"/>
          <p14:tracePt t="88511" x="5791200" y="6464300"/>
          <p14:tracePt t="88527" x="5816600" y="6464300"/>
          <p14:tracePt t="88544" x="5854700" y="6407150"/>
          <p14:tracePt t="88561" x="5873750" y="6362700"/>
          <p14:tracePt t="88578" x="5880100" y="6337300"/>
          <p14:tracePt t="88594" x="5880100" y="6311900"/>
          <p14:tracePt t="88611" x="5880100" y="6305550"/>
          <p14:tracePt t="88705" x="5880100" y="6318250"/>
          <p14:tracePt t="88736" x="5930900" y="6508750"/>
          <p14:tracePt t="88753" x="5962650" y="6604000"/>
          <p14:tracePt t="88761" x="5969000" y="6629400"/>
          <p14:tracePt t="88777" x="5988050" y="6667500"/>
          <p14:tracePt t="88794" x="5988050" y="6673850"/>
          <p14:tracePt t="88854" x="5994400" y="6673850"/>
          <p14:tracePt t="88862" x="6000750" y="6648450"/>
          <p14:tracePt t="88870" x="6000750" y="6565900"/>
          <p14:tracePt t="88879" x="6000750" y="6502400"/>
          <p14:tracePt t="88894" x="6000750" y="6394450"/>
          <p14:tracePt t="88911" x="6000750" y="6356350"/>
          <p14:tracePt t="88993" x="6007100" y="6419850"/>
          <p14:tracePt t="89028" x="6070600" y="6794500"/>
          <p14:tracePt t="89046" x="6096000" y="6851650"/>
          <p14:tracePt t="89111" x="6096000" y="6769100"/>
          <p14:tracePt t="89119" x="6096000" y="6635750"/>
          <p14:tracePt t="89135" x="6096000" y="6235700"/>
          <p14:tracePt t="89151" x="6096000" y="5835650"/>
          <p14:tracePt t="89161" x="6096000" y="5715000"/>
          <p14:tracePt t="89178" x="6096000" y="5556250"/>
          <p14:tracePt t="89194" x="6108700" y="5467350"/>
          <p14:tracePt t="89217" x="6121400" y="5435600"/>
          <p14:tracePt t="89228" x="6127750" y="5429250"/>
          <p14:tracePt t="89244" x="6165850" y="5416550"/>
          <p14:tracePt t="89261" x="6261100" y="5416550"/>
          <p14:tracePt t="89278" x="6419850" y="5448300"/>
          <p14:tracePt t="89294" x="6731000" y="5588000"/>
          <p14:tracePt t="89311" x="6826250" y="5626100"/>
          <p14:tracePt t="89328" x="6845300" y="5638800"/>
          <p14:tracePt t="89383" x="6851650" y="5638800"/>
          <p14:tracePt t="89405" x="6826250" y="5645150"/>
          <p14:tracePt t="89428" x="6718300" y="5664200"/>
          <p14:tracePt t="89444" x="6610350" y="5695950"/>
          <p14:tracePt t="89461" x="6591300" y="5695950"/>
          <p14:tracePt t="89512" x="6597650" y="5715000"/>
          <p14:tracePt t="89542" x="6642100" y="5772150"/>
          <p14:tracePt t="89563" x="6648450" y="5816600"/>
          <p14:tracePt t="89579" x="6648450" y="5905500"/>
          <p14:tracePt t="89594" x="6565900" y="6089650"/>
          <p14:tracePt t="89611" x="6470650" y="6267450"/>
          <p14:tracePt t="89628" x="6350000" y="6470650"/>
          <p14:tracePt t="89645" x="6311900" y="6546850"/>
          <p14:tracePt t="90185" x="6311900" y="6553200"/>
          <p14:tracePt t="90273" x="6311900" y="6534150"/>
          <p14:tracePt t="90307" x="6311900" y="6521450"/>
          <p14:tracePt t="90521" x="6324600" y="6540500"/>
          <p14:tracePt t="90547" x="6362700" y="6635750"/>
          <p14:tracePt t="90561" x="6375400" y="6756400"/>
          <p14:tracePt t="90832" x="6381750" y="6743700"/>
          <p14:tracePt t="90840" x="6388100" y="6737350"/>
          <p14:tracePt t="90848" x="6438900" y="6673850"/>
          <p14:tracePt t="90862" x="6604000" y="6470650"/>
          <p14:tracePt t="90878" x="6896100" y="6115050"/>
          <p14:tracePt t="90900" x="7099300" y="5822950"/>
          <p14:tracePt t="90916" x="7366000" y="5454650"/>
          <p14:tracePt t="90932" x="7607300" y="5073650"/>
          <p14:tracePt t="90949" x="7810500" y="4660900"/>
          <p14:tracePt t="90961" x="7950200" y="4197350"/>
          <p14:tracePt t="90978" x="8039100" y="3708400"/>
          <p14:tracePt t="90995" x="8064500" y="3238500"/>
          <p14:tracePt t="91012" x="8064500" y="2768600"/>
          <p14:tracePt t="91028" x="8064500" y="2286000"/>
          <p14:tracePt t="91045" x="8064500" y="1860550"/>
          <p14:tracePt t="91062" x="8064500" y="1543050"/>
          <p14:tracePt t="91078" x="8064500" y="1308100"/>
          <p14:tracePt t="91095" x="8064500" y="1270000"/>
          <p14:tracePt t="91497" x="8058150" y="1270000"/>
          <p14:tracePt t="91507" x="7994650" y="1270000"/>
          <p14:tracePt t="91517" x="7886700" y="1301750"/>
          <p14:tracePt t="91529" x="7270750" y="1574800"/>
          <p14:tracePt t="91546" x="6629400" y="1879600"/>
          <p14:tracePt t="91564" x="6261100" y="2089150"/>
          <p14:tracePt t="91585" x="5981700" y="2254250"/>
          <p14:tracePt t="91598" x="5937250" y="2286000"/>
          <p14:tracePt t="91697" x="6007100" y="2228850"/>
          <p14:tracePt t="91729" x="6394450" y="1993900"/>
          <p14:tracePt t="91745" x="6527800" y="1917700"/>
          <p14:tracePt t="91764" x="6604000" y="1866900"/>
          <p14:tracePt t="91801" x="6610350" y="1860550"/>
          <p14:tracePt t="91839" x="6610350" y="1854200"/>
          <p14:tracePt t="91911" x="6616700" y="1854200"/>
          <p14:tracePt t="91920" x="6616700" y="1873250"/>
          <p14:tracePt t="91929" x="6623050" y="1885950"/>
          <p14:tracePt t="91946" x="6648450" y="1917700"/>
          <p14:tracePt t="91962" x="6667500" y="1949450"/>
          <p14:tracePt t="91979" x="6705600" y="1987550"/>
          <p14:tracePt t="92009" x="6851650" y="2057400"/>
          <p14:tracePt t="92034" x="6946900" y="2095500"/>
          <p14:tracePt t="92048" x="6991350" y="2114550"/>
          <p14:tracePt t="92062" x="7004050" y="2120900"/>
          <p14:tracePt t="92079" x="7061200" y="2146300"/>
          <p14:tracePt t="92095" x="7099300" y="2165350"/>
          <p14:tracePt t="92112" x="7112000" y="2171700"/>
          <p14:tracePt t="98680" x="7118350" y="2171700"/>
          <p14:tracePt t="98714" x="7156450" y="2222500"/>
          <p14:tracePt t="98734" x="7194550" y="2273300"/>
          <p14:tracePt t="98750" x="7251700" y="2311400"/>
          <p14:tracePt t="98764" x="7289800" y="2336800"/>
          <p14:tracePt t="98781" x="7315200" y="2355850"/>
          <p14:tracePt t="98797" x="7321550" y="2362200"/>
          <p14:tracePt t="98831" x="7327900" y="2381250"/>
          <p14:tracePt t="99136" x="7308850" y="2362200"/>
          <p14:tracePt t="99195" x="7327900" y="2032000"/>
          <p14:tracePt t="99208" x="7346950" y="2012950"/>
          <p14:tracePt t="104297" x="7340600" y="2012950"/>
          <p14:tracePt t="104327" x="6781800" y="2305050"/>
          <p14:tracePt t="104354" x="6191250" y="2565400"/>
          <p14:tracePt t="104378" x="5562600" y="2698750"/>
          <p14:tracePt t="104394" x="5073650" y="2787650"/>
          <p14:tracePt t="104410" x="4749800" y="2825750"/>
          <p14:tracePt t="104420" x="4603750" y="2882900"/>
          <p14:tracePt t="104432" x="4502150" y="2882900"/>
          <p14:tracePt t="104449" x="4483100" y="2889250"/>
          <p14:tracePt t="104512" x="4483100" y="2876550"/>
          <p14:tracePt t="104548" x="4483100" y="2749550"/>
          <p14:tracePt t="104577" x="4483100" y="2705100"/>
          <p14:tracePt t="104592" x="4483100" y="2692400"/>
          <p14:tracePt t="104605" x="4483100" y="2686050"/>
          <p14:tracePt t="104616" x="4508500" y="2667000"/>
          <p14:tracePt t="104632" x="4565650" y="2641600"/>
          <p14:tracePt t="104649" x="4629150" y="2616200"/>
          <p14:tracePt t="104666" x="4711700" y="2603500"/>
          <p14:tracePt t="104689" x="4826000" y="2603500"/>
          <p14:tracePt t="104702" x="4933950" y="2603500"/>
          <p14:tracePt t="104716" x="4991100" y="2609850"/>
          <p14:tracePt t="104732" x="5130800" y="2641600"/>
          <p14:tracePt t="104749" x="5270500" y="2654300"/>
          <p14:tracePt t="104766" x="5340350" y="2667000"/>
          <p14:tracePt t="104782" x="5397500" y="2673350"/>
          <p14:tracePt t="104799" x="5403850" y="2673350"/>
          <p14:tracePt t="104816" x="5429250" y="2686050"/>
          <p14:tracePt t="104833" x="5461000" y="2686050"/>
          <p14:tracePt t="104849" x="5518150" y="2679700"/>
          <p14:tracePt t="104866" x="5556250" y="2660650"/>
          <p14:tracePt t="104883" x="5588000" y="2647950"/>
          <p14:tracePt t="104901" x="5600700" y="2641600"/>
          <p14:tracePt t="105008" x="5619750" y="2654300"/>
          <p14:tracePt t="105044" x="5708650" y="2876550"/>
          <p14:tracePt t="105076" x="5810250" y="2965450"/>
          <p14:tracePt t="105091" x="5822950" y="2978150"/>
          <p14:tracePt t="105127" x="5835650" y="2965450"/>
          <p14:tracePt t="105136" x="5842000" y="2952750"/>
          <p14:tracePt t="105191" x="5842000" y="2940050"/>
          <p14:tracePt t="105409" x="5842000" y="2984500"/>
          <p14:tracePt t="105444" x="5835650" y="3479800"/>
          <p14:tracePt t="105461" x="5886450" y="3778250"/>
          <p14:tracePt t="105476" x="5943600" y="3962400"/>
          <p14:tracePt t="105487" x="5969000" y="4019550"/>
          <p14:tracePt t="105559" x="5975350" y="4025900"/>
          <p14:tracePt t="105588" x="6000750" y="3937000"/>
          <p14:tracePt t="105603" x="6013450" y="3841750"/>
          <p14:tracePt t="105616" x="6026150" y="3778250"/>
          <p14:tracePt t="105633" x="6026150" y="3721100"/>
          <p14:tracePt t="105649" x="6026150" y="3657600"/>
          <p14:tracePt t="105666" x="6026150" y="3594100"/>
          <p14:tracePt t="105683" x="6019800" y="3556000"/>
          <p14:tracePt t="105699" x="6019800" y="3517900"/>
          <p14:tracePt t="105716" x="6019800" y="3467100"/>
          <p14:tracePt t="105733" x="6019800" y="3429000"/>
          <p14:tracePt t="105750" x="6019800" y="3403600"/>
          <p14:tracePt t="105781" x="6032500" y="3346450"/>
          <p14:tracePt t="105800" x="6057900" y="3302000"/>
          <p14:tracePt t="105816" x="6076950" y="3276600"/>
          <p14:tracePt t="105833" x="6089650" y="3257550"/>
          <p14:tracePt t="105969" x="6089650" y="3238500"/>
          <p14:tracePt t="106003" x="6064250" y="3130550"/>
          <p14:tracePt t="106021" x="6038850" y="3086100"/>
          <p14:tracePt t="106038" x="6019800" y="3009900"/>
          <p14:tracePt t="106050" x="6007100" y="3003550"/>
          <p14:tracePt t="106066" x="6007100" y="2984500"/>
          <p14:tracePt t="106083" x="6007100" y="2971800"/>
          <p14:tracePt t="106099" x="6007100" y="2959100"/>
          <p14:tracePt t="106117" x="6007100" y="2946400"/>
          <p14:tracePt t="106154" x="6019800" y="2901950"/>
          <p14:tracePt t="106174" x="6051550" y="2832100"/>
          <p14:tracePt t="106191" x="6070600" y="2794000"/>
          <p14:tracePt t="106200" x="6083300" y="2762250"/>
          <p14:tracePt t="106216" x="6096000" y="2730500"/>
          <p14:tracePt t="106233" x="6096000" y="2705100"/>
          <p14:tracePt t="106249" x="6096000" y="2698750"/>
          <p14:tracePt t="106392" x="6096000" y="2692400"/>
          <p14:tracePt t="106447" x="6083300" y="2692400"/>
          <p14:tracePt t="106462" x="6070600" y="2692400"/>
          <p14:tracePt t="106478" x="6045200" y="2743200"/>
          <p14:tracePt t="106493" x="6032500" y="2768600"/>
          <p14:tracePt t="106502" x="6019800" y="2806700"/>
          <p14:tracePt t="106516" x="6019800" y="2825750"/>
          <p14:tracePt t="106533" x="6019800" y="2863850"/>
          <p14:tracePt t="106550" x="6013450" y="2933700"/>
          <p14:tracePt t="106566" x="6013450" y="3086100"/>
          <p14:tracePt t="106583" x="6013450" y="3219450"/>
          <p14:tracePt t="106600" x="6032500" y="3390900"/>
          <p14:tracePt t="106625" x="6134100" y="3721100"/>
          <p14:tracePt t="106634" x="6165850" y="3848100"/>
          <p14:tracePt t="106650" x="6210300" y="3968750"/>
          <p14:tracePt t="106666" x="6223000" y="3994150"/>
          <p14:tracePt t="106718" x="6223000" y="3987800"/>
          <p14:tracePt t="106727" x="6223000" y="3943350"/>
          <p14:tracePt t="106737" x="6223000" y="3873500"/>
          <p14:tracePt t="106750" x="6223000" y="3790950"/>
          <p14:tracePt t="106767" x="6223000" y="3448050"/>
          <p14:tracePt t="106783" x="6223000" y="3168650"/>
          <p14:tracePt t="106800" x="6191250" y="2940050"/>
          <p14:tracePt t="106816" x="6178550" y="2768600"/>
          <p14:tracePt t="106833" x="6178550" y="2635250"/>
          <p14:tracePt t="106850" x="6178550" y="2552700"/>
          <p14:tracePt t="106866" x="6178550" y="2508250"/>
          <p14:tracePt t="106883" x="6178550" y="2501900"/>
          <p14:tracePt t="106916" x="6178550" y="2495550"/>
          <p14:tracePt t="106951" x="6184900" y="2495550"/>
          <p14:tracePt t="107095" x="6191250" y="2495550"/>
          <p14:tracePt t="107103" x="6191250" y="2482850"/>
          <p14:tracePt t="107119" x="6178550" y="2470150"/>
          <p14:tracePt t="107133" x="6165850" y="2457450"/>
          <p14:tracePt t="107150" x="6134100" y="2438400"/>
          <p14:tracePt t="107167" x="6102350" y="2419350"/>
          <p14:tracePt t="107184" x="6096000" y="2413000"/>
          <p14:tracePt t="107200" x="6089650" y="2413000"/>
          <p14:tracePt t="107216" x="6064250" y="2406650"/>
          <p14:tracePt t="107233" x="6051550" y="2406650"/>
          <p14:tracePt t="107250" x="6026150" y="2406650"/>
          <p14:tracePt t="107267" x="6013450" y="2406650"/>
          <p14:tracePt t="107283" x="5943600" y="2406650"/>
          <p14:tracePt t="107300" x="5822950" y="2425700"/>
          <p14:tracePt t="107317" x="5683250" y="2470150"/>
          <p14:tracePt t="107333" x="5600700" y="2501900"/>
          <p14:tracePt t="107350" x="5575300" y="2527300"/>
          <p14:tracePt t="107367" x="5562600" y="2578100"/>
          <p14:tracePt t="107383" x="5562600" y="2622550"/>
          <p14:tracePt t="107400" x="5556250" y="2667000"/>
          <p14:tracePt t="107417" x="5556250" y="2717800"/>
          <p14:tracePt t="107433" x="5556250" y="2749550"/>
          <p14:tracePt t="107450" x="5556250" y="2755900"/>
          <p14:tracePt t="107486" x="5556250" y="2762250"/>
          <p14:tracePt t="107511" x="5556250" y="2768600"/>
          <p14:tracePt t="107663" x="5556250" y="2762250"/>
          <p14:tracePt t="107687" x="5562600" y="2743200"/>
          <p14:tracePt t="107710" x="5562600" y="2730500"/>
          <p14:tracePt t="107719" x="5562600" y="2724150"/>
          <p14:tracePt t="107733" x="5562600" y="2705100"/>
          <p14:tracePt t="107750" x="5575300" y="2705100"/>
          <p14:tracePt t="107767" x="5600700" y="2673350"/>
          <p14:tracePt t="107784" x="5632450" y="2641600"/>
          <p14:tracePt t="107813" x="5676900" y="2597150"/>
          <p14:tracePt t="107829" x="5734050" y="2571750"/>
          <p14:tracePt t="107844" x="5759450" y="2565400"/>
          <p14:tracePt t="107854" x="5797550" y="2552700"/>
          <p14:tracePt t="107867" x="5822950" y="2546350"/>
          <p14:tracePt t="107883" x="5848350" y="2546350"/>
          <p14:tracePt t="107900" x="5861050" y="2546350"/>
          <p14:tracePt t="107917" x="5880100" y="2546350"/>
          <p14:tracePt t="107933" x="5892800" y="2546350"/>
          <p14:tracePt t="107950" x="5911850" y="2546350"/>
          <p14:tracePt t="107967" x="5918200" y="2546350"/>
          <p14:tracePt t="107983" x="5924550" y="2546350"/>
          <p14:tracePt t="108000" x="5930900" y="2546350"/>
          <p14:tracePt t="108017" x="5949950" y="2559050"/>
          <p14:tracePt t="108033" x="5949950" y="2571750"/>
          <p14:tracePt t="108050" x="5956300" y="2578100"/>
          <p14:tracePt t="108067" x="5962650" y="2584450"/>
          <p14:tracePt t="108084" x="5969000" y="2590800"/>
          <p14:tracePt t="108100" x="5975350" y="2597150"/>
          <p14:tracePt t="108117" x="5981700" y="2603500"/>
          <p14:tracePt t="108133" x="5988050" y="2603500"/>
          <p14:tracePt t="108167" x="5994400" y="2603500"/>
          <p14:tracePt t="108206" x="6007100" y="2603500"/>
          <p14:tracePt t="108270" x="6013450" y="2603500"/>
          <p14:tracePt t="108302" x="6019800" y="2603500"/>
          <p14:tracePt t="108326" x="6032500" y="2603500"/>
          <p14:tracePt t="108335" x="6038850" y="2603500"/>
          <p14:tracePt t="108350" x="6057900" y="2616200"/>
          <p14:tracePt t="108367" x="6108700" y="2724150"/>
          <p14:tracePt t="108384" x="6229350" y="2940050"/>
          <p14:tracePt t="108416" x="6546850" y="3409950"/>
          <p14:tracePt t="108442" x="6699250" y="3619500"/>
          <p14:tracePt t="108458" x="6724650" y="3651250"/>
          <p14:tracePt t="108467" x="6731000" y="3657600"/>
          <p14:tracePt t="108536" x="6737350" y="3657600"/>
          <p14:tracePt t="108559" x="6750050" y="3657600"/>
          <p14:tracePt t="108680" x="6743700" y="3657600"/>
          <p14:tracePt t="108714" x="6629400" y="3676650"/>
          <p14:tracePt t="108729" x="6534150" y="3702050"/>
          <p14:tracePt t="108741" x="6477000" y="3714750"/>
          <p14:tracePt t="108750" x="6369050" y="3740150"/>
          <p14:tracePt t="108767" x="6286500" y="3752850"/>
          <p14:tracePt t="108784" x="6248400" y="3778250"/>
          <p14:tracePt t="108800" x="6235700" y="3778250"/>
          <p14:tracePt t="109418" x="6229350" y="3778250"/>
          <p14:tracePt t="109454" x="5918200" y="3841750"/>
          <p14:tracePt t="109469" x="5727700" y="3841750"/>
          <p14:tracePt t="109484" x="5213350" y="3841750"/>
          <p14:tracePt t="109501" x="4641850" y="3822700"/>
          <p14:tracePt t="109517" x="4241800" y="3759200"/>
          <p14:tracePt t="109534" x="4102100" y="3746500"/>
          <p14:tracePt t="109551" x="4095750" y="3733800"/>
          <p14:tracePt t="109672" x="4171950" y="3733800"/>
          <p14:tracePt t="109680" x="4292600" y="3746500"/>
          <p14:tracePt t="109688" x="4502150" y="3759200"/>
          <p14:tracePt t="109724" x="5346700" y="3765550"/>
          <p14:tracePt t="109747" x="5543550" y="3765550"/>
          <p14:tracePt t="109799" x="5499100" y="3778250"/>
          <p14:tracePt t="109810" x="5365750" y="3797300"/>
          <p14:tracePt t="109820" x="5162550" y="3829050"/>
          <p14:tracePt t="109834" x="4749800" y="3879850"/>
          <p14:tracePt t="109851" x="4527550" y="3879850"/>
          <p14:tracePt t="109867" x="4508500" y="3879850"/>
          <p14:tracePt t="109884" x="4521200" y="3879850"/>
          <p14:tracePt t="109901" x="4819650" y="3879850"/>
          <p14:tracePt t="109918" x="5575300" y="3879850"/>
          <p14:tracePt t="109946" x="7219950" y="3879850"/>
          <p14:tracePt t="109974" x="7251700" y="3879850"/>
          <p14:tracePt t="109992" x="6781800" y="3879850"/>
          <p14:tracePt t="110002" x="6337300" y="3879850"/>
          <p14:tracePt t="110017" x="5340350" y="3879850"/>
          <p14:tracePt t="110034" x="4565650" y="3879850"/>
          <p14:tracePt t="110051" x="4445000" y="3892550"/>
          <p14:tracePt t="110075" x="4648200" y="3943350"/>
          <p14:tracePt t="110099" x="6064250" y="3994150"/>
          <p14:tracePt t="110125" x="7296150" y="3994150"/>
          <p14:tracePt t="110147" x="7340600" y="4006850"/>
          <p14:tracePt t="110163" x="7226300" y="4006850"/>
          <p14:tracePt t="110171" x="7023100" y="4006850"/>
          <p14:tracePt t="110184" x="6584950" y="4025900"/>
          <p14:tracePt t="110201" x="6286500" y="4025900"/>
          <p14:tracePt t="110218" x="6229350" y="4032250"/>
          <p14:tracePt t="110251" x="6261100" y="4032250"/>
          <p14:tracePt t="110268" x="6432550" y="4032250"/>
          <p14:tracePt t="110284" x="6540500" y="4013200"/>
          <p14:tracePt t="110301" x="6559550" y="4013200"/>
          <p14:tracePt t="110521" x="6534150" y="4013200"/>
          <p14:tracePt t="110557" x="5949950" y="3968750"/>
          <p14:tracePt t="110585" x="4972050" y="3829050"/>
          <p14:tracePt t="110613" x="4851400" y="3803650"/>
          <p14:tracePt t="110646" x="4845050" y="3803650"/>
          <p14:tracePt t="110662" x="4845050" y="3790950"/>
          <p14:tracePt t="110671" x="4851400" y="3778250"/>
          <p14:tracePt t="110684" x="4857750" y="3771900"/>
          <p14:tracePt t="110701" x="4883150" y="3759200"/>
          <p14:tracePt t="110718" x="4895850" y="3752850"/>
          <p14:tracePt t="111040" x="4883150" y="3771900"/>
          <p14:tracePt t="111074" x="4756150" y="4095750"/>
          <p14:tracePt t="111089" x="4686300" y="4324350"/>
          <p14:tracePt t="111105" x="4673600" y="4533900"/>
          <p14:tracePt t="111118" x="4641850" y="4756150"/>
          <p14:tracePt t="111134" x="4641850" y="5168900"/>
          <p14:tracePt t="111151" x="4616450" y="5670550"/>
          <p14:tracePt t="111168" x="4616450" y="6032500"/>
          <p14:tracePt t="111184" x="4616450" y="6223000"/>
          <p14:tracePt t="111201" x="4616450" y="6311900"/>
          <p14:tracePt t="111218" x="4622800" y="6318250"/>
          <p14:tracePt t="111279" x="4635500" y="6324600"/>
          <p14:tracePt t="111294" x="4692650" y="6172200"/>
          <p14:tracePt t="111309" x="4711700" y="6076950"/>
          <p14:tracePt t="111323" x="4806950" y="5778500"/>
          <p14:tracePt t="111334" x="4914900" y="5334000"/>
          <p14:tracePt t="111351" x="5029200" y="4876800"/>
          <p14:tracePt t="111368" x="5130800" y="4527550"/>
          <p14:tracePt t="111385" x="5175250" y="4406900"/>
          <p14:tracePt t="111401" x="5187950" y="4337050"/>
          <p14:tracePt t="111418" x="5187950" y="4330700"/>
          <p14:tracePt t="111464" x="5187950" y="4356100"/>
          <p14:tracePt t="111483" x="5187950" y="4800600"/>
          <p14:tracePt t="111496" x="5092700" y="5435600"/>
          <p14:tracePt t="111509" x="5048250" y="5670550"/>
          <p14:tracePt t="111518" x="4984750" y="5867400"/>
          <p14:tracePt t="111534" x="4959350" y="5969000"/>
          <p14:tracePt t="111568" x="4965700" y="5975350"/>
          <p14:tracePt t="111584" x="5073650" y="5759450"/>
          <p14:tracePt t="111601" x="5251450" y="5270500"/>
          <p14:tracePt t="111618" x="5365750" y="4730750"/>
          <p14:tracePt t="111635" x="5403850" y="4451350"/>
          <p14:tracePt t="111651" x="5416550" y="4387850"/>
          <p14:tracePt t="111668" x="5416550" y="4381500"/>
          <p14:tracePt t="111703" x="5416550" y="4483100"/>
          <p14:tracePt t="111718" x="5416550" y="4705350"/>
          <p14:tracePt t="111735" x="5416550" y="5467350"/>
          <p14:tracePt t="111762" x="5441950" y="5721350"/>
          <p14:tracePt t="111785" x="5486400" y="5746750"/>
          <p14:tracePt t="111801" x="5511800" y="5746750"/>
          <p14:tracePt t="111818" x="5556250" y="5702300"/>
          <p14:tracePt t="111835" x="5626100" y="5619750"/>
          <p14:tracePt t="111852" x="5676900" y="5537200"/>
          <p14:tracePt t="111868" x="5708650" y="5486400"/>
          <p14:tracePt t="111885" x="5708650" y="5480050"/>
          <p14:tracePt t="111968" x="5715000" y="5473700"/>
          <p14:tracePt t="111997" x="5721350" y="5473700"/>
          <p14:tracePt t="112040" x="5727700" y="5480050"/>
          <p14:tracePt t="118233" x="0" y="0"/>
        </p14:tracePtLst>
      </p14:laserTraceLst>
    </p:ext>
  </p:extLs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89912008"/>
              </p:ext>
            </p:extLst>
          </p:nvPr>
        </p:nvGraphicFramePr>
        <p:xfrm>
          <a:off x="2744350" y="1795903"/>
          <a:ext cx="5503862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5499000" imgH="952200" progId="Equation.DSMT4">
                  <p:embed/>
                </p:oleObj>
              </mc:Choice>
              <mc:Fallback>
                <p:oleObj name="Equation" r:id="rId3" imgW="5499000" imgH="95220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4350" y="1795903"/>
                        <a:ext cx="5503862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8221368"/>
              </p:ext>
            </p:extLst>
          </p:nvPr>
        </p:nvGraphicFramePr>
        <p:xfrm>
          <a:off x="3061752" y="3651647"/>
          <a:ext cx="5491162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5486400" imgH="952200" progId="Equation.DSMT4">
                  <p:embed/>
                </p:oleObj>
              </mc:Choice>
              <mc:Fallback>
                <p:oleObj name="Equation" r:id="rId5" imgW="5486400" imgH="952200" progId="Equation.DSMT4">
                  <p:embed/>
                  <p:pic>
                    <p:nvPicPr>
                      <p:cNvPr id="6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61752" y="3651647"/>
                        <a:ext cx="5491162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2253276" y="2960164"/>
            <a:ext cx="6362700" cy="3667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r>
              <a:rPr lang="en-US" altLang="en-US" i="1" dirty="0"/>
              <a:t>The derivative of a sum is the sum of the derivatives.</a:t>
            </a:r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1473912" y="4887119"/>
            <a:ext cx="7667625" cy="3667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r>
              <a:rPr lang="en-US" altLang="en-US" i="1" dirty="0"/>
              <a:t>The derivative of a difference is the difference of the derivatives.</a:t>
            </a:r>
          </a:p>
        </p:txBody>
      </p:sp>
    </p:spTree>
    <p:extLst>
      <p:ext uri="{BB962C8B-B14F-4D97-AF65-F5344CB8AC3E}">
        <p14:creationId xmlns:p14="http://schemas.microsoft.com/office/powerpoint/2010/main" val="3611774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5118"/>
    </mc:Choice>
    <mc:Fallback xmlns="">
      <p:transition advTm="35118"/>
    </mc:Fallback>
  </mc:AlternateContent>
  <p:extLst>
    <p:ext uri="{3A86A75C-4F4B-4683-9AE1-C65F6400EC91}">
      <p14:laserTraceLst xmlns:p14="http://schemas.microsoft.com/office/powerpoint/2010/main">
        <p14:tracePtLst>
          <p14:tracePt t="926" x="7002463" y="2933700"/>
          <p14:tracePt t="935" x="7040563" y="2971800"/>
          <p14:tracePt t="1214" x="7032625" y="2971800"/>
          <p14:tracePt t="1222" x="6918325" y="2987675"/>
          <p14:tracePt t="1233" x="6819900" y="2987675"/>
          <p14:tracePt t="1250" x="6569075" y="2987675"/>
          <p14:tracePt t="1267" x="6362700" y="2987675"/>
          <p14:tracePt t="1283" x="6126163" y="2987675"/>
          <p14:tracePt t="1300" x="5821363" y="2987675"/>
          <p14:tracePt t="1317" x="5470525" y="2987675"/>
          <p14:tracePt t="1334" x="4625975" y="2987675"/>
          <p14:tracePt t="1350" x="3794125" y="2987675"/>
          <p14:tracePt t="1366" x="2751138" y="2987675"/>
          <p14:tracePt t="1383" x="1782763" y="2987675"/>
          <p14:tracePt t="1400" x="1082675" y="2987675"/>
          <p14:tracePt t="1417" x="541338" y="2925763"/>
          <p14:tracePt t="1433" x="320675" y="2879725"/>
          <p14:tracePt t="1450" x="220663" y="2849563"/>
          <p14:tracePt t="1466" x="220663" y="2841625"/>
          <p14:tracePt t="5550" x="220663" y="2827338"/>
          <p14:tracePt t="5558" x="220663" y="2803525"/>
          <p14:tracePt t="5568" x="228600" y="2781300"/>
          <p14:tracePt t="5585" x="236538" y="2773363"/>
          <p14:tracePt t="5942" x="244475" y="2773363"/>
          <p14:tracePt t="5950" x="250825" y="2773363"/>
          <p14:tracePt t="5958" x="266700" y="2773363"/>
          <p14:tracePt t="5968" x="282575" y="2773363"/>
          <p14:tracePt t="5985" x="304800" y="2759075"/>
          <p14:tracePt t="6001" x="388938" y="2735263"/>
          <p14:tracePt t="6018" x="571500" y="2689225"/>
          <p14:tracePt t="6034" x="800100" y="2674938"/>
          <p14:tracePt t="6051" x="1235075" y="2613025"/>
          <p14:tracePt t="6069" x="2111375" y="2522538"/>
          <p14:tracePt t="6085" x="2727325" y="2438400"/>
          <p14:tracePt t="6102" x="3306763" y="2370138"/>
          <p14:tracePt t="6118" x="3703638" y="2301875"/>
          <p14:tracePt t="6135" x="3932238" y="2263775"/>
          <p14:tracePt t="6151" x="4016375" y="2247900"/>
          <p14:tracePt t="6168" x="4030663" y="2239963"/>
          <p14:tracePt t="6357" x="4008438" y="2247900"/>
          <p14:tracePt t="6365" x="4000500" y="2270125"/>
          <p14:tracePt t="6373" x="3978275" y="2301875"/>
          <p14:tracePt t="6384" x="3970338" y="2308225"/>
          <p14:tracePt t="6401" x="3916363" y="2324100"/>
          <p14:tracePt t="6418" x="3863975" y="2332038"/>
          <p14:tracePt t="6434" x="3825875" y="2332038"/>
          <p14:tracePt t="6451" x="3810000" y="2332038"/>
          <p14:tracePt t="6468" x="3794125" y="2332038"/>
          <p14:tracePt t="6485" x="3779838" y="2308225"/>
          <p14:tracePt t="6501" x="3763963" y="2263775"/>
          <p14:tracePt t="6518" x="3749675" y="2209800"/>
          <p14:tracePt t="6534" x="3717925" y="2171700"/>
          <p14:tracePt t="6551" x="3687763" y="2149475"/>
          <p14:tracePt t="6568" x="3649663" y="2125663"/>
          <p14:tracePt t="6584" x="3597275" y="2117725"/>
          <p14:tracePt t="6601" x="3489325" y="2111375"/>
          <p14:tracePt t="6618" x="3382963" y="2111375"/>
          <p14:tracePt t="6635" x="3284538" y="2111375"/>
          <p14:tracePt t="6651" x="3146425" y="2111375"/>
          <p14:tracePt t="6668" x="2994025" y="2111375"/>
          <p14:tracePt t="6685" x="2827338" y="2179638"/>
          <p14:tracePt t="6701" x="2765425" y="2209800"/>
          <p14:tracePt t="6718" x="2735263" y="2217738"/>
          <p14:tracePt t="7222" x="2743200" y="2187575"/>
          <p14:tracePt t="7235" x="2781300" y="2141538"/>
          <p14:tracePt t="7247" x="2827338" y="2095500"/>
          <p14:tracePt t="7258" x="2865438" y="2049463"/>
          <p14:tracePt t="7268" x="2903538" y="2003425"/>
          <p14:tracePt t="7285" x="2949575" y="1935163"/>
          <p14:tracePt t="7301" x="2971800" y="1897063"/>
          <p14:tracePt t="7318" x="2979738" y="1882775"/>
          <p14:tracePt t="7422" x="2979738" y="1958975"/>
          <p14:tracePt t="7435" x="2941638" y="2095500"/>
          <p14:tracePt t="7452" x="2911475" y="2446338"/>
          <p14:tracePt t="7469" x="2849563" y="2903538"/>
          <p14:tracePt t="7485" x="2849563" y="3025775"/>
          <p14:tracePt t="7501" x="2849563" y="3048000"/>
          <p14:tracePt t="7535" x="2865438" y="3048000"/>
          <p14:tracePt t="7552" x="2925763" y="3040063"/>
          <p14:tracePt t="7568" x="3055938" y="2963863"/>
          <p14:tracePt t="7585" x="3208338" y="2873375"/>
          <p14:tracePt t="7602" x="3368675" y="2751138"/>
          <p14:tracePt t="7618" x="3489325" y="2659063"/>
          <p14:tracePt t="7635" x="3589338" y="2590800"/>
          <p14:tracePt t="7652" x="3611563" y="2560638"/>
          <p14:tracePt t="7668" x="3627438" y="2552700"/>
          <p14:tracePt t="7685" x="3627438" y="2544763"/>
          <p14:tracePt t="7782" x="3641725" y="2530475"/>
          <p14:tracePt t="7795" x="3665538" y="2506663"/>
          <p14:tracePt t="7809" x="3794125" y="2476500"/>
          <p14:tracePt t="7822" x="3970338" y="2446338"/>
          <p14:tracePt t="7836" x="4130675" y="2430463"/>
          <p14:tracePt t="7852" x="4503738" y="2416175"/>
          <p14:tracePt t="7868" x="4899025" y="2416175"/>
          <p14:tracePt t="7885" x="5235575" y="2416175"/>
          <p14:tracePt t="7902" x="5356225" y="2416175"/>
          <p14:tracePt t="7918" x="5410200" y="2416175"/>
          <p14:tracePt t="7957" x="5418138" y="2416175"/>
          <p14:tracePt t="7968" x="5432425" y="2416175"/>
          <p14:tracePt t="7985" x="5494338" y="2416175"/>
          <p14:tracePt t="8002" x="5608638" y="2416175"/>
          <p14:tracePt t="8018" x="5730875" y="2416175"/>
          <p14:tracePt t="8035" x="5829300" y="2416175"/>
          <p14:tracePt t="8052" x="5889625" y="2408238"/>
          <p14:tracePt t="8068" x="5897563" y="2408238"/>
          <p14:tracePt t="8198" x="5889625" y="2392363"/>
          <p14:tracePt t="8211" x="5883275" y="2392363"/>
          <p14:tracePt t="8223" x="5859463" y="2392363"/>
          <p14:tracePt t="8235" x="5851525" y="2392363"/>
          <p14:tracePt t="8252" x="5775325" y="2422525"/>
          <p14:tracePt t="8269" x="5646738" y="2498725"/>
          <p14:tracePt t="8285" x="5554663" y="2552700"/>
          <p14:tracePt t="8302" x="5440363" y="2590800"/>
          <p14:tracePt t="8319" x="5311775" y="2628900"/>
          <p14:tracePt t="8335" x="5135563" y="2644775"/>
          <p14:tracePt t="8352" x="4822825" y="2651125"/>
          <p14:tracePt t="8369" x="4610100" y="2659063"/>
          <p14:tracePt t="8385" x="4381500" y="2636838"/>
          <p14:tracePt t="8402" x="4343400" y="2636838"/>
          <p14:tracePt t="11117" x="4343400" y="2628900"/>
          <p14:tracePt t="11126" x="4343400" y="2613025"/>
          <p14:tracePt t="11136" x="4365625" y="2582863"/>
          <p14:tracePt t="11153" x="4427538" y="2552700"/>
          <p14:tracePt t="11169" x="4533900" y="2536825"/>
          <p14:tracePt t="11186" x="4610100" y="2506663"/>
          <p14:tracePt t="11203" x="4640263" y="2468563"/>
          <p14:tracePt t="11542" x="4632325" y="2484438"/>
          <p14:tracePt t="11555" x="4625975" y="2492375"/>
          <p14:tracePt t="11570" x="4587875" y="2522538"/>
          <p14:tracePt t="11586" x="4579938" y="2530475"/>
          <p14:tracePt t="11603" x="4564063" y="2544763"/>
          <p14:tracePt t="11620" x="4549775" y="2574925"/>
          <p14:tracePt t="11637" x="4518025" y="2620963"/>
          <p14:tracePt t="11653" x="4487863" y="2651125"/>
          <p14:tracePt t="11670" x="4441825" y="2705100"/>
          <p14:tracePt t="11687" x="4389438" y="2789238"/>
          <p14:tracePt t="11703" x="4327525" y="2879725"/>
          <p14:tracePt t="11720" x="4275138" y="3017838"/>
          <p14:tracePt t="11736" x="4198938" y="3162300"/>
          <p14:tracePt t="11753" x="4130675" y="3322638"/>
          <p14:tracePt t="11770" x="4060825" y="3482975"/>
          <p14:tracePt t="11786" x="3984625" y="3649663"/>
          <p14:tracePt t="11804" x="3902075" y="3810000"/>
          <p14:tracePt t="11820" x="3840163" y="3940175"/>
          <p14:tracePt t="11837" x="3794125" y="4054475"/>
          <p14:tracePt t="11853" x="3779838" y="4114800"/>
          <p14:tracePt t="11870" x="3771900" y="4130675"/>
          <p14:tracePt t="11887" x="3771900" y="4137025"/>
          <p14:tracePt t="11920" x="3763963" y="4152900"/>
          <p14:tracePt t="11937" x="3756025" y="4160838"/>
          <p14:tracePt t="11957" x="3749675" y="4160838"/>
          <p14:tracePt t="11973" x="3733800" y="4175125"/>
          <p14:tracePt t="11989" x="3725863" y="4183063"/>
          <p14:tracePt t="12005" x="3711575" y="4183063"/>
          <p14:tracePt t="12021" x="3703638" y="4183063"/>
          <p14:tracePt t="12038" x="3695700" y="4183063"/>
          <p14:tracePt t="12053" x="3679825" y="4183063"/>
          <p14:tracePt t="12070" x="3673475" y="4183063"/>
          <p14:tracePt t="12103" x="3665538" y="4183063"/>
          <p14:tracePt t="12142" x="3657600" y="4183063"/>
          <p14:tracePt t="17558" x="3665538" y="4183063"/>
          <p14:tracePt t="17571" x="3771900" y="4130675"/>
          <p14:tracePt t="17584" x="4137025" y="3946525"/>
          <p14:tracePt t="17598" x="4267200" y="3763963"/>
          <p14:tracePt t="17610" x="4321175" y="3619500"/>
          <p14:tracePt t="17622" x="4419600" y="3208338"/>
          <p14:tracePt t="17639" x="4473575" y="2835275"/>
          <p14:tracePt t="17660" x="4473575" y="2598738"/>
          <p14:tracePt t="17672" x="4473575" y="2416175"/>
          <p14:tracePt t="17688" x="4403725" y="2247900"/>
          <p14:tracePt t="17705" x="4251325" y="2111375"/>
          <p14:tracePt t="17722" x="4046538" y="1981200"/>
          <p14:tracePt t="17738" x="3832225" y="1889125"/>
          <p14:tracePt t="17755" x="3641725" y="1836738"/>
          <p14:tracePt t="17772" x="3489325" y="1820863"/>
          <p14:tracePt t="17789" x="3413125" y="1820863"/>
          <p14:tracePt t="17805" x="3390900" y="1828800"/>
          <p14:tracePt t="17822" x="3382963" y="1828800"/>
          <p14:tracePt t="17839" x="3375025" y="1844675"/>
          <p14:tracePt t="17855" x="3360738" y="1851025"/>
          <p14:tracePt t="17872" x="3336925" y="1866900"/>
          <p14:tracePt t="17889" x="3276600" y="1897063"/>
          <p14:tracePt t="17905" x="3208338" y="1912938"/>
          <p14:tracePt t="17922" x="3124200" y="1927225"/>
          <p14:tracePt t="17939" x="3086100" y="1927225"/>
          <p14:tracePt t="17955" x="3078163" y="1927225"/>
          <p14:tracePt t="18030" x="3063875" y="1897063"/>
          <p14:tracePt t="18043" x="3055938" y="1844675"/>
          <p14:tracePt t="18056" x="3040063" y="1768475"/>
          <p14:tracePt t="18072" x="3032125" y="1722438"/>
          <p14:tracePt t="18089" x="3025775" y="1706563"/>
          <p14:tracePt t="18198" x="3025775" y="1782763"/>
          <p14:tracePt t="18211" x="3048000" y="1973263"/>
          <p14:tracePt t="18223" x="3094038" y="2324100"/>
          <p14:tracePt t="18239" x="3140075" y="2713038"/>
          <p14:tracePt t="18256" x="3146425" y="2911475"/>
          <p14:tracePt t="18273" x="3146425" y="2963863"/>
          <p14:tracePt t="18289" x="3146425" y="2971800"/>
          <p14:tracePt t="18342" x="3146425" y="2933700"/>
          <p14:tracePt t="18350" x="3154363" y="2873375"/>
          <p14:tracePt t="18364" x="3162300" y="2819400"/>
          <p14:tracePt t="18378" x="3178175" y="2773363"/>
          <p14:tracePt t="18389" x="3192463" y="2743200"/>
          <p14:tracePt t="18405" x="3216275" y="2651125"/>
          <p14:tracePt t="18422" x="3222625" y="2636838"/>
          <p14:tracePt t="18439" x="3222625" y="2628900"/>
          <p14:tracePt t="18456" x="3238500" y="2620963"/>
          <p14:tracePt t="18489" x="3238500" y="2613025"/>
          <p14:tracePt t="18806" x="3254375" y="2613025"/>
          <p14:tracePt t="18819" x="3292475" y="2590800"/>
          <p14:tracePt t="18831" x="3382963" y="2560638"/>
          <p14:tracePt t="18845" x="3505200" y="2506663"/>
          <p14:tracePt t="18858" x="3581400" y="2476500"/>
          <p14:tracePt t="18872" x="3725863" y="2422525"/>
          <p14:tracePt t="18889" x="3825875" y="2378075"/>
          <p14:tracePt t="18906" x="3886200" y="2346325"/>
          <p14:tracePt t="18922" x="3916363" y="2324100"/>
          <p14:tracePt t="18973" x="3916363" y="2308225"/>
          <p14:tracePt t="18981" x="3916363" y="2286000"/>
          <p14:tracePt t="18989" x="3916363" y="2278063"/>
          <p14:tracePt t="19006" x="3916363" y="2270125"/>
          <p14:tracePt t="19023" x="3916363" y="2263775"/>
          <p14:tracePt t="19039" x="3916363" y="2247900"/>
          <p14:tracePt t="19190" x="3962400" y="2270125"/>
          <p14:tracePt t="19203" x="4008438" y="2324100"/>
          <p14:tracePt t="19217" x="4130675" y="2422525"/>
          <p14:tracePt t="19230" x="4283075" y="2522538"/>
          <p14:tracePt t="19239" x="4365625" y="2568575"/>
          <p14:tracePt t="19256" x="4473575" y="2613025"/>
          <p14:tracePt t="19272" x="4556125" y="2620963"/>
          <p14:tracePt t="19289" x="4572000" y="2620963"/>
          <p14:tracePt t="19322" x="4587875" y="2620963"/>
          <p14:tracePt t="19339" x="4587875" y="2598738"/>
          <p14:tracePt t="19356" x="4602163" y="2560638"/>
          <p14:tracePt t="19373" x="4610100" y="2530475"/>
          <p14:tracePt t="19389" x="4618038" y="2506663"/>
          <p14:tracePt t="19406" x="4618038" y="2484438"/>
          <p14:tracePt t="19423" x="4632325" y="2476500"/>
          <p14:tracePt t="19439" x="4632325" y="2460625"/>
          <p14:tracePt t="19621" x="4648200" y="2454275"/>
          <p14:tracePt t="19630" x="4686300" y="2454275"/>
          <p14:tracePt t="19640" x="4732338" y="2454275"/>
          <p14:tracePt t="19656" x="4854575" y="2454275"/>
          <p14:tracePt t="19673" x="4953000" y="2454275"/>
          <p14:tracePt t="19689" x="5029200" y="2454275"/>
          <p14:tracePt t="19706" x="5037138" y="2454275"/>
          <p14:tracePt t="20174" x="5083175" y="2454275"/>
          <p14:tracePt t="20187" x="5181600" y="2454275"/>
          <p14:tracePt t="20199" x="5432425" y="2454275"/>
          <p14:tracePt t="20212" x="5578475" y="2454275"/>
          <p14:tracePt t="20226" x="5951538" y="2454275"/>
          <p14:tracePt t="20229" x="6103938" y="2446338"/>
          <p14:tracePt t="20242" x="6210300" y="2416175"/>
          <p14:tracePt t="20256" x="6324600" y="2384425"/>
          <p14:tracePt t="20273" x="6332538" y="2384425"/>
          <p14:tracePt t="20309" x="6332538" y="2378075"/>
          <p14:tracePt t="20323" x="6324600" y="2354263"/>
          <p14:tracePt t="20340" x="6316663" y="2354263"/>
          <p14:tracePt t="20356" x="6294438" y="2339975"/>
          <p14:tracePt t="20373" x="6270625" y="2332038"/>
          <p14:tracePt t="20390" x="6264275" y="2332038"/>
          <p14:tracePt t="20406" x="6256338" y="2332038"/>
          <p14:tracePt t="20423" x="6248400" y="2339975"/>
          <p14:tracePt t="20440" x="6278563" y="2408238"/>
          <p14:tracePt t="20456" x="6332538" y="2476500"/>
          <p14:tracePt t="20473" x="6378575" y="2560638"/>
          <p14:tracePt t="20490" x="6438900" y="2613025"/>
          <p14:tracePt t="20506" x="6454775" y="2628900"/>
          <p14:tracePt t="20557" x="6461125" y="2628900"/>
          <p14:tracePt t="20582" x="6469063" y="2628900"/>
          <p14:tracePt t="20594" x="6469063" y="2613025"/>
          <p14:tracePt t="20607" x="6469063" y="2582863"/>
          <p14:tracePt t="20624" x="6454775" y="2560638"/>
          <p14:tracePt t="20640" x="6446838" y="2536825"/>
          <p14:tracePt t="20657" x="6430963" y="2522538"/>
          <p14:tracePt t="20673" x="6430963" y="2514600"/>
          <p14:tracePt t="20706" x="6423025" y="2506663"/>
          <p14:tracePt t="20806" x="6416675" y="2506663"/>
          <p14:tracePt t="20846" x="6408738" y="2506663"/>
          <p14:tracePt t="20950" x="6400800" y="2498725"/>
          <p14:tracePt t="20963" x="6400800" y="2492375"/>
          <p14:tracePt t="20975" x="6400800" y="2476500"/>
          <p14:tracePt t="20990" x="6400800" y="2468563"/>
          <p14:tracePt t="21007" x="6400800" y="2454275"/>
          <p14:tracePt t="21023" x="6400800" y="2438400"/>
          <p14:tracePt t="21040" x="6400800" y="2430463"/>
          <p14:tracePt t="21057" x="6400800" y="2422525"/>
          <p14:tracePt t="21214" x="6392863" y="2422525"/>
          <p14:tracePt t="21230" x="6392863" y="2438400"/>
          <p14:tracePt t="21244" x="6392863" y="2454275"/>
          <p14:tracePt t="21257" x="6400800" y="2476500"/>
          <p14:tracePt t="21273" x="6430963" y="2506663"/>
          <p14:tracePt t="21290" x="6492875" y="2544763"/>
          <p14:tracePt t="21306" x="6621463" y="2574925"/>
          <p14:tracePt t="21323" x="6858000" y="2582863"/>
          <p14:tracePt t="21340" x="7124700" y="2582863"/>
          <p14:tracePt t="21357" x="7437438" y="2536825"/>
          <p14:tracePt t="21373" x="7604125" y="2454275"/>
          <p14:tracePt t="21390" x="7650163" y="2408238"/>
          <p14:tracePt t="21407" x="7673975" y="2378075"/>
          <p14:tracePt t="21423" x="7673975" y="2354263"/>
          <p14:tracePt t="21440" x="7673975" y="2339975"/>
          <p14:tracePt t="21526" x="7680325" y="2332038"/>
          <p14:tracePt t="21539" x="7712075" y="2332038"/>
          <p14:tracePt t="21552" x="7764463" y="2339975"/>
          <p14:tracePt t="21565" x="7870825" y="2370138"/>
          <p14:tracePt t="21573" x="7947025" y="2378075"/>
          <p14:tracePt t="21590" x="8115300" y="2384425"/>
          <p14:tracePt t="21607" x="8199438" y="2392363"/>
          <p14:tracePt t="21623" x="8207375" y="2392363"/>
          <p14:tracePt t="21822" x="8221663" y="2408238"/>
          <p14:tracePt t="21835" x="8229600" y="2422525"/>
          <p14:tracePt t="21847" x="8245475" y="2438400"/>
          <p14:tracePt t="21859" x="8245475" y="2454275"/>
          <p14:tracePt t="21873" x="8251825" y="2468563"/>
          <p14:tracePt t="21890" x="8259763" y="2484438"/>
          <p14:tracePt t="21907" x="8267700" y="2492375"/>
          <p14:tracePt t="21949" x="8259763" y="2492375"/>
          <p14:tracePt t="21957" x="8237538" y="2506663"/>
          <p14:tracePt t="21974" x="8153400" y="2514600"/>
          <p14:tracePt t="21990" x="7940675" y="2552700"/>
          <p14:tracePt t="22007" x="7497763" y="2620963"/>
          <p14:tracePt t="22023" x="6781800" y="2713038"/>
          <p14:tracePt t="22040" x="5875338" y="2849563"/>
          <p14:tracePt t="22057" x="5029200" y="2955925"/>
          <p14:tracePt t="22073" x="4305300" y="3055938"/>
          <p14:tracePt t="22090" x="3908425" y="3055938"/>
          <p14:tracePt t="22107" x="3711575" y="3055938"/>
          <p14:tracePt t="22123" x="3559175" y="3048000"/>
          <p14:tracePt t="22140" x="3436938" y="3009900"/>
          <p14:tracePt t="22157" x="3284538" y="2903538"/>
          <p14:tracePt t="22174" x="3162300" y="2841625"/>
          <p14:tracePt t="22190" x="3055938" y="2759075"/>
          <p14:tracePt t="22207" x="3017838" y="2674938"/>
          <p14:tracePt t="22224" x="2979738" y="2606675"/>
          <p14:tracePt t="22240" x="2963863" y="2560638"/>
          <p14:tracePt t="22257" x="2963863" y="2536825"/>
          <p14:tracePt t="22274" x="2963863" y="2522538"/>
          <p14:tracePt t="22290" x="2963863" y="2498725"/>
          <p14:tracePt t="22307" x="2963863" y="2492375"/>
          <p14:tracePt t="22341" x="2979738" y="2468563"/>
          <p14:tracePt t="22357" x="3017838" y="2446338"/>
          <p14:tracePt t="22374" x="3101975" y="2438400"/>
          <p14:tracePt t="22390" x="3230563" y="2438400"/>
          <p14:tracePt t="22407" x="3398838" y="2438400"/>
          <p14:tracePt t="22424" x="3543300" y="2438400"/>
          <p14:tracePt t="22440" x="3641725" y="2430463"/>
          <p14:tracePt t="22457" x="3679825" y="2430463"/>
          <p14:tracePt t="22490" x="3687763" y="2422525"/>
          <p14:tracePt t="22614" x="3695700" y="2454275"/>
          <p14:tracePt t="22627" x="3717925" y="2498725"/>
          <p14:tracePt t="22641" x="3787775" y="2606675"/>
          <p14:tracePt t="22658" x="3863975" y="2682875"/>
          <p14:tracePt t="22674" x="3908425" y="2713038"/>
          <p14:tracePt t="22690" x="3924300" y="2713038"/>
          <p14:tracePt t="22733" x="3908425" y="2674938"/>
          <p14:tracePt t="22741" x="3894138" y="2644775"/>
          <p14:tracePt t="22757" x="3863975" y="2582863"/>
          <p14:tracePt t="22774" x="3840163" y="2536825"/>
          <p14:tracePt t="22791" x="3832225" y="2522538"/>
          <p14:tracePt t="22807" x="3832225" y="2514600"/>
          <p14:tracePt t="22861" x="3848100" y="2506663"/>
          <p14:tracePt t="22869" x="3894138" y="2506663"/>
          <p14:tracePt t="22877" x="3984625" y="2530475"/>
          <p14:tracePt t="22891" x="4160838" y="2544763"/>
          <p14:tracePt t="22907" x="4860925" y="2651125"/>
          <p14:tracePt t="22924" x="5699125" y="2689225"/>
          <p14:tracePt t="22941" x="6713538" y="2720975"/>
          <p14:tracePt t="22957" x="6964363" y="2720975"/>
          <p14:tracePt t="22974" x="6994525" y="2720975"/>
          <p14:tracePt t="23007" x="7002463" y="2720975"/>
          <p14:tracePt t="23024" x="7002463" y="2713038"/>
          <p14:tracePt t="23041" x="7002463" y="2705100"/>
          <p14:tracePt t="23111" x="7048500" y="2705100"/>
          <p14:tracePt t="23123" x="7108825" y="2720975"/>
          <p14:tracePt t="23135" x="7277100" y="2759075"/>
          <p14:tracePt t="23148" x="7375525" y="2765425"/>
          <p14:tracePt t="23158" x="7543800" y="2803525"/>
          <p14:tracePt t="23174" x="7620000" y="2819400"/>
          <p14:tracePt t="23237" x="7612063" y="2819400"/>
          <p14:tracePt t="23245" x="7573963" y="2819400"/>
          <p14:tracePt t="23257" x="7527925" y="2819400"/>
          <p14:tracePt t="23274" x="7331075" y="2819400"/>
          <p14:tracePt t="23291" x="7056438" y="2819400"/>
          <p14:tracePt t="23307" x="6423025" y="2857500"/>
          <p14:tracePt t="23324" x="5791200" y="2994025"/>
          <p14:tracePt t="23341" x="5318125" y="3140075"/>
          <p14:tracePt t="23357" x="4876800" y="3330575"/>
          <p14:tracePt t="23374" x="4746625" y="3421063"/>
          <p14:tracePt t="23391" x="4670425" y="3527425"/>
          <p14:tracePt t="23407" x="4632325" y="3611563"/>
          <p14:tracePt t="23424" x="4618038" y="3741738"/>
          <p14:tracePt t="23441" x="4587875" y="3932238"/>
          <p14:tracePt t="23457" x="4587875" y="4130675"/>
          <p14:tracePt t="23474" x="4587875" y="4283075"/>
          <p14:tracePt t="23491" x="4610100" y="4373563"/>
          <p14:tracePt t="23508" x="4656138" y="4457700"/>
          <p14:tracePt t="23524" x="4678363" y="4479925"/>
          <p14:tracePt t="23541" x="4686300" y="4487863"/>
          <p14:tracePt t="23638" x="4686300" y="4479925"/>
          <p14:tracePt t="23651" x="4664075" y="4449763"/>
          <p14:tracePt t="23660" x="4648200" y="4419600"/>
          <p14:tracePt t="23674" x="4632325" y="4397375"/>
          <p14:tracePt t="23691" x="4625975" y="4397375"/>
          <p14:tracePt t="23934" x="4618038" y="4381500"/>
          <p14:tracePt t="23947" x="4602163" y="4365625"/>
          <p14:tracePt t="23959" x="4594225" y="4351338"/>
          <p14:tracePt t="23974" x="4579938" y="4327525"/>
          <p14:tracePt t="23991" x="4572000" y="4321175"/>
          <p14:tracePt t="24008" x="4533900" y="4313238"/>
          <p14:tracePt t="24024" x="4487863" y="4305300"/>
          <p14:tracePt t="24041" x="4327525" y="4297363"/>
          <p14:tracePt t="24058" x="4054475" y="4297363"/>
          <p14:tracePt t="24074" x="3779838" y="4335463"/>
          <p14:tracePt t="24099" x="3284538" y="4594225"/>
          <p14:tracePt t="24111" x="3048000" y="4816475"/>
          <p14:tracePt t="24124" x="2979738" y="4906963"/>
          <p14:tracePt t="24141" x="2819400" y="5151438"/>
          <p14:tracePt t="24157" x="2759075" y="5249863"/>
          <p14:tracePt t="24174" x="2743200" y="5295900"/>
          <p14:tracePt t="24191" x="2727325" y="5326063"/>
          <p14:tracePt t="24208" x="2682875" y="5387975"/>
          <p14:tracePt t="24225" x="2620963" y="5440363"/>
          <p14:tracePt t="24241" x="2536825" y="5486400"/>
          <p14:tracePt t="24258" x="2468563" y="5516563"/>
          <p14:tracePt t="24261" x="2422525" y="5524500"/>
          <p14:tracePt t="24275" x="2416175" y="5524500"/>
          <p14:tracePt t="24291" x="2400300" y="5524500"/>
          <p14:tracePt t="24358" x="2392363" y="5516563"/>
          <p14:tracePt t="24366" x="2370138" y="5470525"/>
          <p14:tracePt t="24375" x="2362200" y="5456238"/>
          <p14:tracePt t="24391" x="2301875" y="5418138"/>
          <p14:tracePt t="24646" x="2301875" y="5410200"/>
          <p14:tracePt t="24654" x="2324100" y="5387975"/>
          <p14:tracePt t="24662" x="2354263" y="5349875"/>
          <p14:tracePt t="24675" x="2384425" y="5334000"/>
          <p14:tracePt t="24692" x="2430463" y="5295900"/>
          <p14:tracePt t="24709" x="2454275" y="5241925"/>
          <p14:tracePt t="24725" x="2552700" y="5121275"/>
          <p14:tracePt t="24741" x="2689225" y="4983163"/>
          <p14:tracePt t="24758" x="2811463" y="4830763"/>
          <p14:tracePt t="24775" x="2933700" y="4656138"/>
          <p14:tracePt t="24792" x="3032125" y="4479925"/>
          <p14:tracePt t="24808" x="3116263" y="4289425"/>
          <p14:tracePt t="24825" x="3162300" y="4122738"/>
          <p14:tracePt t="24841" x="3200400" y="4000500"/>
          <p14:tracePt t="24858" x="3238500" y="3856038"/>
          <p14:tracePt t="24874" x="3268663" y="3725863"/>
          <p14:tracePt t="24891" x="3284538" y="3641725"/>
          <p14:tracePt t="24908" x="3298825" y="3565525"/>
          <p14:tracePt t="24925" x="3298825" y="3521075"/>
          <p14:tracePt t="24941" x="3298825" y="3513138"/>
          <p14:tracePt t="24989" x="3306763" y="3505200"/>
          <p14:tracePt t="25005" x="3306763" y="3497263"/>
          <p14:tracePt t="25158" x="3306763" y="3505200"/>
          <p14:tracePt t="25166" x="3306763" y="3597275"/>
          <p14:tracePt t="25179" x="3306763" y="3695700"/>
          <p14:tracePt t="25193" x="3306763" y="3908425"/>
          <p14:tracePt t="25208" x="3306763" y="4060825"/>
          <p14:tracePt t="25225" x="3306763" y="4092575"/>
          <p14:tracePt t="25277" x="3314700" y="4092575"/>
          <p14:tracePt t="25294" x="3322638" y="4084638"/>
          <p14:tracePt t="25306" x="3322638" y="4046538"/>
          <p14:tracePt t="25319" x="3322638" y="3992563"/>
          <p14:tracePt t="25332" x="3330575" y="3962400"/>
          <p14:tracePt t="25345" x="3336925" y="3902075"/>
          <p14:tracePt t="25358" x="3352800" y="3832225"/>
          <p14:tracePt t="25375" x="3352800" y="3779838"/>
          <p14:tracePt t="25391" x="3360738" y="3741738"/>
          <p14:tracePt t="25408" x="3368675" y="3711575"/>
          <p14:tracePt t="25425" x="3368675" y="3673475"/>
          <p14:tracePt t="25441" x="3375025" y="3649663"/>
          <p14:tracePt t="25458" x="3375025" y="3635375"/>
          <p14:tracePt t="25475" x="3382963" y="3627438"/>
          <p14:tracePt t="25491" x="3382963" y="3619500"/>
          <p14:tracePt t="25508" x="3382963" y="3611563"/>
          <p14:tracePt t="26054" x="3382963" y="3619500"/>
          <p14:tracePt t="26066" x="3382963" y="3657600"/>
          <p14:tracePt t="26075" x="3375025" y="3725863"/>
          <p14:tracePt t="26092" x="3375025" y="3932238"/>
          <p14:tracePt t="26108" x="3375025" y="4267200"/>
          <p14:tracePt t="26125" x="3375025" y="4884738"/>
          <p14:tracePt t="26142" x="3375025" y="5203825"/>
          <p14:tracePt t="26158" x="3375025" y="5402263"/>
          <p14:tracePt t="26175" x="3375025" y="5486400"/>
          <p14:tracePt t="26192" x="3375025" y="5494338"/>
          <p14:tracePt t="26237" x="3375025" y="5418138"/>
          <p14:tracePt t="26245" x="3375025" y="5173663"/>
          <p14:tracePt t="26258" x="3390900" y="4892675"/>
          <p14:tracePt t="26275" x="3406775" y="4313238"/>
          <p14:tracePt t="26292" x="3429000" y="3924300"/>
          <p14:tracePt t="26293" x="3429000" y="3741738"/>
          <p14:tracePt t="26309" x="3429000" y="3521075"/>
          <p14:tracePt t="26325" x="3429000" y="3390900"/>
          <p14:tracePt t="26342" x="3429000" y="3352800"/>
          <p14:tracePt t="26397" x="3429000" y="3382963"/>
          <p14:tracePt t="26405" x="3429000" y="3475038"/>
          <p14:tracePt t="26413" x="3429000" y="3581400"/>
          <p14:tracePt t="26425" x="3382963" y="3733800"/>
          <p14:tracePt t="26442" x="3268663" y="4106863"/>
          <p14:tracePt t="26458" x="3178175" y="4351338"/>
          <p14:tracePt t="26475" x="3154363" y="4419600"/>
          <p14:tracePt t="26517" x="3154363" y="4411663"/>
          <p14:tracePt t="26525" x="3170238" y="4321175"/>
          <p14:tracePt t="26542" x="3230563" y="4084638"/>
          <p14:tracePt t="26558" x="3254375" y="3856038"/>
          <p14:tracePt t="26575" x="3292475" y="3679825"/>
          <p14:tracePt t="26592" x="3306763" y="3543300"/>
          <p14:tracePt t="26608" x="3314700" y="3505200"/>
          <p14:tracePt t="26625" x="3314700" y="3482975"/>
          <p14:tracePt t="26846" x="3314700" y="3527425"/>
          <p14:tracePt t="26857" x="3306763" y="3649663"/>
          <p14:tracePt t="26864" x="3306763" y="3817938"/>
          <p14:tracePt t="26875" x="3306763" y="4046538"/>
          <p14:tracePt t="26892" x="3298825" y="4525963"/>
          <p14:tracePt t="26908" x="3284538" y="4945063"/>
          <p14:tracePt t="26925" x="3284538" y="5318125"/>
          <p14:tracePt t="26942" x="3284538" y="5426075"/>
          <p14:tracePt t="26958" x="3284538" y="5432425"/>
          <p14:tracePt t="27013" x="3284538" y="5418138"/>
          <p14:tracePt t="27021" x="3284538" y="5280025"/>
          <p14:tracePt t="27029" x="3284538" y="5135563"/>
          <p14:tracePt t="27042" x="3292475" y="4945063"/>
          <p14:tracePt t="27059" x="3314700" y="4602163"/>
          <p14:tracePt t="27075" x="3314700" y="4365625"/>
          <p14:tracePt t="27093" x="3314700" y="4183063"/>
          <p14:tracePt t="27110" x="3314700" y="4137025"/>
          <p14:tracePt t="27174" x="3314700" y="4160838"/>
          <p14:tracePt t="27187" x="3314700" y="4221163"/>
          <p14:tracePt t="27199" x="3314700" y="4435475"/>
          <p14:tracePt t="27209" x="3314700" y="4533900"/>
          <p14:tracePt t="27225" x="3314700" y="4724400"/>
          <p14:tracePt t="27242" x="3336925" y="4830763"/>
          <p14:tracePt t="27259" x="3344863" y="4854575"/>
          <p14:tracePt t="27301" x="3360738" y="4854575"/>
          <p14:tracePt t="27310" x="3390900" y="4800600"/>
          <p14:tracePt t="27325" x="3436938" y="4610100"/>
          <p14:tracePt t="27342" x="3482975" y="4441825"/>
          <p14:tracePt t="27359" x="3513138" y="4359275"/>
          <p14:tracePt t="27375" x="3521075" y="4343400"/>
          <p14:tracePt t="27478" x="3521075" y="4335463"/>
          <p14:tracePt t="27491" x="3505200" y="4335463"/>
          <p14:tracePt t="27503" x="3406775" y="4381500"/>
          <p14:tracePt t="27516" x="3360738" y="4403725"/>
          <p14:tracePt t="27530" x="3268663" y="4427538"/>
          <p14:tracePt t="27542" x="3260725" y="4427538"/>
          <p14:tracePt t="27878" x="3284538" y="4441825"/>
          <p14:tracePt t="27893" x="3429000" y="4449763"/>
          <p14:tracePt t="27901" x="3521075" y="4449763"/>
          <p14:tracePt t="27909" x="3619500" y="4449763"/>
          <p14:tracePt t="27926" x="3825875" y="4449763"/>
          <p14:tracePt t="27942" x="4038600" y="4449763"/>
          <p14:tracePt t="27959" x="4175125" y="4449763"/>
          <p14:tracePt t="27976" x="4259263" y="4449763"/>
          <p14:tracePt t="27992" x="4275138" y="4441825"/>
          <p14:tracePt t="28134" x="4289425" y="4435475"/>
          <p14:tracePt t="28147" x="4321175" y="4419600"/>
          <p14:tracePt t="28159" x="4397375" y="4419600"/>
          <p14:tracePt t="28176" x="4511675" y="4397375"/>
          <p14:tracePt t="28192" x="4678363" y="4373563"/>
          <p14:tracePt t="28209" x="4830763" y="4359275"/>
          <p14:tracePt t="28226" x="4945063" y="4335463"/>
          <p14:tracePt t="28242" x="5021263" y="4313238"/>
          <p14:tracePt t="28259" x="5037138" y="4305300"/>
          <p14:tracePt t="28350" x="5045075" y="4305300"/>
          <p14:tracePt t="28362" x="5059363" y="4289425"/>
          <p14:tracePt t="28376" x="5067300" y="4283075"/>
          <p14:tracePt t="28393" x="5089525" y="4275138"/>
          <p14:tracePt t="28409" x="5127625" y="4267200"/>
          <p14:tracePt t="28426" x="5211763" y="4251325"/>
          <p14:tracePt t="28443" x="5311775" y="4244975"/>
          <p14:tracePt t="28460" x="5456238" y="4244975"/>
          <p14:tracePt t="28476" x="5622925" y="4244975"/>
          <p14:tracePt t="28493" x="5753100" y="4237038"/>
          <p14:tracePt t="28509" x="5775325" y="4229100"/>
          <p14:tracePt t="28573" x="5783263" y="4229100"/>
          <p14:tracePt t="28597" x="5791200" y="4213225"/>
          <p14:tracePt t="28614" x="5807075" y="4213225"/>
          <p14:tracePt t="28626" x="5813425" y="4213225"/>
          <p14:tracePt t="28643" x="5845175" y="4213225"/>
          <p14:tracePt t="28660" x="5867400" y="4213225"/>
          <p14:tracePt t="28676" x="5951538" y="4213225"/>
          <p14:tracePt t="28693" x="6035675" y="4237038"/>
          <p14:tracePt t="28710" x="6142038" y="4289425"/>
          <p14:tracePt t="28726" x="6164263" y="4305300"/>
          <p14:tracePt t="28743" x="6172200" y="4305300"/>
          <p14:tracePt t="28776" x="6172200" y="4313238"/>
          <p14:tracePt t="28805" x="6172200" y="4321175"/>
          <p14:tracePt t="28814" x="6156325" y="4321175"/>
          <p14:tracePt t="28826" x="6134100" y="4321175"/>
          <p14:tracePt t="28843" x="6088063" y="4321175"/>
          <p14:tracePt t="28859" x="6049963" y="4321175"/>
          <p14:tracePt t="28876" x="6019800" y="4321175"/>
          <p14:tracePt t="28893" x="6011863" y="4321175"/>
          <p14:tracePt t="29077" x="6019800" y="4321175"/>
          <p14:tracePt t="29085" x="6035675" y="4321175"/>
          <p14:tracePt t="29095" x="6080125" y="4321175"/>
          <p14:tracePt t="29110" x="6308725" y="4335463"/>
          <p14:tracePt t="29127" x="6523038" y="4335463"/>
          <p14:tracePt t="29143" x="6675438" y="4335463"/>
          <p14:tracePt t="29159" x="6811963" y="4251325"/>
          <p14:tracePt t="29176" x="6880225" y="4191000"/>
          <p14:tracePt t="29193" x="6888163" y="4175125"/>
          <p14:tracePt t="29210" x="6888163" y="4144963"/>
          <p14:tracePt t="29226" x="6888163" y="4098925"/>
          <p14:tracePt t="29243" x="6850063" y="4054475"/>
          <p14:tracePt t="29260" x="6827838" y="4022725"/>
          <p14:tracePt t="29276" x="6819900" y="4016375"/>
          <p14:tracePt t="29358" x="6819900" y="4022725"/>
          <p14:tracePt t="29371" x="6819900" y="4046538"/>
          <p14:tracePt t="29383" x="6819900" y="4084638"/>
          <p14:tracePt t="29394" x="6819900" y="4106863"/>
          <p14:tracePt t="29410" x="6819900" y="4137025"/>
          <p14:tracePt t="29426" x="6819900" y="4183063"/>
          <p14:tracePt t="29443" x="6827838" y="4191000"/>
          <p14:tracePt t="29501" x="6827838" y="4198938"/>
          <p14:tracePt t="29517" x="6811963" y="4198938"/>
          <p14:tracePt t="29525" x="6797675" y="4198938"/>
          <p14:tracePt t="29533" x="6773863" y="4198938"/>
          <p14:tracePt t="29543" x="6751638" y="4198938"/>
          <p14:tracePt t="29559" x="6721475" y="4198938"/>
          <p14:tracePt t="29576" x="6683375" y="4198938"/>
          <p14:tracePt t="29593" x="6659563" y="4198938"/>
          <p14:tracePt t="29610" x="6607175" y="4213225"/>
          <p14:tracePt t="29626" x="6515100" y="4289425"/>
          <p14:tracePt t="29643" x="6400800" y="4359275"/>
          <p14:tracePt t="29660" x="6218238" y="4479925"/>
          <p14:tracePt t="29677" x="5600700" y="4716463"/>
          <p14:tracePt t="29693" x="5173663" y="4816475"/>
          <p14:tracePt t="29710" x="4754563" y="4876800"/>
          <p14:tracePt t="29726" x="4473575" y="4884738"/>
          <p14:tracePt t="29743" x="4359275" y="4860925"/>
          <p14:tracePt t="29760" x="4305300" y="4792663"/>
          <p14:tracePt t="29776" x="4237038" y="4670425"/>
          <p14:tracePt t="29793" x="4175125" y="4511675"/>
          <p14:tracePt t="29810" x="4068763" y="4343400"/>
          <p14:tracePt t="29826" x="3992563" y="4244975"/>
          <p14:tracePt t="29843" x="3932238" y="4191000"/>
          <p14:tracePt t="29860" x="3894138" y="4168775"/>
          <p14:tracePt t="29982" x="3886200" y="4168775"/>
          <p14:tracePt t="29995" x="3908425" y="4198938"/>
          <p14:tracePt t="30010" x="4060825" y="4244975"/>
          <p14:tracePt t="30027" x="4435475" y="4259263"/>
          <p14:tracePt t="30043" x="5159375" y="4259263"/>
          <p14:tracePt t="30060" x="5943600" y="4259263"/>
          <p14:tracePt t="30077" x="6811963" y="4191000"/>
          <p14:tracePt t="30093" x="7010400" y="4152900"/>
          <p14:tracePt t="30110" x="7078663" y="4144963"/>
          <p14:tracePt t="30317" x="7094538" y="4144963"/>
          <p14:tracePt t="30333" x="7108825" y="4152900"/>
          <p14:tracePt t="30341" x="7116763" y="4168775"/>
          <p14:tracePt t="30349" x="7116763" y="4175125"/>
          <p14:tracePt t="30360" x="7116763" y="4183063"/>
          <p14:tracePt t="30376" x="7124700" y="4191000"/>
          <p14:tracePt t="30393" x="7132638" y="4198938"/>
          <p14:tracePt t="30410" x="7132638" y="4206875"/>
          <p14:tracePt t="30427" x="7132638" y="4229100"/>
          <p14:tracePt t="30443" x="7124700" y="4229100"/>
          <p14:tracePt t="30477" x="7102475" y="4229100"/>
          <p14:tracePt t="30494" x="7094538" y="4229100"/>
          <p14:tracePt t="30582" x="7108825" y="4237038"/>
          <p14:tracePt t="30595" x="7146925" y="4244975"/>
          <p14:tracePt t="30610" x="7261225" y="4259263"/>
          <p14:tracePt t="30627" x="7437438" y="4259263"/>
          <p14:tracePt t="30644" x="7551738" y="4244975"/>
          <p14:tracePt t="30660" x="7589838" y="4221163"/>
          <p14:tracePt t="30677" x="7589838" y="4191000"/>
          <p14:tracePt t="30693" x="7573963" y="4144963"/>
          <p14:tracePt t="30710" x="7513638" y="4098925"/>
          <p14:tracePt t="30727" x="7353300" y="4054475"/>
          <p14:tracePt t="30743" x="6980238" y="3992563"/>
          <p14:tracePt t="30760" x="6362700" y="3924300"/>
          <p14:tracePt t="30777" x="5807075" y="3924300"/>
          <p14:tracePt t="30793" x="5364163" y="3924300"/>
          <p14:tracePt t="30810" x="4945063" y="4046538"/>
          <p14:tracePt t="30827" x="4664075" y="4152900"/>
          <p14:tracePt t="30844" x="4518025" y="4213225"/>
          <p14:tracePt t="30861" x="4435475" y="4267200"/>
          <p14:tracePt t="30877" x="4419600" y="4283075"/>
          <p14:tracePt t="30893" x="4411663" y="4289425"/>
          <p14:tracePt t="30910" x="4397375" y="4305300"/>
          <p14:tracePt t="30981" x="4397375" y="4289425"/>
          <p14:tracePt t="30990" x="4397375" y="4283075"/>
          <p14:tracePt t="30998" x="4397375" y="4275138"/>
          <p14:tracePt t="31010" x="4397375" y="4259263"/>
          <p14:tracePt t="31027" x="4403725" y="4251325"/>
          <p14:tracePt t="31101" x="4419600" y="4251325"/>
          <p14:tracePt t="31109" x="4441825" y="4251325"/>
          <p14:tracePt t="31117" x="4473575" y="4251325"/>
          <p14:tracePt t="31127" x="4525963" y="4259263"/>
          <p14:tracePt t="31144" x="4670425" y="4275138"/>
          <p14:tracePt t="31160" x="4930775" y="4275138"/>
          <p14:tracePt t="31177" x="5165725" y="4275138"/>
          <p14:tracePt t="31194" x="5311775" y="4275138"/>
          <p14:tracePt t="31211" x="5334000" y="4275138"/>
          <p14:tracePt t="31382" x="5418138" y="4275138"/>
          <p14:tracePt t="31395" x="5540375" y="4275138"/>
          <p14:tracePt t="31411" x="6057900" y="4275138"/>
          <p14:tracePt t="31427" x="6553200" y="4275138"/>
          <p14:tracePt t="31444" x="6980238" y="4251325"/>
          <p14:tracePt t="31460" x="7108825" y="4198938"/>
          <p14:tracePt t="31477" x="7116763" y="4191000"/>
          <p14:tracePt t="31494" x="7124700" y="4183063"/>
          <p14:tracePt t="31510" x="7124700" y="4175125"/>
          <p14:tracePt t="31527" x="7124700" y="4160838"/>
          <p14:tracePt t="31544" x="7192963" y="4137025"/>
          <p14:tracePt t="31560" x="7299325" y="4114800"/>
          <p14:tracePt t="31577" x="7437438" y="4106863"/>
          <p14:tracePt t="31594" x="7635875" y="4106863"/>
          <p14:tracePt t="31610" x="7864475" y="4183063"/>
          <p14:tracePt t="31627" x="8161338" y="4267200"/>
          <p14:tracePt t="31644" x="8305800" y="4283075"/>
          <p14:tracePt t="31661" x="8435975" y="4351338"/>
          <p14:tracePt t="31677" x="8458200" y="4359275"/>
          <p14:tracePt t="31830" x="8435975" y="4365625"/>
          <p14:tracePt t="31843" x="8420100" y="4381500"/>
          <p14:tracePt t="31856" x="8397875" y="4419600"/>
          <p14:tracePt t="31869" x="8351838" y="4441825"/>
          <p14:tracePt t="31882" x="8297863" y="4449763"/>
          <p14:tracePt t="31894" x="8221663" y="4457700"/>
          <p14:tracePt t="32270" x="8229600" y="4449763"/>
          <p14:tracePt t="32283" x="8229600" y="4435475"/>
          <p14:tracePt t="32295" x="8251825" y="4411663"/>
          <p14:tracePt t="32326" x="8251825" y="4403725"/>
          <p14:tracePt t="32334" x="8251825" y="4397375"/>
          <p14:tracePt t="32344" x="8251825" y="4389438"/>
          <p14:tracePt t="32361" x="8245475" y="4381500"/>
        </p14:tracePtLst>
      </p14:laserTrace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188" t="33097" r="34734" b="30357"/>
          <a:stretch/>
        </p:blipFill>
        <p:spPr>
          <a:xfrm>
            <a:off x="2844501" y="2018547"/>
            <a:ext cx="5035144" cy="3129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8832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1984"/>
    </mc:Choice>
    <mc:Fallback xmlns="">
      <p:transition advTm="61984"/>
    </mc:Fallback>
  </mc:AlternateContent>
  <p:extLst>
    <p:ext uri="{3A86A75C-4F4B-4683-9AE1-C65F6400EC91}">
      <p14:laserTraceLst xmlns:p14="http://schemas.microsoft.com/office/powerpoint/2010/main">
        <p14:tracePtLst>
          <p14:tracePt t="512" x="8289925" y="4365625"/>
          <p14:tracePt t="520" x="8466138" y="4335463"/>
          <p14:tracePt t="528" x="8572500" y="4297363"/>
          <p14:tracePt t="712" x="8518525" y="4313238"/>
          <p14:tracePt t="720" x="8412163" y="4335463"/>
          <p14:tracePt t="728" x="8297863" y="4365625"/>
          <p14:tracePt t="744" x="8061325" y="4381500"/>
          <p14:tracePt t="761" x="7688263" y="4335463"/>
          <p14:tracePt t="778" x="7032625" y="4251325"/>
          <p14:tracePt t="794" x="6202363" y="4114800"/>
          <p14:tracePt t="811" x="5249863" y="3978275"/>
          <p14:tracePt t="828" x="4283075" y="3817938"/>
          <p14:tracePt t="844" x="3368675" y="3649663"/>
          <p14:tracePt t="861" x="2644775" y="3444875"/>
          <p14:tracePt t="878" x="2270125" y="3322638"/>
          <p14:tracePt t="894" x="2141538" y="3276600"/>
          <p14:tracePt t="911" x="2125663" y="3268663"/>
          <p14:tracePt t="1328" x="2117725" y="3260725"/>
          <p14:tracePt t="1336" x="2117725" y="3246438"/>
          <p14:tracePt t="1344" x="2239963" y="3216275"/>
          <p14:tracePt t="1361" x="2841625" y="3116263"/>
          <p14:tracePt t="1378" x="3513138" y="3094038"/>
          <p14:tracePt t="1395" x="4152900" y="3094038"/>
          <p14:tracePt t="1411" x="4770438" y="3094038"/>
          <p14:tracePt t="1428" x="5203825" y="3094038"/>
          <p14:tracePt t="1445" x="5380038" y="3094038"/>
          <p14:tracePt t="1461" x="5402263" y="3094038"/>
          <p14:tracePt t="1512" x="5402263" y="3146425"/>
          <p14:tracePt t="1520" x="5394325" y="3230563"/>
          <p14:tracePt t="1528" x="5387975" y="3322638"/>
          <p14:tracePt t="1545" x="5341938" y="3627438"/>
          <p14:tracePt t="1561" x="5265738" y="3932238"/>
          <p14:tracePt t="1578" x="5211763" y="4098925"/>
          <p14:tracePt t="1595" x="5197475" y="4144963"/>
          <p14:tracePt t="1611" x="5189538" y="4152900"/>
          <p14:tracePt t="1628" x="5189538" y="4160838"/>
          <p14:tracePt t="1645" x="5181600" y="4160838"/>
          <p14:tracePt t="1661" x="5159375" y="4098925"/>
          <p14:tracePt t="1678" x="5127625" y="3992563"/>
          <p14:tracePt t="1695" x="5059363" y="3741738"/>
          <p14:tracePt t="1712" x="5006975" y="3611563"/>
          <p14:tracePt t="1728" x="4953000" y="3521075"/>
          <p14:tracePt t="1745" x="4906963" y="3497263"/>
          <p14:tracePt t="1761" x="4892675" y="3489325"/>
          <p14:tracePt t="1778" x="4884738" y="3489325"/>
          <p14:tracePt t="1795" x="4860925" y="3527425"/>
          <p14:tracePt t="1811" x="4808538" y="3619500"/>
          <p14:tracePt t="1828" x="4754563" y="3695700"/>
          <p14:tracePt t="1845" x="4708525" y="3794125"/>
          <p14:tracePt t="1861" x="4678363" y="3840163"/>
          <p14:tracePt t="1878" x="4670425" y="3840163"/>
          <p14:tracePt t="1936" x="4664075" y="3832225"/>
          <p14:tracePt t="1944" x="4664075" y="3817938"/>
          <p14:tracePt t="1952" x="4664075" y="3802063"/>
          <p14:tracePt t="1961" x="4664075" y="3779838"/>
          <p14:tracePt t="1978" x="4664075" y="3749675"/>
          <p14:tracePt t="1994" x="4664075" y="3733800"/>
          <p14:tracePt t="2011" x="4664075" y="3725863"/>
          <p14:tracePt t="2240" x="4664075" y="3733800"/>
          <p14:tracePt t="2256" x="4656138" y="3741738"/>
          <p14:tracePt t="2832" x="4656138" y="3749675"/>
          <p14:tracePt t="2840" x="4664075" y="3756025"/>
          <p14:tracePt t="2848" x="4716463" y="3779838"/>
          <p14:tracePt t="2862" x="4784725" y="3787775"/>
          <p14:tracePt t="2878" x="4983163" y="3794125"/>
          <p14:tracePt t="2895" x="5356225" y="3794125"/>
          <p14:tracePt t="2912" x="5524500" y="3741738"/>
          <p14:tracePt t="2928" x="5592763" y="3711575"/>
          <p14:tracePt t="2945" x="5608638" y="3673475"/>
          <p14:tracePt t="2962" x="5608638" y="3603625"/>
          <p14:tracePt t="2978" x="5608638" y="3521075"/>
          <p14:tracePt t="2995" x="5562600" y="3421063"/>
          <p14:tracePt t="3012" x="5532438" y="3360738"/>
          <p14:tracePt t="3028" x="5524500" y="3344863"/>
          <p14:tracePt t="3152" x="5524500" y="3368675"/>
          <p14:tracePt t="3160" x="5540375" y="3413125"/>
          <p14:tracePt t="3168" x="5554663" y="3489325"/>
          <p14:tracePt t="3178" x="5578475" y="3559175"/>
          <p14:tracePt t="3195" x="5584825" y="3679825"/>
          <p14:tracePt t="3212" x="5584825" y="3733800"/>
          <p14:tracePt t="3229" x="5584825" y="3741738"/>
          <p14:tracePt t="3245" x="5584825" y="3749675"/>
          <p14:tracePt t="3248" x="5578475" y="3749675"/>
          <p14:tracePt t="3262" x="5562600" y="3749675"/>
          <p14:tracePt t="3279" x="5532438" y="3695700"/>
          <p14:tracePt t="3295" x="5532438" y="3687763"/>
          <p14:tracePt t="3312" x="5532438" y="3635375"/>
          <p14:tracePt t="3329" x="5532438" y="3603625"/>
          <p14:tracePt t="3345" x="5532438" y="3581400"/>
          <p14:tracePt t="3362" x="5540375" y="3565525"/>
          <p14:tracePt t="3379" x="5554663" y="3543300"/>
          <p14:tracePt t="3395" x="5578475" y="3527425"/>
          <p14:tracePt t="3412" x="5608638" y="3513138"/>
          <p14:tracePt t="3429" x="5622925" y="3513138"/>
          <p14:tracePt t="3445" x="5654675" y="3513138"/>
          <p14:tracePt t="3462" x="5676900" y="3513138"/>
          <p14:tracePt t="3479" x="5699125" y="3513138"/>
          <p14:tracePt t="3552" x="5707063" y="3513138"/>
          <p14:tracePt t="3560" x="5722938" y="3505200"/>
          <p14:tracePt t="3568" x="5737225" y="3497263"/>
          <p14:tracePt t="3579" x="5768975" y="3497263"/>
          <p14:tracePt t="3595" x="5883275" y="3497263"/>
          <p14:tracePt t="3612" x="6035675" y="3513138"/>
          <p14:tracePt t="3629" x="6194425" y="3535363"/>
          <p14:tracePt t="3645" x="6302375" y="3551238"/>
          <p14:tracePt t="3662" x="6332538" y="3551238"/>
          <p14:tracePt t="3800" x="6332538" y="3565525"/>
          <p14:tracePt t="3809" x="6332538" y="3573463"/>
          <p14:tracePt t="3816" x="6332538" y="3589338"/>
          <p14:tracePt t="3829" x="6340475" y="3611563"/>
          <p14:tracePt t="3845" x="6392863" y="3665538"/>
          <p14:tracePt t="3862" x="6484938" y="3725863"/>
          <p14:tracePt t="3879" x="6591300" y="3756025"/>
          <p14:tracePt t="3895" x="6607175" y="3763963"/>
          <p14:tracePt t="3952" x="6607175" y="3756025"/>
          <p14:tracePt t="3960" x="6591300" y="3733800"/>
          <p14:tracePt t="3968" x="6569075" y="3711575"/>
          <p14:tracePt t="3979" x="6545263" y="3687763"/>
          <p14:tracePt t="3995" x="6507163" y="3649663"/>
          <p14:tracePt t="4012" x="6492875" y="3635375"/>
          <p14:tracePt t="4029" x="6484938" y="3635375"/>
          <p14:tracePt t="4088" x="6492875" y="3635375"/>
          <p14:tracePt t="4096" x="6499225" y="3635375"/>
          <p14:tracePt t="4104" x="6507163" y="3635375"/>
          <p14:tracePt t="4168" x="6507163" y="3641725"/>
          <p14:tracePt t="4176" x="6507163" y="3657600"/>
          <p14:tracePt t="4184" x="6499225" y="3687763"/>
          <p14:tracePt t="4195" x="6469063" y="3703638"/>
          <p14:tracePt t="4212" x="6400800" y="3733800"/>
          <p14:tracePt t="4229" x="6346825" y="3741738"/>
          <p14:tracePt t="4246" x="6332538" y="3741738"/>
          <p14:tracePt t="4321" x="6346825" y="3741738"/>
          <p14:tracePt t="4328" x="6370638" y="3741738"/>
          <p14:tracePt t="4336" x="6378575" y="3733800"/>
          <p14:tracePt t="4346" x="6400800" y="3725863"/>
          <p14:tracePt t="4362" x="6408738" y="3717925"/>
          <p14:tracePt t="4449" x="6408738" y="3711575"/>
          <p14:tracePt t="4472" x="6423025" y="3711575"/>
          <p14:tracePt t="4480" x="6446838" y="3711575"/>
          <p14:tracePt t="4488" x="6477000" y="3711575"/>
          <p14:tracePt t="4496" x="6507163" y="3711575"/>
          <p14:tracePt t="4512" x="6621463" y="3711575"/>
          <p14:tracePt t="4529" x="6751638" y="3703638"/>
          <p14:tracePt t="4546" x="6858000" y="3695700"/>
          <p14:tracePt t="4562" x="6888163" y="3695700"/>
          <p14:tracePt t="4579" x="6896100" y="3695700"/>
          <p14:tracePt t="4672" x="6896100" y="3687763"/>
          <p14:tracePt t="4681" x="6904038" y="3679825"/>
          <p14:tracePt t="4688" x="6918325" y="3665538"/>
          <p14:tracePt t="4696" x="6942138" y="3657600"/>
          <p14:tracePt t="4712" x="6994525" y="3641725"/>
          <p14:tracePt t="4729" x="7032625" y="3641725"/>
          <p14:tracePt t="4746" x="7064375" y="3641725"/>
          <p14:tracePt t="4762" x="7078663" y="3641725"/>
          <p14:tracePt t="4800" x="7086600" y="3641725"/>
          <p14:tracePt t="5064" x="7086600" y="3649663"/>
          <p14:tracePt t="5104" x="7078663" y="3649663"/>
          <p14:tracePt t="5240" x="7070725" y="3649663"/>
          <p14:tracePt t="5248" x="7064375" y="3657600"/>
          <p14:tracePt t="5256" x="7026275" y="3673475"/>
          <p14:tracePt t="5264" x="7002463" y="3687763"/>
          <p14:tracePt t="5279" x="6918325" y="3733800"/>
          <p14:tracePt t="5296" x="6819900" y="3787775"/>
          <p14:tracePt t="5313" x="6683375" y="3825875"/>
          <p14:tracePt t="5329" x="6523038" y="3840163"/>
          <p14:tracePt t="5346" x="6384925" y="3863975"/>
          <p14:tracePt t="5363" x="6278563" y="3894138"/>
          <p14:tracePt t="5379" x="6226175" y="3924300"/>
          <p14:tracePt t="5576" x="6202363" y="3924300"/>
          <p14:tracePt t="5584" x="6164263" y="3924300"/>
          <p14:tracePt t="5596" x="6096000" y="3924300"/>
          <p14:tracePt t="5613" x="5845175" y="3856038"/>
          <p14:tracePt t="5629" x="5486400" y="3741738"/>
          <p14:tracePt t="5646" x="5121275" y="3641725"/>
          <p14:tracePt t="5663" x="4702175" y="3521075"/>
          <p14:tracePt t="5679" x="4541838" y="3475038"/>
          <p14:tracePt t="5696" x="4479925" y="3444875"/>
          <p14:tracePt t="14480" x="4587875" y="3459163"/>
          <p14:tracePt t="14488" x="4732338" y="3497263"/>
          <p14:tracePt t="14499" x="4968875" y="3589338"/>
          <p14:tracePt t="14516" x="5470525" y="3703638"/>
          <p14:tracePt t="14533" x="5851525" y="3703638"/>
          <p14:tracePt t="14549" x="6134100" y="3679825"/>
          <p14:tracePt t="14566" x="6316663" y="3665538"/>
          <p14:tracePt t="14583" x="6446838" y="3619500"/>
          <p14:tracePt t="14617" x="6446838" y="3611563"/>
          <p14:tracePt t="14633" x="6446838" y="3597275"/>
          <p14:tracePt t="14649" x="6446838" y="3581400"/>
          <p14:tracePt t="15328" x="6430963" y="3581400"/>
          <p14:tracePt t="15336" x="6384925" y="3565525"/>
          <p14:tracePt t="15344" x="6308725" y="3551238"/>
          <p14:tracePt t="15352" x="6226175" y="3521075"/>
          <p14:tracePt t="15366" x="6142038" y="3505200"/>
          <p14:tracePt t="15383" x="5845175" y="3467100"/>
          <p14:tracePt t="15400" x="5692775" y="3451225"/>
          <p14:tracePt t="15416" x="5584825" y="3451225"/>
          <p14:tracePt t="15433" x="5546725" y="3451225"/>
          <p14:tracePt t="15450" x="5532438" y="3451225"/>
          <p14:tracePt t="15544" x="5524500" y="3451225"/>
          <p14:tracePt t="15600" x="5516563" y="3451225"/>
          <p14:tracePt t="15608" x="5508625" y="3451225"/>
          <p14:tracePt t="15751" x="5502275" y="3475038"/>
          <p14:tracePt t="15760" x="5502275" y="3513138"/>
          <p14:tracePt t="15768" x="5494338" y="3543300"/>
          <p14:tracePt t="15783" x="5494338" y="3597275"/>
          <p14:tracePt t="15799" x="5470525" y="3749675"/>
          <p14:tracePt t="15816" x="5456238" y="3832225"/>
          <p14:tracePt t="15833" x="5432425" y="3878263"/>
          <p14:tracePt t="15849" x="5418138" y="3894138"/>
          <p14:tracePt t="15866" x="5410200" y="3894138"/>
          <p14:tracePt t="15883" x="5394325" y="3894138"/>
          <p14:tracePt t="15900" x="5387975" y="3894138"/>
          <p14:tracePt t="15916" x="5364163" y="3894138"/>
          <p14:tracePt t="15933" x="5349875" y="3878263"/>
          <p14:tracePt t="15950" x="5334000" y="3870325"/>
          <p14:tracePt t="15983" x="5318125" y="3856038"/>
          <p14:tracePt t="16000" x="5295900" y="3832225"/>
          <p14:tracePt t="16016" x="5280025" y="3817938"/>
          <p14:tracePt t="16033" x="5257800" y="3794125"/>
          <p14:tracePt t="16050" x="5249863" y="3779838"/>
          <p14:tracePt t="16066" x="5235575" y="3763963"/>
          <p14:tracePt t="16083" x="5181600" y="3749675"/>
          <p14:tracePt t="16100" x="5089525" y="3725863"/>
          <p14:tracePt t="16116" x="4991100" y="3695700"/>
          <p14:tracePt t="16133" x="4945063" y="3679825"/>
          <p14:tracePt t="16150" x="4930775" y="3673475"/>
          <p14:tracePt t="16400" x="4937125" y="3665538"/>
          <p14:tracePt t="16408" x="4960938" y="3665538"/>
          <p14:tracePt t="16417" x="4991100" y="3665538"/>
          <p14:tracePt t="16433" x="5075238" y="3665538"/>
          <p14:tracePt t="16450" x="5227638" y="3665538"/>
          <p14:tracePt t="16467" x="5402263" y="3665538"/>
          <p14:tracePt t="16483" x="5608638" y="3665538"/>
          <p14:tracePt t="16500" x="5889625" y="3665538"/>
          <p14:tracePt t="16517" x="6188075" y="3665538"/>
          <p14:tracePt t="16533" x="6561138" y="3665538"/>
          <p14:tracePt t="16550" x="7032625" y="3665538"/>
          <p14:tracePt t="16567" x="7780338" y="3665538"/>
          <p14:tracePt t="16583" x="8077200" y="3665538"/>
          <p14:tracePt t="16600" x="8237538" y="3665538"/>
          <p14:tracePt t="16617" x="8283575" y="3665538"/>
          <p14:tracePt t="16704" x="8297863" y="3665538"/>
          <p14:tracePt t="16712" x="8289925" y="3665538"/>
          <p14:tracePt t="16720" x="8213725" y="3673475"/>
          <p14:tracePt t="16733" x="8077200" y="3717925"/>
          <p14:tracePt t="16750" x="7527925" y="3856038"/>
          <p14:tracePt t="16767" x="6362700" y="4000500"/>
          <p14:tracePt t="16783" x="5616575" y="4106863"/>
          <p14:tracePt t="16800" x="5013325" y="4198938"/>
          <p14:tracePt t="16817" x="4487863" y="4229100"/>
          <p14:tracePt t="16833" x="4267200" y="4229100"/>
          <p14:tracePt t="16850" x="4183063" y="4229100"/>
          <p14:tracePt t="16867" x="4175125" y="4229100"/>
          <p14:tracePt t="16984" x="4168775" y="4229100"/>
          <p14:tracePt t="17272" x="4183063" y="4229100"/>
          <p14:tracePt t="17280" x="4259263" y="4237038"/>
          <p14:tracePt t="17288" x="4427538" y="4267200"/>
          <p14:tracePt t="17300" x="4618038" y="4289425"/>
          <p14:tracePt t="17317" x="5249863" y="4313238"/>
          <p14:tracePt t="17334" x="5867400" y="4313238"/>
          <p14:tracePt t="17351" x="6446838" y="4313238"/>
          <p14:tracePt t="17368" x="7056438" y="4297363"/>
          <p14:tracePt t="17384" x="7315200" y="4259263"/>
          <p14:tracePt t="17400" x="7421563" y="4229100"/>
          <p14:tracePt t="17464" x="7421563" y="4221163"/>
          <p14:tracePt t="17472" x="7421563" y="4206875"/>
          <p14:tracePt t="17484" x="7421563" y="4175125"/>
          <p14:tracePt t="17500" x="7369175" y="4122738"/>
          <p14:tracePt t="17517" x="7345363" y="4092575"/>
          <p14:tracePt t="17534" x="7277100" y="4038600"/>
          <p14:tracePt t="17551" x="7140575" y="3946525"/>
          <p14:tracePt t="17567" x="7002463" y="3894138"/>
          <p14:tracePt t="17584" x="6811963" y="3840163"/>
          <p14:tracePt t="17600" x="6537325" y="3787775"/>
          <p14:tracePt t="17617" x="6286500" y="3725863"/>
          <p14:tracePt t="17634" x="5959475" y="3679825"/>
          <p14:tracePt t="17650" x="5562600" y="3573463"/>
          <p14:tracePt t="17667" x="5265738" y="3475038"/>
          <p14:tracePt t="17684" x="5013325" y="3406775"/>
          <p14:tracePt t="17700" x="4860925" y="3368675"/>
          <p14:tracePt t="17717" x="4792663" y="3336925"/>
          <p14:tracePt t="17734" x="4770438" y="3336925"/>
          <p14:tracePt t="18096" x="4770438" y="3360738"/>
          <p14:tracePt t="18104" x="4800600" y="3429000"/>
          <p14:tracePt t="18112" x="4854575" y="3489325"/>
          <p14:tracePt t="18120" x="4906963" y="3543300"/>
          <p14:tracePt t="18134" x="4968875" y="3581400"/>
          <p14:tracePt t="18151" x="5165725" y="3695700"/>
          <p14:tracePt t="18167" x="5211763" y="3711575"/>
          <p14:tracePt t="18184" x="5265738" y="3725863"/>
          <p14:tracePt t="18201" x="5273675" y="3725863"/>
          <p14:tracePt t="18272" x="5273675" y="3711575"/>
          <p14:tracePt t="18280" x="5249863" y="3649663"/>
          <p14:tracePt t="18288" x="5219700" y="3581400"/>
          <p14:tracePt t="18301" x="5181600" y="3513138"/>
          <p14:tracePt t="18317" x="5143500" y="3451225"/>
          <p14:tracePt t="18321" x="5143500" y="3444875"/>
          <p14:tracePt t="18334" x="5143500" y="3436938"/>
          <p14:tracePt t="18408" x="5151438" y="3444875"/>
          <p14:tracePt t="18416" x="5159375" y="3475038"/>
          <p14:tracePt t="18424" x="5181600" y="3505200"/>
          <p14:tracePt t="18434" x="5197475" y="3543300"/>
          <p14:tracePt t="18451" x="5219700" y="3597275"/>
          <p14:tracePt t="18467" x="5265738" y="3635375"/>
          <p14:tracePt t="18484" x="5295900" y="3673475"/>
          <p14:tracePt t="18501" x="5318125" y="3695700"/>
          <p14:tracePt t="18624" x="5318125" y="3687763"/>
          <p14:tracePt t="19072" x="5303838" y="3687763"/>
          <p14:tracePt t="19080" x="5295900" y="3695700"/>
          <p14:tracePt t="19088" x="5287963" y="3711575"/>
          <p14:tracePt t="19101" x="5280025" y="3733800"/>
          <p14:tracePt t="19117" x="5280025" y="3794125"/>
          <p14:tracePt t="19134" x="5280025" y="3856038"/>
          <p14:tracePt t="19151" x="5280025" y="3908425"/>
          <p14:tracePt t="19167" x="5287963" y="3940175"/>
          <p14:tracePt t="19184" x="5295900" y="3946525"/>
          <p14:tracePt t="19256" x="5303838" y="3946525"/>
          <p14:tracePt t="19407" x="5311775" y="3946525"/>
          <p14:tracePt t="19415" x="5326063" y="3940175"/>
          <p14:tracePt t="19423" x="5349875" y="3932238"/>
          <p14:tracePt t="19434" x="5394325" y="3916363"/>
          <p14:tracePt t="19450" x="5516563" y="3886200"/>
          <p14:tracePt t="19467" x="5699125" y="3840163"/>
          <p14:tracePt t="19484" x="5889625" y="3794125"/>
          <p14:tracePt t="19501" x="6057900" y="3749675"/>
          <p14:tracePt t="19517" x="6149975" y="3703638"/>
          <p14:tracePt t="19534" x="6180138" y="3665538"/>
          <p14:tracePt t="19551" x="6180138" y="3573463"/>
          <p14:tracePt t="19567" x="6180138" y="3451225"/>
          <p14:tracePt t="19584" x="6103938" y="3314700"/>
          <p14:tracePt t="19600" x="6019800" y="3216275"/>
          <p14:tracePt t="19617" x="5973763" y="3162300"/>
          <p14:tracePt t="19634" x="5943600" y="3132138"/>
          <p14:tracePt t="19651" x="5913438" y="3101975"/>
          <p14:tracePt t="19667" x="5867400" y="3078163"/>
          <p14:tracePt t="19684" x="5821363" y="3070225"/>
          <p14:tracePt t="19700" x="5753100" y="3048000"/>
          <p14:tracePt t="19718" x="5646738" y="3032125"/>
          <p14:tracePt t="19735" x="5418138" y="3032125"/>
          <p14:tracePt t="19751" x="5241925" y="3032125"/>
          <p14:tracePt t="19768" x="5067300" y="3094038"/>
          <p14:tracePt t="19784" x="4876800" y="3222625"/>
          <p14:tracePt t="19801" x="4746625" y="3382963"/>
          <p14:tracePt t="19818" x="4670425" y="3641725"/>
          <p14:tracePt t="19834" x="4670425" y="3863975"/>
          <p14:tracePt t="19851" x="4732338" y="4030663"/>
          <p14:tracePt t="19868" x="4838700" y="4137025"/>
          <p14:tracePt t="19884" x="5013325" y="4198938"/>
          <p14:tracePt t="19901" x="5287963" y="4206875"/>
          <p14:tracePt t="19918" x="5516563" y="4160838"/>
          <p14:tracePt t="19935" x="5745163" y="3932238"/>
          <p14:tracePt t="19951" x="5791200" y="3810000"/>
          <p14:tracePt t="19968" x="5799138" y="3497263"/>
          <p14:tracePt t="19984" x="5715000" y="3336925"/>
          <p14:tracePt t="20001" x="5546725" y="3208338"/>
          <p14:tracePt t="20018" x="5318125" y="3108325"/>
          <p14:tracePt t="20034" x="5037138" y="3094038"/>
          <p14:tracePt t="20051" x="4822825" y="3108325"/>
          <p14:tracePt t="20068" x="4664075" y="3238500"/>
          <p14:tracePt t="20084" x="4618038" y="3413125"/>
          <p14:tracePt t="20101" x="4618038" y="3611563"/>
          <p14:tracePt t="20118" x="4724400" y="3749675"/>
          <p14:tracePt t="20135" x="5135563" y="3848100"/>
          <p14:tracePt t="20151" x="5478463" y="3832225"/>
          <p14:tracePt t="20168" x="5646738" y="3725863"/>
          <p14:tracePt t="20185" x="5699125" y="3581400"/>
          <p14:tracePt t="20201" x="5715000" y="3467100"/>
          <p14:tracePt t="20218" x="5622925" y="3360738"/>
          <p14:tracePt t="20235" x="5456238" y="3284538"/>
          <p14:tracePt t="20251" x="5295900" y="3254375"/>
          <p14:tracePt t="20268" x="5197475" y="3254375"/>
          <p14:tracePt t="20285" x="5181600" y="3284538"/>
          <p14:tracePt t="20301" x="5165725" y="3390900"/>
          <p14:tracePt t="20318" x="5181600" y="3497263"/>
          <p14:tracePt t="20321" x="5241925" y="3551238"/>
          <p14:tracePt t="20335" x="5349875" y="3603625"/>
          <p14:tracePt t="20351" x="5524500" y="3611563"/>
          <p14:tracePt t="20368" x="5661025" y="3581400"/>
          <p14:tracePt t="20385" x="5715000" y="3513138"/>
          <p14:tracePt t="20401" x="5722938" y="3451225"/>
          <p14:tracePt t="20418" x="5722938" y="3398838"/>
          <p14:tracePt t="20435" x="5692775" y="3352800"/>
          <p14:tracePt t="20451" x="5608638" y="3292475"/>
          <p14:tracePt t="20468" x="5584825" y="3284538"/>
          <p14:tracePt t="20485" x="5570538" y="3276600"/>
          <p14:tracePt t="20536" x="5562600" y="3276600"/>
          <p14:tracePt t="20688" x="5554663" y="3284538"/>
          <p14:tracePt t="21168" x="5554663" y="3306763"/>
          <p14:tracePt t="21176" x="5554663" y="3375025"/>
          <p14:tracePt t="21185" x="5546725" y="3436938"/>
          <p14:tracePt t="21202" x="5546725" y="3589338"/>
          <p14:tracePt t="21218" x="5546725" y="3749675"/>
          <p14:tracePt t="21235" x="5546725" y="3954463"/>
          <p14:tracePt t="21252" x="5570538" y="4168775"/>
          <p14:tracePt t="21268" x="5584825" y="4351338"/>
          <p14:tracePt t="21285" x="5584825" y="4503738"/>
          <p14:tracePt t="21302" x="5584825" y="4618038"/>
          <p14:tracePt t="21319" x="5584825" y="4694238"/>
          <p14:tracePt t="21335" x="5584825" y="4702175"/>
          <p14:tracePt t="21408" x="5578475" y="4702175"/>
          <p14:tracePt t="21416" x="5562600" y="4694238"/>
          <p14:tracePt t="21424" x="5562600" y="4686300"/>
          <p14:tracePt t="21435" x="5562600" y="4670425"/>
          <p14:tracePt t="21452" x="5546725" y="4664075"/>
          <p14:tracePt t="21544" x="5546725" y="4656138"/>
          <p14:tracePt t="21560" x="5546725" y="4648200"/>
          <p14:tracePt t="21584" x="5546725" y="4632325"/>
          <p14:tracePt t="21592" x="5546725" y="4625975"/>
          <p14:tracePt t="21602" x="5546725" y="4610100"/>
          <p14:tracePt t="21619" x="5546725" y="4579938"/>
          <p14:tracePt t="21635" x="5554663" y="4572000"/>
          <p14:tracePt t="21672" x="5554663" y="4564063"/>
          <p14:tracePt t="21752" x="5554663" y="4556125"/>
          <p14:tracePt t="21768" x="5554663" y="4541838"/>
          <p14:tracePt t="21776" x="5562600" y="4541838"/>
          <p14:tracePt t="21785" x="5562600" y="4525963"/>
          <p14:tracePt t="21802" x="5578475" y="4518025"/>
          <p14:tracePt t="21819" x="5600700" y="4503738"/>
          <p14:tracePt t="21835" x="5616575" y="4503738"/>
          <p14:tracePt t="21852" x="5616575" y="4495800"/>
          <p14:tracePt t="21869" x="5622925" y="4495800"/>
          <p14:tracePt t="24192" x="5630863" y="4487863"/>
          <p14:tracePt t="24216" x="5630863" y="4479925"/>
          <p14:tracePt t="24232" x="5630863" y="4457700"/>
          <p14:tracePt t="24240" x="5630863" y="4441825"/>
          <p14:tracePt t="24248" x="5630863" y="4435475"/>
          <p14:tracePt t="24256" x="5630863" y="4427538"/>
          <p14:tracePt t="24270" x="5630863" y="4411663"/>
          <p14:tracePt t="24286" x="5608638" y="4343400"/>
          <p14:tracePt t="24303" x="5578475" y="4275138"/>
          <p14:tracePt t="24319" x="5532438" y="4106863"/>
          <p14:tracePt t="24336" x="5502275" y="4000500"/>
          <p14:tracePt t="24353" x="5470525" y="3894138"/>
          <p14:tracePt t="24370" x="5456238" y="3825875"/>
          <p14:tracePt t="24386" x="5456238" y="3810000"/>
          <p14:tracePt t="24403" x="5440363" y="3794125"/>
          <p14:tracePt t="24420" x="5440363" y="3749675"/>
          <p14:tracePt t="24436" x="5440363" y="3725863"/>
          <p14:tracePt t="24453" x="5432425" y="3695700"/>
          <p14:tracePt t="24470" x="5432425" y="3665538"/>
          <p14:tracePt t="24487" x="5418138" y="3635375"/>
          <p14:tracePt t="24503" x="5410200" y="3611563"/>
          <p14:tracePt t="24519" x="5402263" y="3597275"/>
          <p14:tracePt t="24536" x="5402263" y="3565525"/>
          <p14:tracePt t="24553" x="5387975" y="3535363"/>
          <p14:tracePt t="24570" x="5387975" y="3521075"/>
          <p14:tracePt t="24586" x="5380038" y="3513138"/>
          <p14:tracePt t="24603" x="5380038" y="3505200"/>
          <p14:tracePt t="24840" x="5364163" y="3521075"/>
          <p14:tracePt t="24848" x="5364163" y="3535363"/>
          <p14:tracePt t="24856" x="5364163" y="3543300"/>
          <p14:tracePt t="24870" x="5364163" y="3565525"/>
          <p14:tracePt t="24887" x="5364163" y="3619500"/>
          <p14:tracePt t="24903" x="5364163" y="3627438"/>
          <p14:tracePt t="24920" x="5364163" y="3635375"/>
          <p14:tracePt t="24936" x="5364163" y="3641725"/>
          <p14:tracePt t="25112" x="5364163" y="3649663"/>
          <p14:tracePt t="25120" x="5356225" y="3649663"/>
          <p14:tracePt t="25128" x="5349875" y="3649663"/>
          <p14:tracePt t="25136" x="5341938" y="3649663"/>
          <p14:tracePt t="25160" x="5334000" y="3649663"/>
          <p14:tracePt t="25170" x="5326063" y="3649663"/>
          <p14:tracePt t="25186" x="5318125" y="3649663"/>
          <p14:tracePt t="25216" x="5311775" y="3649663"/>
          <p14:tracePt t="25232" x="5311775" y="3657600"/>
          <p14:tracePt t="25240" x="5303838" y="3665538"/>
          <p14:tracePt t="25253" x="5295900" y="3665538"/>
          <p14:tracePt t="25270" x="5287963" y="3673475"/>
          <p14:tracePt t="25287" x="5273675" y="3687763"/>
          <p14:tracePt t="25303" x="5273675" y="3695700"/>
          <p14:tracePt t="25320" x="5265738" y="3695700"/>
          <p14:tracePt t="25360" x="5249863" y="3711575"/>
          <p14:tracePt t="25528" x="5249863" y="3717925"/>
          <p14:tracePt t="25544" x="5265738" y="3717925"/>
          <p14:tracePt t="25552" x="5295900" y="3717925"/>
          <p14:tracePt t="25560" x="5334000" y="3717925"/>
          <p14:tracePt t="25570" x="5372100" y="3717925"/>
          <p14:tracePt t="25587" x="5470525" y="3717925"/>
          <p14:tracePt t="25604" x="5554663" y="3717925"/>
          <p14:tracePt t="25620" x="5630863" y="3703638"/>
          <p14:tracePt t="25637" x="5654675" y="3695700"/>
          <p14:tracePt t="26088" x="5661025" y="3695700"/>
          <p14:tracePt t="26168" x="5668963" y="3695700"/>
          <p14:tracePt t="26336" x="5676900" y="3687763"/>
          <p14:tracePt t="26353" x="5684838" y="3673475"/>
          <p14:tracePt t="26360" x="5684838" y="3665538"/>
          <p14:tracePt t="26370" x="5684838" y="3657600"/>
          <p14:tracePt t="26387" x="5684838" y="3641725"/>
          <p14:tracePt t="26404" x="5692775" y="3627438"/>
          <p14:tracePt t="26437" x="5692775" y="3619500"/>
          <p14:tracePt t="26454" x="5692775" y="3611563"/>
          <p14:tracePt t="26600" x="5699125" y="3597275"/>
          <p14:tracePt t="29200" x="5699125" y="3589338"/>
          <p14:tracePt t="29240" x="5699125" y="3581400"/>
          <p14:tracePt t="29264" x="5699125" y="3573463"/>
          <p14:tracePt t="29648" x="5699125" y="3565525"/>
          <p14:tracePt t="29664" x="5692775" y="3565525"/>
          <p14:tracePt t="29688" x="5692775" y="3581400"/>
          <p14:tracePt t="29704" x="5692775" y="3589338"/>
          <p14:tracePt t="29720" x="5692775" y="3603625"/>
          <p14:tracePt t="29744" x="5692775" y="3611563"/>
          <p14:tracePt t="29768" x="5692775" y="3627438"/>
          <p14:tracePt t="29784" x="5692775" y="3635375"/>
          <p14:tracePt t="29800" x="5692775" y="3649663"/>
          <p14:tracePt t="29824" x="5692775" y="3657600"/>
          <p14:tracePt t="29840" x="5692775" y="3665538"/>
          <p14:tracePt t="29856" x="5692775" y="3673475"/>
          <p14:tracePt t="29864" x="5692775" y="3679825"/>
          <p14:tracePt t="29880" x="5684838" y="3679825"/>
          <p14:tracePt t="30200" x="5684838" y="3695700"/>
          <p14:tracePt t="30208" x="5684838" y="3741738"/>
          <p14:tracePt t="30216" x="5684838" y="3817938"/>
          <p14:tracePt t="30224" x="5684838" y="3886200"/>
          <p14:tracePt t="30238" x="5684838" y="3962400"/>
          <p14:tracePt t="30255" x="5654675" y="4198938"/>
          <p14:tracePt t="30272" x="5646738" y="4297363"/>
          <p14:tracePt t="30288" x="5630863" y="4343400"/>
          <p14:tracePt t="30322" x="5622925" y="4351338"/>
          <p14:tracePt t="30344" x="5622925" y="4327525"/>
          <p14:tracePt t="30355" x="5622925" y="4305300"/>
          <p14:tracePt t="30372" x="5616575" y="4259263"/>
          <p14:tracePt t="30375" x="5616575" y="4229100"/>
          <p14:tracePt t="30388" x="5600700" y="4183063"/>
          <p14:tracePt t="30405" x="5592763" y="4092575"/>
          <p14:tracePt t="30422" x="5592763" y="4000500"/>
          <p14:tracePt t="30439" x="5592763" y="3902075"/>
          <p14:tracePt t="30455" x="5592763" y="3886200"/>
          <p14:tracePt t="30472" x="5592763" y="3848100"/>
          <p14:tracePt t="30488" x="5592763" y="3840163"/>
          <p14:tracePt t="30505" x="5592763" y="3832225"/>
          <p14:tracePt t="30522" x="5592763" y="3825875"/>
          <p14:tracePt t="30538" x="5592763" y="3817938"/>
          <p14:tracePt t="30555" x="5600700" y="3802063"/>
          <p14:tracePt t="30592" x="5600700" y="3794125"/>
          <p14:tracePt t="30624" x="5600700" y="3787775"/>
          <p14:tracePt t="30640" x="5600700" y="3779838"/>
          <p14:tracePt t="30656" x="5600700" y="3771900"/>
          <p14:tracePt t="30849" x="5600700" y="3763963"/>
          <p14:tracePt t="30864" x="5584825" y="3756025"/>
          <p14:tracePt t="30872" x="5578475" y="3749675"/>
          <p14:tracePt t="30880" x="5562600" y="3741738"/>
          <p14:tracePt t="30888" x="5554663" y="3741738"/>
          <p14:tracePt t="30905" x="5540375" y="3733800"/>
          <p14:tracePt t="30922" x="5532438" y="3725863"/>
          <p14:tracePt t="30939" x="5516563" y="3717925"/>
          <p14:tracePt t="30955" x="5508625" y="3703638"/>
          <p14:tracePt t="30972" x="5502275" y="3703638"/>
          <p14:tracePt t="31005" x="5494338" y="3703638"/>
          <p14:tracePt t="31022" x="5486400" y="3703638"/>
          <p14:tracePt t="31048" x="5478463" y="3703638"/>
          <p14:tracePt t="31080" x="5470525" y="3703638"/>
          <p14:tracePt t="31104" x="5464175" y="3703638"/>
          <p14:tracePt t="31120" x="5464175" y="3725863"/>
          <p14:tracePt t="31128" x="5464175" y="3756025"/>
          <p14:tracePt t="31139" x="5464175" y="3794125"/>
          <p14:tracePt t="31155" x="5478463" y="3916363"/>
          <p14:tracePt t="31172" x="5508625" y="4098925"/>
          <p14:tracePt t="31189" x="5540375" y="4313238"/>
          <p14:tracePt t="31205" x="5562600" y="4487863"/>
          <p14:tracePt t="31222" x="5578475" y="4564063"/>
          <p14:tracePt t="31239" x="5584825" y="4587875"/>
          <p14:tracePt t="31344" x="5584825" y="4572000"/>
          <p14:tracePt t="31360" x="5584825" y="4564063"/>
          <p14:tracePt t="31496" x="5584825" y="4549775"/>
          <p14:tracePt t="31544" x="5584825" y="4541838"/>
          <p14:tracePt t="32080" x="5584825" y="4533900"/>
          <p14:tracePt t="32096" x="5584825" y="4525963"/>
          <p14:tracePt t="32112" x="5584825" y="4518025"/>
          <p14:tracePt t="32128" x="5578475" y="4518025"/>
          <p14:tracePt t="32144" x="5570538" y="4518025"/>
          <p14:tracePt t="32152" x="5562600" y="4518025"/>
          <p14:tracePt t="32160" x="5554663" y="4518025"/>
          <p14:tracePt t="32184" x="5546725" y="4518025"/>
          <p14:tracePt t="32264" x="5570538" y="4511675"/>
          <p14:tracePt t="32272" x="5592763" y="4495800"/>
          <p14:tracePt t="32280" x="5622925" y="4479925"/>
          <p14:tracePt t="32289" x="5668963" y="4457700"/>
          <p14:tracePt t="32306" x="5783263" y="4381500"/>
          <p14:tracePt t="32322" x="5897563" y="4305300"/>
          <p14:tracePt t="32339" x="5965825" y="4229100"/>
          <p14:tracePt t="32356" x="6019800" y="4152900"/>
          <p14:tracePt t="32359" x="6057900" y="4098925"/>
          <p14:tracePt t="32372" x="6080125" y="4060825"/>
          <p14:tracePt t="32389" x="6126163" y="3954463"/>
          <p14:tracePt t="32406" x="6172200" y="3848100"/>
          <p14:tracePt t="32423" x="6248400" y="3711575"/>
          <p14:tracePt t="32439" x="6278563" y="3657600"/>
          <p14:tracePt t="32456" x="6332538" y="3565525"/>
          <p14:tracePt t="32472" x="6354763" y="3527425"/>
          <p14:tracePt t="32489" x="6362700" y="3513138"/>
          <p14:tracePt t="32506" x="6370638" y="3482975"/>
          <p14:tracePt t="32522" x="6384925" y="3444875"/>
          <p14:tracePt t="32539" x="6400800" y="3421063"/>
          <p14:tracePt t="32556" x="6430963" y="3382963"/>
          <p14:tracePt t="32572" x="6454775" y="3344863"/>
          <p14:tracePt t="32589" x="6484938" y="3298825"/>
          <p14:tracePt t="32606" x="6507163" y="3254375"/>
          <p14:tracePt t="32623" x="6537325" y="3216275"/>
          <p14:tracePt t="32656" x="6537325" y="3192463"/>
          <p14:tracePt t="32673" x="6537325" y="3162300"/>
          <p14:tracePt t="32689" x="6537325" y="3140075"/>
          <p14:tracePt t="32706" x="6499225" y="3108325"/>
          <p14:tracePt t="32723" x="6438900" y="3070225"/>
          <p14:tracePt t="32739" x="6362700" y="3063875"/>
          <p14:tracePt t="32756" x="6264275" y="3063875"/>
          <p14:tracePt t="32773" x="6118225" y="3070225"/>
          <p14:tracePt t="32789" x="5965825" y="3124200"/>
          <p14:tracePt t="32806" x="5813425" y="3246438"/>
          <p14:tracePt t="32823" x="5684838" y="3451225"/>
          <p14:tracePt t="32839" x="5668963" y="3603625"/>
          <p14:tracePt t="32856" x="5668963" y="3771900"/>
          <p14:tracePt t="32872" x="5722938" y="3946525"/>
          <p14:tracePt t="32889" x="5791200" y="4046538"/>
          <p14:tracePt t="32906" x="5875338" y="4098925"/>
          <p14:tracePt t="32922" x="6003925" y="4114800"/>
          <p14:tracePt t="32939" x="6194425" y="4114800"/>
          <p14:tracePt t="32956" x="6469063" y="4030663"/>
          <p14:tracePt t="32972" x="6675438" y="3886200"/>
          <p14:tracePt t="32989" x="6804025" y="3733800"/>
          <p14:tracePt t="33006" x="6842125" y="3597275"/>
          <p14:tracePt t="33023" x="6835775" y="3382963"/>
          <p14:tracePt t="33039" x="6743700" y="3230563"/>
          <p14:tracePt t="33056" x="6637338" y="3116263"/>
          <p14:tracePt t="33072" x="6523038" y="3025775"/>
          <p14:tracePt t="33089" x="6438900" y="2987675"/>
          <p14:tracePt t="33106" x="6362700" y="2963863"/>
          <p14:tracePt t="33122" x="6278563" y="2963863"/>
          <p14:tracePt t="33139" x="6164263" y="3001963"/>
          <p14:tracePt t="33156" x="6035675" y="3116263"/>
          <p14:tracePt t="33172" x="5921375" y="3284538"/>
          <p14:tracePt t="33189" x="5837238" y="3489325"/>
          <p14:tracePt t="33206" x="5821363" y="3665538"/>
          <p14:tracePt t="33223" x="5889625" y="3848100"/>
          <p14:tracePt t="33239" x="5959475" y="3916363"/>
          <p14:tracePt t="33256" x="6019800" y="3932238"/>
          <p14:tracePt t="33272" x="6126163" y="3932238"/>
          <p14:tracePt t="33289" x="6164263" y="3924300"/>
          <p14:tracePt t="33306" x="6180138" y="3886200"/>
          <p14:tracePt t="33322" x="6180138" y="3810000"/>
          <p14:tracePt t="33339" x="6180138" y="3756025"/>
          <p14:tracePt t="33356" x="6172200" y="3711575"/>
          <p14:tracePt t="33372" x="6142038" y="3665538"/>
          <p14:tracePt t="33389" x="6134100" y="3657600"/>
          <p14:tracePt t="33406" x="6118225" y="3649663"/>
          <p14:tracePt t="33519" x="6126163" y="3665538"/>
          <p14:tracePt t="33543" x="6126163" y="3679825"/>
          <p14:tracePt t="33551" x="6134100" y="3687763"/>
          <p14:tracePt t="33559" x="6134100" y="3695700"/>
          <p14:tracePt t="33572" x="6142038" y="3711575"/>
          <p14:tracePt t="33589" x="6156325" y="3733800"/>
          <p14:tracePt t="33606" x="6156325" y="3749675"/>
          <p14:tracePt t="33623" x="6180138" y="3794125"/>
          <p14:tracePt t="33639" x="6188075" y="3802063"/>
          <p14:tracePt t="33656" x="6188075" y="3817938"/>
          <p14:tracePt t="33673" x="6194425" y="3825875"/>
          <p14:tracePt t="33689" x="6194425" y="3832225"/>
          <p14:tracePt t="33706" x="6188075" y="3863975"/>
          <p14:tracePt t="33723" x="6172200" y="3902075"/>
          <p14:tracePt t="33739" x="6156325" y="4008438"/>
          <p14:tracePt t="33756" x="6134100" y="4122738"/>
          <p14:tracePt t="33773" x="6118225" y="4229100"/>
          <p14:tracePt t="33790" x="6118225" y="4289425"/>
          <p14:tracePt t="33807" x="6118225" y="4351338"/>
          <p14:tracePt t="33823" x="6118225" y="4373563"/>
          <p14:tracePt t="33856" x="6118225" y="4381500"/>
          <p14:tracePt t="33888" x="6118225" y="4389438"/>
          <p14:tracePt t="33904" x="6126163" y="4373563"/>
          <p14:tracePt t="33912" x="6126163" y="4351338"/>
          <p14:tracePt t="33923" x="6126163" y="4327525"/>
          <p14:tracePt t="33940" x="6134100" y="4289425"/>
          <p14:tracePt t="33956" x="6134100" y="4244975"/>
          <p14:tracePt t="33973" x="6111875" y="4183063"/>
          <p14:tracePt t="33990" x="6088063" y="4130675"/>
          <p14:tracePt t="34007" x="6057900" y="4054475"/>
          <p14:tracePt t="34023" x="6057900" y="4046538"/>
          <p14:tracePt t="34040" x="6057900" y="3992563"/>
          <p14:tracePt t="34056" x="6057900" y="3924300"/>
          <p14:tracePt t="34073" x="6057900" y="3856038"/>
          <p14:tracePt t="34090" x="6073775" y="3794125"/>
          <p14:tracePt t="34106" x="6103938" y="3741738"/>
          <p14:tracePt t="34123" x="6118225" y="3725863"/>
          <p14:tracePt t="34140" x="6126163" y="3717925"/>
          <p14:tracePt t="34232" x="6126163" y="3711575"/>
          <p14:tracePt t="34272" x="6118225" y="3711575"/>
          <p14:tracePt t="34296" x="6111875" y="3711575"/>
          <p14:tracePt t="34320" x="6111875" y="3717925"/>
          <p14:tracePt t="34328" x="6118225" y="3725863"/>
          <p14:tracePt t="34344" x="6134100" y="3741738"/>
          <p14:tracePt t="34356" x="6142038" y="3741738"/>
          <p14:tracePt t="34373" x="6156325" y="3756025"/>
          <p14:tracePt t="34390" x="6164263" y="3756025"/>
          <p14:tracePt t="34406" x="6172200" y="3756025"/>
          <p14:tracePt t="34424" x="6180138" y="3756025"/>
          <p14:tracePt t="34440" x="6194425" y="3756025"/>
          <p14:tracePt t="34728" x="6202363" y="3756025"/>
          <p14:tracePt t="36112" x="6194425" y="3756025"/>
          <p14:tracePt t="42888" x="6194425" y="3749675"/>
          <p14:tracePt t="42895" x="6270625" y="3725863"/>
          <p14:tracePt t="42904" x="6354763" y="3703638"/>
          <p14:tracePt t="42912" x="6384925" y="3695700"/>
          <p14:tracePt t="43024" x="6392863" y="3687763"/>
          <p14:tracePt t="43032" x="6392863" y="3679825"/>
          <p14:tracePt t="43043" x="6400800" y="3665538"/>
          <p14:tracePt t="43060" x="6408738" y="3635375"/>
          <p14:tracePt t="43076" x="6408738" y="3619500"/>
          <p14:tracePt t="43093" x="6416675" y="3589338"/>
          <p14:tracePt t="43110" x="6416675" y="3559175"/>
          <p14:tracePt t="43126" x="6416675" y="3535363"/>
          <p14:tracePt t="43143" x="6416675" y="3527425"/>
          <p14:tracePt t="43160" x="6408738" y="3513138"/>
          <p14:tracePt t="43176" x="6400800" y="3513138"/>
          <p14:tracePt t="43193" x="6384925" y="3513138"/>
          <p14:tracePt t="43210" x="6340475" y="3527425"/>
          <p14:tracePt t="43227" x="6308725" y="3597275"/>
          <p14:tracePt t="43243" x="6294438" y="3673475"/>
          <p14:tracePt t="43260" x="6294438" y="3725863"/>
          <p14:tracePt t="43276" x="6308725" y="3756025"/>
          <p14:tracePt t="43293" x="6340475" y="3756025"/>
          <p14:tracePt t="43310" x="6408738" y="3756025"/>
          <p14:tracePt t="43327" x="6530975" y="3695700"/>
          <p14:tracePt t="43343" x="6561138" y="3627438"/>
          <p14:tracePt t="43360" x="6637338" y="3467100"/>
          <p14:tracePt t="43377" x="6645275" y="3322638"/>
          <p14:tracePt t="43393" x="6645275" y="3238500"/>
          <p14:tracePt t="43410" x="6637338" y="3192463"/>
          <p14:tracePt t="43426" x="6591300" y="3154363"/>
          <p14:tracePt t="43443" x="6523038" y="3132138"/>
          <p14:tracePt t="43460" x="6430963" y="3116263"/>
          <p14:tracePt t="43476" x="6316663" y="3154363"/>
          <p14:tracePt t="43493" x="6218238" y="3260725"/>
          <p14:tracePt t="43510" x="6111875" y="3459163"/>
          <p14:tracePt t="43527" x="6088063" y="3711575"/>
          <p14:tracePt t="43543" x="6126163" y="3810000"/>
          <p14:tracePt t="43560" x="6202363" y="3856038"/>
          <p14:tracePt t="43576" x="6378575" y="3856038"/>
          <p14:tracePt t="43593" x="6575425" y="3756025"/>
          <p14:tracePt t="43610" x="6667500" y="3581400"/>
          <p14:tracePt t="43627" x="6683375" y="3413125"/>
          <p14:tracePt t="43643" x="6645275" y="3260725"/>
          <p14:tracePt t="43660" x="6569075" y="3184525"/>
          <p14:tracePt t="43677" x="6446838" y="3132138"/>
          <p14:tracePt t="43693" x="6324600" y="3108325"/>
          <p14:tracePt t="43710" x="6226175" y="3108325"/>
          <p14:tracePt t="43727" x="6126163" y="3260725"/>
          <p14:tracePt t="43743" x="6103938" y="3421063"/>
          <p14:tracePt t="43760" x="6103938" y="3573463"/>
          <p14:tracePt t="43777" x="6149975" y="3673475"/>
          <p14:tracePt t="43793" x="6188075" y="3717925"/>
          <p14:tracePt t="43810" x="6210300" y="3725863"/>
          <p14:tracePt t="43827" x="6218238" y="3725863"/>
          <p14:tracePt t="43843" x="6226175" y="3711575"/>
          <p14:tracePt t="43860" x="6226175" y="3703638"/>
          <p14:tracePt t="43877" x="6226175" y="3695700"/>
          <p14:tracePt t="43911" x="6226175" y="4092575"/>
          <p14:tracePt t="43927" x="6226175" y="4686300"/>
          <p14:tracePt t="43943" x="6149975" y="5311775"/>
          <p14:tracePt t="43960" x="6065838" y="5608638"/>
          <p14:tracePt t="43977" x="6057900" y="5638800"/>
          <p14:tracePt t="44010" x="6057900" y="5616575"/>
          <p14:tracePt t="44027" x="6088063" y="5364163"/>
          <p14:tracePt t="44043" x="6142038" y="5051425"/>
          <p14:tracePt t="44060" x="6180138" y="4800600"/>
          <p14:tracePt t="44077" x="6210300" y="4686300"/>
          <p14:tracePt t="44093" x="6210300" y="4656138"/>
          <p14:tracePt t="44110" x="6210300" y="4648200"/>
          <p14:tracePt t="44152" x="6218238" y="4640263"/>
          <p14:tracePt t="44160" x="6232525" y="4640263"/>
          <p14:tracePt t="44168" x="6248400" y="4664075"/>
          <p14:tracePt t="44177" x="6248400" y="4670425"/>
          <p14:tracePt t="44193" x="6256338" y="4686300"/>
          <p14:tracePt t="44256" x="6256338" y="4670425"/>
          <p14:tracePt t="44264" x="6256338" y="4640263"/>
          <p14:tracePt t="44272" x="6248400" y="4587875"/>
          <p14:tracePt t="44280" x="6232525" y="4541838"/>
          <p14:tracePt t="44293" x="6232525" y="4487863"/>
          <p14:tracePt t="44310" x="6232525" y="4435475"/>
          <p14:tracePt t="44327" x="6232525" y="4427538"/>
          <p14:tracePt t="44408" x="6232525" y="4419600"/>
          <p14:tracePt t="44936" x="6256338" y="4419600"/>
          <p14:tracePt t="44944" x="6378575" y="4419600"/>
          <p14:tracePt t="44952" x="6537325" y="4397375"/>
          <p14:tracePt t="44960" x="6727825" y="4373563"/>
          <p14:tracePt t="44977" x="7070725" y="4313238"/>
          <p14:tracePt t="44994" x="7353300" y="4206875"/>
          <p14:tracePt t="45010" x="7521575" y="4122738"/>
          <p14:tracePt t="45027" x="7573963" y="4076700"/>
          <p14:tracePt t="45044" x="7589838" y="4038600"/>
          <p14:tracePt t="45060" x="7589838" y="3970338"/>
          <p14:tracePt t="45077" x="7589838" y="3886200"/>
          <p14:tracePt t="45094" x="7551738" y="3817938"/>
          <p14:tracePt t="45111" x="7505700" y="3733800"/>
          <p14:tracePt t="45127" x="7483475" y="3703638"/>
          <p14:tracePt t="45144" x="7429500" y="3665538"/>
          <p14:tracePt t="45160" x="7375525" y="3635375"/>
          <p14:tracePt t="45177" x="7353300" y="3611563"/>
          <p14:tracePt t="45194" x="7345363" y="3611563"/>
          <p14:tracePt t="45296" x="7337425" y="3603625"/>
          <p14:tracePt t="45312" x="7337425" y="3597275"/>
          <p14:tracePt t="45328" x="7323138" y="3581400"/>
          <p14:tracePt t="45336" x="7323138" y="3559175"/>
          <p14:tracePt t="45344" x="7307263" y="3535363"/>
          <p14:tracePt t="45360" x="7299325" y="3513138"/>
          <p14:tracePt t="45377" x="7277100" y="3467100"/>
          <p14:tracePt t="45394" x="7246938" y="3429000"/>
          <p14:tracePt t="45410" x="7216775" y="3390900"/>
          <p14:tracePt t="45427" x="7192963" y="3360738"/>
          <p14:tracePt t="45444" x="7146925" y="3322638"/>
          <p14:tracePt t="45461" x="7132638" y="3322638"/>
          <p14:tracePt t="45477" x="7102475" y="3306763"/>
          <p14:tracePt t="45494" x="7070725" y="3298825"/>
          <p14:tracePt t="45511" x="7002463" y="3292475"/>
          <p14:tracePt t="45527" x="6942138" y="3292475"/>
          <p14:tracePt t="45544" x="6880225" y="3292475"/>
          <p14:tracePt t="45561" x="6827838" y="3292475"/>
          <p14:tracePt t="45577" x="6789738" y="3292475"/>
          <p14:tracePt t="45594" x="6743700" y="3298825"/>
          <p14:tracePt t="45611" x="6727825" y="3306763"/>
          <p14:tracePt t="45627" x="6713538" y="3314700"/>
          <p14:tracePt t="45644" x="6697663" y="3314700"/>
          <p14:tracePt t="45661" x="6675438" y="3336925"/>
          <p14:tracePt t="45677" x="6637338" y="3375025"/>
          <p14:tracePt t="45694" x="6591300" y="3421063"/>
          <p14:tracePt t="45711" x="6561138" y="3467100"/>
          <p14:tracePt t="45727" x="6537325" y="3505200"/>
          <p14:tracePt t="45744" x="6515100" y="3543300"/>
          <p14:tracePt t="45761" x="6507163" y="3603625"/>
          <p14:tracePt t="45777" x="6507163" y="3649663"/>
          <p14:tracePt t="45794" x="6507163" y="3687763"/>
          <p14:tracePt t="45811" x="6507163" y="3749675"/>
          <p14:tracePt t="45827" x="6523038" y="3825875"/>
          <p14:tracePt t="45844" x="6569075" y="3924300"/>
          <p14:tracePt t="45861" x="6629400" y="4000500"/>
          <p14:tracePt t="45877" x="6675438" y="4038600"/>
          <p14:tracePt t="45894" x="6735763" y="4068763"/>
          <p14:tracePt t="45911" x="6880225" y="4076700"/>
          <p14:tracePt t="45927" x="7010400" y="4060825"/>
          <p14:tracePt t="45944" x="7178675" y="3984625"/>
          <p14:tracePt t="45961" x="7315200" y="3878263"/>
          <p14:tracePt t="45977" x="7407275" y="3763963"/>
          <p14:tracePt t="45994" x="7459663" y="3657600"/>
          <p14:tracePt t="46011" x="7483475" y="3559175"/>
          <p14:tracePt t="46027" x="7483475" y="3475038"/>
          <p14:tracePt t="46044" x="7483475" y="3413125"/>
          <p14:tracePt t="46061" x="7475538" y="3344863"/>
          <p14:tracePt t="46077" x="7445375" y="3276600"/>
          <p14:tracePt t="46094" x="7429500" y="3254375"/>
          <p14:tracePt t="46111" x="7353300" y="3192463"/>
          <p14:tracePt t="46127" x="7285038" y="3170238"/>
          <p14:tracePt t="46144" x="7223125" y="3154363"/>
          <p14:tracePt t="46161" x="7162800" y="3146425"/>
          <p14:tracePt t="46177" x="7094538" y="3146425"/>
          <p14:tracePt t="46194" x="7010400" y="3146425"/>
          <p14:tracePt t="46211" x="6904038" y="3146425"/>
          <p14:tracePt t="46227" x="6797675" y="3170238"/>
          <p14:tracePt t="46244" x="6721475" y="3200400"/>
          <p14:tracePt t="46261" x="6659563" y="3238500"/>
          <p14:tracePt t="46278" x="6621463" y="3284538"/>
          <p14:tracePt t="46294" x="6591300" y="3352800"/>
          <p14:tracePt t="46311" x="6583363" y="3467100"/>
          <p14:tracePt t="46327" x="6583363" y="3543300"/>
          <p14:tracePt t="46344" x="6583363" y="3627438"/>
          <p14:tracePt t="46361" x="6583363" y="3687763"/>
          <p14:tracePt t="46378" x="6607175" y="3741738"/>
          <p14:tracePt t="46394" x="6621463" y="3756025"/>
          <p14:tracePt t="46411" x="6645275" y="3763963"/>
          <p14:tracePt t="46428" x="6675438" y="3771900"/>
          <p14:tracePt t="46444" x="6727825" y="3771900"/>
          <p14:tracePt t="46461" x="6842125" y="3771900"/>
          <p14:tracePt t="46478" x="6950075" y="3771900"/>
          <p14:tracePt t="46495" x="7140575" y="3687763"/>
          <p14:tracePt t="46511" x="7192963" y="3649663"/>
          <p14:tracePt t="46528" x="7261225" y="3573463"/>
          <p14:tracePt t="46544" x="7269163" y="3535363"/>
          <p14:tracePt t="46561" x="7269163" y="3482975"/>
          <p14:tracePt t="46578" x="7269163" y="3444875"/>
          <p14:tracePt t="46594" x="7269163" y="3398838"/>
          <p14:tracePt t="46611" x="7261225" y="3360738"/>
          <p14:tracePt t="46628" x="7239000" y="3330575"/>
          <p14:tracePt t="46644" x="7200900" y="3298825"/>
          <p14:tracePt t="46661" x="7154863" y="3284538"/>
          <p14:tracePt t="46678" x="7108825" y="3268663"/>
          <p14:tracePt t="46711" x="7102475" y="3268663"/>
          <p14:tracePt t="46728" x="7056438" y="3298825"/>
          <p14:tracePt t="46744" x="6994525" y="3398838"/>
          <p14:tracePt t="46761" x="6942138" y="3535363"/>
          <p14:tracePt t="46778" x="6911975" y="3665538"/>
          <p14:tracePt t="46794" x="6911975" y="3771900"/>
          <p14:tracePt t="46811" x="6911975" y="3832225"/>
          <p14:tracePt t="46828" x="6918325" y="3863975"/>
          <p14:tracePt t="46844" x="6926263" y="3870325"/>
          <p14:tracePt t="46878" x="6934200" y="3870325"/>
          <p14:tracePt t="46895" x="6972300" y="3863975"/>
          <p14:tracePt t="46911" x="6994525" y="3840163"/>
          <p14:tracePt t="46914" x="6994525" y="3817938"/>
          <p14:tracePt t="46928" x="7018338" y="3771900"/>
          <p14:tracePt t="46944" x="7018338" y="3763963"/>
          <p14:tracePt t="46961" x="7018338" y="3756025"/>
          <p14:tracePt t="47504" x="7018338" y="3771900"/>
          <p14:tracePt t="47512" x="7018338" y="3787775"/>
          <p14:tracePt t="47520" x="7018338" y="3817938"/>
          <p14:tracePt t="47527" x="7018338" y="3878263"/>
          <p14:tracePt t="47544" x="7018338" y="3978275"/>
          <p14:tracePt t="47561" x="7026275" y="4046538"/>
          <p14:tracePt t="47578" x="7040563" y="4076700"/>
          <p14:tracePt t="47595" x="7040563" y="4106863"/>
          <p14:tracePt t="47611" x="7040563" y="4137025"/>
          <p14:tracePt t="47628" x="7048500" y="4152900"/>
          <p14:tracePt t="47696" x="7048500" y="4160838"/>
          <p14:tracePt t="47904" x="7056438" y="4160838"/>
          <p14:tracePt t="47912" x="7070725" y="4144963"/>
          <p14:tracePt t="47920" x="7116763" y="4098925"/>
          <p14:tracePt t="47928" x="7162800" y="4054475"/>
          <p14:tracePt t="47945" x="7261225" y="3954463"/>
          <p14:tracePt t="47961" x="7407275" y="3848100"/>
          <p14:tracePt t="47978" x="7521575" y="3756025"/>
          <p14:tracePt t="47995" x="7559675" y="3717925"/>
          <p14:tracePt t="48011" x="7581900" y="3695700"/>
          <p14:tracePt t="48028" x="7589838" y="3673475"/>
          <p14:tracePt t="48062" x="7589838" y="3665538"/>
          <p14:tracePt t="50488" x="7581900" y="3665538"/>
          <p14:tracePt t="50496" x="7566025" y="3665538"/>
          <p14:tracePt t="50504" x="7535863" y="3687763"/>
          <p14:tracePt t="50512" x="7513638" y="3703638"/>
          <p14:tracePt t="50529" x="7475538" y="3725863"/>
          <p14:tracePt t="50546" x="7445375" y="3749675"/>
          <p14:tracePt t="50562" x="7429500" y="3749675"/>
          <p14:tracePt t="51320" x="7407275" y="3756025"/>
          <p14:tracePt t="51328" x="7353300" y="3802063"/>
          <p14:tracePt t="51336" x="7292975" y="3848100"/>
          <p14:tracePt t="51346" x="7254875" y="3894138"/>
          <p14:tracePt t="51363" x="7185025" y="3984625"/>
          <p14:tracePt t="51379" x="7124700" y="4098925"/>
          <p14:tracePt t="51396" x="7070725" y="4198938"/>
          <p14:tracePt t="51413" x="6994525" y="4321175"/>
          <p14:tracePt t="51429" x="6904038" y="4441825"/>
          <p14:tracePt t="51432" x="6858000" y="4487863"/>
          <p14:tracePt t="51446" x="6811963" y="4525963"/>
          <p14:tracePt t="51463" x="6727825" y="4579938"/>
          <p14:tracePt t="51479" x="6713538" y="4579938"/>
          <p14:tracePt t="51496" x="6689725" y="4579938"/>
          <p14:tracePt t="51513" x="6667500" y="4579938"/>
          <p14:tracePt t="51529" x="6599238" y="4564063"/>
          <p14:tracePt t="51546" x="6530975" y="4541838"/>
          <p14:tracePt t="51563" x="6499225" y="4533900"/>
          <p14:tracePt t="51579" x="6484938" y="4525963"/>
          <p14:tracePt t="51596" x="6461125" y="4518025"/>
          <p14:tracePt t="51613" x="6446838" y="4518025"/>
          <p14:tracePt t="51629" x="6423025" y="4503738"/>
          <p14:tracePt t="51647" x="6392863" y="4503738"/>
          <p14:tracePt t="51663" x="6370638" y="4503738"/>
          <p14:tracePt t="52648" x="6340475" y="4495800"/>
          <p14:tracePt t="52656" x="6294438" y="4479925"/>
          <p14:tracePt t="52664" x="6270625" y="4465638"/>
          <p14:tracePt t="52680" x="6188075" y="4419600"/>
          <p14:tracePt t="52696" x="6088063" y="4343400"/>
          <p14:tracePt t="52713" x="5935663" y="4259263"/>
          <p14:tracePt t="52730" x="5775325" y="4160838"/>
          <p14:tracePt t="52746" x="5630863" y="4054475"/>
          <p14:tracePt t="52763" x="5486400" y="3932238"/>
          <p14:tracePt t="52780" x="5418138" y="3863975"/>
          <p14:tracePt t="52796" x="5349875" y="3779838"/>
          <p14:tracePt t="52813" x="5311775" y="3711575"/>
          <p14:tracePt t="52830" x="5303838" y="3657600"/>
          <p14:tracePt t="52847" x="5295900" y="3619500"/>
          <p14:tracePt t="53168" x="5318125" y="3665538"/>
          <p14:tracePt t="53176" x="5394325" y="3763963"/>
          <p14:tracePt t="53184" x="5456238" y="3848100"/>
          <p14:tracePt t="53197" x="5478463" y="3924300"/>
          <p14:tracePt t="53213" x="5508625" y="4016375"/>
          <p14:tracePt t="53230" x="5546725" y="4122738"/>
          <p14:tracePt t="53247" x="5616575" y="4229100"/>
          <p14:tracePt t="53263" x="5654675" y="4267200"/>
          <p14:tracePt t="53280" x="5692775" y="4289425"/>
          <p14:tracePt t="53297" x="5722938" y="4289425"/>
          <p14:tracePt t="53472" x="5737225" y="4289425"/>
          <p14:tracePt t="53480" x="5761038" y="4297363"/>
          <p14:tracePt t="53488" x="5799138" y="4297363"/>
          <p14:tracePt t="53497" x="5837238" y="4313238"/>
          <p14:tracePt t="53513" x="5943600" y="4335463"/>
          <p14:tracePt t="53530" x="6035675" y="4365625"/>
          <p14:tracePt t="53547" x="6103938" y="4389438"/>
          <p14:tracePt t="53563" x="6134100" y="4389438"/>
          <p14:tracePt t="53580" x="6142038" y="4389438"/>
          <p14:tracePt t="53624" x="6156325" y="4359275"/>
          <p14:tracePt t="53632" x="6156325" y="4335463"/>
          <p14:tracePt t="53647" x="6172200" y="4283075"/>
          <p14:tracePt t="53663" x="6202363" y="4221163"/>
          <p14:tracePt t="53680" x="6232525" y="4160838"/>
          <p14:tracePt t="53697" x="6264275" y="4137025"/>
          <p14:tracePt t="53714" x="6308725" y="4092575"/>
          <p14:tracePt t="53730" x="6324600" y="4076700"/>
          <p14:tracePt t="53747" x="6332538" y="4068763"/>
          <p14:tracePt t="53824" x="6340475" y="4060825"/>
          <p14:tracePt t="53832" x="6340475" y="4038600"/>
          <p14:tracePt t="53840" x="6346825" y="4016375"/>
          <p14:tracePt t="53848" x="6346825" y="4008438"/>
          <p14:tracePt t="53863" x="6362700" y="3978275"/>
          <p14:tracePt t="53880" x="6370638" y="3932238"/>
          <p14:tracePt t="53897" x="6384925" y="3894138"/>
          <p14:tracePt t="53914" x="6392863" y="3856038"/>
          <p14:tracePt t="53930" x="6408738" y="3802063"/>
          <p14:tracePt t="53947" x="6408738" y="3749675"/>
          <p14:tracePt t="53964" x="6416675" y="3741738"/>
          <p14:tracePt t="54040" x="6416675" y="3779838"/>
          <p14:tracePt t="54048" x="6416675" y="3886200"/>
          <p14:tracePt t="54056" x="6430963" y="3984625"/>
          <p14:tracePt t="54064" x="6438900" y="4114800"/>
          <p14:tracePt t="54080" x="6461125" y="4359275"/>
          <p14:tracePt t="54097" x="6461125" y="4487863"/>
          <p14:tracePt t="54114" x="6461125" y="4518025"/>
          <p14:tracePt t="54328" x="6461125" y="4511675"/>
          <p14:tracePt t="54336" x="6469063" y="4503738"/>
          <p14:tracePt t="54347" x="6507163" y="4479925"/>
          <p14:tracePt t="54364" x="6637338" y="4435475"/>
          <p14:tracePt t="54380" x="6797675" y="4381500"/>
          <p14:tracePt t="54397" x="6942138" y="4343400"/>
          <p14:tracePt t="54414" x="7026275" y="4313238"/>
          <p14:tracePt t="54430" x="7048500" y="4305300"/>
          <p14:tracePt t="54464" x="7056438" y="4305300"/>
          <p14:tracePt t="55552" x="7048500" y="4305300"/>
          <p14:tracePt t="55560" x="7018338" y="4297363"/>
          <p14:tracePt t="55568" x="6994525" y="4283075"/>
          <p14:tracePt t="55581" x="6964363" y="4283075"/>
          <p14:tracePt t="55598" x="6918325" y="4289425"/>
          <p14:tracePt t="55615" x="6765925" y="4359275"/>
          <p14:tracePt t="55631" x="6621463" y="4411663"/>
          <p14:tracePt t="55647" x="6469063" y="4487863"/>
          <p14:tracePt t="55664" x="6362700" y="4533900"/>
          <p14:tracePt t="55681" x="6308725" y="4549775"/>
          <p14:tracePt t="55698" x="6302375" y="4556125"/>
        </p14:tracePtLst>
      </p14:laserTraceLst>
    </p:ext>
  </p:extLs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0985" t="34373" r="27464" b="35088"/>
          <a:stretch/>
        </p:blipFill>
        <p:spPr>
          <a:xfrm>
            <a:off x="2754489" y="2099733"/>
            <a:ext cx="7236176" cy="2991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210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8317"/>
    </mc:Choice>
    <mc:Fallback xmlns="">
      <p:transition advTm="88317"/>
    </mc:Fallback>
  </mc:AlternateContent>
  <p:extLst>
    <p:ext uri="{3A86A75C-4F4B-4683-9AE1-C65F6400EC91}">
      <p14:laserTraceLst xmlns:p14="http://schemas.microsoft.com/office/powerpoint/2010/main">
        <p14:tracePtLst>
          <p14:tracePt t="648" x="6248400" y="4564063"/>
          <p14:tracePt t="656" x="6035675" y="4618038"/>
          <p14:tracePt t="666" x="5630863" y="4678363"/>
          <p14:tracePt t="683" x="4740275" y="4708525"/>
          <p14:tracePt t="699" x="3878263" y="4830763"/>
          <p14:tracePt t="716" x="3140075" y="4914900"/>
          <p14:tracePt t="733" x="2316163" y="5143500"/>
          <p14:tracePt t="750" x="1592263" y="5364163"/>
          <p14:tracePt t="766" x="1219200" y="5494338"/>
          <p14:tracePt t="783" x="1181100" y="5532438"/>
          <p14:tracePt t="1064" x="1227138" y="5532438"/>
          <p14:tracePt t="1072" x="1311275" y="5456238"/>
          <p14:tracePt t="1083" x="1501775" y="5303838"/>
          <p14:tracePt t="1100" x="1554163" y="5211763"/>
          <p14:tracePt t="1116" x="1646238" y="5013325"/>
          <p14:tracePt t="1133" x="1889125" y="4587875"/>
          <p14:tracePt t="1150" x="2141538" y="4122738"/>
          <p14:tracePt t="1167" x="2498725" y="3521075"/>
          <p14:tracePt t="1183" x="2606675" y="3268663"/>
          <p14:tracePt t="1200" x="2674938" y="3101975"/>
          <p14:tracePt t="1216" x="2705100" y="3009900"/>
          <p14:tracePt t="1233" x="2713038" y="3001963"/>
          <p14:tracePt t="1472" x="2849563" y="2971800"/>
          <p14:tracePt t="1480" x="3140075" y="2971800"/>
          <p14:tracePt t="1488" x="3344863" y="2971800"/>
          <p14:tracePt t="1500" x="3429000" y="2971800"/>
          <p14:tracePt t="1516" x="3467100" y="2979738"/>
          <p14:tracePt t="1533" x="3497263" y="2979738"/>
          <p14:tracePt t="1550" x="3611563" y="3025775"/>
          <p14:tracePt t="1567" x="3717925" y="3094038"/>
          <p14:tracePt t="1583" x="3749675" y="3108325"/>
          <p14:tracePt t="1600" x="3771900" y="3124200"/>
          <p14:tracePt t="1720" x="3771900" y="3101975"/>
          <p14:tracePt t="1728" x="3779838" y="3055938"/>
          <p14:tracePt t="1736" x="3787775" y="3009900"/>
          <p14:tracePt t="1750" x="3787775" y="2979738"/>
          <p14:tracePt t="1767" x="3817938" y="2873375"/>
          <p14:tracePt t="1783" x="3840163" y="2803525"/>
          <p14:tracePt t="1800" x="3856038" y="2765425"/>
          <p14:tracePt t="1816" x="3870325" y="2720975"/>
          <p14:tracePt t="1833" x="3886200" y="2705100"/>
          <p14:tracePt t="1936" x="3886200" y="2720975"/>
          <p14:tracePt t="1944" x="3886200" y="2765425"/>
          <p14:tracePt t="1951" x="3886200" y="2797175"/>
          <p14:tracePt t="1967" x="3863975" y="2857500"/>
          <p14:tracePt t="1983" x="3856038" y="2873375"/>
          <p14:tracePt t="2000" x="3848100" y="2879725"/>
          <p14:tracePt t="2017" x="3825875" y="2879725"/>
          <p14:tracePt t="2033" x="3817938" y="2879725"/>
          <p14:tracePt t="2050" x="3794125" y="2841625"/>
          <p14:tracePt t="2067" x="3756025" y="2765425"/>
          <p14:tracePt t="2083" x="3733800" y="2705100"/>
          <p14:tracePt t="2100" x="3717925" y="2651125"/>
          <p14:tracePt t="2117" x="3703638" y="2590800"/>
          <p14:tracePt t="2133" x="3687763" y="2568575"/>
          <p14:tracePt t="2150" x="3679825" y="2552700"/>
          <p14:tracePt t="2167" x="3679825" y="2544763"/>
          <p14:tracePt t="2216" x="3673475" y="2544763"/>
          <p14:tracePt t="2240" x="3665538" y="2544763"/>
          <p14:tracePt t="2248" x="3657600" y="2544763"/>
          <p14:tracePt t="2256" x="3649663" y="2544763"/>
          <p14:tracePt t="2272" x="3641725" y="2552700"/>
          <p14:tracePt t="2384" x="3635375" y="2544763"/>
          <p14:tracePt t="2392" x="3619500" y="2530475"/>
          <p14:tracePt t="2400" x="3611563" y="2530475"/>
          <p14:tracePt t="2417" x="3597275" y="2506663"/>
          <p14:tracePt t="2434" x="3589338" y="2498725"/>
          <p14:tracePt t="2450" x="3581400" y="2492375"/>
          <p14:tracePt t="2560" x="3581400" y="2506663"/>
          <p14:tracePt t="2568" x="3581400" y="2514600"/>
          <p14:tracePt t="2576" x="3581400" y="2522538"/>
          <p14:tracePt t="2584" x="3581400" y="2530475"/>
          <p14:tracePt t="2600" x="3589338" y="2568575"/>
          <p14:tracePt t="2617" x="3603625" y="2574925"/>
          <p14:tracePt t="2633" x="3611563" y="2598738"/>
          <p14:tracePt t="2650" x="3619500" y="2598738"/>
          <p14:tracePt t="2667" x="3619500" y="2606675"/>
          <p14:tracePt t="2736" x="3627438" y="2582863"/>
          <p14:tracePt t="2744" x="3627438" y="2568575"/>
          <p14:tracePt t="2752" x="3627438" y="2560638"/>
          <p14:tracePt t="2767" x="3627438" y="2522538"/>
          <p14:tracePt t="2783" x="3627438" y="2492375"/>
          <p14:tracePt t="2800" x="3627438" y="2476500"/>
          <p14:tracePt t="2817" x="3627438" y="2454275"/>
          <p14:tracePt t="2834" x="3627438" y="2438400"/>
          <p14:tracePt t="2850" x="3627438" y="2430463"/>
          <p14:tracePt t="2867" x="3627438" y="2422525"/>
          <p14:tracePt t="2884" x="3627438" y="2416175"/>
          <p14:tracePt t="2900" x="3627438" y="2408238"/>
          <p14:tracePt t="2917" x="3627438" y="2400300"/>
          <p14:tracePt t="2968" x="3627438" y="2392363"/>
          <p14:tracePt t="2976" x="3641725" y="2384425"/>
          <p14:tracePt t="2984" x="3665538" y="2384425"/>
          <p14:tracePt t="3000" x="3703638" y="2370138"/>
          <p14:tracePt t="3017" x="3756025" y="2370138"/>
          <p14:tracePt t="3034" x="3794125" y="2370138"/>
          <p14:tracePt t="3050" x="3840163" y="2370138"/>
          <p14:tracePt t="3067" x="3886200" y="2370138"/>
          <p14:tracePt t="3083" x="3946525" y="2370138"/>
          <p14:tracePt t="3100" x="4008438" y="2370138"/>
          <p14:tracePt t="3117" x="4054475" y="2370138"/>
          <p14:tracePt t="3134" x="4084638" y="2370138"/>
          <p14:tracePt t="3151" x="4098925" y="2362200"/>
          <p14:tracePt t="3167" x="4114800" y="2346325"/>
          <p14:tracePt t="3183" x="4144963" y="2301875"/>
          <p14:tracePt t="3200" x="4152900" y="2263775"/>
          <p14:tracePt t="3217" x="4183063" y="2217738"/>
          <p14:tracePt t="3234" x="4229100" y="2155825"/>
          <p14:tracePt t="3250" x="4259263" y="2141538"/>
          <p14:tracePt t="3267" x="4289425" y="2125663"/>
          <p14:tracePt t="3284" x="4313238" y="2125663"/>
          <p14:tracePt t="3300" x="4343400" y="2125663"/>
          <p14:tracePt t="3317" x="4389438" y="2133600"/>
          <p14:tracePt t="3334" x="4441825" y="2149475"/>
          <p14:tracePt t="3351" x="4678363" y="2255838"/>
          <p14:tracePt t="3367" x="4784725" y="2293938"/>
          <p14:tracePt t="3384" x="5181600" y="2408238"/>
          <p14:tracePt t="3400" x="5456238" y="2454275"/>
          <p14:tracePt t="3417" x="5622925" y="2484438"/>
          <p14:tracePt t="3434" x="5737225" y="2492375"/>
          <p14:tracePt t="3450" x="5791200" y="2492375"/>
          <p14:tracePt t="3592" x="5783263" y="2492375"/>
          <p14:tracePt t="3600" x="5768975" y="2506663"/>
          <p14:tracePt t="3608" x="5753100" y="2522538"/>
          <p14:tracePt t="3617" x="5722938" y="2536825"/>
          <p14:tracePt t="3634" x="5668963" y="2582863"/>
          <p14:tracePt t="3650" x="5562600" y="2628900"/>
          <p14:tracePt t="3667" x="5494338" y="2644775"/>
          <p14:tracePt t="3684" x="5426075" y="2651125"/>
          <p14:tracePt t="3701" x="5349875" y="2651125"/>
          <p14:tracePt t="3717" x="5303838" y="2651125"/>
          <p14:tracePt t="3734" x="5265738" y="2651125"/>
          <p14:tracePt t="3751" x="5197475" y="2651125"/>
          <p14:tracePt t="3767" x="5151438" y="2644775"/>
          <p14:tracePt t="3784" x="5097463" y="2628900"/>
          <p14:tracePt t="3801" x="5067300" y="2620963"/>
          <p14:tracePt t="3834" x="5059363" y="2620963"/>
          <p14:tracePt t="3904" x="5051425" y="2620963"/>
          <p14:tracePt t="3912" x="5037138" y="2620963"/>
          <p14:tracePt t="3920" x="5021263" y="2628900"/>
          <p14:tracePt t="3934" x="4999038" y="2644775"/>
          <p14:tracePt t="3951" x="4953000" y="2751138"/>
          <p14:tracePt t="3967" x="4930775" y="2865438"/>
          <p14:tracePt t="3984" x="4899025" y="3025775"/>
          <p14:tracePt t="4001" x="4899025" y="3184525"/>
          <p14:tracePt t="4017" x="4899025" y="3352800"/>
          <p14:tracePt t="4034" x="4899025" y="3527425"/>
          <p14:tracePt t="4051" x="4899025" y="3687763"/>
          <p14:tracePt t="4067" x="4899025" y="3825875"/>
          <p14:tracePt t="4084" x="4876800" y="3878263"/>
          <p14:tracePt t="4101" x="4868863" y="3902075"/>
          <p14:tracePt t="4117" x="4830763" y="3932238"/>
          <p14:tracePt t="4134" x="4732338" y="3962400"/>
          <p14:tracePt t="4151" x="4457700" y="3978275"/>
          <p14:tracePt t="4167" x="4175125" y="3978275"/>
          <p14:tracePt t="4184" x="3863975" y="3954463"/>
          <p14:tracePt t="4201" x="3535363" y="3878263"/>
          <p14:tracePt t="4217" x="3292475" y="3779838"/>
          <p14:tracePt t="4234" x="3208338" y="3711575"/>
          <p14:tracePt t="4251" x="3184525" y="3635375"/>
          <p14:tracePt t="4267" x="3184525" y="3543300"/>
          <p14:tracePt t="4284" x="3216275" y="3406775"/>
          <p14:tracePt t="4301" x="3314700" y="3200400"/>
          <p14:tracePt t="4317" x="3436938" y="2979738"/>
          <p14:tracePt t="4334" x="3559175" y="2773363"/>
          <p14:tracePt t="4351" x="3673475" y="2598738"/>
          <p14:tracePt t="4367" x="3695700" y="2568575"/>
          <p14:tracePt t="7144" x="3695700" y="2620963"/>
          <p14:tracePt t="7152" x="3703638" y="2659063"/>
          <p14:tracePt t="7160" x="3725863" y="2727325"/>
          <p14:tracePt t="7168" x="3749675" y="2759075"/>
          <p14:tracePt t="7185" x="3810000" y="2873375"/>
          <p14:tracePt t="7202" x="3878263" y="2971800"/>
          <p14:tracePt t="7218" x="3954463" y="3063875"/>
          <p14:tracePt t="7235" x="4022725" y="3146425"/>
          <p14:tracePt t="7252" x="4068763" y="3230563"/>
          <p14:tracePt t="7268" x="4122738" y="3298825"/>
          <p14:tracePt t="7285" x="4144963" y="3336925"/>
          <p14:tracePt t="7302" x="4152900" y="3375025"/>
          <p14:tracePt t="7319" x="4152900" y="3429000"/>
          <p14:tracePt t="7335" x="4152900" y="3444875"/>
          <p14:tracePt t="7352" x="4152900" y="3475038"/>
          <p14:tracePt t="7369" x="4152900" y="3513138"/>
          <p14:tracePt t="7385" x="4160838" y="3535363"/>
          <p14:tracePt t="7402" x="4175125" y="3589338"/>
          <p14:tracePt t="7419" x="4183063" y="3649663"/>
          <p14:tracePt t="7435" x="4198938" y="3749675"/>
          <p14:tracePt t="7452" x="4206875" y="3832225"/>
          <p14:tracePt t="7469" x="4213225" y="3916363"/>
          <p14:tracePt t="7485" x="4221163" y="3978275"/>
          <p14:tracePt t="7502" x="4221163" y="4008438"/>
          <p14:tracePt t="7519" x="4221163" y="4038600"/>
          <p14:tracePt t="7535" x="4221163" y="4046538"/>
          <p14:tracePt t="7552" x="4221163" y="4060825"/>
          <p14:tracePt t="7569" x="4198938" y="4076700"/>
          <p14:tracePt t="7585" x="4160838" y="4076700"/>
          <p14:tracePt t="7602" x="4106863" y="4076700"/>
          <p14:tracePt t="7619" x="4068763" y="4076700"/>
          <p14:tracePt t="7635" x="4022725" y="4076700"/>
          <p14:tracePt t="7652" x="3992563" y="4060825"/>
          <p14:tracePt t="7768" x="3992563" y="4046538"/>
          <p14:tracePt t="7792" x="3992563" y="4038600"/>
          <p14:tracePt t="7808" x="3992563" y="4030663"/>
          <p14:tracePt t="7832" x="3992563" y="4022725"/>
          <p14:tracePt t="7839" x="3992563" y="4008438"/>
          <p14:tracePt t="7856" x="3992563" y="4000500"/>
          <p14:tracePt t="7864" x="3992563" y="3984625"/>
          <p14:tracePt t="7880" x="3992563" y="3970338"/>
          <p14:tracePt t="7896" x="3992563" y="3962400"/>
          <p14:tracePt t="7904" x="3992563" y="3954463"/>
          <p14:tracePt t="7919" x="3992563" y="3946525"/>
          <p14:tracePt t="7935" x="4000500" y="3940175"/>
          <p14:tracePt t="7952" x="4008438" y="3924300"/>
          <p14:tracePt t="7969" x="4008438" y="3916363"/>
          <p14:tracePt t="8400" x="4016375" y="3916363"/>
          <p14:tracePt t="8472" x="4030663" y="3916363"/>
          <p14:tracePt t="8744" x="4060825" y="3924300"/>
          <p14:tracePt t="8752" x="4106863" y="3932238"/>
          <p14:tracePt t="8760" x="4168775" y="3954463"/>
          <p14:tracePt t="8769" x="4259263" y="3962400"/>
          <p14:tracePt t="8786" x="4435475" y="3978275"/>
          <p14:tracePt t="8802" x="4648200" y="4008438"/>
          <p14:tracePt t="8819" x="4860925" y="4016375"/>
          <p14:tracePt t="8836" x="5013325" y="4016375"/>
          <p14:tracePt t="8852" x="5089525" y="4016375"/>
          <p14:tracePt t="8912" x="5105400" y="4016375"/>
          <p14:tracePt t="8928" x="5105400" y="4008438"/>
          <p14:tracePt t="8936" x="5105400" y="4000500"/>
          <p14:tracePt t="8944" x="5105400" y="3984625"/>
          <p14:tracePt t="8952" x="5105400" y="3978275"/>
          <p14:tracePt t="8969" x="5105400" y="3962400"/>
          <p14:tracePt t="9002" x="5105400" y="3946525"/>
          <p14:tracePt t="9019" x="5105400" y="3940175"/>
          <p14:tracePt t="9848" x="5105400" y="3932238"/>
          <p14:tracePt t="9856" x="5127625" y="3916363"/>
          <p14:tracePt t="9864" x="5173663" y="3908425"/>
          <p14:tracePt t="9872" x="5219700" y="3902075"/>
          <p14:tracePt t="9886" x="5295900" y="3894138"/>
          <p14:tracePt t="9903" x="5532438" y="3870325"/>
          <p14:tracePt t="9919" x="5692775" y="3856038"/>
          <p14:tracePt t="9936" x="5821363" y="3840163"/>
          <p14:tracePt t="9953" x="5883275" y="3825875"/>
          <p14:tracePt t="9969" x="5897563" y="3817938"/>
          <p14:tracePt t="10376" x="5897563" y="3825875"/>
          <p14:tracePt t="10384" x="5875338" y="3840163"/>
          <p14:tracePt t="10392" x="5851525" y="3848100"/>
          <p14:tracePt t="10403" x="5821363" y="3863975"/>
          <p14:tracePt t="10420" x="5753100" y="3870325"/>
          <p14:tracePt t="10436" x="5692775" y="3878263"/>
          <p14:tracePt t="10453" x="5622925" y="3894138"/>
          <p14:tracePt t="10470" x="5600700" y="3894138"/>
          <p14:tracePt t="10486" x="5578475" y="3894138"/>
          <p14:tracePt t="10560" x="5554663" y="3894138"/>
          <p14:tracePt t="10744" x="5546725" y="3894138"/>
          <p14:tracePt t="10760" x="5546725" y="3878263"/>
          <p14:tracePt t="10768" x="5578475" y="3870325"/>
          <p14:tracePt t="10776" x="5622925" y="3863975"/>
          <p14:tracePt t="10786" x="5684838" y="3840163"/>
          <p14:tracePt t="10803" x="5851525" y="3817938"/>
          <p14:tracePt t="10820" x="6057900" y="3787775"/>
          <p14:tracePt t="10836" x="6264275" y="3787775"/>
          <p14:tracePt t="10853" x="6408738" y="3787775"/>
          <p14:tracePt t="10870" x="6469063" y="3787775"/>
          <p14:tracePt t="10936" x="6454775" y="3787775"/>
          <p14:tracePt t="10944" x="6423025" y="3787775"/>
          <p14:tracePt t="10953" x="6392863" y="3787775"/>
          <p14:tracePt t="10970" x="6294438" y="3810000"/>
          <p14:tracePt t="10986" x="6149975" y="3840163"/>
          <p14:tracePt t="11003" x="5959475" y="3886200"/>
          <p14:tracePt t="11020" x="5737225" y="3908425"/>
          <p14:tracePt t="11037" x="5502275" y="3932238"/>
          <p14:tracePt t="11053" x="5326063" y="3932238"/>
          <p14:tracePt t="11070" x="5211763" y="3932238"/>
          <p14:tracePt t="11073" x="5189538" y="3932238"/>
          <p14:tracePt t="11248" x="5181600" y="3932238"/>
          <p14:tracePt t="11344" x="5181600" y="3924300"/>
          <p14:tracePt t="11440" x="5181600" y="3916363"/>
          <p14:tracePt t="11448" x="5181600" y="3908425"/>
          <p14:tracePt t="11456" x="5181600" y="3902075"/>
          <p14:tracePt t="11470" x="5173663" y="3902075"/>
          <p14:tracePt t="11487" x="5165725" y="3894138"/>
          <p14:tracePt t="11503" x="5159375" y="3886200"/>
          <p14:tracePt t="11544" x="5151438" y="3878263"/>
          <p14:tracePt t="11592" x="5151438" y="3863975"/>
          <p14:tracePt t="11608" x="5151438" y="3856038"/>
          <p14:tracePt t="11624" x="5151438" y="3840163"/>
          <p14:tracePt t="11632" x="5151438" y="3832225"/>
          <p14:tracePt t="11639" x="5151438" y="3817938"/>
          <p14:tracePt t="11653" x="5151438" y="3810000"/>
          <p14:tracePt t="11671" x="5151438" y="3779838"/>
          <p14:tracePt t="11687" x="5151438" y="3763963"/>
          <p14:tracePt t="11703" x="5151438" y="3733800"/>
          <p14:tracePt t="11720" x="5151438" y="3717925"/>
          <p14:tracePt t="11737" x="5151438" y="3703638"/>
          <p14:tracePt t="11753" x="5151438" y="3687763"/>
          <p14:tracePt t="11770" x="5151438" y="3679825"/>
          <p14:tracePt t="12336" x="5151438" y="3673475"/>
          <p14:tracePt t="12344" x="5173663" y="3673475"/>
          <p14:tracePt t="12354" x="5173663" y="3687763"/>
          <p14:tracePt t="12370" x="5173663" y="3695700"/>
          <p14:tracePt t="12387" x="5173663" y="3703638"/>
          <p14:tracePt t="12404" x="5173663" y="3711575"/>
          <p14:tracePt t="12420" x="5189538" y="3725863"/>
          <p14:tracePt t="12439" x="5189538" y="3733800"/>
          <p14:tracePt t="12520" x="5211763" y="3733800"/>
          <p14:tracePt t="12528" x="5235575" y="3725863"/>
          <p14:tracePt t="12537" x="5273675" y="3695700"/>
          <p14:tracePt t="12554" x="5372100" y="3627438"/>
          <p14:tracePt t="12571" x="5448300" y="3565525"/>
          <p14:tracePt t="12587" x="5554663" y="3497263"/>
          <p14:tracePt t="12604" x="5608638" y="3459163"/>
          <p14:tracePt t="12620" x="5668963" y="3413125"/>
          <p14:tracePt t="12637" x="5692775" y="3390900"/>
          <p14:tracePt t="12654" x="5699125" y="3382963"/>
          <p14:tracePt t="12671" x="5715000" y="3360738"/>
          <p14:tracePt t="12687" x="5715000" y="3352800"/>
          <p14:tracePt t="12720" x="5722938" y="3352800"/>
          <p14:tracePt t="12760" x="5722938" y="3344863"/>
          <p14:tracePt t="12768" x="5730875" y="3344863"/>
          <p14:tracePt t="12784" x="5737225" y="3344863"/>
          <p14:tracePt t="12791" x="5745163" y="3344863"/>
          <p14:tracePt t="12804" x="5761038" y="3360738"/>
          <p14:tracePt t="12820" x="5768975" y="3413125"/>
          <p14:tracePt t="12837" x="5783263" y="3505200"/>
          <p14:tracePt t="12854" x="5791200" y="3565525"/>
          <p14:tracePt t="12871" x="5791200" y="3619500"/>
          <p14:tracePt t="12887" x="5791200" y="3635375"/>
          <p14:tracePt t="12904" x="5791200" y="3641725"/>
          <p14:tracePt t="12921" x="5775325" y="3641725"/>
          <p14:tracePt t="12937" x="5753100" y="3641725"/>
          <p14:tracePt t="12970" x="5737225" y="3641725"/>
          <p14:tracePt t="13232" x="5737225" y="3665538"/>
          <p14:tracePt t="13240" x="5737225" y="3687763"/>
          <p14:tracePt t="13248" x="5737225" y="3695700"/>
          <p14:tracePt t="13255" x="5737225" y="3711575"/>
          <p14:tracePt t="13271" x="5737225" y="3717925"/>
          <p14:tracePt t="13287" x="5737225" y="3749675"/>
          <p14:tracePt t="13304" x="5753100" y="3779838"/>
          <p14:tracePt t="13321" x="5761038" y="3787775"/>
          <p14:tracePt t="13337" x="5768975" y="3794125"/>
          <p14:tracePt t="13354" x="5783263" y="3802063"/>
          <p14:tracePt t="13371" x="5799138" y="3802063"/>
          <p14:tracePt t="13404" x="5813425" y="3802063"/>
          <p14:tracePt t="13421" x="5821363" y="3802063"/>
          <p14:tracePt t="13437" x="5837238" y="3802063"/>
          <p14:tracePt t="13454" x="5845175" y="3794125"/>
          <p14:tracePt t="13471" x="5851525" y="3794125"/>
          <p14:tracePt t="13487" x="5851525" y="3787775"/>
          <p14:tracePt t="13568" x="5859463" y="3787775"/>
          <p14:tracePt t="13576" x="5867400" y="3787775"/>
          <p14:tracePt t="13591" x="5867400" y="3802063"/>
          <p14:tracePt t="13604" x="5867400" y="3810000"/>
          <p14:tracePt t="13621" x="5867400" y="3817938"/>
          <p14:tracePt t="13637" x="5867400" y="3840163"/>
          <p14:tracePt t="13760" x="5859463" y="3840163"/>
          <p14:tracePt t="13776" x="5859463" y="3832225"/>
          <p14:tracePt t="13784" x="5851525" y="3832225"/>
          <p14:tracePt t="13791" x="5851525" y="3825875"/>
          <p14:tracePt t="14040" x="5851525" y="3817938"/>
          <p14:tracePt t="14063" x="5859463" y="3817938"/>
          <p14:tracePt t="14071" x="5867400" y="3817938"/>
          <p14:tracePt t="14079" x="5883275" y="3817938"/>
          <p14:tracePt t="14088" x="5897563" y="3817938"/>
          <p14:tracePt t="14104" x="5935663" y="3817938"/>
          <p14:tracePt t="14121" x="6003925" y="3817938"/>
          <p14:tracePt t="14138" x="6057900" y="3840163"/>
          <p14:tracePt t="14154" x="6111875" y="3856038"/>
          <p14:tracePt t="14171" x="6164263" y="3863975"/>
          <p14:tracePt t="14188" x="6202363" y="3878263"/>
          <p14:tracePt t="14221" x="6218238" y="3878263"/>
          <p14:tracePt t="14248" x="6226175" y="3878263"/>
          <p14:tracePt t="14264" x="6232525" y="3878263"/>
          <p14:tracePt t="14272" x="6232525" y="3863975"/>
          <p14:tracePt t="14288" x="6232525" y="3825875"/>
          <p14:tracePt t="14304" x="6232525" y="3794125"/>
          <p14:tracePt t="14321" x="6232525" y="3771900"/>
          <p14:tracePt t="14408" x="6232525" y="3779838"/>
          <p14:tracePt t="14416" x="6248400" y="3787775"/>
          <p14:tracePt t="14423" x="6256338" y="3810000"/>
          <p14:tracePt t="14438" x="6264275" y="3825875"/>
          <p14:tracePt t="14455" x="6286500" y="3840163"/>
          <p14:tracePt t="14520" x="6294438" y="3802063"/>
          <p14:tracePt t="14528" x="6294438" y="3794125"/>
          <p14:tracePt t="14538" x="6294438" y="3763963"/>
          <p14:tracePt t="14554" x="6302375" y="3703638"/>
          <p14:tracePt t="14571" x="6316663" y="3649663"/>
          <p14:tracePt t="14588" x="6324600" y="3611563"/>
          <p14:tracePt t="14604" x="6340475" y="3589338"/>
          <p14:tracePt t="14640" x="6354763" y="3589338"/>
          <p14:tracePt t="14655" x="6384925" y="3589338"/>
          <p14:tracePt t="14671" x="6438900" y="3589338"/>
          <p14:tracePt t="14688" x="6484938" y="3589338"/>
          <p14:tracePt t="14705" x="6545263" y="3589338"/>
          <p14:tracePt t="14721" x="6613525" y="3589338"/>
          <p14:tracePt t="14738" x="6637338" y="3581400"/>
          <p14:tracePt t="14755" x="6645275" y="3573463"/>
          <p14:tracePt t="14771" x="6645275" y="3565525"/>
          <p14:tracePt t="14788" x="6645275" y="3527425"/>
          <p14:tracePt t="14805" x="6645275" y="3475038"/>
          <p14:tracePt t="14821" x="6645275" y="3429000"/>
          <p14:tracePt t="14838" x="6629400" y="3406775"/>
          <p14:tracePt t="14855" x="6629400" y="3390900"/>
          <p14:tracePt t="14952" x="6637338" y="3390900"/>
          <p14:tracePt t="14960" x="6645275" y="3390900"/>
          <p14:tracePt t="14971" x="6651625" y="3390900"/>
          <p14:tracePt t="14988" x="6651625" y="3406775"/>
          <p14:tracePt t="15005" x="6651625" y="3444875"/>
          <p14:tracePt t="15021" x="6651625" y="3475038"/>
          <p14:tracePt t="15038" x="6651625" y="3505200"/>
          <p14:tracePt t="15055" x="6651625" y="3527425"/>
          <p14:tracePt t="15071" x="6645275" y="3535363"/>
          <p14:tracePt t="15088" x="6637338" y="3535363"/>
          <p14:tracePt t="15105" x="6629400" y="3535363"/>
          <p14:tracePt t="15160" x="6621463" y="3527425"/>
          <p14:tracePt t="15200" x="6621463" y="3521075"/>
          <p14:tracePt t="15216" x="6621463" y="3513138"/>
          <p14:tracePt t="15232" x="6621463" y="3505200"/>
          <p14:tracePt t="15432" x="6613525" y="3505200"/>
          <p14:tracePt t="15456" x="6607175" y="3505200"/>
          <p14:tracePt t="15480" x="6599238" y="3513138"/>
          <p14:tracePt t="15504" x="6599238" y="3527425"/>
          <p14:tracePt t="15512" x="6599238" y="3535363"/>
          <p14:tracePt t="15521" x="6599238" y="3559175"/>
          <p14:tracePt t="15538" x="6599238" y="3589338"/>
          <p14:tracePt t="15555" x="6621463" y="3649663"/>
          <p14:tracePt t="15571" x="6645275" y="3687763"/>
          <p14:tracePt t="15588" x="6697663" y="3763963"/>
          <p14:tracePt t="15591" x="6713538" y="3779838"/>
          <p14:tracePt t="15605" x="6721475" y="3794125"/>
          <p14:tracePt t="15621" x="6735763" y="3817938"/>
          <p14:tracePt t="15728" x="6751638" y="3802063"/>
          <p14:tracePt t="15744" x="6759575" y="3794125"/>
          <p14:tracePt t="15840" x="6765925" y="3794125"/>
          <p14:tracePt t="15848" x="6773863" y="3810000"/>
          <p14:tracePt t="15856" x="6773863" y="3848100"/>
          <p14:tracePt t="15872" x="6789738" y="3870325"/>
          <p14:tracePt t="16016" x="6789738" y="3848100"/>
          <p14:tracePt t="16024" x="6789738" y="3840163"/>
          <p14:tracePt t="16032" x="6789738" y="3832225"/>
          <p14:tracePt t="16040" x="6789738" y="3825875"/>
          <p14:tracePt t="16056" x="6789738" y="3817938"/>
          <p14:tracePt t="16072" x="6789738" y="3810000"/>
          <p14:tracePt t="16088" x="6797675" y="3802063"/>
          <p14:tracePt t="16112" x="6804025" y="3794125"/>
          <p14:tracePt t="16136" x="6804025" y="3787775"/>
          <p14:tracePt t="16160" x="6811963" y="3779838"/>
          <p14:tracePt t="16168" x="6819900" y="3779838"/>
          <p14:tracePt t="16176" x="6827838" y="3771900"/>
          <p14:tracePt t="16188" x="6850063" y="3763963"/>
          <p14:tracePt t="16205" x="6888163" y="3749675"/>
          <p14:tracePt t="16222" x="6934200" y="3725863"/>
          <p14:tracePt t="16239" x="7026275" y="3687763"/>
          <p14:tracePt t="16255" x="7094538" y="3657600"/>
          <p14:tracePt t="16272" x="7146925" y="3635375"/>
          <p14:tracePt t="16288" x="7178675" y="3619500"/>
          <p14:tracePt t="16305" x="7185025" y="3611563"/>
          <p14:tracePt t="16322" x="7192963" y="3611563"/>
          <p14:tracePt t="16408" x="7200900" y="3611563"/>
          <p14:tracePt t="16416" x="7223125" y="3611563"/>
          <p14:tracePt t="16424" x="7261225" y="3641725"/>
          <p14:tracePt t="16439" x="7369175" y="3756025"/>
          <p14:tracePt t="16455" x="7497763" y="3848100"/>
          <p14:tracePt t="16472" x="7604125" y="3916363"/>
          <p14:tracePt t="16488" x="7666038" y="3954463"/>
          <p14:tracePt t="16584" x="7666038" y="3946525"/>
          <p14:tracePt t="16600" x="7666038" y="3924300"/>
          <p14:tracePt t="16616" x="7666038" y="3908425"/>
          <p14:tracePt t="16624" x="7666038" y="3902075"/>
          <p14:tracePt t="16648" x="7666038" y="3886200"/>
          <p14:tracePt t="16744" x="7642225" y="3878263"/>
          <p14:tracePt t="16752" x="7635875" y="3878263"/>
          <p14:tracePt t="17047" x="7635875" y="3870325"/>
          <p14:tracePt t="17063" x="7635875" y="3856038"/>
          <p14:tracePt t="17071" x="7650163" y="3848100"/>
          <p14:tracePt t="17079" x="7680325" y="3817938"/>
          <p14:tracePt t="17089" x="7718425" y="3802063"/>
          <p14:tracePt t="17105" x="7794625" y="3749675"/>
          <p14:tracePt t="17122" x="7870825" y="3673475"/>
          <p14:tracePt t="17139" x="7894638" y="3611563"/>
          <p14:tracePt t="17155" x="7894638" y="3559175"/>
          <p14:tracePt t="17172" x="7902575" y="3497263"/>
          <p14:tracePt t="17189" x="7902575" y="3429000"/>
          <p14:tracePt t="17205" x="7908925" y="3390900"/>
          <p14:tracePt t="17223" x="7916863" y="3306763"/>
          <p14:tracePt t="17239" x="7924800" y="3276600"/>
          <p14:tracePt t="17255" x="7924800" y="3268663"/>
          <p14:tracePt t="17272" x="7924800" y="3260725"/>
          <p14:tracePt t="17448" x="7924800" y="3254375"/>
          <p14:tracePt t="17456" x="7902575" y="3246438"/>
          <p14:tracePt t="17464" x="7886700" y="3246438"/>
          <p14:tracePt t="17472" x="7856538" y="3230563"/>
          <p14:tracePt t="17489" x="7780338" y="3208338"/>
          <p14:tracePt t="17505" x="7658100" y="3170238"/>
          <p14:tracePt t="17522" x="7505700" y="3132138"/>
          <p14:tracePt t="17539" x="7337425" y="3086100"/>
          <p14:tracePt t="17556" x="7192963" y="3040063"/>
          <p14:tracePt t="17572" x="7086600" y="3009900"/>
          <p14:tracePt t="17589" x="7048500" y="3001963"/>
          <p14:tracePt t="17664" x="7116763" y="3001963"/>
          <p14:tracePt t="17672" x="7231063" y="3001963"/>
          <p14:tracePt t="17680" x="7331075" y="3025775"/>
          <p14:tracePt t="17689" x="7399338" y="3070225"/>
          <p14:tracePt t="17706" x="7429500" y="3146425"/>
          <p14:tracePt t="17722" x="7489825" y="3314700"/>
          <p14:tracePt t="17739" x="7589838" y="3521075"/>
          <p14:tracePt t="17756" x="7750175" y="3711575"/>
          <p14:tracePt t="17772" x="7886700" y="3802063"/>
          <p14:tracePt t="17789" x="8047038" y="3840163"/>
          <p14:tracePt t="17806" x="8213725" y="3840163"/>
          <p14:tracePt t="17823" x="8366125" y="3825875"/>
          <p14:tracePt t="17839" x="8420100" y="3763963"/>
          <p14:tracePt t="17856" x="8435975" y="3703638"/>
          <p14:tracePt t="17872" x="8435975" y="3603625"/>
          <p14:tracePt t="17889" x="8420100" y="3505200"/>
          <p14:tracePt t="17906" x="8389938" y="3436938"/>
          <p14:tracePt t="17992" x="8389938" y="3451225"/>
          <p14:tracePt t="17999" x="8389938" y="3482975"/>
          <p14:tracePt t="18007" x="8404225" y="3505200"/>
          <p14:tracePt t="18023" x="8428038" y="3551238"/>
          <p14:tracePt t="18039" x="8442325" y="3581400"/>
          <p14:tracePt t="18056" x="8458200" y="3611563"/>
          <p14:tracePt t="18072" x="8474075" y="3649663"/>
          <p14:tracePt t="18089" x="8480425" y="3679825"/>
          <p14:tracePt t="18106" x="8488363" y="3725863"/>
          <p14:tracePt t="18122" x="8488363" y="3756025"/>
          <p14:tracePt t="18139" x="8488363" y="3779838"/>
          <p14:tracePt t="18156" x="8496300" y="3787775"/>
          <p14:tracePt t="18264" x="8504238" y="3787775"/>
          <p14:tracePt t="18272" x="8504238" y="3779838"/>
          <p14:tracePt t="18288" x="8504238" y="3771900"/>
          <p14:tracePt t="18296" x="8504238" y="3763963"/>
          <p14:tracePt t="18384" x="8512175" y="3763963"/>
          <p14:tracePt t="18408" x="8518525" y="3763963"/>
          <p14:tracePt t="18416" x="8526463" y="3763963"/>
          <p14:tracePt t="18456" x="8534400" y="3756025"/>
          <p14:tracePt t="18464" x="8542338" y="3756025"/>
          <p14:tracePt t="18472" x="8556625" y="3756025"/>
          <p14:tracePt t="18489" x="8594725" y="3756025"/>
          <p14:tracePt t="18506" x="8640763" y="3756025"/>
          <p14:tracePt t="18523" x="8664575" y="3756025"/>
          <p14:tracePt t="18539" x="8686800" y="3749675"/>
          <p14:tracePt t="18832" x="8702675" y="3741738"/>
          <p14:tracePt t="18840" x="8709025" y="3733800"/>
          <p14:tracePt t="18848" x="8732838" y="3703638"/>
          <p14:tracePt t="18856" x="8747125" y="3695700"/>
          <p14:tracePt t="18873" x="8801100" y="3673475"/>
          <p14:tracePt t="18889" x="8893175" y="3619500"/>
          <p14:tracePt t="18906" x="8969375" y="3589338"/>
          <p14:tracePt t="18923" x="9067800" y="3573463"/>
          <p14:tracePt t="18940" x="9212263" y="3565525"/>
          <p14:tracePt t="18956" x="9318625" y="3565525"/>
          <p14:tracePt t="18973" x="9372600" y="3565525"/>
          <p14:tracePt t="18989" x="9394825" y="3565525"/>
          <p14:tracePt t="19007" x="9418638" y="3565525"/>
          <p14:tracePt t="19039" x="9418638" y="3581400"/>
          <p14:tracePt t="19056" x="9418638" y="3597275"/>
          <p14:tracePt t="19073" x="9402763" y="3635375"/>
          <p14:tracePt t="19089" x="9380538" y="3673475"/>
          <p14:tracePt t="19106" x="9356725" y="3733800"/>
          <p14:tracePt t="19123" x="9334500" y="3779838"/>
          <p14:tracePt t="19140" x="9318625" y="3810000"/>
          <p14:tracePt t="19156" x="9312275" y="3825875"/>
          <p14:tracePt t="19191" x="9296400" y="3825875"/>
          <p14:tracePt t="19207" x="9266238" y="3825875"/>
          <p14:tracePt t="19223" x="9236075" y="3825875"/>
          <p14:tracePt t="19239" x="9182100" y="3810000"/>
          <p14:tracePt t="19256" x="9182100" y="3802063"/>
          <p14:tracePt t="19273" x="9182100" y="3794125"/>
          <p14:tracePt t="19289" x="9182100" y="3787775"/>
          <p14:tracePt t="19306" x="9182100" y="3779838"/>
          <p14:tracePt t="19323" x="9182100" y="3771900"/>
          <p14:tracePt t="19339" x="9212263" y="3763963"/>
          <p14:tracePt t="19440" x="9220200" y="3756025"/>
          <p14:tracePt t="19480" x="9228138" y="3763963"/>
          <p14:tracePt t="19488" x="9236075" y="3779838"/>
          <p14:tracePt t="19495" x="9236075" y="3794125"/>
          <p14:tracePt t="19506" x="9236075" y="3802063"/>
          <p14:tracePt t="19523" x="9258300" y="3825875"/>
          <p14:tracePt t="19540" x="9266238" y="3832225"/>
          <p14:tracePt t="19556" x="9280525" y="3840163"/>
          <p14:tracePt t="19776" x="9274175" y="3840163"/>
          <p14:tracePt t="19792" x="9266238" y="3840163"/>
          <p14:tracePt t="19808" x="9250363" y="3840163"/>
          <p14:tracePt t="19816" x="9236075" y="3840163"/>
          <p14:tracePt t="19824" x="9220200" y="3848100"/>
          <p14:tracePt t="19840" x="9166225" y="3870325"/>
          <p14:tracePt t="19856" x="9045575" y="3908425"/>
          <p14:tracePt t="19873" x="8839200" y="3970338"/>
          <p14:tracePt t="19890" x="8512175" y="4060825"/>
          <p14:tracePt t="19906" x="8115300" y="4114800"/>
          <p14:tracePt t="19923" x="7620000" y="4168775"/>
          <p14:tracePt t="19940" x="7026275" y="4168775"/>
          <p14:tracePt t="19956" x="6461125" y="4168775"/>
          <p14:tracePt t="19973" x="6088063" y="4168775"/>
          <p14:tracePt t="19990" x="5768975" y="4160838"/>
          <p14:tracePt t="20007" x="5486400" y="4092575"/>
          <p14:tracePt t="20023" x="5356225" y="4030663"/>
          <p14:tracePt t="20040" x="5273675" y="3984625"/>
          <p14:tracePt t="20056" x="5203825" y="3954463"/>
          <p14:tracePt t="20073" x="5173663" y="3940175"/>
          <p14:tracePt t="20090" x="5143500" y="3924300"/>
          <p14:tracePt t="20106" x="5083175" y="3916363"/>
          <p14:tracePt t="20123" x="4983163" y="3886200"/>
          <p14:tracePt t="20140" x="4884738" y="3863975"/>
          <p14:tracePt t="20156" x="4830763" y="3856038"/>
          <p14:tracePt t="20173" x="4778375" y="3856038"/>
          <p14:tracePt t="20190" x="4754563" y="3856038"/>
          <p14:tracePt t="20312" x="4746625" y="3856038"/>
          <p14:tracePt t="20344" x="4746625" y="3848100"/>
          <p14:tracePt t="20367" x="4746625" y="3840163"/>
          <p14:tracePt t="20375" x="4746625" y="3832225"/>
          <p14:tracePt t="20383" x="4740275" y="3825875"/>
          <p14:tracePt t="20391" x="4740275" y="3810000"/>
          <p14:tracePt t="20406" x="4740275" y="3794125"/>
          <p14:tracePt t="20423" x="4740275" y="3763963"/>
          <p14:tracePt t="20439" x="4740275" y="3741738"/>
          <p14:tracePt t="20457" x="4740275" y="3717925"/>
          <p14:tracePt t="20473" x="4746625" y="3695700"/>
          <p14:tracePt t="20490" x="4778375" y="3665538"/>
          <p14:tracePt t="20507" x="4816475" y="3627438"/>
          <p14:tracePt t="20523" x="4876800" y="3589338"/>
          <p14:tracePt t="20540" x="4945063" y="3543300"/>
          <p14:tracePt t="20556" x="5037138" y="3505200"/>
          <p14:tracePt t="20573" x="5159375" y="3467100"/>
          <p14:tracePt t="20589" x="5287963" y="3436938"/>
          <p14:tracePt t="20591" x="5364163" y="3429000"/>
          <p14:tracePt t="20606" x="5508625" y="3398838"/>
          <p14:tracePt t="20623" x="5630863" y="3390900"/>
          <p14:tracePt t="20640" x="5791200" y="3390900"/>
          <p14:tracePt t="20656" x="5959475" y="3390900"/>
          <p14:tracePt t="20673" x="6126163" y="3390900"/>
          <p14:tracePt t="20690" x="6332538" y="3390900"/>
          <p14:tracePt t="20706" x="6523038" y="3390900"/>
          <p14:tracePt t="20723" x="6765925" y="3390900"/>
          <p14:tracePt t="20740" x="7002463" y="3390900"/>
          <p14:tracePt t="20756" x="7216775" y="3390900"/>
          <p14:tracePt t="20773" x="7399338" y="3390900"/>
          <p14:tracePt t="20791" x="7696200" y="3390900"/>
          <p14:tracePt t="20807" x="7902575" y="3390900"/>
          <p14:tracePt t="20823" x="8115300" y="3390900"/>
          <p14:tracePt t="20840" x="8305800" y="3390900"/>
          <p14:tracePt t="20857" x="8488363" y="3390900"/>
          <p14:tracePt t="20873" x="8664575" y="3390900"/>
          <p14:tracePt t="20890" x="8839200" y="3390900"/>
          <p14:tracePt t="20907" x="8991600" y="3390900"/>
          <p14:tracePt t="20923" x="9144000" y="3382963"/>
          <p14:tracePt t="20940" x="9250363" y="3360738"/>
          <p14:tracePt t="20957" x="9342438" y="3360738"/>
          <p14:tracePt t="20973" x="9402763" y="3360738"/>
          <p14:tracePt t="20991" x="9471025" y="3360738"/>
          <p14:tracePt t="21023" x="9486900" y="3360738"/>
          <p14:tracePt t="21040" x="9502775" y="3368675"/>
          <p14:tracePt t="21057" x="9525000" y="3398838"/>
          <p14:tracePt t="21073" x="9563100" y="3489325"/>
          <p14:tracePt t="21090" x="9609138" y="3603625"/>
          <p14:tracePt t="21107" x="9655175" y="3717925"/>
          <p14:tracePt t="21123" x="9685338" y="3848100"/>
          <p14:tracePt t="21140" x="9715500" y="3984625"/>
          <p14:tracePt t="21157" x="9723438" y="4022725"/>
          <p14:tracePt t="21174" x="9707563" y="4054475"/>
          <p14:tracePt t="21191" x="9617075" y="4092575"/>
          <p14:tracePt t="21207" x="9547225" y="4106863"/>
          <p14:tracePt t="21223" x="9159875" y="4137025"/>
          <p14:tracePt t="21240" x="8763000" y="4137025"/>
          <p14:tracePt t="21257" x="8289925" y="4137025"/>
          <p14:tracePt t="21274" x="7712075" y="4137025"/>
          <p14:tracePt t="21290" x="7146925" y="4137025"/>
          <p14:tracePt t="21307" x="6629400" y="4137025"/>
          <p14:tracePt t="21324" x="6180138" y="4137025"/>
          <p14:tracePt t="21340" x="5783263" y="4137025"/>
          <p14:tracePt t="21357" x="5502275" y="4183063"/>
          <p14:tracePt t="21374" x="5295900" y="4221163"/>
          <p14:tracePt t="21391" x="5021263" y="4267200"/>
          <p14:tracePt t="21407" x="4930775" y="4283075"/>
          <p14:tracePt t="21424" x="4648200" y="4305300"/>
          <p14:tracePt t="21440" x="4457700" y="4305300"/>
          <p14:tracePt t="21457" x="4259263" y="4289425"/>
          <p14:tracePt t="21474" x="4060825" y="4221163"/>
          <p14:tracePt t="21490" x="3886200" y="4152900"/>
          <p14:tracePt t="21507" x="3787775" y="4076700"/>
          <p14:tracePt t="21524" x="3703638" y="3984625"/>
          <p14:tracePt t="21540" x="3665538" y="3902075"/>
          <p14:tracePt t="21557" x="3657600" y="3848100"/>
          <p14:tracePt t="21574" x="3673475" y="3771900"/>
          <p14:tracePt t="21591" x="3733800" y="3665538"/>
          <p14:tracePt t="21607" x="3763963" y="3619500"/>
          <p14:tracePt t="21624" x="3878263" y="3497263"/>
          <p14:tracePt t="21640" x="3940175" y="3444875"/>
          <p14:tracePt t="21657" x="4030663" y="3375025"/>
          <p14:tracePt t="21674" x="4122738" y="3292475"/>
          <p14:tracePt t="21690" x="4229100" y="3230563"/>
          <p14:tracePt t="21707" x="4297363" y="3184525"/>
          <p14:tracePt t="21724" x="4351338" y="3146425"/>
          <p14:tracePt t="21740" x="4381500" y="3132138"/>
          <p14:tracePt t="21757" x="4411663" y="3116263"/>
          <p14:tracePt t="21774" x="4457700" y="3101975"/>
          <p14:tracePt t="21791" x="4533900" y="3086100"/>
          <p14:tracePt t="21807" x="4640263" y="3078163"/>
          <p14:tracePt t="21824" x="4770438" y="3078163"/>
          <p14:tracePt t="21840" x="4968875" y="3078163"/>
          <p14:tracePt t="21857" x="5159375" y="3078163"/>
          <p14:tracePt t="21874" x="5372100" y="3108325"/>
          <p14:tracePt t="21890" x="5584825" y="3140075"/>
          <p14:tracePt t="21907" x="5783263" y="3154363"/>
          <p14:tracePt t="21924" x="5935663" y="3184525"/>
          <p14:tracePt t="21940" x="6088063" y="3200400"/>
          <p14:tracePt t="21957" x="6210300" y="3222625"/>
          <p14:tracePt t="21975" x="6340475" y="3238500"/>
          <p14:tracePt t="21990" x="6354763" y="3238500"/>
          <p14:tracePt t="22032" x="6362700" y="3238500"/>
          <p14:tracePt t="22064" x="6362700" y="3246438"/>
          <p14:tracePt t="22072" x="6354763" y="3254375"/>
          <p14:tracePt t="22080" x="6354763" y="3260725"/>
          <p14:tracePt t="22090" x="6316663" y="3292475"/>
          <p14:tracePt t="22107" x="6232525" y="3344863"/>
          <p14:tracePt t="22124" x="6126163" y="3436938"/>
          <p14:tracePt t="22140" x="6027738" y="3513138"/>
          <p14:tracePt t="22157" x="5897563" y="3603625"/>
          <p14:tracePt t="22174" x="5761038" y="3679825"/>
          <p14:tracePt t="22191" x="5546725" y="3802063"/>
          <p14:tracePt t="22207" x="5402263" y="3870325"/>
          <p14:tracePt t="22224" x="5273675" y="3908425"/>
          <p14:tracePt t="22241" x="5165725" y="3946525"/>
          <p14:tracePt t="22257" x="5037138" y="3970338"/>
          <p14:tracePt t="22274" x="4914900" y="3984625"/>
          <p14:tracePt t="22291" x="4822825" y="3984625"/>
          <p14:tracePt t="22307" x="4754563" y="3970338"/>
          <p14:tracePt t="22324" x="4670425" y="3924300"/>
          <p14:tracePt t="22341" x="4632325" y="3886200"/>
          <p14:tracePt t="22357" x="4618038" y="3840163"/>
          <p14:tracePt t="22375" x="4618038" y="3763963"/>
          <p14:tracePt t="22391" x="4618038" y="3711575"/>
          <p14:tracePt t="22407" x="4632325" y="3641725"/>
          <p14:tracePt t="22424" x="4648200" y="3573463"/>
          <p14:tracePt t="22441" x="4678363" y="3513138"/>
          <p14:tracePt t="22457" x="4686300" y="3467100"/>
          <p14:tracePt t="22474" x="4732338" y="3406775"/>
          <p14:tracePt t="22491" x="4770438" y="3375025"/>
          <p14:tracePt t="22507" x="4808538" y="3344863"/>
          <p14:tracePt t="22524" x="4868863" y="3314700"/>
          <p14:tracePt t="22541" x="4945063" y="3298825"/>
          <p14:tracePt t="22557" x="5013325" y="3284538"/>
          <p14:tracePt t="22575" x="5105400" y="3284538"/>
          <p14:tracePt t="22591" x="5165725" y="3284538"/>
          <p14:tracePt t="22607" x="5203825" y="3284538"/>
          <p14:tracePt t="22624" x="5219700" y="3284538"/>
          <p14:tracePt t="22641" x="5241925" y="3284538"/>
          <p14:tracePt t="22674" x="5241925" y="3298825"/>
          <p14:tracePt t="22691" x="5257800" y="3306763"/>
          <p14:tracePt t="22707" x="5273675" y="3330575"/>
          <p14:tracePt t="22724" x="5280025" y="3368675"/>
          <p14:tracePt t="22741" x="5311775" y="3398838"/>
          <p14:tracePt t="22757" x="5334000" y="3429000"/>
          <p14:tracePt t="22775" x="5356225" y="3475038"/>
          <p14:tracePt t="22791" x="5364163" y="3489325"/>
          <p14:tracePt t="22807" x="5380038" y="3521075"/>
          <p14:tracePt t="22824" x="5387975" y="3543300"/>
          <p14:tracePt t="22841" x="5387975" y="3551238"/>
          <p14:tracePt t="22857" x="5387975" y="3565525"/>
          <p14:tracePt t="22874" x="5387975" y="3573463"/>
          <p14:tracePt t="22891" x="5380038" y="3597275"/>
          <p14:tracePt t="22907" x="5372100" y="3619500"/>
          <p14:tracePt t="22924" x="5349875" y="3641725"/>
          <p14:tracePt t="22941" x="5311775" y="3679825"/>
          <p14:tracePt t="22958" x="5257800" y="3725863"/>
          <p14:tracePt t="22975" x="5135563" y="3787775"/>
          <p14:tracePt t="22991" x="5045075" y="3802063"/>
          <p14:tracePt t="23008" x="4991100" y="3802063"/>
          <p14:tracePt t="23024" x="4968875" y="3802063"/>
          <p14:tracePt t="23041" x="4953000" y="3802063"/>
          <p14:tracePt t="23057" x="4945063" y="3787775"/>
          <p14:tracePt t="23074" x="4945063" y="3756025"/>
          <p14:tracePt t="23091" x="4945063" y="3717925"/>
          <p14:tracePt t="23108" x="4945063" y="3679825"/>
          <p14:tracePt t="23111" x="4945063" y="3657600"/>
          <p14:tracePt t="23124" x="4945063" y="3641725"/>
          <p14:tracePt t="23141" x="4968875" y="3597275"/>
          <p14:tracePt t="23158" x="4983163" y="3581400"/>
          <p14:tracePt t="23174" x="4999038" y="3565525"/>
          <p14:tracePt t="23191" x="5006975" y="3559175"/>
          <p14:tracePt t="23208" x="5029200" y="3543300"/>
          <p14:tracePt t="23224" x="5037138" y="3543300"/>
          <p14:tracePt t="23968" x="5037138" y="3535363"/>
          <p14:tracePt t="34480" x="5029200" y="3535363"/>
          <p14:tracePt t="34487" x="5013325" y="3573463"/>
          <p14:tracePt t="34496" x="4991100" y="3619500"/>
          <p14:tracePt t="34512" x="4968875" y="3687763"/>
          <p14:tracePt t="34529" x="4960938" y="3749675"/>
          <p14:tracePt t="34545" x="4945063" y="3787775"/>
          <p14:tracePt t="34562" x="4937125" y="3894138"/>
          <p14:tracePt t="34578" x="4937125" y="4084638"/>
          <p14:tracePt t="34595" x="4937125" y="4275138"/>
          <p14:tracePt t="34612" x="4953000" y="4479925"/>
          <p14:tracePt t="34628" x="5006975" y="4648200"/>
          <p14:tracePt t="34645" x="5037138" y="4770438"/>
          <p14:tracePt t="34662" x="5083175" y="4930775"/>
          <p14:tracePt t="34679" x="5127625" y="5121275"/>
          <p14:tracePt t="34695" x="5159375" y="5189538"/>
          <p14:tracePt t="34712" x="5189538" y="5227638"/>
          <p14:tracePt t="34728" x="5227638" y="5249863"/>
          <p14:tracePt t="34745" x="5257800" y="5249863"/>
          <p14:tracePt t="34762" x="5287963" y="5249863"/>
          <p14:tracePt t="34778" x="5318125" y="5227638"/>
          <p14:tracePt t="34795" x="5334000" y="5203825"/>
          <p14:tracePt t="34812" x="5341938" y="5189538"/>
          <p14:tracePt t="34828" x="5341938" y="5165725"/>
          <p14:tracePt t="34845" x="5341938" y="5151438"/>
          <p14:tracePt t="34862" x="5341938" y="5143500"/>
          <p14:tracePt t="34879" x="5341938" y="5127625"/>
          <p14:tracePt t="34895" x="5380038" y="5089525"/>
          <p14:tracePt t="34912" x="5516563" y="5045075"/>
          <p14:tracePt t="34928" x="5799138" y="4999038"/>
          <p14:tracePt t="34945" x="6194425" y="4937125"/>
          <p14:tracePt t="34962" x="6797675" y="4860925"/>
          <p14:tracePt t="34979" x="7413625" y="4778375"/>
          <p14:tracePt t="34995" x="8054975" y="4678363"/>
          <p14:tracePt t="35012" x="8755063" y="4610100"/>
          <p14:tracePt t="35029" x="9478963" y="4579938"/>
          <p14:tracePt t="35045" x="10096500" y="4525963"/>
          <p14:tracePt t="35062" x="10599738" y="4449763"/>
          <p14:tracePt t="35079" x="11209338" y="4289425"/>
          <p14:tracePt t="35095" x="11414125" y="4198938"/>
          <p14:tracePt t="35112" x="11476038" y="4175125"/>
          <p14:tracePt t="35167" x="11476038" y="4168775"/>
          <p14:tracePt t="35207" x="11452225" y="4160838"/>
          <p14:tracePt t="35216" x="11437938" y="4160838"/>
          <p14:tracePt t="35223" x="11399838" y="4160838"/>
          <p14:tracePt t="35231" x="11337925" y="4160838"/>
          <p14:tracePt t="35245" x="11261725" y="4160838"/>
          <p14:tracePt t="35263" x="10561638" y="4297363"/>
          <p14:tracePt t="35279" x="9669463" y="4327525"/>
          <p14:tracePt t="35295" x="8564563" y="4327525"/>
          <p14:tracePt t="35312" x="7299325" y="4289425"/>
          <p14:tracePt t="35329" x="6134100" y="4206875"/>
          <p14:tracePt t="35345" x="5295900" y="4122738"/>
          <p14:tracePt t="35362" x="4732338" y="4008438"/>
          <p14:tracePt t="35379" x="4503738" y="3984625"/>
          <p14:tracePt t="35395" x="4441825" y="3962400"/>
          <p14:tracePt t="35412" x="4435475" y="3962400"/>
          <p14:tracePt t="35445" x="4427538" y="3954463"/>
          <p14:tracePt t="35616" x="4427538" y="3946525"/>
          <p14:tracePt t="35624" x="4419600" y="3940175"/>
          <p14:tracePt t="35631" x="4403725" y="3932238"/>
          <p14:tracePt t="35928" x="4403725" y="3924300"/>
          <p14:tracePt t="35952" x="4411663" y="3916363"/>
          <p14:tracePt t="35960" x="4473575" y="3908425"/>
          <p14:tracePt t="35968" x="4541838" y="3902075"/>
          <p14:tracePt t="35979" x="4602163" y="3886200"/>
          <p14:tracePt t="35996" x="4778375" y="3863975"/>
          <p14:tracePt t="36012" x="5029200" y="3825875"/>
          <p14:tracePt t="36029" x="5311775" y="3771900"/>
          <p14:tracePt t="36045" x="5502275" y="3725863"/>
          <p14:tracePt t="36063" x="5676900" y="3657600"/>
          <p14:tracePt t="36079" x="5699125" y="3635375"/>
          <p14:tracePt t="36096" x="5707063" y="3635375"/>
          <p14:tracePt t="36112" x="5707063" y="3611563"/>
          <p14:tracePt t="36129" x="5707063" y="3581400"/>
          <p14:tracePt t="36146" x="5699125" y="3551238"/>
          <p14:tracePt t="36162" x="5676900" y="3527425"/>
          <p14:tracePt t="36179" x="5661025" y="3497263"/>
          <p14:tracePt t="36196" x="5654675" y="3489325"/>
          <p14:tracePt t="36212" x="5654675" y="3482975"/>
          <p14:tracePt t="36247" x="5646738" y="3475038"/>
          <p14:tracePt t="36256" x="5638800" y="3475038"/>
          <p14:tracePt t="36272" x="5616575" y="3475038"/>
          <p14:tracePt t="36280" x="5584825" y="3467100"/>
          <p14:tracePt t="36296" x="5464175" y="3467100"/>
          <p14:tracePt t="36312" x="5326063" y="3467100"/>
          <p14:tracePt t="36329" x="5173663" y="3521075"/>
          <p14:tracePt t="36346" x="5059363" y="3611563"/>
          <p14:tracePt t="36362" x="5013325" y="3695700"/>
          <p14:tracePt t="36379" x="5013325" y="3756025"/>
          <p14:tracePt t="36396" x="5037138" y="3817938"/>
          <p14:tracePt t="36412" x="5127625" y="3825875"/>
          <p14:tracePt t="36429" x="5287963" y="3825875"/>
          <p14:tracePt t="36446" x="5464175" y="3825875"/>
          <p14:tracePt t="36463" x="5600700" y="3771900"/>
          <p14:tracePt t="36496" x="5600700" y="3711575"/>
          <p14:tracePt t="36512" x="5562600" y="3635375"/>
          <p14:tracePt t="36529" x="5478463" y="3565525"/>
          <p14:tracePt t="36546" x="5349875" y="3521075"/>
          <p14:tracePt t="36562" x="5219700" y="3513138"/>
          <p14:tracePt t="36579" x="5143500" y="3513138"/>
          <p14:tracePt t="36596" x="5113338" y="3521075"/>
          <p14:tracePt t="36612" x="5113338" y="3551238"/>
          <p14:tracePt t="36629" x="5113338" y="3581400"/>
          <p14:tracePt t="36646" x="5135563" y="3611563"/>
          <p14:tracePt t="36663" x="5173663" y="3611563"/>
          <p14:tracePt t="36760" x="5181600" y="3611563"/>
          <p14:tracePt t="37167" x="5165725" y="3611563"/>
          <p14:tracePt t="37175" x="5151438" y="3641725"/>
          <p14:tracePt t="37183" x="5135563" y="3665538"/>
          <p14:tracePt t="37196" x="5127625" y="3687763"/>
          <p14:tracePt t="37213" x="5097463" y="3749675"/>
          <p14:tracePt t="37229" x="5051425" y="3802063"/>
          <p14:tracePt t="37247" x="4975225" y="3832225"/>
          <p14:tracePt t="37263" x="4945063" y="3840163"/>
          <p14:tracePt t="37279" x="4922838" y="3840163"/>
          <p14:tracePt t="37440" x="4922838" y="3832225"/>
          <p14:tracePt t="37552" x="4922838" y="3825875"/>
          <p14:tracePt t="37560" x="4922838" y="3810000"/>
          <p14:tracePt t="37568" x="4922838" y="3802063"/>
          <p14:tracePt t="37584" x="4930775" y="3794125"/>
          <p14:tracePt t="37596" x="4930775" y="3787775"/>
          <p14:tracePt t="37613" x="4937125" y="3779838"/>
          <p14:tracePt t="37647" x="4953000" y="3756025"/>
          <p14:tracePt t="37680" x="4960938" y="3749675"/>
          <p14:tracePt t="37920" x="4968875" y="3749675"/>
          <p14:tracePt t="37927" x="4975225" y="3749675"/>
          <p14:tracePt t="37944" x="4975225" y="3756025"/>
          <p14:tracePt t="37984" x="4975225" y="3763963"/>
          <p14:tracePt t="38664" x="4999038" y="3779838"/>
          <p14:tracePt t="38671" x="5045075" y="3787775"/>
          <p14:tracePt t="38680" x="5097463" y="3794125"/>
          <p14:tracePt t="38697" x="5159375" y="3794125"/>
          <p14:tracePt t="38713" x="5203825" y="3794125"/>
          <p14:tracePt t="38730" x="5227638" y="3794125"/>
          <p14:tracePt t="38747" x="5235575" y="3794125"/>
          <p14:tracePt t="39152" x="5235575" y="3802063"/>
          <p14:tracePt t="41680" x="5241925" y="3802063"/>
          <p14:tracePt t="42911" x="5265738" y="3832225"/>
          <p14:tracePt t="42920" x="5287963" y="3856038"/>
          <p14:tracePt t="42931" x="5334000" y="3916363"/>
          <p14:tracePt t="42948" x="5410200" y="4030663"/>
          <p14:tracePt t="42965" x="5502275" y="4160838"/>
          <p14:tracePt t="42981" x="5654675" y="4365625"/>
          <p14:tracePt t="42999" x="5829300" y="4670425"/>
          <p14:tracePt t="43015" x="5851525" y="4724400"/>
          <p14:tracePt t="43031" x="5897563" y="4899025"/>
          <p14:tracePt t="43048" x="5921375" y="4991100"/>
          <p14:tracePt t="43065" x="5943600" y="5045075"/>
          <p14:tracePt t="43081" x="5951538" y="5067300"/>
          <p14:tracePt t="43098" x="5951538" y="5075238"/>
          <p14:tracePt t="43143" x="5951538" y="5083175"/>
          <p14:tracePt t="43159" x="5943600" y="5089525"/>
          <p14:tracePt t="43167" x="5913438" y="5089525"/>
          <p14:tracePt t="43182" x="5875338" y="5089525"/>
          <p14:tracePt t="43199" x="5745163" y="5121275"/>
          <p14:tracePt t="43215" x="5699125" y="5121275"/>
          <p14:tracePt t="43231" x="5600700" y="5127625"/>
          <p14:tracePt t="43248" x="5570538" y="5127625"/>
          <p14:tracePt t="43265" x="5546725" y="5127625"/>
          <p14:tracePt t="43282" x="5532438" y="5121275"/>
          <p14:tracePt t="43298" x="5508625" y="5045075"/>
          <p14:tracePt t="43315" x="5486400" y="4960938"/>
          <p14:tracePt t="43332" x="5470525" y="4899025"/>
          <p14:tracePt t="43348" x="5470525" y="4846638"/>
          <p14:tracePt t="43365" x="5448300" y="4746625"/>
          <p14:tracePt t="43382" x="5440363" y="4702175"/>
          <p14:tracePt t="43399" x="5440363" y="4664075"/>
          <p14:tracePt t="43415" x="5440363" y="4656138"/>
          <p14:tracePt t="43528" x="5432425" y="4656138"/>
          <p14:tracePt t="43536" x="5426075" y="4656138"/>
          <p14:tracePt t="43551" x="5418138" y="4656138"/>
          <p14:tracePt t="43560" x="5410200" y="4656138"/>
          <p14:tracePt t="43567" x="5394325" y="4656138"/>
          <p14:tracePt t="43582" x="5380038" y="4664075"/>
          <p14:tracePt t="43599" x="5364163" y="4670425"/>
          <p14:tracePt t="43640" x="5364163" y="4678363"/>
          <p14:tracePt t="43656" x="5364163" y="4686300"/>
          <p14:tracePt t="43665" x="5364163" y="4694238"/>
          <p14:tracePt t="43752" x="5364163" y="4702175"/>
          <p14:tracePt t="43791" x="5364163" y="4716463"/>
          <p14:tracePt t="43816" x="5364163" y="4724400"/>
          <p14:tracePt t="43824" x="5364163" y="4740275"/>
          <p14:tracePt t="43832" x="5364163" y="4746625"/>
          <p14:tracePt t="43848" x="5364163" y="4770438"/>
          <p14:tracePt t="43865" x="5372100" y="4778375"/>
          <p14:tracePt t="43882" x="5380038" y="4792663"/>
          <p14:tracePt t="43898" x="5387975" y="4816475"/>
          <p14:tracePt t="43915" x="5394325" y="4822825"/>
          <p14:tracePt t="43932" x="5402263" y="4830763"/>
          <p14:tracePt t="43948" x="5410200" y="4830763"/>
          <p14:tracePt t="44008" x="5418138" y="4830763"/>
          <p14:tracePt t="44023" x="5418138" y="4822825"/>
          <p14:tracePt t="44032" x="5418138" y="4816475"/>
          <p14:tracePt t="44048" x="5418138" y="4808538"/>
          <p14:tracePt t="44056" x="5418138" y="4800600"/>
          <p14:tracePt t="44080" x="5418138" y="4792663"/>
          <p14:tracePt t="44127" x="5402263" y="4792663"/>
          <p14:tracePt t="44143" x="5394325" y="4792663"/>
          <p14:tracePt t="44160" x="5380038" y="4792663"/>
          <p14:tracePt t="44176" x="5364163" y="4792663"/>
          <p14:tracePt t="44183" x="5356225" y="4792663"/>
          <p14:tracePt t="44192" x="5341938" y="4792663"/>
          <p14:tracePt t="44208" x="5334000" y="4800600"/>
          <p14:tracePt t="44223" x="5326063" y="4800600"/>
          <p14:tracePt t="44527" x="5334000" y="4800600"/>
          <p14:tracePt t="44535" x="5349875" y="4800600"/>
          <p14:tracePt t="44543" x="5364163" y="4800600"/>
          <p14:tracePt t="44551" x="5387975" y="4800600"/>
          <p14:tracePt t="44565" x="5432425" y="4800600"/>
          <p14:tracePt t="44582" x="5570538" y="4822825"/>
          <p14:tracePt t="44599" x="5622925" y="4830763"/>
          <p14:tracePt t="44615" x="5707063" y="4830763"/>
          <p14:tracePt t="44672" x="5715000" y="4830763"/>
          <p14:tracePt t="44688" x="5715000" y="4816475"/>
          <p14:tracePt t="44703" x="5715000" y="4808538"/>
          <p14:tracePt t="44712" x="5715000" y="4792663"/>
          <p14:tracePt t="44735" x="5715000" y="4784725"/>
          <p14:tracePt t="44824" x="5715000" y="4778375"/>
          <p14:tracePt t="44832" x="5722938" y="4754563"/>
          <p14:tracePt t="44840" x="5745163" y="4746625"/>
          <p14:tracePt t="44849" x="5775325" y="4716463"/>
          <p14:tracePt t="44865" x="5829300" y="4656138"/>
          <p14:tracePt t="44882" x="5851525" y="4625975"/>
          <p14:tracePt t="44899" x="5867400" y="4594225"/>
          <p14:tracePt t="44936" x="5867400" y="4587875"/>
          <p14:tracePt t="45160" x="5867400" y="4579938"/>
          <p14:tracePt t="45176" x="5875338" y="4572000"/>
          <p14:tracePt t="45184" x="5875338" y="4564063"/>
          <p14:tracePt t="45991" x="5913438" y="4533900"/>
          <p14:tracePt t="46000" x="5951538" y="4479925"/>
          <p14:tracePt t="46007" x="5981700" y="4435475"/>
          <p14:tracePt t="46016" x="6011863" y="4397375"/>
          <p14:tracePt t="46033" x="6096000" y="4251325"/>
          <p14:tracePt t="46049" x="6149975" y="4114800"/>
          <p14:tracePt t="46066" x="6172200" y="3992563"/>
          <p14:tracePt t="46083" x="6180138" y="3894138"/>
          <p14:tracePt t="46099" x="6180138" y="3832225"/>
          <p14:tracePt t="46116" x="6180138" y="3810000"/>
          <p14:tracePt t="46132" x="6180138" y="3802063"/>
          <p14:tracePt t="46175" x="6194425" y="3802063"/>
          <p14:tracePt t="46184" x="6202363" y="3802063"/>
          <p14:tracePt t="46199" x="6226175" y="3802063"/>
          <p14:tracePt t="46216" x="6232525" y="3802063"/>
          <p14:tracePt t="46233" x="6248400" y="3810000"/>
          <p14:tracePt t="46266" x="6256338" y="3817938"/>
          <p14:tracePt t="47103" x="6256338" y="3825875"/>
          <p14:tracePt t="47119" x="6248400" y="3825875"/>
          <p14:tracePt t="47152" x="6232525" y="3825875"/>
          <p14:tracePt t="47160" x="6226175" y="3825875"/>
          <p14:tracePt t="47199" x="6210300" y="3825875"/>
          <p14:tracePt t="47472" x="6202363" y="3825875"/>
          <p14:tracePt t="47480" x="6188075" y="3817938"/>
          <p14:tracePt t="47496" x="6172200" y="3810000"/>
          <p14:tracePt t="47512" x="6156325" y="3810000"/>
          <p14:tracePt t="47519" x="6142038" y="3810000"/>
          <p14:tracePt t="47533" x="6142038" y="3802063"/>
          <p14:tracePt t="47550" x="6126163" y="3802063"/>
          <p14:tracePt t="47752" x="6118225" y="3794125"/>
          <p14:tracePt t="47760" x="6103938" y="3794125"/>
          <p14:tracePt t="47768" x="6096000" y="3794125"/>
          <p14:tracePt t="47783" x="6073775" y="3794125"/>
          <p14:tracePt t="47800" x="6027738" y="3794125"/>
          <p14:tracePt t="47816" x="5997575" y="3794125"/>
          <p14:tracePt t="47833" x="5981700" y="3794125"/>
          <p14:tracePt t="49016" x="5973763" y="3787775"/>
          <p14:tracePt t="51878" x="5973763" y="3779838"/>
          <p14:tracePt t="53536" x="5981700" y="3779838"/>
          <p14:tracePt t="53543" x="6003925" y="3832225"/>
          <p14:tracePt t="53552" x="6049963" y="3894138"/>
          <p14:tracePt t="53569" x="6126163" y="4098925"/>
          <p14:tracePt t="53585" x="6218238" y="4321175"/>
          <p14:tracePt t="53602" x="6316663" y="4511675"/>
          <p14:tracePt t="53619" x="6408738" y="4670425"/>
          <p14:tracePt t="53635" x="6515100" y="4784725"/>
          <p14:tracePt t="53652" x="6561138" y="4822825"/>
          <p14:tracePt t="53685" x="6569075" y="4830763"/>
          <p14:tracePt t="53903" x="6553200" y="4830763"/>
          <p14:tracePt t="53911" x="6537325" y="4838700"/>
          <p14:tracePt t="53920" x="6537325" y="4854575"/>
          <p14:tracePt t="53935" x="6499225" y="4899025"/>
          <p14:tracePt t="53952" x="6430963" y="4922838"/>
          <p14:tracePt t="53969" x="6362700" y="4960938"/>
          <p14:tracePt t="53985" x="6286500" y="4960938"/>
          <p14:tracePt t="54002" x="6218238" y="4968875"/>
          <p14:tracePt t="54019" x="6156325" y="4968875"/>
          <p14:tracePt t="54035" x="6126163" y="4968875"/>
          <p14:tracePt t="54052" x="6111875" y="4960938"/>
          <p14:tracePt t="54086" x="6111875" y="4953000"/>
          <p14:tracePt t="54102" x="6111875" y="4945063"/>
          <p14:tracePt t="54118" x="6111875" y="4930775"/>
          <p14:tracePt t="54135" x="6111875" y="4914900"/>
          <p14:tracePt t="54152" x="6111875" y="4892675"/>
          <p14:tracePt t="54169" x="6111875" y="4884738"/>
          <p14:tracePt t="54185" x="6111875" y="4868863"/>
          <p14:tracePt t="54202" x="6111875" y="4860925"/>
          <p14:tracePt t="54219" x="6111875" y="4854575"/>
          <p14:tracePt t="54383" x="6118225" y="4846638"/>
          <p14:tracePt t="54399" x="6126163" y="4846638"/>
          <p14:tracePt t="54408" x="6134100" y="4846638"/>
          <p14:tracePt t="54419" x="6142038" y="4846638"/>
          <p14:tracePt t="54447" x="6156325" y="4846638"/>
          <p14:tracePt t="54790" x="6180138" y="4846638"/>
          <p14:tracePt t="54806" x="6202363" y="4846638"/>
          <p14:tracePt t="54814" x="6226175" y="4846638"/>
          <p14:tracePt t="54822" x="6264275" y="4846638"/>
          <p14:tracePt t="54835" x="6308725" y="4838700"/>
          <p14:tracePt t="54852" x="6408738" y="4822825"/>
          <p14:tracePt t="54868" x="6515100" y="4800600"/>
          <p14:tracePt t="54885" x="6591300" y="4784725"/>
          <p14:tracePt t="54902" x="6651625" y="4762500"/>
          <p14:tracePt t="54918" x="6659563" y="4762500"/>
          <p14:tracePt t="54935" x="6667500" y="4762500"/>
          <p14:tracePt t="55206" x="6675438" y="4754563"/>
          <p14:tracePt t="55230" x="6689725" y="4740275"/>
          <p14:tracePt t="55246" x="6689725" y="4724400"/>
          <p14:tracePt t="55254" x="6697663" y="4716463"/>
          <p14:tracePt t="55262" x="6697663" y="4708525"/>
          <p14:tracePt t="55270" x="6705600" y="4702175"/>
          <p14:tracePt t="55285" x="6713538" y="4702175"/>
          <p14:tracePt t="55302" x="6735763" y="4670425"/>
          <p14:tracePt t="55319" x="6751638" y="4656138"/>
          <p14:tracePt t="55335" x="6751638" y="4648200"/>
          <p14:tracePt t="55352" x="6759575" y="4640263"/>
          <p14:tracePt t="55369" x="6773863" y="4618038"/>
          <p14:tracePt t="55402" x="6781800" y="4610100"/>
          <p14:tracePt t="55419" x="6797675" y="4602163"/>
          <p14:tracePt t="55435" x="6797675" y="4594225"/>
          <p14:tracePt t="55452" x="6819900" y="4587875"/>
          <p14:tracePt t="55469" x="6827838" y="4587875"/>
          <p14:tracePt t="55485" x="6827838" y="4572000"/>
          <p14:tracePt t="55502" x="6842125" y="4564063"/>
          <p14:tracePt t="55551" x="6850063" y="4556125"/>
          <p14:tracePt t="55951" x="6858000" y="4549775"/>
          <p14:tracePt t="55958" x="6865938" y="4541838"/>
          <p14:tracePt t="56046" x="6865938" y="4533900"/>
          <p14:tracePt t="56054" x="6873875" y="4533900"/>
          <p14:tracePt t="56270" x="6865938" y="4533900"/>
          <p14:tracePt t="56278" x="6850063" y="4533900"/>
          <p14:tracePt t="56286" x="6819900" y="4533900"/>
          <p14:tracePt t="56302" x="6773863" y="4533900"/>
          <p14:tracePt t="56319" x="6705600" y="4511675"/>
          <p14:tracePt t="56336" x="6607175" y="4479925"/>
          <p14:tracePt t="56352" x="6492875" y="4449763"/>
          <p14:tracePt t="56369" x="6362700" y="4411663"/>
          <p14:tracePt t="56386" x="6256338" y="4389438"/>
          <p14:tracePt t="56402" x="6188075" y="4365625"/>
          <p14:tracePt t="56419" x="6180138" y="4359275"/>
          <p14:tracePt t="56574" x="6226175" y="4359275"/>
          <p14:tracePt t="56582" x="6362700" y="4283075"/>
          <p14:tracePt t="56590" x="6591300" y="4144963"/>
          <p14:tracePt t="56602" x="6789738" y="4046538"/>
          <p14:tracePt t="56619" x="6964363" y="3946525"/>
          <p14:tracePt t="56636" x="7026275" y="3894138"/>
          <p14:tracePt t="56652" x="7162800" y="3787775"/>
          <p14:tracePt t="56669" x="7292975" y="3679825"/>
          <p14:tracePt t="56686" x="7399338" y="3559175"/>
          <p14:tracePt t="56702" x="7437438" y="3513138"/>
          <p14:tracePt t="56719" x="7445375" y="3489325"/>
          <p14:tracePt t="56736" x="7451725" y="3482975"/>
          <p14:tracePt t="56918" x="7437438" y="3497263"/>
          <p14:tracePt t="56926" x="7399338" y="3559175"/>
          <p14:tracePt t="56936" x="7353300" y="3619500"/>
          <p14:tracePt t="56952" x="7261225" y="3725863"/>
          <p14:tracePt t="56969" x="7192963" y="3771900"/>
          <p14:tracePt t="56986" x="7146925" y="3794125"/>
          <p14:tracePt t="57063" x="7132638" y="3794125"/>
          <p14:tracePt t="57086" x="7124700" y="3787775"/>
          <p14:tracePt t="57094" x="7116763" y="3787775"/>
          <p14:tracePt t="57103" x="7116763" y="3771900"/>
          <p14:tracePt t="57128" x="7116763" y="3756025"/>
          <p14:tracePt t="57136" x="7102475" y="3749675"/>
          <p14:tracePt t="57166" x="7102475" y="3741738"/>
          <p14:tracePt t="57175" x="7094538" y="3733800"/>
          <p14:tracePt t="57187" x="7086600" y="3733800"/>
          <p14:tracePt t="57203" x="7078663" y="3725863"/>
          <p14:tracePt t="57220" x="7064375" y="3725863"/>
          <p14:tracePt t="57237" x="7048500" y="3725863"/>
          <p14:tracePt t="57253" x="7026275" y="3725863"/>
          <p14:tracePt t="57270" x="7002463" y="3725863"/>
          <p14:tracePt t="57287" x="6994525" y="3749675"/>
          <p14:tracePt t="57303" x="6994525" y="3771900"/>
          <p14:tracePt t="57320" x="6994525" y="3802063"/>
          <p14:tracePt t="57337" x="7010400" y="3840163"/>
          <p14:tracePt t="57353" x="7056438" y="3863975"/>
          <p14:tracePt t="57369" x="7086600" y="3870325"/>
          <p14:tracePt t="57386" x="7108825" y="3870325"/>
          <p14:tracePt t="57403" x="7124700" y="3870325"/>
          <p14:tracePt t="57419" x="7146925" y="3870325"/>
          <p14:tracePt t="57436" x="7170738" y="3870325"/>
          <p14:tracePt t="57453" x="7200900" y="3856038"/>
          <p14:tracePt t="57469" x="7231063" y="3832225"/>
          <p14:tracePt t="57486" x="7261225" y="3802063"/>
          <p14:tracePt t="57503" x="7261225" y="3794125"/>
          <p14:tracePt t="57519" x="7277100" y="3794125"/>
          <p14:tracePt t="57553" x="7292975" y="3794125"/>
          <p14:tracePt t="57570" x="7323138" y="3794125"/>
          <p14:tracePt t="57586" x="7369175" y="3794125"/>
          <p14:tracePt t="57603" x="7429500" y="3794125"/>
          <p14:tracePt t="57620" x="7497763" y="3802063"/>
          <p14:tracePt t="57636" x="7543800" y="3810000"/>
          <p14:tracePt t="57653" x="7581900" y="3817938"/>
          <p14:tracePt t="57670" x="7597775" y="3825875"/>
          <p14:tracePt t="57792" x="7604125" y="3825875"/>
          <p14:tracePt t="57800" x="7620000" y="3825875"/>
          <p14:tracePt t="57823" x="7627938" y="3825875"/>
          <p14:tracePt t="57831" x="7635875" y="3817938"/>
          <p14:tracePt t="57839" x="7650163" y="3802063"/>
          <p14:tracePt t="57863" x="7658100" y="3787775"/>
          <p14:tracePt t="57871" x="7666038" y="3787775"/>
          <p14:tracePt t="57886" x="7673975" y="3771900"/>
          <p14:tracePt t="57903" x="7688263" y="3763963"/>
          <p14:tracePt t="57920" x="7696200" y="3756025"/>
          <p14:tracePt t="57936" x="7704138" y="3741738"/>
          <p14:tracePt t="57953" x="7712075" y="3741738"/>
          <p14:tracePt t="57970" x="7718425" y="3733800"/>
          <p14:tracePt t="58003" x="7726363" y="3733800"/>
          <p14:tracePt t="58510" x="7712075" y="3733800"/>
          <p14:tracePt t="58518" x="7680325" y="3733800"/>
          <p14:tracePt t="58526" x="7627938" y="3756025"/>
          <p14:tracePt t="58536" x="7566025" y="3787775"/>
          <p14:tracePt t="58553" x="7407275" y="3840163"/>
          <p14:tracePt t="58570" x="7239000" y="3886200"/>
          <p14:tracePt t="58586" x="7108825" y="3924300"/>
          <p14:tracePt t="58603" x="6964363" y="3970338"/>
          <p14:tracePt t="58620" x="6850063" y="3970338"/>
          <p14:tracePt t="58637" x="6789738" y="3984625"/>
          <p14:tracePt t="58653" x="6759575" y="3984625"/>
          <p14:tracePt t="58670" x="6751638" y="3984625"/>
          <p14:tracePt t="58766" x="6743700" y="3992563"/>
          <p14:tracePt t="58774" x="6743700" y="4000500"/>
          <p14:tracePt t="58782" x="6743700" y="4016375"/>
          <p14:tracePt t="58790" x="6743700" y="4038600"/>
          <p14:tracePt t="58803" x="6743700" y="4068763"/>
          <p14:tracePt t="58820" x="6743700" y="4183063"/>
          <p14:tracePt t="58837" x="6773863" y="4397375"/>
          <p14:tracePt t="58853" x="6811963" y="4648200"/>
          <p14:tracePt t="58870" x="6858000" y="4914900"/>
          <p14:tracePt t="58886" x="6888163" y="4999038"/>
          <p14:tracePt t="58903" x="6904038" y="5013325"/>
          <p14:tracePt t="58967" x="6911975" y="5013325"/>
          <p14:tracePt t="58975" x="6918325" y="5013325"/>
          <p14:tracePt t="58983" x="6918325" y="4983163"/>
          <p14:tracePt t="58990" x="6934200" y="4953000"/>
          <p14:tracePt t="59003" x="6956425" y="4922838"/>
          <p14:tracePt t="59020" x="7002463" y="4854575"/>
          <p14:tracePt t="59037" x="7070725" y="4800600"/>
          <p14:tracePt t="59053" x="7124700" y="4762500"/>
          <p14:tracePt t="59070" x="7200900" y="4716463"/>
          <p14:tracePt t="59087" x="7223125" y="4716463"/>
          <p14:tracePt t="59103" x="7239000" y="4716463"/>
          <p14:tracePt t="59120" x="7246938" y="4716463"/>
          <p14:tracePt t="59137" x="7261225" y="4716463"/>
          <p14:tracePt t="59170" x="7269163" y="4716463"/>
          <p14:tracePt t="59186" x="7292975" y="4702175"/>
          <p14:tracePt t="59203" x="7315200" y="4678363"/>
          <p14:tracePt t="59220" x="7345363" y="4640263"/>
          <p14:tracePt t="59237" x="7361238" y="4564063"/>
          <p14:tracePt t="59253" x="7361238" y="4479925"/>
          <p14:tracePt t="59270" x="7399338" y="4297363"/>
          <p14:tracePt t="59287" x="7445375" y="4144963"/>
          <p14:tracePt t="59304" x="7505700" y="3970338"/>
          <p14:tracePt t="59320" x="7573963" y="3779838"/>
          <p14:tracePt t="59337" x="7642225" y="3641725"/>
          <p14:tracePt t="59354" x="7680325" y="3543300"/>
          <p14:tracePt t="59370" x="7688263" y="3475038"/>
          <p14:tracePt t="59387" x="7712075" y="3444875"/>
          <p14:tracePt t="59404" x="7712075" y="3413125"/>
          <p14:tracePt t="59420" x="7712075" y="3398838"/>
          <p14:tracePt t="59437" x="7712075" y="3382963"/>
          <p14:tracePt t="59455" x="7726363" y="3344863"/>
          <p14:tracePt t="59471" x="7750175" y="3322638"/>
          <p14:tracePt t="59487" x="7764463" y="3292475"/>
          <p14:tracePt t="59504" x="7802563" y="3254375"/>
          <p14:tracePt t="59520" x="7840663" y="3238500"/>
          <p14:tracePt t="59537" x="7864475" y="3222625"/>
          <p14:tracePt t="59582" x="7870825" y="3222625"/>
          <p14:tracePt t="59614" x="7878763" y="3222625"/>
          <p14:tracePt t="59622" x="7878763" y="3268663"/>
          <p14:tracePt t="59630" x="7878763" y="3330575"/>
          <p14:tracePt t="59638" x="7878763" y="3390900"/>
          <p14:tracePt t="59654" x="7878763" y="3459163"/>
          <p14:tracePt t="59670" x="7856538" y="3589338"/>
          <p14:tracePt t="59687" x="7840663" y="3619500"/>
          <p14:tracePt t="59774" x="7832725" y="3619500"/>
          <p14:tracePt t="59782" x="7832725" y="3611563"/>
          <p14:tracePt t="59790" x="7832725" y="3589338"/>
          <p14:tracePt t="59803" x="7832725" y="3581400"/>
          <p14:tracePt t="59820" x="7832725" y="3559175"/>
          <p14:tracePt t="59837" x="7832725" y="3535363"/>
          <p14:tracePt t="59983" x="7818438" y="3535363"/>
          <p14:tracePt t="60022" x="7818438" y="3543300"/>
          <p14:tracePt t="61198" x="7818438" y="3551238"/>
          <p14:tracePt t="61206" x="7818438" y="3559175"/>
          <p14:tracePt t="61214" x="7818438" y="3565525"/>
          <p14:tracePt t="61598" x="7818438" y="3573463"/>
          <p14:tracePt t="61606" x="7810500" y="3581400"/>
          <p14:tracePt t="61614" x="7788275" y="3589338"/>
          <p14:tracePt t="61622" x="7764463" y="3603625"/>
          <p14:tracePt t="61637" x="7756525" y="3611563"/>
          <p14:tracePt t="61654" x="7673975" y="3673475"/>
          <p14:tracePt t="61671" x="7535863" y="3749675"/>
          <p14:tracePt t="61688" x="7413625" y="3817938"/>
          <p14:tracePt t="61705" x="7285038" y="3886200"/>
          <p14:tracePt t="61721" x="7146925" y="3924300"/>
          <p14:tracePt t="61738" x="7026275" y="3932238"/>
          <p14:tracePt t="61755" x="6911975" y="3954463"/>
          <p14:tracePt t="61771" x="6827838" y="3954463"/>
          <p14:tracePt t="61788" x="6735763" y="3954463"/>
          <p14:tracePt t="61804" x="6651625" y="3962400"/>
          <p14:tracePt t="61821" x="6545263" y="3978275"/>
          <p14:tracePt t="61838" x="6416675" y="4008438"/>
          <p14:tracePt t="61854" x="6354763" y="4038600"/>
          <p14:tracePt t="61871" x="6332538" y="4038600"/>
          <p14:tracePt t="61888" x="6324600" y="4038600"/>
          <p14:tracePt t="61974" x="6316663" y="4038600"/>
          <p14:tracePt t="61990" x="6308725" y="4038600"/>
          <p14:tracePt t="61998" x="6302375" y="4038600"/>
          <p14:tracePt t="62006" x="6294438" y="4038600"/>
          <p14:tracePt t="62054" x="6286500" y="4038600"/>
          <p14:tracePt t="62070" x="6278563" y="4038600"/>
          <p14:tracePt t="62247" x="6278563" y="4030663"/>
          <p14:tracePt t="62304" x="6278563" y="4016375"/>
          <p14:tracePt t="62392" x="6278563" y="4008438"/>
          <p14:tracePt t="62422" x="6286500" y="4008438"/>
          <p14:tracePt t="62439" x="6294438" y="4008438"/>
          <p14:tracePt t="62446" x="6302375" y="4008438"/>
          <p14:tracePt t="62454" x="6316663" y="4000500"/>
          <p14:tracePt t="62471" x="6354763" y="3984625"/>
          <p14:tracePt t="62488" x="6392863" y="3978275"/>
          <p14:tracePt t="62505" x="6423025" y="3978275"/>
          <p14:tracePt t="62521" x="6454775" y="3978275"/>
          <p14:tracePt t="62538" x="6477000" y="3978275"/>
          <p14:tracePt t="62555" x="6507163" y="3978275"/>
          <p14:tracePt t="62571" x="6545263" y="3984625"/>
          <p14:tracePt t="62588" x="6599238" y="4008438"/>
          <p14:tracePt t="62605" x="6651625" y="4030663"/>
          <p14:tracePt t="62621" x="6713538" y="4054475"/>
          <p14:tracePt t="62638" x="6781800" y="4092575"/>
          <p14:tracePt t="62655" x="6827838" y="4114800"/>
          <p14:tracePt t="62671" x="6858000" y="4137025"/>
          <p14:tracePt t="62688" x="6865938" y="4144963"/>
          <p14:tracePt t="62705" x="6880225" y="4168775"/>
          <p14:tracePt t="62721" x="6880225" y="4221163"/>
          <p14:tracePt t="62738" x="6904038" y="4289425"/>
          <p14:tracePt t="62755" x="6918325" y="4403725"/>
          <p14:tracePt t="62771" x="6942138" y="4518025"/>
          <p14:tracePt t="62788" x="6980238" y="4618038"/>
          <p14:tracePt t="62805" x="7002463" y="4694238"/>
          <p14:tracePt t="62821" x="7018338" y="4716463"/>
          <p14:tracePt t="62822" x="7026275" y="4716463"/>
          <p14:tracePt t="62838" x="7032625" y="4724400"/>
          <p14:tracePt t="62855" x="7040563" y="4724400"/>
          <p14:tracePt t="62872" x="7102475" y="4716463"/>
          <p14:tracePt t="62888" x="7170738" y="4686300"/>
          <p14:tracePt t="62905" x="7231063" y="4632325"/>
          <p14:tracePt t="62921" x="7277100" y="4602163"/>
          <p14:tracePt t="62938" x="7292975" y="4579938"/>
          <p14:tracePt t="62955" x="7299325" y="4572000"/>
          <p14:tracePt t="62971" x="7307263" y="4572000"/>
          <p14:tracePt t="62988" x="7323138" y="4572000"/>
          <p14:tracePt t="63005" x="7353300" y="4572000"/>
          <p14:tracePt t="63022" x="7375525" y="4579938"/>
          <p14:tracePt t="63038" x="7429500" y="4618038"/>
          <p14:tracePt t="63055" x="7467600" y="4664075"/>
          <p14:tracePt t="63072" x="7497763" y="4708525"/>
          <p14:tracePt t="63088" x="7521575" y="4754563"/>
          <p14:tracePt t="63105" x="7535863" y="4778375"/>
          <p14:tracePt t="63121" x="7543800" y="4808538"/>
          <p14:tracePt t="63138" x="7551738" y="4816475"/>
          <p14:tracePt t="63155" x="7551738" y="4822825"/>
          <p14:tracePt t="63951" x="7559675" y="4822825"/>
          <p14:tracePt t="63958" x="7566025" y="4822825"/>
          <p14:tracePt t="63966" x="7581900" y="4822825"/>
          <p14:tracePt t="63982" x="7597775" y="4822825"/>
          <p14:tracePt t="63990" x="7604125" y="4816475"/>
          <p14:tracePt t="64005" x="7620000" y="4800600"/>
          <p14:tracePt t="64022" x="7635875" y="4792663"/>
          <p14:tracePt t="64038" x="7650163" y="4784725"/>
          <p14:tracePt t="64055" x="7658100" y="4778375"/>
          <p14:tracePt t="64088" x="7673975" y="4762500"/>
          <p14:tracePt t="64122" x="7688263" y="4762500"/>
          <p14:tracePt t="64138" x="7704138" y="4754563"/>
          <p14:tracePt t="64155" x="7742238" y="4746625"/>
          <p14:tracePt t="64172" x="7764463" y="4746625"/>
          <p14:tracePt t="64189" x="7780338" y="4732338"/>
          <p14:tracePt t="64205" x="7788275" y="4732338"/>
          <p14:tracePt t="64470" x="7802563" y="4716463"/>
          <p14:tracePt t="64479" x="7832725" y="4670425"/>
          <p14:tracePt t="64489" x="7870825" y="4618038"/>
          <p14:tracePt t="64506" x="7985125" y="4479925"/>
          <p14:tracePt t="64523" x="8183563" y="4259263"/>
          <p14:tracePt t="64539" x="8420100" y="4022725"/>
          <p14:tracePt t="64556" x="8550275" y="3894138"/>
          <p14:tracePt t="64572" x="8656638" y="3817938"/>
          <p14:tracePt t="64589" x="8702675" y="3787775"/>
          <p14:tracePt t="64605" x="8709025" y="3771900"/>
          <p14:tracePt t="64622" x="8724900" y="3763963"/>
          <p14:tracePt t="64639" x="8724900" y="3749675"/>
          <p14:tracePt t="64655" x="8724900" y="3741738"/>
          <p14:tracePt t="64832" x="8716963" y="3733800"/>
          <p14:tracePt t="64839" x="8709025" y="3733800"/>
          <p14:tracePt t="64847" x="8694738" y="3725863"/>
          <p14:tracePt t="64856" x="8678863" y="3725863"/>
          <p14:tracePt t="64873" x="8670925" y="3717925"/>
          <p14:tracePt t="64889" x="8656638" y="3717925"/>
          <p14:tracePt t="64906" x="8648700" y="3717925"/>
          <p14:tracePt t="64951" x="8640763" y="3711575"/>
          <p14:tracePt t="64967" x="8632825" y="3703638"/>
          <p14:tracePt t="64975" x="8626475" y="3673475"/>
          <p14:tracePt t="64982" x="8594725" y="3635375"/>
          <p14:tracePt t="64990" x="8580438" y="3581400"/>
          <p14:tracePt t="65005" x="8550275" y="3535363"/>
          <p14:tracePt t="65022" x="8404225" y="3344863"/>
          <p14:tracePt t="65039" x="8297863" y="3254375"/>
          <p14:tracePt t="65055" x="8161338" y="3170238"/>
          <p14:tracePt t="65072" x="8069263" y="3124200"/>
          <p14:tracePt t="65089" x="8008938" y="3101975"/>
          <p14:tracePt t="65105" x="7978775" y="3094038"/>
          <p14:tracePt t="65122" x="7954963" y="3094038"/>
          <p14:tracePt t="65139" x="7886700" y="3124200"/>
          <p14:tracePt t="65156" x="7780338" y="3314700"/>
          <p14:tracePt t="65172" x="7688263" y="3627438"/>
          <p14:tracePt t="65189" x="7673975" y="3946525"/>
          <p14:tracePt t="65206" x="7680325" y="4191000"/>
          <p14:tracePt t="65222" x="7832725" y="4397375"/>
          <p14:tracePt t="65239" x="7978775" y="4435475"/>
          <p14:tracePt t="65256" x="8245475" y="4435475"/>
          <p14:tracePt t="65272" x="8580438" y="4343400"/>
          <p14:tracePt t="65289" x="8823325" y="4130675"/>
          <p14:tracePt t="65306" x="8915400" y="3832225"/>
          <p14:tracePt t="65322" x="8931275" y="3559175"/>
          <p14:tracePt t="65339" x="8907463" y="3352800"/>
          <p14:tracePt t="65356" x="8816975" y="3200400"/>
          <p14:tracePt t="65372" x="8694738" y="3086100"/>
          <p14:tracePt t="65389" x="8610600" y="3048000"/>
          <p14:tracePt t="65406" x="8580438" y="3048000"/>
          <p14:tracePt t="65422" x="8450263" y="3132138"/>
          <p14:tracePt t="65439" x="8374063" y="3314700"/>
          <p14:tracePt t="65456" x="8321675" y="3521075"/>
          <p14:tracePt t="65472" x="8313738" y="3657600"/>
          <p14:tracePt t="65489" x="8321675" y="3711575"/>
          <p14:tracePt t="65506" x="8328025" y="3717925"/>
          <p14:tracePt t="65522" x="8335963" y="3717925"/>
          <p14:tracePt t="65639" x="8343900" y="3725863"/>
          <p14:tracePt t="65647" x="8335963" y="3794125"/>
          <p14:tracePt t="65656" x="8297863" y="3916363"/>
          <p14:tracePt t="65673" x="8245475" y="4213225"/>
          <p14:tracePt t="65689" x="8169275" y="4503738"/>
          <p14:tracePt t="65706" x="8153400" y="4618038"/>
          <p14:tracePt t="65723" x="8153400" y="4640263"/>
          <p14:tracePt t="65951" x="8153400" y="4648200"/>
          <p14:tracePt t="65967" x="8161338" y="4656138"/>
          <p14:tracePt t="65975" x="8161338" y="4664075"/>
          <p14:tracePt t="65983" x="8161338" y="4670425"/>
          <p14:tracePt t="65992" x="8169275" y="4686300"/>
          <p14:tracePt t="66015" x="8175625" y="4694238"/>
          <p14:tracePt t="66072" x="8175625" y="4702175"/>
          <p14:tracePt t="66103" x="8169275" y="4694238"/>
          <p14:tracePt t="66111" x="8169275" y="4686300"/>
          <p14:tracePt t="66123" x="8161338" y="4670425"/>
          <p14:tracePt t="66140" x="8145463" y="4656138"/>
          <p14:tracePt t="66157" x="8137525" y="4648200"/>
          <p14:tracePt t="66446" x="8137525" y="4632325"/>
          <p14:tracePt t="66454" x="8137525" y="4618038"/>
          <p14:tracePt t="66470" x="8137525" y="4610100"/>
          <p14:tracePt t="66478" x="8137525" y="4602163"/>
          <p14:tracePt t="66494" x="8137525" y="4594225"/>
          <p14:tracePt t="66920" x="8131175" y="4602163"/>
          <p14:tracePt t="66927" x="8131175" y="4610100"/>
          <p14:tracePt t="66959" x="8123238" y="4618038"/>
          <p14:tracePt t="66975" x="8123238" y="4625975"/>
          <p14:tracePt t="66984" x="8123238" y="4632325"/>
          <p14:tracePt t="66991" x="8115300" y="4640263"/>
          <p14:tracePt t="67008" x="8115300" y="4648200"/>
          <p14:tracePt t="67023" x="8099425" y="4670425"/>
          <p14:tracePt t="67040" x="8099425" y="4678363"/>
          <p14:tracePt t="67087" x="8099425" y="4686300"/>
          <p14:tracePt t="67310" x="8099425" y="4694238"/>
          <p14:tracePt t="68206" x="8123238" y="4678363"/>
          <p14:tracePt t="68214" x="8191500" y="4640263"/>
          <p14:tracePt t="68223" x="8267700" y="4587875"/>
          <p14:tracePt t="68240" x="8518525" y="4449763"/>
          <p14:tracePt t="68256" x="8839200" y="4259263"/>
          <p14:tracePt t="68274" x="9228138" y="4038600"/>
          <p14:tracePt t="68290" x="9593263" y="3802063"/>
          <p14:tracePt t="68307" x="9845675" y="3627438"/>
          <p14:tracePt t="68323" x="10004425" y="3489325"/>
          <p14:tracePt t="68340" x="10058400" y="3413125"/>
          <p14:tracePt t="68356" x="10074275" y="3390900"/>
          <p14:tracePt t="68373" x="10088563" y="3368675"/>
          <p14:tracePt t="68390" x="10088563" y="3352800"/>
          <p14:tracePt t="68407" x="10104438" y="3336925"/>
          <p14:tracePt t="68423" x="10118725" y="3322638"/>
          <p14:tracePt t="68440" x="10118725" y="3314700"/>
          <p14:tracePt t="68495" x="10126663" y="3306763"/>
          <p14:tracePt t="68503" x="10134600" y="3298825"/>
          <p14:tracePt t="68511" x="10134600" y="3292475"/>
          <p14:tracePt t="68534" x="10142538" y="3276600"/>
          <p14:tracePt t="68542" x="10142538" y="3254375"/>
          <p14:tracePt t="68557" x="10142538" y="3238500"/>
          <p14:tracePt t="68575" x="10134600" y="3140075"/>
          <p14:tracePt t="68591" x="10050463" y="3017838"/>
          <p14:tracePt t="68607" x="9944100" y="2941638"/>
          <p14:tracePt t="68624" x="9783763" y="2865438"/>
          <p14:tracePt t="68641" x="9639300" y="2835275"/>
          <p14:tracePt t="68657" x="9494838" y="2827338"/>
          <p14:tracePt t="68674" x="9388475" y="2841625"/>
          <p14:tracePt t="68690" x="9250363" y="2925763"/>
          <p14:tracePt t="68707" x="9090025" y="3063875"/>
          <p14:tracePt t="68723" x="8961438" y="3254375"/>
          <p14:tracePt t="68740" x="8847138" y="3497263"/>
          <p14:tracePt t="68757" x="8809038" y="3717925"/>
          <p14:tracePt t="68773" x="8809038" y="3908425"/>
          <p14:tracePt t="68790" x="8937625" y="4198938"/>
          <p14:tracePt t="68807" x="9097963" y="4305300"/>
          <p14:tracePt t="68823" x="9266238" y="4359275"/>
          <p14:tracePt t="68840" x="9440863" y="4373563"/>
          <p14:tracePt t="68857" x="9685338" y="4297363"/>
          <p14:tracePt t="68874" x="9829800" y="4144963"/>
          <p14:tracePt t="68890" x="9898063" y="3970338"/>
          <p14:tracePt t="68907" x="9898063" y="3771900"/>
          <p14:tracePt t="68924" x="9829800" y="3603625"/>
          <p14:tracePt t="68940" x="9685338" y="3444875"/>
          <p14:tracePt t="68957" x="9494838" y="3322638"/>
          <p14:tracePt t="68974" x="9296400" y="3284538"/>
          <p14:tracePt t="68991" x="9197975" y="3284538"/>
          <p14:tracePt t="69008" x="9105900" y="3336925"/>
          <p14:tracePt t="69024" x="9029700" y="3497263"/>
          <p14:tracePt t="69041" x="9021763" y="3627438"/>
          <p14:tracePt t="69057" x="9021763" y="3733800"/>
          <p14:tracePt t="69074" x="9075738" y="3802063"/>
          <p14:tracePt t="69091" x="9144000" y="3832225"/>
          <p14:tracePt t="69108" x="9204325" y="3832225"/>
          <p14:tracePt t="69124" x="9274175" y="3832225"/>
          <p14:tracePt t="69141" x="9326563" y="3794125"/>
          <p14:tracePt t="69158" x="9342438" y="3771900"/>
          <p14:tracePt t="69174" x="9342438" y="3741738"/>
          <p14:tracePt t="69191" x="9342438" y="3725863"/>
          <p14:tracePt t="69663" x="9342438" y="3717925"/>
          <p14:tracePt t="69671" x="9318625" y="3711575"/>
          <p14:tracePt t="69678" x="9288463" y="3703638"/>
          <p14:tracePt t="69691" x="9266238" y="3695700"/>
          <p14:tracePt t="69707" x="9204325" y="3679825"/>
          <p14:tracePt t="69724" x="9144000" y="3665538"/>
          <p14:tracePt t="69741" x="9075738" y="3649663"/>
          <p14:tracePt t="69757" x="8953500" y="3611563"/>
          <p14:tracePt t="69758" x="8877300" y="3589338"/>
          <p14:tracePt t="69774" x="8801100" y="3565525"/>
          <p14:tracePt t="69790" x="8550275" y="3489325"/>
          <p14:tracePt t="69807" x="8458200" y="3467100"/>
          <p14:tracePt t="69824" x="8420100" y="3459163"/>
          <p14:tracePt t="73582" x="8382000" y="3459163"/>
          <p14:tracePt t="73590" x="8275638" y="3459163"/>
          <p14:tracePt t="73598" x="8131175" y="3497263"/>
          <p14:tracePt t="73609" x="7902575" y="3551238"/>
          <p14:tracePt t="73625" x="7337425" y="3665538"/>
          <p14:tracePt t="73642" x="6705600" y="3794125"/>
          <p14:tracePt t="73659" x="6188075" y="3870325"/>
          <p14:tracePt t="73675" x="5584825" y="3954463"/>
          <p14:tracePt t="73692" x="5051425" y="4030663"/>
          <p14:tracePt t="73709" x="4610100" y="4092575"/>
          <p14:tracePt t="73725" x="4389438" y="4092575"/>
          <p14:tracePt t="73742" x="4175125" y="4092575"/>
          <p14:tracePt t="73759" x="4030663" y="4092575"/>
          <p14:tracePt t="73775" x="3916363" y="4092575"/>
          <p14:tracePt t="73792" x="3848100" y="4092575"/>
          <p14:tracePt t="73809" x="3817938" y="4092575"/>
          <p14:tracePt t="73926" x="3810000" y="4106863"/>
          <p14:tracePt t="73934" x="3810000" y="4152900"/>
          <p14:tracePt t="73942" x="3810000" y="4183063"/>
          <p14:tracePt t="73959" x="3810000" y="4244975"/>
          <p14:tracePt t="73975" x="3825875" y="4321175"/>
          <p14:tracePt t="73992" x="3863975" y="4381500"/>
          <p14:tracePt t="74009" x="3916363" y="4441825"/>
          <p14:tracePt t="74025" x="3978275" y="4457700"/>
          <p14:tracePt t="74042" x="4068763" y="4487863"/>
          <p14:tracePt t="74059" x="4175125" y="4495800"/>
          <p14:tracePt t="74075" x="4259263" y="4511675"/>
          <p14:tracePt t="74092" x="4321175" y="4511675"/>
          <p14:tracePt t="74109" x="4381500" y="4511675"/>
          <p14:tracePt t="74125" x="4419600" y="4511675"/>
          <p14:tracePt t="74142" x="4427538" y="4511675"/>
          <p14:tracePt t="74159" x="4449763" y="4495800"/>
          <p14:tracePt t="74175" x="4473575" y="4465638"/>
          <p14:tracePt t="74192" x="4479925" y="4457700"/>
          <p14:tracePt t="74209" x="4487863" y="4457700"/>
          <p14:tracePt t="74225" x="4511675" y="4457700"/>
          <p14:tracePt t="74242" x="4556125" y="4457700"/>
          <p14:tracePt t="74259" x="4694238" y="4487863"/>
          <p14:tracePt t="74275" x="4868863" y="4556125"/>
          <p14:tracePt t="74292" x="5021263" y="4602163"/>
          <p14:tracePt t="74309" x="5151438" y="4648200"/>
          <p14:tracePt t="74325" x="5219700" y="4664075"/>
          <p14:tracePt t="74326" x="5241925" y="4670425"/>
          <p14:tracePt t="74342" x="5265738" y="4670425"/>
          <p14:tracePt t="74359" x="5265738" y="4678363"/>
          <p14:tracePt t="74375" x="5235575" y="4694238"/>
          <p14:tracePt t="74392" x="5203825" y="4694238"/>
          <p14:tracePt t="74409" x="5151438" y="4664075"/>
          <p14:tracePt t="74606" x="5143500" y="4664075"/>
          <p14:tracePt t="74614" x="5135563" y="4686300"/>
          <p14:tracePt t="74622" x="5135563" y="4724400"/>
          <p14:tracePt t="74646" x="5135563" y="4732338"/>
          <p14:tracePt t="74654" x="5143500" y="4732338"/>
          <p14:tracePt t="74662" x="5203825" y="4724400"/>
          <p14:tracePt t="74676" x="5265738" y="4724400"/>
          <p14:tracePt t="74692" x="5356225" y="4724400"/>
          <p14:tracePt t="74709" x="5418138" y="4716463"/>
          <p14:tracePt t="74726" x="5562600" y="4702175"/>
          <p14:tracePt t="74742" x="5851525" y="4656138"/>
          <p14:tracePt t="74759" x="6103938" y="4625975"/>
          <p14:tracePt t="74776" x="6332538" y="4572000"/>
          <p14:tracePt t="74792" x="6492875" y="4541838"/>
          <p14:tracePt t="74809" x="6583363" y="4518025"/>
          <p14:tracePt t="74934" x="6553200" y="4518025"/>
          <p14:tracePt t="74943" x="6523038" y="4518025"/>
          <p14:tracePt t="74951" x="6461125" y="4549775"/>
          <p14:tracePt t="74959" x="6392863" y="4587875"/>
          <p14:tracePt t="74976" x="6232525" y="4640263"/>
          <p14:tracePt t="74993" x="6049963" y="4694238"/>
          <p14:tracePt t="75009" x="5875338" y="4740275"/>
          <p14:tracePt t="75026" x="5715000" y="4754563"/>
          <p14:tracePt t="75043" x="5570538" y="4754563"/>
          <p14:tracePt t="75059" x="5486400" y="4754563"/>
          <p14:tracePt t="75076" x="5418138" y="4708525"/>
          <p14:tracePt t="75093" x="5380038" y="4686300"/>
          <p14:tracePt t="75110" x="5356225" y="4625975"/>
          <p14:tracePt t="75127" x="5349875" y="4602163"/>
          <p14:tracePt t="75143" x="5349875" y="4587875"/>
          <p14:tracePt t="75160" x="5349875" y="4579938"/>
          <p14:tracePt t="75311" x="5349875" y="4602163"/>
          <p14:tracePt t="75319" x="5349875" y="4632325"/>
          <p14:tracePt t="75327" x="5349875" y="4670425"/>
          <p14:tracePt t="75343" x="5356225" y="4716463"/>
          <p14:tracePt t="75359" x="5364163" y="4740275"/>
          <p14:tracePt t="75454" x="5364163" y="4732338"/>
          <p14:tracePt t="75478" x="5364163" y="4724400"/>
          <p14:tracePt t="75542" x="5364163" y="4716463"/>
          <p14:tracePt t="75558" x="5364163" y="4708525"/>
          <p14:tracePt t="75566" x="5372100" y="4702175"/>
          <p14:tracePt t="75576" x="5387975" y="4702175"/>
          <p14:tracePt t="75593" x="5440363" y="4686300"/>
          <p14:tracePt t="75609" x="5508625" y="4686300"/>
          <p14:tracePt t="75626" x="5554663" y="4686300"/>
          <p14:tracePt t="75643" x="5584825" y="4686300"/>
          <p14:tracePt t="75659" x="5592763" y="4686300"/>
          <p14:tracePt t="75758" x="5608638" y="4678363"/>
          <p14:tracePt t="75766" x="5630863" y="4664075"/>
          <p14:tracePt t="75776" x="5638800" y="4656138"/>
          <p14:tracePt t="75793" x="5661025" y="4625975"/>
          <p14:tracePt t="75810" x="5699125" y="4564063"/>
          <p14:tracePt t="75826" x="5722938" y="4525963"/>
          <p14:tracePt t="75843" x="5745163" y="4465638"/>
          <p14:tracePt t="75859" x="5761038" y="4441825"/>
          <p14:tracePt t="75876" x="5761038" y="4435475"/>
          <p14:tracePt t="75909" x="5768975" y="4419600"/>
          <p14:tracePt t="75926" x="5807075" y="4419600"/>
          <p14:tracePt t="75943" x="5859463" y="4419600"/>
          <p14:tracePt t="75959" x="5927725" y="4427538"/>
          <p14:tracePt t="75976" x="6042025" y="4473575"/>
          <p14:tracePt t="75993" x="6126163" y="4525963"/>
          <p14:tracePt t="76009" x="6172200" y="4572000"/>
          <p14:tracePt t="76026" x="6188075" y="4602163"/>
          <p14:tracePt t="76043" x="6188075" y="4625975"/>
          <p14:tracePt t="76059" x="6180138" y="4640263"/>
          <p14:tracePt t="76076" x="6142038" y="4640263"/>
          <p14:tracePt t="76093" x="6126163" y="4640263"/>
          <p14:tracePt t="76109" x="6096000" y="4632325"/>
          <p14:tracePt t="76126" x="6073775" y="4602163"/>
          <p14:tracePt t="76143" x="6065838" y="4587875"/>
          <p14:tracePt t="76159" x="6065838" y="4564063"/>
          <p14:tracePt t="76176" x="6065838" y="4533900"/>
          <p14:tracePt t="76193" x="6065838" y="4525963"/>
          <p14:tracePt t="76209" x="6065838" y="4518025"/>
          <p14:tracePt t="76226" x="6065838" y="4511675"/>
          <p14:tracePt t="76302" x="6057900" y="4511675"/>
          <p14:tracePt t="76310" x="6027738" y="4511675"/>
          <p14:tracePt t="76318" x="5981700" y="4525963"/>
          <p14:tracePt t="76326" x="5943600" y="4549775"/>
          <p14:tracePt t="76343" x="5851525" y="4610100"/>
          <p14:tracePt t="76360" x="5807075" y="4632325"/>
          <p14:tracePt t="76446" x="5813425" y="4618038"/>
          <p14:tracePt t="76454" x="5813425" y="4610100"/>
          <p14:tracePt t="76462" x="5813425" y="4594225"/>
          <p14:tracePt t="76477" x="5829300" y="4587875"/>
          <p14:tracePt t="76493" x="5837238" y="4556125"/>
          <p14:tracePt t="76510" x="5845175" y="4525963"/>
          <p14:tracePt t="76527" x="5851525" y="4518025"/>
          <p14:tracePt t="76544" x="5867400" y="4503738"/>
          <p14:tracePt t="76591" x="5875338" y="4503738"/>
          <p14:tracePt t="76703" x="5875338" y="4511675"/>
          <p14:tracePt t="76711" x="5875338" y="4525963"/>
          <p14:tracePt t="76727" x="5875338" y="4556125"/>
          <p14:tracePt t="76735" x="5875338" y="4564063"/>
          <p14:tracePt t="76743" x="5875338" y="4594225"/>
          <p14:tracePt t="76760" x="5875338" y="4648200"/>
          <p14:tracePt t="76777" x="5875338" y="4702175"/>
          <p14:tracePt t="76794" x="5875338" y="4740275"/>
          <p14:tracePt t="76810" x="5883275" y="4792663"/>
          <p14:tracePt t="76827" x="5905500" y="4808538"/>
          <p14:tracePt t="76844" x="5935663" y="4838700"/>
          <p14:tracePt t="76848" x="5951538" y="4854575"/>
          <p14:tracePt t="76860" x="5965825" y="4854575"/>
          <p14:tracePt t="76877" x="6035675" y="4876800"/>
          <p14:tracePt t="76893" x="6073775" y="4876800"/>
          <p14:tracePt t="76910" x="6096000" y="4876800"/>
          <p14:tracePt t="76926" x="6126163" y="4876800"/>
          <p14:tracePt t="76943" x="6142038" y="4854575"/>
          <p14:tracePt t="76960" x="6142038" y="4808538"/>
          <p14:tracePt t="76976" x="6142038" y="4778375"/>
          <p14:tracePt t="76993" x="6142038" y="4754563"/>
          <p14:tracePt t="77010" x="6142038" y="4740275"/>
          <p14:tracePt t="77027" x="6142038" y="4724400"/>
          <p14:tracePt t="77043" x="6126163" y="4702175"/>
          <p14:tracePt t="77060" x="6118225" y="4702175"/>
          <p14:tracePt t="77076" x="6111875" y="4694238"/>
          <p14:tracePt t="77158" x="6111875" y="4708525"/>
          <p14:tracePt t="77166" x="6111875" y="4716463"/>
          <p14:tracePt t="77182" x="6111875" y="4724400"/>
          <p14:tracePt t="77198" x="6126163" y="4724400"/>
          <p14:tracePt t="77206" x="6134100" y="4724400"/>
          <p14:tracePt t="77214" x="6142038" y="4724400"/>
          <p14:tracePt t="77227" x="6149975" y="4724400"/>
          <p14:tracePt t="77243" x="6180138" y="4724400"/>
          <p14:tracePt t="77260" x="6210300" y="4716463"/>
          <p14:tracePt t="77277" x="6226175" y="4686300"/>
          <p14:tracePt t="77293" x="6226175" y="4664075"/>
          <p14:tracePt t="77310" x="6240463" y="4572000"/>
          <p14:tracePt t="77327" x="6240463" y="4503738"/>
          <p14:tracePt t="77343" x="6240463" y="4449763"/>
          <p14:tracePt t="77360" x="6240463" y="4403725"/>
          <p14:tracePt t="77377" x="6240463" y="4389438"/>
          <p14:tracePt t="77393" x="6240463" y="4381500"/>
          <p14:tracePt t="77454" x="6248400" y="4381500"/>
          <p14:tracePt t="77462" x="6270625" y="4397375"/>
          <p14:tracePt t="77470" x="6270625" y="4427538"/>
          <p14:tracePt t="77478" x="6278563" y="4487863"/>
          <p14:tracePt t="77493" x="6316663" y="4541838"/>
          <p14:tracePt t="77510" x="6392863" y="4740275"/>
          <p14:tracePt t="77526" x="6423025" y="4800600"/>
          <p14:tracePt t="77544" x="6430963" y="4808538"/>
          <p14:tracePt t="77599" x="6430963" y="4792663"/>
          <p14:tracePt t="77607" x="6430963" y="4778375"/>
          <p14:tracePt t="77615" x="6423025" y="4762500"/>
          <p14:tracePt t="77627" x="6423025" y="4754563"/>
          <p14:tracePt t="77644" x="6416675" y="4740275"/>
          <p14:tracePt t="77679" x="6416675" y="4732338"/>
          <p14:tracePt t="77696" x="6423025" y="4732338"/>
          <p14:tracePt t="77711" x="6446838" y="4740275"/>
          <p14:tracePt t="77727" x="6484938" y="4762500"/>
          <p14:tracePt t="77744" x="6537325" y="4784725"/>
          <p14:tracePt t="77761" x="6607175" y="4822825"/>
          <p14:tracePt t="77778" x="6637338" y="4830763"/>
          <p14:tracePt t="77863" x="6645275" y="4830763"/>
          <p14:tracePt t="78143" x="6645275" y="4816475"/>
          <p14:tracePt t="78151" x="6645275" y="4800600"/>
          <p14:tracePt t="78167" x="6651625" y="4792663"/>
          <p14:tracePt t="78177" x="6651625" y="4784725"/>
          <p14:tracePt t="78194" x="6659563" y="4778375"/>
          <p14:tracePt t="78211" x="6667500" y="4778375"/>
          <p14:tracePt t="78227" x="6667500" y="4770438"/>
          <p14:tracePt t="78255" x="6675438" y="4770438"/>
          <p14:tracePt t="78263" x="6675438" y="4762500"/>
          <p14:tracePt t="78279" x="6683375" y="4754563"/>
          <p14:tracePt t="78294" x="6689725" y="4740275"/>
          <p14:tracePt t="78311" x="6697663" y="4724400"/>
          <p14:tracePt t="78327" x="6697663" y="4716463"/>
          <p14:tracePt t="78344" x="6705600" y="4708525"/>
          <p14:tracePt t="78360" x="6721475" y="4686300"/>
          <p14:tracePt t="78377" x="6727825" y="4678363"/>
          <p14:tracePt t="78394" x="6751638" y="4656138"/>
          <p14:tracePt t="78410" x="6773863" y="4648200"/>
          <p14:tracePt t="78427" x="6797675" y="4640263"/>
          <p14:tracePt t="78444" x="6804025" y="4632325"/>
          <p14:tracePt t="78460" x="6819900" y="4632325"/>
          <p14:tracePt t="78477" x="6827838" y="4625975"/>
          <p14:tracePt t="78526" x="6835775" y="4625975"/>
          <p14:tracePt t="78534" x="6835775" y="4618038"/>
          <p14:tracePt t="78550" x="6842125" y="4610100"/>
          <p14:tracePt t="78561" x="6842125" y="4602163"/>
          <p14:tracePt t="78578" x="6850063" y="4587875"/>
          <p14:tracePt t="78594" x="6858000" y="4579938"/>
          <p14:tracePt t="78611" x="6865938" y="4564063"/>
          <p14:tracePt t="78627" x="6873875" y="4556125"/>
          <p14:tracePt t="78644" x="6880225" y="4549775"/>
          <p14:tracePt t="78661" x="6896100" y="4541838"/>
          <p14:tracePt t="78991" x="6896100" y="4533900"/>
          <p14:tracePt t="79167" x="6888163" y="4533900"/>
          <p14:tracePt t="79175" x="6873875" y="4533900"/>
          <p14:tracePt t="79183" x="6865938" y="4533900"/>
          <p14:tracePt t="79195" x="6858000" y="4533900"/>
          <p14:tracePt t="79211" x="6850063" y="4533900"/>
          <p14:tracePt t="79311" x="6850063" y="4564063"/>
          <p14:tracePt t="79319" x="6873875" y="4618038"/>
          <p14:tracePt t="79328" x="6896100" y="4648200"/>
          <p14:tracePt t="79345" x="6950075" y="4686300"/>
          <p14:tracePt t="79361" x="6994525" y="4708525"/>
          <p14:tracePt t="79378" x="7032625" y="4716463"/>
          <p14:tracePt t="79395" x="7078663" y="4724400"/>
          <p14:tracePt t="79411" x="7162800" y="4724400"/>
          <p14:tracePt t="79428" x="7239000" y="4724400"/>
          <p14:tracePt t="79445" x="7292975" y="4724400"/>
          <p14:tracePt t="79461" x="7323138" y="4724400"/>
          <p14:tracePt t="79478" x="7353300" y="4724400"/>
          <p14:tracePt t="79495" x="7369175" y="4716463"/>
          <p14:tracePt t="79551" x="7369175" y="4708525"/>
          <p14:tracePt t="79623" x="7375525" y="4708525"/>
          <p14:tracePt t="79639" x="7391400" y="4708525"/>
          <p14:tracePt t="79648" x="7399338" y="4724400"/>
          <p14:tracePt t="79655" x="7413625" y="4740275"/>
          <p14:tracePt t="79663" x="7421563" y="4754563"/>
          <p14:tracePt t="79678" x="7429500" y="4754563"/>
          <p14:tracePt t="80047" x="7429500" y="4746625"/>
          <p14:tracePt t="80087" x="7437438" y="4746625"/>
          <p14:tracePt t="80103" x="7445375" y="4746625"/>
          <p14:tracePt t="80112" x="7459663" y="4746625"/>
          <p14:tracePt t="80127" x="7475538" y="4754563"/>
          <p14:tracePt t="80135" x="7483475" y="4754563"/>
          <p14:tracePt t="80145" x="7497763" y="4754563"/>
          <p14:tracePt t="80161" x="7527925" y="4754563"/>
          <p14:tracePt t="80178" x="7559675" y="4754563"/>
          <p14:tracePt t="80195" x="7581900" y="4754563"/>
          <p14:tracePt t="80312" x="7581900" y="4746625"/>
          <p14:tracePt t="80327" x="7581900" y="4732338"/>
          <p14:tracePt t="80343" x="7581900" y="4724400"/>
          <p14:tracePt t="80367" x="7581900" y="4716463"/>
          <p14:tracePt t="80407" x="7581900" y="4708525"/>
          <p14:tracePt t="80439" x="7581900" y="4702175"/>
          <p14:tracePt t="80463" x="7589838" y="4702175"/>
          <p14:tracePt t="80471" x="7597775" y="4702175"/>
          <p14:tracePt t="80480" x="7604125" y="4702175"/>
          <p14:tracePt t="80495" x="7650163" y="4702175"/>
          <p14:tracePt t="80512" x="7688263" y="4708525"/>
          <p14:tracePt t="80528" x="7726363" y="4716463"/>
          <p14:tracePt t="80545" x="7734300" y="4716463"/>
          <p14:tracePt t="80562" x="7742238" y="4716463"/>
          <p14:tracePt t="80647" x="7750175" y="4724400"/>
          <p14:tracePt t="80671" x="7750175" y="4732338"/>
          <p14:tracePt t="80680" x="7764463" y="4740275"/>
          <p14:tracePt t="80687" x="7794625" y="4746625"/>
          <p14:tracePt t="80696" x="7832725" y="4770438"/>
          <p14:tracePt t="80712" x="7916863" y="4778375"/>
          <p14:tracePt t="80729" x="8023225" y="4800600"/>
          <p14:tracePt t="80745" x="8107363" y="4800600"/>
          <p14:tracePt t="80762" x="8153400" y="4800600"/>
          <p14:tracePt t="80778" x="8161338" y="4800600"/>
          <p14:tracePt t="80812" x="8169275" y="4800600"/>
          <p14:tracePt t="80829" x="8169275" y="4784725"/>
          <p14:tracePt t="80845" x="8169275" y="4778375"/>
          <p14:tracePt t="80862" x="8169275" y="4740275"/>
          <p14:tracePt t="80878" x="8169275" y="4732338"/>
          <p14:tracePt t="80903" x="8175625" y="4724400"/>
          <p14:tracePt t="80927" x="8183563" y="4716463"/>
          <p14:tracePt t="80935" x="8183563" y="4708525"/>
          <p14:tracePt t="80945" x="8191500" y="4708525"/>
          <p14:tracePt t="80962" x="8229600" y="4702175"/>
          <p14:tracePt t="80978" x="8251825" y="4694238"/>
          <p14:tracePt t="80995" x="8283575" y="4686300"/>
          <p14:tracePt t="81012" x="8328025" y="4686300"/>
          <p14:tracePt t="81028" x="8335963" y="4686300"/>
          <p14:tracePt t="81062" x="8351838" y="4686300"/>
          <p14:tracePt t="81183" x="8351838" y="4678363"/>
          <p14:tracePt t="81199" x="8343900" y="4678363"/>
          <p14:tracePt t="81207" x="8335963" y="4678363"/>
          <p14:tracePt t="81223" x="8328025" y="4678363"/>
          <p14:tracePt t="81559" x="8321675" y="4678363"/>
          <p14:tracePt t="81567" x="8313738" y="4670425"/>
          <p14:tracePt t="81943" x="8313738" y="4664075"/>
          <p14:tracePt t="81967" x="8305800" y="4664075"/>
          <p14:tracePt t="81975" x="8297863" y="4656138"/>
          <p14:tracePt t="81991" x="8289925" y="4656138"/>
          <p14:tracePt t="82007" x="8275638" y="4656138"/>
          <p14:tracePt t="82023" x="8267700" y="4656138"/>
          <p14:tracePt t="82055" x="8259763" y="4656138"/>
          <p14:tracePt t="82087" x="8259763" y="4648200"/>
          <p14:tracePt t="84447" x="8251825" y="4648200"/>
          <p14:tracePt t="84455" x="8221663" y="4632325"/>
          <p14:tracePt t="84464" x="8169275" y="4625975"/>
          <p14:tracePt t="84480" x="8031163" y="4587875"/>
          <p14:tracePt t="84496" x="7832725" y="4533900"/>
          <p14:tracePt t="84513" x="7589838" y="4457700"/>
          <p14:tracePt t="84530" x="7421563" y="4403725"/>
          <p14:tracePt t="84546" x="7399338" y="4397375"/>
          <p14:tracePt t="84639" x="7407275" y="4397375"/>
          <p14:tracePt t="84648" x="7489825" y="4381500"/>
          <p14:tracePt t="84655" x="7581900" y="4373563"/>
          <p14:tracePt t="84664" x="7612063" y="4373563"/>
          <p14:tracePt t="84719" x="7620000" y="4373563"/>
          <p14:tracePt t="84767" x="7589838" y="4373563"/>
          <p14:tracePt t="84775" x="7505700" y="4365625"/>
          <p14:tracePt t="84783" x="7413625" y="4343400"/>
          <p14:tracePt t="84797" x="7269163" y="4327525"/>
          <p14:tracePt t="84813" x="6811963" y="4327525"/>
          <p14:tracePt t="84831" x="5905500" y="4327525"/>
          <p14:tracePt t="84847" x="5326063" y="4327525"/>
          <p14:tracePt t="84863" x="4914900" y="4327525"/>
          <p14:tracePt t="84880" x="4716463" y="4327525"/>
          <p14:tracePt t="84897" x="4686300" y="4327525"/>
          <p14:tracePt t="85222" x="4678363" y="4321175"/>
          <p14:tracePt t="85231" x="4678363" y="4313238"/>
          <p14:tracePt t="85239" x="4694238" y="4305300"/>
          <p14:tracePt t="85248" x="4716463" y="4305300"/>
          <p14:tracePt t="85263" x="4792663" y="4275138"/>
          <p14:tracePt t="85280" x="4884738" y="4267200"/>
          <p14:tracePt t="85297" x="5029200" y="4244975"/>
          <p14:tracePt t="85313" x="5189538" y="4221163"/>
          <p14:tracePt t="85330" x="5265738" y="4213225"/>
          <p14:tracePt t="85347" x="5287963" y="4206875"/>
          <p14:tracePt t="85431" x="5287963" y="4198938"/>
          <p14:tracePt t="85439" x="5295900" y="4198938"/>
          <p14:tracePt t="85447" x="5295900" y="4183063"/>
          <p14:tracePt t="85463" x="5295900" y="4160838"/>
          <p14:tracePt t="85480" x="5295900" y="4152900"/>
          <p14:tracePt t="85497" x="5295900" y="4137025"/>
          <p14:tracePt t="85513" x="5295900" y="4130675"/>
          <p14:tracePt t="85547" x="5303838" y="4122738"/>
          <p14:tracePt t="85563" x="5311775" y="4122738"/>
          <p14:tracePt t="85580" x="5326063" y="4122738"/>
          <p14:tracePt t="85597" x="5356225" y="4122738"/>
          <p14:tracePt t="85614" x="5380038" y="4122738"/>
          <p14:tracePt t="85630" x="5387975" y="4122738"/>
          <p14:tracePt t="85791" x="5394325" y="4122738"/>
          <p14:tracePt t="85799" x="5402263" y="4122738"/>
          <p14:tracePt t="85815" x="5410200" y="4122738"/>
          <p14:tracePt t="85823" x="5418138" y="4122738"/>
          <p14:tracePt t="85832" x="5432425" y="4122738"/>
          <p14:tracePt t="85847" x="5478463" y="4122738"/>
          <p14:tracePt t="85864" x="5546725" y="4137025"/>
          <p14:tracePt t="85880" x="5616575" y="4137025"/>
          <p14:tracePt t="85897" x="5699125" y="4137025"/>
          <p14:tracePt t="85914" x="5768975" y="4137025"/>
          <p14:tracePt t="85930" x="5783263" y="4137025"/>
          <p14:tracePt t="86519" x="5775325" y="4137025"/>
          <p14:tracePt t="86527" x="5761038" y="4137025"/>
          <p14:tracePt t="86535" x="5753100" y="4137025"/>
          <p14:tracePt t="86975" x="5737225" y="4137025"/>
          <p14:tracePt t="86983" x="5707063" y="4137025"/>
          <p14:tracePt t="86991" x="5646738" y="4130675"/>
          <p14:tracePt t="86999" x="5600700" y="4122738"/>
          <p14:tracePt t="87015" x="5410200" y="4076700"/>
          <p14:tracePt t="87031" x="5059363" y="3902075"/>
          <p14:tracePt t="87047" x="4327525" y="3489325"/>
          <p14:tracePt t="87064" x="3505200" y="2971800"/>
          <p14:tracePt t="87081" x="2720975" y="2422525"/>
          <p14:tracePt t="87097" x="2049463" y="1851025"/>
          <p14:tracePt t="87114" x="1447800" y="1317625"/>
          <p14:tracePt t="87131" x="1012825" y="838200"/>
          <p14:tracePt t="87147" x="731838" y="495300"/>
          <p14:tracePt t="87164" x="579438" y="312738"/>
          <p14:tracePt t="87656" x="427038" y="365125"/>
          <p14:tracePt t="87664" x="465138" y="419100"/>
          <p14:tracePt t="87671" x="517525" y="473075"/>
          <p14:tracePt t="87681" x="563563" y="517525"/>
          <p14:tracePt t="87698" x="685800" y="663575"/>
          <p14:tracePt t="87714" x="815975" y="808038"/>
          <p14:tracePt t="87731" x="974725" y="1006475"/>
          <p14:tracePt t="87748" x="1135063" y="1181100"/>
          <p14:tracePt t="87764" x="1265238" y="1349375"/>
          <p14:tracePt t="87781" x="1409700" y="1508125"/>
          <p14:tracePt t="87798" x="1524000" y="1660525"/>
          <p14:tracePt t="87815" x="1646238" y="1836738"/>
          <p14:tracePt t="87831" x="1684338" y="1905000"/>
          <p14:tracePt t="87848" x="1714500" y="1965325"/>
          <p14:tracePt t="87864" x="1714500" y="1989138"/>
          <p14:tracePt t="87881" x="1722438" y="1997075"/>
          <p14:tracePt t="88263" x="1706563" y="1997075"/>
          <p14:tracePt t="88271" x="1706563" y="1989138"/>
          <p14:tracePt t="88281" x="1692275" y="1973263"/>
          <p14:tracePt t="88298" x="1646238" y="1935163"/>
          <p14:tracePt t="88315" x="1592263" y="1897063"/>
        </p14:tracePtLst>
      </p14:laserTrace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253" t="31480" r="19694" b="20533"/>
          <a:stretch/>
        </p:blipFill>
        <p:spPr>
          <a:xfrm>
            <a:off x="2204409" y="1826637"/>
            <a:ext cx="6792836" cy="3896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979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6732"/>
    </mc:Choice>
    <mc:Fallback xmlns="">
      <p:transition advTm="46732"/>
    </mc:Fallback>
  </mc:AlternateContent>
  <p:extLst>
    <p:ext uri="{3A86A75C-4F4B-4683-9AE1-C65F6400EC91}">
      <p14:laserTraceLst xmlns:p14="http://schemas.microsoft.com/office/powerpoint/2010/main">
        <p14:tracePtLst>
          <p14:tracePt t="44" x="6057900" y="3779838"/>
          <p14:tracePt t="52" x="6049963" y="3779838"/>
          <p14:tracePt t="60" x="6042025" y="3779838"/>
          <p14:tracePt t="68" x="6027738" y="3763963"/>
          <p14:tracePt t="92" x="6011863" y="3763963"/>
          <p14:tracePt t="116" x="6003925" y="3763963"/>
          <p14:tracePt t="132" x="5997575" y="3763963"/>
          <p14:tracePt t="140" x="5989638" y="3763963"/>
          <p14:tracePt t="151" x="5981700" y="3763963"/>
          <p14:tracePt t="168" x="5965825" y="3763963"/>
          <p14:tracePt t="185" x="5927725" y="3771900"/>
          <p14:tracePt t="201" x="5813425" y="3802063"/>
          <p14:tracePt t="218" x="5616575" y="3848100"/>
          <p14:tracePt t="235" x="5372100" y="3908425"/>
          <p14:tracePt t="252" x="4999038" y="4000500"/>
          <p14:tracePt t="268" x="4816475" y="4046538"/>
          <p14:tracePt t="285" x="4708525" y="4060825"/>
          <p14:tracePt t="301" x="4664075" y="4068763"/>
          <p14:tracePt t="3916" x="4579938" y="4060825"/>
          <p14:tracePt t="3924" x="4449763" y="4022725"/>
          <p14:tracePt t="3932" x="4237038" y="3962400"/>
          <p14:tracePt t="3940" x="4076700" y="3924300"/>
          <p14:tracePt t="3953" x="4000500" y="3894138"/>
          <p14:tracePt t="3969" x="3970338" y="3894138"/>
          <p14:tracePt t="4004" x="3970338" y="3886200"/>
          <p14:tracePt t="4020" x="3946525" y="3886200"/>
          <p14:tracePt t="4029" x="3946525" y="3878263"/>
          <p14:tracePt t="4036" x="3940175" y="3878263"/>
          <p14:tracePt t="4053" x="3916363" y="3870325"/>
          <p14:tracePt t="4069" x="3902075" y="3870325"/>
          <p14:tracePt t="4086" x="3863975" y="3863975"/>
          <p14:tracePt t="4103" x="3832225" y="3863975"/>
          <p14:tracePt t="4120" x="3771900" y="3863975"/>
          <p14:tracePt t="4136" x="3749675" y="3863975"/>
          <p14:tracePt t="4404" x="3749675" y="3832225"/>
          <p14:tracePt t="4412" x="3756025" y="3802063"/>
          <p14:tracePt t="4420" x="3763963" y="3771900"/>
          <p14:tracePt t="4436" x="3779838" y="3725863"/>
          <p14:tracePt t="4453" x="3787775" y="3711575"/>
          <p14:tracePt t="4470" x="3802063" y="3673475"/>
          <p14:tracePt t="4486" x="3825875" y="3641725"/>
          <p14:tracePt t="4503" x="3840163" y="3603625"/>
          <p14:tracePt t="4520" x="3848100" y="3573463"/>
          <p14:tracePt t="4536" x="3848100" y="3527425"/>
          <p14:tracePt t="4553" x="3848100" y="3513138"/>
          <p14:tracePt t="5077" x="3878263" y="3513138"/>
          <p14:tracePt t="5085" x="4008438" y="3527425"/>
          <p14:tracePt t="5092" x="4106863" y="3551238"/>
          <p14:tracePt t="5104" x="4221163" y="3559175"/>
          <p14:tracePt t="5120" x="4449763" y="3581400"/>
          <p14:tracePt t="5136" x="4670425" y="3581400"/>
          <p14:tracePt t="5153" x="4846638" y="3581400"/>
          <p14:tracePt t="5170" x="4960938" y="3559175"/>
          <p14:tracePt t="5186" x="4991100" y="3543300"/>
          <p14:tracePt t="5203" x="4999038" y="3535363"/>
          <p14:tracePt t="5572" x="4937125" y="3535363"/>
          <p14:tracePt t="5580" x="4846638" y="3535363"/>
          <p14:tracePt t="5588" x="4770438" y="3559175"/>
          <p14:tracePt t="5603" x="4746625" y="3559175"/>
          <p14:tracePt t="5620" x="4740275" y="3559175"/>
          <p14:tracePt t="5637" x="4708525" y="3559175"/>
          <p14:tracePt t="5654" x="4640263" y="3543300"/>
          <p14:tracePt t="5671" x="4525963" y="3497263"/>
          <p14:tracePt t="5687" x="4359275" y="3429000"/>
          <p14:tracePt t="5704" x="4198938" y="3390900"/>
          <p14:tracePt t="5720" x="4046538" y="3344863"/>
          <p14:tracePt t="5737" x="3908425" y="3314700"/>
          <p14:tracePt t="5754" x="3802063" y="3298825"/>
          <p14:tracePt t="5770" x="3779838" y="3298825"/>
          <p14:tracePt t="6197" x="3763963" y="3306763"/>
          <p14:tracePt t="6205" x="3763963" y="3368675"/>
          <p14:tracePt t="6213" x="3749675" y="3421063"/>
          <p14:tracePt t="6220" x="3749675" y="3482975"/>
          <p14:tracePt t="6237" x="3749675" y="3603625"/>
          <p14:tracePt t="6254" x="3771900" y="3763963"/>
          <p14:tracePt t="6270" x="3848100" y="3946525"/>
          <p14:tracePt t="6287" x="3940175" y="4122738"/>
          <p14:tracePt t="6304" x="4030663" y="4251325"/>
          <p14:tracePt t="6320" x="4092575" y="4381500"/>
          <p14:tracePt t="6337" x="4114800" y="4465638"/>
          <p14:tracePt t="6354" x="4122738" y="4541838"/>
          <p14:tracePt t="6370" x="4122738" y="4625975"/>
          <p14:tracePt t="6387" x="4106863" y="4708525"/>
          <p14:tracePt t="6404" x="4046538" y="4822825"/>
          <p14:tracePt t="6420" x="4030663" y="4854575"/>
          <p14:tracePt t="6492" x="4030663" y="4792663"/>
          <p14:tracePt t="6500" x="4030663" y="4708525"/>
          <p14:tracePt t="6508" x="4060825" y="4625975"/>
          <p14:tracePt t="6520" x="4092575" y="4533900"/>
          <p14:tracePt t="6537" x="4168775" y="4289425"/>
          <p14:tracePt t="6554" x="4267200" y="4046538"/>
          <p14:tracePt t="6570" x="4351338" y="3832225"/>
          <p14:tracePt t="6587" x="4465638" y="3641725"/>
          <p14:tracePt t="6604" x="4549775" y="3344863"/>
          <p14:tracePt t="6620" x="4602163" y="3146425"/>
          <p14:tracePt t="6637" x="4632325" y="3017838"/>
          <p14:tracePt t="6654" x="4656138" y="2925763"/>
          <p14:tracePt t="6670" x="4670425" y="2887663"/>
          <p14:tracePt t="6687" x="4678363" y="2879725"/>
          <p14:tracePt t="6764" x="4678363" y="2857500"/>
          <p14:tracePt t="6772" x="4678363" y="2819400"/>
          <p14:tracePt t="6780" x="4678363" y="2773363"/>
          <p14:tracePt t="6788" x="4678363" y="2735263"/>
          <p14:tracePt t="6804" x="4678363" y="2644775"/>
          <p14:tracePt t="6820" x="4678363" y="2582863"/>
          <p14:tracePt t="6837" x="4678363" y="2560638"/>
          <p14:tracePt t="6854" x="4678363" y="2536825"/>
          <p14:tracePt t="7180" x="4678363" y="2544763"/>
          <p14:tracePt t="7188" x="4678363" y="2552700"/>
          <p14:tracePt t="7196" x="4694238" y="2568575"/>
          <p14:tracePt t="7204" x="4702175" y="2574925"/>
          <p14:tracePt t="7221" x="4708525" y="2582863"/>
          <p14:tracePt t="7644" x="4708525" y="2689225"/>
          <p14:tracePt t="7652" x="4708525" y="2941638"/>
          <p14:tracePt t="7660" x="4708525" y="3170238"/>
          <p14:tracePt t="7671" x="4708525" y="3497263"/>
          <p14:tracePt t="7687" x="4708525" y="4221163"/>
          <p14:tracePt t="7704" x="4708525" y="4899025"/>
          <p14:tracePt t="7721" x="4708525" y="5418138"/>
          <p14:tracePt t="7737" x="4708525" y="5730875"/>
          <p14:tracePt t="7754" x="4708525" y="5775325"/>
          <p14:tracePt t="7956" x="4708525" y="5791200"/>
          <p14:tracePt t="7964" x="4708525" y="5807075"/>
          <p14:tracePt t="7972" x="4708525" y="5821363"/>
          <p14:tracePt t="7987" x="4724400" y="5829300"/>
          <p14:tracePt t="8052" x="4724400" y="5821363"/>
          <p14:tracePt t="8060" x="4724400" y="5807075"/>
          <p14:tracePt t="8068" x="4724400" y="5791200"/>
          <p14:tracePt t="8076" x="4724400" y="5783263"/>
          <p14:tracePt t="8088" x="4724400" y="5768975"/>
          <p14:tracePt t="8104" x="4724400" y="5761038"/>
          <p14:tracePt t="8121" x="4724400" y="5737225"/>
          <p14:tracePt t="8138" x="4724400" y="5715000"/>
          <p14:tracePt t="8154" x="4724400" y="5676900"/>
          <p14:tracePt t="8171" x="4724400" y="5630863"/>
          <p14:tracePt t="8188" x="4724400" y="5578475"/>
          <p14:tracePt t="8204" x="4724400" y="5562600"/>
          <p14:tracePt t="9525" x="4732338" y="5502275"/>
          <p14:tracePt t="9532" x="4822825" y="5287963"/>
          <p14:tracePt t="9540" x="4937125" y="4975225"/>
          <p14:tracePt t="9555" x="5037138" y="4664075"/>
          <p14:tracePt t="9571" x="5189538" y="4068763"/>
          <p14:tracePt t="9588" x="5241925" y="3344863"/>
          <p14:tracePt t="9605" x="5241925" y="2849563"/>
          <p14:tracePt t="9621" x="5151438" y="2400300"/>
          <p14:tracePt t="9638" x="5075238" y="2179638"/>
          <p14:tracePt t="9655" x="5037138" y="2049463"/>
          <p14:tracePt t="9671" x="5013325" y="1943100"/>
          <p14:tracePt t="9688" x="4991100" y="1874838"/>
          <p14:tracePt t="9705" x="4975225" y="1844675"/>
          <p14:tracePt t="9893" x="4975225" y="1851025"/>
          <p14:tracePt t="9901" x="4983163" y="1935163"/>
          <p14:tracePt t="9909" x="5006975" y="2011363"/>
          <p14:tracePt t="9922" x="5006975" y="2079625"/>
          <p14:tracePt t="9939" x="5006975" y="2201863"/>
          <p14:tracePt t="9956" x="4953000" y="2384425"/>
          <p14:tracePt t="9972" x="4899025" y="2476500"/>
          <p14:tracePt t="9988" x="4846638" y="2530475"/>
          <p14:tracePt t="10005" x="4792663" y="2552700"/>
          <p14:tracePt t="10022" x="4762500" y="2552700"/>
          <p14:tracePt t="10039" x="4732338" y="2552700"/>
          <p14:tracePt t="10056" x="4708525" y="2552700"/>
          <p14:tracePt t="10072" x="4702175" y="2536825"/>
          <p14:tracePt t="10089" x="4678363" y="2514600"/>
          <p14:tracePt t="10105" x="4670425" y="2506663"/>
          <p14:tracePt t="10122" x="4648200" y="2498725"/>
          <p14:tracePt t="10139" x="4610100" y="2492375"/>
          <p14:tracePt t="10155" x="4572000" y="2492375"/>
          <p14:tracePt t="10172" x="4525963" y="2544763"/>
          <p14:tracePt t="10188" x="4518025" y="2620963"/>
          <p14:tracePt t="10205" x="4518025" y="2689225"/>
          <p14:tracePt t="10222" x="4518025" y="2765425"/>
          <p14:tracePt t="10239" x="4525963" y="2797175"/>
          <p14:tracePt t="10255" x="4533900" y="2811463"/>
          <p14:tracePt t="10308" x="4533900" y="2803525"/>
          <p14:tracePt t="10316" x="4533900" y="2773363"/>
          <p14:tracePt t="10324" x="4533900" y="2759075"/>
          <p14:tracePt t="10339" x="4533900" y="2735263"/>
          <p14:tracePt t="10355" x="4533900" y="2720975"/>
          <p14:tracePt t="10428" x="4533900" y="2713038"/>
          <p14:tracePt t="10444" x="4549775" y="2705100"/>
          <p14:tracePt t="10452" x="4579938" y="2705100"/>
          <p14:tracePt t="10460" x="4618038" y="2713038"/>
          <p14:tracePt t="10472" x="4694238" y="2713038"/>
          <p14:tracePt t="10488" x="4860925" y="2713038"/>
          <p14:tracePt t="10505" x="5029200" y="2713038"/>
          <p14:tracePt t="10522" x="5121275" y="2713038"/>
          <p14:tracePt t="10539" x="5135563" y="2705100"/>
          <p14:tracePt t="10764" x="5135563" y="2697163"/>
          <p14:tracePt t="10772" x="5127625" y="2697163"/>
          <p14:tracePt t="10780" x="5121275" y="2697163"/>
          <p14:tracePt t="10789" x="5097463" y="2682875"/>
          <p14:tracePt t="10805" x="5083175" y="2674938"/>
          <p14:tracePt t="10822" x="5051425" y="2667000"/>
          <p14:tracePt t="10839" x="5029200" y="2644775"/>
          <p14:tracePt t="10900" x="5029200" y="2636838"/>
          <p14:tracePt t="10916" x="5029200" y="2620963"/>
          <p14:tracePt t="10932" x="5029200" y="2613025"/>
          <p14:tracePt t="10940" x="5029200" y="2598738"/>
          <p14:tracePt t="10965" x="5029200" y="2590800"/>
          <p14:tracePt t="11045" x="5037138" y="2582863"/>
          <p14:tracePt t="11188" x="5037138" y="2590800"/>
          <p14:tracePt t="11196" x="5037138" y="2606675"/>
          <p14:tracePt t="11212" x="5037138" y="2613025"/>
          <p14:tracePt t="11222" x="5037138" y="2628900"/>
          <p14:tracePt t="11252" x="5045075" y="2636838"/>
          <p14:tracePt t="11428" x="5051425" y="2636838"/>
          <p14:tracePt t="11444" x="5067300" y="2628900"/>
          <p14:tracePt t="11452" x="5075238" y="2620963"/>
          <p14:tracePt t="11460" x="5089525" y="2620963"/>
          <p14:tracePt t="11472" x="5105400" y="2606675"/>
          <p14:tracePt t="11489" x="5135563" y="2582863"/>
          <p14:tracePt t="11506" x="5159375" y="2568575"/>
          <p14:tracePt t="11522" x="5173663" y="2560638"/>
          <p14:tracePt t="11539" x="5181600" y="2552700"/>
          <p14:tracePt t="11540" x="5189538" y="2544763"/>
          <p14:tracePt t="11556" x="5203825" y="2522538"/>
          <p14:tracePt t="11572" x="5211763" y="2492375"/>
          <p14:tracePt t="11589" x="5227638" y="2468563"/>
          <p14:tracePt t="11606" x="5241925" y="2438400"/>
          <p14:tracePt t="11622" x="5249863" y="2416175"/>
          <p14:tracePt t="11639" x="5249863" y="2392363"/>
          <p14:tracePt t="11656" x="5257800" y="2384425"/>
          <p14:tracePt t="11672" x="5257800" y="2370138"/>
          <p14:tracePt t="11724" x="5273675" y="2370138"/>
          <p14:tracePt t="11740" x="5280025" y="2370138"/>
          <p14:tracePt t="11748" x="5295900" y="2370138"/>
          <p14:tracePt t="11756" x="5311775" y="2370138"/>
          <p14:tracePt t="11780" x="5326063" y="2384425"/>
          <p14:tracePt t="11789" x="5326063" y="2400300"/>
          <p14:tracePt t="11806" x="5326063" y="2430463"/>
          <p14:tracePt t="11822" x="5326063" y="2446338"/>
          <p14:tracePt t="11839" x="5326063" y="2454275"/>
          <p14:tracePt t="11856" x="5326063" y="2460625"/>
          <p14:tracePt t="11872" x="5326063" y="2468563"/>
          <p14:tracePt t="11889" x="5326063" y="2476500"/>
          <p14:tracePt t="11906" x="5326063" y="2484438"/>
          <p14:tracePt t="11996" x="5326063" y="2492375"/>
          <p14:tracePt t="12012" x="5334000" y="2492375"/>
          <p14:tracePt t="12028" x="5341938" y="2492375"/>
          <p14:tracePt t="12044" x="5349875" y="2492375"/>
          <p14:tracePt t="12084" x="5349875" y="2498725"/>
          <p14:tracePt t="12132" x="5356225" y="2514600"/>
          <p14:tracePt t="12148" x="5364163" y="2522538"/>
          <p14:tracePt t="12156" x="5372100" y="2530475"/>
          <p14:tracePt t="12164" x="5372100" y="2536825"/>
          <p14:tracePt t="12180" x="5372100" y="2544763"/>
          <p14:tracePt t="12189" x="5372100" y="2552700"/>
          <p14:tracePt t="12206" x="5380038" y="2560638"/>
          <p14:tracePt t="12222" x="5380038" y="2568575"/>
          <p14:tracePt t="12239" x="5380038" y="2574925"/>
          <p14:tracePt t="12468" x="5380038" y="2582863"/>
          <p14:tracePt t="12476" x="5387975" y="2590800"/>
          <p14:tracePt t="12484" x="5402263" y="2606675"/>
          <p14:tracePt t="12492" x="5426075" y="2620963"/>
          <p14:tracePt t="12506" x="5456238" y="2644775"/>
          <p14:tracePt t="12523" x="5470525" y="2644775"/>
          <p14:tracePt t="12539" x="5486400" y="2651125"/>
          <p14:tracePt t="12580" x="5502275" y="2651125"/>
          <p14:tracePt t="12604" x="5508625" y="2644775"/>
          <p14:tracePt t="12612" x="5508625" y="2636838"/>
          <p14:tracePt t="12620" x="5508625" y="2620963"/>
          <p14:tracePt t="12628" x="5508625" y="2613025"/>
          <p14:tracePt t="12639" x="5516563" y="2598738"/>
          <p14:tracePt t="12656" x="5516563" y="2568575"/>
          <p14:tracePt t="12673" x="5524500" y="2552700"/>
          <p14:tracePt t="12706" x="5524500" y="2544763"/>
          <p14:tracePt t="12723" x="5532438" y="2544763"/>
          <p14:tracePt t="12764" x="5546725" y="2544763"/>
          <p14:tracePt t="12780" x="5554663" y="2544763"/>
          <p14:tracePt t="12788" x="5570538" y="2544763"/>
          <p14:tracePt t="12796" x="5592763" y="2560638"/>
          <p14:tracePt t="12806" x="5600700" y="2574925"/>
          <p14:tracePt t="12823" x="5622925" y="2598738"/>
          <p14:tracePt t="12839" x="5630863" y="2606675"/>
          <p14:tracePt t="12856" x="5638800" y="2613025"/>
          <p14:tracePt t="12941" x="5646738" y="2620963"/>
          <p14:tracePt t="13021" x="5654675" y="2620963"/>
          <p14:tracePt t="13036" x="5668963" y="2613025"/>
          <p14:tracePt t="13044" x="5684838" y="2613025"/>
          <p14:tracePt t="13056" x="5715000" y="2606675"/>
          <p14:tracePt t="13073" x="5745163" y="2606675"/>
          <p14:tracePt t="13089" x="5768975" y="2606675"/>
          <p14:tracePt t="13106" x="5799138" y="2606675"/>
          <p14:tracePt t="13123" x="5807075" y="2606675"/>
          <p14:tracePt t="13180" x="5813425" y="2606675"/>
          <p14:tracePt t="13204" x="5821363" y="2598738"/>
          <p14:tracePt t="13220" x="5821363" y="2582863"/>
          <p14:tracePt t="13228" x="5829300" y="2574925"/>
          <p14:tracePt t="13236" x="5829300" y="2568575"/>
          <p14:tracePt t="13244" x="5845175" y="2552700"/>
          <p14:tracePt t="13256" x="5845175" y="2544763"/>
          <p14:tracePt t="13273" x="5859463" y="2530475"/>
          <p14:tracePt t="13289" x="5883275" y="2498725"/>
          <p14:tracePt t="13306" x="5897563" y="2476500"/>
          <p14:tracePt t="13323" x="5897563" y="2460625"/>
          <p14:tracePt t="13340" x="5905500" y="2460625"/>
          <p14:tracePt t="13356" x="5913438" y="2430463"/>
          <p14:tracePt t="13373" x="5921375" y="2416175"/>
          <p14:tracePt t="13390" x="5927725" y="2400300"/>
          <p14:tracePt t="13406" x="5943600" y="2378075"/>
          <p14:tracePt t="13423" x="5959475" y="2354263"/>
          <p14:tracePt t="13439" x="5973763" y="2332038"/>
          <p14:tracePt t="13456" x="5981700" y="2324100"/>
          <p14:tracePt t="13473" x="5997575" y="2316163"/>
          <p14:tracePt t="13564" x="5997575" y="2308225"/>
          <p14:tracePt t="13572" x="6003925" y="2308225"/>
          <p14:tracePt t="13580" x="6011863" y="2316163"/>
          <p14:tracePt t="13590" x="6019800" y="2316163"/>
          <p14:tracePt t="13607" x="6035675" y="2339975"/>
          <p14:tracePt t="13623" x="6042025" y="2362200"/>
          <p14:tracePt t="13640" x="6042025" y="2378075"/>
          <p14:tracePt t="13656" x="6049963" y="2384425"/>
          <p14:tracePt t="13673" x="6049963" y="2400300"/>
          <p14:tracePt t="13690" x="6049963" y="2408238"/>
          <p14:tracePt t="13707" x="6049963" y="2422525"/>
          <p14:tracePt t="13723" x="6057900" y="2438400"/>
          <p14:tracePt t="13740" x="6057900" y="2460625"/>
          <p14:tracePt t="13757" x="6057900" y="2476500"/>
          <p14:tracePt t="13774" x="6057900" y="2492375"/>
          <p14:tracePt t="13790" x="6057900" y="2506663"/>
          <p14:tracePt t="13807" x="6065838" y="2522538"/>
          <p14:tracePt t="13823" x="6065838" y="2544763"/>
          <p14:tracePt t="13840" x="6073775" y="2568575"/>
          <p14:tracePt t="13856" x="6088063" y="2598738"/>
          <p14:tracePt t="13873" x="6096000" y="2620963"/>
          <p14:tracePt t="13890" x="6096000" y="2628900"/>
          <p14:tracePt t="13906" x="6103938" y="2636838"/>
          <p14:tracePt t="13923" x="6111875" y="2644775"/>
          <p14:tracePt t="13940" x="6118225" y="2651125"/>
          <p14:tracePt t="13980" x="6134100" y="2651125"/>
          <p14:tracePt t="13996" x="6142038" y="2651125"/>
          <p14:tracePt t="14006" x="6149975" y="2644775"/>
          <p14:tracePt t="14023" x="6149975" y="2620963"/>
          <p14:tracePt t="14040" x="6156325" y="2590800"/>
          <p14:tracePt t="14056" x="6156325" y="2574925"/>
          <p14:tracePt t="14073" x="6156325" y="2560638"/>
          <p14:tracePt t="14090" x="6156325" y="2552700"/>
          <p14:tracePt t="14260" x="6172200" y="2568575"/>
          <p14:tracePt t="14268" x="6172200" y="2574925"/>
          <p14:tracePt t="14276" x="6188075" y="2590800"/>
          <p14:tracePt t="14290" x="6194425" y="2590800"/>
          <p14:tracePt t="14306" x="6226175" y="2606675"/>
          <p14:tracePt t="14323" x="6248400" y="2613025"/>
          <p14:tracePt t="14364" x="6264275" y="2613025"/>
          <p14:tracePt t="14396" x="6264275" y="2598738"/>
          <p14:tracePt t="14404" x="6264275" y="2582863"/>
          <p14:tracePt t="14412" x="6264275" y="2560638"/>
          <p14:tracePt t="14423" x="6256338" y="2544763"/>
          <p14:tracePt t="14440" x="6240463" y="2506663"/>
          <p14:tracePt t="14456" x="6240463" y="2468563"/>
          <p14:tracePt t="14473" x="6240463" y="2446338"/>
          <p14:tracePt t="14490" x="6240463" y="2438400"/>
          <p14:tracePt t="14507" x="6240463" y="2422525"/>
          <p14:tracePt t="14540" x="6278563" y="2422525"/>
          <p14:tracePt t="14557" x="6308725" y="2422525"/>
          <p14:tracePt t="14574" x="6340475" y="2460625"/>
          <p14:tracePt t="14590" x="6378575" y="2506663"/>
          <p14:tracePt t="14607" x="6392863" y="2514600"/>
          <p14:tracePt t="14624" x="6392863" y="2522538"/>
          <p14:tracePt t="14748" x="6400800" y="2522538"/>
          <p14:tracePt t="14764" x="6408738" y="2522538"/>
          <p14:tracePt t="14772" x="6423025" y="2506663"/>
          <p14:tracePt t="14780" x="6446838" y="2492375"/>
          <p14:tracePt t="14790" x="6477000" y="2476500"/>
          <p14:tracePt t="14807" x="6523038" y="2446338"/>
          <p14:tracePt t="14823" x="6575425" y="2430463"/>
          <p14:tracePt t="14840" x="6621463" y="2416175"/>
          <p14:tracePt t="14857" x="6629400" y="2416175"/>
          <p14:tracePt t="14873" x="6637338" y="2408238"/>
          <p14:tracePt t="14907" x="6637338" y="2392363"/>
          <p14:tracePt t="14923" x="6637338" y="2384425"/>
          <p14:tracePt t="14940" x="6637338" y="2362200"/>
          <p14:tracePt t="14957" x="6629400" y="2339975"/>
          <p14:tracePt t="14973" x="6629400" y="2324100"/>
          <p14:tracePt t="14990" x="6629400" y="2293938"/>
          <p14:tracePt t="15007" x="6629400" y="2278063"/>
          <p14:tracePt t="15023" x="6629400" y="2247900"/>
          <p14:tracePt t="15057" x="6629400" y="2239963"/>
          <p14:tracePt t="15092" x="6637338" y="2239963"/>
          <p14:tracePt t="15100" x="6645275" y="2239963"/>
          <p14:tracePt t="15108" x="6651625" y="2263775"/>
          <p14:tracePt t="15123" x="6667500" y="2286000"/>
          <p14:tracePt t="15140" x="6697663" y="2460625"/>
          <p14:tracePt t="15157" x="6705600" y="2544763"/>
          <p14:tracePt t="15173" x="6713538" y="2606675"/>
          <p14:tracePt t="15190" x="6713538" y="2620963"/>
          <p14:tracePt t="15284" x="6713538" y="2628900"/>
          <p14:tracePt t="15300" x="6727825" y="2644775"/>
          <p14:tracePt t="15316" x="6735763" y="2651125"/>
          <p14:tracePt t="15332" x="6751638" y="2651125"/>
          <p14:tracePt t="15348" x="6765925" y="2659063"/>
          <p14:tracePt t="15356" x="6781800" y="2659063"/>
          <p14:tracePt t="15364" x="6811963" y="2674938"/>
          <p14:tracePt t="15373" x="6827838" y="2674938"/>
          <p14:tracePt t="15390" x="6835775" y="2674938"/>
          <p14:tracePt t="15407" x="6842125" y="2674938"/>
          <p14:tracePt t="15428" x="6842125" y="2659063"/>
          <p14:tracePt t="15440" x="6842125" y="2651125"/>
          <p14:tracePt t="15457" x="6842125" y="2620963"/>
          <p14:tracePt t="15473" x="6827838" y="2568575"/>
          <p14:tracePt t="15490" x="6804025" y="2552700"/>
          <p14:tracePt t="15507" x="6789738" y="2536825"/>
          <p14:tracePt t="15524" x="6789738" y="2530475"/>
          <p14:tracePt t="15588" x="6811963" y="2544763"/>
          <p14:tracePt t="15596" x="6827838" y="2560638"/>
          <p14:tracePt t="15604" x="6850063" y="2574925"/>
          <p14:tracePt t="15612" x="6858000" y="2582863"/>
          <p14:tracePt t="15624" x="6896100" y="2590800"/>
          <p14:tracePt t="15640" x="6956425" y="2606675"/>
          <p14:tracePt t="15657" x="7064375" y="2606675"/>
          <p14:tracePt t="15674" x="7124700" y="2606675"/>
          <p14:tracePt t="15690" x="7146925" y="2606675"/>
          <p14:tracePt t="15707" x="7154863" y="2606675"/>
          <p14:tracePt t="15724" x="7162800" y="2606675"/>
          <p14:tracePt t="15741" x="7162800" y="2598738"/>
          <p14:tracePt t="15757" x="7162800" y="2582863"/>
          <p14:tracePt t="15774" x="7162800" y="2560638"/>
          <p14:tracePt t="15790" x="7162800" y="2544763"/>
          <p14:tracePt t="15807" x="7162800" y="2530475"/>
          <p14:tracePt t="15824" x="7170738" y="2506663"/>
          <p14:tracePt t="15840" x="7178675" y="2498725"/>
          <p14:tracePt t="15857" x="7223125" y="2484438"/>
          <p14:tracePt t="15874" x="7307263" y="2476500"/>
          <p14:tracePt t="15890" x="7407275" y="2476500"/>
          <p14:tracePt t="15907" x="7559675" y="2476500"/>
          <p14:tracePt t="15924" x="7581900" y="2476500"/>
          <p14:tracePt t="15957" x="7589838" y="2476500"/>
          <p14:tracePt t="15974" x="7589838" y="2484438"/>
          <p14:tracePt t="15990" x="7589838" y="2506663"/>
          <p14:tracePt t="16007" x="7589838" y="2530475"/>
          <p14:tracePt t="16024" x="7581900" y="2560638"/>
          <p14:tracePt t="16040" x="7566025" y="2590800"/>
          <p14:tracePt t="16057" x="7543800" y="2620963"/>
          <p14:tracePt t="16074" x="7527925" y="2644775"/>
          <p14:tracePt t="16091" x="7521575" y="2644775"/>
          <p14:tracePt t="16107" x="7513638" y="2659063"/>
          <p14:tracePt t="16124" x="7497763" y="2659063"/>
          <p14:tracePt t="16140" x="7489825" y="2659063"/>
          <p14:tracePt t="16157" x="7467600" y="2659063"/>
          <p14:tracePt t="16174" x="7413625" y="2659063"/>
          <p14:tracePt t="16191" x="7345363" y="2636838"/>
          <p14:tracePt t="16207" x="7254875" y="2598738"/>
          <p14:tracePt t="16224" x="7216775" y="2582863"/>
          <p14:tracePt t="16241" x="7208838" y="2582863"/>
          <p14:tracePt t="16404" x="7185025" y="2568575"/>
          <p14:tracePt t="16412" x="7146925" y="2552700"/>
          <p14:tracePt t="16420" x="7102475" y="2544763"/>
          <p14:tracePt t="16428" x="7064375" y="2536825"/>
          <p14:tracePt t="16440" x="7040563" y="2530475"/>
          <p14:tracePt t="16457" x="7010400" y="2522538"/>
          <p14:tracePt t="16524" x="6988175" y="2522538"/>
          <p14:tracePt t="16532" x="6942138" y="2522538"/>
          <p14:tracePt t="16541" x="6811963" y="2544763"/>
          <p14:tracePt t="16557" x="6575425" y="2598738"/>
          <p14:tracePt t="16574" x="6378575" y="2598738"/>
          <p14:tracePt t="16591" x="6134100" y="2598738"/>
          <p14:tracePt t="16607" x="5921375" y="2590800"/>
          <p14:tracePt t="16624" x="5745163" y="2568575"/>
          <p14:tracePt t="16641" x="5630863" y="2544763"/>
          <p14:tracePt t="16657" x="5578475" y="2544763"/>
          <p14:tracePt t="16674" x="5562600" y="2544763"/>
          <p14:tracePt t="16691" x="5554663" y="2544763"/>
          <p14:tracePt t="16707" x="5532438" y="2544763"/>
          <p14:tracePt t="16748" x="5524500" y="2544763"/>
          <p14:tracePt t="16764" x="5502275" y="2544763"/>
          <p14:tracePt t="16774" x="5486400" y="2544763"/>
          <p14:tracePt t="16791" x="5418138" y="2552700"/>
          <p14:tracePt t="16807" x="5326063" y="2552700"/>
          <p14:tracePt t="16824" x="5203825" y="2552700"/>
          <p14:tracePt t="16841" x="5075238" y="2552700"/>
          <p14:tracePt t="16857" x="4953000" y="2574925"/>
          <p14:tracePt t="16874" x="4892675" y="2590800"/>
          <p14:tracePt t="16891" x="4884738" y="2590800"/>
          <p14:tracePt t="16996" x="4892675" y="2590800"/>
          <p14:tracePt t="17012" x="4906963" y="2590800"/>
          <p14:tracePt t="17052" x="4914900" y="2590800"/>
          <p14:tracePt t="17060" x="4922838" y="2590800"/>
          <p14:tracePt t="17068" x="4930775" y="2590800"/>
          <p14:tracePt t="17076" x="4937125" y="2590800"/>
          <p14:tracePt t="17091" x="4960938" y="2590800"/>
          <p14:tracePt t="17108" x="5021263" y="2606675"/>
          <p14:tracePt t="17124" x="5203825" y="2613025"/>
          <p14:tracePt t="17141" x="5318125" y="2613025"/>
          <p14:tracePt t="17158" x="5372100" y="2613025"/>
          <p14:tracePt t="17174" x="5387975" y="2613025"/>
          <p14:tracePt t="17252" x="5372100" y="2613025"/>
          <p14:tracePt t="17268" x="5364163" y="2613025"/>
          <p14:tracePt t="17284" x="5356225" y="2613025"/>
          <p14:tracePt t="17292" x="5349875" y="2613025"/>
          <p14:tracePt t="17308" x="5341938" y="2613025"/>
          <p14:tracePt t="17324" x="5334000" y="2613025"/>
          <p14:tracePt t="17332" x="5326063" y="2613025"/>
          <p14:tracePt t="17341" x="5318125" y="2613025"/>
          <p14:tracePt t="17358" x="5311775" y="2613025"/>
          <p14:tracePt t="17374" x="5303838" y="2613025"/>
          <p14:tracePt t="17391" x="5295900" y="2620963"/>
          <p14:tracePt t="17408" x="5280025" y="2636838"/>
          <p14:tracePt t="17424" x="5249863" y="2659063"/>
          <p14:tracePt t="17441" x="5241925" y="2667000"/>
          <p14:tracePt t="17458" x="5235575" y="2667000"/>
          <p14:tracePt t="17524" x="5227638" y="2667000"/>
          <p14:tracePt t="17540" x="5227638" y="2659063"/>
          <p14:tracePt t="17548" x="5227638" y="2636838"/>
          <p14:tracePt t="17564" x="5227638" y="2620963"/>
          <p14:tracePt t="17580" x="5227638" y="2613025"/>
          <p14:tracePt t="17591" x="5227638" y="2606675"/>
          <p14:tracePt t="17608" x="5227638" y="2598738"/>
          <p14:tracePt t="17628" x="5227638" y="2590800"/>
          <p14:tracePt t="17660" x="5227638" y="2574925"/>
          <p14:tracePt t="17820" x="5219700" y="2568575"/>
          <p14:tracePt t="17836" x="5211763" y="2568575"/>
          <p14:tracePt t="17844" x="5203825" y="2568575"/>
          <p14:tracePt t="17876" x="5197475" y="2568575"/>
          <p14:tracePt t="17884" x="5189538" y="2560638"/>
          <p14:tracePt t="17900" x="5181600" y="2560638"/>
          <p14:tracePt t="17916" x="5173663" y="2552700"/>
          <p14:tracePt t="18172" x="5165725" y="2560638"/>
          <p14:tracePt t="18180" x="5159375" y="2560638"/>
          <p14:tracePt t="18212" x="5159375" y="2568575"/>
          <p14:tracePt t="18268" x="5151438" y="2568575"/>
          <p14:tracePt t="18300" x="5143500" y="2568575"/>
          <p14:tracePt t="18324" x="5135563" y="2568575"/>
          <p14:tracePt t="18357" x="5127625" y="2568575"/>
          <p14:tracePt t="18373" x="5121275" y="2568575"/>
          <p14:tracePt t="18397" x="5113338" y="2574925"/>
          <p14:tracePt t="18436" x="5113338" y="2582863"/>
          <p14:tracePt t="18444" x="5113338" y="2590800"/>
          <p14:tracePt t="18460" x="5113338" y="2598738"/>
          <p14:tracePt t="18476" x="5113338" y="2606675"/>
          <p14:tracePt t="18508" x="5113338" y="2613025"/>
          <p14:tracePt t="18532" x="5113338" y="2620963"/>
          <p14:tracePt t="18540" x="5113338" y="2636838"/>
          <p14:tracePt t="18548" x="5105400" y="2651125"/>
          <p14:tracePt t="18558" x="5089525" y="2674938"/>
          <p14:tracePt t="18575" x="5051425" y="2727325"/>
          <p14:tracePt t="18591" x="5006975" y="2811463"/>
          <p14:tracePt t="18608" x="4914900" y="2941638"/>
          <p14:tracePt t="18625" x="4808538" y="3086100"/>
          <p14:tracePt t="18641" x="4678363" y="3254375"/>
          <p14:tracePt t="18658" x="4564063" y="3344863"/>
          <p14:tracePt t="18675" x="4487863" y="3398838"/>
          <p14:tracePt t="18691" x="4435475" y="3429000"/>
          <p14:tracePt t="18708" x="4397375" y="3429000"/>
          <p14:tracePt t="18725" x="4343400" y="3429000"/>
          <p14:tracePt t="18741" x="4259263" y="3429000"/>
          <p14:tracePt t="18758" x="4175125" y="3429000"/>
          <p14:tracePt t="18775" x="4098925" y="3429000"/>
          <p14:tracePt t="18791" x="4030663" y="3429000"/>
          <p14:tracePt t="18808" x="4016375" y="3429000"/>
          <p14:tracePt t="18844" x="4016375" y="3436938"/>
          <p14:tracePt t="18858" x="4016375" y="3444875"/>
          <p14:tracePt t="18875" x="4016375" y="3497263"/>
          <p14:tracePt t="18892" x="4016375" y="3603625"/>
          <p14:tracePt t="18908" x="4016375" y="3832225"/>
          <p14:tracePt t="18925" x="4016375" y="3984625"/>
          <p14:tracePt t="18942" x="4008438" y="4092575"/>
          <p14:tracePt t="18958" x="4008438" y="4152900"/>
          <p14:tracePt t="18975" x="4000500" y="4183063"/>
          <p14:tracePt t="18992" x="4000500" y="4206875"/>
          <p14:tracePt t="19076" x="4000500" y="4198938"/>
          <p14:tracePt t="19084" x="4000500" y="4191000"/>
          <p14:tracePt t="19092" x="4000500" y="4183063"/>
          <p14:tracePt t="19108" x="4000500" y="4137025"/>
          <p14:tracePt t="19125" x="4000500" y="4098925"/>
          <p14:tracePt t="19142" x="4000500" y="4068763"/>
          <p14:tracePt t="19158" x="4000500" y="4054475"/>
          <p14:tracePt t="19175" x="4000500" y="4022725"/>
          <p14:tracePt t="19192" x="4000500" y="4016375"/>
          <p14:tracePt t="19208" x="3984625" y="4000500"/>
          <p14:tracePt t="19252" x="3984625" y="3984625"/>
          <p14:tracePt t="19260" x="3984625" y="3970338"/>
          <p14:tracePt t="19275" x="4000500" y="3940175"/>
          <p14:tracePt t="19292" x="4191000" y="3756025"/>
          <p14:tracePt t="19308" x="4411663" y="3559175"/>
          <p14:tracePt t="19325" x="4618038" y="3390900"/>
          <p14:tracePt t="19342" x="4740275" y="3260725"/>
          <p14:tracePt t="19358" x="4808538" y="3146425"/>
          <p14:tracePt t="19375" x="4860925" y="3040063"/>
          <p14:tracePt t="19392" x="4860925" y="2933700"/>
          <p14:tracePt t="19408" x="4860925" y="2827338"/>
          <p14:tracePt t="19425" x="4860925" y="2720975"/>
          <p14:tracePt t="19442" x="4860925" y="2659063"/>
          <p14:tracePt t="19458" x="4860925" y="2613025"/>
          <p14:tracePt t="19475" x="4868863" y="2590800"/>
          <p14:tracePt t="19492" x="4876800" y="2582863"/>
          <p14:tracePt t="19525" x="4892675" y="2582863"/>
          <p14:tracePt t="19542" x="4922838" y="2582863"/>
          <p14:tracePt t="19558" x="4953000" y="2582863"/>
          <p14:tracePt t="19575" x="4975225" y="2582863"/>
          <p14:tracePt t="19592" x="5006975" y="2574925"/>
          <p14:tracePt t="19608" x="5037138" y="2574925"/>
          <p14:tracePt t="19625" x="5089525" y="2552700"/>
          <p14:tracePt t="19642" x="5159375" y="2544763"/>
          <p14:tracePt t="19659" x="5249863" y="2536825"/>
          <p14:tracePt t="19676" x="5334000" y="2514600"/>
          <p14:tracePt t="19692" x="5372100" y="2506663"/>
          <p14:tracePt t="19709" x="5394325" y="2498725"/>
          <p14:tracePt t="19726" x="5410200" y="2476500"/>
          <p14:tracePt t="19742" x="5418138" y="2446338"/>
          <p14:tracePt t="19759" x="5432425" y="2408238"/>
          <p14:tracePt t="19775" x="5432425" y="2384425"/>
          <p14:tracePt t="19792" x="5432425" y="2354263"/>
          <p14:tracePt t="19825" x="5432425" y="2332038"/>
          <p14:tracePt t="19842" x="5418138" y="2324100"/>
          <p14:tracePt t="19858" x="5410200" y="2316163"/>
          <p14:tracePt t="19875" x="5387975" y="2308225"/>
          <p14:tracePt t="19892" x="5356225" y="2301875"/>
          <p14:tracePt t="19908" x="5326063" y="2301875"/>
          <p14:tracePt t="19925" x="5280025" y="2301875"/>
          <p14:tracePt t="19942" x="5241925" y="2301875"/>
          <p14:tracePt t="19959" x="5165725" y="2354263"/>
          <p14:tracePt t="19975" x="5089525" y="2468563"/>
          <p14:tracePt t="19992" x="5045075" y="2598738"/>
          <p14:tracePt t="20008" x="5029200" y="2697163"/>
          <p14:tracePt t="20025" x="5029200" y="2765425"/>
          <p14:tracePt t="20042" x="5059363" y="2819400"/>
          <p14:tracePt t="20059" x="5135563" y="2865438"/>
          <p14:tracePt t="20060" x="5173663" y="2879725"/>
          <p14:tracePt t="20075" x="5273675" y="2887663"/>
          <p14:tracePt t="20092" x="5356225" y="2887663"/>
          <p14:tracePt t="20109" x="5426075" y="2849563"/>
          <p14:tracePt t="20125" x="5494338" y="2759075"/>
          <p14:tracePt t="20142" x="5524500" y="2651125"/>
          <p14:tracePt t="20159" x="5532438" y="2568575"/>
          <p14:tracePt t="20175" x="5532438" y="2498725"/>
          <p14:tracePt t="20192" x="5516563" y="2446338"/>
          <p14:tracePt t="20209" x="5464175" y="2400300"/>
          <p14:tracePt t="20225" x="5426075" y="2392363"/>
          <p14:tracePt t="20242" x="5372100" y="2384425"/>
          <p14:tracePt t="20259" x="5341938" y="2384425"/>
          <p14:tracePt t="20275" x="5303838" y="2400300"/>
          <p14:tracePt t="20292" x="5287963" y="2438400"/>
          <p14:tracePt t="20309" x="5287963" y="2476500"/>
          <p14:tracePt t="20325" x="5287963" y="2484438"/>
          <p14:tracePt t="20359" x="5287963" y="2492375"/>
          <p14:tracePt t="20540" x="5287963" y="2506663"/>
          <p14:tracePt t="20548" x="5280025" y="2544763"/>
          <p14:tracePt t="20559" x="5249863" y="2598738"/>
          <p14:tracePt t="20576" x="5189538" y="2751138"/>
          <p14:tracePt t="20592" x="5097463" y="2971800"/>
          <p14:tracePt t="20609" x="5013325" y="3162300"/>
          <p14:tracePt t="20626" x="4922838" y="3375025"/>
          <p14:tracePt t="20642" x="4838700" y="3559175"/>
          <p14:tracePt t="20659" x="4762500" y="3711575"/>
          <p14:tracePt t="20676" x="4678363" y="3870325"/>
          <p14:tracePt t="20692" x="4549775" y="4038600"/>
          <p14:tracePt t="20709" x="4495800" y="4098925"/>
          <p14:tracePt t="20726" x="4465638" y="4114800"/>
          <p14:tracePt t="20759" x="4449763" y="4114800"/>
          <p14:tracePt t="20776" x="4441825" y="4114800"/>
          <p14:tracePt t="20792" x="4427538" y="4114800"/>
          <p14:tracePt t="20809" x="4419600" y="4106863"/>
          <p14:tracePt t="20826" x="4411663" y="4092575"/>
          <p14:tracePt t="20842" x="4397375" y="4076700"/>
          <p14:tracePt t="20859" x="4397375" y="4068763"/>
          <p14:tracePt t="20900" x="4397375" y="4060825"/>
          <p14:tracePt t="20916" x="4397375" y="4054475"/>
          <p14:tracePt t="20932" x="4397375" y="4046538"/>
          <p14:tracePt t="20988" x="4397375" y="4038600"/>
          <p14:tracePt t="21012" x="4397375" y="4030663"/>
          <p14:tracePt t="21020" x="4397375" y="4022725"/>
          <p14:tracePt t="21036" x="4397375" y="4016375"/>
          <p14:tracePt t="21052" x="4397375" y="4000500"/>
          <p14:tracePt t="21076" x="4403725" y="3984625"/>
          <p14:tracePt t="21092" x="4403725" y="3962400"/>
          <p14:tracePt t="21116" x="4419600" y="3946525"/>
          <p14:tracePt t="21124" x="4419600" y="3940175"/>
          <p14:tracePt t="21140" x="4419600" y="3924300"/>
          <p14:tracePt t="21148" x="4427538" y="3916363"/>
          <p14:tracePt t="21172" x="4427538" y="3908425"/>
          <p14:tracePt t="21180" x="4427538" y="3902075"/>
          <p14:tracePt t="21192" x="4435475" y="3894138"/>
          <p14:tracePt t="21209" x="4435475" y="3886200"/>
          <p14:tracePt t="21226" x="4435475" y="3878263"/>
          <p14:tracePt t="21268" x="4427538" y="3863975"/>
          <p14:tracePt t="21284" x="4419600" y="3863975"/>
          <p14:tracePt t="21292" x="4397375" y="3863975"/>
          <p14:tracePt t="21300" x="4373563" y="3863975"/>
          <p14:tracePt t="21309" x="4327525" y="3863975"/>
          <p14:tracePt t="21326" x="4237038" y="3863975"/>
          <p14:tracePt t="21342" x="4152900" y="3894138"/>
          <p14:tracePt t="21359" x="4030663" y="3992563"/>
          <p14:tracePt t="21376" x="3916363" y="4122738"/>
          <p14:tracePt t="21392" x="3863975" y="4283075"/>
          <p14:tracePt t="21409" x="3817938" y="4457700"/>
          <p14:tracePt t="21426" x="3810000" y="4670425"/>
          <p14:tracePt t="21442" x="3810000" y="4884738"/>
          <p14:tracePt t="21459" x="3878263" y="5059363"/>
          <p14:tracePt t="21476" x="4038600" y="5280025"/>
          <p14:tracePt t="21492" x="4160838" y="5334000"/>
          <p14:tracePt t="21509" x="4275138" y="5349875"/>
          <p14:tracePt t="21526" x="4373563" y="5349875"/>
          <p14:tracePt t="21542" x="4465638" y="5303838"/>
          <p14:tracePt t="21559" x="4533900" y="5235575"/>
          <p14:tracePt t="21576" x="4564063" y="5173663"/>
          <p14:tracePt t="21593" x="4572000" y="5121275"/>
          <p14:tracePt t="21609" x="4579938" y="5067300"/>
          <p14:tracePt t="21626" x="4579938" y="5021263"/>
          <p14:tracePt t="21643" x="4594225" y="4975225"/>
          <p14:tracePt t="21659" x="4602163" y="4922838"/>
          <p14:tracePt t="21676" x="4625975" y="4868863"/>
          <p14:tracePt t="21693" x="4632325" y="4846638"/>
          <p14:tracePt t="21709" x="4648200" y="4838700"/>
          <p14:tracePt t="21726" x="4670425" y="4830763"/>
          <p14:tracePt t="21743" x="4694238" y="4822825"/>
          <p14:tracePt t="21759" x="4708525" y="4816475"/>
          <p14:tracePt t="21776" x="4716463" y="4816475"/>
          <p14:tracePt t="21852" x="4724400" y="4816475"/>
          <p14:tracePt t="21868" x="4732338" y="4816475"/>
          <p14:tracePt t="21876" x="4740275" y="4816475"/>
          <p14:tracePt t="22100" x="4732338" y="4822825"/>
          <p14:tracePt t="22108" x="4732338" y="4830763"/>
          <p14:tracePt t="22116" x="4724400" y="4838700"/>
          <p14:tracePt t="22126" x="4724400" y="4846638"/>
          <p14:tracePt t="22143" x="4716463" y="4854575"/>
          <p14:tracePt t="22796" x="4746625" y="4822825"/>
          <p14:tracePt t="22804" x="4816475" y="4778375"/>
          <p14:tracePt t="22812" x="4884738" y="4724400"/>
          <p14:tracePt t="22826" x="4930775" y="4670425"/>
          <p14:tracePt t="22843" x="5089525" y="4479925"/>
          <p14:tracePt t="22860" x="5470525" y="3992563"/>
          <p14:tracePt t="22876" x="5737225" y="3611563"/>
          <p14:tracePt t="22893" x="5889625" y="3352800"/>
          <p14:tracePt t="22910" x="5981700" y="3146425"/>
          <p14:tracePt t="22926" x="6027738" y="3001963"/>
          <p14:tracePt t="22943" x="6035675" y="2887663"/>
          <p14:tracePt t="22960" x="6057900" y="2781300"/>
          <p14:tracePt t="22976" x="6065838" y="2705100"/>
          <p14:tracePt t="22993" x="6073775" y="2651125"/>
          <p14:tracePt t="23010" x="6080125" y="2613025"/>
          <p14:tracePt t="23026" x="6080125" y="2606675"/>
          <p14:tracePt t="23043" x="6080125" y="2590800"/>
          <p14:tracePt t="23060" x="6088063" y="2568575"/>
          <p14:tracePt t="23076" x="6096000" y="2514600"/>
          <p14:tracePt t="23093" x="6103938" y="2446338"/>
          <p14:tracePt t="23110" x="6103938" y="2346325"/>
          <p14:tracePt t="23126" x="6103938" y="2308225"/>
          <p14:tracePt t="23143" x="6103938" y="2286000"/>
          <p14:tracePt t="23160" x="6088063" y="2270125"/>
          <p14:tracePt t="23193" x="6080125" y="2270125"/>
          <p14:tracePt t="23210" x="6073775" y="2270125"/>
          <p14:tracePt t="23226" x="6035675" y="2286000"/>
          <p14:tracePt t="23243" x="5981700" y="2392363"/>
          <p14:tracePt t="23260" x="5889625" y="2536825"/>
          <p14:tracePt t="23276" x="5883275" y="2544763"/>
          <p14:tracePt t="23293" x="5875338" y="2552700"/>
          <p14:tracePt t="23348" x="5867400" y="2552700"/>
          <p14:tracePt t="23356" x="5859463" y="2552700"/>
          <p14:tracePt t="23364" x="5851525" y="2552700"/>
          <p14:tracePt t="23376" x="5845175" y="2552700"/>
          <p14:tracePt t="23393" x="5821363" y="2552700"/>
          <p14:tracePt t="23410" x="5791200" y="2560638"/>
          <p14:tracePt t="23427" x="5783263" y="2568575"/>
          <p14:tracePt t="23443" x="5761038" y="2568575"/>
          <p14:tracePt t="23460" x="5761038" y="2574925"/>
          <p14:tracePt t="23540" x="5753100" y="2574925"/>
          <p14:tracePt t="23564" x="5745163" y="2574925"/>
          <p14:tracePt t="23580" x="5730875" y="2574925"/>
          <p14:tracePt t="23596" x="5722938" y="2574925"/>
          <p14:tracePt t="24940" x="5768975" y="2574925"/>
          <p14:tracePt t="24948" x="5807075" y="2574925"/>
          <p14:tracePt t="24956" x="5837238" y="2574925"/>
          <p14:tracePt t="24964" x="5859463" y="2560638"/>
          <p14:tracePt t="24977" x="5875338" y="2552700"/>
          <p14:tracePt t="24994" x="5913438" y="2536825"/>
          <p14:tracePt t="25010" x="5921375" y="2522538"/>
          <p14:tracePt t="25027" x="5927725" y="2514600"/>
          <p14:tracePt t="25156" x="5927725" y="2506663"/>
          <p14:tracePt t="25172" x="5935663" y="2498725"/>
          <p14:tracePt t="25188" x="5943600" y="2498725"/>
          <p14:tracePt t="25196" x="5951538" y="2492375"/>
          <p14:tracePt t="25204" x="5959475" y="2476500"/>
          <p14:tracePt t="25212" x="5973763" y="2468563"/>
          <p14:tracePt t="25227" x="6003925" y="2460625"/>
          <p14:tracePt t="25244" x="6057900" y="2446338"/>
          <p14:tracePt t="25260" x="6065838" y="2430463"/>
          <p14:tracePt t="25277" x="6080125" y="2422525"/>
          <p14:tracePt t="25294" x="6088063" y="2416175"/>
          <p14:tracePt t="25327" x="6088063" y="2400300"/>
          <p14:tracePt t="25344" x="6080125" y="2392363"/>
          <p14:tracePt t="25361" x="6057900" y="2384425"/>
          <p14:tracePt t="25377" x="6011863" y="2370138"/>
          <p14:tracePt t="25394" x="5951538" y="2354263"/>
          <p14:tracePt t="25411" x="5897563" y="2339975"/>
          <p14:tracePt t="25428" x="5837238" y="2346325"/>
          <p14:tracePt t="25444" x="5783263" y="2392363"/>
          <p14:tracePt t="25461" x="5715000" y="2484438"/>
          <p14:tracePt t="25477" x="5668963" y="2590800"/>
          <p14:tracePt t="25494" x="5646738" y="2674938"/>
          <p14:tracePt t="25511" x="5646738" y="2759075"/>
          <p14:tracePt t="25527" x="5646738" y="2797175"/>
          <p14:tracePt t="25544" x="5646738" y="2811463"/>
          <p14:tracePt t="25561" x="5676900" y="2835275"/>
          <p14:tracePt t="25577" x="5707063" y="2835275"/>
          <p14:tracePt t="25594" x="5791200" y="2835275"/>
          <p14:tracePt t="25611" x="5897563" y="2789238"/>
          <p14:tracePt t="25627" x="6057900" y="2598738"/>
          <p14:tracePt t="25644" x="6118225" y="2468563"/>
          <p14:tracePt t="25661" x="6126163" y="2422525"/>
          <p14:tracePt t="25677" x="6126163" y="2392363"/>
          <p14:tracePt t="25694" x="6118225" y="2346325"/>
          <p14:tracePt t="25711" x="6080125" y="2308225"/>
          <p14:tracePt t="25727" x="6035675" y="2293938"/>
          <p14:tracePt t="25744" x="6019800" y="2286000"/>
          <p14:tracePt t="25761" x="5997575" y="2286000"/>
          <p14:tracePt t="25777" x="5973763" y="2301875"/>
          <p14:tracePt t="25794" x="5943600" y="2332038"/>
          <p14:tracePt t="25811" x="5927725" y="2362200"/>
          <p14:tracePt t="25827" x="5927725" y="2370138"/>
          <p14:tracePt t="25844" x="5927725" y="2384425"/>
          <p14:tracePt t="26948" x="5913438" y="2408238"/>
          <p14:tracePt t="26964" x="5905500" y="2408238"/>
          <p14:tracePt t="26972" x="5889625" y="2422525"/>
          <p14:tracePt t="26980" x="5875338" y="2438400"/>
          <p14:tracePt t="26994" x="5859463" y="2446338"/>
          <p14:tracePt t="27012" x="5807075" y="2514600"/>
          <p14:tracePt t="27028" x="5791200" y="2536825"/>
          <p14:tracePt t="27045" x="5783263" y="2536825"/>
          <p14:tracePt t="27212" x="5775325" y="2568575"/>
          <p14:tracePt t="27220" x="5775325" y="2628900"/>
          <p14:tracePt t="27228" x="5775325" y="2697163"/>
          <p14:tracePt t="27244" x="5775325" y="2873375"/>
          <p14:tracePt t="27261" x="5775325" y="3094038"/>
          <p14:tracePt t="27278" x="5775325" y="3406775"/>
          <p14:tracePt t="27295" x="5768975" y="3802063"/>
          <p14:tracePt t="27311" x="5722938" y="4198938"/>
          <p14:tracePt t="27328" x="5684838" y="4441825"/>
          <p14:tracePt t="27345" x="5661025" y="4594225"/>
          <p14:tracePt t="27361" x="5654675" y="4694238"/>
          <p14:tracePt t="27378" x="5638800" y="4740275"/>
          <p14:tracePt t="27395" x="5630863" y="4770438"/>
          <p14:tracePt t="27411" x="5622925" y="4784725"/>
          <p14:tracePt t="27445" x="5616575" y="4792663"/>
          <p14:tracePt t="27484" x="5608638" y="4792663"/>
          <p14:tracePt t="27492" x="5600700" y="4800600"/>
          <p14:tracePt t="27501" x="5592763" y="4808538"/>
          <p14:tracePt t="27512" x="5592763" y="4822825"/>
          <p14:tracePt t="27528" x="5570538" y="4899025"/>
          <p14:tracePt t="27545" x="5546725" y="4991100"/>
          <p14:tracePt t="27562" x="5524500" y="5105400"/>
          <p14:tracePt t="27578" x="5494338" y="5203825"/>
          <p14:tracePt t="27595" x="5486400" y="5249863"/>
          <p14:tracePt t="27628" x="5494338" y="5249863"/>
          <p14:tracePt t="27636" x="5502275" y="5235575"/>
          <p14:tracePt t="27645" x="5516563" y="5203825"/>
          <p14:tracePt t="27662" x="5524500" y="5151438"/>
          <p14:tracePt t="27679" x="5524500" y="5113338"/>
          <p14:tracePt t="27695" x="5532438" y="5089525"/>
          <p14:tracePt t="27712" x="5546725" y="5059363"/>
          <p14:tracePt t="27728" x="5546725" y="5045075"/>
          <p14:tracePt t="27762" x="5546725" y="5029200"/>
          <p14:tracePt t="27795" x="5546725" y="5021263"/>
          <p14:tracePt t="28052" x="5584825" y="4991100"/>
          <p14:tracePt t="28060" x="5654675" y="4930775"/>
          <p14:tracePt t="28068" x="5753100" y="4830763"/>
          <p14:tracePt t="28078" x="5875338" y="4716463"/>
          <p14:tracePt t="28095" x="6278563" y="4229100"/>
          <p14:tracePt t="28111" x="6583363" y="3695700"/>
          <p14:tracePt t="28128" x="6781800" y="3230563"/>
          <p14:tracePt t="28145" x="6842125" y="2835275"/>
          <p14:tracePt t="28162" x="6835775" y="2536825"/>
          <p14:tracePt t="28178" x="6773863" y="2346325"/>
          <p14:tracePt t="28195" x="6705600" y="2209800"/>
          <p14:tracePt t="28212" x="6659563" y="2133600"/>
          <p14:tracePt t="28340" x="6651625" y="2125663"/>
          <p14:tracePt t="28348" x="6645275" y="2125663"/>
          <p14:tracePt t="28356" x="6637338" y="2125663"/>
          <p14:tracePt t="28364" x="6621463" y="2117725"/>
          <p14:tracePt t="28378" x="6613525" y="2117725"/>
          <p14:tracePt t="28395" x="6591300" y="2117725"/>
          <p14:tracePt t="28412" x="6561138" y="2117725"/>
          <p14:tracePt t="28428" x="6523038" y="2133600"/>
          <p14:tracePt t="28445" x="6477000" y="2239963"/>
          <p14:tracePt t="28462" x="6423025" y="2362200"/>
          <p14:tracePt t="28478" x="6378575" y="2492375"/>
          <p14:tracePt t="28495" x="6370638" y="2536825"/>
          <p14:tracePt t="28512" x="6370638" y="2544763"/>
          <p14:tracePt t="28545" x="6370638" y="2560638"/>
          <p14:tracePt t="28562" x="6370638" y="2568575"/>
          <p14:tracePt t="28578" x="6370638" y="2574925"/>
          <p14:tracePt t="28595" x="6354763" y="2613025"/>
          <p14:tracePt t="28612" x="6340475" y="2651125"/>
          <p14:tracePt t="28628" x="6308725" y="2682875"/>
          <p14:tracePt t="28645" x="6286500" y="2705100"/>
          <p14:tracePt t="28662" x="6264275" y="2705100"/>
          <p14:tracePt t="28678" x="6248400" y="2705100"/>
          <p14:tracePt t="28695" x="6232525" y="2705100"/>
          <p14:tracePt t="28712" x="6218238" y="2705100"/>
          <p14:tracePt t="28729" x="6218238" y="2689225"/>
          <p14:tracePt t="28745" x="6218238" y="2682875"/>
          <p14:tracePt t="28845" x="6218238" y="2674938"/>
          <p14:tracePt t="28877" x="6218238" y="2667000"/>
          <p14:tracePt t="28901" x="6218238" y="2651125"/>
          <p14:tracePt t="28908" x="6226175" y="2651125"/>
          <p14:tracePt t="28916" x="6240463" y="2636838"/>
          <p14:tracePt t="28929" x="6256338" y="2628900"/>
          <p14:tracePt t="28945" x="6278563" y="2620963"/>
          <p14:tracePt t="28962" x="6286500" y="2613025"/>
          <p14:tracePt t="29100" x="6270625" y="2613025"/>
          <p14:tracePt t="29108" x="6264275" y="2613025"/>
          <p14:tracePt t="29116" x="6256338" y="2613025"/>
          <p14:tracePt t="29129" x="6240463" y="2620963"/>
          <p14:tracePt t="29148" x="6240463" y="2628900"/>
          <p14:tracePt t="29162" x="6232525" y="2628900"/>
          <p14:tracePt t="29179" x="6232525" y="2636838"/>
          <p14:tracePt t="29196" x="6232525" y="2651125"/>
          <p14:tracePt t="29212" x="6232525" y="2659063"/>
          <p14:tracePt t="29229" x="6232525" y="2674938"/>
          <p14:tracePt t="29262" x="6232525" y="2682875"/>
          <p14:tracePt t="29279" x="6232525" y="2705100"/>
          <p14:tracePt t="29295" x="6232525" y="2713038"/>
          <p14:tracePt t="29312" x="6232525" y="2727325"/>
          <p14:tracePt t="29329" x="6232525" y="2743200"/>
          <p14:tracePt t="29345" x="6232525" y="2751138"/>
          <p14:tracePt t="29379" x="6232525" y="2765425"/>
          <p14:tracePt t="29396" x="6232525" y="2911475"/>
          <p14:tracePt t="29412" x="6188075" y="3238500"/>
          <p14:tracePt t="29429" x="6188075" y="3856038"/>
          <p14:tracePt t="29445" x="6188075" y="4479925"/>
          <p14:tracePt t="29462" x="6188075" y="5013325"/>
          <p14:tracePt t="29479" x="6188075" y="5410200"/>
          <p14:tracePt t="29495" x="6188075" y="5646738"/>
          <p14:tracePt t="29512" x="6188075" y="5753100"/>
          <p14:tracePt t="29529" x="6202363" y="5761038"/>
          <p14:tracePt t="29636" x="6202363" y="5753100"/>
          <p14:tracePt t="29644" x="6202363" y="5730875"/>
          <p14:tracePt t="29652" x="6210300" y="5707063"/>
          <p14:tracePt t="29662" x="6210300" y="5699125"/>
          <p14:tracePt t="29679" x="6218238" y="5654675"/>
          <p14:tracePt t="29695" x="6232525" y="5608638"/>
          <p14:tracePt t="29712" x="6232525" y="5540375"/>
          <p14:tracePt t="29729" x="6240463" y="5448300"/>
          <p14:tracePt t="29746" x="6248400" y="5364163"/>
          <p14:tracePt t="29762" x="6248400" y="5249863"/>
          <p14:tracePt t="29779" x="6248400" y="5151438"/>
          <p14:tracePt t="29796" x="6248400" y="5029200"/>
          <p14:tracePt t="29812" x="6248400" y="4983163"/>
          <p14:tracePt t="29829" x="6248400" y="4960938"/>
          <p14:tracePt t="29846" x="6248400" y="4937125"/>
          <p14:tracePt t="29988" x="6248400" y="4930775"/>
          <p14:tracePt t="29996" x="6248400" y="4899025"/>
          <p14:tracePt t="30004" x="6248400" y="4868863"/>
          <p14:tracePt t="30012" x="6256338" y="4830763"/>
          <p14:tracePt t="30029" x="6270625" y="4732338"/>
          <p14:tracePt t="30046" x="6294438" y="4556125"/>
          <p14:tracePt t="30062" x="6346825" y="4191000"/>
          <p14:tracePt t="30079" x="6408738" y="3794125"/>
          <p14:tracePt t="30096" x="6484938" y="3527425"/>
          <p14:tracePt t="30112" x="6537325" y="3344863"/>
          <p14:tracePt t="30129" x="6575425" y="3200400"/>
          <p14:tracePt t="30146" x="6599238" y="3078163"/>
          <p14:tracePt t="30162" x="6613525" y="2963863"/>
          <p14:tracePt t="30179" x="6621463" y="2895600"/>
          <p14:tracePt t="30196" x="6637338" y="2797175"/>
          <p14:tracePt t="30212" x="6637338" y="2765425"/>
          <p14:tracePt t="30229" x="6637338" y="2720975"/>
          <p14:tracePt t="30246" x="6637338" y="2713038"/>
          <p14:tracePt t="30262" x="6637338" y="2697163"/>
          <p14:tracePt t="30279" x="6637338" y="2674938"/>
          <p14:tracePt t="30296" x="6637338" y="2659063"/>
          <p14:tracePt t="30312" x="6637338" y="2620963"/>
          <p14:tracePt t="30329" x="6637338" y="2574925"/>
          <p14:tracePt t="30346" x="6637338" y="2522538"/>
          <p14:tracePt t="30362" x="6637338" y="2498725"/>
          <p14:tracePt t="30379" x="6637338" y="2476500"/>
          <p14:tracePt t="30612" x="6637338" y="2468563"/>
          <p14:tracePt t="30636" x="6637338" y="2460625"/>
          <p14:tracePt t="30644" x="6637338" y="2454275"/>
          <p14:tracePt t="30652" x="6629400" y="2454275"/>
          <p14:tracePt t="30663" x="6621463" y="2446338"/>
          <p14:tracePt t="30679" x="6599238" y="2438400"/>
          <p14:tracePt t="30696" x="6561138" y="2430463"/>
          <p14:tracePt t="30712" x="6515100" y="2430463"/>
          <p14:tracePt t="30729" x="6430963" y="2476500"/>
          <p14:tracePt t="30746" x="6354763" y="2598738"/>
          <p14:tracePt t="30763" x="6316663" y="2759075"/>
          <p14:tracePt t="30779" x="6316663" y="2925763"/>
          <p14:tracePt t="30796" x="6346825" y="3040063"/>
          <p14:tracePt t="30813" x="6392863" y="3063875"/>
          <p14:tracePt t="30829" x="6477000" y="3078163"/>
          <p14:tracePt t="30846" x="6599238" y="3078163"/>
          <p14:tracePt t="30863" x="6713538" y="3048000"/>
          <p14:tracePt t="30879" x="6797675" y="2949575"/>
          <p14:tracePt t="30896" x="6811963" y="2841625"/>
          <p14:tracePt t="30913" x="6811963" y="2727325"/>
          <p14:tracePt t="30929" x="6789738" y="2651125"/>
          <p14:tracePt t="30946" x="6735763" y="2606675"/>
          <p14:tracePt t="30963" x="6697663" y="2582863"/>
          <p14:tracePt t="30979" x="6659563" y="2574925"/>
          <p14:tracePt t="30996" x="6645275" y="2574925"/>
          <p14:tracePt t="31013" x="6637338" y="2590800"/>
          <p14:tracePt t="31029" x="6637338" y="2620963"/>
          <p14:tracePt t="31046" x="6651625" y="2636838"/>
          <p14:tracePt t="31063" x="6667500" y="2636838"/>
          <p14:tracePt t="31100" x="6675438" y="2636838"/>
          <p14:tracePt t="31212" x="6675438" y="2628900"/>
          <p14:tracePt t="31533" x="6675438" y="2620963"/>
          <p14:tracePt t="31549" x="6675438" y="2606675"/>
          <p14:tracePt t="31565" x="6675438" y="2598738"/>
          <p14:tracePt t="31589" x="6675438" y="2582863"/>
          <p14:tracePt t="31597" x="6675438" y="2574925"/>
          <p14:tracePt t="31613" x="6675438" y="2560638"/>
          <p14:tracePt t="31621" x="6675438" y="2552700"/>
          <p14:tracePt t="31630" x="6667500" y="2544763"/>
          <p14:tracePt t="31647" x="6667500" y="2514600"/>
          <p14:tracePt t="31663" x="6659563" y="2498725"/>
          <p14:tracePt t="31680" x="6645275" y="2468563"/>
          <p14:tracePt t="31696" x="6637338" y="2460625"/>
          <p14:tracePt t="31713" x="6637338" y="2454275"/>
          <p14:tracePt t="31730" x="6629400" y="2446338"/>
          <p14:tracePt t="31746" x="6621463" y="2446338"/>
          <p14:tracePt t="31780" x="6613525" y="2430463"/>
          <p14:tracePt t="31796" x="6607175" y="2430463"/>
          <p14:tracePt t="31830" x="6599238" y="2430463"/>
          <p14:tracePt t="31924" x="6591300" y="2422525"/>
          <p14:tracePt t="31932" x="6575425" y="2422525"/>
          <p14:tracePt t="31948" x="6569075" y="2422525"/>
          <p14:tracePt t="31956" x="6553200" y="2422525"/>
          <p14:tracePt t="31964" x="6545263" y="2408238"/>
          <p14:tracePt t="31980" x="6537325" y="2408238"/>
          <p14:tracePt t="31996" x="6530975" y="2408238"/>
          <p14:tracePt t="32013" x="6507163" y="2408238"/>
          <p14:tracePt t="32030" x="6484938" y="2408238"/>
          <p14:tracePt t="32046" x="6416675" y="2438400"/>
          <p14:tracePt t="32063" x="6340475" y="2484438"/>
          <p14:tracePt t="32080" x="6294438" y="2530475"/>
          <p14:tracePt t="32096" x="6264275" y="2613025"/>
          <p14:tracePt t="32113" x="6232525" y="2682875"/>
          <p14:tracePt t="32130" x="6232525" y="2765425"/>
          <p14:tracePt t="32146" x="6232525" y="2841625"/>
          <p14:tracePt t="32163" x="6256338" y="2887663"/>
          <p14:tracePt t="32180" x="6264275" y="2895600"/>
          <p14:tracePt t="32196" x="6270625" y="2895600"/>
          <p14:tracePt t="32213" x="6278563" y="2895600"/>
          <p14:tracePt t="32230" x="6302375" y="2895600"/>
          <p14:tracePt t="32246" x="6346825" y="2887663"/>
          <p14:tracePt t="32263" x="6370638" y="2849563"/>
          <p14:tracePt t="32280" x="6400800" y="2819400"/>
          <p14:tracePt t="32296" x="6423025" y="2789238"/>
          <p14:tracePt t="32313" x="6438900" y="2773363"/>
          <p14:tracePt t="32330" x="6438900" y="2765425"/>
          <p14:tracePt t="32346" x="6454775" y="2751138"/>
          <p14:tracePt t="32363" x="6461125" y="2743200"/>
          <p14:tracePt t="32380" x="6492875" y="2743200"/>
          <p14:tracePt t="32396" x="6523038" y="2743200"/>
          <p14:tracePt t="32413" x="6569075" y="2743200"/>
          <p14:tracePt t="32430" x="6621463" y="2751138"/>
          <p14:tracePt t="32446" x="6637338" y="2759075"/>
          <p14:tracePt t="32463" x="6645275" y="2759075"/>
          <p14:tracePt t="32908" x="6675438" y="2751138"/>
          <p14:tracePt t="32916" x="6751638" y="2743200"/>
          <p14:tracePt t="32924" x="6811963" y="2735263"/>
          <p14:tracePt t="32932" x="6865938" y="2727325"/>
          <p14:tracePt t="32947" x="6926263" y="2713038"/>
          <p14:tracePt t="32963" x="6994525" y="2697163"/>
          <p14:tracePt t="32980" x="7002463" y="2689225"/>
          <p14:tracePt t="32997" x="7002463" y="2682875"/>
          <p14:tracePt t="33013" x="7002463" y="2659063"/>
          <p14:tracePt t="33030" x="7002463" y="2628900"/>
          <p14:tracePt t="33047" x="7002463" y="2613025"/>
          <p14:tracePt t="33063" x="7002463" y="2606675"/>
          <p14:tracePt t="33204" x="6994525" y="2606675"/>
          <p14:tracePt t="33212" x="6988175" y="2606675"/>
          <p14:tracePt t="33236" x="6980238" y="2613025"/>
          <p14:tracePt t="33252" x="6972300" y="2620963"/>
          <p14:tracePt t="33276" x="6972300" y="2628900"/>
          <p14:tracePt t="34468" x="6980238" y="2644775"/>
          <p14:tracePt t="34476" x="7010400" y="2651125"/>
          <p14:tracePt t="34484" x="7056438" y="2659063"/>
          <p14:tracePt t="34497" x="7124700" y="2659063"/>
          <p14:tracePt t="34514" x="7246938" y="2659063"/>
          <p14:tracePt t="34531" x="7292975" y="2659063"/>
          <p14:tracePt t="34547" x="7315200" y="2659063"/>
          <p14:tracePt t="34564" x="7323138" y="2659063"/>
          <p14:tracePt t="34581" x="7331075" y="2628900"/>
          <p14:tracePt t="34597" x="7331075" y="2613025"/>
          <p14:tracePt t="34614" x="7331075" y="2606675"/>
          <p14:tracePt t="34644" x="7337425" y="2590800"/>
          <p14:tracePt t="34708" x="7345363" y="2590800"/>
          <p14:tracePt t="34804" x="7361238" y="2590800"/>
          <p14:tracePt t="36524" x="7361238" y="2606675"/>
          <p14:tracePt t="36532" x="7361238" y="2644775"/>
          <p14:tracePt t="36540" x="7331075" y="2689225"/>
          <p14:tracePt t="36548" x="7277100" y="2789238"/>
          <p14:tracePt t="36565" x="7124700" y="3048000"/>
          <p14:tracePt t="36581" x="6759575" y="3497263"/>
          <p14:tracePt t="36598" x="6180138" y="4076700"/>
          <p14:tracePt t="36615" x="5364163" y="4702175"/>
          <p14:tracePt t="36631" x="4594225" y="5249863"/>
          <p14:tracePt t="36648" x="3946525" y="5600700"/>
          <p14:tracePt t="36665" x="3597275" y="5768975"/>
          <p14:tracePt t="36681" x="3436938" y="5813425"/>
          <p14:tracePt t="36698" x="3375025" y="5813425"/>
          <p14:tracePt t="36715" x="3360738" y="5791200"/>
          <p14:tracePt t="36731" x="3360738" y="5722938"/>
          <p14:tracePt t="36748" x="3360738" y="5622925"/>
          <p14:tracePt t="36765" x="3360738" y="5532438"/>
          <p14:tracePt t="36781" x="3368675" y="5464175"/>
          <p14:tracePt t="36798" x="3375025" y="5432425"/>
          <p14:tracePt t="36815" x="3382963" y="5426075"/>
          <p14:tracePt t="36832" x="3390900" y="5426075"/>
          <p14:tracePt t="36849" x="3421063" y="5426075"/>
          <p14:tracePt t="36865" x="3543300" y="5426075"/>
          <p14:tracePt t="36882" x="3810000" y="5426075"/>
          <p14:tracePt t="36899" x="4144963" y="5426075"/>
          <p14:tracePt t="36916" x="4564063" y="5426075"/>
          <p14:tracePt t="36932" x="4640263" y="5418138"/>
          <p14:tracePt t="36948" x="4792663" y="5341938"/>
          <p14:tracePt t="36965" x="4800600" y="5318125"/>
          <p14:tracePt t="36981" x="4724400" y="5241925"/>
          <p14:tracePt t="36998" x="4487863" y="5143500"/>
          <p14:tracePt t="37015" x="4030663" y="5029200"/>
          <p14:tracePt t="37032" x="3611563" y="4953000"/>
          <p14:tracePt t="37048" x="3451225" y="4930775"/>
          <p14:tracePt t="37082" x="3497263" y="4930775"/>
          <p14:tracePt t="37098" x="3717925" y="4930775"/>
          <p14:tracePt t="37100" x="3946525" y="4930775"/>
          <p14:tracePt t="37115" x="4237038" y="4930775"/>
          <p14:tracePt t="37132" x="4648200" y="4930775"/>
          <p14:tracePt t="37148" x="4656138" y="4930775"/>
          <p14:tracePt t="37165" x="4640263" y="4930775"/>
          <p14:tracePt t="37182" x="4495800" y="4884738"/>
          <p14:tracePt t="37198" x="4206875" y="4838700"/>
          <p14:tracePt t="37215" x="3908425" y="4784725"/>
          <p14:tracePt t="37232" x="3832225" y="4778375"/>
          <p14:tracePt t="37265" x="3878263" y="4778375"/>
          <p14:tracePt t="37282" x="4038600" y="4778375"/>
          <p14:tracePt t="37298" x="4321175" y="4816475"/>
          <p14:tracePt t="37315" x="4435475" y="4838700"/>
          <p14:tracePt t="37332" x="4441825" y="4838700"/>
          <p14:tracePt t="37348" x="4397375" y="4838700"/>
          <p14:tracePt t="37365" x="4313238" y="4838700"/>
          <p14:tracePt t="37382" x="4244975" y="4838700"/>
          <p14:tracePt t="37428" x="4267200" y="4846638"/>
          <p14:tracePt t="37436" x="4283075" y="4854575"/>
          <p14:tracePt t="37448" x="4313238" y="4860925"/>
          <p14:tracePt t="37465" x="4381500" y="4884738"/>
          <p14:tracePt t="37481" x="4397375" y="4892675"/>
          <p14:tracePt t="37540" x="4389438" y="4892675"/>
          <p14:tracePt t="37548" x="4373563" y="4892675"/>
          <p14:tracePt t="37556" x="4359275" y="4892675"/>
          <p14:tracePt t="37565" x="4335463" y="4884738"/>
          <p14:tracePt t="37582" x="4313238" y="4876800"/>
          <p14:tracePt t="37660" x="4305300" y="4876800"/>
          <p14:tracePt t="37676" x="4321175" y="4884738"/>
          <p14:tracePt t="37804" x="4313238" y="4884738"/>
          <p14:tracePt t="37812" x="4297363" y="4876800"/>
          <p14:tracePt t="37820" x="4283075" y="4868863"/>
          <p14:tracePt t="37832" x="4283075" y="4860925"/>
          <p14:tracePt t="37848" x="4267200" y="4860925"/>
          <p14:tracePt t="37865" x="4259263" y="4854575"/>
          <p14:tracePt t="38036" x="4244975" y="4854575"/>
          <p14:tracePt t="38108" x="4237038" y="4854575"/>
          <p14:tracePt t="38180" x="4229100" y="4846638"/>
          <p14:tracePt t="38228" x="4229100" y="4838700"/>
          <p14:tracePt t="38236" x="4221163" y="4838700"/>
          <p14:tracePt t="38388" x="4221163" y="4846638"/>
          <p14:tracePt t="38428" x="4237038" y="4854575"/>
          <p14:tracePt t="38444" x="4244975" y="4854575"/>
          <p14:tracePt t="38460" x="4259263" y="4854575"/>
          <p14:tracePt t="38468" x="4275138" y="4860925"/>
          <p14:tracePt t="38476" x="4289425" y="4860925"/>
          <p14:tracePt t="38484" x="4321175" y="4860925"/>
          <p14:tracePt t="38499" x="4359275" y="4860925"/>
          <p14:tracePt t="38515" x="4473575" y="4860925"/>
          <p14:tracePt t="38532" x="4648200" y="4860925"/>
          <p14:tracePt t="38549" x="4694238" y="4854575"/>
          <p14:tracePt t="38565" x="4708525" y="4846638"/>
          <p14:tracePt t="38599" x="4716463" y="4846638"/>
          <p14:tracePt t="38700" x="4702175" y="4860925"/>
          <p14:tracePt t="38708" x="4678363" y="4922838"/>
          <p14:tracePt t="38716" x="4670425" y="4975225"/>
          <p14:tracePt t="38732" x="4610100" y="5135563"/>
          <p14:tracePt t="38749" x="4541838" y="5280025"/>
          <p14:tracePt t="38765" x="4473575" y="5402263"/>
          <p14:tracePt t="38782" x="4389438" y="5524500"/>
          <p14:tracePt t="38799" x="4335463" y="5608638"/>
          <p14:tracePt t="38815" x="4267200" y="5654675"/>
          <p14:tracePt t="38832" x="4206875" y="5699125"/>
          <p14:tracePt t="38849" x="4175125" y="5722938"/>
          <p14:tracePt t="38865" x="4137025" y="5737225"/>
          <p14:tracePt t="38882" x="4137025" y="5745163"/>
          <p14:tracePt t="38899" x="4130675" y="5745163"/>
          <p14:tracePt t="38948" x="4122738" y="5745163"/>
          <p14:tracePt t="38964" x="4122738" y="5737225"/>
          <p14:tracePt t="38972" x="4122738" y="5730875"/>
          <p14:tracePt t="38988" x="4122738" y="5722938"/>
          <p14:tracePt t="39004" x="4122738" y="5715000"/>
          <p14:tracePt t="39028" x="4122738" y="5699125"/>
          <p14:tracePt t="39036" x="4122738" y="5692775"/>
          <p14:tracePt t="39049" x="4130675" y="5692775"/>
          <p14:tracePt t="39065" x="4137025" y="5668963"/>
          <p14:tracePt t="39082" x="4137025" y="5654675"/>
          <p14:tracePt t="39099" x="4160838" y="5630863"/>
          <p14:tracePt t="39115" x="4183063" y="5600700"/>
          <p14:tracePt t="39132" x="4221163" y="5554663"/>
          <p14:tracePt t="39149" x="4289425" y="5508625"/>
          <p14:tracePt t="39166" x="4435475" y="5426075"/>
          <p14:tracePt t="39182" x="4602163" y="5326063"/>
          <p14:tracePt t="39199" x="4754563" y="5235575"/>
          <p14:tracePt t="39216" x="4868863" y="5143500"/>
          <p14:tracePt t="39232" x="4906963" y="5089525"/>
          <p14:tracePt t="39249" x="4930775" y="5059363"/>
          <p14:tracePt t="39266" x="4960938" y="5037138"/>
          <p14:tracePt t="39282" x="4975225" y="5029200"/>
          <p14:tracePt t="39299" x="5021263" y="5021263"/>
          <p14:tracePt t="39316" x="5143500" y="4999038"/>
          <p14:tracePt t="39332" x="5219700" y="4983163"/>
          <p14:tracePt t="39349" x="5257800" y="4975225"/>
          <p14:tracePt t="39366" x="5257800" y="4968875"/>
          <p14:tracePt t="39382" x="5265738" y="4968875"/>
          <p14:tracePt t="39399" x="5265738" y="4960938"/>
          <p14:tracePt t="39416" x="5265738" y="4953000"/>
          <p14:tracePt t="39432" x="5265738" y="4945063"/>
          <p14:tracePt t="39449" x="5265738" y="4930775"/>
          <p14:tracePt t="39466" x="5257800" y="4899025"/>
          <p14:tracePt t="39482" x="5241925" y="4884738"/>
          <p14:tracePt t="39499" x="5227638" y="4868863"/>
          <p14:tracePt t="39580" x="5227638" y="4860925"/>
          <p14:tracePt t="39587" x="5227638" y="4854575"/>
          <p14:tracePt t="39596" x="5241925" y="4854575"/>
          <p14:tracePt t="39604" x="5265738" y="4854575"/>
          <p14:tracePt t="39616" x="5280025" y="4854575"/>
          <p14:tracePt t="39632" x="5341938" y="4846638"/>
          <p14:tracePt t="39649" x="5402263" y="4846638"/>
          <p14:tracePt t="39666" x="5456238" y="4846638"/>
          <p14:tracePt t="39682" x="5494338" y="4846638"/>
          <p14:tracePt t="39699" x="5502275" y="4846638"/>
          <p14:tracePt t="39732" x="5508625" y="4838700"/>
          <p14:tracePt t="39844" x="5508625" y="4846638"/>
          <p14:tracePt t="39852" x="5508625" y="4876800"/>
          <p14:tracePt t="39860" x="5508625" y="4922838"/>
          <p14:tracePt t="39868" x="5502275" y="4999038"/>
          <p14:tracePt t="39882" x="5486400" y="5083175"/>
          <p14:tracePt t="39899" x="5448300" y="5349875"/>
          <p14:tracePt t="39916" x="5387975" y="5502275"/>
          <p14:tracePt t="39933" x="5356225" y="5600700"/>
          <p14:tracePt t="39949" x="5341938" y="5616575"/>
          <p14:tracePt t="39966" x="5295900" y="5616575"/>
          <p14:tracePt t="39983" x="5265738" y="5616575"/>
          <p14:tracePt t="39999" x="5227638" y="5608638"/>
          <p14:tracePt t="40016" x="5189538" y="5592763"/>
          <p14:tracePt t="40033" x="5159375" y="5570538"/>
          <p14:tracePt t="40049" x="5121275" y="5546725"/>
          <p14:tracePt t="40066" x="5113338" y="5532438"/>
          <p14:tracePt t="40099" x="5105400" y="5532438"/>
          <p14:tracePt t="40236" x="5105400" y="5524500"/>
          <p14:tracePt t="40252" x="5105400" y="5516563"/>
          <p14:tracePt t="40260" x="5105400" y="5508625"/>
          <p14:tracePt t="40268" x="5127625" y="5502275"/>
          <p14:tracePt t="40283" x="5151438" y="5494338"/>
          <p14:tracePt t="40299" x="5311775" y="5418138"/>
          <p14:tracePt t="40316" x="5464175" y="5364163"/>
          <p14:tracePt t="40333" x="5600700" y="5280025"/>
          <p14:tracePt t="40349" x="5730875" y="5203825"/>
          <p14:tracePt t="40366" x="5799138" y="5159375"/>
          <p14:tracePt t="40383" x="5837238" y="5121275"/>
          <p14:tracePt t="40399" x="5845175" y="5083175"/>
          <p14:tracePt t="40416" x="5859463" y="5059363"/>
          <p14:tracePt t="40433" x="5859463" y="5037138"/>
          <p14:tracePt t="40449" x="5875338" y="5021263"/>
          <p14:tracePt t="40466" x="5897563" y="4991100"/>
          <p14:tracePt t="40483" x="5913438" y="4968875"/>
          <p14:tracePt t="40499" x="5943600" y="4937125"/>
          <p14:tracePt t="40516" x="5959475" y="4922838"/>
          <p14:tracePt t="40533" x="5973763" y="4914900"/>
          <p14:tracePt t="40549" x="5989638" y="4899025"/>
          <p14:tracePt t="40566" x="6011863" y="4884738"/>
          <p14:tracePt t="40599" x="6019800" y="4876800"/>
          <p14:tracePt t="40628" x="6027738" y="4868863"/>
          <p14:tracePt t="40652" x="6042025" y="4860925"/>
          <p14:tracePt t="40660" x="6049963" y="4860925"/>
          <p14:tracePt t="40668" x="6057900" y="4860925"/>
          <p14:tracePt t="40683" x="6065838" y="4854575"/>
          <p14:tracePt t="40699" x="6088063" y="4846638"/>
          <p14:tracePt t="40716" x="6118225" y="4822825"/>
          <p14:tracePt t="40733" x="6134100" y="4816475"/>
          <p14:tracePt t="40766" x="6142038" y="4808538"/>
          <p14:tracePt t="40800" x="6149975" y="4808538"/>
          <p14:tracePt t="40816" x="6172200" y="4808538"/>
          <p14:tracePt t="40833" x="6248400" y="4808538"/>
          <p14:tracePt t="40849" x="6354763" y="4808538"/>
          <p14:tracePt t="40866" x="6477000" y="4808538"/>
          <p14:tracePt t="40883" x="6591300" y="4808538"/>
          <p14:tracePt t="40899" x="6683375" y="4808538"/>
          <p14:tracePt t="41044" x="6667500" y="4808538"/>
          <p14:tracePt t="41052" x="6651625" y="4808538"/>
          <p14:tracePt t="41060" x="6645275" y="4830763"/>
          <p14:tracePt t="41068" x="6621463" y="4860925"/>
          <p14:tracePt t="41083" x="6613525" y="4884738"/>
          <p14:tracePt t="41100" x="6569075" y="4975225"/>
          <p14:tracePt t="41116" x="6553200" y="5006975"/>
          <p14:tracePt t="41133" x="6523038" y="5029200"/>
          <p14:tracePt t="41150" x="6477000" y="5029200"/>
          <p14:tracePt t="41166" x="6430963" y="5029200"/>
          <p14:tracePt t="41183" x="6384925" y="5029200"/>
          <p14:tracePt t="41200" x="6340475" y="5045075"/>
          <p14:tracePt t="41216" x="6316663" y="5051425"/>
          <p14:tracePt t="41233" x="6302375" y="5067300"/>
          <p14:tracePt t="41250" x="6302375" y="5097463"/>
          <p14:tracePt t="41266" x="6302375" y="5127625"/>
          <p14:tracePt t="41283" x="6302375" y="5181600"/>
          <p14:tracePt t="41300" x="6302375" y="5273675"/>
          <p14:tracePt t="41316" x="6286500" y="5356225"/>
          <p14:tracePt t="41333" x="6278563" y="5426075"/>
          <p14:tracePt t="41350" x="6248400" y="5494338"/>
          <p14:tracePt t="41366" x="6226175" y="5532438"/>
          <p14:tracePt t="41383" x="6194425" y="5540375"/>
          <p14:tracePt t="41400" x="6142038" y="5540375"/>
          <p14:tracePt t="41416" x="6080125" y="5540375"/>
          <p14:tracePt t="41433" x="5997575" y="5516563"/>
          <p14:tracePt t="41450" x="5959475" y="5502275"/>
          <p14:tracePt t="41466" x="5921375" y="5486400"/>
          <p14:tracePt t="41500" x="5913438" y="5478463"/>
          <p14:tracePt t="41516" x="5905500" y="5478463"/>
          <p14:tracePt t="41533" x="5889625" y="5486400"/>
          <p14:tracePt t="41550" x="5875338" y="5508625"/>
          <p14:tracePt t="41566" x="5851525" y="5532438"/>
          <p14:tracePt t="41583" x="5851525" y="5546725"/>
          <p14:tracePt t="41600" x="5837238" y="5562600"/>
          <p14:tracePt t="41633" x="5829300" y="5562600"/>
          <p14:tracePt t="41650" x="5807075" y="5562600"/>
          <p14:tracePt t="41666" x="5783263" y="5562600"/>
          <p14:tracePt t="41683" x="5737225" y="5554663"/>
          <p14:tracePt t="41700" x="5722938" y="5554663"/>
          <p14:tracePt t="41717" x="5715000" y="5554663"/>
          <p14:tracePt t="41804" x="5684838" y="5554663"/>
          <p14:tracePt t="41812" x="5630863" y="5562600"/>
          <p14:tracePt t="41820" x="5546725" y="5578475"/>
          <p14:tracePt t="41833" x="5432425" y="5616575"/>
          <p14:tracePt t="41850" x="5105400" y="5676900"/>
          <p14:tracePt t="41867" x="4716463" y="5722938"/>
          <p14:tracePt t="41883" x="4283075" y="5783263"/>
          <p14:tracePt t="41900" x="3954463" y="5783263"/>
          <p14:tracePt t="41917" x="3916363" y="5783263"/>
          <p14:tracePt t="41933" x="3908425" y="5775325"/>
          <p14:tracePt t="41980" x="3902075" y="5775325"/>
          <p14:tracePt t="41988" x="3894138" y="5761038"/>
          <p14:tracePt t="42044" x="3894138" y="5753100"/>
          <p14:tracePt t="42052" x="3902075" y="5753100"/>
          <p14:tracePt t="42060" x="3932238" y="5753100"/>
          <p14:tracePt t="42068" x="3984625" y="5753100"/>
          <p14:tracePt t="42083" x="4175125" y="5753100"/>
          <p14:tracePt t="42100" x="4541838" y="5753100"/>
          <p14:tracePt t="42117" x="5143500" y="5753100"/>
          <p14:tracePt t="42133" x="5761038" y="5753100"/>
          <p14:tracePt t="42150" x="6392863" y="5707063"/>
          <p14:tracePt t="42167" x="6789738" y="5638800"/>
          <p14:tracePt t="42183" x="6942138" y="5616575"/>
          <p14:tracePt t="42200" x="6950075" y="5608638"/>
          <p14:tracePt t="42276" x="6880225" y="5608638"/>
          <p14:tracePt t="42284" x="6743700" y="5616575"/>
          <p14:tracePt t="42292" x="6499225" y="5654675"/>
          <p14:tracePt t="42300" x="6103938" y="5692775"/>
          <p14:tracePt t="42317" x="5089525" y="5707063"/>
          <p14:tracePt t="42333" x="4060825" y="5707063"/>
          <p14:tracePt t="42350" x="3154363" y="5707063"/>
          <p14:tracePt t="42367" x="2492375" y="5707063"/>
          <p14:tracePt t="42383" x="2293938" y="5707063"/>
          <p14:tracePt t="42400" x="2270125" y="5699125"/>
          <p14:tracePt t="42433" x="2308225" y="5676900"/>
          <p14:tracePt t="42450" x="2476500" y="5668963"/>
          <p14:tracePt t="42467" x="2857500" y="5668963"/>
          <p14:tracePt t="42483" x="3581400" y="5668963"/>
          <p14:tracePt t="42500" x="4899025" y="5668963"/>
          <p14:tracePt t="42517" x="5730875" y="5668963"/>
          <p14:tracePt t="42533" x="6308725" y="5668963"/>
          <p14:tracePt t="42550" x="6461125" y="5668963"/>
          <p14:tracePt t="42583" x="6469063" y="5661025"/>
          <p14:tracePt t="42600" x="6423025" y="5646738"/>
          <p14:tracePt t="42617" x="6308725" y="5638800"/>
          <p14:tracePt t="42634" x="5997575" y="5638800"/>
          <p14:tracePt t="42650" x="5516563" y="5707063"/>
          <p14:tracePt t="42667" x="4899025" y="5768975"/>
          <p14:tracePt t="42683" x="4229100" y="5845175"/>
          <p14:tracePt t="42700" x="3641725" y="5845175"/>
          <p14:tracePt t="42717" x="3535363" y="5845175"/>
          <p14:tracePt t="42733" x="3527425" y="5837238"/>
          <p14:tracePt t="42767" x="3527425" y="5829300"/>
          <p14:tracePt t="42784" x="3527425" y="5799138"/>
          <p14:tracePt t="42800" x="3521075" y="5715000"/>
          <p14:tracePt t="42817" x="3475038" y="5616575"/>
          <p14:tracePt t="42834" x="3429000" y="5486400"/>
          <p14:tracePt t="42850" x="3390900" y="5364163"/>
          <p14:tracePt t="42867" x="3390900" y="5249863"/>
          <p14:tracePt t="42884" x="3421063" y="5113338"/>
          <p14:tracePt t="42900" x="3489325" y="5029200"/>
          <p14:tracePt t="42917" x="3611563" y="4975225"/>
          <p14:tracePt t="42934" x="3810000" y="4945063"/>
          <p14:tracePt t="42950" x="4084638" y="4914900"/>
          <p14:tracePt t="42967" x="4313238" y="4914900"/>
          <p14:tracePt t="42984" x="4533900" y="4922838"/>
          <p14:tracePt t="43000" x="4740275" y="4953000"/>
          <p14:tracePt t="43017" x="4914900" y="4975225"/>
          <p14:tracePt t="43034" x="5075238" y="4991100"/>
          <p14:tracePt t="43050" x="5189538" y="5006975"/>
          <p14:tracePt t="43067" x="5295900" y="5006975"/>
          <p14:tracePt t="43084" x="5387975" y="5013325"/>
          <p14:tracePt t="43100" x="5456238" y="5013325"/>
          <p14:tracePt t="43117" x="5546725" y="5013325"/>
          <p14:tracePt t="43134" x="5676900" y="5029200"/>
          <p14:tracePt t="43150" x="5775325" y="5037138"/>
          <p14:tracePt t="43167" x="5905500" y="5051425"/>
          <p14:tracePt t="43184" x="5981700" y="5067300"/>
          <p14:tracePt t="43200" x="6011863" y="5067300"/>
          <p14:tracePt t="43236" x="6019800" y="5075238"/>
          <p14:tracePt t="43250" x="6027738" y="5083175"/>
          <p14:tracePt t="43267" x="6057900" y="5151438"/>
          <p14:tracePt t="43284" x="6111875" y="5235575"/>
          <p14:tracePt t="43300" x="6172200" y="5326063"/>
          <p14:tracePt t="43317" x="6218238" y="5387975"/>
          <p14:tracePt t="43334" x="6278563" y="5456238"/>
          <p14:tracePt t="43350" x="6294438" y="5478463"/>
          <p14:tracePt t="43420" x="6294438" y="5486400"/>
          <p14:tracePt t="43428" x="6294438" y="5494338"/>
          <p14:tracePt t="43436" x="6270625" y="5508625"/>
          <p14:tracePt t="43450" x="6218238" y="5540375"/>
          <p14:tracePt t="43467" x="5989638" y="5668963"/>
          <p14:tracePt t="43484" x="5730875" y="5813425"/>
          <p14:tracePt t="43500" x="5432425" y="5981700"/>
          <p14:tracePt t="43517" x="5059363" y="6088063"/>
          <p14:tracePt t="43534" x="4716463" y="6156325"/>
          <p14:tracePt t="43550" x="4365625" y="6156325"/>
          <p14:tracePt t="43567" x="4000500" y="6142038"/>
          <p14:tracePt t="43584" x="3627438" y="6035675"/>
          <p14:tracePt t="43601" x="3292475" y="5921375"/>
          <p14:tracePt t="43617" x="3009900" y="5768975"/>
          <p14:tracePt t="43634" x="2835275" y="5661025"/>
          <p14:tracePt t="43650" x="2743200" y="5578475"/>
          <p14:tracePt t="43651" x="2743200" y="5554663"/>
          <p14:tracePt t="43667" x="2735263" y="5532438"/>
          <p14:tracePt t="43684" x="2735263" y="5448300"/>
          <p14:tracePt t="43700" x="2819400" y="5356225"/>
          <p14:tracePt t="43717" x="2971800" y="5280025"/>
          <p14:tracePt t="43734" x="3170238" y="5189538"/>
          <p14:tracePt t="43751" x="3375025" y="5097463"/>
          <p14:tracePt t="43768" x="3581400" y="5013325"/>
          <p14:tracePt t="43784" x="3756025" y="4953000"/>
          <p14:tracePt t="43801" x="3878263" y="4892675"/>
          <p14:tracePt t="43818" x="3940175" y="4860925"/>
          <p14:tracePt t="43834" x="3970338" y="4854575"/>
          <p14:tracePt t="43852" x="4122738" y="4854575"/>
          <p14:tracePt t="43867" x="4213225" y="4854575"/>
          <p14:tracePt t="43884" x="4816475" y="4945063"/>
          <p14:tracePt t="43901" x="5311775" y="5006975"/>
          <p14:tracePt t="43917" x="5707063" y="5067300"/>
          <p14:tracePt t="43934" x="5959475" y="5089525"/>
          <p14:tracePt t="43951" x="6080125" y="5097463"/>
          <p14:tracePt t="43967" x="6156325" y="5097463"/>
          <p14:tracePt t="43984" x="6188075" y="5097463"/>
          <p14:tracePt t="44001" x="6202363" y="5089525"/>
          <p14:tracePt t="44060" x="6210300" y="5089525"/>
          <p14:tracePt t="44068" x="6218238" y="5089525"/>
          <p14:tracePt t="44084" x="6232525" y="5089525"/>
          <p14:tracePt t="44092" x="6264275" y="5113338"/>
          <p14:tracePt t="44101" x="6302375" y="5165725"/>
          <p14:tracePt t="44117" x="6408738" y="5273675"/>
          <p14:tracePt t="44134" x="6530975" y="5349875"/>
          <p14:tracePt t="44151" x="6651625" y="5402263"/>
          <p14:tracePt t="44167" x="6743700" y="5432425"/>
          <p14:tracePt t="44184" x="6773863" y="5432425"/>
          <p14:tracePt t="44228" x="6773863" y="5440363"/>
          <p14:tracePt t="44244" x="6773863" y="5448300"/>
          <p14:tracePt t="44252" x="6773863" y="5470525"/>
          <p14:tracePt t="44267" x="6765925" y="5494338"/>
          <p14:tracePt t="44284" x="6721475" y="5646738"/>
          <p14:tracePt t="44301" x="6675438" y="5775325"/>
          <p14:tracePt t="44317" x="6621463" y="5883275"/>
          <p14:tracePt t="44334" x="6561138" y="5943600"/>
          <p14:tracePt t="44351" x="6430963" y="6003925"/>
          <p14:tracePt t="44367" x="6302375" y="6011863"/>
          <p14:tracePt t="44384" x="6027738" y="6011863"/>
          <p14:tracePt t="44401" x="5426075" y="5989638"/>
          <p14:tracePt t="44417" x="4702175" y="5905500"/>
          <p14:tracePt t="44434" x="4016375" y="5791200"/>
          <p14:tracePt t="44451" x="3559175" y="5730875"/>
          <p14:tracePt t="44467" x="3184525" y="5692775"/>
          <p14:tracePt t="44484" x="3070225" y="5692775"/>
          <p14:tracePt t="44501" x="3017838" y="5692775"/>
          <p14:tracePt t="44518" x="2955925" y="5715000"/>
          <p14:tracePt t="44534" x="2879725" y="5745163"/>
          <p14:tracePt t="44551" x="2797175" y="5768975"/>
          <p14:tracePt t="44568" x="2743200" y="5775325"/>
          <p14:tracePt t="44584" x="2735263" y="5775325"/>
          <p14:tracePt t="44780" x="2735263" y="5768975"/>
          <p14:tracePt t="44796" x="2735263" y="5753100"/>
          <p14:tracePt t="44804" x="2735263" y="5745163"/>
          <p14:tracePt t="44812" x="2743200" y="5737225"/>
          <p14:tracePt t="44820" x="2759075" y="5715000"/>
          <p14:tracePt t="44834" x="2773363" y="5692775"/>
          <p14:tracePt t="44851" x="2811463" y="5622925"/>
          <p14:tracePt t="44868" x="2933700" y="5470525"/>
          <p14:tracePt t="44884" x="3040063" y="5380038"/>
          <p14:tracePt t="44901" x="3162300" y="5273675"/>
          <p14:tracePt t="44918" x="3306763" y="5173663"/>
          <p14:tracePt t="44934" x="3436938" y="5075238"/>
          <p14:tracePt t="44951" x="3535363" y="5013325"/>
          <p14:tracePt t="44968" x="3619500" y="4975225"/>
          <p14:tracePt t="44984" x="3673475" y="4945063"/>
        </p14:tracePtLst>
      </p14:laserTrace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4378" t="32797" r="12871" b="24686"/>
          <a:stretch/>
        </p:blipFill>
        <p:spPr>
          <a:xfrm>
            <a:off x="1784366" y="1905660"/>
            <a:ext cx="7798490" cy="3535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546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2577"/>
    </mc:Choice>
    <mc:Fallback xmlns="">
      <p:transition advTm="62577"/>
    </mc:Fallback>
  </mc:AlternateContent>
  <p:extLst>
    <p:ext uri="{3A86A75C-4F4B-4683-9AE1-C65F6400EC91}">
      <p14:laserTraceLst xmlns:p14="http://schemas.microsoft.com/office/powerpoint/2010/main">
        <p14:tracePtLst>
          <p14:tracePt t="416" x="3725863" y="4945063"/>
          <p14:tracePt t="424" x="3832225" y="4975225"/>
          <p14:tracePt t="431" x="4008438" y="5045075"/>
          <p14:tracePt t="440" x="4229100" y="5173663"/>
          <p14:tracePt t="453" x="4533900" y="5318125"/>
          <p14:tracePt t="470" x="5402263" y="5616575"/>
          <p14:tracePt t="486" x="6362700" y="5692775"/>
          <p14:tracePt t="503" x="7048500" y="5684838"/>
          <p14:tracePt t="520" x="7070725" y="5676900"/>
          <p14:tracePt t="696" x="7078663" y="5676900"/>
          <p14:tracePt t="704" x="7070725" y="5676900"/>
          <p14:tracePt t="712" x="7018338" y="5676900"/>
          <p14:tracePt t="720" x="6950075" y="5676900"/>
          <p14:tracePt t="737" x="6904038" y="5646738"/>
          <p14:tracePt t="753" x="6789738" y="5540375"/>
          <p14:tracePt t="770" x="6599238" y="5356225"/>
          <p14:tracePt t="787" x="6408738" y="5105400"/>
          <p14:tracePt t="803" x="6278563" y="4762500"/>
          <p14:tracePt t="820" x="6156325" y="4327525"/>
          <p14:tracePt t="837" x="5997575" y="3802063"/>
          <p14:tracePt t="853" x="5889625" y="3276600"/>
          <p14:tracePt t="870" x="5768975" y="2841625"/>
          <p14:tracePt t="887" x="5668963" y="2582863"/>
          <p14:tracePt t="903" x="5600700" y="2454275"/>
          <p14:tracePt t="920" x="5546725" y="2332038"/>
          <p14:tracePt t="937" x="5524500" y="2301875"/>
          <p14:tracePt t="953" x="5524500" y="2293938"/>
          <p14:tracePt t="992" x="5516563" y="2286000"/>
          <p14:tracePt t="1000" x="5502275" y="2278063"/>
          <p14:tracePt t="1008" x="5470525" y="2270125"/>
          <p14:tracePt t="1020" x="5418138" y="2263775"/>
          <p14:tracePt t="1037" x="5249863" y="2247900"/>
          <p14:tracePt t="1053" x="5029200" y="2217738"/>
          <p14:tracePt t="1070" x="4778375" y="2179638"/>
          <p14:tracePt t="1087" x="4541838" y="2179638"/>
          <p14:tracePt t="1103" x="4365625" y="2179638"/>
          <p14:tracePt t="1120" x="4289425" y="2179638"/>
          <p14:tracePt t="1848" x="4283075" y="2193925"/>
          <p14:tracePt t="1856" x="4283075" y="2255838"/>
          <p14:tracePt t="1864" x="4283075" y="2324100"/>
          <p14:tracePt t="1872" x="4283075" y="2400300"/>
          <p14:tracePt t="1887" x="4283075" y="2460625"/>
          <p14:tracePt t="1904" x="4305300" y="2628900"/>
          <p14:tracePt t="1920" x="4313238" y="2682875"/>
          <p14:tracePt t="1937" x="4321175" y="2705100"/>
          <p14:tracePt t="1954" x="4327525" y="2720975"/>
          <p14:tracePt t="1976" x="4335463" y="2727325"/>
          <p14:tracePt t="1992" x="4359275" y="2727325"/>
          <p14:tracePt t="2008" x="4365625" y="2727325"/>
          <p14:tracePt t="2020" x="4381500" y="2727325"/>
          <p14:tracePt t="2037" x="4419600" y="2727325"/>
          <p14:tracePt t="2054" x="4473575" y="2713038"/>
          <p14:tracePt t="2070" x="4533900" y="2689225"/>
          <p14:tracePt t="2087" x="4602163" y="2651125"/>
          <p14:tracePt t="2104" x="4670425" y="2606675"/>
          <p14:tracePt t="2120" x="4702175" y="2582863"/>
          <p14:tracePt t="2137" x="4778375" y="2552700"/>
          <p14:tracePt t="2154" x="4822825" y="2522538"/>
          <p14:tracePt t="2170" x="4846638" y="2514600"/>
          <p14:tracePt t="2187" x="4884738" y="2492375"/>
          <p14:tracePt t="2204" x="4906963" y="2476500"/>
          <p14:tracePt t="2220" x="4937125" y="2468563"/>
          <p14:tracePt t="2237" x="4937125" y="2460625"/>
          <p14:tracePt t="2368" x="4937125" y="2468563"/>
          <p14:tracePt t="2376" x="4937125" y="2484438"/>
          <p14:tracePt t="2391" x="4937125" y="2492375"/>
          <p14:tracePt t="2400" x="4937125" y="2506663"/>
          <p14:tracePt t="2568" x="4945063" y="2506663"/>
          <p14:tracePt t="2576" x="4945063" y="2498725"/>
          <p14:tracePt t="2583" x="4945063" y="2492375"/>
          <p14:tracePt t="2591" x="4945063" y="2484438"/>
          <p14:tracePt t="2604" x="4953000" y="2468563"/>
          <p14:tracePt t="2620" x="4953000" y="2460625"/>
          <p14:tracePt t="2638" x="4953000" y="2446338"/>
          <p14:tracePt t="2655" x="4960938" y="2438400"/>
          <p14:tracePt t="3008" x="4975225" y="2416175"/>
          <p14:tracePt t="3016" x="4999038" y="2370138"/>
          <p14:tracePt t="3024" x="4999038" y="2354263"/>
          <p14:tracePt t="3037" x="5006975" y="2339975"/>
          <p14:tracePt t="3054" x="5029200" y="2293938"/>
          <p14:tracePt t="3071" x="5037138" y="2255838"/>
          <p14:tracePt t="3087" x="5059363" y="2193925"/>
          <p14:tracePt t="3104" x="5059363" y="2155825"/>
          <p14:tracePt t="3121" x="5059363" y="2149475"/>
          <p14:tracePt t="4496" x="5105400" y="2141538"/>
          <p14:tracePt t="4504" x="5173663" y="2141538"/>
          <p14:tracePt t="4512" x="5273675" y="2171700"/>
          <p14:tracePt t="4521" x="5410200" y="2247900"/>
          <p14:tracePt t="4538" x="5829300" y="2370138"/>
          <p14:tracePt t="4555" x="6180138" y="2422525"/>
          <p14:tracePt t="4571" x="6461125" y="2468563"/>
          <p14:tracePt t="4588" x="6599238" y="2484438"/>
          <p14:tracePt t="4605" x="6607175" y="2484438"/>
          <p14:tracePt t="4792" x="6599238" y="2484438"/>
          <p14:tracePt t="4800" x="6583363" y="2492375"/>
          <p14:tracePt t="4816" x="6569075" y="2498725"/>
          <p14:tracePt t="4824" x="6545263" y="2506663"/>
          <p14:tracePt t="4838" x="6537325" y="2506663"/>
          <p14:tracePt t="4855" x="6499225" y="2506663"/>
          <p14:tracePt t="4871" x="6430963" y="2506663"/>
          <p14:tracePt t="4888" x="6264275" y="2506663"/>
          <p14:tracePt t="4905" x="6172200" y="2498725"/>
          <p14:tracePt t="4921" x="6103938" y="2492375"/>
          <p14:tracePt t="4938" x="6088063" y="2492375"/>
          <p14:tracePt t="5248" x="6134100" y="2492375"/>
          <p14:tracePt t="5256" x="6188075" y="2492375"/>
          <p14:tracePt t="5263" x="6256338" y="2492375"/>
          <p14:tracePt t="5271" x="6340475" y="2492375"/>
          <p14:tracePt t="5288" x="6507163" y="2492375"/>
          <p14:tracePt t="5305" x="6667500" y="2460625"/>
          <p14:tracePt t="5321" x="6781800" y="2446338"/>
          <p14:tracePt t="5338" x="6819900" y="2416175"/>
          <p14:tracePt t="5355" x="6842125" y="2400300"/>
          <p14:tracePt t="5388" x="6850063" y="2392363"/>
          <p14:tracePt t="5405" x="6873875" y="2384425"/>
          <p14:tracePt t="5421" x="6926263" y="2384425"/>
          <p14:tracePt t="5438" x="7002463" y="2384425"/>
          <p14:tracePt t="5455" x="7116763" y="2384425"/>
          <p14:tracePt t="5456" x="7178675" y="2384425"/>
          <p14:tracePt t="5472" x="7285038" y="2384425"/>
          <p14:tracePt t="5488" x="7383463" y="2384425"/>
          <p14:tracePt t="5505" x="7445375" y="2384425"/>
          <p14:tracePt t="5522" x="7467600" y="2384425"/>
          <p14:tracePt t="5680" x="7475538" y="2384425"/>
          <p14:tracePt t="5688" x="7483475" y="2384425"/>
          <p14:tracePt t="5696" x="7513638" y="2384425"/>
          <p14:tracePt t="5705" x="7559675" y="2384425"/>
          <p14:tracePt t="5722" x="7673975" y="2384425"/>
          <p14:tracePt t="5738" x="7794625" y="2384425"/>
          <p14:tracePt t="5755" x="7878763" y="2408238"/>
          <p14:tracePt t="5772" x="7940675" y="2408238"/>
          <p14:tracePt t="5788" x="7954963" y="2408238"/>
          <p14:tracePt t="5880" x="7970838" y="2416175"/>
          <p14:tracePt t="5888" x="7985125" y="2416175"/>
          <p14:tracePt t="5896" x="8008938" y="2416175"/>
          <p14:tracePt t="5905" x="8039100" y="2430463"/>
          <p14:tracePt t="5922" x="8077200" y="2430463"/>
          <p14:tracePt t="5938" x="8123238" y="2430463"/>
          <p14:tracePt t="5955" x="8169275" y="2430463"/>
          <p14:tracePt t="5972" x="8175625" y="2430463"/>
          <p14:tracePt t="6032" x="8183563" y="2430463"/>
          <p14:tracePt t="6047" x="8199438" y="2430463"/>
          <p14:tracePt t="6072" x="8199438" y="2422525"/>
          <p14:tracePt t="6096" x="8207375" y="2416175"/>
          <p14:tracePt t="6119" x="8213725" y="2408238"/>
          <p14:tracePt t="6135" x="8221663" y="2408238"/>
          <p14:tracePt t="6143" x="8229600" y="2408238"/>
          <p14:tracePt t="6151" x="8245475" y="2408238"/>
          <p14:tracePt t="6159" x="8251825" y="2408238"/>
          <p14:tracePt t="6172" x="8275638" y="2408238"/>
          <p14:tracePt t="6189" x="8297863" y="2408238"/>
          <p14:tracePt t="6205" x="8335963" y="2408238"/>
          <p14:tracePt t="6222" x="8389938" y="2408238"/>
          <p14:tracePt t="6239" x="8450263" y="2408238"/>
          <p14:tracePt t="6255" x="8518525" y="2384425"/>
          <p14:tracePt t="6272" x="8556625" y="2378075"/>
          <p14:tracePt t="6289" x="8580438" y="2370138"/>
          <p14:tracePt t="6305" x="8594725" y="2362200"/>
          <p14:tracePt t="6322" x="8618538" y="2339975"/>
          <p14:tracePt t="6339" x="8632825" y="2324100"/>
          <p14:tracePt t="6355" x="8664575" y="2278063"/>
          <p14:tracePt t="6372" x="8686800" y="2247900"/>
          <p14:tracePt t="6389" x="8709025" y="2209800"/>
          <p14:tracePt t="6405" x="8732838" y="2193925"/>
          <p14:tracePt t="6422" x="8740775" y="2171700"/>
          <p14:tracePt t="6439" x="8755063" y="2155825"/>
          <p14:tracePt t="6455" x="8763000" y="2155825"/>
          <p14:tracePt t="6472" x="8770938" y="2149475"/>
          <p14:tracePt t="6568" x="8778875" y="2149475"/>
          <p14:tracePt t="6583" x="8785225" y="2149475"/>
          <p14:tracePt t="6591" x="8793163" y="2149475"/>
          <p14:tracePt t="6600" x="8801100" y="2149475"/>
          <p14:tracePt t="6608" x="8809038" y="2149475"/>
          <p14:tracePt t="6622" x="8831263" y="2163763"/>
          <p14:tracePt t="6639" x="8869363" y="2187575"/>
          <p14:tracePt t="6655" x="8877300" y="2193925"/>
          <p14:tracePt t="6672" x="8885238" y="2201863"/>
          <p14:tracePt t="6689" x="8893175" y="2209800"/>
          <p14:tracePt t="6744" x="8899525" y="2209800"/>
          <p14:tracePt t="6984" x="8907463" y="2209800"/>
          <p14:tracePt t="6992" x="8931275" y="2217738"/>
          <p14:tracePt t="7000" x="8931275" y="2225675"/>
          <p14:tracePt t="7008" x="8953500" y="2239963"/>
          <p14:tracePt t="7022" x="8975725" y="2263775"/>
          <p14:tracePt t="7040" x="9121775" y="2332038"/>
          <p14:tracePt t="7056" x="9236075" y="2354263"/>
          <p14:tracePt t="7073" x="9288463" y="2362200"/>
          <p14:tracePt t="7089" x="9312275" y="2362200"/>
          <p14:tracePt t="7122" x="9318625" y="2362200"/>
          <p14:tracePt t="7139" x="9326563" y="2346325"/>
          <p14:tracePt t="7155" x="9326563" y="2332038"/>
          <p14:tracePt t="7172" x="9334500" y="2316163"/>
          <p14:tracePt t="7189" x="9342438" y="2301875"/>
          <p14:tracePt t="7205" x="9342438" y="2293938"/>
          <p14:tracePt t="7239" x="9342438" y="2286000"/>
          <p14:tracePt t="7336" x="9356725" y="2286000"/>
          <p14:tracePt t="7352" x="9364663" y="2286000"/>
          <p14:tracePt t="7368" x="9364663" y="2293938"/>
          <p14:tracePt t="7376" x="9364663" y="2308225"/>
          <p14:tracePt t="7384" x="9364663" y="2332038"/>
          <p14:tracePt t="7392" x="9364663" y="2339975"/>
          <p14:tracePt t="7406" x="9364663" y="2354263"/>
          <p14:tracePt t="7422" x="9364663" y="2392363"/>
          <p14:tracePt t="7439" x="9364663" y="2408238"/>
          <p14:tracePt t="7456" x="9356725" y="2430463"/>
          <p14:tracePt t="7472" x="9350375" y="2446338"/>
          <p14:tracePt t="7489" x="9342438" y="2460625"/>
          <p14:tracePt t="7506" x="9334500" y="2460625"/>
          <p14:tracePt t="7528" x="9334500" y="2468563"/>
          <p14:tracePt t="7560" x="9326563" y="2468563"/>
          <p14:tracePt t="7952" x="9312275" y="2468563"/>
          <p14:tracePt t="7959" x="9280525" y="2468563"/>
          <p14:tracePt t="7968" x="9258300" y="2454275"/>
          <p14:tracePt t="7976" x="9190038" y="2454275"/>
          <p14:tracePt t="7989" x="9075738" y="2460625"/>
          <p14:tracePt t="8006" x="8648700" y="2552700"/>
          <p14:tracePt t="8023" x="7826375" y="2667000"/>
          <p14:tracePt t="8039" x="6789738" y="2827338"/>
          <p14:tracePt t="8056" x="5173663" y="3032125"/>
          <p14:tracePt t="8072" x="4351338" y="3154363"/>
          <p14:tracePt t="8089" x="3932238" y="3222625"/>
          <p14:tracePt t="8106" x="3817938" y="3230563"/>
          <p14:tracePt t="8123" x="3779838" y="3230563"/>
          <p14:tracePt t="8139" x="3749675" y="3230563"/>
          <p14:tracePt t="8156" x="3725863" y="3222625"/>
          <p14:tracePt t="8173" x="3641725" y="3178175"/>
          <p14:tracePt t="8189" x="3551238" y="3124200"/>
          <p14:tracePt t="8206" x="3459163" y="3048000"/>
          <p14:tracePt t="8223" x="3406775" y="2963863"/>
          <p14:tracePt t="8239" x="3382963" y="2895600"/>
          <p14:tracePt t="8256" x="3375025" y="2841625"/>
          <p14:tracePt t="8272" x="3375025" y="2827338"/>
          <p14:tracePt t="8289" x="3375025" y="2811463"/>
          <p14:tracePt t="8323" x="3375025" y="2803525"/>
          <p14:tracePt t="8339" x="3375025" y="2797175"/>
          <p14:tracePt t="8356" x="3375025" y="2789238"/>
          <p14:tracePt t="8372" x="3375025" y="2765425"/>
          <p14:tracePt t="8389" x="3390900" y="2735263"/>
          <p14:tracePt t="8406" x="3406775" y="2689225"/>
          <p14:tracePt t="8423" x="3421063" y="2620963"/>
          <p14:tracePt t="8440" x="3451225" y="2498725"/>
          <p14:tracePt t="8456" x="3475038" y="2438400"/>
          <p14:tracePt t="8473" x="3482975" y="2416175"/>
          <p14:tracePt t="8489" x="3482975" y="2408238"/>
          <p14:tracePt t="8903" x="3505200" y="2408238"/>
          <p14:tracePt t="8911" x="3527425" y="2408238"/>
          <p14:tracePt t="8919" x="3551238" y="2408238"/>
          <p14:tracePt t="8935" x="3559175" y="2408238"/>
          <p14:tracePt t="8951" x="3581400" y="2400300"/>
          <p14:tracePt t="8959" x="3597275" y="2400300"/>
          <p14:tracePt t="8973" x="3635375" y="2384425"/>
          <p14:tracePt t="8990" x="3717925" y="2370138"/>
          <p14:tracePt t="9006" x="3825875" y="2339975"/>
          <p14:tracePt t="9023" x="3940175" y="2301875"/>
          <p14:tracePt t="9039" x="4068763" y="2270125"/>
          <p14:tracePt t="9056" x="4175125" y="2239963"/>
          <p14:tracePt t="9073" x="4244975" y="2225675"/>
          <p14:tracePt t="9090" x="4351338" y="2217738"/>
          <p14:tracePt t="9106" x="4441825" y="2201863"/>
          <p14:tracePt t="9123" x="4541838" y="2193925"/>
          <p14:tracePt t="9140" x="4632325" y="2193925"/>
          <p14:tracePt t="9156" x="4694238" y="2193925"/>
          <p14:tracePt t="9173" x="4732338" y="2193925"/>
          <p14:tracePt t="9190" x="4770438" y="2193925"/>
          <p14:tracePt t="9206" x="4778375" y="2193925"/>
          <p14:tracePt t="9223" x="4784725" y="2193925"/>
          <p14:tracePt t="9240" x="4822825" y="2193925"/>
          <p14:tracePt t="9256" x="4884738" y="2193925"/>
          <p14:tracePt t="9273" x="4968875" y="2209800"/>
          <p14:tracePt t="9290" x="5021263" y="2209800"/>
          <p14:tracePt t="9306" x="5067300" y="2217738"/>
          <p14:tracePt t="9323" x="5105400" y="2225675"/>
          <p14:tracePt t="9356" x="5105400" y="2232025"/>
          <p14:tracePt t="9481" x="5105400" y="2239963"/>
          <p14:tracePt t="9536" x="5105400" y="2247900"/>
          <p14:tracePt t="9640" x="5105400" y="2263775"/>
          <p14:tracePt t="9656" x="5105400" y="2270125"/>
          <p14:tracePt t="9664" x="5105400" y="2278063"/>
          <p14:tracePt t="9673" x="5105400" y="2293938"/>
          <p14:tracePt t="9690" x="5105400" y="2332038"/>
          <p14:tracePt t="9706" x="5105400" y="2378075"/>
          <p14:tracePt t="9723" x="5105400" y="2416175"/>
          <p14:tracePt t="9740" x="5105400" y="2446338"/>
          <p14:tracePt t="9757" x="5113338" y="2454275"/>
          <p14:tracePt t="9823" x="5113338" y="2460625"/>
          <p14:tracePt t="9840" x="5105400" y="2460625"/>
          <p14:tracePt t="9848" x="5089525" y="2460625"/>
          <p14:tracePt t="9857" x="5083175" y="2454275"/>
          <p14:tracePt t="9873" x="5067300" y="2438400"/>
          <p14:tracePt t="9890" x="5067300" y="2422525"/>
          <p14:tracePt t="9907" x="5059363" y="2416175"/>
          <p14:tracePt t="9923" x="5059363" y="2408238"/>
          <p14:tracePt t="10040" x="5051425" y="2408238"/>
          <p14:tracePt t="10192" x="5045075" y="2408238"/>
          <p14:tracePt t="10232" x="5045075" y="2416175"/>
          <p14:tracePt t="10408" x="5045075" y="2422525"/>
          <p14:tracePt t="10424" x="5059363" y="2422525"/>
          <p14:tracePt t="10431" x="5067300" y="2422525"/>
          <p14:tracePt t="10440" x="5089525" y="2438400"/>
          <p14:tracePt t="10457" x="5135563" y="2454275"/>
          <p14:tracePt t="10473" x="5227638" y="2468563"/>
          <p14:tracePt t="10490" x="5456238" y="2514600"/>
          <p14:tracePt t="10507" x="5783263" y="2552700"/>
          <p14:tracePt t="10523" x="6210300" y="2598738"/>
          <p14:tracePt t="10540" x="6607175" y="2598738"/>
          <p14:tracePt t="10557" x="6980238" y="2598738"/>
          <p14:tracePt t="10573" x="7239000" y="2598738"/>
          <p14:tracePt t="10590" x="7399338" y="2544763"/>
          <p14:tracePt t="10607" x="7497763" y="2484438"/>
          <p14:tracePt t="10623" x="7627938" y="2392363"/>
          <p14:tracePt t="10640" x="7726363" y="2339975"/>
          <p14:tracePt t="10657" x="7902575" y="2293938"/>
          <p14:tracePt t="10673" x="8085138" y="2255838"/>
          <p14:tracePt t="10690" x="8251825" y="2217738"/>
          <p14:tracePt t="10707" x="8420100" y="2193925"/>
          <p14:tracePt t="10724" x="8556625" y="2193925"/>
          <p14:tracePt t="10740" x="8664575" y="2187575"/>
          <p14:tracePt t="10757" x="8694738" y="2179638"/>
          <p14:tracePt t="10774" x="8716963" y="2179638"/>
          <p14:tracePt t="10790" x="8740775" y="2171700"/>
          <p14:tracePt t="10807" x="8770938" y="2163763"/>
          <p14:tracePt t="10824" x="8823325" y="2149475"/>
          <p14:tracePt t="10840" x="8839200" y="2133600"/>
          <p14:tracePt t="10857" x="8861425" y="2117725"/>
          <p14:tracePt t="10874" x="8885238" y="2111375"/>
          <p14:tracePt t="10890" x="8915400" y="2103438"/>
          <p14:tracePt t="10907" x="8931275" y="2103438"/>
          <p14:tracePt t="10924" x="8931275" y="2095500"/>
          <p14:tracePt t="10957" x="8937625" y="2087563"/>
          <p14:tracePt t="11056" x="8937625" y="2103438"/>
          <p14:tracePt t="11063" x="8937625" y="2125663"/>
          <p14:tracePt t="11074" x="8931275" y="2141538"/>
          <p14:tracePt t="11090" x="8915400" y="2193925"/>
          <p14:tracePt t="11107" x="8915400" y="2247900"/>
          <p14:tracePt t="11123" x="8907463" y="2286000"/>
          <p14:tracePt t="11140" x="8907463" y="2301875"/>
          <p14:tracePt t="11240" x="8907463" y="2293938"/>
          <p14:tracePt t="11256" x="8907463" y="2286000"/>
          <p14:tracePt t="11264" x="8907463" y="2278063"/>
          <p14:tracePt t="11274" x="8907463" y="2270125"/>
          <p14:tracePt t="11290" x="8915400" y="2255838"/>
          <p14:tracePt t="11307" x="8931275" y="2255838"/>
          <p14:tracePt t="11324" x="8975725" y="2255838"/>
          <p14:tracePt t="11340" x="9051925" y="2255838"/>
          <p14:tracePt t="11357" x="9242425" y="2255838"/>
          <p14:tracePt t="11374" x="9494838" y="2293938"/>
          <p14:tracePt t="11390" x="9693275" y="2316163"/>
          <p14:tracePt t="11407" x="9852025" y="2362200"/>
          <p14:tracePt t="11424" x="9867900" y="2362200"/>
          <p14:tracePt t="11457" x="9875838" y="2370138"/>
          <p14:tracePt t="11474" x="9875838" y="2384425"/>
          <p14:tracePt t="11490" x="9875838" y="2400300"/>
          <p14:tracePt t="11507" x="9867900" y="2438400"/>
          <p14:tracePt t="11524" x="9837738" y="2506663"/>
          <p14:tracePt t="11540" x="9791700" y="2582863"/>
          <p14:tracePt t="11557" x="9745663" y="2667000"/>
          <p14:tracePt t="11574" x="9669463" y="2713038"/>
          <p14:tracePt t="11590" x="9631363" y="2720975"/>
          <p14:tracePt t="11607" x="9547225" y="2720975"/>
          <p14:tracePt t="11624" x="9509125" y="2713038"/>
          <p14:tracePt t="11640" x="9494838" y="2713038"/>
          <p14:tracePt t="11658" x="9464675" y="2713038"/>
          <p14:tracePt t="11674" x="9402763" y="2713038"/>
          <p14:tracePt t="11691" x="9318625" y="2735263"/>
          <p14:tracePt t="11708" x="9159875" y="2743200"/>
          <p14:tracePt t="11724" x="8937625" y="2765425"/>
          <p14:tracePt t="11741" x="8869363" y="2841625"/>
          <p14:tracePt t="11977" x="8869363" y="2835275"/>
          <p14:tracePt t="11984" x="8869363" y="2819400"/>
          <p14:tracePt t="12000" x="8869363" y="2811463"/>
          <p14:tracePt t="29489" x="8855075" y="2827338"/>
          <p14:tracePt t="29497" x="8785225" y="2879725"/>
          <p14:tracePt t="29505" x="8648700" y="2955925"/>
          <p14:tracePt t="29514" x="8480425" y="2994025"/>
          <p14:tracePt t="29531" x="7772400" y="3124200"/>
          <p14:tracePt t="29548" x="6880225" y="3260725"/>
          <p14:tracePt t="29564" x="6073775" y="3382963"/>
          <p14:tracePt t="29581" x="5402263" y="3451225"/>
          <p14:tracePt t="29598" x="5219700" y="3459163"/>
          <p14:tracePt t="29614" x="5211763" y="3467100"/>
          <p14:tracePt t="29913" x="5197475" y="3467100"/>
          <p14:tracePt t="29961" x="5189538" y="3467100"/>
          <p14:tracePt t="34121" x="5159375" y="3436938"/>
          <p14:tracePt t="34129" x="5089525" y="3421063"/>
          <p14:tracePt t="34137" x="4983163" y="3382963"/>
          <p14:tracePt t="34149" x="4922838" y="3344863"/>
          <p14:tracePt t="34166" x="4846638" y="3268663"/>
          <p14:tracePt t="34183" x="4800600" y="3162300"/>
          <p14:tracePt t="34200" x="4618038" y="2873375"/>
          <p14:tracePt t="34216" x="4511675" y="2689225"/>
          <p14:tracePt t="34233" x="4305300" y="2370138"/>
          <p14:tracePt t="34249" x="4244975" y="2286000"/>
          <p14:tracePt t="34449" x="4251325" y="2247900"/>
          <p14:tracePt t="34457" x="4365625" y="2171700"/>
          <p14:tracePt t="34466" x="4533900" y="2079625"/>
          <p14:tracePt t="34483" x="4618038" y="2049463"/>
          <p14:tracePt t="34529" x="4625975" y="2049463"/>
          <p14:tracePt t="34537" x="4670425" y="2049463"/>
          <p14:tracePt t="34549" x="4762500" y="2049463"/>
          <p14:tracePt t="34566" x="4930775" y="2103438"/>
          <p14:tracePt t="34583" x="5059363" y="2149475"/>
          <p14:tracePt t="34600" x="5127625" y="2163763"/>
          <p14:tracePt t="34616" x="5135563" y="2163763"/>
          <p14:tracePt t="34665" x="5143500" y="2163763"/>
          <p14:tracePt t="34673" x="5143500" y="2171700"/>
          <p14:tracePt t="34689" x="5135563" y="2179638"/>
          <p14:tracePt t="34699" x="5127625" y="2187575"/>
          <p14:tracePt t="34716" x="5105400" y="2209800"/>
          <p14:tracePt t="34733" x="5083175" y="2270125"/>
          <p14:tracePt t="34749" x="5067300" y="2384425"/>
          <p14:tracePt t="34766" x="5051425" y="2498725"/>
          <p14:tracePt t="34783" x="5045075" y="2552700"/>
          <p14:tracePt t="34799" x="5037138" y="2574925"/>
          <p14:tracePt t="34857" x="5021263" y="2552700"/>
          <p14:tracePt t="34865" x="5021263" y="2530475"/>
          <p14:tracePt t="34873" x="5013325" y="2522538"/>
          <p14:tracePt t="34883" x="5013325" y="2514600"/>
          <p14:tracePt t="35057" x="5006975" y="2514600"/>
          <p14:tracePt t="35089" x="5006975" y="2506663"/>
          <p14:tracePt t="35097" x="5006975" y="2492375"/>
          <p14:tracePt t="35105" x="5006975" y="2460625"/>
          <p14:tracePt t="35116" x="5006975" y="2454275"/>
          <p14:tracePt t="35137" x="5006975" y="2446338"/>
          <p14:tracePt t="35150" x="4999038" y="2422525"/>
          <p14:tracePt t="35185" x="4999038" y="2416175"/>
          <p14:tracePt t="35201" x="4983163" y="2416175"/>
          <p14:tracePt t="35209" x="4975225" y="2416175"/>
          <p14:tracePt t="35217" x="4953000" y="2416175"/>
          <p14:tracePt t="35233" x="4930775" y="2416175"/>
          <p14:tracePt t="35250" x="4884738" y="2430463"/>
          <p14:tracePt t="35266" x="4816475" y="2598738"/>
          <p14:tracePt t="35283" x="4800600" y="2781300"/>
          <p14:tracePt t="35300" x="4778375" y="3032125"/>
          <p14:tracePt t="35316" x="4778375" y="3260725"/>
          <p14:tracePt t="35333" x="4822825" y="3413125"/>
          <p14:tracePt t="35350" x="4854575" y="3521075"/>
          <p14:tracePt t="35366" x="4868863" y="3573463"/>
          <p14:tracePt t="35449" x="4868863" y="3565525"/>
          <p14:tracePt t="35457" x="4868863" y="3551238"/>
          <p14:tracePt t="35467" x="4868863" y="3527425"/>
          <p14:tracePt t="35483" x="4868863" y="3497263"/>
          <p14:tracePt t="35500" x="4868863" y="3451225"/>
          <p14:tracePt t="35516" x="4884738" y="3413125"/>
          <p14:tracePt t="35533" x="4892675" y="3368675"/>
          <p14:tracePt t="35550" x="4906963" y="3344863"/>
          <p14:tracePt t="35566" x="4930775" y="3330575"/>
          <p14:tracePt t="35569" x="4945063" y="3322638"/>
          <p14:tracePt t="35584" x="5029200" y="3306763"/>
          <p14:tracePt t="35600" x="5105400" y="3306763"/>
          <p14:tracePt t="35616" x="5165725" y="3306763"/>
          <p14:tracePt t="35633" x="5197475" y="3306763"/>
          <p14:tracePt t="35737" x="5203825" y="3306763"/>
          <p14:tracePt t="35745" x="5219700" y="3306763"/>
          <p14:tracePt t="35753" x="5241925" y="3306763"/>
          <p14:tracePt t="35767" x="5249863" y="3306763"/>
          <p14:tracePt t="35784" x="5295900" y="3306763"/>
          <p14:tracePt t="35800" x="5303838" y="3306763"/>
          <p14:tracePt t="35817" x="5311775" y="3306763"/>
          <p14:tracePt t="36945" x="5311775" y="3314700"/>
          <p14:tracePt t="36953" x="5287963" y="3322638"/>
          <p14:tracePt t="36961" x="5273675" y="3336925"/>
          <p14:tracePt t="36968" x="5249863" y="3344863"/>
          <p14:tracePt t="36984" x="5203825" y="3368675"/>
          <p14:tracePt t="37000" x="4953000" y="3489325"/>
          <p14:tracePt t="37017" x="4648200" y="3573463"/>
          <p14:tracePt t="37034" x="4098925" y="3679825"/>
          <p14:tracePt t="37050" x="3475038" y="3703638"/>
          <p14:tracePt t="37067" x="2849563" y="3703638"/>
          <p14:tracePt t="37084" x="2438400" y="3703638"/>
          <p14:tracePt t="37100" x="2179638" y="3687763"/>
          <p14:tracePt t="37117" x="2079625" y="3649663"/>
          <p14:tracePt t="37134" x="2027238" y="3589338"/>
          <p14:tracePt t="37150" x="1989138" y="3505200"/>
          <p14:tracePt t="37168" x="1973263" y="3390900"/>
          <p14:tracePt t="37184" x="1958975" y="3322638"/>
          <p14:tracePt t="37200" x="1943100" y="3260725"/>
          <p14:tracePt t="37217" x="1943100" y="3216275"/>
          <p14:tracePt t="37234" x="1935163" y="3200400"/>
          <p14:tracePt t="37250" x="1935163" y="3184525"/>
          <p14:tracePt t="37267" x="1951038" y="3146425"/>
          <p14:tracePt t="37284" x="2003425" y="3101975"/>
          <p14:tracePt t="37300" x="2149475" y="3032125"/>
          <p14:tracePt t="37317" x="2416175" y="2955925"/>
          <p14:tracePt t="37334" x="2811463" y="2895600"/>
          <p14:tracePt t="37350" x="3306763" y="2835275"/>
          <p14:tracePt t="37367" x="3840163" y="2751138"/>
          <p14:tracePt t="37384" x="4403725" y="2659063"/>
          <p14:tracePt t="37400" x="4708525" y="2628900"/>
          <p14:tracePt t="37417" x="4914900" y="2598738"/>
          <p14:tracePt t="37434" x="5059363" y="2574925"/>
          <p14:tracePt t="37450" x="5143500" y="2574925"/>
          <p14:tracePt t="37467" x="5197475" y="2574925"/>
          <p14:tracePt t="37484" x="5235575" y="2568575"/>
          <p14:tracePt t="37501" x="5311775" y="2568575"/>
          <p14:tracePt t="37517" x="5494338" y="2568575"/>
          <p14:tracePt t="37534" x="5722938" y="2568575"/>
          <p14:tracePt t="37551" x="6080125" y="2620963"/>
          <p14:tracePt t="37554" x="6194425" y="2636838"/>
          <p14:tracePt t="37568" x="6354763" y="2674938"/>
          <p14:tracePt t="37584" x="6378575" y="2682875"/>
          <p14:tracePt t="37617" x="6378575" y="2727325"/>
          <p14:tracePt t="37634" x="6378575" y="2789238"/>
          <p14:tracePt t="37651" x="6378575" y="2879725"/>
          <p14:tracePt t="37667" x="6370638" y="3001963"/>
          <p14:tracePt t="37684" x="6302375" y="3154363"/>
          <p14:tracePt t="37701" x="6210300" y="3292475"/>
          <p14:tracePt t="37717" x="6080125" y="3421063"/>
          <p14:tracePt t="37734" x="5935663" y="3513138"/>
          <p14:tracePt t="37751" x="5799138" y="3565525"/>
          <p14:tracePt t="37768" x="5546725" y="3589338"/>
          <p14:tracePt t="37784" x="5273675" y="3589338"/>
          <p14:tracePt t="37801" x="4838700" y="3589338"/>
          <p14:tracePt t="37817" x="4397375" y="3589338"/>
          <p14:tracePt t="37834" x="3908425" y="3535363"/>
          <p14:tracePt t="37851" x="3482975" y="3497263"/>
          <p14:tracePt t="37867" x="3192463" y="3482975"/>
          <p14:tracePt t="37884" x="2994025" y="3482975"/>
          <p14:tracePt t="37901" x="2879725" y="3482975"/>
          <p14:tracePt t="37917" x="2849563" y="3475038"/>
          <p14:tracePt t="37969" x="2841625" y="3475038"/>
          <p14:tracePt t="37977" x="2841625" y="3413125"/>
          <p14:tracePt t="37985" x="2841625" y="3336925"/>
          <p14:tracePt t="38001" x="2841625" y="3178175"/>
          <p14:tracePt t="38018" x="2887663" y="3017838"/>
          <p14:tracePt t="38034" x="2941638" y="2903538"/>
          <p14:tracePt t="38051" x="3040063" y="2811463"/>
          <p14:tracePt t="38067" x="3140075" y="2735263"/>
          <p14:tracePt t="38084" x="3254375" y="2697163"/>
          <p14:tracePt t="38101" x="3459163" y="2682875"/>
          <p14:tracePt t="38117" x="3741738" y="2659063"/>
          <p14:tracePt t="38134" x="4054475" y="2659063"/>
          <p14:tracePt t="38151" x="4419600" y="2674938"/>
          <p14:tracePt t="38168" x="4792663" y="2735263"/>
          <p14:tracePt t="38184" x="4999038" y="2759075"/>
          <p14:tracePt t="38201" x="5181600" y="2789238"/>
          <p14:tracePt t="38217" x="5349875" y="2803525"/>
          <p14:tracePt t="38234" x="5502275" y="2835275"/>
          <p14:tracePt t="38251" x="5630863" y="2857500"/>
          <p14:tracePt t="38267" x="5707063" y="2887663"/>
          <p14:tracePt t="38284" x="5730875" y="2887663"/>
          <p14:tracePt t="38301" x="5753100" y="2911475"/>
          <p14:tracePt t="38317" x="5761038" y="2933700"/>
          <p14:tracePt t="38334" x="5768975" y="2979738"/>
          <p14:tracePt t="38351" x="5791200" y="3070225"/>
          <p14:tracePt t="38368" x="5813425" y="3268663"/>
          <p14:tracePt t="38384" x="5813425" y="3421063"/>
          <p14:tracePt t="38401" x="5761038" y="3527425"/>
          <p14:tracePt t="38417" x="5661025" y="3619500"/>
          <p14:tracePt t="38434" x="5478463" y="3657600"/>
          <p14:tracePt t="38451" x="5189538" y="3665538"/>
          <p14:tracePt t="38468" x="4708525" y="3665538"/>
          <p14:tracePt t="38484" x="4130675" y="3665538"/>
          <p14:tracePt t="38501" x="3679825" y="3665538"/>
          <p14:tracePt t="38518" x="3284538" y="3665538"/>
          <p14:tracePt t="38534" x="3009900" y="3665538"/>
          <p14:tracePt t="38551" x="2781300" y="3665538"/>
          <p14:tracePt t="38553" x="2682875" y="3665538"/>
          <p14:tracePt t="38568" x="2514600" y="3665538"/>
          <p14:tracePt t="38584" x="2392363" y="3665538"/>
          <p14:tracePt t="38601" x="2270125" y="3635375"/>
          <p14:tracePt t="38618" x="2187575" y="3581400"/>
          <p14:tracePt t="38634" x="2155825" y="3521075"/>
          <p14:tracePt t="38651" x="2141538" y="3413125"/>
          <p14:tracePt t="38668" x="2141538" y="3298825"/>
          <p14:tracePt t="38684" x="2171700" y="3154363"/>
          <p14:tracePt t="38701" x="2217738" y="3040063"/>
          <p14:tracePt t="38718" x="2293938" y="2949575"/>
          <p14:tracePt t="38734" x="2354263" y="2887663"/>
          <p14:tracePt t="38751" x="2446338" y="2827338"/>
          <p14:tracePt t="38768" x="2689225" y="2759075"/>
          <p14:tracePt t="38784" x="2917825" y="2720975"/>
          <p14:tracePt t="38801" x="3246438" y="2682875"/>
          <p14:tracePt t="38818" x="3665538" y="2682875"/>
          <p14:tracePt t="38834" x="4060825" y="2682875"/>
          <p14:tracePt t="38851" x="4411663" y="2682875"/>
          <p14:tracePt t="38868" x="4770438" y="2682875"/>
          <p14:tracePt t="38884" x="5059363" y="2682875"/>
          <p14:tracePt t="38901" x="5295900" y="2682875"/>
          <p14:tracePt t="38918" x="5486400" y="2697163"/>
          <p14:tracePt t="38934" x="5622925" y="2720975"/>
          <p14:tracePt t="38952" x="5753100" y="2743200"/>
          <p14:tracePt t="38968" x="5791200" y="2773363"/>
          <p14:tracePt t="38984" x="5837238" y="2819400"/>
          <p14:tracePt t="39001" x="5897563" y="2879725"/>
          <p14:tracePt t="39018" x="5943600" y="2979738"/>
          <p14:tracePt t="39034" x="6003925" y="3132138"/>
          <p14:tracePt t="39051" x="6049963" y="3268663"/>
          <p14:tracePt t="39068" x="6049963" y="3368675"/>
          <p14:tracePt t="39084" x="6049963" y="3451225"/>
          <p14:tracePt t="39101" x="6003925" y="3527425"/>
          <p14:tracePt t="39118" x="5889625" y="3603625"/>
          <p14:tracePt t="39134" x="5715000" y="3679825"/>
          <p14:tracePt t="39151" x="5418138" y="3725863"/>
          <p14:tracePt t="39168" x="4784725" y="3763963"/>
          <p14:tracePt t="39184" x="4351338" y="3763963"/>
          <p14:tracePt t="39201" x="3932238" y="3763963"/>
          <p14:tracePt t="39218" x="3589338" y="3741738"/>
          <p14:tracePt t="39234" x="3314700" y="3687763"/>
          <p14:tracePt t="39251" x="3116263" y="3627438"/>
          <p14:tracePt t="39268" x="2987675" y="3581400"/>
          <p14:tracePt t="39284" x="2873375" y="3527425"/>
          <p14:tracePt t="39301" x="2797175" y="3459163"/>
          <p14:tracePt t="39318" x="2720975" y="3382963"/>
          <p14:tracePt t="39334" x="2689225" y="3322638"/>
          <p14:tracePt t="39352" x="2682875" y="3268663"/>
          <p14:tracePt t="39368" x="2682875" y="3238500"/>
          <p14:tracePt t="39384" x="2697163" y="3200400"/>
          <p14:tracePt t="39401" x="2735263" y="3154363"/>
          <p14:tracePt t="39418" x="2789238" y="3116263"/>
          <p14:tracePt t="39435" x="2865438" y="3078163"/>
          <p14:tracePt t="39451" x="2971800" y="3048000"/>
          <p14:tracePt t="39468" x="3108325" y="3025775"/>
          <p14:tracePt t="39485" x="3246438" y="3001963"/>
          <p14:tracePt t="39501" x="3330575" y="2994025"/>
          <p14:tracePt t="39518" x="3390900" y="2987675"/>
          <p14:tracePt t="39535" x="3406775" y="2987675"/>
          <p14:tracePt t="39913" x="3421063" y="2987675"/>
          <p14:tracePt t="39921" x="3603625" y="2949575"/>
          <p14:tracePt t="39929" x="3962400" y="2911475"/>
          <p14:tracePt t="39937" x="4335463" y="2895600"/>
          <p14:tracePt t="39952" x="5249863" y="2879725"/>
          <p14:tracePt t="39968" x="6118225" y="2835275"/>
          <p14:tracePt t="39985" x="6827838" y="2835275"/>
          <p14:tracePt t="40001" x="7407275" y="2819400"/>
          <p14:tracePt t="40018" x="7666038" y="2773363"/>
          <p14:tracePt t="40035" x="7864475" y="2720975"/>
          <p14:tracePt t="40051" x="7993063" y="2689225"/>
          <p14:tracePt t="40068" x="8115300" y="2651125"/>
          <p14:tracePt t="40085" x="8251825" y="2620963"/>
          <p14:tracePt t="40101" x="8366125" y="2606675"/>
          <p14:tracePt t="40118" x="8504238" y="2590800"/>
          <p14:tracePt t="40135" x="8632825" y="2574925"/>
          <p14:tracePt t="40152" x="8923338" y="2574925"/>
          <p14:tracePt t="40168" x="9083675" y="2574925"/>
          <p14:tracePt t="40185" x="9220200" y="2574925"/>
          <p14:tracePt t="40202" x="9250363" y="2560638"/>
          <p14:tracePt t="40218" x="9258300" y="2552700"/>
          <p14:tracePt t="40235" x="9258300" y="2514600"/>
          <p14:tracePt t="40251" x="9220200" y="2438400"/>
          <p14:tracePt t="40268" x="9204325" y="2416175"/>
          <p14:tracePt t="40285" x="9197975" y="2392363"/>
          <p14:tracePt t="40353" x="9204325" y="2392363"/>
          <p14:tracePt t="40369" x="9212263" y="2392363"/>
          <p14:tracePt t="40481" x="9204325" y="2392363"/>
          <p14:tracePt t="40489" x="9197975" y="2408238"/>
          <p14:tracePt t="40497" x="9190038" y="2438400"/>
          <p14:tracePt t="40505" x="9182100" y="2460625"/>
          <p14:tracePt t="40518" x="9182100" y="2492375"/>
          <p14:tracePt t="40535" x="9182100" y="2514600"/>
          <p14:tracePt t="40552" x="9182100" y="2536825"/>
          <p14:tracePt t="42769" x="9174163" y="2544763"/>
          <p14:tracePt t="42777" x="9151938" y="2568575"/>
          <p14:tracePt t="42786" x="9121775" y="2598738"/>
          <p14:tracePt t="42802" x="9021763" y="2674938"/>
          <p14:tracePt t="42819" x="8861425" y="2759075"/>
          <p14:tracePt t="42836" x="8632825" y="2849563"/>
          <p14:tracePt t="42852" x="8259763" y="2955925"/>
          <p14:tracePt t="42869" x="7902575" y="3009900"/>
          <p14:tracePt t="42886" x="7521575" y="3070225"/>
          <p14:tracePt t="42902" x="7200900" y="3094038"/>
          <p14:tracePt t="42920" x="6819900" y="3094038"/>
          <p14:tracePt t="42936" x="6659563" y="3094038"/>
          <p14:tracePt t="42952" x="6545263" y="3094038"/>
          <p14:tracePt t="42969" x="6430963" y="3094038"/>
          <p14:tracePt t="42986" x="6308725" y="3094038"/>
          <p14:tracePt t="43002" x="6164263" y="3094038"/>
          <p14:tracePt t="43019" x="6057900" y="3094038"/>
          <p14:tracePt t="43036" x="5951538" y="3094038"/>
          <p14:tracePt t="43052" x="5867400" y="3094038"/>
          <p14:tracePt t="43056" x="5837238" y="3094038"/>
          <p14:tracePt t="43069" x="5799138" y="3094038"/>
          <p14:tracePt t="43086" x="5707063" y="3116263"/>
          <p14:tracePt t="43103" x="5630863" y="3132138"/>
          <p14:tracePt t="43120" x="5478463" y="3192463"/>
          <p14:tracePt t="43136" x="5440363" y="3222625"/>
          <p14:tracePt t="43152" x="5318125" y="3306763"/>
          <p14:tracePt t="43169" x="5280025" y="3336925"/>
          <p14:tracePt t="43186" x="5265738" y="3375025"/>
          <p14:tracePt t="43203" x="5257800" y="3375025"/>
          <p14:tracePt t="43219" x="5241925" y="3390900"/>
          <p14:tracePt t="43236" x="5211763" y="3398838"/>
          <p14:tracePt t="43253" x="5143500" y="3406775"/>
          <p14:tracePt t="43269" x="5083175" y="3413125"/>
          <p14:tracePt t="43286" x="5029200" y="3413125"/>
          <p14:tracePt t="43303" x="5013325" y="3413125"/>
          <p14:tracePt t="43319" x="5006975" y="3413125"/>
          <p14:tracePt t="44225" x="5006975" y="3406775"/>
          <p14:tracePt t="44233" x="5006975" y="3398838"/>
          <p14:tracePt t="44241" x="5006975" y="3390900"/>
          <p14:tracePt t="44253" x="5006975" y="3375025"/>
          <p14:tracePt t="44270" x="5013325" y="3368675"/>
          <p14:tracePt t="44286" x="5013325" y="3336925"/>
          <p14:tracePt t="44303" x="5013325" y="3322638"/>
          <p14:tracePt t="44320" x="5013325" y="3314700"/>
          <p14:tracePt t="44336" x="5021263" y="3314700"/>
          <p14:tracePt t="44353" x="5021263" y="3306763"/>
          <p14:tracePt t="44401" x="5021263" y="3298825"/>
          <p14:tracePt t="44425" x="5021263" y="3292475"/>
          <p14:tracePt t="44441" x="5021263" y="3284538"/>
          <p14:tracePt t="45401" x="5059363" y="3268663"/>
          <p14:tracePt t="45409" x="5143500" y="3246438"/>
          <p14:tracePt t="45420" x="5211763" y="3230563"/>
          <p14:tracePt t="45437" x="5287963" y="3208338"/>
          <p14:tracePt t="45453" x="5380038" y="3184525"/>
          <p14:tracePt t="45470" x="5516563" y="3146425"/>
          <p14:tracePt t="45487" x="5668963" y="3116263"/>
          <p14:tracePt t="45504" x="5935663" y="3063875"/>
          <p14:tracePt t="45520" x="6156325" y="3025775"/>
          <p14:tracePt t="45537" x="6477000" y="2979738"/>
          <p14:tracePt t="45553" x="6835775" y="2911475"/>
          <p14:tracePt t="45570" x="7146925" y="2811463"/>
          <p14:tracePt t="45587" x="7353300" y="2727325"/>
          <p14:tracePt t="45604" x="7527925" y="2667000"/>
          <p14:tracePt t="45620" x="7666038" y="2613025"/>
          <p14:tracePt t="45637" x="7734300" y="2574925"/>
          <p14:tracePt t="45654" x="7826375" y="2536825"/>
          <p14:tracePt t="45670" x="7932738" y="2492375"/>
          <p14:tracePt t="45687" x="8008938" y="2460625"/>
          <p14:tracePt t="45704" x="8207375" y="2446338"/>
          <p14:tracePt t="45720" x="8321675" y="2446338"/>
          <p14:tracePt t="45737" x="8428038" y="2446338"/>
          <p14:tracePt t="45754" x="8572500" y="2446338"/>
          <p14:tracePt t="45770" x="8724900" y="2476500"/>
          <p14:tracePt t="45787" x="8899525" y="2506663"/>
          <p14:tracePt t="45804" x="9045575" y="2514600"/>
          <p14:tracePt t="45820" x="9128125" y="2514600"/>
          <p14:tracePt t="45837" x="9144000" y="2514600"/>
          <p14:tracePt t="45854" x="9151938" y="2514600"/>
          <p14:tracePt t="45870" x="9159875" y="2514600"/>
          <p14:tracePt t="45887" x="9174163" y="2492375"/>
          <p14:tracePt t="45904" x="9212263" y="2454275"/>
          <p14:tracePt t="45920" x="9236075" y="2438400"/>
          <p14:tracePt t="45937" x="9242425" y="2430463"/>
          <p14:tracePt t="45954" x="9250363" y="2430463"/>
          <p14:tracePt t="45993" x="9250363" y="2422525"/>
          <p14:tracePt t="46145" x="9212263" y="2468563"/>
          <p14:tracePt t="46153" x="9128125" y="2522538"/>
          <p14:tracePt t="46161" x="9007475" y="2613025"/>
          <p14:tracePt t="46170" x="8847138" y="2720975"/>
          <p14:tracePt t="46187" x="8283575" y="3001963"/>
          <p14:tracePt t="46204" x="7696200" y="3222625"/>
          <p14:tracePt t="46220" x="7094538" y="3406775"/>
          <p14:tracePt t="46237" x="6621463" y="3505200"/>
          <p14:tracePt t="46254" x="6346825" y="3535363"/>
          <p14:tracePt t="46270" x="6226175" y="3535363"/>
          <p14:tracePt t="46288" x="6049963" y="3482975"/>
          <p14:tracePt t="46304" x="5905500" y="3390900"/>
          <p14:tracePt t="46320" x="5699125" y="3260725"/>
          <p14:tracePt t="46337" x="5532438" y="3170238"/>
          <p14:tracePt t="46354" x="5432425" y="3108325"/>
          <p14:tracePt t="46370" x="5372100" y="3094038"/>
          <p14:tracePt t="46387" x="5364163" y="3086100"/>
          <p14:tracePt t="46404" x="5356225" y="3086100"/>
          <p14:tracePt t="46420" x="5311775" y="3086100"/>
          <p14:tracePt t="46437" x="5219700" y="3101975"/>
          <p14:tracePt t="46454" x="5097463" y="3170238"/>
          <p14:tracePt t="46470" x="5013325" y="3230563"/>
          <p14:tracePt t="46487" x="4983163" y="3254375"/>
          <p14:tracePt t="46577" x="4983163" y="3246438"/>
          <p14:tracePt t="46593" x="4975225" y="3238500"/>
          <p14:tracePt t="46601" x="4975225" y="3222625"/>
          <p14:tracePt t="46609" x="4968875" y="3216275"/>
          <p14:tracePt t="46625" x="4968875" y="3208338"/>
          <p14:tracePt t="46637" x="4960938" y="3208338"/>
          <p14:tracePt t="46654" x="4960938" y="3192463"/>
          <p14:tracePt t="46672" x="4945063" y="3192463"/>
          <p14:tracePt t="46697" x="4937125" y="3200400"/>
          <p14:tracePt t="46705" x="4937125" y="3254375"/>
          <p14:tracePt t="46720" x="4914900" y="3421063"/>
          <p14:tracePt t="46737" x="4876800" y="3665538"/>
          <p14:tracePt t="46754" x="4838700" y="3902075"/>
          <p14:tracePt t="46771" x="4808538" y="4060825"/>
          <p14:tracePt t="46787" x="4800600" y="4098925"/>
          <p14:tracePt t="46804" x="4800600" y="4106863"/>
          <p14:tracePt t="46856" x="4792663" y="4106863"/>
          <p14:tracePt t="46864" x="4784725" y="4106863"/>
          <p14:tracePt t="46888" x="4778375" y="4114800"/>
          <p14:tracePt t="46985" x="4762500" y="4130675"/>
          <p14:tracePt t="47001" x="4762500" y="4144963"/>
          <p14:tracePt t="47009" x="4762500" y="4160838"/>
          <p14:tracePt t="47021" x="4762500" y="4175125"/>
          <p14:tracePt t="47037" x="4754563" y="4183063"/>
          <p14:tracePt t="47209" x="4754563" y="4191000"/>
          <p14:tracePt t="47217" x="4762500" y="4191000"/>
          <p14:tracePt t="47225" x="4792663" y="4206875"/>
          <p14:tracePt t="47237" x="4838700" y="4221163"/>
          <p14:tracePt t="47254" x="5013325" y="4244975"/>
          <p14:tracePt t="47271" x="5165725" y="4251325"/>
          <p14:tracePt t="47288" x="5257800" y="4251325"/>
          <p14:tracePt t="47304" x="5280025" y="4251325"/>
          <p14:tracePt t="47441" x="5265738" y="4251325"/>
          <p14:tracePt t="47449" x="5249863" y="4244975"/>
          <p14:tracePt t="47456" x="5241925" y="4244975"/>
          <p14:tracePt t="47471" x="5219700" y="4237038"/>
          <p14:tracePt t="47488" x="5181600" y="4206875"/>
          <p14:tracePt t="47504" x="5173663" y="4168775"/>
          <p14:tracePt t="47521" x="5159375" y="4106863"/>
          <p14:tracePt t="47537" x="5143500" y="4030663"/>
          <p14:tracePt t="47554" x="5135563" y="3940175"/>
          <p14:tracePt t="47571" x="5135563" y="3886200"/>
          <p14:tracePt t="47587" x="5135563" y="3870325"/>
          <p14:tracePt t="47624" x="5135563" y="3863975"/>
          <p14:tracePt t="47649" x="5121275" y="3863975"/>
          <p14:tracePt t="47656" x="5097463" y="3886200"/>
          <p14:tracePt t="47671" x="5083175" y="3916363"/>
          <p14:tracePt t="47688" x="5013325" y="4175125"/>
          <p14:tracePt t="47704" x="5006975" y="4321175"/>
          <p14:tracePt t="47721" x="5006975" y="4373563"/>
          <p14:tracePt t="47738" x="5006975" y="4381500"/>
          <p14:tracePt t="47754" x="5021263" y="4381500"/>
          <p14:tracePt t="47771" x="5067300" y="4381500"/>
          <p14:tracePt t="47788" x="5151438" y="4313238"/>
          <p14:tracePt t="47804" x="5235575" y="4183063"/>
          <p14:tracePt t="47821" x="5273675" y="4068763"/>
          <p14:tracePt t="47838" x="5280025" y="4038600"/>
          <p14:tracePt t="47897" x="5287963" y="4054475"/>
          <p14:tracePt t="47905" x="5295900" y="4098925"/>
          <p14:tracePt t="47913" x="5311775" y="4137025"/>
          <p14:tracePt t="47921" x="5341938" y="4168775"/>
          <p14:tracePt t="47938" x="5364163" y="4206875"/>
          <p14:tracePt t="47954" x="5372100" y="4206875"/>
          <p14:tracePt t="48001" x="5372100" y="4198938"/>
          <p14:tracePt t="48009" x="5372100" y="4183063"/>
          <p14:tracePt t="48021" x="5372100" y="4152900"/>
          <p14:tracePt t="48038" x="5372100" y="4076700"/>
          <p14:tracePt t="48054" x="5372100" y="4008438"/>
          <p14:tracePt t="48058" x="5394325" y="3970338"/>
          <p14:tracePt t="48072" x="5440363" y="3916363"/>
          <p14:tracePt t="48088" x="5502275" y="3863975"/>
          <p14:tracePt t="48104" x="5600700" y="3840163"/>
          <p14:tracePt t="48121" x="5638800" y="3832225"/>
          <p14:tracePt t="48138" x="5654675" y="3825875"/>
          <p14:tracePt t="48465" x="5638800" y="3840163"/>
          <p14:tracePt t="48473" x="5616575" y="3886200"/>
          <p14:tracePt t="48481" x="5570538" y="3962400"/>
          <p14:tracePt t="48489" x="5494338" y="4076700"/>
          <p14:tracePt t="48504" x="5349875" y="4251325"/>
          <p14:tracePt t="48521" x="5197475" y="4381500"/>
          <p14:tracePt t="48538" x="5089525" y="4457700"/>
          <p14:tracePt t="48554" x="5067300" y="4473575"/>
          <p14:tracePt t="48617" x="5067300" y="4457700"/>
          <p14:tracePt t="48625" x="5075238" y="4441825"/>
          <p14:tracePt t="48633" x="5083175" y="4419600"/>
          <p14:tracePt t="48640" x="5089525" y="4397375"/>
          <p14:tracePt t="48654" x="5097463" y="4365625"/>
          <p14:tracePt t="48672" x="5121275" y="4289425"/>
          <p14:tracePt t="48688" x="5121275" y="4267200"/>
          <p14:tracePt t="48704" x="5127625" y="4237038"/>
          <p14:tracePt t="48721" x="5127625" y="4213225"/>
          <p14:tracePt t="48793" x="5127625" y="4206875"/>
          <p14:tracePt t="48801" x="5151438" y="4183063"/>
          <p14:tracePt t="48808" x="5203825" y="4160838"/>
          <p14:tracePt t="48821" x="5265738" y="4137025"/>
          <p14:tracePt t="48838" x="5394325" y="4068763"/>
          <p14:tracePt t="48854" x="5478463" y="3992563"/>
          <p14:tracePt t="48871" x="5502275" y="3962400"/>
          <p14:tracePt t="48888" x="5508625" y="3946525"/>
          <p14:tracePt t="48921" x="5508625" y="3940175"/>
          <p14:tracePt t="48929" x="5508625" y="3932238"/>
          <p14:tracePt t="48938" x="5502275" y="3932238"/>
          <p14:tracePt t="48955" x="5456238" y="3962400"/>
          <p14:tracePt t="48971" x="5356225" y="4076700"/>
          <p14:tracePt t="48988" x="5211763" y="4267200"/>
          <p14:tracePt t="49005" x="5127625" y="4381500"/>
          <p14:tracePt t="49021" x="5127625" y="4389438"/>
          <p14:tracePt t="49055" x="5121275" y="4373563"/>
          <p14:tracePt t="49072" x="5219700" y="4183063"/>
          <p14:tracePt t="49088" x="5241925" y="4106863"/>
          <p14:tracePt t="49105" x="5326063" y="3908425"/>
          <p14:tracePt t="49121" x="5349875" y="3878263"/>
          <p14:tracePt t="49138" x="5349875" y="3870325"/>
          <p14:tracePt t="49177" x="5341938" y="3894138"/>
          <p14:tracePt t="49188" x="5334000" y="3916363"/>
          <p14:tracePt t="49205" x="5326063" y="3954463"/>
          <p14:tracePt t="49221" x="5318125" y="3970338"/>
          <p14:tracePt t="49238" x="5318125" y="3978275"/>
          <p14:tracePt t="49255" x="5334000" y="3984625"/>
          <p14:tracePt t="49272" x="5364163" y="3978275"/>
          <p14:tracePt t="49288" x="5380038" y="3970338"/>
          <p14:tracePt t="49305" x="5394325" y="3954463"/>
          <p14:tracePt t="49361" x="5387975" y="3954463"/>
          <p14:tracePt t="49369" x="5372100" y="3962400"/>
          <p14:tracePt t="49377" x="5356225" y="3970338"/>
          <p14:tracePt t="49388" x="5341938" y="3992563"/>
          <p14:tracePt t="49405" x="5318125" y="4016375"/>
          <p14:tracePt t="49421" x="5318125" y="4030663"/>
          <p14:tracePt t="49455" x="5326063" y="4038600"/>
          <p14:tracePt t="49472" x="5387975" y="4038600"/>
          <p14:tracePt t="49488" x="5456238" y="4038600"/>
          <p14:tracePt t="49505" x="5478463" y="4038600"/>
          <p14:tracePt t="49553" x="5486400" y="4038600"/>
          <p14:tracePt t="49737" x="5464175" y="4060825"/>
          <p14:tracePt t="49745" x="5418138" y="4106863"/>
          <p14:tracePt t="49755" x="5364163" y="4152900"/>
          <p14:tracePt t="49772" x="5197475" y="4275138"/>
          <p14:tracePt t="49788" x="5037138" y="4365625"/>
          <p14:tracePt t="49805" x="4906963" y="4427538"/>
          <p14:tracePt t="49822" x="4846638" y="4427538"/>
          <p14:tracePt t="49838" x="4830763" y="4427538"/>
          <p14:tracePt t="49872" x="4822825" y="4397375"/>
          <p14:tracePt t="49888" x="4822825" y="4313238"/>
          <p14:tracePt t="49905" x="4822825" y="4237038"/>
          <p14:tracePt t="49922" x="4822825" y="4183063"/>
          <p14:tracePt t="49938" x="4822825" y="4152900"/>
          <p14:tracePt t="49955" x="4822825" y="4144963"/>
          <p14:tracePt t="50050" x="4816475" y="4137025"/>
          <p14:tracePt t="50073" x="4808538" y="4144963"/>
          <p14:tracePt t="50081" x="4808538" y="4168775"/>
          <p14:tracePt t="50089" x="4808538" y="4175125"/>
          <p14:tracePt t="50105" x="4808538" y="4206875"/>
          <p14:tracePt t="50122" x="4808538" y="4213225"/>
          <p14:tracePt t="50138" x="4816475" y="4221163"/>
          <p14:tracePt t="50193" x="4822825" y="4221163"/>
          <p14:tracePt t="50201" x="4822825" y="4213225"/>
          <p14:tracePt t="50209" x="4822825" y="4198938"/>
          <p14:tracePt t="50222" x="4822825" y="4183063"/>
          <p14:tracePt t="50238" x="4822825" y="4175125"/>
          <p14:tracePt t="50256" x="4822825" y="4152900"/>
          <p14:tracePt t="50288" x="4822825" y="4137025"/>
          <p14:tracePt t="50305" x="4816475" y="4137025"/>
          <p14:tracePt t="50664" x="4816475" y="4144963"/>
          <p14:tracePt t="50672" x="4816475" y="4160838"/>
          <p14:tracePt t="50680" x="4816475" y="4221163"/>
          <p14:tracePt t="50688" x="4816475" y="4297363"/>
          <p14:tracePt t="50705" x="4876800" y="4594225"/>
          <p14:tracePt t="50722" x="4999038" y="4991100"/>
          <p14:tracePt t="50739" x="5143500" y="5380038"/>
          <p14:tracePt t="50755" x="5211763" y="5562600"/>
          <p14:tracePt t="50772" x="5227638" y="5608638"/>
          <p14:tracePt t="50789" x="5227638" y="5616575"/>
          <p14:tracePt t="50824" x="5227638" y="5584825"/>
          <p14:tracePt t="50839" x="5227638" y="5546725"/>
          <p14:tracePt t="50856" x="5227638" y="5372100"/>
          <p14:tracePt t="50872" x="5227638" y="5249863"/>
          <p14:tracePt t="50888" x="5181600" y="5151438"/>
          <p14:tracePt t="50905" x="5165725" y="5121275"/>
          <p14:tracePt t="50922" x="5165725" y="5113338"/>
          <p14:tracePt t="51001" x="5165725" y="5121275"/>
          <p14:tracePt t="51009" x="5165725" y="5135563"/>
          <p14:tracePt t="51017" x="5165725" y="5151438"/>
          <p14:tracePt t="51025" x="5173663" y="5151438"/>
          <p14:tracePt t="51039" x="5181600" y="5165725"/>
          <p14:tracePt t="51056" x="5219700" y="5173663"/>
          <p14:tracePt t="51072" x="5227638" y="5173663"/>
          <p14:tracePt t="51241" x="5219700" y="5173663"/>
          <p14:tracePt t="55961" x="5211763" y="5173663"/>
          <p14:tracePt t="55969" x="5189538" y="5159375"/>
          <p14:tracePt t="55976" x="5181600" y="5135563"/>
          <p14:tracePt t="55991" x="5173663" y="5105400"/>
          <p14:tracePt t="56008" x="5173663" y="5045075"/>
          <p14:tracePt t="56024" x="5173663" y="5013325"/>
          <p14:tracePt t="56040" x="5181600" y="4892675"/>
          <p14:tracePt t="56057" x="5203825" y="4822825"/>
          <p14:tracePt t="56074" x="5241925" y="4740275"/>
          <p14:tracePt t="56091" x="5273675" y="4694238"/>
          <p14:tracePt t="56107" x="5287963" y="4670425"/>
          <p14:tracePt t="56124" x="5295900" y="4664075"/>
        </p14:tracePtLst>
      </p14:laserTraceLst>
    </p:ext>
  </p:extLs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5038" t="33337" r="14076" b="20899"/>
          <a:stretch/>
        </p:blipFill>
        <p:spPr>
          <a:xfrm>
            <a:off x="1959116" y="2009423"/>
            <a:ext cx="7118563" cy="3601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371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4792"/>
    </mc:Choice>
    <mc:Fallback xmlns="">
      <p:transition advTm="44792"/>
    </mc:Fallback>
  </mc:AlternateContent>
  <p:extLst>
    <p:ext uri="{3A86A75C-4F4B-4683-9AE1-C65F6400EC91}">
      <p14:laserTraceLst xmlns:p14="http://schemas.microsoft.com/office/powerpoint/2010/main">
        <p14:tracePtLst>
          <p14:tracePt t="456" x="5326063" y="4640263"/>
          <p14:tracePt t="463" x="5646738" y="4503738"/>
          <p14:tracePt t="472" x="6308725" y="4229100"/>
          <p14:tracePt t="483" x="7032625" y="3970338"/>
          <p14:tracePt t="499" x="8389938" y="3787775"/>
          <p14:tracePt t="516" x="8664575" y="3787775"/>
          <p14:tracePt t="533" x="8702675" y="3787775"/>
          <p14:tracePt t="549" x="8861425" y="3695700"/>
          <p14:tracePt t="567" x="9258300" y="3521075"/>
          <p14:tracePt t="583" x="9388475" y="3482975"/>
          <p14:tracePt t="599" x="9699625" y="3360738"/>
          <p14:tracePt t="616" x="9890125" y="3336925"/>
          <p14:tracePt t="633" x="9998075" y="3322638"/>
          <p14:tracePt t="649" x="10012363" y="3322638"/>
          <p14:tracePt t="666" x="9998075" y="3344863"/>
          <p14:tracePt t="683" x="9852025" y="3398838"/>
          <p14:tracePt t="700" x="9456738" y="3513138"/>
          <p14:tracePt t="716" x="8785225" y="3627438"/>
          <p14:tracePt t="733" x="8054975" y="3687763"/>
          <p14:tracePt t="749" x="7246938" y="3687763"/>
          <p14:tracePt t="767" x="6027738" y="3573463"/>
          <p14:tracePt t="783" x="5715000" y="3475038"/>
          <p14:tracePt t="800" x="5151438" y="3162300"/>
          <p14:tracePt t="816" x="5006975" y="2987675"/>
          <p14:tracePt t="833" x="4937125" y="2835275"/>
          <p14:tracePt t="850" x="4922838" y="2765425"/>
          <p14:tracePt t="1360" x="4906963" y="2759075"/>
          <p14:tracePt t="1368" x="4808538" y="2727325"/>
          <p14:tracePt t="1376" x="4503738" y="2659063"/>
          <p14:tracePt t="1384" x="3856038" y="2620963"/>
          <p14:tracePt t="1400" x="2789238" y="2460625"/>
          <p14:tracePt t="1416" x="2255838" y="2346325"/>
          <p14:tracePt t="1433" x="2073275" y="2293938"/>
          <p14:tracePt t="1450" x="1989138" y="2255838"/>
          <p14:tracePt t="1466" x="1935163" y="2239963"/>
          <p14:tracePt t="1567" x="1935163" y="2232025"/>
          <p14:tracePt t="1576" x="1912938" y="2232025"/>
          <p14:tracePt t="1584" x="1866900" y="2225675"/>
          <p14:tracePt t="1600" x="1730375" y="2201863"/>
          <p14:tracePt t="1616" x="1592263" y="2201863"/>
          <p14:tracePt t="1633" x="1493838" y="2201863"/>
          <p14:tracePt t="1650" x="1447800" y="2209800"/>
          <p14:tracePt t="1666" x="1439863" y="2225675"/>
          <p14:tracePt t="1683" x="1439863" y="2263775"/>
          <p14:tracePt t="1700" x="1463675" y="2293938"/>
          <p14:tracePt t="1716" x="1622425" y="2339975"/>
          <p14:tracePt t="1733" x="1958975" y="2416175"/>
          <p14:tracePt t="1751" x="2408238" y="2476500"/>
          <p14:tracePt t="1767" x="2568575" y="2484438"/>
          <p14:tracePt t="1783" x="2667000" y="2506663"/>
          <p14:tracePt t="1880" x="2651125" y="2506663"/>
          <p14:tracePt t="1887" x="2644775" y="2498725"/>
          <p14:tracePt t="1896" x="2620963" y="2484438"/>
          <p14:tracePt t="1912" x="2606675" y="2484438"/>
          <p14:tracePt t="1936" x="2598738" y="2484438"/>
          <p14:tracePt t="2184" x="2598738" y="2476500"/>
          <p14:tracePt t="2192" x="2613025" y="2430463"/>
          <p14:tracePt t="2200" x="2651125" y="2370138"/>
          <p14:tracePt t="2217" x="2773363" y="2239963"/>
          <p14:tracePt t="2233" x="2933700" y="2125663"/>
          <p14:tracePt t="2250" x="3101975" y="2041525"/>
          <p14:tracePt t="2267" x="3260725" y="1981200"/>
          <p14:tracePt t="2283" x="3382963" y="1943100"/>
          <p14:tracePt t="2300" x="3459163" y="1927225"/>
          <p14:tracePt t="2317" x="3489325" y="1927225"/>
          <p14:tracePt t="2333" x="3505200" y="1927225"/>
          <p14:tracePt t="2351" x="3589338" y="1981200"/>
          <p14:tracePt t="2367" x="3657600" y="2073275"/>
          <p14:tracePt t="2384" x="3779838" y="2217738"/>
          <p14:tracePt t="2400" x="3902075" y="2346325"/>
          <p14:tracePt t="2417" x="4046538" y="2468563"/>
          <p14:tracePt t="2434" x="4114800" y="2506663"/>
          <p14:tracePt t="2450" x="4122738" y="2506663"/>
          <p14:tracePt t="2504" x="4122738" y="2498725"/>
          <p14:tracePt t="2512" x="4106863" y="2476500"/>
          <p14:tracePt t="2519" x="4092575" y="2460625"/>
          <p14:tracePt t="2535" x="4084638" y="2454275"/>
          <p14:tracePt t="2632" x="4084638" y="2446338"/>
          <p14:tracePt t="2640" x="4114800" y="2468563"/>
          <p14:tracePt t="2650" x="4137025" y="2492375"/>
          <p14:tracePt t="2667" x="4244975" y="2544763"/>
          <p14:tracePt t="2684" x="4373563" y="2590800"/>
          <p14:tracePt t="2700" x="4503738" y="2606675"/>
          <p14:tracePt t="2717" x="4610100" y="2606675"/>
          <p14:tracePt t="2734" x="4664075" y="2606675"/>
          <p14:tracePt t="2751" x="4694238" y="2598738"/>
          <p14:tracePt t="2767" x="4694238" y="2590800"/>
          <p14:tracePt t="2784" x="4694238" y="2536825"/>
          <p14:tracePt t="2800" x="4656138" y="2492375"/>
          <p14:tracePt t="2817" x="4648200" y="2476500"/>
          <p14:tracePt t="2863" x="4648200" y="2460625"/>
          <p14:tracePt t="2871" x="4656138" y="2460625"/>
          <p14:tracePt t="2884" x="4678363" y="2454275"/>
          <p14:tracePt t="2900" x="4708525" y="2446338"/>
          <p14:tracePt t="2917" x="4746625" y="2430463"/>
          <p14:tracePt t="2934" x="4770438" y="2422525"/>
          <p14:tracePt t="2967" x="4770438" y="2408238"/>
          <p14:tracePt t="2984" x="4778375" y="2408238"/>
          <p14:tracePt t="3000" x="4778375" y="2384425"/>
          <p14:tracePt t="3017" x="4778375" y="2370138"/>
          <p14:tracePt t="3034" x="4778375" y="2362200"/>
          <p14:tracePt t="3050" x="4778375" y="2339975"/>
          <p14:tracePt t="3067" x="4778375" y="2332038"/>
          <p14:tracePt t="3084" x="4778375" y="2324100"/>
          <p14:tracePt t="3087" x="4778375" y="2316163"/>
          <p14:tracePt t="3184" x="4784725" y="2308225"/>
          <p14:tracePt t="3200" x="4800600" y="2324100"/>
          <p14:tracePt t="3208" x="4800600" y="2354263"/>
          <p14:tracePt t="3217" x="4800600" y="2378075"/>
          <p14:tracePt t="3234" x="4800600" y="2422525"/>
          <p14:tracePt t="3250" x="4800600" y="2460625"/>
          <p14:tracePt t="3267" x="4800600" y="2484438"/>
          <p14:tracePt t="3284" x="4800600" y="2498725"/>
          <p14:tracePt t="3320" x="4792663" y="2498725"/>
          <p14:tracePt t="3335" x="4784725" y="2498725"/>
          <p14:tracePt t="3351" x="4770438" y="2484438"/>
          <p14:tracePt t="3367" x="4770438" y="2460625"/>
          <p14:tracePt t="3384" x="4770438" y="2446338"/>
          <p14:tracePt t="3400" x="4770438" y="2438400"/>
          <p14:tracePt t="3471" x="4784725" y="2438400"/>
          <p14:tracePt t="3480" x="4808538" y="2438400"/>
          <p14:tracePt t="3487" x="4830763" y="2468563"/>
          <p14:tracePt t="3500" x="4846638" y="2484438"/>
          <p14:tracePt t="3517" x="4930775" y="2536825"/>
          <p14:tracePt t="3534" x="4991100" y="2552700"/>
          <p14:tracePt t="3551" x="5067300" y="2568575"/>
          <p14:tracePt t="3567" x="5113338" y="2568575"/>
          <p14:tracePt t="3584" x="5127625" y="2568575"/>
          <p14:tracePt t="3600" x="5143500" y="2536825"/>
          <p14:tracePt t="3617" x="5143500" y="2514600"/>
          <p14:tracePt t="3634" x="5143500" y="2468563"/>
          <p14:tracePt t="3651" x="5143500" y="2446338"/>
          <p14:tracePt t="3667" x="5143500" y="2416175"/>
          <p14:tracePt t="3684" x="5135563" y="2408238"/>
          <p14:tracePt t="3701" x="5135563" y="2392363"/>
          <p14:tracePt t="3717" x="5127625" y="2392363"/>
          <p14:tracePt t="3734" x="5127625" y="2384425"/>
          <p14:tracePt t="3760" x="5127625" y="2378075"/>
          <p14:tracePt t="3768" x="5127625" y="2370138"/>
          <p14:tracePt t="3784" x="5143500" y="2354263"/>
          <p14:tracePt t="3801" x="5173663" y="2332038"/>
          <p14:tracePt t="3817" x="5189538" y="2316163"/>
          <p14:tracePt t="3834" x="5197475" y="2301875"/>
          <p14:tracePt t="3851" x="5197475" y="2293938"/>
          <p14:tracePt t="3884" x="5197475" y="2286000"/>
          <p14:tracePt t="3901" x="5197475" y="2278063"/>
          <p14:tracePt t="3917" x="5197475" y="2270125"/>
          <p14:tracePt t="4008" x="5189538" y="2270125"/>
          <p14:tracePt t="4016" x="5181600" y="2270125"/>
          <p14:tracePt t="4023" x="5173663" y="2270125"/>
          <p14:tracePt t="4034" x="5143500" y="2263775"/>
          <p14:tracePt t="4051" x="5097463" y="2247900"/>
          <p14:tracePt t="4067" x="5006975" y="2217738"/>
          <p14:tracePt t="4084" x="4860925" y="2179638"/>
          <p14:tracePt t="4101" x="4770438" y="2149475"/>
          <p14:tracePt t="4117" x="4762500" y="2149475"/>
          <p14:tracePt t="4312" x="4754563" y="2149475"/>
          <p14:tracePt t="4319" x="4732338" y="2149475"/>
          <p14:tracePt t="4328" x="4708525" y="2149475"/>
          <p14:tracePt t="4336" x="4702175" y="2149475"/>
          <p14:tracePt t="4360" x="4702175" y="2179638"/>
          <p14:tracePt t="4368" x="4708525" y="2232025"/>
          <p14:tracePt t="4384" x="4762500" y="2400300"/>
          <p14:tracePt t="4401" x="4838700" y="2590800"/>
          <p14:tracePt t="4418" x="4960938" y="2727325"/>
          <p14:tracePt t="4434" x="5075238" y="2789238"/>
          <p14:tracePt t="4451" x="5219700" y="2827338"/>
          <p14:tracePt t="4468" x="5364163" y="2835275"/>
          <p14:tracePt t="4484" x="5470525" y="2835275"/>
          <p14:tracePt t="4501" x="5516563" y="2819400"/>
          <p14:tracePt t="4518" x="5532438" y="2797175"/>
          <p14:tracePt t="4535" x="5540375" y="2743200"/>
          <p14:tracePt t="4551" x="5540375" y="2727325"/>
          <p14:tracePt t="4568" x="5540375" y="2705100"/>
          <p14:tracePt t="4584" x="5540375" y="2689225"/>
          <p14:tracePt t="4601" x="5540375" y="2682875"/>
          <p14:tracePt t="4618" x="5540375" y="2651125"/>
          <p14:tracePt t="4651" x="5516563" y="2651125"/>
          <p14:tracePt t="4984" x="5516563" y="2644775"/>
          <p14:tracePt t="4992" x="5532438" y="2628900"/>
          <p14:tracePt t="5001" x="5546725" y="2628900"/>
          <p14:tracePt t="5018" x="5562600" y="2613025"/>
          <p14:tracePt t="5035" x="5608638" y="2606675"/>
          <p14:tracePt t="5051" x="5699125" y="2590800"/>
          <p14:tracePt t="5068" x="5813425" y="2574925"/>
          <p14:tracePt t="5085" x="5965825" y="2574925"/>
          <p14:tracePt t="5087" x="6057900" y="2574925"/>
          <p14:tracePt t="5101" x="6134100" y="2574925"/>
          <p14:tracePt t="5118" x="6324600" y="2574925"/>
          <p14:tracePt t="5135" x="6569075" y="2568575"/>
          <p14:tracePt t="5151" x="6705600" y="2568575"/>
          <p14:tracePt t="5168" x="6797675" y="2568575"/>
          <p14:tracePt t="5185" x="6850063" y="2560638"/>
          <p14:tracePt t="5201" x="6888163" y="2536825"/>
          <p14:tracePt t="5218" x="6918325" y="2514600"/>
          <p14:tracePt t="5234" x="6972300" y="2498725"/>
          <p14:tracePt t="5251" x="7002463" y="2484438"/>
          <p14:tracePt t="5268" x="7056438" y="2476500"/>
          <p14:tracePt t="5284" x="7116763" y="2476500"/>
          <p14:tracePt t="5301" x="7200900" y="2476500"/>
          <p14:tracePt t="5318" x="7323138" y="2476500"/>
          <p14:tracePt t="5335" x="7459663" y="2476500"/>
          <p14:tracePt t="5351" x="7521575" y="2476500"/>
          <p14:tracePt t="5368" x="7551738" y="2476500"/>
          <p14:tracePt t="5385" x="7581900" y="2476500"/>
          <p14:tracePt t="5401" x="7597775" y="2476500"/>
          <p14:tracePt t="5418" x="7604125" y="2476500"/>
          <p14:tracePt t="5435" x="7627938" y="2476500"/>
          <p14:tracePt t="5451" x="7673975" y="2476500"/>
          <p14:tracePt t="5468" x="7734300" y="2492375"/>
          <p14:tracePt t="5485" x="7832725" y="2514600"/>
          <p14:tracePt t="5501" x="7947025" y="2530475"/>
          <p14:tracePt t="5519" x="8023225" y="2536825"/>
          <p14:tracePt t="5535" x="8061325" y="2544763"/>
          <p14:tracePt t="5551" x="8099425" y="2552700"/>
          <p14:tracePt t="5568" x="8115300" y="2552700"/>
          <p14:tracePt t="5585" x="8123238" y="2552700"/>
          <p14:tracePt t="5608" x="8131175" y="2552700"/>
          <p14:tracePt t="5624" x="8131175" y="2544763"/>
          <p14:tracePt t="5635" x="8131175" y="2536825"/>
          <p14:tracePt t="5651" x="8131175" y="2530475"/>
          <p14:tracePt t="5668" x="8131175" y="2522538"/>
          <p14:tracePt t="5685" x="8131175" y="2514600"/>
          <p14:tracePt t="5701" x="8131175" y="2498725"/>
          <p14:tracePt t="5718" x="8137525" y="2498725"/>
          <p14:tracePt t="5735" x="8191500" y="2484438"/>
          <p14:tracePt t="5751" x="8229600" y="2484438"/>
          <p14:tracePt t="5768" x="8267700" y="2484438"/>
          <p14:tracePt t="5785" x="8297863" y="2484438"/>
          <p14:tracePt t="5801" x="8335963" y="2484438"/>
          <p14:tracePt t="5818" x="8374063" y="2492375"/>
          <p14:tracePt t="5835" x="8435975" y="2498725"/>
          <p14:tracePt t="5851" x="8474075" y="2498725"/>
          <p14:tracePt t="5868" x="8534400" y="2506663"/>
          <p14:tracePt t="5885" x="8594725" y="2506663"/>
          <p14:tracePt t="5901" x="8640763" y="2506663"/>
          <p14:tracePt t="5919" x="8678863" y="2506663"/>
          <p14:tracePt t="5935" x="8686800" y="2498725"/>
          <p14:tracePt t="5951" x="8709025" y="2484438"/>
          <p14:tracePt t="5968" x="8716963" y="2468563"/>
          <p14:tracePt t="5985" x="8716963" y="2460625"/>
          <p14:tracePt t="6001" x="8716963" y="2446338"/>
          <p14:tracePt t="6018" x="8716963" y="2438400"/>
          <p14:tracePt t="6160" x="8724900" y="2438400"/>
          <p14:tracePt t="6176" x="8732838" y="2438400"/>
          <p14:tracePt t="6183" x="8747125" y="2438400"/>
          <p14:tracePt t="6208" x="8755063" y="2438400"/>
          <p14:tracePt t="6216" x="8763000" y="2438400"/>
          <p14:tracePt t="6231" x="8770938" y="2438400"/>
          <p14:tracePt t="6328" x="8785225" y="2438400"/>
          <p14:tracePt t="6344" x="8793163" y="2438400"/>
          <p14:tracePt t="6360" x="8809038" y="2438400"/>
          <p14:tracePt t="6368" x="8816975" y="2438400"/>
          <p14:tracePt t="6383" x="8823325" y="2438400"/>
          <p14:tracePt t="6440" x="8823325" y="2422525"/>
          <p14:tracePt t="6448" x="8823325" y="2416175"/>
          <p14:tracePt t="6456" x="8823325" y="2400300"/>
          <p14:tracePt t="6468" x="8823325" y="2392363"/>
          <p14:tracePt t="6485" x="8823325" y="2378075"/>
          <p14:tracePt t="6502" x="8823325" y="2362200"/>
          <p14:tracePt t="6519" x="8823325" y="2346325"/>
          <p14:tracePt t="6535" x="8823325" y="2332038"/>
          <p14:tracePt t="6552" x="8823325" y="2324100"/>
          <p14:tracePt t="6599" x="8823325" y="2316163"/>
          <p14:tracePt t="6616" x="8831263" y="2316163"/>
          <p14:tracePt t="6640" x="8839200" y="2316163"/>
          <p14:tracePt t="6648" x="8847138" y="2316163"/>
          <p14:tracePt t="6664" x="8855075" y="2316163"/>
          <p14:tracePt t="6704" x="8861425" y="2316163"/>
          <p14:tracePt t="6720" x="8861425" y="2324100"/>
          <p14:tracePt t="6736" x="8861425" y="2339975"/>
          <p14:tracePt t="6744" x="8861425" y="2354263"/>
          <p14:tracePt t="6752" x="8861425" y="2370138"/>
          <p14:tracePt t="6768" x="8869363" y="2400300"/>
          <p14:tracePt t="6785" x="8869363" y="2430463"/>
          <p14:tracePt t="6802" x="8885238" y="2460625"/>
          <p14:tracePt t="6992" x="8885238" y="2468563"/>
          <p14:tracePt t="7448" x="8877300" y="2468563"/>
          <p14:tracePt t="7464" x="8877300" y="2460625"/>
          <p14:tracePt t="8784" x="8877300" y="2454275"/>
          <p14:tracePt t="8807" x="8869363" y="2454275"/>
          <p14:tracePt t="8831" x="8861425" y="2446338"/>
          <p14:tracePt t="9343" x="8855075" y="2438400"/>
          <p14:tracePt t="9424" x="8839200" y="2430463"/>
          <p14:tracePt t="9472" x="8831263" y="2430463"/>
          <p14:tracePt t="9487" x="8816975" y="2430463"/>
          <p14:tracePt t="9576" x="8809038" y="2430463"/>
          <p14:tracePt t="9584" x="8793163" y="2430463"/>
          <p14:tracePt t="9600" x="8770938" y="2430463"/>
          <p14:tracePt t="9607" x="8747125" y="2430463"/>
          <p14:tracePt t="9619" x="8716963" y="2430463"/>
          <p14:tracePt t="9636" x="8640763" y="2446338"/>
          <p14:tracePt t="9653" x="8512175" y="2514600"/>
          <p14:tracePt t="9669" x="8366125" y="2552700"/>
          <p14:tracePt t="9687" x="8123238" y="2620963"/>
          <p14:tracePt t="9703" x="8023225" y="2651125"/>
          <p14:tracePt t="9719" x="7604125" y="2765425"/>
          <p14:tracePt t="9736" x="7413625" y="2827338"/>
          <p14:tracePt t="9753" x="7307263" y="2841625"/>
          <p14:tracePt t="9769" x="7239000" y="2841625"/>
          <p14:tracePt t="9786" x="7192963" y="2841625"/>
          <p14:tracePt t="9803" x="7170738" y="2841625"/>
          <p14:tracePt t="9864" x="7162800" y="2841625"/>
          <p14:tracePt t="9872" x="7162800" y="2827338"/>
          <p14:tracePt t="9880" x="7132638" y="2803525"/>
          <p14:tracePt t="9888" x="7132638" y="2789238"/>
          <p14:tracePt t="9903" x="7108825" y="2759075"/>
          <p14:tracePt t="9919" x="7086600" y="2735263"/>
          <p14:tracePt t="9936" x="7048500" y="2713038"/>
          <p14:tracePt t="9953" x="7002463" y="2697163"/>
          <p14:tracePt t="9970" x="6964363" y="2682875"/>
          <p14:tracePt t="9986" x="6942138" y="2682875"/>
          <p14:tracePt t="10003" x="6911975" y="2667000"/>
          <p14:tracePt t="10020" x="6888163" y="2659063"/>
          <p14:tracePt t="10036" x="6865938" y="2659063"/>
          <p14:tracePt t="10053" x="6811963" y="2659063"/>
          <p14:tracePt t="10070" x="6735763" y="2659063"/>
          <p14:tracePt t="10087" x="6591300" y="2659063"/>
          <p14:tracePt t="10103" x="6553200" y="2659063"/>
          <p14:tracePt t="10105" x="6499225" y="2659063"/>
          <p14:tracePt t="10120" x="6438900" y="2659063"/>
          <p14:tracePt t="10136" x="6370638" y="2659063"/>
          <p14:tracePt t="10153" x="6286500" y="2674938"/>
          <p14:tracePt t="10170" x="6172200" y="2682875"/>
          <p14:tracePt t="10186" x="5997575" y="2705100"/>
          <p14:tracePt t="10203" x="5791200" y="2743200"/>
          <p14:tracePt t="10220" x="5630863" y="2743200"/>
          <p14:tracePt t="10236" x="5516563" y="2743200"/>
          <p14:tracePt t="10253" x="5402263" y="2743200"/>
          <p14:tracePt t="10270" x="5326063" y="2743200"/>
          <p14:tracePt t="10287" x="5249863" y="2743200"/>
          <p14:tracePt t="10303" x="5241925" y="2743200"/>
          <p14:tracePt t="10320" x="5203825" y="2743200"/>
          <p14:tracePt t="10336" x="5159375" y="2743200"/>
          <p14:tracePt t="10353" x="5135563" y="2743200"/>
          <p14:tracePt t="10370" x="5113338" y="2743200"/>
          <p14:tracePt t="10386" x="5105400" y="2743200"/>
          <p14:tracePt t="10403" x="5083175" y="2735263"/>
          <p14:tracePt t="10420" x="5067300" y="2720975"/>
          <p14:tracePt t="10453" x="5059363" y="2720975"/>
          <p14:tracePt t="10592" x="5051425" y="2720975"/>
          <p14:tracePt t="10631" x="5037138" y="2713038"/>
          <p14:tracePt t="10648" x="5013325" y="2697163"/>
          <p14:tracePt t="10655" x="4991100" y="2689225"/>
          <p14:tracePt t="10663" x="4975225" y="2689225"/>
          <p14:tracePt t="10671" x="4953000" y="2689225"/>
          <p14:tracePt t="10687" x="4914900" y="2667000"/>
          <p14:tracePt t="10703" x="4876800" y="2659063"/>
          <p14:tracePt t="10720" x="4854575" y="2659063"/>
          <p14:tracePt t="10783" x="4846638" y="2651125"/>
          <p14:tracePt t="10919" x="4816475" y="2651125"/>
          <p14:tracePt t="10927" x="4778375" y="2651125"/>
          <p14:tracePt t="10936" x="4724400" y="2636838"/>
          <p14:tracePt t="10953" x="4556125" y="2636838"/>
          <p14:tracePt t="10970" x="4389438" y="2636838"/>
          <p14:tracePt t="10987" x="4213225" y="2636838"/>
          <p14:tracePt t="11003" x="4114800" y="2636838"/>
          <p14:tracePt t="11020" x="4068763" y="2636838"/>
          <p14:tracePt t="11037" x="4060825" y="2636838"/>
          <p14:tracePt t="11128" x="4054475" y="2636838"/>
          <p14:tracePt t="11136" x="4038600" y="2636838"/>
          <p14:tracePt t="11144" x="4016375" y="2636838"/>
          <p14:tracePt t="11153" x="3970338" y="2636838"/>
          <p14:tracePt t="11170" x="3886200" y="2628900"/>
          <p14:tracePt t="11187" x="3771900" y="2606675"/>
          <p14:tracePt t="11203" x="3619500" y="2582863"/>
          <p14:tracePt t="11220" x="3505200" y="2568575"/>
          <p14:tracePt t="11237" x="3467100" y="2552700"/>
          <p14:tracePt t="11253" x="3467100" y="2544763"/>
          <p14:tracePt t="11271" x="3467100" y="2484438"/>
          <p14:tracePt t="11287" x="3489325" y="2354263"/>
          <p14:tracePt t="11303" x="3573463" y="2232025"/>
          <p14:tracePt t="11320" x="3641725" y="2141538"/>
          <p14:tracePt t="11337" x="3695700" y="2065338"/>
          <p14:tracePt t="11353" x="3771900" y="1981200"/>
          <p14:tracePt t="11370" x="3840163" y="1927225"/>
          <p14:tracePt t="11387" x="3940175" y="1882775"/>
          <p14:tracePt t="11403" x="4076700" y="1866900"/>
          <p14:tracePt t="11420" x="4229100" y="1866900"/>
          <p14:tracePt t="11437" x="4427538" y="1866900"/>
          <p14:tracePt t="11453" x="4564063" y="1912938"/>
          <p14:tracePt t="11471" x="4694238" y="2019300"/>
          <p14:tracePt t="11487" x="4762500" y="2155825"/>
          <p14:tracePt t="11503" x="4784725" y="2301875"/>
          <p14:tracePt t="11520" x="4784725" y="2460625"/>
          <p14:tracePt t="11537" x="4708525" y="2636838"/>
          <p14:tracePt t="11553" x="4587875" y="2759075"/>
          <p14:tracePt t="11570" x="4411663" y="2835275"/>
          <p14:tracePt t="11587" x="4213225" y="2865438"/>
          <p14:tracePt t="11603" x="3984625" y="2879725"/>
          <p14:tracePt t="11607" x="3886200" y="2879725"/>
          <p14:tracePt t="11620" x="3794125" y="2879725"/>
          <p14:tracePt t="11637" x="3627438" y="2819400"/>
          <p14:tracePt t="11653" x="3505200" y="2743200"/>
          <p14:tracePt t="11671" x="3444875" y="2536825"/>
          <p14:tracePt t="11687" x="3444875" y="2438400"/>
          <p14:tracePt t="11703" x="3505200" y="2111375"/>
          <p14:tracePt t="11720" x="3641725" y="1920875"/>
          <p14:tracePt t="11737" x="3771900" y="1806575"/>
          <p14:tracePt t="11753" x="3916363" y="1744663"/>
          <p14:tracePt t="11770" x="4046538" y="1722438"/>
          <p14:tracePt t="11787" x="4191000" y="1722438"/>
          <p14:tracePt t="11804" x="4321175" y="1768475"/>
          <p14:tracePt t="11820" x="4441825" y="1889125"/>
          <p14:tracePt t="11837" x="4518025" y="2065338"/>
          <p14:tracePt t="11854" x="4541838" y="2339975"/>
          <p14:tracePt t="11871" x="4479925" y="2689225"/>
          <p14:tracePt t="11887" x="4327525" y="2849563"/>
          <p14:tracePt t="11904" x="4175125" y="2895600"/>
          <p14:tracePt t="11920" x="4054475" y="2895600"/>
          <p14:tracePt t="11937" x="3886200" y="2811463"/>
          <p14:tracePt t="11954" x="3711575" y="2659063"/>
          <p14:tracePt t="11970" x="3649663" y="2522538"/>
          <p14:tracePt t="11987" x="3635375" y="2416175"/>
          <p14:tracePt t="12004" x="3635375" y="2354263"/>
          <p14:tracePt t="12020" x="3695700" y="2270125"/>
          <p14:tracePt t="12037" x="3741738" y="2232025"/>
          <p14:tracePt t="12054" x="3749675" y="2232025"/>
          <p14:tracePt t="12672" x="3756025" y="2232025"/>
          <p14:tracePt t="12679" x="3802063" y="2232025"/>
          <p14:tracePt t="12688" x="3894138" y="2263775"/>
          <p14:tracePt t="12704" x="4449763" y="2392363"/>
          <p14:tracePt t="12721" x="5418138" y="2530475"/>
          <p14:tracePt t="12737" x="6515100" y="2674938"/>
          <p14:tracePt t="12754" x="7666038" y="2674938"/>
          <p14:tracePt t="12771" x="8755063" y="2674938"/>
          <p14:tracePt t="12787" x="9601200" y="2674938"/>
          <p14:tracePt t="12804" x="9952038" y="2651125"/>
          <p14:tracePt t="12821" x="10058400" y="2613025"/>
          <p14:tracePt t="12837" x="10066338" y="2606675"/>
          <p14:tracePt t="12855" x="10066338" y="2552700"/>
          <p14:tracePt t="12871" x="10028238" y="2484438"/>
          <p14:tracePt t="12887" x="10004425" y="2438400"/>
          <p14:tracePt t="12904" x="9990138" y="2408238"/>
          <p14:tracePt t="12937" x="9990138" y="2400300"/>
          <p14:tracePt t="13024" x="9982200" y="2400300"/>
          <p14:tracePt t="13031" x="9944100" y="2400300"/>
          <p14:tracePt t="13039" x="9859963" y="2400300"/>
          <p14:tracePt t="13054" x="9540875" y="2530475"/>
          <p14:tracePt t="13071" x="9334500" y="2590800"/>
          <p14:tracePt t="13087" x="8831263" y="2735263"/>
          <p14:tracePt t="13104" x="8670925" y="2765425"/>
          <p14:tracePt t="13121" x="8648700" y="2765425"/>
          <p14:tracePt t="13151" x="8640763" y="2765425"/>
          <p14:tracePt t="13168" x="8640763" y="2759075"/>
          <p14:tracePt t="13176" x="8656638" y="2727325"/>
          <p14:tracePt t="13187" x="8670925" y="2697163"/>
          <p14:tracePt t="13204" x="8702675" y="2659063"/>
          <p14:tracePt t="13221" x="8716963" y="2636838"/>
          <p14:tracePt t="13237" x="8716963" y="2613025"/>
          <p14:tracePt t="13584" x="8716963" y="2598738"/>
          <p14:tracePt t="13591" x="8724900" y="2590800"/>
          <p14:tracePt t="13600" x="8732838" y="2582863"/>
          <p14:tracePt t="13624" x="8740775" y="2582863"/>
          <p14:tracePt t="13744" x="8732838" y="2590800"/>
          <p14:tracePt t="13752" x="8686800" y="2644775"/>
          <p14:tracePt t="13759" x="8640763" y="2720975"/>
          <p14:tracePt t="13771" x="8542338" y="2827338"/>
          <p14:tracePt t="13788" x="8207375" y="3140075"/>
          <p14:tracePt t="13804" x="7688263" y="3489325"/>
          <p14:tracePt t="13821" x="6926263" y="3856038"/>
          <p14:tracePt t="13838" x="6446838" y="4076700"/>
          <p14:tracePt t="13855" x="6256338" y="4122738"/>
          <p14:tracePt t="14168" x="6232525" y="4130675"/>
          <p14:tracePt t="14176" x="6103938" y="4175125"/>
          <p14:tracePt t="14188" x="5913438" y="4237038"/>
          <p14:tracePt t="14204" x="5578475" y="4351338"/>
          <p14:tracePt t="14221" x="5227638" y="4503738"/>
          <p14:tracePt t="14238" x="4816475" y="4610100"/>
          <p14:tracePt t="14255" x="4359275" y="4670425"/>
          <p14:tracePt t="14271" x="3863975" y="4670425"/>
          <p14:tracePt t="14287" x="3641725" y="4594225"/>
          <p14:tracePt t="14304" x="3505200" y="4503738"/>
          <p14:tracePt t="14321" x="3444875" y="4397375"/>
          <p14:tracePt t="14338" x="3429000" y="4289425"/>
          <p14:tracePt t="14354" x="3429000" y="4168775"/>
          <p14:tracePt t="14371" x="3436938" y="4046538"/>
          <p14:tracePt t="14388" x="3467100" y="3946525"/>
          <p14:tracePt t="14405" x="3475038" y="3886200"/>
          <p14:tracePt t="14421" x="3482975" y="3848100"/>
          <p14:tracePt t="14438" x="3482975" y="3763963"/>
          <p14:tracePt t="14455" x="3482975" y="3711575"/>
          <p14:tracePt t="14471" x="3482975" y="3679825"/>
          <p14:tracePt t="14488" x="3482975" y="3657600"/>
          <p14:tracePt t="14505" x="3482975" y="3635375"/>
          <p14:tracePt t="14521" x="3467100" y="3589338"/>
          <p14:tracePt t="14538" x="3421063" y="3521075"/>
          <p14:tracePt t="14554" x="3382963" y="3467100"/>
          <p14:tracePt t="14571" x="3368675" y="3459163"/>
          <p14:tracePt t="14588" x="3360738" y="3451225"/>
          <p14:tracePt t="14832" x="3360738" y="3444875"/>
          <p14:tracePt t="14839" x="3360738" y="3436938"/>
          <p14:tracePt t="14848" x="3360738" y="3421063"/>
          <p14:tracePt t="14856" x="3360738" y="3413125"/>
          <p14:tracePt t="14871" x="3368675" y="3406775"/>
          <p14:tracePt t="14888" x="3413125" y="3375025"/>
          <p14:tracePt t="14905" x="3429000" y="3360738"/>
          <p14:tracePt t="14921" x="3444875" y="3344863"/>
          <p14:tracePt t="14938" x="3475038" y="3322638"/>
          <p14:tracePt t="14955" x="3513138" y="3298825"/>
          <p14:tracePt t="14972" x="3543300" y="3268663"/>
          <p14:tracePt t="14988" x="3565525" y="3238500"/>
          <p14:tracePt t="15005" x="3589338" y="3200400"/>
          <p14:tracePt t="15021" x="3603625" y="3170238"/>
          <p14:tracePt t="15039" x="3619500" y="3140075"/>
          <p14:tracePt t="15071" x="3619500" y="3116263"/>
          <p14:tracePt t="15088" x="3619500" y="3108325"/>
          <p14:tracePt t="15105" x="3627438" y="3101975"/>
          <p14:tracePt t="15128" x="3635375" y="3086100"/>
          <p14:tracePt t="15152" x="3641725" y="3086100"/>
          <p14:tracePt t="15160" x="3657600" y="3086100"/>
          <p14:tracePt t="15171" x="3687763" y="3086100"/>
          <p14:tracePt t="15188" x="3756025" y="3124200"/>
          <p14:tracePt t="15205" x="3832225" y="3184525"/>
          <p14:tracePt t="15221" x="3902075" y="3238500"/>
          <p14:tracePt t="15238" x="3924300" y="3254375"/>
          <p14:tracePt t="15296" x="3940175" y="3254375"/>
          <p14:tracePt t="15303" x="3954463" y="3230563"/>
          <p14:tracePt t="15312" x="3970338" y="3178175"/>
          <p14:tracePt t="15321" x="3970338" y="3132138"/>
          <p14:tracePt t="15338" x="3978275" y="3009900"/>
          <p14:tracePt t="15355" x="3978275" y="2895600"/>
          <p14:tracePt t="15371" x="3978275" y="2781300"/>
          <p14:tracePt t="15388" x="3978275" y="2674938"/>
          <p14:tracePt t="15405" x="3978275" y="2568575"/>
          <p14:tracePt t="15422" x="3992563" y="2454275"/>
          <p14:tracePt t="15439" x="4030663" y="2332038"/>
          <p14:tracePt t="15455" x="4054475" y="2308225"/>
          <p14:tracePt t="15472" x="4060825" y="2286000"/>
          <p14:tracePt t="15488" x="4060825" y="2278063"/>
          <p14:tracePt t="15522" x="4068763" y="2278063"/>
          <p14:tracePt t="15538" x="4106863" y="2278063"/>
          <p14:tracePt t="15555" x="4160838" y="2293938"/>
          <p14:tracePt t="15572" x="4237038" y="2332038"/>
          <p14:tracePt t="15588" x="4359275" y="2384425"/>
          <p14:tracePt t="15605" x="4419600" y="2400300"/>
          <p14:tracePt t="15608" x="4441825" y="2400300"/>
          <p14:tracePt t="15622" x="4473575" y="2400300"/>
          <p14:tracePt t="15639" x="4495800" y="2400300"/>
          <p14:tracePt t="15680" x="4511675" y="2400300"/>
          <p14:tracePt t="15704" x="4525963" y="2400300"/>
          <p14:tracePt t="15720" x="4533900" y="2400300"/>
          <p14:tracePt t="15728" x="4549775" y="2400300"/>
          <p14:tracePt t="15738" x="4564063" y="2400300"/>
          <p14:tracePt t="15755" x="4602163" y="2400300"/>
          <p14:tracePt t="15772" x="4656138" y="2400300"/>
          <p14:tracePt t="15788" x="4716463" y="2400300"/>
          <p14:tracePt t="15805" x="4762500" y="2416175"/>
          <p14:tracePt t="15848" x="4762500" y="2438400"/>
          <p14:tracePt t="15856" x="4762500" y="2468563"/>
          <p14:tracePt t="15872" x="4762500" y="2536825"/>
          <p14:tracePt t="15888" x="4762500" y="2636838"/>
          <p14:tracePt t="15905" x="4762500" y="2743200"/>
          <p14:tracePt t="15922" x="4770438" y="2811463"/>
          <p14:tracePt t="15938" x="4784725" y="2835275"/>
          <p14:tracePt t="15955" x="4792663" y="2865438"/>
          <p14:tracePt t="15972" x="4808538" y="2879725"/>
          <p14:tracePt t="15988" x="4830763" y="2887663"/>
          <p14:tracePt t="16005" x="4854575" y="2903538"/>
          <p14:tracePt t="16022" x="4892675" y="2903538"/>
          <p14:tracePt t="16039" x="4975225" y="2903538"/>
          <p14:tracePt t="16055" x="5029200" y="2917825"/>
          <p14:tracePt t="16072" x="5067300" y="2925763"/>
          <p14:tracePt t="16088" x="5083175" y="2933700"/>
          <p14:tracePt t="16105" x="5089525" y="2941638"/>
          <p14:tracePt t="16122" x="5097463" y="2971800"/>
          <p14:tracePt t="16138" x="5097463" y="3025775"/>
          <p14:tracePt t="16155" x="5089525" y="3116263"/>
          <p14:tracePt t="16172" x="5045075" y="3192463"/>
          <p14:tracePt t="16188" x="5029200" y="3216275"/>
          <p14:tracePt t="16205" x="5013325" y="3230563"/>
          <p14:tracePt t="16222" x="4983163" y="3238500"/>
          <p14:tracePt t="16239" x="4968875" y="3238500"/>
          <p14:tracePt t="16255" x="4953000" y="3238500"/>
          <p14:tracePt t="16272" x="4930775" y="3238500"/>
          <p14:tracePt t="16289" x="4922838" y="3238500"/>
          <p14:tracePt t="16305" x="4906963" y="3230563"/>
          <p14:tracePt t="16322" x="4892675" y="3222625"/>
          <p14:tracePt t="16338" x="4884738" y="3216275"/>
          <p14:tracePt t="16355" x="4876800" y="3216275"/>
          <p14:tracePt t="16388" x="4854575" y="3216275"/>
          <p14:tracePt t="16405" x="4808538" y="3216275"/>
          <p14:tracePt t="16422" x="4746625" y="3216275"/>
          <p14:tracePt t="16439" x="4724400" y="3216275"/>
          <p14:tracePt t="16455" x="4694238" y="3246438"/>
          <p14:tracePt t="16472" x="4678363" y="3246438"/>
          <p14:tracePt t="16511" x="4678363" y="3254375"/>
          <p14:tracePt t="16688" x="4678363" y="3246438"/>
          <p14:tracePt t="16696" x="4694238" y="3192463"/>
          <p14:tracePt t="16705" x="4716463" y="3094038"/>
          <p14:tracePt t="16722" x="4808538" y="2849563"/>
          <p14:tracePt t="16739" x="4892675" y="2651125"/>
          <p14:tracePt t="16755" x="4930775" y="2492375"/>
          <p14:tracePt t="16772" x="4960938" y="2384425"/>
          <p14:tracePt t="16789" x="4975225" y="2339975"/>
          <p14:tracePt t="16805" x="4975225" y="2316163"/>
          <p14:tracePt t="16822" x="4983163" y="2308225"/>
          <p14:tracePt t="16912" x="4991100" y="2301875"/>
          <p14:tracePt t="16919" x="4999038" y="2301875"/>
          <p14:tracePt t="16927" x="5021263" y="2301875"/>
          <p14:tracePt t="16939" x="5051425" y="2301875"/>
          <p14:tracePt t="16955" x="5097463" y="2316163"/>
          <p14:tracePt t="16972" x="5135563" y="2316163"/>
          <p14:tracePt t="16989" x="5165725" y="2316163"/>
          <p14:tracePt t="17032" x="5165725" y="2308225"/>
          <p14:tracePt t="17047" x="5159375" y="2301875"/>
          <p14:tracePt t="17056" x="5121275" y="2301875"/>
          <p14:tracePt t="17072" x="5021263" y="2270125"/>
          <p14:tracePt t="17089" x="4884738" y="2263775"/>
          <p14:tracePt t="17105" x="4694238" y="2286000"/>
          <p14:tracePt t="17122" x="4518025" y="2408238"/>
          <p14:tracePt t="17139" x="4403725" y="2590800"/>
          <p14:tracePt t="17155" x="4365625" y="2765425"/>
          <p14:tracePt t="17172" x="4397375" y="2925763"/>
          <p14:tracePt t="17189" x="4511675" y="3078163"/>
          <p14:tracePt t="17206" x="4664075" y="3184525"/>
          <p14:tracePt t="17223" x="5006975" y="3314700"/>
          <p14:tracePt t="17239" x="5113338" y="3344863"/>
          <p14:tracePt t="17255" x="5265738" y="3352800"/>
          <p14:tracePt t="17272" x="5273675" y="3352800"/>
          <p14:tracePt t="17306" x="5273675" y="3344863"/>
          <p14:tracePt t="17322" x="5203825" y="3322638"/>
          <p14:tracePt t="17339" x="5165725" y="3322638"/>
          <p14:tracePt t="17356" x="5135563" y="3322638"/>
          <p14:tracePt t="17372" x="5113338" y="3352800"/>
          <p14:tracePt t="17389" x="5113338" y="3382963"/>
          <p14:tracePt t="17406" x="5113338" y="3436938"/>
          <p14:tracePt t="17423" x="5203825" y="3513138"/>
          <p14:tracePt t="17439" x="5265738" y="3521075"/>
          <p14:tracePt t="17455" x="5372100" y="3521075"/>
          <p14:tracePt t="17472" x="5478463" y="3505200"/>
          <p14:tracePt t="17489" x="5524500" y="3459163"/>
          <p14:tracePt t="17506" x="5532438" y="3406775"/>
          <p14:tracePt t="17522" x="5532438" y="3360738"/>
          <p14:tracePt t="17539" x="5508625" y="3314700"/>
          <p14:tracePt t="17556" x="5464175" y="3276600"/>
          <p14:tracePt t="17572" x="5426075" y="3254375"/>
          <p14:tracePt t="17589" x="5410200" y="3254375"/>
          <p14:tracePt t="17648" x="5402263" y="3254375"/>
          <p14:tracePt t="17664" x="5387975" y="3254375"/>
          <p14:tracePt t="17671" x="5380038" y="3254375"/>
          <p14:tracePt t="17679" x="5364163" y="3254375"/>
          <p14:tracePt t="17689" x="5349875" y="3254375"/>
          <p14:tracePt t="17706" x="5287963" y="3260725"/>
          <p14:tracePt t="17722" x="5219700" y="3268663"/>
          <p14:tracePt t="17739" x="5159375" y="3268663"/>
          <p14:tracePt t="17756" x="5127625" y="3268663"/>
          <p14:tracePt t="17856" x="5113338" y="3268663"/>
          <p14:tracePt t="17872" x="5089525" y="3268663"/>
          <p14:tracePt t="17880" x="5067300" y="3260725"/>
          <p14:tracePt t="17889" x="5059363" y="3260725"/>
          <p14:tracePt t="17906" x="5006975" y="3246438"/>
          <p14:tracePt t="17922" x="4999038" y="3238500"/>
          <p14:tracePt t="17956" x="4983163" y="3230563"/>
          <p14:tracePt t="17984" x="4983163" y="3222625"/>
          <p14:tracePt t="18008" x="4983163" y="3216275"/>
          <p14:tracePt t="18016" x="4983163" y="3208338"/>
          <p14:tracePt t="18032" x="4983163" y="3192463"/>
          <p14:tracePt t="18040" x="4983163" y="3178175"/>
          <p14:tracePt t="18056" x="5006975" y="3146425"/>
          <p14:tracePt t="18072" x="5029200" y="3116263"/>
          <p14:tracePt t="18089" x="5067300" y="3063875"/>
          <p14:tracePt t="18106" x="5097463" y="3017838"/>
          <p14:tracePt t="18122" x="5127625" y="2955925"/>
          <p14:tracePt t="18139" x="5135563" y="2917825"/>
          <p14:tracePt t="18156" x="5135563" y="2865438"/>
          <p14:tracePt t="18172" x="5135563" y="2827338"/>
          <p14:tracePt t="18189" x="5135563" y="2819400"/>
          <p14:tracePt t="18206" x="5127625" y="2789238"/>
          <p14:tracePt t="18223" x="5089525" y="2789238"/>
          <p14:tracePt t="18239" x="5075238" y="2789238"/>
          <p14:tracePt t="18256" x="5067300" y="2789238"/>
          <p14:tracePt t="18273" x="5059363" y="2789238"/>
          <p14:tracePt t="18289" x="5037138" y="2797175"/>
          <p14:tracePt t="18306" x="5013325" y="2857500"/>
          <p14:tracePt t="18323" x="5013325" y="2925763"/>
          <p14:tracePt t="18339" x="5013325" y="2994025"/>
          <p14:tracePt t="18356" x="5013325" y="3017838"/>
          <p14:tracePt t="18373" x="5013325" y="3025775"/>
          <p14:tracePt t="18424" x="5021263" y="3017838"/>
          <p14:tracePt t="18431" x="5021263" y="2979738"/>
          <p14:tracePt t="18440" x="5021263" y="2925763"/>
          <p14:tracePt t="18456" x="5029200" y="2803525"/>
          <p14:tracePt t="18473" x="5029200" y="2697163"/>
          <p14:tracePt t="18489" x="5029200" y="2628900"/>
          <p14:tracePt t="18506" x="5029200" y="2582863"/>
          <p14:tracePt t="18523" x="5013325" y="2552700"/>
          <p14:tracePt t="18539" x="4999038" y="2530475"/>
          <p14:tracePt t="18573" x="4983163" y="2514600"/>
          <p14:tracePt t="18589" x="4975225" y="2514600"/>
          <p14:tracePt t="18607" x="4953000" y="2514600"/>
          <p14:tracePt t="18623" x="4937125" y="2536825"/>
          <p14:tracePt t="18639" x="4860925" y="2713038"/>
          <p14:tracePt t="18656" x="4822825" y="2873375"/>
          <p14:tracePt t="18673" x="4800600" y="3032125"/>
          <p14:tracePt t="18689" x="4792663" y="3146425"/>
          <p14:tracePt t="18706" x="4792663" y="3200400"/>
          <p14:tracePt t="18723" x="4800600" y="3230563"/>
          <p14:tracePt t="18739" x="4800600" y="3238500"/>
          <p14:tracePt t="18775" x="4808538" y="3238500"/>
          <p14:tracePt t="18799" x="4816475" y="3238500"/>
          <p14:tracePt t="18808" x="4822825" y="3238500"/>
          <p14:tracePt t="18823" x="4830763" y="3238500"/>
          <p14:tracePt t="18839" x="4914900" y="3222625"/>
          <p14:tracePt t="18856" x="5021263" y="3192463"/>
          <p14:tracePt t="18873" x="5135563" y="3178175"/>
          <p14:tracePt t="18889" x="5235575" y="3170238"/>
          <p14:tracePt t="18906" x="5265738" y="3162300"/>
          <p14:tracePt t="19031" x="5273675" y="3162300"/>
          <p14:tracePt t="19040" x="5280025" y="3162300"/>
          <p14:tracePt t="19048" x="5295900" y="3162300"/>
          <p14:tracePt t="19056" x="5295900" y="3170238"/>
          <p14:tracePt t="19073" x="5334000" y="3184525"/>
          <p14:tracePt t="19089" x="5372100" y="3216275"/>
          <p14:tracePt t="19106" x="5394325" y="3246438"/>
          <p14:tracePt t="19123" x="5410200" y="3260725"/>
          <p14:tracePt t="19184" x="5410200" y="3268663"/>
          <p14:tracePt t="19216" x="5402263" y="3268663"/>
          <p14:tracePt t="19727" x="5380038" y="3268663"/>
          <p14:tracePt t="19736" x="5349875" y="3268663"/>
          <p14:tracePt t="19744" x="5318125" y="3268663"/>
          <p14:tracePt t="19756" x="5287963" y="3268663"/>
          <p14:tracePt t="19773" x="5203825" y="3292475"/>
          <p14:tracePt t="19790" x="5127625" y="3306763"/>
          <p14:tracePt t="19806" x="5051425" y="3314700"/>
          <p14:tracePt t="19823" x="5021263" y="3314700"/>
          <p14:tracePt t="19880" x="5013325" y="3314700"/>
          <p14:tracePt t="19896" x="4999038" y="3314700"/>
          <p14:tracePt t="19903" x="4991100" y="3314700"/>
          <p14:tracePt t="19911" x="4975225" y="3314700"/>
          <p14:tracePt t="19923" x="4968875" y="3314700"/>
          <p14:tracePt t="19940" x="4922838" y="3314700"/>
          <p14:tracePt t="19956" x="4876800" y="3314700"/>
          <p14:tracePt t="19973" x="4792663" y="3314700"/>
          <p14:tracePt t="19990" x="4716463" y="3314700"/>
          <p14:tracePt t="20007" x="4678363" y="3314700"/>
          <p14:tracePt t="20023" x="4664075" y="3314700"/>
          <p14:tracePt t="20328" x="4670425" y="3314700"/>
          <p14:tracePt t="20336" x="4716463" y="3314700"/>
          <p14:tracePt t="20344" x="4778375" y="3314700"/>
          <p14:tracePt t="20357" x="4838700" y="3314700"/>
          <p14:tracePt t="20373" x="4960938" y="3292475"/>
          <p14:tracePt t="20391" x="5029200" y="3276600"/>
          <p14:tracePt t="20560" x="5021263" y="3276600"/>
          <p14:tracePt t="20567" x="5013325" y="3292475"/>
          <p14:tracePt t="20575" x="4983163" y="3352800"/>
          <p14:tracePt t="20591" x="4914900" y="3527425"/>
          <p14:tracePt t="20607" x="4868863" y="3649663"/>
          <p14:tracePt t="20609" x="4822825" y="3741738"/>
          <p14:tracePt t="20623" x="4770438" y="3924300"/>
          <p14:tracePt t="20640" x="4702175" y="4060825"/>
          <p14:tracePt t="20657" x="4686300" y="4106863"/>
          <p14:tracePt t="20776" x="4702175" y="4084638"/>
          <p14:tracePt t="20791" x="4708525" y="4060825"/>
          <p14:tracePt t="20800" x="4716463" y="4054475"/>
          <p14:tracePt t="20808" x="4724400" y="4038600"/>
          <p14:tracePt t="20823" x="4746625" y="3992563"/>
          <p14:tracePt t="20840" x="4754563" y="3984625"/>
          <p14:tracePt t="20857" x="4762500" y="3978275"/>
          <p14:tracePt t="20890" x="4770438" y="3962400"/>
          <p14:tracePt t="20907" x="4778375" y="3954463"/>
          <p14:tracePt t="20940" x="4778375" y="3946525"/>
          <p14:tracePt t="20957" x="4778375" y="3940175"/>
          <p14:tracePt t="20974" x="4784725" y="3932238"/>
          <p14:tracePt t="21207" x="4792663" y="3924300"/>
          <p14:tracePt t="21216" x="4792663" y="3902075"/>
          <p14:tracePt t="21224" x="4792663" y="3863975"/>
          <p14:tracePt t="21240" x="4800600" y="3749675"/>
          <p14:tracePt t="21257" x="4800600" y="3657600"/>
          <p14:tracePt t="21274" x="4800600" y="3559175"/>
          <p14:tracePt t="21290" x="4778375" y="3467100"/>
          <p14:tracePt t="21307" x="4740275" y="3398838"/>
          <p14:tracePt t="21324" x="4708525" y="3360738"/>
          <p14:tracePt t="21340" x="4702175" y="3352800"/>
          <p14:tracePt t="21464" x="4702175" y="3360738"/>
          <p14:tracePt t="21472" x="4702175" y="3390900"/>
          <p14:tracePt t="21479" x="4702175" y="3406775"/>
          <p14:tracePt t="21490" x="4702175" y="3444875"/>
          <p14:tracePt t="21507" x="4716463" y="3527425"/>
          <p14:tracePt t="21524" x="4746625" y="3619500"/>
          <p14:tracePt t="21540" x="4808538" y="3749675"/>
          <p14:tracePt t="21557" x="4860925" y="3863975"/>
          <p14:tracePt t="21574" x="4899025" y="3940175"/>
          <p14:tracePt t="21591" x="4906963" y="3962400"/>
          <p14:tracePt t="21672" x="4914900" y="3962400"/>
          <p14:tracePt t="21680" x="4922838" y="3962400"/>
          <p14:tracePt t="21690" x="4937125" y="3932238"/>
          <p14:tracePt t="21707" x="4960938" y="3902075"/>
          <p14:tracePt t="21724" x="5013325" y="3832225"/>
          <p14:tracePt t="21740" x="5075238" y="3794125"/>
          <p14:tracePt t="21757" x="5159375" y="3779838"/>
          <p14:tracePt t="21774" x="5265738" y="3779838"/>
          <p14:tracePt t="21791" x="5303838" y="3779838"/>
          <p14:tracePt t="21807" x="5318125" y="3779838"/>
          <p14:tracePt t="21848" x="5318125" y="3787775"/>
          <p14:tracePt t="21960" x="5326063" y="3787775"/>
          <p14:tracePt t="22400" x="5326063" y="3802063"/>
          <p14:tracePt t="22407" x="5318125" y="3802063"/>
          <p14:tracePt t="22439" x="5311775" y="3810000"/>
          <p14:tracePt t="22528" x="5303838" y="3810000"/>
          <p14:tracePt t="22560" x="5287963" y="3817938"/>
          <p14:tracePt t="22567" x="5287963" y="3825875"/>
          <p14:tracePt t="22576" x="5273675" y="3832225"/>
          <p14:tracePt t="22591" x="5257800" y="3840163"/>
          <p14:tracePt t="22607" x="5127625" y="3908425"/>
          <p14:tracePt t="22624" x="4953000" y="4038600"/>
          <p14:tracePt t="22641" x="4678363" y="4237038"/>
          <p14:tracePt t="22657" x="4313238" y="4441825"/>
          <p14:tracePt t="22674" x="4060825" y="4511675"/>
          <p14:tracePt t="22691" x="3908425" y="4525963"/>
          <p14:tracePt t="22707" x="3756025" y="4525963"/>
          <p14:tracePt t="22724" x="3611563" y="4465638"/>
          <p14:tracePt t="22741" x="3444875" y="4389438"/>
          <p14:tracePt t="22757" x="3292475" y="4327525"/>
          <p14:tracePt t="22775" x="3162300" y="4251325"/>
          <p14:tracePt t="22791" x="3146425" y="4237038"/>
          <p14:tracePt t="22808" x="3146425" y="4229100"/>
          <p14:tracePt t="22841" x="3154363" y="4213225"/>
          <p14:tracePt t="22858" x="3222625" y="4213225"/>
          <p14:tracePt t="22874" x="3298825" y="4213225"/>
          <p14:tracePt t="22891" x="3322638" y="4213225"/>
          <p14:tracePt t="22908" x="3330575" y="4213225"/>
          <p14:tracePt t="22924" x="3330575" y="4206875"/>
          <p14:tracePt t="22941" x="3330575" y="4175125"/>
          <p14:tracePt t="22958" x="3322638" y="4152900"/>
          <p14:tracePt t="22975" x="3260725" y="4084638"/>
          <p14:tracePt t="22991" x="3230563" y="4038600"/>
          <p14:tracePt t="23008" x="3208338" y="3992563"/>
          <p14:tracePt t="23024" x="3192463" y="3924300"/>
          <p14:tracePt t="23041" x="3192463" y="3848100"/>
          <p14:tracePt t="23058" x="3192463" y="3779838"/>
          <p14:tracePt t="23074" x="3230563" y="3695700"/>
          <p14:tracePt t="23091" x="3276600" y="3627438"/>
          <p14:tracePt t="23108" x="3322638" y="3573463"/>
          <p14:tracePt t="23124" x="3375025" y="3521075"/>
          <p14:tracePt t="23141" x="3436938" y="3467100"/>
          <p14:tracePt t="23158" x="3543300" y="3421063"/>
          <p14:tracePt t="23160" x="3627438" y="3398838"/>
          <p14:tracePt t="23175" x="3825875" y="3375025"/>
          <p14:tracePt t="23191" x="4183063" y="3375025"/>
          <p14:tracePt t="23208" x="4533900" y="3375025"/>
          <p14:tracePt t="23224" x="4892675" y="3375025"/>
          <p14:tracePt t="23241" x="5189538" y="3368675"/>
          <p14:tracePt t="23258" x="5380038" y="3368675"/>
          <p14:tracePt t="23274" x="5532438" y="3368675"/>
          <p14:tracePt t="23291" x="5622925" y="3368675"/>
          <p14:tracePt t="23307" x="5699125" y="3368675"/>
          <p14:tracePt t="23324" x="5745163" y="3352800"/>
          <p14:tracePt t="23341" x="5753100" y="3344863"/>
          <p14:tracePt t="23416" x="5775325" y="3352800"/>
          <p14:tracePt t="23424" x="5799138" y="3406775"/>
          <p14:tracePt t="23432" x="5837238" y="3482975"/>
          <p14:tracePt t="23441" x="5875338" y="3543300"/>
          <p14:tracePt t="23458" x="5935663" y="3635375"/>
          <p14:tracePt t="23474" x="5951538" y="3687763"/>
          <p14:tracePt t="23491" x="5965825" y="3717925"/>
          <p14:tracePt t="23508" x="5965825" y="3741738"/>
          <p14:tracePt t="23525" x="5951538" y="3771900"/>
          <p14:tracePt t="23541" x="5889625" y="3817938"/>
          <p14:tracePt t="23558" x="5737225" y="3886200"/>
          <p14:tracePt t="23575" x="5592763" y="3940175"/>
          <p14:tracePt t="23591" x="5448300" y="4008438"/>
          <p14:tracePt t="23608" x="5311775" y="4060825"/>
          <p14:tracePt t="23624" x="5189538" y="4106863"/>
          <p14:tracePt t="23641" x="5059363" y="4152900"/>
          <p14:tracePt t="23658" x="4945063" y="4175125"/>
          <p14:tracePt t="23675" x="4778375" y="4183063"/>
          <p14:tracePt t="23691" x="4511675" y="4183063"/>
          <p14:tracePt t="23708" x="4175125" y="4183063"/>
          <p14:tracePt t="23724" x="3832225" y="4152900"/>
          <p14:tracePt t="23741" x="3489325" y="4098925"/>
          <p14:tracePt t="23758" x="3276600" y="4068763"/>
          <p14:tracePt t="23775" x="3070225" y="4038600"/>
          <p14:tracePt t="23791" x="2971800" y="4008438"/>
          <p14:tracePt t="23808" x="2941638" y="3992563"/>
          <p14:tracePt t="23825" x="2911475" y="3984625"/>
          <p14:tracePt t="23858" x="2903538" y="3978275"/>
          <p14:tracePt t="23875" x="2903538" y="3932238"/>
          <p14:tracePt t="23891" x="2903538" y="3848100"/>
          <p14:tracePt t="23908" x="2903538" y="3741738"/>
          <p14:tracePt t="23925" x="2903538" y="3649663"/>
          <p14:tracePt t="23941" x="2903538" y="3551238"/>
          <p14:tracePt t="23959" x="2903538" y="3489325"/>
          <p14:tracePt t="23975" x="2917825" y="3459163"/>
          <p14:tracePt t="23991" x="2949575" y="3436938"/>
          <p14:tracePt t="24008" x="3048000" y="3421063"/>
          <p14:tracePt t="24025" x="3200400" y="3421063"/>
          <p14:tracePt t="24041" x="3429000" y="3421063"/>
          <p14:tracePt t="24058" x="3794125" y="3436938"/>
          <p14:tracePt t="24075" x="4175125" y="3521075"/>
          <p14:tracePt t="24091" x="4549775" y="3611563"/>
          <p14:tracePt t="24108" x="4808538" y="3673475"/>
          <p14:tracePt t="24125" x="4937125" y="3703638"/>
          <p14:tracePt t="24141" x="4960938" y="3703638"/>
          <p14:tracePt t="24423" x="4953000" y="3703638"/>
          <p14:tracePt t="24432" x="4930775" y="3703638"/>
          <p14:tracePt t="24441" x="4922838" y="3695700"/>
          <p14:tracePt t="24458" x="4906963" y="3695700"/>
          <p14:tracePt t="24503" x="4899025" y="3695700"/>
          <p14:tracePt t="32952" x="4884738" y="3695700"/>
          <p14:tracePt t="32960" x="4838700" y="3695700"/>
          <p14:tracePt t="32967" x="4732338" y="3695700"/>
          <p14:tracePt t="32978" x="4579938" y="3695700"/>
          <p14:tracePt t="32994" x="4122738" y="3878263"/>
          <p14:tracePt t="33011" x="3962400" y="3970338"/>
          <p14:tracePt t="33028" x="3886200" y="4008438"/>
          <p14:tracePt t="33044" x="3848100" y="4022725"/>
          <p14:tracePt t="33061" x="3771900" y="4022725"/>
          <p14:tracePt t="33079" x="3597275" y="4022725"/>
          <p14:tracePt t="33095" x="3489325" y="4008438"/>
          <p14:tracePt t="33111" x="3390900" y="3978275"/>
          <p14:tracePt t="33128" x="3298825" y="3932238"/>
          <p14:tracePt t="33144" x="3268663" y="3916363"/>
          <p14:tracePt t="33231" x="3260725" y="3908425"/>
          <p14:tracePt t="33247" x="3254375" y="3902075"/>
          <p14:tracePt t="33271" x="3254375" y="3894138"/>
          <p14:tracePt t="33279" x="3254375" y="3863975"/>
          <p14:tracePt t="33288" x="3246438" y="3825875"/>
          <p14:tracePt t="33296" x="3246438" y="3810000"/>
          <p14:tracePt t="33311" x="3238500" y="3802063"/>
          <p14:tracePt t="33767" x="3238500" y="3771900"/>
          <p14:tracePt t="33776" x="3238500" y="3703638"/>
          <p14:tracePt t="33784" x="3238500" y="3673475"/>
          <p14:tracePt t="33799" x="3238500" y="3665538"/>
          <p14:tracePt t="33811" x="3238500" y="3649663"/>
          <p14:tracePt t="33828" x="3298825" y="3551238"/>
          <p14:tracePt t="33845" x="3314700" y="3527425"/>
          <p14:tracePt t="33861" x="3322638" y="3505200"/>
          <p14:tracePt t="33878" x="3322638" y="3497263"/>
          <p14:tracePt t="33976" x="3322638" y="3535363"/>
          <p14:tracePt t="33983" x="3322638" y="3573463"/>
          <p14:tracePt t="33995" x="3322638" y="3627438"/>
          <p14:tracePt t="34012" x="3322638" y="3817938"/>
          <p14:tracePt t="34028" x="3336925" y="4000500"/>
          <p14:tracePt t="34045" x="3368675" y="4168775"/>
          <p14:tracePt t="34062" x="3375025" y="4259263"/>
          <p14:tracePt t="34078" x="3375025" y="4275138"/>
          <p14:tracePt t="34151" x="3375025" y="4267200"/>
          <p14:tracePt t="34159" x="3375025" y="4259263"/>
          <p14:tracePt t="34167" x="3375025" y="4237038"/>
          <p14:tracePt t="34178" x="3375025" y="4213225"/>
          <p14:tracePt t="34195" x="3375025" y="4160838"/>
          <p14:tracePt t="34212" x="3375025" y="4092575"/>
          <p14:tracePt t="34228" x="3375025" y="3984625"/>
          <p14:tracePt t="34245" x="3375025" y="3916363"/>
          <p14:tracePt t="34262" x="3390900" y="3825875"/>
          <p14:tracePt t="34278" x="3406775" y="3763963"/>
          <p14:tracePt t="34295" x="3436938" y="3679825"/>
          <p14:tracePt t="34312" x="3451225" y="3649663"/>
          <p14:tracePt t="34328" x="3467100" y="3611563"/>
          <p14:tracePt t="34345" x="3489325" y="3581400"/>
          <p14:tracePt t="34362" x="3513138" y="3559175"/>
          <p14:tracePt t="34378" x="3543300" y="3535363"/>
          <p14:tracePt t="34395" x="3603625" y="3535363"/>
          <p14:tracePt t="34412" x="3703638" y="3527425"/>
          <p14:tracePt t="34428" x="3856038" y="3527425"/>
          <p14:tracePt t="34445" x="4038600" y="3527425"/>
          <p14:tracePt t="34462" x="4237038" y="3527425"/>
          <p14:tracePt t="34479" x="4618038" y="3527425"/>
          <p14:tracePt t="34495" x="4816475" y="3527425"/>
          <p14:tracePt t="34512" x="4983163" y="3497263"/>
          <p14:tracePt t="34528" x="5059363" y="3489325"/>
          <p14:tracePt t="34545" x="5083175" y="3489325"/>
          <p14:tracePt t="34583" x="5097463" y="3489325"/>
          <p14:tracePt t="34595" x="5113338" y="3489325"/>
          <p14:tracePt t="34612" x="5165725" y="3489325"/>
          <p14:tracePt t="34628" x="5265738" y="3513138"/>
          <p14:tracePt t="34645" x="5356225" y="3543300"/>
          <p14:tracePt t="34662" x="5562600" y="3597275"/>
          <p14:tracePt t="34679" x="5707063" y="3635375"/>
          <p14:tracePt t="34695" x="5775325" y="3657600"/>
          <p14:tracePt t="34712" x="5799138" y="3665538"/>
          <p14:tracePt t="34784" x="5807075" y="3679825"/>
          <p14:tracePt t="34791" x="5807075" y="3703638"/>
          <p14:tracePt t="34799" x="5807075" y="3733800"/>
          <p14:tracePt t="34812" x="5807075" y="3771900"/>
          <p14:tracePt t="34829" x="5807075" y="3848100"/>
          <p14:tracePt t="34845" x="5813425" y="3902075"/>
          <p14:tracePt t="34863" x="5821363" y="3940175"/>
          <p14:tracePt t="34879" x="5821363" y="3946525"/>
          <p14:tracePt t="34912" x="5821363" y="3954463"/>
          <p14:tracePt t="34928" x="5821363" y="3962400"/>
          <p14:tracePt t="34945" x="5807075" y="3970338"/>
          <p14:tracePt t="34962" x="5715000" y="3984625"/>
          <p14:tracePt t="34979" x="5570538" y="4000500"/>
          <p14:tracePt t="34995" x="5364163" y="4000500"/>
          <p14:tracePt t="35012" x="5113338" y="4008438"/>
          <p14:tracePt t="35029" x="4822825" y="4038600"/>
          <p14:tracePt t="35045" x="4541838" y="4060825"/>
          <p14:tracePt t="35063" x="4144963" y="4060825"/>
          <p14:tracePt t="35079" x="3954463" y="4060825"/>
          <p14:tracePt t="35095" x="3817938" y="4060825"/>
          <p14:tracePt t="35112" x="3717925" y="4060825"/>
          <p14:tracePt t="35129" x="3641725" y="4060825"/>
          <p14:tracePt t="35145" x="3573463" y="4060825"/>
          <p14:tracePt t="35162" x="3413125" y="4030663"/>
          <p14:tracePt t="35179" x="3254375" y="4016375"/>
          <p14:tracePt t="35195" x="3048000" y="3992563"/>
          <p14:tracePt t="35212" x="2879725" y="3984625"/>
          <p14:tracePt t="35229" x="2751138" y="3962400"/>
          <p14:tracePt t="35245" x="2713038" y="3954463"/>
          <p14:tracePt t="35311" x="2705100" y="3946525"/>
          <p14:tracePt t="35319" x="2705100" y="3932238"/>
          <p14:tracePt t="35329" x="2713038" y="3902075"/>
          <p14:tracePt t="35345" x="2751138" y="3787775"/>
          <p14:tracePt t="35362" x="2827338" y="3657600"/>
          <p14:tracePt t="35379" x="2895600" y="3527425"/>
          <p14:tracePt t="35395" x="2941638" y="3459163"/>
          <p14:tracePt t="35412" x="2949575" y="3429000"/>
          <p14:tracePt t="35429" x="2963863" y="3413125"/>
          <p14:tracePt t="35445" x="2971800" y="3398838"/>
          <p14:tracePt t="35463" x="2987675" y="3382963"/>
          <p14:tracePt t="35479" x="3048000" y="3382963"/>
          <p14:tracePt t="35495" x="3200400" y="3382963"/>
          <p14:tracePt t="35512" x="3390900" y="3375025"/>
          <p14:tracePt t="35529" x="3733800" y="3375025"/>
          <p14:tracePt t="35546" x="4068763" y="3375025"/>
          <p14:tracePt t="35562" x="4335463" y="3375025"/>
          <p14:tracePt t="35579" x="4549775" y="3375025"/>
          <p14:tracePt t="35595" x="4724400" y="3352800"/>
          <p14:tracePt t="35612" x="4846638" y="3344863"/>
          <p14:tracePt t="35629" x="4945063" y="3314700"/>
          <p14:tracePt t="35645" x="5021263" y="3292475"/>
          <p14:tracePt t="35663" x="5083175" y="3284538"/>
          <p14:tracePt t="35695" x="5097463" y="3284538"/>
          <p14:tracePt t="35712" x="5135563" y="3284538"/>
          <p14:tracePt t="35729" x="5181600" y="3298825"/>
          <p14:tracePt t="35746" x="5249863" y="3344863"/>
          <p14:tracePt t="35762" x="5364163" y="3406775"/>
          <p14:tracePt t="35779" x="5464175" y="3475038"/>
          <p14:tracePt t="35796" x="5546725" y="3543300"/>
          <p14:tracePt t="35812" x="5570538" y="3565525"/>
          <p14:tracePt t="35829" x="5570538" y="3589338"/>
          <p14:tracePt t="35846" x="5584825" y="3611563"/>
          <p14:tracePt t="35863" x="5584825" y="3687763"/>
          <p14:tracePt t="35879" x="5584825" y="3771900"/>
          <p14:tracePt t="35896" x="5584825" y="3863975"/>
          <p14:tracePt t="35912" x="5532438" y="3992563"/>
          <p14:tracePt t="35929" x="5464175" y="4114800"/>
          <p14:tracePt t="35946" x="5380038" y="4191000"/>
          <p14:tracePt t="35962" x="5249863" y="4229100"/>
          <p14:tracePt t="35979" x="5075238" y="4244975"/>
          <p14:tracePt t="35996" x="4876800" y="4244975"/>
          <p14:tracePt t="36012" x="4610100" y="4244975"/>
          <p14:tracePt t="36029" x="4335463" y="4206875"/>
          <p14:tracePt t="36046" x="4016375" y="4160838"/>
          <p14:tracePt t="36063" x="3863975" y="4137025"/>
          <p14:tracePt t="36079" x="3817938" y="4114800"/>
          <p14:tracePt t="36096" x="3802063" y="4106863"/>
          <p14:tracePt t="36112" x="3802063" y="4098925"/>
          <p14:tracePt t="36129" x="3802063" y="4092575"/>
          <p14:tracePt t="36146" x="3802063" y="4068763"/>
          <p14:tracePt t="36162" x="3802063" y="4038600"/>
          <p14:tracePt t="36179" x="3802063" y="4000500"/>
          <p14:tracePt t="36196" x="3817938" y="3962400"/>
          <p14:tracePt t="36199" x="3817938" y="3932238"/>
          <p14:tracePt t="36212" x="3825875" y="3908425"/>
          <p14:tracePt t="36229" x="3832225" y="3840163"/>
          <p14:tracePt t="36247" x="3832225" y="3779838"/>
          <p14:tracePt t="36263" x="3832225" y="3756025"/>
          <p14:tracePt t="36319" x="3840163" y="3749675"/>
          <p14:tracePt t="36335" x="3840163" y="3771900"/>
          <p14:tracePt t="36343" x="3840163" y="3810000"/>
          <p14:tracePt t="36351" x="3840163" y="3863975"/>
          <p14:tracePt t="36362" x="3848100" y="3932238"/>
          <p14:tracePt t="36379" x="3870325" y="4098925"/>
          <p14:tracePt t="36396" x="3902075" y="4289425"/>
          <p14:tracePt t="36412" x="3946525" y="4419600"/>
          <p14:tracePt t="36429" x="3970338" y="4503738"/>
          <p14:tracePt t="36447" x="3970338" y="4564063"/>
          <p14:tracePt t="36463" x="3970338" y="4602163"/>
          <p14:tracePt t="36479" x="3970338" y="4610100"/>
          <p14:tracePt t="36513" x="3970338" y="4625975"/>
          <p14:tracePt t="36536" x="3970338" y="4632325"/>
          <p14:tracePt t="36546" x="3970338" y="4648200"/>
          <p14:tracePt t="36563" x="3970338" y="4664075"/>
          <p14:tracePt t="36579" x="3970338" y="4686300"/>
          <p14:tracePt t="36596" x="3984625" y="4708525"/>
          <p14:tracePt t="36613" x="4000500" y="4732338"/>
          <p14:tracePt t="36629" x="4008438" y="4740275"/>
          <p14:tracePt t="36647" x="4054475" y="4754563"/>
          <p14:tracePt t="36663" x="4054475" y="4762500"/>
          <p14:tracePt t="36679" x="4060825" y="4762500"/>
          <p14:tracePt t="36711" x="4068763" y="4762500"/>
          <p14:tracePt t="36719" x="4068763" y="4746625"/>
          <p14:tracePt t="36729" x="4068763" y="4724400"/>
          <p14:tracePt t="36746" x="4054475" y="4694238"/>
          <p14:tracePt t="36763" x="4016375" y="4640263"/>
          <p14:tracePt t="36779" x="3992563" y="4610100"/>
          <p14:tracePt t="36796" x="3984625" y="4602163"/>
          <p14:tracePt t="36813" x="3984625" y="4587875"/>
          <p14:tracePt t="36871" x="3984625" y="4579938"/>
          <p14:tracePt t="36879" x="3984625" y="4572000"/>
          <p14:tracePt t="36887" x="3984625" y="4564063"/>
          <p14:tracePt t="36896" x="3992563" y="4556125"/>
          <p14:tracePt t="36913" x="3992563" y="4541838"/>
          <p14:tracePt t="36929" x="4000500" y="4525963"/>
          <p14:tracePt t="36946" x="4000500" y="4511675"/>
          <p14:tracePt t="36963" x="4016375" y="4479925"/>
          <p14:tracePt t="36979" x="4030663" y="4449763"/>
          <p14:tracePt t="36996" x="4046538" y="4403725"/>
          <p14:tracePt t="37013" x="4054475" y="4351338"/>
          <p14:tracePt t="37029" x="4060825" y="4283075"/>
          <p14:tracePt t="37047" x="4076700" y="4206875"/>
          <p14:tracePt t="37063" x="4092575" y="4130675"/>
          <p14:tracePt t="37079" x="4098925" y="4038600"/>
          <p14:tracePt t="37096" x="4098925" y="3962400"/>
          <p14:tracePt t="37113" x="4098925" y="3916363"/>
          <p14:tracePt t="37129" x="4098925" y="3886200"/>
          <p14:tracePt t="37146" x="4098925" y="3863975"/>
          <p14:tracePt t="37631" x="4098925" y="3856038"/>
          <p14:tracePt t="37639" x="4168775" y="3856038"/>
          <p14:tracePt t="37648" x="4327525" y="3848100"/>
          <p14:tracePt t="37663" x="4953000" y="3733800"/>
          <p14:tracePt t="37680" x="5753100" y="3635375"/>
          <p14:tracePt t="37696" x="6637338" y="3429000"/>
          <p14:tracePt t="37713" x="7337425" y="3222625"/>
          <p14:tracePt t="37730" x="7612063" y="3086100"/>
          <p14:tracePt t="37746" x="7764463" y="2979738"/>
          <p14:tracePt t="37763" x="7788275" y="2933700"/>
          <p14:tracePt t="37780" x="7788275" y="2911475"/>
          <p14:tracePt t="37796" x="7794625" y="2879725"/>
          <p14:tracePt t="37813" x="7794625" y="2873375"/>
          <p14:tracePt t="37830" x="7802563" y="2849563"/>
          <p14:tracePt t="37846" x="7810500" y="2841625"/>
          <p14:tracePt t="37863" x="7832725" y="2835275"/>
          <p14:tracePt t="37880" x="7886700" y="2835275"/>
          <p14:tracePt t="37896" x="8001000" y="2835275"/>
          <p14:tracePt t="37913" x="8153400" y="2835275"/>
          <p14:tracePt t="37930" x="8283575" y="2827338"/>
          <p14:tracePt t="37946" x="8359775" y="2797175"/>
          <p14:tracePt t="37963" x="8404225" y="2765425"/>
          <p14:tracePt t="37980" x="8435975" y="2727325"/>
          <p14:tracePt t="37996" x="8442325" y="2720975"/>
          <p14:tracePt t="38013" x="8450263" y="2713038"/>
          <p14:tracePt t="38039" x="8420100" y="2697163"/>
          <p14:tracePt t="38048" x="8351838" y="2697163"/>
          <p14:tracePt t="38063" x="7908925" y="2797175"/>
          <p14:tracePt t="38080" x="7192963" y="3086100"/>
          <p14:tracePt t="38096" x="6400800" y="3535363"/>
          <p14:tracePt t="38113" x="5546725" y="3992563"/>
          <p14:tracePt t="38130" x="4808538" y="4343400"/>
          <p14:tracePt t="38146" x="4381500" y="4572000"/>
          <p14:tracePt t="38163" x="4259263" y="4587875"/>
          <p14:tracePt t="38180" x="4251325" y="4587875"/>
          <p14:tracePt t="38213" x="4244975" y="4579938"/>
          <p14:tracePt t="38230" x="4259263" y="4381500"/>
          <p14:tracePt t="38247" x="4259263" y="4313238"/>
          <p14:tracePt t="38263" x="4251325" y="4114800"/>
          <p14:tracePt t="38280" x="4213225" y="4038600"/>
          <p14:tracePt t="38297" x="4191000" y="3992563"/>
          <p14:tracePt t="38313" x="4168775" y="3970338"/>
          <p14:tracePt t="38330" x="4160838" y="3970338"/>
          <p14:tracePt t="38346" x="4144963" y="3970338"/>
          <p14:tracePt t="38363" x="4122738" y="3970338"/>
          <p14:tracePt t="38380" x="4060825" y="4022725"/>
          <p14:tracePt t="38396" x="4022725" y="4160838"/>
          <p14:tracePt t="38413" x="4008438" y="4335463"/>
          <p14:tracePt t="38431" x="4098925" y="4541838"/>
          <p14:tracePt t="38447" x="4130675" y="4602163"/>
          <p14:tracePt t="38463" x="4152900" y="4625975"/>
          <p14:tracePt t="38536" x="4175125" y="4610100"/>
          <p14:tracePt t="38543" x="4183063" y="4610100"/>
          <p14:tracePt t="38551" x="4206875" y="4572000"/>
          <p14:tracePt t="38563" x="4244975" y="4533900"/>
          <p14:tracePt t="38580" x="4397375" y="4457700"/>
          <p14:tracePt t="38597" x="4587875" y="4381500"/>
          <p14:tracePt t="38613" x="4778375" y="4343400"/>
          <p14:tracePt t="38631" x="5045075" y="4321175"/>
          <p14:tracePt t="38647" x="5105400" y="4321175"/>
          <p14:tracePt t="38663" x="5113338" y="4321175"/>
          <p14:tracePt t="38703" x="5113338" y="4327525"/>
          <p14:tracePt t="38720" x="5113338" y="4335463"/>
          <p14:tracePt t="38730" x="5113338" y="4351338"/>
          <p14:tracePt t="38747" x="5113338" y="4381500"/>
          <p14:tracePt t="38763" x="5113338" y="4427538"/>
          <p14:tracePt t="38780" x="5127625" y="4473575"/>
          <p14:tracePt t="38797" x="5165725" y="4541838"/>
          <p14:tracePt t="38813" x="5181600" y="4564063"/>
          <p14:tracePt t="38830" x="5181600" y="4572000"/>
          <p14:tracePt t="38856" x="5189538" y="4564063"/>
          <p14:tracePt t="38864" x="5189538" y="4533900"/>
          <p14:tracePt t="38880" x="5189538" y="4419600"/>
          <p14:tracePt t="38897" x="5113338" y="4267200"/>
          <p14:tracePt t="38913" x="4983163" y="4092575"/>
          <p14:tracePt t="38930" x="4854575" y="3940175"/>
          <p14:tracePt t="38947" x="4740275" y="3856038"/>
          <p14:tracePt t="38963" x="4694238" y="3817938"/>
          <p14:tracePt t="38980" x="4678363" y="3802063"/>
          <p14:tracePt t="39064" x="4670425" y="3794125"/>
          <p14:tracePt t="39071" x="4664075" y="3779838"/>
          <p14:tracePt t="39087" x="4656138" y="3763963"/>
          <p14:tracePt t="39097" x="4656138" y="3756025"/>
          <p14:tracePt t="39113" x="4640263" y="3741738"/>
          <p14:tracePt t="39159" x="4640263" y="3733800"/>
          <p14:tracePt t="39191" x="4640263" y="3756025"/>
          <p14:tracePt t="39199" x="4664075" y="3802063"/>
          <p14:tracePt t="39207" x="4702175" y="3878263"/>
          <p14:tracePt t="39215" x="4732338" y="3924300"/>
          <p14:tracePt t="39231" x="4784725" y="3984625"/>
          <p14:tracePt t="39247" x="4838700" y="4022725"/>
          <p14:tracePt t="39263" x="4884738" y="4030663"/>
          <p14:tracePt t="39280" x="4937125" y="4054475"/>
          <p14:tracePt t="39297" x="4953000" y="4054475"/>
          <p14:tracePt t="39368" x="4968875" y="4054475"/>
          <p14:tracePt t="39383" x="4975225" y="4068763"/>
          <p14:tracePt t="39391" x="4983163" y="4092575"/>
          <p14:tracePt t="39399" x="4999038" y="4144963"/>
          <p14:tracePt t="39414" x="5021263" y="4198938"/>
          <p14:tracePt t="39431" x="5067300" y="4389438"/>
          <p14:tracePt t="39447" x="5083175" y="4441825"/>
          <p14:tracePt t="39527" x="5083175" y="4449763"/>
          <p14:tracePt t="39543" x="5083175" y="4457700"/>
          <p14:tracePt t="39551" x="5083175" y="4473575"/>
          <p14:tracePt t="39564" x="5083175" y="4479925"/>
          <p14:tracePt t="39580" x="5083175" y="4503738"/>
          <p14:tracePt t="39597" x="5089525" y="4511675"/>
          <p14:tracePt t="39614" x="5113338" y="4511675"/>
          <p14:tracePt t="39631" x="5181600" y="4511675"/>
          <p14:tracePt t="39647" x="5235575" y="4511675"/>
          <p14:tracePt t="39664" x="5273675" y="4511675"/>
          <p14:tracePt t="39680" x="5311775" y="4503738"/>
          <p14:tracePt t="39752" x="5318125" y="4503738"/>
          <p14:tracePt t="39759" x="5326063" y="4495800"/>
          <p14:tracePt t="39791" x="5341938" y="4487863"/>
          <p14:tracePt t="39799" x="5349875" y="4487863"/>
          <p14:tracePt t="39807" x="5372100" y="4487863"/>
          <p14:tracePt t="39815" x="5402263" y="4487863"/>
          <p14:tracePt t="39831" x="5456238" y="4487863"/>
          <p14:tracePt t="39847" x="5494338" y="4487863"/>
          <p14:tracePt t="39911" x="5478463" y="4487863"/>
          <p14:tracePt t="39919" x="5448300" y="4487863"/>
          <p14:tracePt t="39930" x="5387975" y="4503738"/>
          <p14:tracePt t="39947" x="5265738" y="4525963"/>
          <p14:tracePt t="39964" x="5127625" y="4564063"/>
          <p14:tracePt t="39980" x="5021263" y="4594225"/>
          <p14:tracePt t="39997" x="4968875" y="4602163"/>
          <p14:tracePt t="40055" x="4953000" y="4602163"/>
          <p14:tracePt t="40063" x="4953000" y="4618038"/>
          <p14:tracePt t="40079" x="4953000" y="4632325"/>
          <p14:tracePt t="40087" x="4953000" y="4640263"/>
          <p14:tracePt t="40097" x="4953000" y="4664075"/>
          <p14:tracePt t="40114" x="4968875" y="4702175"/>
          <p14:tracePt t="40130" x="4983163" y="4770438"/>
          <p14:tracePt t="40147" x="5021263" y="4838700"/>
          <p14:tracePt t="40164" x="5037138" y="4906963"/>
          <p14:tracePt t="40180" x="5045075" y="4968875"/>
          <p14:tracePt t="40197" x="5045075" y="5013325"/>
          <p14:tracePt t="40214" x="5045075" y="5021263"/>
          <p14:tracePt t="40231" x="5045075" y="5045075"/>
          <p14:tracePt t="40247" x="5021263" y="5067300"/>
          <p14:tracePt t="40264" x="4991100" y="5075238"/>
          <p14:tracePt t="40281" x="4968875" y="5097463"/>
          <p14:tracePt t="40297" x="4945063" y="5127625"/>
          <p14:tracePt t="40314" x="4945063" y="5165725"/>
          <p14:tracePt t="40330" x="4930775" y="5203825"/>
          <p14:tracePt t="40347" x="4930775" y="5235575"/>
          <p14:tracePt t="40364" x="4937125" y="5280025"/>
          <p14:tracePt t="40381" x="4960938" y="5311775"/>
          <p14:tracePt t="40397" x="4968875" y="5326063"/>
          <p14:tracePt t="40414" x="4968875" y="5334000"/>
          <p14:tracePt t="41048" x="5006975" y="5303838"/>
          <p14:tracePt t="41056" x="5029200" y="5241925"/>
          <p14:tracePt t="41064" x="5045075" y="5189538"/>
          <p14:tracePt t="41081" x="5045075" y="5121275"/>
          <p14:tracePt t="41097" x="5037138" y="5097463"/>
        </p14:tracePtLst>
      </p14:laserTraceLst>
    </p:ext>
  </p:extLs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6797" t="32126" r="10211" b="18753"/>
          <a:stretch/>
        </p:blipFill>
        <p:spPr>
          <a:xfrm>
            <a:off x="2090190" y="1885244"/>
            <a:ext cx="7685989" cy="4007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901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2083"/>
    </mc:Choice>
    <mc:Fallback xmlns="">
      <p:transition advTm="52083"/>
    </mc:Fallback>
  </mc:AlternateContent>
  <p:extLst>
    <p:ext uri="{3A86A75C-4F4B-4683-9AE1-C65F6400EC91}">
      <p14:laserTraceLst xmlns:p14="http://schemas.microsoft.com/office/powerpoint/2010/main">
        <p14:tracePtLst>
          <p14:tracePt t="511" x="5029200" y="5089525"/>
          <p14:tracePt t="519" x="5021263" y="5029200"/>
          <p14:tracePt t="527" x="4991100" y="4899025"/>
          <p14:tracePt t="540" x="4975225" y="4792663"/>
          <p14:tracePt t="557" x="4906963" y="4625975"/>
          <p14:tracePt t="575" x="4784725" y="4411663"/>
          <p14:tracePt t="590" x="4640263" y="4237038"/>
          <p14:tracePt t="607" x="4397375" y="3992563"/>
          <p14:tracePt t="624" x="4152900" y="3802063"/>
          <p14:tracePt t="640" x="3946525" y="3679825"/>
          <p14:tracePt t="657" x="3794125" y="3611563"/>
          <p14:tracePt t="674" x="3665538" y="3565525"/>
          <p14:tracePt t="690" x="3589338" y="3543300"/>
          <p14:tracePt t="707" x="3551238" y="3543300"/>
          <p14:tracePt t="724" x="3535363" y="3543300"/>
          <p14:tracePt t="757" x="3527425" y="3543300"/>
          <p14:tracePt t="831" x="3513138" y="3543300"/>
          <p14:tracePt t="839" x="3505200" y="3505200"/>
          <p14:tracePt t="847" x="3497263" y="3444875"/>
          <p14:tracePt t="857" x="3475038" y="3398838"/>
          <p14:tracePt t="874" x="3459163" y="3284538"/>
          <p14:tracePt t="890" x="3436938" y="3178175"/>
          <p14:tracePt t="907" x="3429000" y="3094038"/>
          <p14:tracePt t="924" x="3421063" y="3025775"/>
          <p14:tracePt t="927" x="3421063" y="2987675"/>
          <p14:tracePt t="941" x="3421063" y="2963863"/>
          <p14:tracePt t="957" x="3421063" y="2933700"/>
          <p14:tracePt t="974" x="3421063" y="2925763"/>
          <p14:tracePt t="1032" x="3421063" y="2917825"/>
          <p14:tracePt t="1095" x="3429000" y="2917825"/>
          <p14:tracePt t="1103" x="3436938" y="2917825"/>
          <p14:tracePt t="1159" x="3436938" y="2911475"/>
          <p14:tracePt t="1167" x="3444875" y="2903538"/>
          <p14:tracePt t="1176" x="3444875" y="2895600"/>
          <p14:tracePt t="1191" x="3451225" y="2887663"/>
          <p14:tracePt t="1207" x="3459163" y="2865438"/>
          <p14:tracePt t="1224" x="3459163" y="2841625"/>
          <p14:tracePt t="1241" x="3459163" y="2827338"/>
          <p14:tracePt t="1257" x="3482975" y="2797175"/>
          <p14:tracePt t="1274" x="3482975" y="2759075"/>
          <p14:tracePt t="1291" x="3505200" y="2720975"/>
          <p14:tracePt t="1307" x="3513138" y="2682875"/>
          <p14:tracePt t="1324" x="3527425" y="2651125"/>
          <p14:tracePt t="1341" x="3535363" y="2636838"/>
          <p14:tracePt t="1357" x="3543300" y="2628900"/>
          <p14:tracePt t="1374" x="3543300" y="2620963"/>
          <p14:tracePt t="1439" x="3551238" y="2606675"/>
          <p14:tracePt t="1448" x="3573463" y="2590800"/>
          <p14:tracePt t="1457" x="3619500" y="2590800"/>
          <p14:tracePt t="1474" x="3695700" y="2568575"/>
          <p14:tracePt t="1491" x="3779838" y="2536825"/>
          <p14:tracePt t="1507" x="3863975" y="2522538"/>
          <p14:tracePt t="1524" x="3908425" y="2514600"/>
          <p14:tracePt t="2288" x="3916363" y="2514600"/>
          <p14:tracePt t="2303" x="3916363" y="2506663"/>
          <p14:tracePt t="3032" x="3940175" y="2530475"/>
          <p14:tracePt t="3039" x="3962400" y="2574925"/>
          <p14:tracePt t="3047" x="3992563" y="2598738"/>
          <p14:tracePt t="3058" x="4016375" y="2613025"/>
          <p14:tracePt t="3074" x="4076700" y="2628900"/>
          <p14:tracePt t="3091" x="4114800" y="2636838"/>
          <p14:tracePt t="3107" x="4122738" y="2636838"/>
          <p14:tracePt t="3141" x="4130675" y="2636838"/>
          <p14:tracePt t="3159" x="4206875" y="2590800"/>
          <p14:tracePt t="3175" x="4221163" y="2568575"/>
          <p14:tracePt t="3191" x="4297363" y="2454275"/>
          <p14:tracePt t="3208" x="4351338" y="2400300"/>
          <p14:tracePt t="3225" x="4359275" y="2378075"/>
          <p14:tracePt t="3241" x="4373563" y="2354263"/>
          <p14:tracePt t="3258" x="4381500" y="2346325"/>
          <p14:tracePt t="3720" x="4381500" y="2362200"/>
          <p14:tracePt t="3727" x="4381500" y="2392363"/>
          <p14:tracePt t="3735" x="4381500" y="2416175"/>
          <p14:tracePt t="3743" x="4389438" y="2446338"/>
          <p14:tracePt t="3759" x="4411663" y="2514600"/>
          <p14:tracePt t="3775" x="4441825" y="2568575"/>
          <p14:tracePt t="3792" x="4465638" y="2590800"/>
          <p14:tracePt t="3808" x="4487863" y="2598738"/>
          <p14:tracePt t="3825" x="4495800" y="2598738"/>
          <p14:tracePt t="3842" x="4503738" y="2598738"/>
          <p14:tracePt t="3858" x="4518025" y="2598738"/>
          <p14:tracePt t="3875" x="4549775" y="2574925"/>
          <p14:tracePt t="3892" x="4594225" y="2468563"/>
          <p14:tracePt t="3908" x="4625975" y="2362200"/>
          <p14:tracePt t="3925" x="4664075" y="2255838"/>
          <p14:tracePt t="3942" x="4670425" y="2171700"/>
          <p14:tracePt t="3945" x="4678363" y="2125663"/>
          <p14:tracePt t="3959" x="4694238" y="2049463"/>
          <p14:tracePt t="3975" x="4702175" y="2003425"/>
          <p14:tracePt t="3992" x="4702175" y="1981200"/>
          <p14:tracePt t="4008" x="4702175" y="1965325"/>
          <p14:tracePt t="4159" x="4708525" y="1965325"/>
          <p14:tracePt t="4167" x="4708525" y="1973263"/>
          <p14:tracePt t="4176" x="4708525" y="1997075"/>
          <p14:tracePt t="4192" x="4708525" y="2041525"/>
          <p14:tracePt t="4208" x="4708525" y="2103438"/>
          <p14:tracePt t="4225" x="4708525" y="2163763"/>
          <p14:tracePt t="4242" x="4708525" y="2209800"/>
          <p14:tracePt t="4258" x="4708525" y="2239963"/>
          <p14:tracePt t="4275" x="4708525" y="2247900"/>
          <p14:tracePt t="4292" x="4708525" y="2263775"/>
          <p14:tracePt t="4309" x="4708525" y="2270125"/>
          <p14:tracePt t="4351" x="4702175" y="2270125"/>
          <p14:tracePt t="4367" x="4694238" y="2263775"/>
          <p14:tracePt t="4383" x="4694238" y="2255838"/>
          <p14:tracePt t="4392" x="4686300" y="2239963"/>
          <p14:tracePt t="4408" x="4686300" y="2225675"/>
          <p14:tracePt t="4425" x="4678363" y="2209800"/>
          <p14:tracePt t="4442" x="4678363" y="2193925"/>
          <p14:tracePt t="4535" x="4678363" y="2225675"/>
          <p14:tracePt t="4543" x="4678363" y="2263775"/>
          <p14:tracePt t="4551" x="4678363" y="2324100"/>
          <p14:tracePt t="4560" x="4678363" y="2378075"/>
          <p14:tracePt t="4575" x="4678363" y="2468563"/>
          <p14:tracePt t="4592" x="4678363" y="2522538"/>
          <p14:tracePt t="4608" x="4678363" y="2530475"/>
          <p14:tracePt t="4663" x="4670425" y="2536825"/>
          <p14:tracePt t="4695" x="4664075" y="2530475"/>
          <p14:tracePt t="4703" x="4656138" y="2514600"/>
          <p14:tracePt t="4711" x="4656138" y="2498725"/>
          <p14:tracePt t="4725" x="4648200" y="2484438"/>
          <p14:tracePt t="4743" x="4640263" y="2454275"/>
          <p14:tracePt t="4759" x="4640263" y="2430463"/>
          <p14:tracePt t="4775" x="4640263" y="2422525"/>
          <p14:tracePt t="4903" x="4640263" y="2438400"/>
          <p14:tracePt t="4911" x="4640263" y="2446338"/>
          <p14:tracePt t="4935" x="4640263" y="2454275"/>
          <p14:tracePt t="4951" x="4640263" y="2460625"/>
          <p14:tracePt t="4967" x="4640263" y="2468563"/>
          <p14:tracePt t="4999" x="4640263" y="2476500"/>
          <p14:tracePt t="5031" x="4640263" y="2484438"/>
          <p14:tracePt t="5527" x="4640263" y="2492375"/>
          <p14:tracePt t="5536" x="4640263" y="2498725"/>
          <p14:tracePt t="5543" x="4648200" y="2506663"/>
          <p14:tracePt t="5559" x="4670425" y="2522538"/>
          <p14:tracePt t="5575" x="4716463" y="2530475"/>
          <p14:tracePt t="5592" x="4816475" y="2552700"/>
          <p14:tracePt t="5609" x="4914900" y="2552700"/>
          <p14:tracePt t="5625" x="4991100" y="2552700"/>
          <p14:tracePt t="5642" x="5051425" y="2552700"/>
          <p14:tracePt t="5659" x="5105400" y="2552700"/>
          <p14:tracePt t="5675" x="5165725" y="2536825"/>
          <p14:tracePt t="5692" x="5211763" y="2522538"/>
          <p14:tracePt t="5709" x="5241925" y="2514600"/>
          <p14:tracePt t="5726" x="5280025" y="2492375"/>
          <p14:tracePt t="5743" x="5326063" y="2460625"/>
          <p14:tracePt t="5759" x="5349875" y="2454275"/>
          <p14:tracePt t="5776" x="5380038" y="2454275"/>
          <p14:tracePt t="5792" x="5432425" y="2438400"/>
          <p14:tracePt t="5809" x="5532438" y="2438400"/>
          <p14:tracePt t="5826" x="5668963" y="2438400"/>
          <p14:tracePt t="5842" x="5807075" y="2438400"/>
          <p14:tracePt t="5859" x="5943600" y="2446338"/>
          <p14:tracePt t="5876" x="6080125" y="2468563"/>
          <p14:tracePt t="5892" x="6226175" y="2514600"/>
          <p14:tracePt t="5909" x="6332538" y="2536825"/>
          <p14:tracePt t="5926" x="6454775" y="2568575"/>
          <p14:tracePt t="5943" x="6629400" y="2590800"/>
          <p14:tracePt t="5959" x="6705600" y="2590800"/>
          <p14:tracePt t="5976" x="6765925" y="2590800"/>
          <p14:tracePt t="5992" x="6797675" y="2590800"/>
          <p14:tracePt t="6009" x="6811963" y="2582863"/>
          <p14:tracePt t="6026" x="6827838" y="2568575"/>
          <p14:tracePt t="6042" x="6835775" y="2536825"/>
          <p14:tracePt t="6059" x="6850063" y="2514600"/>
          <p14:tracePt t="6076" x="6850063" y="2506663"/>
          <p14:tracePt t="6092" x="6858000" y="2498725"/>
          <p14:tracePt t="6127" x="6858000" y="2492375"/>
          <p14:tracePt t="6143" x="6850063" y="2492375"/>
          <p14:tracePt t="6159" x="6811963" y="2476500"/>
          <p14:tracePt t="6176" x="6781800" y="2476500"/>
          <p14:tracePt t="6192" x="6721475" y="2476500"/>
          <p14:tracePt t="6209" x="6637338" y="2476500"/>
          <p14:tracePt t="6226" x="6537325" y="2506663"/>
          <p14:tracePt t="6242" x="6454775" y="2514600"/>
          <p14:tracePt t="6259" x="6392863" y="2514600"/>
          <p14:tracePt t="6276" x="6316663" y="2514600"/>
          <p14:tracePt t="6292" x="6256338" y="2514600"/>
          <p14:tracePt t="6309" x="6194425" y="2514600"/>
          <p14:tracePt t="6326" x="6118225" y="2498725"/>
          <p14:tracePt t="6343" x="6088063" y="2484438"/>
          <p14:tracePt t="6359" x="6073775" y="2476500"/>
          <p14:tracePt t="6376" x="6065838" y="2476500"/>
          <p14:tracePt t="6495" x="6073775" y="2476500"/>
          <p14:tracePt t="6503" x="6080125" y="2476500"/>
          <p14:tracePt t="6511" x="6096000" y="2476500"/>
          <p14:tracePt t="6526" x="6111875" y="2476500"/>
          <p14:tracePt t="6542" x="6126163" y="2476500"/>
          <p14:tracePt t="6559" x="6194425" y="2498725"/>
          <p14:tracePt t="6576" x="6264275" y="2506663"/>
          <p14:tracePt t="6593" x="6370638" y="2506663"/>
          <p14:tracePt t="6609" x="6492875" y="2506663"/>
          <p14:tracePt t="6626" x="6637338" y="2506663"/>
          <p14:tracePt t="6643" x="6765925" y="2506663"/>
          <p14:tracePt t="6659" x="6865938" y="2506663"/>
          <p14:tracePt t="6676" x="6934200" y="2506663"/>
          <p14:tracePt t="6693" x="6964363" y="2498725"/>
          <p14:tracePt t="6709" x="6988175" y="2492375"/>
          <p14:tracePt t="6727" x="7018338" y="2476500"/>
          <p14:tracePt t="6743" x="7026275" y="2468563"/>
          <p14:tracePt t="6759" x="7108825" y="2430463"/>
          <p14:tracePt t="6776" x="7200900" y="2408238"/>
          <p14:tracePt t="6793" x="7292975" y="2400300"/>
          <p14:tracePt t="6809" x="7399338" y="2378075"/>
          <p14:tracePt t="6826" x="7505700" y="2370138"/>
          <p14:tracePt t="6843" x="7559675" y="2362200"/>
          <p14:tracePt t="6859" x="7589838" y="2362200"/>
          <p14:tracePt t="6876" x="7627938" y="2339975"/>
          <p14:tracePt t="6893" x="7666038" y="2316163"/>
          <p14:tracePt t="6909" x="7688263" y="2301875"/>
          <p14:tracePt t="6927" x="7750175" y="2255838"/>
          <p14:tracePt t="6943" x="7810500" y="2193925"/>
          <p14:tracePt t="6959" x="7848600" y="2141538"/>
          <p14:tracePt t="6976" x="7894638" y="2087563"/>
          <p14:tracePt t="6993" x="7940675" y="2041525"/>
          <p14:tracePt t="7009" x="7985125" y="2003425"/>
          <p14:tracePt t="7026" x="8023225" y="1965325"/>
          <p14:tracePt t="7043" x="8039100" y="1958975"/>
          <p14:tracePt t="7059" x="8047038" y="1951038"/>
          <p14:tracePt t="7151" x="8054975" y="1951038"/>
          <p14:tracePt t="7167" x="8077200" y="1951038"/>
          <p14:tracePt t="7175" x="8093075" y="1965325"/>
          <p14:tracePt t="7183" x="8107363" y="1973263"/>
          <p14:tracePt t="7193" x="8115300" y="1997075"/>
          <p14:tracePt t="7209" x="8137525" y="2019300"/>
          <p14:tracePt t="7226" x="8137525" y="2057400"/>
          <p14:tracePt t="7243" x="8137525" y="2095500"/>
          <p14:tracePt t="7259" x="8137525" y="2133600"/>
          <p14:tracePt t="7276" x="8137525" y="2187575"/>
          <p14:tracePt t="7293" x="8137525" y="2239963"/>
          <p14:tracePt t="7309" x="8137525" y="2301875"/>
          <p14:tracePt t="7327" x="8137525" y="2400300"/>
          <p14:tracePt t="7343" x="8137525" y="2460625"/>
          <p14:tracePt t="7359" x="8137525" y="2506663"/>
          <p14:tracePt t="7376" x="8137525" y="2552700"/>
          <p14:tracePt t="7393" x="8137525" y="2574925"/>
          <p14:tracePt t="7409" x="8145463" y="2606675"/>
          <p14:tracePt t="7426" x="8153400" y="2628900"/>
          <p14:tracePt t="7443" x="8161338" y="2651125"/>
          <p14:tracePt t="7460" x="8161338" y="2667000"/>
          <p14:tracePt t="7476" x="8169275" y="2689225"/>
          <p14:tracePt t="7493" x="8183563" y="2720975"/>
          <p14:tracePt t="7510" x="8183563" y="2743200"/>
          <p14:tracePt t="7526" x="8191500" y="2765425"/>
          <p14:tracePt t="7543" x="8199438" y="2773363"/>
          <p14:tracePt t="8055" x="8207375" y="2773363"/>
          <p14:tracePt t="8063" x="8213725" y="2759075"/>
          <p14:tracePt t="8071" x="8245475" y="2759075"/>
          <p14:tracePt t="8079" x="8283575" y="2735263"/>
          <p14:tracePt t="8093" x="8343900" y="2713038"/>
          <p14:tracePt t="8110" x="8458200" y="2636838"/>
          <p14:tracePt t="8127" x="8526463" y="2582863"/>
          <p14:tracePt t="8143" x="8580438" y="2544763"/>
          <p14:tracePt t="8160" x="8602663" y="2522538"/>
          <p14:tracePt t="8176" x="8632825" y="2506663"/>
          <p14:tracePt t="8193" x="8656638" y="2484438"/>
          <p14:tracePt t="8210" x="8670925" y="2476500"/>
          <p14:tracePt t="8226" x="8686800" y="2460625"/>
          <p14:tracePt t="8243" x="8716963" y="2446338"/>
          <p14:tracePt t="8260" x="8763000" y="2438400"/>
          <p14:tracePt t="8276" x="8839200" y="2416175"/>
          <p14:tracePt t="8293" x="8923338" y="2400300"/>
          <p14:tracePt t="8310" x="9029700" y="2378075"/>
          <p14:tracePt t="8326" x="9067800" y="2370138"/>
          <p14:tracePt t="8343" x="9105900" y="2362200"/>
          <p14:tracePt t="8360" x="9113838" y="2362200"/>
          <p14:tracePt t="8376" x="9121775" y="2362200"/>
          <p14:tracePt t="8410" x="9136063" y="2362200"/>
          <p14:tracePt t="8427" x="9151938" y="2362200"/>
          <p14:tracePt t="8443" x="9212263" y="2378075"/>
          <p14:tracePt t="8460" x="9326563" y="2416175"/>
          <p14:tracePt t="8477" x="9388475" y="2422525"/>
          <p14:tracePt t="8479" x="9440863" y="2422525"/>
          <p14:tracePt t="8493" x="9486900" y="2422525"/>
          <p14:tracePt t="8511" x="9585325" y="2446338"/>
          <p14:tracePt t="8526" x="9593263" y="2446338"/>
          <p14:tracePt t="8543" x="9609138" y="2446338"/>
          <p14:tracePt t="8631" x="9617075" y="2446338"/>
          <p14:tracePt t="8648" x="9623425" y="2446338"/>
          <p14:tracePt t="8655" x="9631363" y="2454275"/>
          <p14:tracePt t="8671" x="9639300" y="2454275"/>
          <p14:tracePt t="8679" x="9647238" y="2460625"/>
          <p14:tracePt t="8694" x="9661525" y="2460625"/>
          <p14:tracePt t="8711" x="9707563" y="2476500"/>
          <p14:tracePt t="8727" x="9723438" y="2484438"/>
          <p14:tracePt t="8743" x="9731375" y="2484438"/>
          <p14:tracePt t="8839" x="9723438" y="2492375"/>
          <p14:tracePt t="8847" x="9715500" y="2492375"/>
          <p14:tracePt t="8855" x="9699625" y="2492375"/>
          <p14:tracePt t="8863" x="9685338" y="2498725"/>
          <p14:tracePt t="8877" x="9669463" y="2498725"/>
          <p14:tracePt t="8894" x="9647238" y="2498725"/>
          <p14:tracePt t="8911" x="9623425" y="2506663"/>
          <p14:tracePt t="8927" x="9578975" y="2522538"/>
          <p14:tracePt t="8943" x="9525000" y="2522538"/>
          <p14:tracePt t="8960" x="9464675" y="2530475"/>
          <p14:tracePt t="8977" x="9410700" y="2552700"/>
          <p14:tracePt t="8993" x="9380538" y="2560638"/>
          <p14:tracePt t="9010" x="9356725" y="2568575"/>
          <p14:tracePt t="9027" x="9350375" y="2568575"/>
          <p14:tracePt t="9043" x="9342438" y="2582863"/>
          <p14:tracePt t="9060" x="9334500" y="2582863"/>
          <p14:tracePt t="9077" x="9312275" y="2598738"/>
          <p14:tracePt t="9093" x="9296400" y="2606675"/>
          <p14:tracePt t="9111" x="9242425" y="2628900"/>
          <p14:tracePt t="9127" x="9182100" y="2636838"/>
          <p14:tracePt t="9143" x="9097963" y="2667000"/>
          <p14:tracePt t="9160" x="8945563" y="2674938"/>
          <p14:tracePt t="9177" x="8785225" y="2674938"/>
          <p14:tracePt t="9193" x="8640763" y="2674938"/>
          <p14:tracePt t="9210" x="8626475" y="2659063"/>
          <p14:tracePt t="9471" x="8594725" y="2659063"/>
          <p14:tracePt t="9479" x="8512175" y="2644775"/>
          <p14:tracePt t="9487" x="8435975" y="2613025"/>
          <p14:tracePt t="9495" x="8374063" y="2574925"/>
          <p14:tracePt t="9510" x="8245475" y="2476500"/>
          <p14:tracePt t="9527" x="8123238" y="2354263"/>
          <p14:tracePt t="9544" x="8077200" y="2263775"/>
          <p14:tracePt t="9560" x="8077200" y="2155825"/>
          <p14:tracePt t="9577" x="8123238" y="2019300"/>
          <p14:tracePt t="9594" x="8237538" y="1844675"/>
          <p14:tracePt t="9610" x="8404225" y="1692275"/>
          <p14:tracePt t="9627" x="8564563" y="1584325"/>
          <p14:tracePt t="9644" x="8763000" y="1477963"/>
          <p14:tracePt t="9660" x="8953500" y="1393825"/>
          <p14:tracePt t="9677" x="9197975" y="1317625"/>
          <p14:tracePt t="9694" x="9669463" y="1241425"/>
          <p14:tracePt t="9711" x="9913938" y="1235075"/>
          <p14:tracePt t="9727" x="10112375" y="1235075"/>
          <p14:tracePt t="9744" x="10317163" y="1249363"/>
          <p14:tracePt t="9760" x="10485438" y="1317625"/>
          <p14:tracePt t="9777" x="10553700" y="1387475"/>
          <p14:tracePt t="9794" x="10583863" y="1501775"/>
          <p14:tracePt t="9810" x="10591800" y="1684338"/>
          <p14:tracePt t="9827" x="10561638" y="1905000"/>
          <p14:tracePt t="9844" x="10385425" y="2225675"/>
          <p14:tracePt t="9860" x="10104438" y="2552700"/>
          <p14:tracePt t="9877" x="9655175" y="2835275"/>
          <p14:tracePt t="9894" x="8809038" y="3146425"/>
          <p14:tracePt t="9911" x="8321675" y="3200400"/>
          <p14:tracePt t="9927" x="7832725" y="3170238"/>
          <p14:tracePt t="9944" x="7437438" y="2987675"/>
          <p14:tracePt t="9960" x="7140575" y="2765425"/>
          <p14:tracePt t="9977" x="7002463" y="2568575"/>
          <p14:tracePt t="9994" x="6950075" y="2232025"/>
          <p14:tracePt t="10010" x="6950075" y="1874838"/>
          <p14:tracePt t="10027" x="7094538" y="1600200"/>
          <p14:tracePt t="10044" x="7269163" y="1363663"/>
          <p14:tracePt t="10060" x="7413625" y="1227138"/>
          <p14:tracePt t="10077" x="7559675" y="1135063"/>
          <p14:tracePt t="10095" x="7734300" y="1089025"/>
          <p14:tracePt t="10110" x="7788275" y="1089025"/>
          <p14:tracePt t="10127" x="7985125" y="1120775"/>
          <p14:tracePt t="10144" x="8153400" y="1211263"/>
          <p14:tracePt t="10160" x="8267700" y="1341438"/>
          <p14:tracePt t="10177" x="8313738" y="1554163"/>
          <p14:tracePt t="10194" x="8313738" y="1935163"/>
          <p14:tracePt t="10210" x="8237538" y="2339975"/>
          <p14:tracePt t="10227" x="8069263" y="2644775"/>
          <p14:tracePt t="10244" x="7908925" y="2781300"/>
          <p14:tracePt t="10260" x="7780338" y="2857500"/>
          <p14:tracePt t="10277" x="7712075" y="2865438"/>
          <p14:tracePt t="10294" x="7612063" y="2857500"/>
          <p14:tracePt t="10310" x="7566025" y="2811463"/>
          <p14:tracePt t="10327" x="7445375" y="2606675"/>
          <p14:tracePt t="10344" x="7413625" y="2468563"/>
          <p14:tracePt t="10361" x="7459663" y="2286000"/>
          <p14:tracePt t="10377" x="7650163" y="2103438"/>
          <p14:tracePt t="10394" x="8115300" y="1935163"/>
          <p14:tracePt t="10411" x="8740775" y="1920875"/>
          <p14:tracePt t="10427" x="9356725" y="1965325"/>
          <p14:tracePt t="10444" x="9769475" y="2171700"/>
          <p14:tracePt t="10461" x="10004425" y="2408238"/>
          <p14:tracePt t="10463" x="10050463" y="2574925"/>
          <p14:tracePt t="10477" x="10050463" y="2705100"/>
          <p14:tracePt t="10494" x="9799638" y="3154363"/>
          <p14:tracePt t="10511" x="9623425" y="3292475"/>
          <p14:tracePt t="10527" x="9097963" y="3421063"/>
          <p14:tracePt t="10544" x="8823325" y="3375025"/>
          <p14:tracePt t="10561" x="8466138" y="3101975"/>
          <p14:tracePt t="10577" x="8047038" y="2644775"/>
          <p14:tracePt t="10594" x="7802563" y="2422525"/>
          <p14:tracePt t="10611" x="7788275" y="2316163"/>
          <p14:tracePt t="10627" x="7864475" y="2201863"/>
          <p14:tracePt t="10644" x="8199438" y="2133600"/>
          <p14:tracePt t="10661" x="8847138" y="2103438"/>
          <p14:tracePt t="10677" x="9388475" y="2179638"/>
          <p14:tracePt t="10695" x="9745663" y="2408238"/>
          <p14:tracePt t="10711" x="9769475" y="2590800"/>
          <p14:tracePt t="10727" x="9661525" y="2789238"/>
          <p14:tracePt t="10744" x="9288463" y="2955925"/>
          <p14:tracePt t="10761" x="8716963" y="3063875"/>
          <p14:tracePt t="10777" x="8305800" y="3063875"/>
          <p14:tracePt t="10794" x="8123238" y="3048000"/>
          <p14:tracePt t="10811" x="8099425" y="3040063"/>
          <p14:tracePt t="10844" x="8115300" y="3025775"/>
          <p14:tracePt t="10861" x="8161338" y="3009900"/>
          <p14:tracePt t="10877" x="8175625" y="3001963"/>
          <p14:tracePt t="11015" x="8153400" y="2994025"/>
          <p14:tracePt t="11023" x="8137525" y="2987675"/>
          <p14:tracePt t="11031" x="8115300" y="2987675"/>
          <p14:tracePt t="11044" x="8093075" y="2971800"/>
          <p14:tracePt t="11061" x="8023225" y="2955925"/>
          <p14:tracePt t="11077" x="7916863" y="2925763"/>
          <p14:tracePt t="11095" x="7658100" y="2849563"/>
          <p14:tracePt t="11111" x="7413625" y="2789238"/>
          <p14:tracePt t="11128" x="7162800" y="2713038"/>
          <p14:tracePt t="11144" x="6950075" y="2651125"/>
          <p14:tracePt t="11161" x="6781800" y="2606675"/>
          <p14:tracePt t="11178" x="6675438" y="2574925"/>
          <p14:tracePt t="11194" x="6645275" y="2568575"/>
          <p14:tracePt t="26783" x="6637338" y="2560638"/>
          <p14:tracePt t="26791" x="6599238" y="2560638"/>
          <p14:tracePt t="26800" x="6515100" y="2568575"/>
          <p14:tracePt t="26816" x="6294438" y="2598738"/>
          <p14:tracePt t="26833" x="5981700" y="2598738"/>
          <p14:tracePt t="26850" x="5546725" y="2659063"/>
          <p14:tracePt t="26867" x="4953000" y="2697163"/>
          <p14:tracePt t="26883" x="4503738" y="2697163"/>
          <p14:tracePt t="26900" x="4191000" y="2697163"/>
          <p14:tracePt t="26917" x="4038600" y="2674938"/>
          <p14:tracePt t="26933" x="4000500" y="2644775"/>
          <p14:tracePt t="26951" x="3992563" y="2628900"/>
          <p14:tracePt t="26983" x="3946525" y="2582863"/>
          <p14:tracePt t="27000" x="3802063" y="2498725"/>
          <p14:tracePt t="27017" x="3679825" y="2416175"/>
          <p14:tracePt t="27033" x="3619500" y="2408238"/>
          <p14:tracePt t="27050" x="3611563" y="2400300"/>
          <p14:tracePt t="27067" x="3597275" y="2392363"/>
          <p14:tracePt t="27083" x="3573463" y="2392363"/>
          <p14:tracePt t="27296" x="3565525" y="2378075"/>
          <p14:tracePt t="27303" x="3589338" y="2354263"/>
          <p14:tracePt t="27311" x="3657600" y="2332038"/>
          <p14:tracePt t="27319" x="3733800" y="2301875"/>
          <p14:tracePt t="27333" x="3771900" y="2293938"/>
          <p14:tracePt t="27351" x="3832225" y="2293938"/>
          <p14:tracePt t="27367" x="3856038" y="2293938"/>
          <p14:tracePt t="27383" x="3870325" y="2293938"/>
          <p14:tracePt t="27455" x="3886200" y="2293938"/>
          <p14:tracePt t="27463" x="3894138" y="2301875"/>
          <p14:tracePt t="27471" x="3908425" y="2308225"/>
          <p14:tracePt t="27483" x="3916363" y="2332038"/>
          <p14:tracePt t="27500" x="3924300" y="2346325"/>
          <p14:tracePt t="27517" x="3932238" y="2384425"/>
          <p14:tracePt t="27520" x="3940175" y="2408238"/>
          <p14:tracePt t="27533" x="3940175" y="2430463"/>
          <p14:tracePt t="27550" x="3940175" y="2454275"/>
          <p14:tracePt t="27567" x="3940175" y="2484438"/>
          <p14:tracePt t="27583" x="3940175" y="2498725"/>
          <p14:tracePt t="27879" x="3932238" y="2506663"/>
          <p14:tracePt t="27911" x="3924300" y="2506663"/>
          <p14:tracePt t="27927" x="3908425" y="2506663"/>
          <p14:tracePt t="27943" x="3902075" y="2514600"/>
          <p14:tracePt t="27952" x="3894138" y="2522538"/>
          <p14:tracePt t="27959" x="3870325" y="2536825"/>
          <p14:tracePt t="27967" x="3863975" y="2552700"/>
          <p14:tracePt t="27984" x="3832225" y="2582863"/>
          <p14:tracePt t="28000" x="3779838" y="2636838"/>
          <p14:tracePt t="28017" x="3733800" y="2674938"/>
          <p14:tracePt t="28034" x="3703638" y="2713038"/>
          <p14:tracePt t="28050" x="3687763" y="2720975"/>
          <p14:tracePt t="28207" x="3695700" y="2713038"/>
          <p14:tracePt t="28215" x="3711575" y="2697163"/>
          <p14:tracePt t="28223" x="3725863" y="2682875"/>
          <p14:tracePt t="28234" x="3741738" y="2674938"/>
          <p14:tracePt t="28250" x="3756025" y="2659063"/>
          <p14:tracePt t="28267" x="3771900" y="2651125"/>
          <p14:tracePt t="28284" x="3810000" y="2628900"/>
          <p14:tracePt t="28300" x="3840163" y="2598738"/>
          <p14:tracePt t="28317" x="3886200" y="2560638"/>
          <p14:tracePt t="28334" x="3924300" y="2530475"/>
          <p14:tracePt t="28350" x="3932238" y="2514600"/>
          <p14:tracePt t="28367" x="3954463" y="2484438"/>
          <p14:tracePt t="28983" x="3970338" y="2484438"/>
          <p14:tracePt t="28991" x="4000500" y="2514600"/>
          <p14:tracePt t="29001" x="4022725" y="2568575"/>
          <p14:tracePt t="29017" x="4084638" y="2659063"/>
          <p14:tracePt t="29034" x="4137025" y="2735263"/>
          <p14:tracePt t="29051" x="4191000" y="2803525"/>
          <p14:tracePt t="29067" x="4198938" y="2827338"/>
          <p14:tracePt t="29084" x="4206875" y="2827338"/>
          <p14:tracePt t="29743" x="4221163" y="2827338"/>
          <p14:tracePt t="29751" x="4275138" y="2803525"/>
          <p14:tracePt t="29759" x="4351338" y="2765425"/>
          <p14:tracePt t="29767" x="4419600" y="2727325"/>
          <p14:tracePt t="29784" x="4473575" y="2682875"/>
          <p14:tracePt t="29801" x="4518025" y="2651125"/>
          <p14:tracePt t="29818" x="4549775" y="2613025"/>
          <p14:tracePt t="29834" x="4594225" y="2568575"/>
          <p14:tracePt t="29851" x="4625975" y="2522538"/>
          <p14:tracePt t="29868" x="4664075" y="2460625"/>
          <p14:tracePt t="29884" x="4678363" y="2400300"/>
          <p14:tracePt t="29901" x="4708525" y="2324100"/>
          <p14:tracePt t="29918" x="4732338" y="2263775"/>
          <p14:tracePt t="29935" x="4740275" y="2247900"/>
          <p14:tracePt t="29951" x="4746625" y="2239963"/>
          <p14:tracePt t="29968" x="4746625" y="2225675"/>
          <p14:tracePt t="29984" x="4754563" y="2217738"/>
          <p14:tracePt t="30001" x="4754563" y="2201863"/>
          <p14:tracePt t="30018" x="4754563" y="2193925"/>
          <p14:tracePt t="30034" x="4754563" y="2179638"/>
          <p14:tracePt t="30159" x="4754563" y="2171700"/>
          <p14:tracePt t="30175" x="4740275" y="2171700"/>
          <p14:tracePt t="30191" x="4732338" y="2171700"/>
          <p14:tracePt t="30207" x="4716463" y="2171700"/>
          <p14:tracePt t="30231" x="4708525" y="2171700"/>
          <p14:tracePt t="30247" x="4702175" y="2171700"/>
          <p14:tracePt t="30255" x="4694238" y="2179638"/>
          <p14:tracePt t="30268" x="4686300" y="2187575"/>
          <p14:tracePt t="30284" x="4686300" y="2193925"/>
          <p14:tracePt t="30303" x="4686300" y="2201863"/>
          <p14:tracePt t="30318" x="4678363" y="2201863"/>
          <p14:tracePt t="30336" x="4678363" y="2209800"/>
          <p14:tracePt t="30351" x="4670425" y="2209800"/>
          <p14:tracePt t="30368" x="4670425" y="2217738"/>
          <p14:tracePt t="30384" x="4664075" y="2217738"/>
          <p14:tracePt t="30551" x="4664075" y="2263775"/>
          <p14:tracePt t="30559" x="4664075" y="2339975"/>
          <p14:tracePt t="30568" x="4632325" y="2468563"/>
          <p14:tracePt t="30585" x="4572000" y="2887663"/>
          <p14:tracePt t="30601" x="4518025" y="3284538"/>
          <p14:tracePt t="30618" x="4479925" y="3489325"/>
          <p14:tracePt t="30634" x="4465638" y="3565525"/>
          <p14:tracePt t="30695" x="4449763" y="3565525"/>
          <p14:tracePt t="30702" x="4441825" y="3565525"/>
          <p14:tracePt t="30710" x="4419600" y="3565525"/>
          <p14:tracePt t="30718" x="4397375" y="3565525"/>
          <p14:tracePt t="30734" x="4351338" y="3559175"/>
          <p14:tracePt t="30751" x="4305300" y="3535363"/>
          <p14:tracePt t="30768" x="4267200" y="3521075"/>
          <p14:tracePt t="30784" x="4237038" y="3513138"/>
          <p14:tracePt t="30801" x="4175125" y="3513138"/>
          <p14:tracePt t="30818" x="4130675" y="3513138"/>
          <p14:tracePt t="30835" x="4106863" y="3535363"/>
          <p14:tracePt t="30851" x="4084638" y="3565525"/>
          <p14:tracePt t="30868" x="4076700" y="3573463"/>
          <p14:tracePt t="30943" x="4068763" y="3565525"/>
          <p14:tracePt t="30951" x="4060825" y="3565525"/>
          <p14:tracePt t="30959" x="4060825" y="3551238"/>
          <p14:tracePt t="30968" x="4060825" y="3543300"/>
          <p14:tracePt t="30985" x="4060825" y="3535363"/>
          <p14:tracePt t="31001" x="4060825" y="3527425"/>
          <p14:tracePt t="31018" x="4060825" y="3521075"/>
          <p14:tracePt t="31263" x="4060825" y="3513138"/>
          <p14:tracePt t="31271" x="4084638" y="3513138"/>
          <p14:tracePt t="31279" x="4130675" y="3513138"/>
          <p14:tracePt t="31287" x="4191000" y="3513138"/>
          <p14:tracePt t="31303" x="4389438" y="3513138"/>
          <p14:tracePt t="31318" x="4594225" y="3505200"/>
          <p14:tracePt t="31335" x="4770438" y="3482975"/>
          <p14:tracePt t="31351" x="4860925" y="3475038"/>
          <p14:tracePt t="31368" x="4892675" y="3451225"/>
          <p14:tracePt t="31385" x="4899025" y="3451225"/>
          <p14:tracePt t="31671" x="4899025" y="3444875"/>
          <p14:tracePt t="31687" x="4892675" y="3444875"/>
          <p14:tracePt t="31711" x="4884738" y="3444875"/>
          <p14:tracePt t="31720" x="4876800" y="3444875"/>
          <p14:tracePt t="31743" x="4868863" y="3444875"/>
          <p14:tracePt t="31847" x="4854575" y="3429000"/>
          <p14:tracePt t="32047" x="4846638" y="3429000"/>
          <p14:tracePt t="32071" x="4838700" y="3429000"/>
          <p14:tracePt t="32087" x="4830763" y="3429000"/>
          <p14:tracePt t="32111" x="4822825" y="3429000"/>
          <p14:tracePt t="32143" x="4816475" y="3429000"/>
          <p14:tracePt t="32151" x="4808538" y="3429000"/>
          <p14:tracePt t="32167" x="4800600" y="3429000"/>
          <p14:tracePt t="32447" x="4792663" y="3429000"/>
          <p14:tracePt t="32455" x="4778375" y="3429000"/>
          <p14:tracePt t="32463" x="4754563" y="3421063"/>
          <p14:tracePt t="32471" x="4724400" y="3421063"/>
          <p14:tracePt t="32485" x="4686300" y="3413125"/>
          <p14:tracePt t="32502" x="4564063" y="3360738"/>
          <p14:tracePt t="32519" x="4487863" y="3322638"/>
          <p14:tracePt t="32535" x="4457700" y="3298825"/>
          <p14:tracePt t="32552" x="4449763" y="3284538"/>
          <p14:tracePt t="32569" x="4441825" y="3276600"/>
          <p14:tracePt t="32585" x="4441825" y="3260725"/>
          <p14:tracePt t="32602" x="4441825" y="3254375"/>
          <p14:tracePt t="32619" x="4441825" y="3246438"/>
          <p14:tracePt t="32655" x="4441825" y="3238500"/>
          <p14:tracePt t="32679" x="4427538" y="3238500"/>
          <p14:tracePt t="32687" x="4403725" y="3284538"/>
          <p14:tracePt t="32702" x="4335463" y="3390900"/>
          <p14:tracePt t="32719" x="4275138" y="3505200"/>
          <p14:tracePt t="32735" x="4213225" y="3565525"/>
          <p14:tracePt t="32752" x="4175125" y="3589338"/>
          <p14:tracePt t="32785" x="4160838" y="3589338"/>
          <p14:tracePt t="32802" x="4160838" y="3559175"/>
          <p14:tracePt t="32819" x="4160838" y="3497263"/>
          <p14:tracePt t="32835" x="4137025" y="3390900"/>
          <p14:tracePt t="32852" x="4098925" y="3260725"/>
          <p14:tracePt t="32869" x="4054475" y="3162300"/>
          <p14:tracePt t="32885" x="4016375" y="3086100"/>
          <p14:tracePt t="32902" x="4008438" y="3055938"/>
          <p14:tracePt t="32967" x="4008438" y="3070225"/>
          <p14:tracePt t="32975" x="4008438" y="3124200"/>
          <p14:tracePt t="32985" x="3992563" y="3184525"/>
          <p14:tracePt t="33002" x="3992563" y="3306763"/>
          <p14:tracePt t="33019" x="3992563" y="3390900"/>
          <p14:tracePt t="33035" x="3984625" y="3429000"/>
          <p14:tracePt t="33052" x="3984625" y="3436938"/>
          <p14:tracePt t="33103" x="3984625" y="3444875"/>
          <p14:tracePt t="33120" x="4008438" y="3444875"/>
          <p14:tracePt t="33127" x="4038600" y="3436938"/>
          <p14:tracePt t="33135" x="4098925" y="3406775"/>
          <p14:tracePt t="33152" x="4191000" y="3360738"/>
          <p14:tracePt t="33169" x="4289425" y="3322638"/>
          <p14:tracePt t="33185" x="4343400" y="3292475"/>
          <p14:tracePt t="33202" x="4373563" y="3292475"/>
          <p14:tracePt t="33311" x="4381500" y="3292475"/>
          <p14:tracePt t="33319" x="4397375" y="3292475"/>
          <p14:tracePt t="33327" x="4397375" y="3298825"/>
          <p14:tracePt t="33335" x="4403725" y="3306763"/>
          <p14:tracePt t="33352" x="4427538" y="3330575"/>
          <p14:tracePt t="33369" x="4495800" y="3360738"/>
          <p14:tracePt t="33386" x="4572000" y="3390900"/>
          <p14:tracePt t="33402" x="4625975" y="3390900"/>
          <p14:tracePt t="33419" x="4632325" y="3390900"/>
          <p14:tracePt t="33452" x="4640263" y="3390900"/>
          <p14:tracePt t="33469" x="4640263" y="3382963"/>
          <p14:tracePt t="33486" x="4618038" y="3330575"/>
          <p14:tracePt t="33503" x="4579938" y="3284538"/>
          <p14:tracePt t="33519" x="4541838" y="3246438"/>
          <p14:tracePt t="33536" x="4518025" y="3216275"/>
          <p14:tracePt t="33552" x="4511675" y="3208338"/>
          <p14:tracePt t="33586" x="4518025" y="3200400"/>
          <p14:tracePt t="33602" x="4549775" y="3200400"/>
          <p14:tracePt t="33619" x="4594225" y="3184525"/>
          <p14:tracePt t="33636" x="4618038" y="3170238"/>
          <p14:tracePt t="33652" x="4632325" y="3154363"/>
          <p14:tracePt t="33669" x="4632325" y="3140075"/>
          <p14:tracePt t="33686" x="4632325" y="3116263"/>
          <p14:tracePt t="33791" x="4632325" y="3132138"/>
          <p14:tracePt t="33799" x="4640263" y="3154363"/>
          <p14:tracePt t="33807" x="4656138" y="3170238"/>
          <p14:tracePt t="33819" x="4664075" y="3192463"/>
          <p14:tracePt t="33836" x="4670425" y="3200400"/>
          <p14:tracePt t="33852" x="4678363" y="3200400"/>
          <p14:tracePt t="33903" x="4678363" y="3192463"/>
          <p14:tracePt t="33912" x="4670425" y="3184525"/>
          <p14:tracePt t="33919" x="4670425" y="3170238"/>
          <p14:tracePt t="33936" x="4640263" y="3124200"/>
          <p14:tracePt t="33953" x="4618038" y="3086100"/>
          <p14:tracePt t="33969" x="4594225" y="3040063"/>
          <p14:tracePt t="33986" x="4587875" y="3009900"/>
          <p14:tracePt t="34003" x="4587875" y="2955925"/>
          <p14:tracePt t="34019" x="4587875" y="2911475"/>
          <p14:tracePt t="34036" x="4587875" y="2873375"/>
          <p14:tracePt t="34052" x="4594225" y="2849563"/>
          <p14:tracePt t="34151" x="4594225" y="2873375"/>
          <p14:tracePt t="34159" x="4594225" y="2917825"/>
          <p14:tracePt t="34169" x="4594225" y="2987675"/>
          <p14:tracePt t="34186" x="4594225" y="3154363"/>
          <p14:tracePt t="34203" x="4594225" y="3276600"/>
          <p14:tracePt t="34219" x="4594225" y="3344863"/>
          <p14:tracePt t="34236" x="4594225" y="3352800"/>
          <p14:tracePt t="34279" x="4594225" y="3360738"/>
          <p14:tracePt t="34303" x="4594225" y="3336925"/>
          <p14:tracePt t="34311" x="4587875" y="3330575"/>
          <p14:tracePt t="34319" x="4587875" y="3306763"/>
          <p14:tracePt t="34336" x="4587875" y="3284538"/>
          <p14:tracePt t="34399" x="4587875" y="3276600"/>
          <p14:tracePt t="34407" x="4594225" y="3284538"/>
          <p14:tracePt t="34419" x="4610100" y="3292475"/>
          <p14:tracePt t="34436" x="4640263" y="3330575"/>
          <p14:tracePt t="34453" x="4656138" y="3360738"/>
          <p14:tracePt t="34469" x="4678363" y="3390900"/>
          <p14:tracePt t="34486" x="4678363" y="3413125"/>
          <p14:tracePt t="34551" x="4678363" y="3421063"/>
          <p14:tracePt t="34561" x="4664075" y="3421063"/>
          <p14:tracePt t="34569" x="4648200" y="3421063"/>
          <p14:tracePt t="34585" x="4587875" y="3413125"/>
          <p14:tracePt t="34602" x="4525963" y="3413125"/>
          <p14:tracePt t="34619" x="4473575" y="3413125"/>
          <p14:tracePt t="34636" x="4465638" y="3413125"/>
          <p14:tracePt t="36007" x="4449763" y="3413125"/>
          <p14:tracePt t="36015" x="4435475" y="3413125"/>
          <p14:tracePt t="36023" x="4419600" y="3413125"/>
          <p14:tracePt t="36039" x="4411663" y="3413125"/>
          <p14:tracePt t="36053" x="4397375" y="3406775"/>
          <p14:tracePt t="36070" x="4381500" y="3398838"/>
          <p14:tracePt t="36096" x="4373563" y="3398838"/>
          <p14:tracePt t="36103" x="4373563" y="3390900"/>
          <p14:tracePt t="36120" x="4359275" y="3390900"/>
          <p14:tracePt t="36137" x="4327525" y="3382963"/>
          <p14:tracePt t="36153" x="4267200" y="3360738"/>
          <p14:tracePt t="36170" x="4168775" y="3344863"/>
          <p14:tracePt t="36187" x="4046538" y="3330575"/>
          <p14:tracePt t="36203" x="3902075" y="3322638"/>
          <p14:tracePt t="36220" x="3810000" y="3306763"/>
          <p14:tracePt t="36237" x="3787775" y="3292475"/>
          <p14:tracePt t="36253" x="3771900" y="3246438"/>
          <p14:tracePt t="36270" x="3817938" y="3078163"/>
          <p14:tracePt t="36287" x="3954463" y="2941638"/>
          <p14:tracePt t="36303" x="4160838" y="2811463"/>
          <p14:tracePt t="36320" x="4403725" y="2759075"/>
          <p14:tracePt t="36337" x="4640263" y="2751138"/>
          <p14:tracePt t="36353" x="4822825" y="2759075"/>
          <p14:tracePt t="36370" x="4930775" y="2819400"/>
          <p14:tracePt t="36387" x="5013325" y="2963863"/>
          <p14:tracePt t="36403" x="5029200" y="3154363"/>
          <p14:tracePt t="36420" x="5021263" y="3390900"/>
          <p14:tracePt t="36437" x="4922838" y="3559175"/>
          <p14:tracePt t="36453" x="4792663" y="3597275"/>
          <p14:tracePt t="36470" x="4656138" y="3573463"/>
          <p14:tracePt t="36487" x="4564063" y="3459163"/>
          <p14:tracePt t="36503" x="4511675" y="3322638"/>
          <p14:tracePt t="36520" x="4511675" y="3192463"/>
          <p14:tracePt t="36537" x="4525963" y="3101975"/>
          <p14:tracePt t="36553" x="4549775" y="3070225"/>
          <p14:tracePt t="36631" x="4549775" y="3078163"/>
          <p14:tracePt t="36639" x="4549775" y="3094038"/>
          <p14:tracePt t="36647" x="4549775" y="3101975"/>
          <p14:tracePt t="36655" x="4549775" y="3116263"/>
          <p14:tracePt t="36670" x="4549775" y="3124200"/>
          <p14:tracePt t="36687" x="4549775" y="3132138"/>
          <p14:tracePt t="36783" x="4549775" y="3140075"/>
          <p14:tracePt t="36791" x="4549775" y="3146425"/>
          <p14:tracePt t="36815" x="4556125" y="3154363"/>
          <p14:tracePt t="36823" x="4556125" y="3162300"/>
          <p14:tracePt t="36839" x="4572000" y="3162300"/>
          <p14:tracePt t="36855" x="4579938" y="3170238"/>
          <p14:tracePt t="36975" x="4579938" y="3192463"/>
          <p14:tracePt t="36983" x="4572000" y="3222625"/>
          <p14:tracePt t="36991" x="4556125" y="3260725"/>
          <p14:tracePt t="37003" x="4525963" y="3306763"/>
          <p14:tracePt t="37020" x="4457700" y="3421063"/>
          <p14:tracePt t="37037" x="4403725" y="3489325"/>
          <p14:tracePt t="37054" x="4365625" y="3497263"/>
          <p14:tracePt t="37070" x="4351338" y="3497263"/>
          <p14:tracePt t="37088" x="4343400" y="3497263"/>
          <p14:tracePt t="37119" x="4327525" y="3497263"/>
          <p14:tracePt t="37127" x="4321175" y="3482975"/>
          <p14:tracePt t="37137" x="4305300" y="3475038"/>
          <p14:tracePt t="37154" x="4275138" y="3429000"/>
          <p14:tracePt t="37170" x="4213225" y="3398838"/>
          <p14:tracePt t="37187" x="4160838" y="3368675"/>
          <p14:tracePt t="37204" x="4137025" y="3344863"/>
          <p14:tracePt t="37220" x="4122738" y="3330575"/>
          <p14:tracePt t="37237" x="4122738" y="3322638"/>
          <p14:tracePt t="37254" x="4106863" y="3284538"/>
          <p14:tracePt t="37270" x="4092575" y="3254375"/>
          <p14:tracePt t="37287" x="4092575" y="3238500"/>
          <p14:tracePt t="37304" x="4092575" y="3208338"/>
          <p14:tracePt t="37320" x="4092575" y="3184525"/>
          <p14:tracePt t="37337" x="4092575" y="3162300"/>
          <p14:tracePt t="37354" x="4092575" y="3140075"/>
          <p14:tracePt t="37370" x="4092575" y="3124200"/>
          <p14:tracePt t="37387" x="4092575" y="3116263"/>
          <p14:tracePt t="37404" x="4092575" y="3101975"/>
          <p14:tracePt t="37420" x="4092575" y="3094038"/>
          <p14:tracePt t="37437" x="4092575" y="3078163"/>
          <p14:tracePt t="37454" x="4092575" y="3070225"/>
          <p14:tracePt t="37639" x="4084638" y="3070225"/>
          <p14:tracePt t="37647" x="4084638" y="3108325"/>
          <p14:tracePt t="37655" x="4068763" y="3184525"/>
          <p14:tracePt t="37671" x="4060825" y="3336925"/>
          <p14:tracePt t="37687" x="4022725" y="3489325"/>
          <p14:tracePt t="37704" x="4016375" y="3589338"/>
          <p14:tracePt t="37720" x="3992563" y="3657600"/>
          <p14:tracePt t="37737" x="3962400" y="3749675"/>
          <p14:tracePt t="37754" x="3916363" y="3870325"/>
          <p14:tracePt t="37771" x="3817938" y="4030663"/>
          <p14:tracePt t="37787" x="3725863" y="4206875"/>
          <p14:tracePt t="37804" x="3673475" y="4351338"/>
          <p14:tracePt t="37821" x="3627438" y="4479925"/>
          <p14:tracePt t="37837" x="3619500" y="4556125"/>
          <p14:tracePt t="37855" x="3611563" y="4618038"/>
          <p14:tracePt t="37871" x="3597275" y="4648200"/>
          <p14:tracePt t="37887" x="3597275" y="4664075"/>
          <p14:tracePt t="37921" x="3597275" y="4670425"/>
          <p14:tracePt t="37983" x="3597275" y="4686300"/>
          <p14:tracePt t="37991" x="3597275" y="4708525"/>
          <p14:tracePt t="37999" x="3597275" y="4724400"/>
          <p14:tracePt t="38007" x="3597275" y="4746625"/>
          <p14:tracePt t="38021" x="3597275" y="4778375"/>
          <p14:tracePt t="38037" x="3597275" y="4822825"/>
          <p14:tracePt t="38054" x="3597275" y="4868863"/>
          <p14:tracePt t="38071" x="3597275" y="4876800"/>
          <p14:tracePt t="38087" x="3597275" y="4884738"/>
          <p14:tracePt t="38119" x="3603625" y="4884738"/>
          <p14:tracePt t="38127" x="3635375" y="4876800"/>
          <p14:tracePt t="38137" x="3687763" y="4854575"/>
          <p14:tracePt t="38154" x="3771900" y="4822825"/>
          <p14:tracePt t="38171" x="3848100" y="4778375"/>
          <p14:tracePt t="38187" x="3916363" y="4746625"/>
          <p14:tracePt t="38204" x="3954463" y="4732338"/>
          <p14:tracePt t="38221" x="3970338" y="4716463"/>
          <p14:tracePt t="38237" x="3978275" y="4716463"/>
          <p14:tracePt t="38255" x="3992563" y="4708525"/>
          <p14:tracePt t="38272" x="4008438" y="4702175"/>
          <p14:tracePt t="38287" x="4022725" y="4694238"/>
          <p14:tracePt t="38304" x="4054475" y="4670425"/>
          <p14:tracePt t="38321" x="4092575" y="4625975"/>
          <p14:tracePt t="38337" x="4130675" y="4556125"/>
          <p14:tracePt t="38354" x="4168775" y="4457700"/>
          <p14:tracePt t="38371" x="4198938" y="4365625"/>
          <p14:tracePt t="38387" x="4221163" y="4297363"/>
          <p14:tracePt t="38404" x="4237038" y="4198938"/>
          <p14:tracePt t="38421" x="4244975" y="4084638"/>
          <p14:tracePt t="38438" x="4327525" y="3817938"/>
          <p14:tracePt t="38454" x="4397375" y="3627438"/>
          <p14:tracePt t="38471" x="4487863" y="3459163"/>
          <p14:tracePt t="38487" x="4579938" y="3330575"/>
          <p14:tracePt t="38504" x="4678363" y="3184525"/>
          <p14:tracePt t="38521" x="4724400" y="3146425"/>
          <p14:tracePt t="38537" x="4732338" y="3140075"/>
          <p14:tracePt t="38703" x="4740275" y="3170238"/>
          <p14:tracePt t="38711" x="4740275" y="3268663"/>
          <p14:tracePt t="38721" x="4740275" y="3406775"/>
          <p14:tracePt t="38737" x="4724400" y="3908425"/>
          <p14:tracePt t="38754" x="4610100" y="4533900"/>
          <p14:tracePt t="38771" x="4397375" y="5089525"/>
          <p14:tracePt t="38787" x="4229100" y="5341938"/>
          <p14:tracePt t="38804" x="4114800" y="5456238"/>
          <p14:tracePt t="38821" x="4084638" y="5470525"/>
          <p14:tracePt t="38838" x="4030663" y="5470525"/>
          <p14:tracePt t="38854" x="4008438" y="5470525"/>
          <p14:tracePt t="38871" x="3940175" y="5432425"/>
          <p14:tracePt t="38888" x="3870325" y="5372100"/>
          <p14:tracePt t="38904" x="3832225" y="5311775"/>
          <p14:tracePt t="38921" x="3794125" y="5249863"/>
          <p14:tracePt t="38938" x="3794125" y="5219700"/>
          <p14:tracePt t="38954" x="3794125" y="5211763"/>
          <p14:tracePt t="39015" x="3787775" y="5219700"/>
          <p14:tracePt t="39031" x="3787775" y="5227638"/>
          <p14:tracePt t="39039" x="3787775" y="5235575"/>
          <p14:tracePt t="39087" x="3787775" y="5203825"/>
          <p14:tracePt t="39095" x="3802063" y="5151438"/>
          <p14:tracePt t="39104" x="3825875" y="5083175"/>
          <p14:tracePt t="39121" x="3894138" y="4937125"/>
          <p14:tracePt t="39138" x="3940175" y="4816475"/>
          <p14:tracePt t="39154" x="3978275" y="4746625"/>
          <p14:tracePt t="39171" x="3978275" y="4724400"/>
          <p14:tracePt t="39188" x="3992563" y="4708525"/>
          <p14:tracePt t="39255" x="3992563" y="4702175"/>
          <p14:tracePt t="39279" x="3992563" y="4694238"/>
          <p14:tracePt t="39607" x="3984625" y="4694238"/>
          <p14:tracePt t="39799" x="3978275" y="4694238"/>
          <p14:tracePt t="40071" x="3970338" y="4694238"/>
          <p14:tracePt t="40079" x="3946525" y="4702175"/>
          <p14:tracePt t="40088" x="3932238" y="4716463"/>
          <p14:tracePt t="40105" x="3908425" y="4746625"/>
          <p14:tracePt t="40121" x="3878263" y="4808538"/>
          <p14:tracePt t="40138" x="3840163" y="4854575"/>
          <p14:tracePt t="40155" x="3794125" y="4922838"/>
          <p14:tracePt t="40171" x="3771900" y="4953000"/>
          <p14:tracePt t="40188" x="3733800" y="4975225"/>
          <p14:tracePt t="40205" x="3725863" y="4983163"/>
          <p14:tracePt t="40221" x="3711575" y="4983163"/>
          <p14:tracePt t="40238" x="3703638" y="4983163"/>
          <p14:tracePt t="40263" x="3695700" y="4975225"/>
          <p14:tracePt t="40271" x="3687763" y="4968875"/>
          <p14:tracePt t="40288" x="3687763" y="4930775"/>
          <p14:tracePt t="40305" x="3687763" y="4884738"/>
          <p14:tracePt t="40321" x="3687763" y="4830763"/>
          <p14:tracePt t="40338" x="3687763" y="4784725"/>
          <p14:tracePt t="40355" x="3695700" y="4740275"/>
          <p14:tracePt t="40371" x="3711575" y="4716463"/>
          <p14:tracePt t="40388" x="3733800" y="4678363"/>
          <p14:tracePt t="40405" x="3749675" y="4664075"/>
          <p14:tracePt t="40422" x="3779838" y="4664075"/>
          <p14:tracePt t="40439" x="3810000" y="4664075"/>
          <p14:tracePt t="40455" x="3840163" y="4664075"/>
          <p14:tracePt t="40471" x="3878263" y="4664075"/>
          <p14:tracePt t="40488" x="3908425" y="4670425"/>
          <p14:tracePt t="40505" x="3940175" y="4678363"/>
          <p14:tracePt t="40521" x="3946525" y="4686300"/>
          <p14:tracePt t="40538" x="3954463" y="4694238"/>
          <p14:tracePt t="40647" x="3946525" y="4694238"/>
          <p14:tracePt t="40687" x="3932238" y="4702175"/>
          <p14:tracePt t="40695" x="3924300" y="4716463"/>
          <p14:tracePt t="40705" x="3916363" y="4732338"/>
          <p14:tracePt t="40722" x="3894138" y="4778375"/>
          <p14:tracePt t="40738" x="3878263" y="4830763"/>
          <p14:tracePt t="40755" x="3863975" y="4846638"/>
          <p14:tracePt t="40772" x="3856038" y="4854575"/>
          <p14:tracePt t="40788" x="3848100" y="4854575"/>
          <p14:tracePt t="40879" x="3848100" y="4846638"/>
          <p14:tracePt t="40887" x="3848100" y="4838700"/>
          <p14:tracePt t="40959" x="3848100" y="4830763"/>
          <p14:tracePt t="40983" x="3848100" y="4822825"/>
          <p14:tracePt t="41519" x="3848100" y="4838700"/>
          <p14:tracePt t="41527" x="3848100" y="4868863"/>
          <p14:tracePt t="41538" x="3856038" y="4914900"/>
          <p14:tracePt t="41555" x="3924300" y="5075238"/>
          <p14:tracePt t="41558" x="3970338" y="5181600"/>
          <p14:tracePt t="41572" x="4022725" y="5311775"/>
          <p14:tracePt t="41589" x="4152900" y="5532438"/>
          <p14:tracePt t="41605" x="4343400" y="5707063"/>
          <p14:tracePt t="41622" x="4618038" y="5799138"/>
          <p14:tracePt t="41639" x="4808538" y="5813425"/>
          <p14:tracePt t="41655" x="5006975" y="5813425"/>
          <p14:tracePt t="41672" x="5203825" y="5753100"/>
          <p14:tracePt t="41689" x="5426075" y="5584825"/>
          <p14:tracePt t="41705" x="5616575" y="5372100"/>
          <p14:tracePt t="41722" x="5768975" y="5159375"/>
          <p14:tracePt t="41739" x="5875338" y="5006975"/>
          <p14:tracePt t="41755" x="5935663" y="4884738"/>
          <p14:tracePt t="41772" x="5989638" y="4778375"/>
          <p14:tracePt t="41789" x="6027738" y="4716463"/>
          <p14:tracePt t="41805" x="6049963" y="4694238"/>
          <p14:tracePt t="41822" x="6111875" y="4670425"/>
          <p14:tracePt t="41839" x="6142038" y="4670425"/>
          <p14:tracePt t="41855" x="6188075" y="4670425"/>
          <p14:tracePt t="41872" x="6226175" y="4670425"/>
          <p14:tracePt t="41889" x="6232525" y="4670425"/>
          <p14:tracePt t="41905" x="6240463" y="4670425"/>
          <p14:tracePt t="41991" x="6248400" y="4670425"/>
          <p14:tracePt t="41999" x="6256338" y="4670425"/>
          <p14:tracePt t="42007" x="6264275" y="4670425"/>
          <p14:tracePt t="42022" x="6270625" y="4670425"/>
          <p14:tracePt t="42039" x="6278563" y="4664075"/>
          <p14:tracePt t="42063" x="6286500" y="4656138"/>
          <p14:tracePt t="42167" x="6294438" y="4664075"/>
          <p14:tracePt t="42175" x="6294438" y="4716463"/>
          <p14:tracePt t="42183" x="6294438" y="4770438"/>
          <p14:tracePt t="42191" x="6294438" y="4846638"/>
          <p14:tracePt t="42205" x="6278563" y="4968875"/>
          <p14:tracePt t="42222" x="6264275" y="5303838"/>
          <p14:tracePt t="42239" x="6202363" y="5464175"/>
          <p14:tracePt t="42255" x="6156325" y="5600700"/>
          <p14:tracePt t="42272" x="6103938" y="5730875"/>
          <p14:tracePt t="42289" x="6073775" y="5821363"/>
          <p14:tracePt t="42305" x="6065838" y="5897563"/>
          <p14:tracePt t="42322" x="6049963" y="5935663"/>
          <p14:tracePt t="42359" x="6057900" y="5943600"/>
          <p14:tracePt t="42375" x="6088063" y="5959475"/>
          <p14:tracePt t="42389" x="6103938" y="5959475"/>
          <p14:tracePt t="42406" x="6248400" y="5959475"/>
          <p14:tracePt t="42422" x="6294438" y="5959475"/>
          <p14:tracePt t="42439" x="6469063" y="5927725"/>
          <p14:tracePt t="42456" x="6537325" y="5913438"/>
          <p14:tracePt t="42472" x="6569075" y="5889625"/>
          <p14:tracePt t="42489" x="6591300" y="5859463"/>
          <p14:tracePt t="42505" x="6599238" y="5837238"/>
          <p14:tracePt t="42522" x="6607175" y="5799138"/>
          <p14:tracePt t="42539" x="6613525" y="5783263"/>
          <p14:tracePt t="42599" x="6613525" y="5775325"/>
          <p14:tracePt t="42615" x="6621463" y="5768975"/>
          <p14:tracePt t="42631" x="6629400" y="5753100"/>
          <p14:tracePt t="42639" x="6629400" y="5737225"/>
          <p14:tracePt t="42647" x="6645275" y="5722938"/>
          <p14:tracePt t="42655" x="6651625" y="5707063"/>
          <p14:tracePt t="42672" x="6689725" y="5646738"/>
          <p14:tracePt t="42689" x="6721475" y="5562600"/>
          <p14:tracePt t="42706" x="6727825" y="5494338"/>
          <p14:tracePt t="42722" x="6751638" y="5456238"/>
          <p14:tracePt t="42739" x="6765925" y="5418138"/>
          <p14:tracePt t="42756" x="6781800" y="5394325"/>
          <p14:tracePt t="42772" x="6819900" y="5380038"/>
          <p14:tracePt t="42789" x="6896100" y="5372100"/>
          <p14:tracePt t="42806" x="7064375" y="5334000"/>
          <p14:tracePt t="42823" x="7185025" y="5334000"/>
          <p14:tracePt t="42839" x="7307263" y="5326063"/>
          <p14:tracePt t="42856" x="7413625" y="5311775"/>
          <p14:tracePt t="42872" x="7505700" y="5311775"/>
          <p14:tracePt t="42889" x="7566025" y="5280025"/>
          <p14:tracePt t="42906" x="7597775" y="5273675"/>
          <p14:tracePt t="42922" x="7627938" y="5249863"/>
          <p14:tracePt t="42939" x="7642225" y="5227638"/>
          <p14:tracePt t="42956" x="7666038" y="5197475"/>
          <p14:tracePt t="42972" x="7666038" y="5173663"/>
          <p14:tracePt t="42989" x="7673975" y="5151438"/>
          <p14:tracePt t="43006" x="7688263" y="5113338"/>
          <p14:tracePt t="43022" x="7688263" y="5089525"/>
          <p14:tracePt t="43039" x="7688263" y="5051425"/>
          <p14:tracePt t="43056" x="7696200" y="4999038"/>
          <p14:tracePt t="43072" x="7696200" y="4930775"/>
          <p14:tracePt t="43089" x="7688263" y="4822825"/>
          <p14:tracePt t="43106" x="7635875" y="4724400"/>
          <p14:tracePt t="43122" x="7604125" y="4670425"/>
          <p14:tracePt t="43139" x="7581900" y="4648200"/>
          <p14:tracePt t="43199" x="7581900" y="4670425"/>
          <p14:tracePt t="43207" x="7581900" y="4724400"/>
          <p14:tracePt t="43215" x="7581900" y="4800600"/>
          <p14:tracePt t="43223" x="7581900" y="4884738"/>
          <p14:tracePt t="43239" x="7581900" y="5097463"/>
          <p14:tracePt t="43256" x="7604125" y="5280025"/>
          <p14:tracePt t="43273" x="7642225" y="5387975"/>
          <p14:tracePt t="43289" x="7650163" y="5410200"/>
          <p14:tracePt t="43306" x="7658100" y="5410200"/>
          <p14:tracePt t="43339" x="7666038" y="5410200"/>
          <p14:tracePt t="43356" x="7673975" y="5280025"/>
          <p14:tracePt t="43373" x="7673975" y="5135563"/>
          <p14:tracePt t="43389" x="7581900" y="4975225"/>
          <p14:tracePt t="43406" x="7345363" y="4816475"/>
          <p14:tracePt t="43423" x="7140575" y="4770438"/>
          <p14:tracePt t="43439" x="6964363" y="4770438"/>
          <p14:tracePt t="43456" x="6888163" y="4816475"/>
          <p14:tracePt t="43473" x="6850063" y="4968875"/>
          <p14:tracePt t="43489" x="6850063" y="5235575"/>
          <p14:tracePt t="43506" x="6956425" y="5570538"/>
          <p14:tracePt t="43522" x="7146925" y="5859463"/>
          <p14:tracePt t="43539" x="7307263" y="5951538"/>
          <p14:tracePt t="43556" x="7566025" y="5973763"/>
          <p14:tracePt t="43573" x="7826375" y="5889625"/>
          <p14:tracePt t="43577" x="7886700" y="5837238"/>
          <p14:tracePt t="43589" x="7954963" y="5753100"/>
          <p14:tracePt t="43606" x="7970838" y="5418138"/>
          <p14:tracePt t="43623" x="7772400" y="5121275"/>
          <p14:tracePt t="43639" x="7497763" y="4945063"/>
          <p14:tracePt t="43656" x="7108825" y="4846638"/>
          <p14:tracePt t="43673" x="6858000" y="4838700"/>
          <p14:tracePt t="43689" x="6727825" y="4892675"/>
          <p14:tracePt t="43706" x="6659563" y="5021263"/>
          <p14:tracePt t="43723" x="6659563" y="5227638"/>
          <p14:tracePt t="43739" x="6683375" y="5432425"/>
          <p14:tracePt t="43756" x="6789738" y="5546725"/>
          <p14:tracePt t="43773" x="6858000" y="5578475"/>
          <p14:tracePt t="43789" x="6865938" y="5578475"/>
          <p14:tracePt t="43831" x="6873875" y="5570538"/>
          <p14:tracePt t="43840" x="6873875" y="5546725"/>
          <p14:tracePt t="43847" x="6858000" y="5524500"/>
          <p14:tracePt t="43856" x="6842125" y="5508625"/>
          <p14:tracePt t="43873" x="6835775" y="5494338"/>
          <p14:tracePt t="44903" x="6827838" y="5486400"/>
          <p14:tracePt t="44927" x="6804025" y="5486400"/>
          <p14:tracePt t="44935" x="6727825" y="5470525"/>
          <p14:tracePt t="44943" x="6667500" y="5440363"/>
          <p14:tracePt t="44956" x="6613525" y="5426075"/>
          <p14:tracePt t="44973" x="6569075" y="5394325"/>
          <p14:tracePt t="44990" x="6537325" y="5372100"/>
          <p14:tracePt t="45006" x="6523038" y="5349875"/>
          <p14:tracePt t="45023" x="6400800" y="5273675"/>
          <p14:tracePt t="45040" x="6294438" y="5197475"/>
          <p14:tracePt t="45056" x="6210300" y="5151438"/>
          <p14:tracePt t="45073" x="6172200" y="5127625"/>
          <p14:tracePt t="45090" x="6149975" y="5105400"/>
          <p14:tracePt t="45106" x="6149975" y="5083175"/>
          <p14:tracePt t="45123" x="6149975" y="5075238"/>
          <p14:tracePt t="45311" x="6134100" y="5075238"/>
          <p14:tracePt t="45319" x="6126163" y="5067300"/>
          <p14:tracePt t="45335" x="6126163" y="5059363"/>
          <p14:tracePt t="45343" x="6111875" y="5037138"/>
          <p14:tracePt t="45357" x="6088063" y="5006975"/>
          <p14:tracePt t="45373" x="6011863" y="4922838"/>
          <p14:tracePt t="45390" x="5883275" y="4746625"/>
          <p14:tracePt t="45406" x="5768975" y="4602163"/>
          <p14:tracePt t="45423" x="5646738" y="4457700"/>
          <p14:tracePt t="45440" x="5554663" y="4373563"/>
          <p14:tracePt t="45457" x="5494338" y="4289425"/>
          <p14:tracePt t="45473" x="5456238" y="4244975"/>
          <p14:tracePt t="45490" x="5418138" y="4206875"/>
          <p14:tracePt t="45507" x="5394325" y="4183063"/>
          <p14:tracePt t="46823" x="5387975" y="4175125"/>
          <p14:tracePt t="46895" x="5387975" y="4168775"/>
          <p14:tracePt t="46936" x="5394325" y="4160838"/>
          <p14:tracePt t="46943" x="5402263" y="4160838"/>
          <p14:tracePt t="46951" x="5410200" y="4152900"/>
          <p14:tracePt t="47015" x="5426075" y="4144963"/>
          <p14:tracePt t="47023" x="5432425" y="4137025"/>
          <p14:tracePt t="47031" x="5440363" y="4137025"/>
          <p14:tracePt t="49063" x="5448300" y="4137025"/>
          <p14:tracePt t="49159" x="0" y="0"/>
        </p14:tracePtLst>
      </p14:laserTraceLst>
    </p:ext>
  </p:extLs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0860" t="32458" r="10228" b="20819"/>
          <a:stretch/>
        </p:blipFill>
        <p:spPr>
          <a:xfrm>
            <a:off x="1685012" y="2103215"/>
            <a:ext cx="7971033" cy="355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611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1751"/>
    </mc:Choice>
    <mc:Fallback xmlns="">
      <p:transition advTm="81751"/>
    </mc:Fallback>
  </mc:AlternateContent>
  <p:extLst>
    <p:ext uri="{3A86A75C-4F4B-4683-9AE1-C65F6400EC91}">
      <p14:laserTraceLst xmlns:p14="http://schemas.microsoft.com/office/powerpoint/2010/main">
        <p14:tracePtLst>
          <p14:tracePt t="39628" x="647700" y="5318125"/>
          <p14:tracePt t="39660" x="647700" y="5311775"/>
          <p14:tracePt t="39668" x="647700" y="5287963"/>
          <p14:tracePt t="39676" x="708025" y="5273675"/>
          <p14:tracePt t="39688" x="777875" y="5249863"/>
          <p14:tracePt t="39704" x="1012825" y="5197475"/>
          <p14:tracePt t="39721" x="1417638" y="5121275"/>
          <p14:tracePt t="39738" x="1927225" y="5006975"/>
          <p14:tracePt t="39754" x="2408238" y="4860925"/>
          <p14:tracePt t="39771" x="2979738" y="4625975"/>
          <p14:tracePt t="39788" x="3794125" y="4237038"/>
          <p14:tracePt t="39805" x="4221163" y="4060825"/>
          <p14:tracePt t="39821" x="4587875" y="3870325"/>
          <p14:tracePt t="39838" x="4808538" y="3733800"/>
          <p14:tracePt t="39855" x="4930775" y="3627438"/>
          <p14:tracePt t="39871" x="4975225" y="3581400"/>
          <p14:tracePt t="39888" x="4991100" y="3559175"/>
          <p14:tracePt t="39921" x="4991100" y="3535363"/>
          <p14:tracePt t="39938" x="4991100" y="3513138"/>
          <p14:tracePt t="39971" x="4991100" y="3505200"/>
          <p14:tracePt t="39988" x="4983163" y="3482975"/>
          <p14:tracePt t="40005" x="4968875" y="3467100"/>
          <p14:tracePt t="40021" x="4930775" y="3429000"/>
          <p14:tracePt t="40038" x="4892675" y="3390900"/>
          <p14:tracePt t="40055" x="4868863" y="3368675"/>
          <p14:tracePt t="40071" x="4830763" y="3336925"/>
          <p14:tracePt t="40088" x="4800600" y="3314700"/>
          <p14:tracePt t="40105" x="4732338" y="3276600"/>
          <p14:tracePt t="40121" x="4640263" y="3238500"/>
          <p14:tracePt t="40138" x="4541838" y="3208338"/>
          <p14:tracePt t="40155" x="4457700" y="3200400"/>
          <p14:tracePt t="40172" x="4419600" y="3200400"/>
          <p14:tracePt t="40188" x="4351338" y="3200400"/>
          <p14:tracePt t="40205" x="4213225" y="3200400"/>
          <p14:tracePt t="40222" x="4152900" y="3200400"/>
          <p14:tracePt t="40239" x="4084638" y="3200400"/>
          <p14:tracePt t="40255" x="4054475" y="3192463"/>
          <p14:tracePt t="40272" x="4038600" y="3192463"/>
          <p14:tracePt t="40288" x="4030663" y="3184525"/>
          <p14:tracePt t="40341" x="4022725" y="3178175"/>
          <p14:tracePt t="40365" x="4016375" y="3178175"/>
          <p14:tracePt t="40389" x="4008438" y="3178175"/>
          <p14:tracePt t="40429" x="4008438" y="3184525"/>
          <p14:tracePt t="40437" x="4008438" y="3208338"/>
          <p14:tracePt t="40445" x="4022725" y="3216275"/>
          <p14:tracePt t="40455" x="4046538" y="3230563"/>
          <p14:tracePt t="40472" x="4114800" y="3246438"/>
          <p14:tracePt t="40489" x="4152900" y="3254375"/>
          <p14:tracePt t="40505" x="4168775" y="3254375"/>
          <p14:tracePt t="40670" x="4175125" y="3260725"/>
          <p14:tracePt t="40677" x="4183063" y="3268663"/>
          <p14:tracePt t="40709" x="4191000" y="3276600"/>
          <p14:tracePt t="40717" x="4213225" y="3306763"/>
          <p14:tracePt t="40725" x="4229100" y="3330575"/>
          <p14:tracePt t="40739" x="4267200" y="3368675"/>
          <p14:tracePt t="40755" x="4359275" y="3436938"/>
          <p14:tracePt t="40759" x="4411663" y="3451225"/>
          <p14:tracePt t="40772" x="4549775" y="3475038"/>
          <p14:tracePt t="40789" x="4632325" y="3482975"/>
          <p14:tracePt t="40805" x="4868863" y="3467100"/>
          <p14:tracePt t="40822" x="4968875" y="3413125"/>
          <p14:tracePt t="40839" x="5013325" y="3368675"/>
          <p14:tracePt t="40855" x="5029200" y="3314700"/>
          <p14:tracePt t="40872" x="5029200" y="3276600"/>
          <p14:tracePt t="40889" x="5029200" y="3260725"/>
          <p14:tracePt t="41013" x="5029200" y="3292475"/>
          <p14:tracePt t="41021" x="5029200" y="3360738"/>
          <p14:tracePt t="41029" x="5029200" y="3421063"/>
          <p14:tracePt t="41039" x="5021263" y="3475038"/>
          <p14:tracePt t="41055" x="4983163" y="3543300"/>
          <p14:tracePt t="41072" x="4975225" y="3565525"/>
          <p14:tracePt t="41089" x="4975225" y="3573463"/>
          <p14:tracePt t="41141" x="4975225" y="3581400"/>
          <p14:tracePt t="41149" x="4975225" y="3589338"/>
          <p14:tracePt t="41157" x="4975225" y="3597275"/>
          <p14:tracePt t="41172" x="4983163" y="3597275"/>
          <p14:tracePt t="41189" x="5006975" y="3603625"/>
          <p14:tracePt t="41205" x="5037138" y="3603625"/>
          <p14:tracePt t="41222" x="5045075" y="3603625"/>
          <p14:tracePt t="41239" x="5059363" y="3603625"/>
          <p14:tracePt t="41255" x="5067300" y="3603625"/>
          <p14:tracePt t="41381" x="5083175" y="3603625"/>
          <p14:tracePt t="41389" x="5089525" y="3603625"/>
          <p14:tracePt t="41397" x="5121275" y="3603625"/>
          <p14:tracePt t="41406" x="5151438" y="3603625"/>
          <p14:tracePt t="41422" x="5257800" y="3627438"/>
          <p14:tracePt t="41439" x="5349875" y="3635375"/>
          <p14:tracePt t="41456" x="5402263" y="3641725"/>
          <p14:tracePt t="41759" x="5372100" y="3641725"/>
          <p14:tracePt t="41765" x="5341938" y="3641725"/>
          <p14:tracePt t="41774" x="5303838" y="3641725"/>
          <p14:tracePt t="41789" x="5235575" y="3619500"/>
          <p14:tracePt t="41806" x="5227638" y="3619500"/>
          <p14:tracePt t="42533" x="5211763" y="3611563"/>
          <p14:tracePt t="42541" x="5203825" y="3611563"/>
          <p14:tracePt t="42549" x="5197475" y="3611563"/>
          <p14:tracePt t="42557" x="5181600" y="3611563"/>
          <p14:tracePt t="42573" x="5165725" y="3597275"/>
          <p14:tracePt t="42693" x="5159375" y="3597275"/>
          <p14:tracePt t="42749" x="5143500" y="3597275"/>
          <p14:tracePt t="42766" x="5135563" y="3597275"/>
          <p14:tracePt t="42789" x="5127625" y="3603625"/>
          <p14:tracePt t="42805" x="5121275" y="3603625"/>
          <p14:tracePt t="42846" x="5113338" y="3603625"/>
          <p14:tracePt t="42861" x="5105400" y="3603625"/>
          <p14:tracePt t="42869" x="5089525" y="3603625"/>
          <p14:tracePt t="42885" x="5075238" y="3603625"/>
          <p14:tracePt t="42893" x="5059363" y="3597275"/>
          <p14:tracePt t="42909" x="5051425" y="3597275"/>
          <p14:tracePt t="42923" x="5045075" y="3597275"/>
          <p14:tracePt t="43029" x="5037138" y="3589338"/>
          <p14:tracePt t="43037" x="5029200" y="3589338"/>
          <p14:tracePt t="43053" x="5021263" y="3573463"/>
          <p14:tracePt t="43069" x="5013325" y="3565525"/>
          <p14:tracePt t="43085" x="5006975" y="3559175"/>
          <p14:tracePt t="43125" x="4991100" y="3551238"/>
          <p14:tracePt t="43181" x="4991100" y="3543300"/>
          <p14:tracePt t="43414" x="4991100" y="3573463"/>
          <p14:tracePt t="43421" x="4968875" y="3611563"/>
          <p14:tracePt t="43429" x="4953000" y="3657600"/>
          <p14:tracePt t="43440" x="4937125" y="3733800"/>
          <p14:tracePt t="43456" x="4868863" y="3840163"/>
          <p14:tracePt t="43473" x="4792663" y="3962400"/>
          <p14:tracePt t="43490" x="4724400" y="4068763"/>
          <p14:tracePt t="43506" x="4664075" y="4137025"/>
          <p14:tracePt t="43523" x="4618038" y="4183063"/>
          <p14:tracePt t="43540" x="4579938" y="4213225"/>
          <p14:tracePt t="43557" x="4541838" y="4221163"/>
          <p14:tracePt t="43573" x="4495800" y="4229100"/>
          <p14:tracePt t="43590" x="4403725" y="4229100"/>
          <p14:tracePt t="43606" x="4297363" y="4229100"/>
          <p14:tracePt t="43623" x="4168775" y="4198938"/>
          <p14:tracePt t="43640" x="4046538" y="4152900"/>
          <p14:tracePt t="43656" x="3970338" y="4114800"/>
          <p14:tracePt t="43673" x="3908425" y="4076700"/>
          <p14:tracePt t="43797" x="3902075" y="4076700"/>
          <p14:tracePt t="43813" x="3886200" y="4092575"/>
          <p14:tracePt t="43821" x="3886200" y="4114800"/>
          <p14:tracePt t="43829" x="3886200" y="4122738"/>
          <p14:tracePt t="43840" x="3878263" y="4144963"/>
          <p14:tracePt t="43856" x="3878263" y="4160838"/>
          <p14:tracePt t="43918" x="3886200" y="4137025"/>
          <p14:tracePt t="43925" x="3886200" y="4114800"/>
          <p14:tracePt t="43933" x="3894138" y="4098925"/>
          <p14:tracePt t="43942" x="3916363" y="4068763"/>
          <p14:tracePt t="43956" x="3916363" y="4060825"/>
          <p14:tracePt t="43997" x="3924300" y="4060825"/>
          <p14:tracePt t="44005" x="3932238" y="4106863"/>
          <p14:tracePt t="44013" x="3932238" y="4168775"/>
          <p14:tracePt t="44023" x="3954463" y="4244975"/>
          <p14:tracePt t="44040" x="4008438" y="4411663"/>
          <p14:tracePt t="44056" x="4030663" y="4549775"/>
          <p14:tracePt t="44073" x="4046538" y="4594225"/>
          <p14:tracePt t="44125" x="4046538" y="4587875"/>
          <p14:tracePt t="44133" x="4046538" y="4564063"/>
          <p14:tracePt t="44141" x="4046538" y="4541838"/>
          <p14:tracePt t="44156" x="4046538" y="4511675"/>
          <p14:tracePt t="44173" x="4068763" y="4435475"/>
          <p14:tracePt t="44190" x="4076700" y="4397375"/>
          <p14:tracePt t="44207" x="4098925" y="4343400"/>
          <p14:tracePt t="44223" x="4183063" y="4259263"/>
          <p14:tracePt t="44240" x="4305300" y="4168775"/>
          <p14:tracePt t="44257" x="4518025" y="4038600"/>
          <p14:tracePt t="44273" x="4740275" y="3916363"/>
          <p14:tracePt t="44290" x="4968875" y="3779838"/>
          <p14:tracePt t="44307" x="5121275" y="3695700"/>
          <p14:tracePt t="44323" x="5189538" y="3649663"/>
          <p14:tracePt t="44340" x="5197475" y="3641725"/>
          <p14:tracePt t="44406" x="5197475" y="3635375"/>
          <p14:tracePt t="44413" x="5203825" y="3627438"/>
          <p14:tracePt t="44423" x="5219700" y="3619500"/>
          <p14:tracePt t="44440" x="5265738" y="3603625"/>
          <p14:tracePt t="44457" x="5280025" y="3597275"/>
          <p14:tracePt t="44473" x="5326063" y="3573463"/>
          <p14:tracePt t="44490" x="5372100" y="3559175"/>
          <p14:tracePt t="44507" x="5402263" y="3521075"/>
          <p14:tracePt t="44523" x="5426075" y="3497263"/>
          <p14:tracePt t="44541" x="5426075" y="3475038"/>
          <p14:tracePt t="44557" x="5426075" y="3436938"/>
          <p14:tracePt t="44573" x="5426075" y="3413125"/>
          <p14:tracePt t="44590" x="5418138" y="3368675"/>
          <p14:tracePt t="44607" x="5380038" y="3314700"/>
          <p14:tracePt t="44624" x="5349875" y="3276600"/>
          <p14:tracePt t="44640" x="5303838" y="3260725"/>
          <p14:tracePt t="44657" x="5280025" y="3254375"/>
          <p14:tracePt t="44673" x="5265738" y="3254375"/>
          <p14:tracePt t="44690" x="5241925" y="3254375"/>
          <p14:tracePt t="44707" x="5203825" y="3254375"/>
          <p14:tracePt t="44723" x="5127625" y="3336925"/>
          <p14:tracePt t="44741" x="5029200" y="3535363"/>
          <p14:tracePt t="44757" x="5013325" y="3627438"/>
          <p14:tracePt t="44773" x="5013325" y="3665538"/>
          <p14:tracePt t="44790" x="5029200" y="3687763"/>
          <p14:tracePt t="44807" x="5067300" y="3687763"/>
          <p14:tracePt t="44823" x="5189538" y="3703638"/>
          <p14:tracePt t="44840" x="5349875" y="3649663"/>
          <p14:tracePt t="44857" x="5440363" y="3603625"/>
          <p14:tracePt t="44873" x="5470525" y="3527425"/>
          <p14:tracePt t="44890" x="5478463" y="3513138"/>
          <p14:tracePt t="44907" x="5478463" y="3482975"/>
          <p14:tracePt t="44924" x="5341938" y="3451225"/>
          <p14:tracePt t="44940" x="5280025" y="3451225"/>
          <p14:tracePt t="44957" x="5135563" y="3459163"/>
          <p14:tracePt t="44973" x="5083175" y="3505200"/>
          <p14:tracePt t="44990" x="5067300" y="3527425"/>
          <p14:tracePt t="45007" x="5067300" y="3543300"/>
          <p14:tracePt t="45023" x="5067300" y="3559175"/>
          <p14:tracePt t="45040" x="5105400" y="3565525"/>
          <p14:tracePt t="45057" x="5127625" y="3581400"/>
          <p14:tracePt t="45125" x="5121275" y="3581400"/>
          <p14:tracePt t="45133" x="5113338" y="3581400"/>
          <p14:tracePt t="45141" x="5075238" y="3619500"/>
          <p14:tracePt t="45157" x="4983163" y="3771900"/>
          <p14:tracePt t="45174" x="4792663" y="4060825"/>
          <p14:tracePt t="45190" x="4594225" y="4335463"/>
          <p14:tracePt t="45207" x="4441825" y="4503738"/>
          <p14:tracePt t="45224" x="4343400" y="4587875"/>
          <p14:tracePt t="45240" x="4313238" y="4602163"/>
          <p14:tracePt t="45257" x="4289425" y="4602163"/>
          <p14:tracePt t="45274" x="4283075" y="4602163"/>
          <p14:tracePt t="45290" x="4251325" y="4594225"/>
          <p14:tracePt t="45307" x="4206875" y="4549775"/>
          <p14:tracePt t="45324" x="4175125" y="4525963"/>
          <p14:tracePt t="45340" x="4152900" y="4503738"/>
          <p14:tracePt t="45357" x="4137025" y="4487863"/>
          <p14:tracePt t="45493" x="4137025" y="4473575"/>
          <p14:tracePt t="45501" x="4137025" y="4457700"/>
          <p14:tracePt t="45509" x="4137025" y="4435475"/>
          <p14:tracePt t="45524" x="4137025" y="4389438"/>
          <p14:tracePt t="45540" x="4137025" y="4359275"/>
          <p14:tracePt t="45557" x="4137025" y="4321175"/>
          <p14:tracePt t="45574" x="4152900" y="4297363"/>
          <p14:tracePt t="45590" x="4198938" y="4289425"/>
          <p14:tracePt t="45607" x="4283075" y="4289425"/>
          <p14:tracePt t="45624" x="4373563" y="4289425"/>
          <p14:tracePt t="45640" x="4449763" y="4289425"/>
          <p14:tracePt t="45657" x="4495800" y="4289425"/>
          <p14:tracePt t="45674" x="4503738" y="4289425"/>
          <p14:tracePt t="45813" x="4533900" y="4289425"/>
          <p14:tracePt t="45821" x="4541838" y="4289425"/>
          <p14:tracePt t="45829" x="4579938" y="4297363"/>
          <p14:tracePt t="45840" x="4594225" y="4305300"/>
          <p14:tracePt t="45857" x="4640263" y="4313238"/>
          <p14:tracePt t="45874" x="4648200" y="4313238"/>
          <p14:tracePt t="45973" x="4640263" y="4313238"/>
          <p14:tracePt t="45981" x="4625975" y="4313238"/>
          <p14:tracePt t="45990" x="4618038" y="4313238"/>
          <p14:tracePt t="46007" x="4602163" y="4313238"/>
          <p14:tracePt t="46024" x="4572000" y="4313238"/>
          <p14:tracePt t="46041" x="4503738" y="4343400"/>
          <p14:tracePt t="46057" x="4441825" y="4381500"/>
          <p14:tracePt t="46074" x="4351338" y="4435475"/>
          <p14:tracePt t="46090" x="4275138" y="4449763"/>
          <p14:tracePt t="46107" x="4168775" y="4479925"/>
          <p14:tracePt t="46124" x="4068763" y="4479925"/>
          <p14:tracePt t="46141" x="4022725" y="4479925"/>
          <p14:tracePt t="46189" x="4016375" y="4479925"/>
          <p14:tracePt t="46197" x="4016375" y="4473575"/>
          <p14:tracePt t="46207" x="4016375" y="4449763"/>
          <p14:tracePt t="46224" x="4008438" y="4381500"/>
          <p14:tracePt t="46241" x="3978275" y="4305300"/>
          <p14:tracePt t="46257" x="3954463" y="4237038"/>
          <p14:tracePt t="46274" x="3954463" y="4183063"/>
          <p14:tracePt t="46291" x="3954463" y="4152900"/>
          <p14:tracePt t="46307" x="3954463" y="4114800"/>
          <p14:tracePt t="46325" x="3992563" y="4054475"/>
          <p14:tracePt t="46340" x="4022725" y="4030663"/>
          <p14:tracePt t="46357" x="4213225" y="3970338"/>
          <p14:tracePt t="46374" x="4381500" y="3954463"/>
          <p14:tracePt t="46391" x="4518025" y="3954463"/>
          <p14:tracePt t="46407" x="4602163" y="3954463"/>
          <p14:tracePt t="46424" x="4640263" y="3954463"/>
          <p14:tracePt t="46441" x="4648200" y="3954463"/>
          <p14:tracePt t="46474" x="4656138" y="3954463"/>
          <p14:tracePt t="46491" x="4656138" y="4008438"/>
          <p14:tracePt t="46507" x="4656138" y="4098925"/>
          <p14:tracePt t="46524" x="4640263" y="4275138"/>
          <p14:tracePt t="46541" x="4525963" y="4564063"/>
          <p14:tracePt t="46557" x="4411663" y="4686300"/>
          <p14:tracePt t="46574" x="4259263" y="4732338"/>
          <p14:tracePt t="46591" x="4068763" y="4740275"/>
          <p14:tracePt t="46607" x="3817938" y="4708525"/>
          <p14:tracePt t="46624" x="3535363" y="4594225"/>
          <p14:tracePt t="46641" x="3322638" y="4441825"/>
          <p14:tracePt t="46657" x="3268663" y="4327525"/>
          <p14:tracePt t="46674" x="3246438" y="4198938"/>
          <p14:tracePt t="46691" x="3276600" y="4054475"/>
          <p14:tracePt t="46707" x="3398838" y="3946525"/>
          <p14:tracePt t="46725" x="3802063" y="3863975"/>
          <p14:tracePt t="46741" x="4098925" y="3848100"/>
          <p14:tracePt t="46757" x="4321175" y="3848100"/>
          <p14:tracePt t="46774" x="4495800" y="3916363"/>
          <p14:tracePt t="46791" x="4587875" y="4022725"/>
          <p14:tracePt t="46807" x="4618038" y="4206875"/>
          <p14:tracePt t="46824" x="4618038" y="4411663"/>
          <p14:tracePt t="46841" x="4503738" y="4610100"/>
          <p14:tracePt t="46858" x="4351338" y="4708525"/>
          <p14:tracePt t="46874" x="4175125" y="4740275"/>
          <p14:tracePt t="46891" x="4000500" y="4724400"/>
          <p14:tracePt t="46908" x="3832225" y="4610100"/>
          <p14:tracePt t="46924" x="3687763" y="4465638"/>
          <p14:tracePt t="46941" x="3649663" y="4321175"/>
          <p14:tracePt t="46958" x="3657600" y="4191000"/>
          <p14:tracePt t="46974" x="3733800" y="4114800"/>
          <p14:tracePt t="46991" x="3886200" y="4084638"/>
          <p14:tracePt t="47007" x="4030663" y="4084638"/>
          <p14:tracePt t="47024" x="4114800" y="4098925"/>
          <p14:tracePt t="47041" x="4144963" y="4168775"/>
          <p14:tracePt t="47057" x="4144963" y="4321175"/>
          <p14:tracePt t="47074" x="4046538" y="4473575"/>
          <p14:tracePt t="47091" x="3870325" y="4572000"/>
          <p14:tracePt t="47107" x="3741738" y="4579938"/>
          <p14:tracePt t="47124" x="3679825" y="4556125"/>
          <p14:tracePt t="47141" x="3665538" y="4473575"/>
          <p14:tracePt t="47157" x="3679825" y="4343400"/>
          <p14:tracePt t="47174" x="3779838" y="4229100"/>
          <p14:tracePt t="47191" x="3870325" y="4160838"/>
          <p14:tracePt t="47207" x="3908425" y="4152900"/>
          <p14:tracePt t="47269" x="3916363" y="4152900"/>
          <p14:tracePt t="47277" x="3916363" y="4160838"/>
          <p14:tracePt t="47284" x="3916363" y="4183063"/>
          <p14:tracePt t="47292" x="3916363" y="4206875"/>
          <p14:tracePt t="47307" x="3916363" y="4237038"/>
          <p14:tracePt t="47324" x="3916363" y="4275138"/>
          <p14:tracePt t="47341" x="3902075" y="4321175"/>
          <p14:tracePt t="47357" x="3894138" y="4327525"/>
          <p14:tracePt t="47437" x="3894138" y="4305300"/>
          <p14:tracePt t="47445" x="3894138" y="4297363"/>
          <p14:tracePt t="47453" x="3894138" y="4275138"/>
          <p14:tracePt t="47461" x="3894138" y="4244975"/>
          <p14:tracePt t="47474" x="3902075" y="4229100"/>
          <p14:tracePt t="47491" x="3924300" y="4191000"/>
          <p14:tracePt t="47508" x="3954463" y="4152900"/>
          <p14:tracePt t="47525" x="3978275" y="4130675"/>
          <p14:tracePt t="47541" x="4030663" y="4098925"/>
          <p14:tracePt t="47558" x="4046538" y="4092575"/>
          <p14:tracePt t="47574" x="4054475" y="4084638"/>
          <p14:tracePt t="47829" x="4054475" y="4106863"/>
          <p14:tracePt t="47837" x="4054475" y="4175125"/>
          <p14:tracePt t="47845" x="4054475" y="4259263"/>
          <p14:tracePt t="47858" x="4054475" y="4343400"/>
          <p14:tracePt t="47874" x="4054475" y="4449763"/>
          <p14:tracePt t="47891" x="4054475" y="4511675"/>
          <p14:tracePt t="47909" x="4054475" y="4533900"/>
          <p14:tracePt t="48005" x="4054475" y="4518025"/>
          <p14:tracePt t="48013" x="4054475" y="4495800"/>
          <p14:tracePt t="48029" x="4054475" y="4479925"/>
          <p14:tracePt t="48041" x="4060825" y="4457700"/>
          <p14:tracePt t="48058" x="4084638" y="4419600"/>
          <p14:tracePt t="48075" x="4130675" y="4365625"/>
          <p14:tracePt t="48091" x="4183063" y="4313238"/>
          <p14:tracePt t="48109" x="4244975" y="4244975"/>
          <p14:tracePt t="48125" x="4283075" y="4229100"/>
          <p14:tracePt t="48213" x="4289425" y="4229100"/>
          <p14:tracePt t="48221" x="4297363" y="4229100"/>
          <p14:tracePt t="48229" x="4305300" y="4229100"/>
          <p14:tracePt t="48241" x="4327525" y="4229100"/>
          <p14:tracePt t="48258" x="4351338" y="4259263"/>
          <p14:tracePt t="48261" x="4373563" y="4275138"/>
          <p14:tracePt t="48275" x="4373563" y="4289425"/>
          <p14:tracePt t="48291" x="4389438" y="4297363"/>
          <p14:tracePt t="48308" x="4389438" y="4313238"/>
          <p14:tracePt t="48349" x="4389438" y="4321175"/>
          <p14:tracePt t="48358" x="4381500" y="4321175"/>
          <p14:tracePt t="48374" x="4373563" y="4313238"/>
          <p14:tracePt t="48391" x="4365625" y="4313238"/>
          <p14:tracePt t="48436" x="4359275" y="4313238"/>
          <p14:tracePt t="48460" x="4351338" y="4313238"/>
          <p14:tracePt t="48476" x="4343400" y="4313238"/>
          <p14:tracePt t="48484" x="4327525" y="4313238"/>
          <p14:tracePt t="48492" x="4327525" y="4321175"/>
          <p14:tracePt t="48516" x="4321175" y="4327525"/>
          <p14:tracePt t="48540" x="4321175" y="4335463"/>
          <p14:tracePt t="48548" x="4313238" y="4335463"/>
          <p14:tracePt t="48564" x="4305300" y="4335463"/>
          <p14:tracePt t="48574" x="4305300" y="4343400"/>
          <p14:tracePt t="50525" x="4297363" y="4343400"/>
          <p14:tracePt t="50533" x="4275138" y="4343400"/>
          <p14:tracePt t="50542" x="4259263" y="4343400"/>
          <p14:tracePt t="50559" x="4229100" y="4327525"/>
          <p14:tracePt t="50576" x="4191000" y="4297363"/>
          <p14:tracePt t="50592" x="4130675" y="4259263"/>
          <p14:tracePt t="50609" x="4084638" y="4251325"/>
          <p14:tracePt t="50626" x="4060825" y="4251325"/>
          <p14:tracePt t="50642" x="4054475" y="4251325"/>
          <p14:tracePt t="50677" x="4046538" y="4251325"/>
          <p14:tracePt t="50709" x="4038600" y="4251325"/>
          <p14:tracePt t="50717" x="4030663" y="4251325"/>
          <p14:tracePt t="50726" x="4016375" y="4251325"/>
          <p14:tracePt t="50742" x="3970338" y="4251325"/>
          <p14:tracePt t="50759" x="3940175" y="4259263"/>
          <p14:tracePt t="50776" x="3908425" y="4267200"/>
          <p14:tracePt t="50792" x="3902075" y="4267200"/>
          <p14:tracePt t="50885" x="3902075" y="4275138"/>
          <p14:tracePt t="50901" x="3902075" y="4289425"/>
          <p14:tracePt t="50909" x="3902075" y="4305300"/>
          <p14:tracePt t="50917" x="3902075" y="4321175"/>
          <p14:tracePt t="50925" x="3902075" y="4351338"/>
          <p14:tracePt t="50942" x="3902075" y="4411663"/>
          <p14:tracePt t="50959" x="3924300" y="4549775"/>
          <p14:tracePt t="50976" x="3932238" y="4702175"/>
          <p14:tracePt t="50992" x="3932238" y="4860925"/>
          <p14:tracePt t="51009" x="3932238" y="5006975"/>
          <p14:tracePt t="51026" x="3908425" y="5105400"/>
          <p14:tracePt t="51042" x="3878263" y="5181600"/>
          <p14:tracePt t="51059" x="3878263" y="5211763"/>
          <p14:tracePt t="51076" x="3863975" y="5235575"/>
          <p14:tracePt t="51092" x="3856038" y="5273675"/>
          <p14:tracePt t="51109" x="3856038" y="5303838"/>
          <p14:tracePt t="51126" x="3856038" y="5326063"/>
          <p14:tracePt t="51197" x="3870325" y="5311775"/>
          <p14:tracePt t="51205" x="3870325" y="5303838"/>
          <p14:tracePt t="51213" x="3886200" y="5295900"/>
          <p14:tracePt t="51226" x="3886200" y="5280025"/>
          <p14:tracePt t="51242" x="3894138" y="5280025"/>
          <p14:tracePt t="51259" x="3894138" y="5273675"/>
          <p14:tracePt t="51276" x="3902075" y="5273675"/>
          <p14:tracePt t="51293" x="3908425" y="5273675"/>
          <p14:tracePt t="51309" x="3908425" y="5326063"/>
          <p14:tracePt t="51326" x="3916363" y="5440363"/>
          <p14:tracePt t="51342" x="3916363" y="5554663"/>
          <p14:tracePt t="51359" x="3916363" y="5646738"/>
          <p14:tracePt t="51376" x="3916363" y="5668963"/>
          <p14:tracePt t="51445" x="3916363" y="5661025"/>
          <p14:tracePt t="51453" x="3916363" y="5638800"/>
          <p14:tracePt t="51461" x="3916363" y="5608638"/>
          <p14:tracePt t="51476" x="3916363" y="5592763"/>
          <p14:tracePt t="51493" x="3946525" y="5532438"/>
          <p14:tracePt t="51509" x="3970338" y="5502275"/>
          <p14:tracePt t="51526" x="3992563" y="5486400"/>
          <p14:tracePt t="51543" x="4030663" y="5464175"/>
          <p14:tracePt t="51559" x="4060825" y="5440363"/>
          <p14:tracePt t="51593" x="4084638" y="5440363"/>
          <p14:tracePt t="51626" x="4106863" y="5432425"/>
          <p14:tracePt t="51642" x="4130675" y="5432425"/>
          <p14:tracePt t="51659" x="4183063" y="5432425"/>
          <p14:tracePt t="51676" x="4251325" y="5426075"/>
          <p14:tracePt t="51692" x="4267200" y="5418138"/>
          <p14:tracePt t="51709" x="4283075" y="5410200"/>
          <p14:tracePt t="51789" x="4289425" y="5410200"/>
          <p14:tracePt t="51877" x="4297363" y="5402263"/>
          <p14:tracePt t="51893" x="4305300" y="5402263"/>
          <p14:tracePt t="51901" x="4313238" y="5402263"/>
          <p14:tracePt t="51910" x="4321175" y="5402263"/>
          <p14:tracePt t="52005" x="4321175" y="5394325"/>
          <p14:tracePt t="52029" x="4335463" y="5387975"/>
          <p14:tracePt t="52037" x="4343400" y="5387975"/>
          <p14:tracePt t="52045" x="4381500" y="5364163"/>
          <p14:tracePt t="52059" x="4411663" y="5349875"/>
          <p14:tracePt t="52077" x="4511675" y="5280025"/>
          <p14:tracePt t="52093" x="4564063" y="5235575"/>
          <p14:tracePt t="52109" x="4587875" y="5211763"/>
          <p14:tracePt t="52126" x="4594225" y="5197475"/>
          <p14:tracePt t="52143" x="4594225" y="5173663"/>
          <p14:tracePt t="52159" x="4594225" y="5143500"/>
          <p14:tracePt t="52176" x="4587875" y="5083175"/>
          <p14:tracePt t="52193" x="4549775" y="5029200"/>
          <p14:tracePt t="52209" x="4511675" y="4975225"/>
          <p14:tracePt t="52226" x="4457700" y="4937125"/>
          <p14:tracePt t="52243" x="4397375" y="4892675"/>
          <p14:tracePt t="52259" x="4351338" y="4868863"/>
          <p14:tracePt t="52276" x="4297363" y="4838700"/>
          <p14:tracePt t="52293" x="4267200" y="4816475"/>
          <p14:tracePt t="52309" x="4221163" y="4792663"/>
          <p14:tracePt t="52326" x="4183063" y="4784725"/>
          <p14:tracePt t="52343" x="4122738" y="4754563"/>
          <p14:tracePt t="52360" x="4068763" y="4732338"/>
          <p14:tracePt t="52376" x="4016375" y="4716463"/>
          <p14:tracePt t="52393" x="3984625" y="4702175"/>
          <p14:tracePt t="52409" x="3940175" y="4694238"/>
          <p14:tracePt t="52426" x="3902075" y="4694238"/>
          <p14:tracePt t="52443" x="3840163" y="4678363"/>
          <p14:tracePt t="52460" x="3771900" y="4678363"/>
          <p14:tracePt t="52477" x="3649663" y="4678363"/>
          <p14:tracePt t="52493" x="3565525" y="4678363"/>
          <p14:tracePt t="52510" x="3459163" y="4678363"/>
          <p14:tracePt t="52526" x="3368675" y="4678363"/>
          <p14:tracePt t="52543" x="3268663" y="4678363"/>
          <p14:tracePt t="52560" x="3200400" y="4686300"/>
          <p14:tracePt t="52576" x="3116263" y="4708525"/>
          <p14:tracePt t="52593" x="3040063" y="4724400"/>
          <p14:tracePt t="52610" x="2963863" y="4740275"/>
          <p14:tracePt t="52626" x="2879725" y="4762500"/>
          <p14:tracePt t="52643" x="2819400" y="4784725"/>
          <p14:tracePt t="52660" x="2743200" y="4800600"/>
          <p14:tracePt t="52677" x="2674938" y="4822825"/>
          <p14:tracePt t="52693" x="2636838" y="4822825"/>
          <p14:tracePt t="52710" x="2598738" y="4854575"/>
          <p14:tracePt t="52726" x="2568575" y="4868863"/>
          <p14:tracePt t="52743" x="2536825" y="4892675"/>
          <p14:tracePt t="52760" x="2514600" y="4922838"/>
          <p14:tracePt t="52776" x="2492375" y="4968875"/>
          <p14:tracePt t="52793" x="2460625" y="5021263"/>
          <p14:tracePt t="52796" x="2454275" y="5067300"/>
          <p14:tracePt t="52810" x="2446338" y="5121275"/>
          <p14:tracePt t="52826" x="2422525" y="5197475"/>
          <p14:tracePt t="52843" x="2416175" y="5265738"/>
          <p14:tracePt t="52860" x="2416175" y="5341938"/>
          <p14:tracePt t="52876" x="2416175" y="5410200"/>
          <p14:tracePt t="52893" x="2416175" y="5502275"/>
          <p14:tracePt t="52910" x="2430463" y="5562600"/>
          <p14:tracePt t="52926" x="2454275" y="5622925"/>
          <p14:tracePt t="52943" x="2476500" y="5661025"/>
          <p14:tracePt t="52960" x="2506663" y="5722938"/>
          <p14:tracePt t="52976" x="2544763" y="5807075"/>
          <p14:tracePt t="52993" x="2606675" y="5889625"/>
          <p14:tracePt t="53010" x="2659063" y="5951538"/>
          <p14:tracePt t="53026" x="2727325" y="6003925"/>
          <p14:tracePt t="53043" x="2819400" y="6049963"/>
          <p14:tracePt t="53060" x="2903538" y="6088063"/>
          <p14:tracePt t="53077" x="3017838" y="6103938"/>
          <p14:tracePt t="53093" x="3216275" y="6118225"/>
          <p14:tracePt t="53110" x="3344863" y="6118225"/>
          <p14:tracePt t="53126" x="3467100" y="6118225"/>
          <p14:tracePt t="53143" x="3611563" y="6118225"/>
          <p14:tracePt t="53160" x="3756025" y="6118225"/>
          <p14:tracePt t="53176" x="3908425" y="6111875"/>
          <p14:tracePt t="53193" x="4076700" y="6065838"/>
          <p14:tracePt t="53210" x="4213225" y="6019800"/>
          <p14:tracePt t="53226" x="4321175" y="5989638"/>
          <p14:tracePt t="53243" x="4441825" y="5943600"/>
          <p14:tracePt t="53260" x="4549775" y="5889625"/>
          <p14:tracePt t="53277" x="4640263" y="5845175"/>
          <p14:tracePt t="53293" x="4708525" y="5807075"/>
          <p14:tracePt t="53310" x="4762500" y="5768975"/>
          <p14:tracePt t="53327" x="4792663" y="5737225"/>
          <p14:tracePt t="53343" x="4838700" y="5692775"/>
          <p14:tracePt t="53360" x="4854575" y="5668963"/>
          <p14:tracePt t="53377" x="4884738" y="5616575"/>
          <p14:tracePt t="53393" x="4884738" y="5584825"/>
          <p14:tracePt t="53410" x="4906963" y="5554663"/>
          <p14:tracePt t="53427" x="4906963" y="5516563"/>
          <p14:tracePt t="53443" x="4906963" y="5470525"/>
          <p14:tracePt t="53461" x="4906963" y="5380038"/>
          <p14:tracePt t="53476" x="4906963" y="5349875"/>
          <p14:tracePt t="53493" x="4906963" y="5265738"/>
          <p14:tracePt t="53510" x="4899025" y="5197475"/>
          <p14:tracePt t="53527" x="4884738" y="5151438"/>
          <p14:tracePt t="53543" x="4854575" y="5083175"/>
          <p14:tracePt t="53560" x="4830763" y="5013325"/>
          <p14:tracePt t="53577" x="4778375" y="4937125"/>
          <p14:tracePt t="53593" x="4716463" y="4860925"/>
          <p14:tracePt t="53610" x="4678363" y="4822825"/>
          <p14:tracePt t="53627" x="4618038" y="4770438"/>
          <p14:tracePt t="53643" x="4587875" y="4740275"/>
          <p14:tracePt t="53661" x="4533900" y="4702175"/>
          <p14:tracePt t="53677" x="4465638" y="4670425"/>
          <p14:tracePt t="53693" x="4397375" y="4656138"/>
          <p14:tracePt t="53710" x="4297363" y="4625975"/>
          <p14:tracePt t="53727" x="4175125" y="4594225"/>
          <p14:tracePt t="53743" x="4038600" y="4579938"/>
          <p14:tracePt t="53760" x="3894138" y="4556125"/>
          <p14:tracePt t="53777" x="3779838" y="4541838"/>
          <p14:tracePt t="53793" x="3673475" y="4541838"/>
          <p14:tracePt t="53796" x="3635375" y="4533900"/>
          <p14:tracePt t="53810" x="3581400" y="4533900"/>
          <p14:tracePt t="53827" x="3436938" y="4533900"/>
          <p14:tracePt t="53844" x="3284538" y="4533900"/>
          <p14:tracePt t="53860" x="3184525" y="4533900"/>
          <p14:tracePt t="53877" x="3086100" y="4549775"/>
          <p14:tracePt t="53893" x="3009900" y="4556125"/>
          <p14:tracePt t="53910" x="2971800" y="4572000"/>
          <p14:tracePt t="53927" x="2925763" y="4587875"/>
          <p14:tracePt t="53943" x="2873375" y="4610100"/>
          <p14:tracePt t="53960" x="2819400" y="4640263"/>
          <p14:tracePt t="53977" x="2751138" y="4686300"/>
          <p14:tracePt t="53994" x="2689225" y="4732338"/>
          <p14:tracePt t="54010" x="2620963" y="4778375"/>
          <p14:tracePt t="54027" x="2560638" y="4830763"/>
          <p14:tracePt t="54043" x="2530475" y="4876800"/>
          <p14:tracePt t="54060" x="2476500" y="4960938"/>
          <p14:tracePt t="54077" x="2438400" y="5021263"/>
          <p14:tracePt t="54094" x="2408238" y="5097463"/>
          <p14:tracePt t="54110" x="2370138" y="5203825"/>
          <p14:tracePt t="54127" x="2354263" y="5280025"/>
          <p14:tracePt t="54143" x="2324100" y="5349875"/>
          <p14:tracePt t="54160" x="2324100" y="5410200"/>
          <p14:tracePt t="54177" x="2324100" y="5486400"/>
          <p14:tracePt t="54193" x="2324100" y="5546725"/>
          <p14:tracePt t="54210" x="2324100" y="5570538"/>
          <p14:tracePt t="54227" x="2324100" y="5592763"/>
          <p14:tracePt t="54244" x="2332038" y="5630863"/>
          <p14:tracePt t="54261" x="2362200" y="5684838"/>
          <p14:tracePt t="54277" x="2392363" y="5737225"/>
          <p14:tracePt t="54294" x="2430463" y="5783263"/>
          <p14:tracePt t="54310" x="2492375" y="5829300"/>
          <p14:tracePt t="54327" x="2536825" y="5875338"/>
          <p14:tracePt t="54344" x="2574925" y="5913438"/>
          <p14:tracePt t="54360" x="2628900" y="5943600"/>
          <p14:tracePt t="54377" x="2667000" y="5965825"/>
          <p14:tracePt t="54394" x="2727325" y="6003925"/>
          <p14:tracePt t="54410" x="2797175" y="6027738"/>
          <p14:tracePt t="54427" x="2895600" y="6049963"/>
          <p14:tracePt t="54444" x="3063875" y="6088063"/>
          <p14:tracePt t="54461" x="3200400" y="6103938"/>
          <p14:tracePt t="54477" x="3352800" y="6134100"/>
          <p14:tracePt t="54494" x="3497263" y="6134100"/>
          <p14:tracePt t="54510" x="3627438" y="6134100"/>
          <p14:tracePt t="54527" x="3741738" y="6134100"/>
          <p14:tracePt t="54544" x="3848100" y="6111875"/>
          <p14:tracePt t="54560" x="3924300" y="6096000"/>
          <p14:tracePt t="54577" x="4000500" y="6057900"/>
          <p14:tracePt t="54594" x="4098925" y="6003925"/>
          <p14:tracePt t="54610" x="4183063" y="5959475"/>
          <p14:tracePt t="54627" x="4267200" y="5913438"/>
          <p14:tracePt t="54644" x="4313238" y="5883275"/>
          <p14:tracePt t="54661" x="4359275" y="5859463"/>
          <p14:tracePt t="54677" x="4381500" y="5829300"/>
          <p14:tracePt t="54694" x="4411663" y="5791200"/>
          <p14:tracePt t="54710" x="4435475" y="5761038"/>
          <p14:tracePt t="54727" x="4473575" y="5699125"/>
          <p14:tracePt t="54744" x="4511675" y="5638800"/>
          <p14:tracePt t="54760" x="4533900" y="5578475"/>
          <p14:tracePt t="54777" x="4549775" y="5532438"/>
          <p14:tracePt t="54794" x="4572000" y="5464175"/>
          <p14:tracePt t="54797" x="4572000" y="5440363"/>
          <p14:tracePt t="54810" x="4579938" y="5418138"/>
          <p14:tracePt t="54827" x="4602163" y="5349875"/>
          <p14:tracePt t="54845" x="4602163" y="5273675"/>
          <p14:tracePt t="54860" x="4602163" y="5249863"/>
          <p14:tracePt t="54877" x="4594225" y="5173663"/>
          <p14:tracePt t="54894" x="4594225" y="5127625"/>
          <p14:tracePt t="54910" x="4564063" y="5083175"/>
          <p14:tracePt t="54927" x="4564063" y="5045075"/>
          <p14:tracePt t="54944" x="4541838" y="4999038"/>
          <p14:tracePt t="54961" x="4503738" y="4937125"/>
          <p14:tracePt t="54977" x="4465638" y="4868863"/>
          <p14:tracePt t="54994" x="4389438" y="4792663"/>
          <p14:tracePt t="55010" x="4321175" y="4732338"/>
          <p14:tracePt t="55027" x="4251325" y="4670425"/>
          <p14:tracePt t="55044" x="4191000" y="4640263"/>
          <p14:tracePt t="55060" x="4168775" y="4632325"/>
          <p14:tracePt t="55077" x="4114800" y="4610100"/>
          <p14:tracePt t="55094" x="4030663" y="4579938"/>
          <p14:tracePt t="55110" x="3940175" y="4572000"/>
          <p14:tracePt t="55127" x="3771900" y="4533900"/>
          <p14:tracePt t="55144" x="3619500" y="4511675"/>
          <p14:tracePt t="55161" x="3467100" y="4511675"/>
          <p14:tracePt t="55177" x="3322638" y="4503738"/>
          <p14:tracePt t="55194" x="3208338" y="4503738"/>
          <p14:tracePt t="55211" x="3132138" y="4503738"/>
          <p14:tracePt t="55227" x="3086100" y="4503738"/>
          <p14:tracePt t="55244" x="2949575" y="4541838"/>
          <p14:tracePt t="55261" x="2903538" y="4549775"/>
          <p14:tracePt t="55277" x="2849563" y="4579938"/>
          <p14:tracePt t="55294" x="2797175" y="4602163"/>
          <p14:tracePt t="55311" x="2743200" y="4632325"/>
          <p14:tracePt t="55327" x="2720975" y="4648200"/>
          <p14:tracePt t="55344" x="2705100" y="4670425"/>
          <p14:tracePt t="55361" x="2682875" y="4694238"/>
          <p14:tracePt t="55377" x="2659063" y="4716463"/>
          <p14:tracePt t="55394" x="2651125" y="4724400"/>
          <p14:tracePt t="55411" x="2628900" y="4746625"/>
          <p14:tracePt t="55427" x="2606675" y="4778375"/>
          <p14:tracePt t="55444" x="2582863" y="4816475"/>
          <p14:tracePt t="55460" x="2568575" y="4860925"/>
          <p14:tracePt t="55477" x="2544763" y="4922838"/>
          <p14:tracePt t="55494" x="2506663" y="4991100"/>
          <p14:tracePt t="55511" x="2484438" y="5075238"/>
          <p14:tracePt t="55527" x="2460625" y="5173663"/>
          <p14:tracePt t="55544" x="2430463" y="5265738"/>
          <p14:tracePt t="55561" x="2422525" y="5356225"/>
          <p14:tracePt t="55577" x="2400300" y="5464175"/>
          <p14:tracePt t="55594" x="2392363" y="5578475"/>
          <p14:tracePt t="55611" x="2392363" y="5661025"/>
          <p14:tracePt t="55627" x="2392363" y="5753100"/>
          <p14:tracePt t="55645" x="2392363" y="5829300"/>
          <p14:tracePt t="55661" x="2392363" y="5875338"/>
          <p14:tracePt t="55677" x="2408238" y="5913438"/>
          <p14:tracePt t="55694" x="2422525" y="5959475"/>
          <p14:tracePt t="55711" x="2446338" y="5989638"/>
          <p14:tracePt t="55727" x="2468563" y="6019800"/>
          <p14:tracePt t="55744" x="2522538" y="6065838"/>
          <p14:tracePt t="55761" x="2590800" y="6111875"/>
          <p14:tracePt t="55777" x="2644775" y="6156325"/>
          <p14:tracePt t="55780" x="2697163" y="6180138"/>
          <p14:tracePt t="55794" x="2727325" y="6188075"/>
          <p14:tracePt t="55811" x="2803525" y="6218238"/>
          <p14:tracePt t="55827" x="2865438" y="6240463"/>
          <p14:tracePt t="55844" x="2903538" y="6240463"/>
          <p14:tracePt t="55861" x="2963863" y="6256338"/>
          <p14:tracePt t="55877" x="3025775" y="6264275"/>
          <p14:tracePt t="55894" x="3078163" y="6270625"/>
          <p14:tracePt t="55911" x="3146425" y="6270625"/>
          <p14:tracePt t="55927" x="3254375" y="6270625"/>
          <p14:tracePt t="55944" x="3322638" y="6270625"/>
          <p14:tracePt t="55961" x="3429000" y="6270625"/>
          <p14:tracePt t="55977" x="3497263" y="6256338"/>
          <p14:tracePt t="55994" x="3535363" y="6240463"/>
          <p14:tracePt t="56011" x="3565525" y="6226175"/>
          <p14:tracePt t="56027" x="3589338" y="6218238"/>
          <p14:tracePt t="56044" x="3641725" y="6194425"/>
          <p14:tracePt t="56061" x="3741738" y="6156325"/>
          <p14:tracePt t="56077" x="3832225" y="6111875"/>
          <p14:tracePt t="56094" x="3932238" y="6073775"/>
          <p14:tracePt t="56111" x="3992563" y="6042025"/>
          <p14:tracePt t="56127" x="4046538" y="5989638"/>
          <p14:tracePt t="56144" x="4068763" y="5973763"/>
          <p14:tracePt t="56161" x="4098925" y="5935663"/>
          <p14:tracePt t="56177" x="4106863" y="5913438"/>
          <p14:tracePt t="56194" x="4130675" y="5875338"/>
          <p14:tracePt t="56211" x="4152900" y="5837238"/>
          <p14:tracePt t="56228" x="4175125" y="5799138"/>
          <p14:tracePt t="56245" x="4213225" y="5722938"/>
          <p14:tracePt t="56261" x="4221163" y="5661025"/>
          <p14:tracePt t="56278" x="4244975" y="5600700"/>
          <p14:tracePt t="56294" x="4267200" y="5532438"/>
          <p14:tracePt t="56311" x="4283075" y="5456238"/>
          <p14:tracePt t="56328" x="4297363" y="5394325"/>
          <p14:tracePt t="56344" x="4313238" y="5356225"/>
          <p14:tracePt t="56361" x="4321175" y="5311775"/>
          <p14:tracePt t="56378" x="4327525" y="5249863"/>
          <p14:tracePt t="56394" x="4335463" y="5203825"/>
          <p14:tracePt t="56411" x="4343400" y="5121275"/>
          <p14:tracePt t="56428" x="4343400" y="5059363"/>
          <p14:tracePt t="56445" x="4343400" y="5006975"/>
          <p14:tracePt t="56461" x="4343400" y="4968875"/>
          <p14:tracePt t="56478" x="4343400" y="4930775"/>
          <p14:tracePt t="56494" x="4343400" y="4906963"/>
          <p14:tracePt t="56511" x="4335463" y="4884738"/>
          <p14:tracePt t="56528" x="4321175" y="4860925"/>
          <p14:tracePt t="56544" x="4297363" y="4838700"/>
          <p14:tracePt t="56561" x="4267200" y="4822825"/>
          <p14:tracePt t="56578" x="4221163" y="4792663"/>
          <p14:tracePt t="56594" x="4168775" y="4770438"/>
          <p14:tracePt t="56611" x="4060825" y="4740275"/>
          <p14:tracePt t="56628" x="3954463" y="4708525"/>
          <p14:tracePt t="56644" x="3870325" y="4694238"/>
          <p14:tracePt t="56661" x="3687763" y="4670425"/>
          <p14:tracePt t="56678" x="3581400" y="4656138"/>
          <p14:tracePt t="56694" x="3505200" y="4656138"/>
          <p14:tracePt t="56711" x="3444875" y="4656138"/>
          <p14:tracePt t="56728" x="3352800" y="4656138"/>
          <p14:tracePt t="56744" x="3284538" y="4656138"/>
          <p14:tracePt t="56761" x="3208338" y="4656138"/>
          <p14:tracePt t="56778" x="3124200" y="4656138"/>
          <p14:tracePt t="56794" x="3078163" y="4656138"/>
          <p14:tracePt t="56797" x="3055938" y="4656138"/>
          <p14:tracePt t="56811" x="3032125" y="4656138"/>
          <p14:tracePt t="56828" x="2949575" y="4686300"/>
          <p14:tracePt t="56844" x="2925763" y="4694238"/>
          <p14:tracePt t="56861" x="2849563" y="4746625"/>
          <p14:tracePt t="56878" x="2811463" y="4784725"/>
          <p14:tracePt t="56895" x="2751138" y="4838700"/>
          <p14:tracePt t="56911" x="2713038" y="4884738"/>
          <p14:tracePt t="56928" x="2697163" y="4922838"/>
          <p14:tracePt t="56944" x="2689225" y="4953000"/>
          <p14:tracePt t="56961" x="2689225" y="5006975"/>
          <p14:tracePt t="56978" x="2689225" y="5075238"/>
          <p14:tracePt t="56994" x="2667000" y="5159375"/>
          <p14:tracePt t="57011" x="2667000" y="5257800"/>
          <p14:tracePt t="57028" x="2667000" y="5394325"/>
          <p14:tracePt t="57044" x="2667000" y="5502275"/>
          <p14:tracePt t="57061" x="2674938" y="5592763"/>
          <p14:tracePt t="57078" x="2705100" y="5692775"/>
          <p14:tracePt t="57094" x="2735263" y="5775325"/>
          <p14:tracePt t="57111" x="2773363" y="5837238"/>
          <p14:tracePt t="57128" x="2841625" y="5921375"/>
          <p14:tracePt t="57144" x="2887663" y="5973763"/>
          <p14:tracePt t="57161" x="2987675" y="6011863"/>
          <p14:tracePt t="57178" x="3101975" y="6042025"/>
          <p14:tracePt t="57195" x="3238500" y="6057900"/>
          <p14:tracePt t="57212" x="3398838" y="6080125"/>
          <p14:tracePt t="57228" x="3627438" y="6080125"/>
          <p14:tracePt t="57245" x="3749675" y="6080125"/>
          <p14:tracePt t="57261" x="3863975" y="6080125"/>
          <p14:tracePt t="57278" x="3924300" y="6073775"/>
          <p14:tracePt t="57295" x="3984625" y="6035675"/>
          <p14:tracePt t="57311" x="4084638" y="5951538"/>
          <p14:tracePt t="57328" x="4160838" y="5859463"/>
          <p14:tracePt t="57345" x="4221163" y="5753100"/>
          <p14:tracePt t="57361" x="4267200" y="5638800"/>
          <p14:tracePt t="57378" x="4313238" y="5540375"/>
          <p14:tracePt t="57395" x="4359275" y="5418138"/>
          <p14:tracePt t="57411" x="4389438" y="5311775"/>
          <p14:tracePt t="57428" x="4411663" y="5181600"/>
          <p14:tracePt t="57444" x="4419600" y="5151438"/>
          <p14:tracePt t="57461" x="4427538" y="5045075"/>
          <p14:tracePt t="57478" x="4427538" y="4975225"/>
          <p14:tracePt t="57495" x="4427538" y="4899025"/>
          <p14:tracePt t="57511" x="4427538" y="4846638"/>
          <p14:tracePt t="57528" x="4427538" y="4800600"/>
          <p14:tracePt t="57545" x="4411663" y="4754563"/>
          <p14:tracePt t="57561" x="4359275" y="4670425"/>
          <p14:tracePt t="57578" x="4297363" y="4602163"/>
          <p14:tracePt t="57595" x="4198938" y="4525963"/>
          <p14:tracePt t="57612" x="4068763" y="4449763"/>
          <p14:tracePt t="57628" x="3848100" y="4389438"/>
          <p14:tracePt t="57645" x="3725863" y="4373563"/>
          <p14:tracePt t="57662" x="3581400" y="4335463"/>
          <p14:tracePt t="57678" x="3475038" y="4327525"/>
          <p14:tracePt t="57695" x="3413125" y="4327525"/>
          <p14:tracePt t="57711" x="3368675" y="4327525"/>
          <p14:tracePt t="57728" x="3344863" y="4327525"/>
          <p14:tracePt t="57745" x="3314700" y="4335463"/>
          <p14:tracePt t="57761" x="3246438" y="4351338"/>
          <p14:tracePt t="57778" x="3162300" y="4389438"/>
          <p14:tracePt t="57795" x="3063875" y="4441825"/>
          <p14:tracePt t="57798" x="3017838" y="4457700"/>
          <p14:tracePt t="57811" x="2971800" y="4479925"/>
          <p14:tracePt t="57828" x="2941638" y="4495800"/>
          <p14:tracePt t="57845" x="2925763" y="4511675"/>
          <p14:tracePt t="57861" x="2911475" y="4525963"/>
          <p14:tracePt t="57878" x="2895600" y="4541838"/>
          <p14:tracePt t="57895" x="2865438" y="4564063"/>
          <p14:tracePt t="57912" x="2865438" y="4572000"/>
          <p14:tracePt t="58325" x="2857500" y="4572000"/>
          <p14:tracePt t="58333" x="2873375" y="4587875"/>
          <p14:tracePt t="58345" x="2941638" y="4602163"/>
          <p14:tracePt t="58362" x="3184525" y="4618038"/>
          <p14:tracePt t="58378" x="3535363" y="4618038"/>
          <p14:tracePt t="58395" x="3894138" y="4618038"/>
          <p14:tracePt t="58412" x="4457700" y="4618038"/>
          <p14:tracePt t="58428" x="4556125" y="4618038"/>
          <p14:tracePt t="58445" x="4792663" y="4625975"/>
          <p14:tracePt t="58462" x="4816475" y="4625975"/>
          <p14:tracePt t="58501" x="4822825" y="4632325"/>
          <p14:tracePt t="58512" x="4822825" y="4640263"/>
          <p14:tracePt t="58528" x="4822825" y="4678363"/>
          <p14:tracePt t="58545" x="4808538" y="4770438"/>
          <p14:tracePt t="58562" x="4784725" y="4945063"/>
          <p14:tracePt t="58578" x="4754563" y="5127625"/>
          <p14:tracePt t="58595" x="4702175" y="5295900"/>
          <p14:tracePt t="58612" x="4610100" y="5456238"/>
          <p14:tracePt t="58628" x="4564063" y="5502275"/>
          <p14:tracePt t="58645" x="4533900" y="5524500"/>
          <p14:tracePt t="58662" x="4518025" y="5540375"/>
          <p14:tracePt t="58725" x="4518025" y="5524500"/>
          <p14:tracePt t="58733" x="4495800" y="5494338"/>
          <p14:tracePt t="58745" x="4479925" y="5456238"/>
          <p14:tracePt t="58762" x="4373563" y="5326063"/>
          <p14:tracePt t="58778" x="4259263" y="5211763"/>
          <p14:tracePt t="58795" x="4175125" y="5135563"/>
          <p14:tracePt t="58799" x="4130675" y="5105400"/>
          <p14:tracePt t="58812" x="4068763" y="5083175"/>
          <p14:tracePt t="58828" x="4054475" y="5067300"/>
          <p14:tracePt t="58845" x="4046538" y="5067300"/>
          <p14:tracePt t="58918" x="4038600" y="5067300"/>
          <p14:tracePt t="58933" x="4022725" y="5051425"/>
          <p14:tracePt t="58941" x="4016375" y="5045075"/>
          <p14:tracePt t="58949" x="4016375" y="5037138"/>
          <p14:tracePt t="58965" x="4008438" y="5021263"/>
          <p14:tracePt t="58979" x="4008438" y="5013325"/>
          <p14:tracePt t="58995" x="3992563" y="4983163"/>
          <p14:tracePt t="59013" x="3992563" y="4960938"/>
          <p14:tracePt t="59028" x="3992563" y="4945063"/>
          <p14:tracePt t="59045" x="3992563" y="4930775"/>
          <p14:tracePt t="59079" x="3992563" y="4922838"/>
          <p14:tracePt t="59157" x="3992563" y="4930775"/>
          <p14:tracePt t="59165" x="3992563" y="4960938"/>
          <p14:tracePt t="59173" x="3992563" y="5021263"/>
          <p14:tracePt t="59181" x="3992563" y="5083175"/>
          <p14:tracePt t="59195" x="3992563" y="5159375"/>
          <p14:tracePt t="59212" x="3984625" y="5402263"/>
          <p14:tracePt t="59229" x="3970338" y="5516563"/>
          <p14:tracePt t="59245" x="3962400" y="5578475"/>
          <p14:tracePt t="59262" x="3946525" y="5622925"/>
          <p14:tracePt t="59279" x="3946525" y="5638800"/>
          <p14:tracePt t="59295" x="3970338" y="5661025"/>
          <p14:tracePt t="59312" x="4076700" y="5676900"/>
          <p14:tracePt t="59329" x="4313238" y="5676900"/>
          <p14:tracePt t="59345" x="4648200" y="5638800"/>
          <p14:tracePt t="59362" x="5151438" y="5524500"/>
          <p14:tracePt t="59379" x="5600700" y="5440363"/>
          <p14:tracePt t="59395" x="5935663" y="5334000"/>
          <p14:tracePt t="59412" x="6232525" y="5273675"/>
          <p14:tracePt t="59429" x="6316663" y="5235575"/>
          <p14:tracePt t="59445" x="6332538" y="5219700"/>
          <p14:tracePt t="59573" x="6346825" y="5219700"/>
          <p14:tracePt t="59581" x="6362700" y="5235575"/>
          <p14:tracePt t="59589" x="6384925" y="5265738"/>
          <p14:tracePt t="59597" x="6400800" y="5280025"/>
          <p14:tracePt t="59612" x="6454775" y="5311775"/>
          <p14:tracePt t="59629" x="6499225" y="5326063"/>
          <p14:tracePt t="59646" x="6537325" y="5326063"/>
          <p14:tracePt t="59662" x="6569075" y="5326063"/>
          <p14:tracePt t="59679" x="6583363" y="5326063"/>
          <p14:tracePt t="59695" x="6591300" y="5326063"/>
          <p14:tracePt t="59712" x="6607175" y="5311775"/>
          <p14:tracePt t="59729" x="6621463" y="5280025"/>
          <p14:tracePt t="59745" x="6621463" y="5265738"/>
          <p14:tracePt t="59870" x="6621463" y="5257800"/>
          <p14:tracePt t="59877" x="6637338" y="5257800"/>
          <p14:tracePt t="59885" x="6659563" y="5265738"/>
          <p14:tracePt t="59896" x="6689725" y="5280025"/>
          <p14:tracePt t="59912" x="6759575" y="5311775"/>
          <p14:tracePt t="59929" x="6827838" y="5311775"/>
          <p14:tracePt t="59946" x="6880225" y="5326063"/>
          <p14:tracePt t="59962" x="6934200" y="5326063"/>
          <p14:tracePt t="59979" x="6980238" y="5326063"/>
          <p14:tracePt t="59996" x="7018338" y="5295900"/>
          <p14:tracePt t="60013" x="7064375" y="5249863"/>
          <p14:tracePt t="60029" x="7108825" y="5203825"/>
          <p14:tracePt t="60046" x="7146925" y="5173663"/>
          <p14:tracePt t="60062" x="7208838" y="5135563"/>
          <p14:tracePt t="60079" x="7246938" y="5127625"/>
          <p14:tracePt t="60096" x="7285038" y="5121275"/>
          <p14:tracePt t="60112" x="7307263" y="5121275"/>
          <p14:tracePt t="60129" x="7323138" y="5121275"/>
          <p14:tracePt t="60146" x="7337425" y="5121275"/>
          <p14:tracePt t="60162" x="7375525" y="5143500"/>
          <p14:tracePt t="60179" x="7421563" y="5181600"/>
          <p14:tracePt t="60196" x="7437438" y="5211763"/>
          <p14:tracePt t="60212" x="7445375" y="5227638"/>
          <p14:tracePt t="60229" x="7445375" y="5257800"/>
          <p14:tracePt t="60246" x="7445375" y="5265738"/>
          <p14:tracePt t="60279" x="7437438" y="5265738"/>
          <p14:tracePt t="60296" x="7437438" y="5280025"/>
          <p14:tracePt t="60313" x="7421563" y="5295900"/>
          <p14:tracePt t="60329" x="7407275" y="5318125"/>
          <p14:tracePt t="60346" x="7399338" y="5334000"/>
          <p14:tracePt t="60362" x="7391400" y="5356225"/>
          <p14:tracePt t="60396" x="7391400" y="5372100"/>
          <p14:tracePt t="60605" x="7413625" y="5372100"/>
          <p14:tracePt t="60614" x="7445375" y="5372100"/>
          <p14:tracePt t="60621" x="7489825" y="5372100"/>
          <p14:tracePt t="60630" x="7527925" y="5372100"/>
          <p14:tracePt t="60646" x="7612063" y="5364163"/>
          <p14:tracePt t="60662" x="7673975" y="5349875"/>
          <p14:tracePt t="60679" x="7696200" y="5341938"/>
          <p14:tracePt t="60741" x="7704138" y="5341938"/>
          <p14:tracePt t="60749" x="7712075" y="5341938"/>
          <p14:tracePt t="60757" x="7726363" y="5341938"/>
          <p14:tracePt t="60765" x="7756525" y="5334000"/>
          <p14:tracePt t="60779" x="7802563" y="5318125"/>
          <p14:tracePt t="60796" x="7947025" y="5318125"/>
          <p14:tracePt t="60812" x="7978775" y="5318125"/>
          <p14:tracePt t="60829" x="8039100" y="5318125"/>
          <p14:tracePt t="61589" x="8039100" y="5303838"/>
          <p14:tracePt t="61598" x="8039100" y="5295900"/>
          <p14:tracePt t="61637" x="8039100" y="5287963"/>
          <p14:tracePt t="61661" x="8047038" y="5280025"/>
          <p14:tracePt t="61837" x="8054975" y="5273675"/>
          <p14:tracePt t="62157" x="8061325" y="5273675"/>
          <p14:tracePt t="62277" x="8069263" y="5273675"/>
          <p14:tracePt t="62325" x="8077200" y="5273675"/>
          <p14:tracePt t="62333" x="8085138" y="5273675"/>
          <p14:tracePt t="62405" x="8093075" y="5280025"/>
          <p14:tracePt t="62445" x="8093075" y="5287963"/>
          <p14:tracePt t="62461" x="8093075" y="5295900"/>
          <p14:tracePt t="62469" x="8069263" y="5295900"/>
          <p14:tracePt t="62480" x="8039100" y="5295900"/>
          <p14:tracePt t="62496" x="7908925" y="5227638"/>
          <p14:tracePt t="62513" x="7878763" y="5203825"/>
          <p14:tracePt t="62829" x="7864475" y="5203825"/>
          <p14:tracePt t="62837" x="7848600" y="5203825"/>
          <p14:tracePt t="62847" x="7810500" y="5211763"/>
          <p14:tracePt t="62863" x="7764463" y="5211763"/>
          <p14:tracePt t="62880" x="7742238" y="5211763"/>
          <p14:tracePt t="62913" x="7734300" y="5211763"/>
          <p14:tracePt t="73469" x="7712075" y="5203825"/>
          <p14:tracePt t="73477" x="7642225" y="5173663"/>
          <p14:tracePt t="73485" x="7551738" y="5159375"/>
          <p14:tracePt t="73500" x="7445375" y="5121275"/>
          <p14:tracePt t="73517" x="7254875" y="5045075"/>
          <p14:tracePt t="73534" x="7239000" y="5029200"/>
          <p14:tracePt t="73551" x="7208838" y="5006975"/>
          <p14:tracePt t="73567" x="7116763" y="4953000"/>
          <p14:tracePt t="73584" x="6972300" y="4899025"/>
          <p14:tracePt t="73601" x="6873875" y="4868863"/>
          <p14:tracePt t="73617" x="6765925" y="4838700"/>
          <p14:tracePt t="73634" x="6621463" y="4816475"/>
          <p14:tracePt t="73651" x="6537325" y="4800600"/>
          <p14:tracePt t="73667" x="6461125" y="4792663"/>
          <p14:tracePt t="73684" x="6264275" y="4762500"/>
          <p14:tracePt t="73700" x="6111875" y="4746625"/>
          <p14:tracePt t="73717" x="5951538" y="4746625"/>
          <p14:tracePt t="73734" x="5737225" y="4746625"/>
          <p14:tracePt t="73751" x="5516563" y="4746625"/>
          <p14:tracePt t="73767" x="5303838" y="4746625"/>
          <p14:tracePt t="73784" x="5097463" y="4746625"/>
          <p14:tracePt t="73801" x="4892675" y="4740275"/>
          <p14:tracePt t="73817" x="4702175" y="4708525"/>
          <p14:tracePt t="73834" x="4533900" y="4678363"/>
          <p14:tracePt t="73851" x="4389438" y="4664075"/>
          <p14:tracePt t="73854" x="4321175" y="4648200"/>
          <p14:tracePt t="73867" x="4275138" y="4648200"/>
          <p14:tracePt t="73884" x="4206875" y="4632325"/>
          <p14:tracePt t="73901" x="4191000" y="4632325"/>
          <p14:tracePt t="74589" x="4183063" y="4632325"/>
          <p14:tracePt t="74597" x="4175125" y="4632325"/>
          <p14:tracePt t="74605" x="4168775" y="4656138"/>
          <p14:tracePt t="74618" x="4160838" y="4670425"/>
        </p14:tracePtLst>
      </p14:laserTraceLst>
    </p:ext>
  </p:extLs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611" t="34537" r="8057" b="26945"/>
          <a:stretch/>
        </p:blipFill>
        <p:spPr>
          <a:xfrm>
            <a:off x="1676952" y="1986844"/>
            <a:ext cx="9057160" cy="3364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974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3871"/>
    </mc:Choice>
    <mc:Fallback xmlns="">
      <p:transition advTm="73871"/>
    </mc:Fallback>
  </mc:AlternateContent>
  <p:extLst>
    <p:ext uri="{3A86A75C-4F4B-4683-9AE1-C65F6400EC91}">
      <p14:laserTraceLst xmlns:p14="http://schemas.microsoft.com/office/powerpoint/2010/main">
        <p14:tracePtLst>
          <p14:tracePt t="846" x="4175125" y="4670425"/>
          <p14:tracePt t="854" x="4213225" y="4656138"/>
          <p14:tracePt t="862" x="4221163" y="4648200"/>
          <p14:tracePt t="902" x="4221163" y="4625975"/>
          <p14:tracePt t="910" x="4229100" y="4564063"/>
          <p14:tracePt t="919" x="4229100" y="4465638"/>
          <p14:tracePt t="936" x="4229100" y="4289425"/>
          <p14:tracePt t="953" x="4106863" y="4098925"/>
          <p14:tracePt t="969" x="3902075" y="3878263"/>
          <p14:tracePt t="986" x="3559175" y="3611563"/>
          <p14:tracePt t="1003" x="3276600" y="3444875"/>
          <p14:tracePt t="1019" x="3101975" y="3352800"/>
          <p14:tracePt t="1036" x="2955925" y="3306763"/>
          <p14:tracePt t="1053" x="2887663" y="3284538"/>
          <p14:tracePt t="1069" x="2827338" y="3276600"/>
          <p14:tracePt t="1086" x="2751138" y="3298825"/>
          <p14:tracePt t="1103" x="2628900" y="3368675"/>
          <p14:tracePt t="1120" x="2506663" y="3436938"/>
          <p14:tracePt t="1136" x="2392363" y="3521075"/>
          <p14:tracePt t="1153" x="2324100" y="3559175"/>
          <p14:tracePt t="1170" x="2316163" y="3565525"/>
          <p14:tracePt t="1186" x="2301875" y="3565525"/>
          <p14:tracePt t="1203" x="2293938" y="3521075"/>
          <p14:tracePt t="1220" x="2286000" y="3314700"/>
          <p14:tracePt t="1237" x="2293938" y="2955925"/>
          <p14:tracePt t="1253" x="2324100" y="2713038"/>
          <p14:tracePt t="1269" x="2324100" y="2498725"/>
          <p14:tracePt t="1286" x="2339975" y="2332038"/>
          <p14:tracePt t="1303" x="2339975" y="2239963"/>
          <p14:tracePt t="1319" x="2332038" y="2201863"/>
          <p14:tracePt t="1374" x="2332038" y="2193925"/>
          <p14:tracePt t="1414" x="2324100" y="2193925"/>
          <p14:tracePt t="1422" x="2316163" y="2193925"/>
          <p14:tracePt t="1430" x="2316163" y="2201863"/>
          <p14:tracePt t="1438" x="2308225" y="2209800"/>
          <p14:tracePt t="1566" x="2308225" y="2225675"/>
          <p14:tracePt t="1574" x="2308225" y="2239963"/>
          <p14:tracePt t="1586" x="2308225" y="2270125"/>
          <p14:tracePt t="1603" x="2324100" y="2339975"/>
          <p14:tracePt t="1620" x="2378075" y="2416175"/>
          <p14:tracePt t="1637" x="2498725" y="2522538"/>
          <p14:tracePt t="1653" x="2552700" y="2544763"/>
          <p14:tracePt t="1670" x="2689225" y="2568575"/>
          <p14:tracePt t="1687" x="2759075" y="2568575"/>
          <p14:tracePt t="1703" x="2841625" y="2552700"/>
          <p14:tracePt t="1720" x="2903538" y="2506663"/>
          <p14:tracePt t="1736" x="2971800" y="2438400"/>
          <p14:tracePt t="1753" x="3009900" y="2384425"/>
          <p14:tracePt t="1770" x="3040063" y="2324100"/>
          <p14:tracePt t="1786" x="3055938" y="2301875"/>
          <p14:tracePt t="1803" x="3063875" y="2278063"/>
          <p14:tracePt t="2166" x="3078163" y="2278063"/>
          <p14:tracePt t="2174" x="3132138" y="2278063"/>
          <p14:tracePt t="2182" x="3216275" y="2278063"/>
          <p14:tracePt t="2190" x="3292475" y="2278063"/>
          <p14:tracePt t="2203" x="3375025" y="2278063"/>
          <p14:tracePt t="2220" x="3649663" y="2324100"/>
          <p14:tracePt t="2237" x="4084638" y="2384425"/>
          <p14:tracePt t="2253" x="4152900" y="2392363"/>
          <p14:tracePt t="2270" x="4305300" y="2392363"/>
          <p14:tracePt t="2287" x="4335463" y="2392363"/>
          <p14:tracePt t="2303" x="4343400" y="2392363"/>
          <p14:tracePt t="2320" x="4359275" y="2392363"/>
          <p14:tracePt t="2337" x="4373563" y="2378075"/>
          <p14:tracePt t="2353" x="4449763" y="2346325"/>
          <p14:tracePt t="2370" x="4564063" y="2332038"/>
          <p14:tracePt t="2387" x="4716463" y="2332038"/>
          <p14:tracePt t="2403" x="4914900" y="2332038"/>
          <p14:tracePt t="2420" x="5121275" y="2339975"/>
          <p14:tracePt t="2437" x="5394325" y="2408238"/>
          <p14:tracePt t="2453" x="5494338" y="2438400"/>
          <p14:tracePt t="2470" x="5516563" y="2454275"/>
          <p14:tracePt t="2590" x="5516563" y="2446338"/>
          <p14:tracePt t="2598" x="5516563" y="2438400"/>
          <p14:tracePt t="2606" x="5516563" y="2422525"/>
          <p14:tracePt t="2620" x="5516563" y="2416175"/>
          <p14:tracePt t="2638" x="5516563" y="2392363"/>
          <p14:tracePt t="2653" x="5516563" y="2362200"/>
          <p14:tracePt t="2670" x="5516563" y="2332038"/>
          <p14:tracePt t="2687" x="5524500" y="2293938"/>
          <p14:tracePt t="2704" x="5532438" y="2270125"/>
          <p14:tracePt t="2720" x="5540375" y="2255838"/>
          <p14:tracePt t="2737" x="5546725" y="2239963"/>
          <p14:tracePt t="2753" x="5546725" y="2232025"/>
          <p14:tracePt t="2770" x="5554663" y="2232025"/>
          <p14:tracePt t="2803" x="5554663" y="2225675"/>
          <p14:tracePt t="2830" x="5554663" y="2217738"/>
          <p14:tracePt t="2870" x="5570538" y="2217738"/>
          <p14:tracePt t="2878" x="5592763" y="2217738"/>
          <p14:tracePt t="2887" x="5622925" y="2225675"/>
          <p14:tracePt t="2904" x="5722938" y="2278063"/>
          <p14:tracePt t="2920" x="5851525" y="2346325"/>
          <p14:tracePt t="2937" x="5997575" y="2416175"/>
          <p14:tracePt t="2954" x="6126163" y="2454275"/>
          <p14:tracePt t="2970" x="6194425" y="2468563"/>
          <p14:tracePt t="2987" x="6202363" y="2468563"/>
          <p14:tracePt t="3004" x="6210300" y="2476500"/>
          <p14:tracePt t="3020" x="6218238" y="2476500"/>
          <p14:tracePt t="3037" x="6218238" y="2430463"/>
          <p14:tracePt t="3053" x="6218238" y="2392363"/>
          <p14:tracePt t="3070" x="6218238" y="2378075"/>
          <p14:tracePt t="3087" x="6218238" y="2346325"/>
          <p14:tracePt t="3214" x="6218238" y="2339975"/>
          <p14:tracePt t="3222" x="6218238" y="2324100"/>
          <p14:tracePt t="3238" x="6218238" y="2316163"/>
          <p14:tracePt t="3246" x="6218238" y="2301875"/>
          <p14:tracePt t="3254" x="6218238" y="2286000"/>
          <p14:tracePt t="3270" x="6218238" y="2255838"/>
          <p14:tracePt t="3287" x="6226175" y="2225675"/>
          <p14:tracePt t="3303" x="6232525" y="2209800"/>
          <p14:tracePt t="3320" x="6232525" y="2193925"/>
          <p14:tracePt t="3414" x="6232525" y="2187575"/>
          <p14:tracePt t="3422" x="6232525" y="2179638"/>
          <p14:tracePt t="3430" x="6232525" y="2171700"/>
          <p14:tracePt t="3446" x="6218238" y="2171700"/>
          <p14:tracePt t="3454" x="6210300" y="2163763"/>
          <p14:tracePt t="3470" x="6194425" y="2163763"/>
          <p14:tracePt t="3487" x="6188075" y="2155825"/>
          <p14:tracePt t="3504" x="6164263" y="2149475"/>
          <p14:tracePt t="3520" x="6156325" y="2149475"/>
          <p14:tracePt t="3537" x="6149975" y="2149475"/>
          <p14:tracePt t="3554" x="6134100" y="2149475"/>
          <p14:tracePt t="3570" x="6134100" y="2141538"/>
          <p14:tracePt t="3587" x="6126163" y="2141538"/>
          <p14:tracePt t="3742" x="6118225" y="2141538"/>
          <p14:tracePt t="3750" x="6118225" y="2155825"/>
          <p14:tracePt t="3758" x="6118225" y="2179638"/>
          <p14:tracePt t="3770" x="6111875" y="2201863"/>
          <p14:tracePt t="3787" x="6103938" y="2286000"/>
          <p14:tracePt t="3804" x="6096000" y="2408238"/>
          <p14:tracePt t="3821" x="6088063" y="2492375"/>
          <p14:tracePt t="3837" x="6088063" y="2514600"/>
          <p14:tracePt t="3854" x="6088063" y="2522538"/>
          <p14:tracePt t="3982" x="6088063" y="2506663"/>
          <p14:tracePt t="3998" x="6088063" y="2498725"/>
          <p14:tracePt t="4014" x="6088063" y="2476500"/>
          <p14:tracePt t="4030" x="6088063" y="2460625"/>
          <p14:tracePt t="4038" x="6088063" y="2454275"/>
          <p14:tracePt t="4046" x="6088063" y="2446338"/>
          <p14:tracePt t="4054" x="6088063" y="2438400"/>
          <p14:tracePt t="4071" x="6088063" y="2422525"/>
          <p14:tracePt t="4087" x="6096000" y="2400300"/>
          <p14:tracePt t="4104" x="6111875" y="2378075"/>
          <p14:tracePt t="4121" x="6111875" y="2362200"/>
          <p14:tracePt t="4137" x="6126163" y="2346325"/>
          <p14:tracePt t="4154" x="6126163" y="2339975"/>
          <p14:tracePt t="4171" x="6142038" y="2332038"/>
          <p14:tracePt t="4198" x="6156325" y="2332038"/>
          <p14:tracePt t="4206" x="6164263" y="2332038"/>
          <p14:tracePt t="4222" x="6180138" y="2332038"/>
          <p14:tracePt t="4238" x="6188075" y="2332038"/>
          <p14:tracePt t="4254" x="6194425" y="2332038"/>
          <p14:tracePt t="4398" x="6202363" y="2332038"/>
          <p14:tracePt t="4414" x="6210300" y="2332038"/>
          <p14:tracePt t="4518" x="6218238" y="2332038"/>
          <p14:tracePt t="4590" x="6226175" y="2332038"/>
          <p14:tracePt t="4614" x="6240463" y="2332038"/>
          <p14:tracePt t="4622" x="6248400" y="2324100"/>
          <p14:tracePt t="4630" x="6264275" y="2308225"/>
          <p14:tracePt t="4639" x="6264275" y="2293938"/>
          <p14:tracePt t="4654" x="6286500" y="2270125"/>
          <p14:tracePt t="4671" x="6308725" y="2225675"/>
          <p14:tracePt t="4688" x="6340475" y="2179638"/>
          <p14:tracePt t="4704" x="6370638" y="2133600"/>
          <p14:tracePt t="4721" x="6400800" y="2087563"/>
          <p14:tracePt t="4738" x="6416675" y="2065338"/>
          <p14:tracePt t="4754" x="6423025" y="2049463"/>
          <p14:tracePt t="4771" x="6430963" y="2041525"/>
          <p14:tracePt t="5317" x="6430963" y="2049463"/>
          <p14:tracePt t="5325" x="6430963" y="2095500"/>
          <p14:tracePt t="5333" x="6438900" y="2141538"/>
          <p14:tracePt t="5341" x="6477000" y="2193925"/>
          <p14:tracePt t="5354" x="6507163" y="2255838"/>
          <p14:tracePt t="5371" x="6575425" y="2370138"/>
          <p14:tracePt t="5387" x="6645275" y="2454275"/>
          <p14:tracePt t="5404" x="6705600" y="2492375"/>
          <p14:tracePt t="5421" x="6727825" y="2492375"/>
          <p14:tracePt t="5438" x="6735763" y="2492375"/>
          <p14:tracePt t="5454" x="6743700" y="2492375"/>
          <p14:tracePt t="5488" x="6759575" y="2492375"/>
          <p14:tracePt t="5504" x="6765925" y="2468563"/>
          <p14:tracePt t="5521" x="6797675" y="2438400"/>
          <p14:tracePt t="5538" x="6819900" y="2416175"/>
          <p14:tracePt t="5554" x="6827838" y="2408238"/>
          <p14:tracePt t="5571" x="6835775" y="2400300"/>
          <p14:tracePt t="5854" x="6865938" y="2400300"/>
          <p14:tracePt t="5862" x="6918325" y="2400300"/>
          <p14:tracePt t="5871" x="6988175" y="2400300"/>
          <p14:tracePt t="5888" x="7116763" y="2392363"/>
          <p14:tracePt t="5905" x="7292975" y="2370138"/>
          <p14:tracePt t="5921" x="7445375" y="2346325"/>
          <p14:tracePt t="5938" x="7581900" y="2332038"/>
          <p14:tracePt t="5955" x="7650163" y="2301875"/>
          <p14:tracePt t="5971" x="7666038" y="2301875"/>
          <p14:tracePt t="6014" x="7673975" y="2293938"/>
          <p14:tracePt t="6038" x="7680325" y="2293938"/>
          <p14:tracePt t="6046" x="7688263" y="2286000"/>
          <p14:tracePt t="6055" x="7696200" y="2286000"/>
          <p14:tracePt t="6071" x="7742238" y="2278063"/>
          <p14:tracePt t="6088" x="7826375" y="2278063"/>
          <p14:tracePt t="6105" x="7940675" y="2278063"/>
          <p14:tracePt t="6121" x="8061325" y="2278063"/>
          <p14:tracePt t="6138" x="8183563" y="2278063"/>
          <p14:tracePt t="6155" x="8305800" y="2278063"/>
          <p14:tracePt t="6158" x="8335963" y="2278063"/>
          <p14:tracePt t="6171" x="8366125" y="2278063"/>
          <p14:tracePt t="6188" x="8389938" y="2278063"/>
          <p14:tracePt t="6286" x="8397875" y="2278063"/>
          <p14:tracePt t="6294" x="8435975" y="2286000"/>
          <p14:tracePt t="6305" x="8480425" y="2286000"/>
          <p14:tracePt t="6321" x="8602663" y="2301875"/>
          <p14:tracePt t="6338" x="8755063" y="2308225"/>
          <p14:tracePt t="6355" x="8899525" y="2332038"/>
          <p14:tracePt t="6371" x="9051925" y="2346325"/>
          <p14:tracePt t="6388" x="9197975" y="2370138"/>
          <p14:tracePt t="6405" x="9274175" y="2384425"/>
          <p14:tracePt t="6421" x="9280525" y="2384425"/>
          <p14:tracePt t="6590" x="9288463" y="2384425"/>
          <p14:tracePt t="6598" x="9312275" y="2400300"/>
          <p14:tracePt t="6606" x="9342438" y="2400300"/>
          <p14:tracePt t="6621" x="9432925" y="2408238"/>
          <p14:tracePt t="6638" x="9502775" y="2416175"/>
          <p14:tracePt t="6655" x="9571038" y="2430463"/>
          <p14:tracePt t="6672" x="9578975" y="2430463"/>
          <p14:tracePt t="6806" x="9585325" y="2430463"/>
          <p14:tracePt t="6814" x="9609138" y="2430463"/>
          <p14:tracePt t="6822" x="9623425" y="2430463"/>
          <p14:tracePt t="6838" x="9693275" y="2392363"/>
          <p14:tracePt t="6855" x="9761538" y="2332038"/>
          <p14:tracePt t="6872" x="9837738" y="2255838"/>
          <p14:tracePt t="6888" x="9913938" y="2163763"/>
          <p14:tracePt t="6905" x="9952038" y="2103438"/>
          <p14:tracePt t="6922" x="9982200" y="2035175"/>
          <p14:tracePt t="6938" x="9990138" y="2003425"/>
          <p14:tracePt t="6955" x="9998075" y="1997075"/>
          <p14:tracePt t="7030" x="10004425" y="1997075"/>
          <p14:tracePt t="7038" x="10028238" y="1997075"/>
          <p14:tracePt t="7046" x="10058400" y="1997075"/>
          <p14:tracePt t="7055" x="10112375" y="2011363"/>
          <p14:tracePt t="7072" x="10233025" y="2073275"/>
          <p14:tracePt t="7088" x="10385425" y="2155825"/>
          <p14:tracePt t="7105" x="10469563" y="2193925"/>
          <p14:tracePt t="7122" x="10531475" y="2232025"/>
          <p14:tracePt t="7254" x="10537825" y="2232025"/>
          <p14:tracePt t="7286" x="10537825" y="2247900"/>
          <p14:tracePt t="7294" x="10537825" y="2263775"/>
          <p14:tracePt t="7310" x="10537825" y="2278063"/>
          <p14:tracePt t="7322" x="10537825" y="2286000"/>
          <p14:tracePt t="7342" x="10537825" y="2301875"/>
          <p14:tracePt t="7358" x="10537825" y="2308225"/>
          <p14:tracePt t="7372" x="10537825" y="2324100"/>
          <p14:tracePt t="7389" x="10537825" y="2346325"/>
          <p14:tracePt t="7405" x="10537825" y="2370138"/>
          <p14:tracePt t="7422" x="10531475" y="2408238"/>
          <p14:tracePt t="7439" x="10523538" y="2416175"/>
          <p14:tracePt t="7455" x="10515600" y="2422525"/>
          <p14:tracePt t="7472" x="10507663" y="2430463"/>
          <p14:tracePt t="7505" x="10507663" y="2438400"/>
          <p14:tracePt t="7990" x="10477500" y="2438400"/>
          <p14:tracePt t="7998" x="10401300" y="2422525"/>
          <p14:tracePt t="8006" x="10340975" y="2392363"/>
          <p14:tracePt t="8022" x="10240963" y="2378075"/>
          <p14:tracePt t="8039" x="10240963" y="2370138"/>
          <p14:tracePt t="8270" x="10233025" y="2370138"/>
          <p14:tracePt t="8278" x="10218738" y="2370138"/>
          <p14:tracePt t="8288" x="10202863" y="2362200"/>
          <p14:tracePt t="8305" x="10172700" y="2362200"/>
          <p14:tracePt t="8322" x="10042525" y="2362200"/>
          <p14:tracePt t="8339" x="9745663" y="2492375"/>
          <p14:tracePt t="8356" x="9432925" y="2636838"/>
          <p14:tracePt t="8372" x="9372600" y="2659063"/>
          <p14:tracePt t="8389" x="9342438" y="2682875"/>
          <p14:tracePt t="8405" x="9204325" y="2720975"/>
          <p14:tracePt t="8422" x="9067800" y="2759075"/>
          <p14:tracePt t="8439" x="8778875" y="2811463"/>
          <p14:tracePt t="8455" x="8351838" y="2841625"/>
          <p14:tracePt t="8472" x="7750175" y="2841625"/>
          <p14:tracePt t="8489" x="7124700" y="2841625"/>
          <p14:tracePt t="8505" x="6545263" y="2841625"/>
          <p14:tracePt t="8522" x="6011863" y="2841625"/>
          <p14:tracePt t="8539" x="5600700" y="2743200"/>
          <p14:tracePt t="8556" x="5372100" y="2674938"/>
          <p14:tracePt t="8572" x="5257800" y="2628900"/>
          <p14:tracePt t="8589" x="5203825" y="2574925"/>
          <p14:tracePt t="8606" x="5189538" y="2552700"/>
          <p14:tracePt t="8622" x="5173663" y="2530475"/>
          <p14:tracePt t="8639" x="5173663" y="2506663"/>
          <p14:tracePt t="8655" x="5127625" y="2446338"/>
          <p14:tracePt t="8672" x="5089525" y="2392363"/>
          <p14:tracePt t="8689" x="5059363" y="2354263"/>
          <p14:tracePt t="8706" x="5045075" y="2324100"/>
          <p14:tracePt t="8722" x="5029200" y="2308225"/>
          <p14:tracePt t="8739" x="5013325" y="2286000"/>
          <p14:tracePt t="8756" x="5006975" y="2270125"/>
          <p14:tracePt t="8772" x="5006975" y="2255838"/>
          <p14:tracePt t="8789" x="5006975" y="2232025"/>
          <p14:tracePt t="8806" x="5006975" y="2193925"/>
          <p14:tracePt t="8822" x="5059363" y="2163763"/>
          <p14:tracePt t="8839" x="5135563" y="2125663"/>
          <p14:tracePt t="8856" x="5265738" y="2065338"/>
          <p14:tracePt t="8872" x="5418138" y="2003425"/>
          <p14:tracePt t="8889" x="5570538" y="1935163"/>
          <p14:tracePt t="8906" x="5761038" y="1866900"/>
          <p14:tracePt t="8922" x="5897563" y="1812925"/>
          <p14:tracePt t="8939" x="6027738" y="1774825"/>
          <p14:tracePt t="8956" x="6126163" y="1736725"/>
          <p14:tracePt t="8972" x="6202363" y="1698625"/>
          <p14:tracePt t="8989" x="6256338" y="1676400"/>
          <p14:tracePt t="9006" x="6278563" y="1676400"/>
          <p14:tracePt t="9022" x="6308725" y="1676400"/>
          <p14:tracePt t="9039" x="6362700" y="1676400"/>
          <p14:tracePt t="9056" x="6438900" y="1692275"/>
          <p14:tracePt t="9072" x="6537325" y="1722438"/>
          <p14:tracePt t="9089" x="6637338" y="1768475"/>
          <p14:tracePt t="9106" x="6713538" y="1820863"/>
          <p14:tracePt t="9122" x="6781800" y="1874838"/>
          <p14:tracePt t="9139" x="6827838" y="1951038"/>
          <p14:tracePt t="9156" x="6827838" y="2003425"/>
          <p14:tracePt t="9172" x="6827838" y="2057400"/>
          <p14:tracePt t="9174" x="6827838" y="2087563"/>
          <p14:tracePt t="9189" x="6827838" y="2149475"/>
          <p14:tracePt t="9205" x="6804025" y="2232025"/>
          <p14:tracePt t="9222" x="6727825" y="2332038"/>
          <p14:tracePt t="9239" x="6645275" y="2454275"/>
          <p14:tracePt t="9255" x="6553200" y="2544763"/>
          <p14:tracePt t="9272" x="6454775" y="2628900"/>
          <p14:tracePt t="9289" x="6308725" y="2674938"/>
          <p14:tracePt t="9305" x="6180138" y="2697163"/>
          <p14:tracePt t="9322" x="6042025" y="2697163"/>
          <p14:tracePt t="9338" x="5913438" y="2651125"/>
          <p14:tracePt t="9355" x="5791200" y="2552700"/>
          <p14:tracePt t="9372" x="5684838" y="2416175"/>
          <p14:tracePt t="9389" x="5592763" y="2187575"/>
          <p14:tracePt t="9405" x="5584825" y="2073275"/>
          <p14:tracePt t="9422" x="5584825" y="1965325"/>
          <p14:tracePt t="9439" x="5600700" y="1874838"/>
          <p14:tracePt t="9455" x="5654675" y="1806575"/>
          <p14:tracePt t="9472" x="5737225" y="1736725"/>
          <p14:tracePt t="9489" x="5845175" y="1684338"/>
          <p14:tracePt t="9505" x="5997575" y="1638300"/>
          <p14:tracePt t="9522" x="6156325" y="1622425"/>
          <p14:tracePt t="9539" x="6332538" y="1592263"/>
          <p14:tracePt t="9555" x="6492875" y="1592263"/>
          <p14:tracePt t="9572" x="6637338" y="1592263"/>
          <p14:tracePt t="9589" x="6697663" y="1592263"/>
          <p14:tracePt t="9605" x="6713538" y="1592263"/>
          <p14:tracePt t="9622" x="6727825" y="1608138"/>
          <p14:tracePt t="9639" x="6743700" y="1660525"/>
          <p14:tracePt t="9655" x="6765925" y="1768475"/>
          <p14:tracePt t="9672" x="6797675" y="1935163"/>
          <p14:tracePt t="9689" x="6811963" y="2079625"/>
          <p14:tracePt t="9705" x="6842125" y="2201863"/>
          <p14:tracePt t="9722" x="6842125" y="2301875"/>
          <p14:tracePt t="9739" x="6842125" y="2392363"/>
          <p14:tracePt t="9756" x="6773863" y="2484438"/>
          <p14:tracePt t="9773" x="6613525" y="2582863"/>
          <p14:tracePt t="9789" x="6561138" y="2590800"/>
          <p14:tracePt t="9806" x="6384925" y="2590800"/>
          <p14:tracePt t="9823" x="6302375" y="2590800"/>
          <p14:tracePt t="9839" x="6240463" y="2568575"/>
          <p14:tracePt t="9856" x="6164263" y="2514600"/>
          <p14:tracePt t="9873" x="6088063" y="2454275"/>
          <p14:tracePt t="9889" x="6019800" y="2362200"/>
          <p14:tracePt t="9906" x="5981700" y="2270125"/>
          <p14:tracePt t="9923" x="5965825" y="2155825"/>
          <p14:tracePt t="9939" x="5965825" y="2065338"/>
          <p14:tracePt t="9956" x="5989638" y="1981200"/>
          <p14:tracePt t="9973" x="6096000" y="1858963"/>
          <p14:tracePt t="9989" x="6172200" y="1820863"/>
          <p14:tracePt t="10006" x="6240463" y="1798638"/>
          <p14:tracePt t="10023" x="6294438" y="1798638"/>
          <p14:tracePt t="10039" x="6316663" y="1798638"/>
          <p14:tracePt t="10056" x="6346825" y="1806575"/>
          <p14:tracePt t="10073" x="6384925" y="1812925"/>
          <p14:tracePt t="10089" x="6400800" y="1820863"/>
          <p14:tracePt t="10106" x="6408738" y="1820863"/>
          <p14:tracePt t="10406" x="6416675" y="1828800"/>
          <p14:tracePt t="10414" x="6492875" y="1858963"/>
          <p14:tracePt t="10423" x="6675438" y="1973263"/>
          <p14:tracePt t="10440" x="6994525" y="2201863"/>
          <p14:tracePt t="10456" x="7048500" y="2362200"/>
          <p14:tracePt t="10473" x="7070725" y="2544763"/>
          <p14:tracePt t="10490" x="7078663" y="2735263"/>
          <p14:tracePt t="10506" x="7064375" y="2917825"/>
          <p14:tracePt t="10523" x="6980238" y="3048000"/>
          <p14:tracePt t="10540" x="6880225" y="3116263"/>
          <p14:tracePt t="10556" x="6773863" y="3132138"/>
          <p14:tracePt t="10573" x="6569075" y="3101975"/>
          <p14:tracePt t="10590" x="6430963" y="3009900"/>
          <p14:tracePt t="10606" x="6324600" y="2887663"/>
          <p14:tracePt t="10623" x="6264275" y="2743200"/>
          <p14:tracePt t="10640" x="6226175" y="2598738"/>
          <p14:tracePt t="10656" x="6218238" y="2484438"/>
          <p14:tracePt t="10673" x="6218238" y="2400300"/>
          <p14:tracePt t="10690" x="6248400" y="2301875"/>
          <p14:tracePt t="10706" x="6308725" y="2209800"/>
          <p14:tracePt t="10723" x="6362700" y="2125663"/>
          <p14:tracePt t="10740" x="6438900" y="2027238"/>
          <p14:tracePt t="10756" x="6499225" y="1965325"/>
          <p14:tracePt t="10773" x="6583363" y="1912938"/>
          <p14:tracePt t="10790" x="6645275" y="1897063"/>
          <p14:tracePt t="10806" x="6659563" y="1897063"/>
          <p14:tracePt t="10862" x="6667500" y="1897063"/>
          <p14:tracePt t="10878" x="6667500" y="1912938"/>
          <p14:tracePt t="10886" x="6667500" y="1927225"/>
          <p14:tracePt t="10894" x="6667500" y="1935163"/>
          <p14:tracePt t="10906" x="6667500" y="1943100"/>
          <p14:tracePt t="11054" x="6659563" y="1943100"/>
          <p14:tracePt t="11062" x="6621463" y="1997075"/>
          <p14:tracePt t="11073" x="6607175" y="2035175"/>
          <p14:tracePt t="11090" x="6553200" y="2163763"/>
          <p14:tracePt t="11106" x="6492875" y="2301875"/>
          <p14:tracePt t="11123" x="6438900" y="2384425"/>
          <p14:tracePt t="11140" x="6423025" y="2400300"/>
          <p14:tracePt t="11156" x="6408738" y="2416175"/>
          <p14:tracePt t="11173" x="6400800" y="2416175"/>
          <p14:tracePt t="11190" x="6392863" y="2400300"/>
          <p14:tracePt t="11206" x="6384925" y="2354263"/>
          <p14:tracePt t="11223" x="6384925" y="2324100"/>
          <p14:tracePt t="11240" x="6378575" y="2301875"/>
          <p14:tracePt t="11256" x="6370638" y="2270125"/>
          <p14:tracePt t="11273" x="6370638" y="2263775"/>
          <p14:tracePt t="11290" x="6362700" y="2255838"/>
          <p14:tracePt t="11326" x="6354763" y="2255838"/>
          <p14:tracePt t="11342" x="6340475" y="2263775"/>
          <p14:tracePt t="11357" x="6324600" y="2278063"/>
          <p14:tracePt t="11373" x="6308725" y="2316163"/>
          <p14:tracePt t="11390" x="6286500" y="2362200"/>
          <p14:tracePt t="11407" x="6270625" y="2370138"/>
          <p14:tracePt t="11638" x="6264275" y="2370138"/>
          <p14:tracePt t="11678" x="6256338" y="2370138"/>
          <p14:tracePt t="11694" x="6248400" y="2370138"/>
          <p14:tracePt t="11702" x="6240463" y="2370138"/>
          <p14:tracePt t="11710" x="6232525" y="2370138"/>
          <p14:tracePt t="11723" x="6226175" y="2370138"/>
          <p14:tracePt t="11740" x="6194425" y="2400300"/>
          <p14:tracePt t="11757" x="6065838" y="2568575"/>
          <p14:tracePt t="11773" x="5943600" y="2735263"/>
          <p14:tracePt t="11790" x="5813425" y="2925763"/>
          <p14:tracePt t="11807" x="5730875" y="3094038"/>
          <p14:tracePt t="11823" x="5668963" y="3246438"/>
          <p14:tracePt t="11840" x="5570538" y="3421063"/>
          <p14:tracePt t="11857" x="5464175" y="3635375"/>
          <p14:tracePt t="11873" x="5334000" y="3840163"/>
          <p14:tracePt t="11890" x="5241925" y="3992563"/>
          <p14:tracePt t="11907" x="5135563" y="4114800"/>
          <p14:tracePt t="11923" x="5051425" y="4175125"/>
          <p14:tracePt t="11940" x="4991100" y="4206875"/>
          <p14:tracePt t="11957" x="4937125" y="4206875"/>
          <p14:tracePt t="11973" x="4930775" y="4198938"/>
          <p14:tracePt t="11990" x="4930775" y="4152900"/>
          <p14:tracePt t="12007" x="4930775" y="4084638"/>
          <p14:tracePt t="12023" x="4930775" y="4022725"/>
          <p14:tracePt t="12040" x="4945063" y="3946525"/>
          <p14:tracePt t="12057" x="4975225" y="3886200"/>
          <p14:tracePt t="12074" x="4983163" y="3863975"/>
          <p14:tracePt t="12090" x="4983163" y="3856038"/>
          <p14:tracePt t="12123" x="4991100" y="3848100"/>
          <p14:tracePt t="12142" x="4999038" y="3848100"/>
          <p14:tracePt t="12158" x="5006975" y="3848100"/>
          <p14:tracePt t="12173" x="5029200" y="3848100"/>
          <p14:tracePt t="12190" x="5083175" y="3856038"/>
          <p14:tracePt t="12207" x="5189538" y="3863975"/>
          <p14:tracePt t="12224" x="5249863" y="3863975"/>
          <p14:tracePt t="12240" x="5280025" y="3863975"/>
          <p14:tracePt t="12257" x="5287963" y="3863975"/>
          <p14:tracePt t="12274" x="5287963" y="3856038"/>
          <p14:tracePt t="12290" x="5287963" y="3817938"/>
          <p14:tracePt t="12307" x="5265738" y="3794125"/>
          <p14:tracePt t="12324" x="5227638" y="3749675"/>
          <p14:tracePt t="12340" x="5211763" y="3741738"/>
          <p14:tracePt t="12357" x="5203825" y="3725863"/>
          <p14:tracePt t="12622" x="5203825" y="3733800"/>
          <p14:tracePt t="12630" x="5219700" y="3733800"/>
          <p14:tracePt t="12640" x="5249863" y="3733800"/>
          <p14:tracePt t="12657" x="5364163" y="3749675"/>
          <p14:tracePt t="12674" x="5478463" y="3749675"/>
          <p14:tracePt t="12690" x="5532438" y="3749675"/>
          <p14:tracePt t="12693" x="5540375" y="3749675"/>
          <p14:tracePt t="12727" x="5546725" y="3749675"/>
          <p14:tracePt t="12751" x="5546725" y="3733800"/>
          <p14:tracePt t="12758" x="5562600" y="3711575"/>
          <p14:tracePt t="12766" x="5570538" y="3695700"/>
          <p14:tracePt t="12774" x="5578475" y="3657600"/>
          <p14:tracePt t="12790" x="5608638" y="3573463"/>
          <p14:tracePt t="12807" x="5638800" y="3527425"/>
          <p14:tracePt t="12824" x="5646738" y="3475038"/>
          <p14:tracePt t="12840" x="5661025" y="3451225"/>
          <p14:tracePt t="12857" x="5661025" y="3444875"/>
          <p14:tracePt t="12910" x="5668963" y="3444875"/>
          <p14:tracePt t="12918" x="5676900" y="3444875"/>
          <p14:tracePt t="12926" x="5692775" y="3459163"/>
          <p14:tracePt t="12941" x="5730875" y="3559175"/>
          <p14:tracePt t="12957" x="5737225" y="3589338"/>
          <p14:tracePt t="12974" x="5761038" y="3619500"/>
          <p14:tracePt t="13014" x="5761038" y="3627438"/>
          <p14:tracePt t="13046" x="5768975" y="3619500"/>
          <p14:tracePt t="13054" x="5783263" y="3589338"/>
          <p14:tracePt t="13062" x="5783263" y="3581400"/>
          <p14:tracePt t="13074" x="5791200" y="3559175"/>
          <p14:tracePt t="13091" x="5799138" y="3513138"/>
          <p14:tracePt t="13107" x="5807075" y="3497263"/>
          <p14:tracePt t="13124" x="5813425" y="3489325"/>
          <p14:tracePt t="13526" x="5813425" y="3497263"/>
          <p14:tracePt t="13558" x="5813425" y="3505200"/>
          <p14:tracePt t="13566" x="5813425" y="3513138"/>
          <p14:tracePt t="13590" x="5813425" y="3521075"/>
          <p14:tracePt t="13605" x="5813425" y="3527425"/>
          <p14:tracePt t="13629" x="5807075" y="3543300"/>
          <p14:tracePt t="13645" x="5807075" y="3551238"/>
          <p14:tracePt t="13653" x="5799138" y="3565525"/>
          <p14:tracePt t="13669" x="5799138" y="3573463"/>
          <p14:tracePt t="13685" x="5799138" y="3581400"/>
          <p14:tracePt t="13693" x="5791200" y="3589338"/>
          <p14:tracePt t="13717" x="5791200" y="3597275"/>
          <p14:tracePt t="13733" x="5783263" y="3597275"/>
          <p14:tracePt t="13741" x="5783263" y="3603625"/>
          <p14:tracePt t="13765" x="5775325" y="3603625"/>
          <p14:tracePt t="13998" x="5768975" y="3603625"/>
          <p14:tracePt t="14006" x="5768975" y="3597275"/>
          <p14:tracePt t="14014" x="5768975" y="3589338"/>
          <p14:tracePt t="14024" x="5768975" y="3565525"/>
          <p14:tracePt t="14041" x="5768975" y="3513138"/>
          <p14:tracePt t="14058" x="5783263" y="3451225"/>
          <p14:tracePt t="14074" x="5821363" y="3330575"/>
          <p14:tracePt t="14091" x="5883275" y="3200400"/>
          <p14:tracePt t="14108" x="5935663" y="3032125"/>
          <p14:tracePt t="14124" x="5989638" y="2857500"/>
          <p14:tracePt t="14141" x="6035675" y="2636838"/>
          <p14:tracePt t="14157" x="6049963" y="2514600"/>
          <p14:tracePt t="14174" x="6057900" y="2392363"/>
          <p14:tracePt t="14191" x="6057900" y="2286000"/>
          <p14:tracePt t="14208" x="6057900" y="2217738"/>
          <p14:tracePt t="14224" x="6057900" y="2155825"/>
          <p14:tracePt t="14241" x="6057900" y="2087563"/>
          <p14:tracePt t="14258" x="6057900" y="2057400"/>
          <p14:tracePt t="14274" x="6073775" y="2011363"/>
          <p14:tracePt t="14291" x="6080125" y="1989138"/>
          <p14:tracePt t="14308" x="6088063" y="1965325"/>
          <p14:tracePt t="14324" x="6088063" y="1951038"/>
          <p14:tracePt t="14341" x="6088063" y="1935163"/>
          <p14:tracePt t="14414" x="6088063" y="1943100"/>
          <p14:tracePt t="14422" x="6088063" y="1958975"/>
          <p14:tracePt t="14430" x="6088063" y="1981200"/>
          <p14:tracePt t="14441" x="6088063" y="2011363"/>
          <p14:tracePt t="14458" x="6088063" y="2073275"/>
          <p14:tracePt t="14474" x="6088063" y="2117725"/>
          <p14:tracePt t="14491" x="6080125" y="2171700"/>
          <p14:tracePt t="14508" x="6073775" y="2209800"/>
          <p14:tracePt t="14525" x="6073775" y="2225675"/>
          <p14:tracePt t="14541" x="6065838" y="2232025"/>
          <p14:tracePt t="14558" x="6065838" y="2239963"/>
          <p14:tracePt t="14574" x="6049963" y="2247900"/>
          <p14:tracePt t="14606" x="6049963" y="2255838"/>
          <p14:tracePt t="14678" x="6049963" y="2263775"/>
          <p14:tracePt t="14694" x="6035675" y="2278063"/>
          <p14:tracePt t="14710" x="6035675" y="2293938"/>
          <p14:tracePt t="14726" x="6035675" y="2301875"/>
          <p14:tracePt t="14734" x="6027738" y="2308225"/>
          <p14:tracePt t="15254" x="6027738" y="2316163"/>
          <p14:tracePt t="15262" x="6027738" y="2332038"/>
          <p14:tracePt t="15270" x="6027738" y="2346325"/>
          <p14:tracePt t="15278" x="6027738" y="2378075"/>
          <p14:tracePt t="15291" x="6019800" y="2408238"/>
          <p14:tracePt t="15308" x="6011863" y="2484438"/>
          <p14:tracePt t="15325" x="5989638" y="2613025"/>
          <p14:tracePt t="15341" x="5989638" y="2644775"/>
          <p14:tracePt t="15358" x="5981700" y="2705100"/>
          <p14:tracePt t="15375" x="5973763" y="2735263"/>
          <p14:tracePt t="15391" x="5965825" y="2781300"/>
          <p14:tracePt t="15408" x="5959475" y="2811463"/>
          <p14:tracePt t="15425" x="5951538" y="2857500"/>
          <p14:tracePt t="15441" x="5921375" y="2949575"/>
          <p14:tracePt t="15458" x="5889625" y="3025775"/>
          <p14:tracePt t="15475" x="5845175" y="3116263"/>
          <p14:tracePt t="15491" x="5807075" y="3208338"/>
          <p14:tracePt t="15508" x="5775325" y="3254375"/>
          <p14:tracePt t="15525" x="5745163" y="3292475"/>
          <p14:tracePt t="15541" x="5722938" y="3314700"/>
          <p14:tracePt t="15558" x="5668963" y="3344863"/>
          <p14:tracePt t="15575" x="5554663" y="3406775"/>
          <p14:tracePt t="15591" x="5394325" y="3451225"/>
          <p14:tracePt t="15608" x="5257800" y="3482975"/>
          <p14:tracePt t="15625" x="5143500" y="3489325"/>
          <p14:tracePt t="15641" x="5051425" y="3497263"/>
          <p14:tracePt t="15658" x="5013325" y="3497263"/>
          <p14:tracePt t="15675" x="4991100" y="3497263"/>
          <p14:tracePt t="15894" x="4991100" y="3489325"/>
          <p14:tracePt t="15902" x="4999038" y="3489325"/>
          <p14:tracePt t="15910" x="5021263" y="3489325"/>
          <p14:tracePt t="15925" x="5045075" y="3489325"/>
          <p14:tracePt t="15942" x="5280025" y="3421063"/>
          <p14:tracePt t="15958" x="5524500" y="3292475"/>
          <p14:tracePt t="15975" x="5813425" y="3116263"/>
          <p14:tracePt t="15992" x="6088063" y="2933700"/>
          <p14:tracePt t="16008" x="6270625" y="2781300"/>
          <p14:tracePt t="16025" x="6378575" y="2667000"/>
          <p14:tracePt t="16042" x="6430963" y="2544763"/>
          <p14:tracePt t="16058" x="6454775" y="2454275"/>
          <p14:tracePt t="16075" x="6454775" y="2370138"/>
          <p14:tracePt t="16092" x="6454775" y="2308225"/>
          <p14:tracePt t="16109" x="6454775" y="2239963"/>
          <p14:tracePt t="16125" x="6454775" y="2225675"/>
          <p14:tracePt t="16142" x="6454775" y="2217738"/>
          <p14:tracePt t="16206" x="6454775" y="2209800"/>
          <p14:tracePt t="16230" x="6454775" y="2201863"/>
          <p14:tracePt t="16246" x="6454775" y="2193925"/>
          <p14:tracePt t="16254" x="6461125" y="2179638"/>
          <p14:tracePt t="16270" x="6469063" y="2163763"/>
          <p14:tracePt t="16278" x="6469063" y="2155825"/>
          <p14:tracePt t="16292" x="6469063" y="2141538"/>
          <p14:tracePt t="16309" x="6492875" y="2095500"/>
          <p14:tracePt t="16325" x="6492875" y="2079625"/>
          <p14:tracePt t="16342" x="6499225" y="2035175"/>
          <p14:tracePt t="16358" x="6499225" y="2019300"/>
          <p14:tracePt t="16375" x="6499225" y="2003425"/>
          <p14:tracePt t="16392" x="6484938" y="1997075"/>
          <p14:tracePt t="16408" x="6438900" y="1973263"/>
          <p14:tracePt t="16425" x="6416675" y="1973263"/>
          <p14:tracePt t="16442" x="6400800" y="1965325"/>
          <p14:tracePt t="16458" x="6362700" y="1965325"/>
          <p14:tracePt t="16475" x="6294438" y="1965325"/>
          <p14:tracePt t="16492" x="6202363" y="2019300"/>
          <p14:tracePt t="16509" x="6126163" y="2095500"/>
          <p14:tracePt t="16525" x="6080125" y="2193925"/>
          <p14:tracePt t="16542" x="6019800" y="2324100"/>
          <p14:tracePt t="16558" x="6003925" y="2392363"/>
          <p14:tracePt t="16575" x="6003925" y="2438400"/>
          <p14:tracePt t="16592" x="6003925" y="2476500"/>
          <p14:tracePt t="16609" x="6003925" y="2506663"/>
          <p14:tracePt t="16625" x="6035675" y="2536825"/>
          <p14:tracePt t="16642" x="6088063" y="2552700"/>
          <p14:tracePt t="16658" x="6218238" y="2552700"/>
          <p14:tracePt t="16675" x="6378575" y="2552700"/>
          <p14:tracePt t="16692" x="6523038" y="2506663"/>
          <p14:tracePt t="16709" x="6645275" y="2354263"/>
          <p14:tracePt t="16725" x="6659563" y="2301875"/>
          <p14:tracePt t="16742" x="6667500" y="2179638"/>
          <p14:tracePt t="16759" x="6659563" y="2073275"/>
          <p14:tracePt t="16775" x="6621463" y="2019300"/>
          <p14:tracePt t="16792" x="6561138" y="1973263"/>
          <p14:tracePt t="16809" x="6499225" y="1951038"/>
          <p14:tracePt t="16825" x="6446838" y="1935163"/>
          <p14:tracePt t="16842" x="6438900" y="1935163"/>
          <p14:tracePt t="16859" x="6416675" y="1935163"/>
          <p14:tracePt t="16875" x="6384925" y="1951038"/>
          <p14:tracePt t="16892" x="6362700" y="1997075"/>
          <p14:tracePt t="16909" x="6354763" y="2011363"/>
          <p14:tracePt t="17350" x="6354763" y="2019300"/>
          <p14:tracePt t="17358" x="6354763" y="2027238"/>
          <p14:tracePt t="17366" x="6346825" y="2035175"/>
          <p14:tracePt t="17382" x="6346825" y="2041525"/>
          <p14:tracePt t="17392" x="6340475" y="2049463"/>
          <p14:tracePt t="17409" x="6332538" y="2065338"/>
          <p14:tracePt t="17425" x="6332538" y="2087563"/>
          <p14:tracePt t="17442" x="6324600" y="2103438"/>
          <p14:tracePt t="17459" x="6324600" y="2133600"/>
          <p14:tracePt t="17476" x="6308725" y="2155825"/>
          <p14:tracePt t="17492" x="6308725" y="2187575"/>
          <p14:tracePt t="17509" x="6308725" y="2193925"/>
          <p14:tracePt t="18550" x="6308725" y="2201863"/>
          <p14:tracePt t="18998" x="6308725" y="2193925"/>
          <p14:tracePt t="19758" x="6316663" y="2193925"/>
          <p14:tracePt t="19910" x="6324600" y="2201863"/>
          <p14:tracePt t="20014" x="6324600" y="2209800"/>
          <p14:tracePt t="20038" x="6324600" y="2217738"/>
          <p14:tracePt t="20046" x="6324600" y="2232025"/>
          <p14:tracePt t="20054" x="6324600" y="2239963"/>
          <p14:tracePt t="20062" x="6324600" y="2270125"/>
          <p14:tracePt t="20077" x="6316663" y="2339975"/>
          <p14:tracePt t="20093" x="6270625" y="2446338"/>
          <p14:tracePt t="20110" x="6210300" y="2574925"/>
          <p14:tracePt t="20126" x="6134100" y="2697163"/>
          <p14:tracePt t="20143" x="6027738" y="2827338"/>
          <p14:tracePt t="20160" x="5951538" y="2941638"/>
          <p14:tracePt t="20177" x="5875338" y="3040063"/>
          <p14:tracePt t="20193" x="5837238" y="3094038"/>
          <p14:tracePt t="20210" x="5791200" y="3132138"/>
          <p14:tracePt t="20226" x="5783263" y="3146425"/>
          <p14:tracePt t="20262" x="5775325" y="3146425"/>
          <p14:tracePt t="20278" x="5775325" y="3116263"/>
          <p14:tracePt t="20286" x="5775325" y="3055938"/>
          <p14:tracePt t="20294" x="5775325" y="2994025"/>
          <p14:tracePt t="20310" x="5799138" y="2841625"/>
          <p14:tracePt t="20326" x="5821363" y="2674938"/>
          <p14:tracePt t="20343" x="5859463" y="2530475"/>
          <p14:tracePt t="20360" x="5913438" y="2408238"/>
          <p14:tracePt t="20376" x="5965825" y="2316163"/>
          <p14:tracePt t="20393" x="6027738" y="2239963"/>
          <p14:tracePt t="20410" x="6057900" y="2193925"/>
          <p14:tracePt t="20426" x="6065838" y="2179638"/>
          <p14:tracePt t="20443" x="6073775" y="2163763"/>
          <p14:tracePt t="20542" x="6073775" y="2193925"/>
          <p14:tracePt t="20550" x="6057900" y="2232025"/>
          <p14:tracePt t="20560" x="6049963" y="2270125"/>
          <p14:tracePt t="20577" x="6011863" y="2370138"/>
          <p14:tracePt t="20593" x="5965825" y="2460625"/>
          <p14:tracePt t="20610" x="5927725" y="2552700"/>
          <p14:tracePt t="20627" x="5875338" y="2644775"/>
          <p14:tracePt t="20643" x="5821363" y="2720975"/>
          <p14:tracePt t="20660" x="5768975" y="2781300"/>
          <p14:tracePt t="20677" x="5676900" y="2841625"/>
          <p14:tracePt t="20693" x="5654675" y="2857500"/>
          <p14:tracePt t="20726" x="5654675" y="2841625"/>
          <p14:tracePt t="20743" x="5654675" y="2797175"/>
          <p14:tracePt t="20760" x="5654675" y="2751138"/>
          <p14:tracePt t="20777" x="5654675" y="2682875"/>
          <p14:tracePt t="20793" x="5638800" y="2606675"/>
          <p14:tracePt t="20810" x="5630863" y="2530475"/>
          <p14:tracePt t="20827" x="5622925" y="2476500"/>
          <p14:tracePt t="20843" x="5622925" y="2438400"/>
          <p14:tracePt t="20860" x="5622925" y="2392363"/>
          <p14:tracePt t="20877" x="5622925" y="2354263"/>
          <p14:tracePt t="20893" x="5622925" y="2339975"/>
          <p14:tracePt t="20910" x="5630863" y="2332038"/>
          <p14:tracePt t="20927" x="5654675" y="2332038"/>
          <p14:tracePt t="20943" x="5676900" y="2332038"/>
          <p14:tracePt t="20960" x="5699125" y="2332038"/>
          <p14:tracePt t="20977" x="5722938" y="2332038"/>
          <p14:tracePt t="20993" x="5730875" y="2339975"/>
          <p14:tracePt t="21062" x="5730875" y="2346325"/>
          <p14:tracePt t="21078" x="5730875" y="2354263"/>
          <p14:tracePt t="21094" x="5730875" y="2362200"/>
          <p14:tracePt t="21110" x="5730875" y="2370138"/>
          <p14:tracePt t="21118" x="5730875" y="2378075"/>
          <p14:tracePt t="21134" x="5722938" y="2378075"/>
          <p14:tracePt t="21150" x="5722938" y="2400300"/>
          <p14:tracePt t="21190" x="5722938" y="2408238"/>
          <p14:tracePt t="21206" x="5722938" y="2422525"/>
          <p14:tracePt t="21214" x="5722938" y="2430463"/>
          <p14:tracePt t="21222" x="5730875" y="2446338"/>
          <p14:tracePt t="21230" x="5730875" y="2454275"/>
          <p14:tracePt t="21244" x="5753100" y="2484438"/>
          <p14:tracePt t="21260" x="5791200" y="2544763"/>
          <p14:tracePt t="21277" x="5883275" y="2667000"/>
          <p14:tracePt t="21293" x="5935663" y="2751138"/>
          <p14:tracePt t="21310" x="5973763" y="2811463"/>
          <p14:tracePt t="21327" x="6003925" y="2857500"/>
          <p14:tracePt t="21344" x="6011863" y="2911475"/>
          <p14:tracePt t="21360" x="6019800" y="2994025"/>
          <p14:tracePt t="21377" x="6019800" y="3078163"/>
          <p14:tracePt t="21394" x="5935663" y="3246438"/>
          <p14:tracePt t="21410" x="5775325" y="3444875"/>
          <p14:tracePt t="21427" x="5600700" y="3649663"/>
          <p14:tracePt t="21444" x="5387975" y="3894138"/>
          <p14:tracePt t="21460" x="5151438" y="4068763"/>
          <p14:tracePt t="21477" x="4914900" y="4229100"/>
          <p14:tracePt t="21494" x="4770438" y="4297363"/>
          <p14:tracePt t="21510" x="4694238" y="4313238"/>
          <p14:tracePt t="21527" x="4656138" y="4313238"/>
          <p14:tracePt t="21544" x="4640263" y="4313238"/>
          <p14:tracePt t="21560" x="4640263" y="4297363"/>
          <p14:tracePt t="21577" x="4648200" y="4275138"/>
          <p14:tracePt t="21594" x="4664075" y="4237038"/>
          <p14:tracePt t="21610" x="4678363" y="4206875"/>
          <p14:tracePt t="21627" x="4724400" y="4152900"/>
          <p14:tracePt t="21644" x="4762500" y="4114800"/>
          <p14:tracePt t="21660" x="4822825" y="4084638"/>
          <p14:tracePt t="21677" x="4937125" y="4022725"/>
          <p14:tracePt t="21694" x="5013325" y="3992563"/>
          <p14:tracePt t="21710" x="5067300" y="3962400"/>
          <p14:tracePt t="21727" x="5105400" y="3946525"/>
          <p14:tracePt t="21744" x="5121275" y="3932238"/>
          <p14:tracePt t="21760" x="5127625" y="3924300"/>
          <p14:tracePt t="21777" x="5143500" y="3908425"/>
          <p14:tracePt t="21794" x="5143500" y="3902075"/>
          <p14:tracePt t="21810" x="5151438" y="3894138"/>
          <p14:tracePt t="21827" x="5151438" y="3886200"/>
          <p14:tracePt t="21862" x="5159375" y="3886200"/>
          <p14:tracePt t="21878" x="5159375" y="3878263"/>
          <p14:tracePt t="21894" x="5165725" y="3863975"/>
          <p14:tracePt t="21910" x="5181600" y="3832225"/>
          <p14:tracePt t="21927" x="5189538" y="3817938"/>
          <p14:tracePt t="21944" x="5203825" y="3810000"/>
          <p14:tracePt t="21960" x="5203825" y="3802063"/>
          <p14:tracePt t="21994" x="5203825" y="3794125"/>
          <p14:tracePt t="23998" x="5219700" y="3794125"/>
          <p14:tracePt t="24006" x="5235575" y="3794125"/>
          <p14:tracePt t="24014" x="5287963" y="3802063"/>
          <p14:tracePt t="24028" x="5303838" y="3817938"/>
          <p14:tracePt t="24045" x="5341938" y="3817938"/>
          <p14:tracePt t="24061" x="5356225" y="3825875"/>
          <p14:tracePt t="24095" x="5364163" y="3825875"/>
          <p14:tracePt t="24166" x="5372100" y="3825875"/>
          <p14:tracePt t="24174" x="5394325" y="3817938"/>
          <p14:tracePt t="24182" x="5402263" y="3810000"/>
          <p14:tracePt t="24195" x="5440363" y="3787775"/>
          <p14:tracePt t="24211" x="5502275" y="3756025"/>
          <p14:tracePt t="24228" x="5570538" y="3733800"/>
          <p14:tracePt t="24231" x="5592763" y="3725863"/>
          <p14:tracePt t="24245" x="5630863" y="3711575"/>
          <p14:tracePt t="24261" x="5630863" y="3703638"/>
          <p14:tracePt t="24278" x="5638800" y="3695700"/>
          <p14:tracePt t="24478" x="5646738" y="3695700"/>
          <p14:tracePt t="24494" x="5654675" y="3695700"/>
          <p14:tracePt t="25526" x="5661025" y="3695700"/>
          <p14:tracePt t="25534" x="5692775" y="3703638"/>
          <p14:tracePt t="25545" x="5768975" y="3711575"/>
          <p14:tracePt t="25562" x="6270625" y="3711575"/>
          <p14:tracePt t="25578" x="7162800" y="3711575"/>
          <p14:tracePt t="25595" x="7970838" y="3673475"/>
          <p14:tracePt t="25612" x="8770938" y="3475038"/>
          <p14:tracePt t="25628" x="9448800" y="3184525"/>
          <p14:tracePt t="25645" x="9913938" y="2917825"/>
          <p14:tracePt t="25662" x="10264775" y="2659063"/>
          <p14:tracePt t="25678" x="10325100" y="2552700"/>
          <p14:tracePt t="25695" x="10363200" y="2476500"/>
          <p14:tracePt t="25712" x="10379075" y="2378075"/>
          <p14:tracePt t="25728" x="10385425" y="2324100"/>
          <p14:tracePt t="25745" x="10393363" y="2301875"/>
          <p14:tracePt t="25762" x="10393363" y="2293938"/>
          <p14:tracePt t="25778" x="10393363" y="2286000"/>
          <p14:tracePt t="25886" x="10401300" y="2278063"/>
          <p14:tracePt t="25894" x="10401300" y="2263775"/>
          <p14:tracePt t="25902" x="10409238" y="2239963"/>
          <p14:tracePt t="25912" x="10409238" y="2232025"/>
          <p14:tracePt t="26102" x="10401300" y="2239963"/>
          <p14:tracePt t="26126" x="10401300" y="2247900"/>
          <p14:tracePt t="26142" x="10393363" y="2247900"/>
          <p14:tracePt t="26166" x="10393363" y="2255838"/>
          <p14:tracePt t="26190" x="10385425" y="2263775"/>
          <p14:tracePt t="26207" x="10385425" y="2278063"/>
          <p14:tracePt t="26214" x="10379075" y="2278063"/>
          <p14:tracePt t="26230" x="10371138" y="2286000"/>
          <p14:tracePt t="26254" x="10371138" y="2293938"/>
          <p14:tracePt t="26710" x="10371138" y="2301875"/>
          <p14:tracePt t="26782" x="10363200" y="2308225"/>
          <p14:tracePt t="26798" x="10355263" y="2308225"/>
          <p14:tracePt t="26838" x="10347325" y="2324100"/>
          <p14:tracePt t="26886" x="10347325" y="2332038"/>
          <p14:tracePt t="27214" x="10347325" y="2346325"/>
          <p14:tracePt t="27222" x="10347325" y="2362200"/>
          <p14:tracePt t="27230" x="10317163" y="2422525"/>
          <p14:tracePt t="27246" x="10150475" y="2613025"/>
          <p14:tracePt t="27263" x="9723438" y="2941638"/>
          <p14:tracePt t="27279" x="9151938" y="3284538"/>
          <p14:tracePt t="27295" x="8374063" y="3589338"/>
          <p14:tracePt t="27312" x="7527925" y="3848100"/>
          <p14:tracePt t="27329" x="6537325" y="4137025"/>
          <p14:tracePt t="27345" x="5432425" y="4427538"/>
          <p14:tracePt t="27362" x="4556125" y="4625975"/>
          <p14:tracePt t="27379" x="3856038" y="4716463"/>
          <p14:tracePt t="27395" x="3306763" y="4770438"/>
          <p14:tracePt t="27412" x="3048000" y="4770438"/>
          <p14:tracePt t="27429" x="2941638" y="4754563"/>
          <p14:tracePt t="27446" x="2879725" y="4686300"/>
          <p14:tracePt t="27462" x="2865438" y="4632325"/>
          <p14:tracePt t="27479" x="2841625" y="4579938"/>
          <p14:tracePt t="27496" x="2811463" y="4533900"/>
          <p14:tracePt t="27512" x="2803525" y="4525963"/>
          <p14:tracePt t="27529" x="2803525" y="4518025"/>
          <p14:tracePt t="27546" x="2797175" y="4518025"/>
          <p14:tracePt t="27579" x="2781300" y="4525963"/>
          <p14:tracePt t="27596" x="2727325" y="4587875"/>
          <p14:tracePt t="27613" x="2536825" y="4784725"/>
          <p14:tracePt t="27629" x="2468563" y="4846638"/>
          <p14:tracePt t="27646" x="2225675" y="5059363"/>
          <p14:tracePt t="27663" x="2155825" y="5121275"/>
          <p14:tracePt t="27679" x="2155825" y="5127625"/>
          <p14:tracePt t="27696" x="2171700" y="5127625"/>
          <p14:tracePt t="27712" x="2293938" y="5105400"/>
          <p14:tracePt t="27729" x="2682875" y="4983163"/>
          <p14:tracePt t="27746" x="3094038" y="4876800"/>
          <p14:tracePt t="27763" x="3565525" y="4732338"/>
          <p14:tracePt t="27779" x="3946525" y="4618038"/>
          <p14:tracePt t="27796" x="4191000" y="4518025"/>
          <p14:tracePt t="27813" x="4313238" y="4419600"/>
          <p14:tracePt t="27829" x="4327525" y="4403725"/>
          <p14:tracePt t="27846" x="4343400" y="4313238"/>
          <p14:tracePt t="27863" x="4343400" y="4251325"/>
          <p14:tracePt t="27879" x="4343400" y="4191000"/>
          <p14:tracePt t="27896" x="4327525" y="4130675"/>
          <p14:tracePt t="27913" x="4321175" y="4076700"/>
          <p14:tracePt t="27929" x="4297363" y="4008438"/>
          <p14:tracePt t="27946" x="4283075" y="3970338"/>
          <p14:tracePt t="27963" x="4267200" y="3946525"/>
          <p14:tracePt t="27979" x="4259263" y="3940175"/>
          <p14:tracePt t="27996" x="4259263" y="3932238"/>
          <p14:tracePt t="28013" x="4259263" y="3924300"/>
          <p14:tracePt t="28030" x="4251325" y="3916363"/>
          <p14:tracePt t="28046" x="4251325" y="3908425"/>
          <p14:tracePt t="28270" x="4259263" y="3916363"/>
          <p14:tracePt t="28278" x="4275138" y="3932238"/>
          <p14:tracePt t="28286" x="4305300" y="3978275"/>
          <p14:tracePt t="28296" x="4343400" y="4022725"/>
          <p14:tracePt t="28313" x="4411663" y="4092575"/>
          <p14:tracePt t="28329" x="4435475" y="4106863"/>
          <p14:tracePt t="28363" x="4441825" y="4106863"/>
          <p14:tracePt t="28382" x="4441825" y="4054475"/>
          <p14:tracePt t="28396" x="4419600" y="4008438"/>
          <p14:tracePt t="28413" x="4289425" y="3848100"/>
          <p14:tracePt t="28429" x="4183063" y="3749675"/>
          <p14:tracePt t="28446" x="4076700" y="3679825"/>
          <p14:tracePt t="28463" x="4022725" y="3641725"/>
          <p14:tracePt t="28479" x="4016375" y="3635375"/>
          <p14:tracePt t="28496" x="4008438" y="3627438"/>
          <p14:tracePt t="28598" x="4000500" y="3635375"/>
          <p14:tracePt t="28606" x="4000500" y="3641725"/>
          <p14:tracePt t="28614" x="3992563" y="3657600"/>
          <p14:tracePt t="28629" x="3946525" y="3725863"/>
          <p14:tracePt t="28646" x="3886200" y="3817938"/>
          <p14:tracePt t="28663" x="3817938" y="3940175"/>
          <p14:tracePt t="28680" x="3771900" y="4054475"/>
          <p14:tracePt t="28696" x="3741738" y="4175125"/>
          <p14:tracePt t="28713" x="3741738" y="4283075"/>
          <p14:tracePt t="28730" x="3741738" y="4389438"/>
          <p14:tracePt t="28746" x="3741738" y="4503738"/>
          <p14:tracePt t="28763" x="3741738" y="4632325"/>
          <p14:tracePt t="28780" x="3733800" y="4808538"/>
          <p14:tracePt t="28796" x="3657600" y="4983163"/>
          <p14:tracePt t="28813" x="3489325" y="5165725"/>
          <p14:tracePt t="28830" x="3382963" y="5211763"/>
          <p14:tracePt t="28846" x="3330575" y="5219700"/>
          <p14:tracePt t="28863" x="3314700" y="5219700"/>
          <p14:tracePt t="28880" x="3314700" y="5181600"/>
          <p14:tracePt t="28896" x="3314700" y="5113338"/>
          <p14:tracePt t="28913" x="3314700" y="5013325"/>
          <p14:tracePt t="28930" x="3314700" y="4922838"/>
          <p14:tracePt t="28946" x="3314700" y="4876800"/>
          <p14:tracePt t="28963" x="3314700" y="4854575"/>
          <p14:tracePt t="29078" x="3298825" y="4860925"/>
          <p14:tracePt t="29086" x="3298825" y="4876800"/>
          <p14:tracePt t="29096" x="3284538" y="4899025"/>
          <p14:tracePt t="29113" x="3268663" y="4922838"/>
          <p14:tracePt t="29130" x="3268663" y="4930775"/>
          <p14:tracePt t="29190" x="3268663" y="4922838"/>
          <p14:tracePt t="29198" x="3268663" y="4906963"/>
          <p14:tracePt t="29206" x="3284538" y="4868863"/>
          <p14:tracePt t="29214" x="3306763" y="4830763"/>
          <p14:tracePt t="29230" x="3344863" y="4740275"/>
          <p14:tracePt t="29246" x="3382963" y="4648200"/>
          <p14:tracePt t="29263" x="3390900" y="4594225"/>
          <p14:tracePt t="29280" x="3421063" y="4533900"/>
          <p14:tracePt t="29296" x="3436938" y="4495800"/>
          <p14:tracePt t="29313" x="3451225" y="4435475"/>
          <p14:tracePt t="29329" x="3451225" y="4389438"/>
          <p14:tracePt t="29346" x="3451225" y="4359275"/>
          <p14:tracePt t="29363" x="3451225" y="4327525"/>
          <p14:tracePt t="29380" x="3451225" y="4289425"/>
          <p14:tracePt t="29397" x="3451225" y="4267200"/>
          <p14:tracePt t="29478" x="3451225" y="4275138"/>
          <p14:tracePt t="29486" x="3451225" y="4321175"/>
          <p14:tracePt t="29496" x="3451225" y="4397375"/>
          <p14:tracePt t="29513" x="3451225" y="4594225"/>
          <p14:tracePt t="29530" x="3459163" y="4808538"/>
          <p14:tracePt t="29547" x="3482975" y="5006975"/>
          <p14:tracePt t="29563" x="3489325" y="5067300"/>
          <p14:tracePt t="29580" x="3497263" y="5075238"/>
          <p14:tracePt t="29606" x="3505200" y="5075238"/>
          <p14:tracePt t="29614" x="3535363" y="5075238"/>
          <p14:tracePt t="29630" x="3619500" y="5006975"/>
          <p14:tracePt t="29650" x="3741738" y="4914900"/>
          <p14:tracePt t="29663" x="3848100" y="4838700"/>
          <p14:tracePt t="29679" x="3932238" y="4784725"/>
          <p14:tracePt t="29696" x="3946525" y="4770438"/>
          <p14:tracePt t="29713" x="3954463" y="4762500"/>
          <p14:tracePt t="29790" x="3946525" y="4762500"/>
          <p14:tracePt t="29798" x="3946525" y="4770438"/>
          <p14:tracePt t="29806" x="3932238" y="4784725"/>
          <p14:tracePt t="29814" x="3932238" y="4800600"/>
          <p14:tracePt t="29830" x="3924300" y="4822825"/>
          <p14:tracePt t="29966" x="3902075" y="4846638"/>
          <p14:tracePt t="29974" x="3894138" y="4854575"/>
          <p14:tracePt t="29982" x="3856038" y="4860925"/>
          <p14:tracePt t="29997" x="3787775" y="4906963"/>
          <p14:tracePt t="30014" x="3725863" y="4937125"/>
          <p14:tracePt t="30030" x="3703638" y="4960938"/>
          <p14:tracePt t="30110" x="3711575" y="4960938"/>
          <p14:tracePt t="30126" x="3717925" y="4960938"/>
          <p14:tracePt t="30262" x="3717925" y="4953000"/>
          <p14:tracePt t="30278" x="3711575" y="4953000"/>
          <p14:tracePt t="30302" x="3703638" y="4953000"/>
          <p14:tracePt t="30622" x="3703638" y="4960938"/>
          <p14:tracePt t="30638" x="3717925" y="4975225"/>
          <p14:tracePt t="30646" x="3741738" y="4975225"/>
          <p14:tracePt t="30654" x="3787775" y="4975225"/>
          <p14:tracePt t="30663" x="3832225" y="4975225"/>
          <p14:tracePt t="30680" x="3940175" y="4975225"/>
          <p14:tracePt t="30697" x="4046538" y="4975225"/>
          <p14:tracePt t="30714" x="4152900" y="4937125"/>
          <p14:tracePt t="30730" x="4237038" y="4892675"/>
          <p14:tracePt t="30747" x="4335463" y="4800600"/>
          <p14:tracePt t="30750" x="4373563" y="4762500"/>
          <p14:tracePt t="30764" x="4419600" y="4708525"/>
          <p14:tracePt t="30781" x="4473575" y="4640263"/>
          <p14:tracePt t="30797" x="4511675" y="4602163"/>
          <p14:tracePt t="30814" x="4541838" y="4541838"/>
          <p14:tracePt t="30830" x="4541838" y="4533900"/>
          <p14:tracePt t="30926" x="4549775" y="4533900"/>
          <p14:tracePt t="30934" x="4556125" y="4541838"/>
          <p14:tracePt t="30942" x="4564063" y="4572000"/>
          <p14:tracePt t="30950" x="4572000" y="4594225"/>
          <p14:tracePt t="30964" x="4572000" y="4602163"/>
          <p14:tracePt t="30981" x="4587875" y="4640263"/>
          <p14:tracePt t="30997" x="4587875" y="4678363"/>
          <p14:tracePt t="31014" x="4594225" y="4708525"/>
          <p14:tracePt t="31030" x="4594225" y="4716463"/>
          <p14:tracePt t="31047" x="4594225" y="4724400"/>
          <p14:tracePt t="31064" x="4587875" y="4740275"/>
          <p14:tracePt t="31080" x="4579938" y="4762500"/>
          <p14:tracePt t="31097" x="4564063" y="4778375"/>
          <p14:tracePt t="31114" x="4549775" y="4816475"/>
          <p14:tracePt t="31130" x="4541838" y="4846638"/>
          <p14:tracePt t="31147" x="4533900" y="4868863"/>
          <p14:tracePt t="31558" x="4533900" y="4860925"/>
          <p14:tracePt t="31566" x="4541838" y="4846638"/>
          <p14:tracePt t="31574" x="4587875" y="4816475"/>
          <p14:tracePt t="31582" x="4632325" y="4792663"/>
          <p14:tracePt t="31597" x="4746625" y="4708525"/>
          <p14:tracePt t="31614" x="4876800" y="4610100"/>
          <p14:tracePt t="31631" x="5021263" y="4503738"/>
          <p14:tracePt t="31647" x="5097463" y="4419600"/>
          <p14:tracePt t="31664" x="5127625" y="4335463"/>
          <p14:tracePt t="31681" x="5127625" y="4283075"/>
          <p14:tracePt t="31697" x="5127625" y="4237038"/>
          <p14:tracePt t="31714" x="5113338" y="4206875"/>
          <p14:tracePt t="31731" x="5089525" y="4175125"/>
          <p14:tracePt t="31748" x="5067300" y="4168775"/>
          <p14:tracePt t="31806" x="5059363" y="4191000"/>
          <p14:tracePt t="31814" x="5045075" y="4237038"/>
          <p14:tracePt t="31822" x="5029200" y="4305300"/>
          <p14:tracePt t="31831" x="4999038" y="4397375"/>
          <p14:tracePt t="31847" x="4945063" y="4610100"/>
          <p14:tracePt t="31864" x="4860925" y="4868863"/>
          <p14:tracePt t="31881" x="4838700" y="5059363"/>
          <p14:tracePt t="31897" x="4816475" y="5211763"/>
          <p14:tracePt t="31914" x="4816475" y="5303838"/>
          <p14:tracePt t="31931" x="4830763" y="5349875"/>
          <p14:tracePt t="31947" x="4838700" y="5349875"/>
          <p14:tracePt t="31964" x="4899025" y="5349875"/>
          <p14:tracePt t="31981" x="5097463" y="5211763"/>
          <p14:tracePt t="31997" x="5211763" y="5075238"/>
          <p14:tracePt t="32014" x="5280025" y="4945063"/>
          <p14:tracePt t="32031" x="5287963" y="4868863"/>
          <p14:tracePt t="32047" x="5287963" y="4816475"/>
          <p14:tracePt t="32064" x="5287963" y="4778375"/>
          <p14:tracePt t="32081" x="5280025" y="4754563"/>
          <p14:tracePt t="32142" x="5303838" y="4754563"/>
          <p14:tracePt t="32150" x="5326063" y="4770438"/>
          <p14:tracePt t="32158" x="5341938" y="4784725"/>
          <p14:tracePt t="32166" x="5364163" y="4800600"/>
          <p14:tracePt t="32181" x="5372100" y="4830763"/>
          <p14:tracePt t="32197" x="5380038" y="4914900"/>
          <p14:tracePt t="32214" x="5380038" y="4975225"/>
          <p14:tracePt t="32231" x="5380038" y="5013325"/>
          <p14:tracePt t="32247" x="5303838" y="5037138"/>
          <p14:tracePt t="32264" x="5227638" y="5037138"/>
          <p14:tracePt t="32281" x="5143500" y="4991100"/>
          <p14:tracePt t="32297" x="5083175" y="4945063"/>
          <p14:tracePt t="32314" x="5075238" y="4922838"/>
          <p14:tracePt t="32331" x="5075238" y="4876800"/>
          <p14:tracePt t="32348" x="5083175" y="4830763"/>
          <p14:tracePt t="32364" x="5121275" y="4784725"/>
          <p14:tracePt t="32381" x="5173663" y="4724400"/>
          <p14:tracePt t="32397" x="5249863" y="4702175"/>
          <p14:tracePt t="32414" x="5318125" y="4686300"/>
          <p14:tracePt t="32431" x="5387975" y="4664075"/>
          <p14:tracePt t="32448" x="5418138" y="4648200"/>
          <p14:tracePt t="32464" x="5448300" y="4632325"/>
          <p14:tracePt t="32481" x="5502275" y="4602163"/>
          <p14:tracePt t="32498" x="5524500" y="4579938"/>
          <p14:tracePt t="32514" x="5562600" y="4556125"/>
          <p14:tracePt t="32531" x="5592763" y="4541838"/>
          <p14:tracePt t="32548" x="5616575" y="4533900"/>
          <p14:tracePt t="32606" x="5622925" y="4525963"/>
          <p14:tracePt t="32638" x="5630863" y="4525963"/>
          <p14:tracePt t="32662" x="5638800" y="4525963"/>
          <p14:tracePt t="33310" x="5646738" y="4518025"/>
          <p14:tracePt t="33702" x="5638800" y="4518025"/>
          <p14:tracePt t="33710" x="5616575" y="4518025"/>
          <p14:tracePt t="33718" x="5584825" y="4533900"/>
          <p14:tracePt t="33731" x="5562600" y="4594225"/>
          <p14:tracePt t="33749" x="5418138" y="4830763"/>
          <p14:tracePt t="33765" x="5295900" y="4999038"/>
          <p14:tracePt t="33781" x="5203825" y="5089525"/>
          <p14:tracePt t="33798" x="5181600" y="5113338"/>
          <p14:tracePt t="33815" x="5173663" y="5121275"/>
          <p14:tracePt t="33848" x="5165725" y="5121275"/>
          <p14:tracePt t="33865" x="5151438" y="5121275"/>
          <p14:tracePt t="33881" x="5121275" y="5105400"/>
          <p14:tracePt t="33898" x="5083175" y="5083175"/>
          <p14:tracePt t="33915" x="5059363" y="5059363"/>
          <p14:tracePt t="33931" x="5045075" y="5021263"/>
          <p14:tracePt t="33948" x="5037138" y="4983163"/>
          <p14:tracePt t="33965" x="5013325" y="4930775"/>
          <p14:tracePt t="33981" x="5013325" y="4899025"/>
          <p14:tracePt t="33998" x="5006975" y="4854575"/>
          <p14:tracePt t="34015" x="4991100" y="4830763"/>
          <p14:tracePt t="34032" x="4991100" y="4808538"/>
          <p14:tracePt t="34110" x="4991100" y="4800600"/>
          <p14:tracePt t="34142" x="5006975" y="4800600"/>
          <p14:tracePt t="34150" x="5021263" y="4808538"/>
          <p14:tracePt t="34158" x="5021263" y="4816475"/>
          <p14:tracePt t="34166" x="5037138" y="4830763"/>
          <p14:tracePt t="34181" x="5045075" y="4846638"/>
          <p14:tracePt t="34198" x="5045075" y="4860925"/>
          <p14:tracePt t="34246" x="5051425" y="4860925"/>
          <p14:tracePt t="34454" x="5059363" y="4854575"/>
          <p14:tracePt t="34462" x="5067300" y="4846638"/>
          <p14:tracePt t="34470" x="5097463" y="4816475"/>
          <p14:tracePt t="34482" x="5113338" y="4800600"/>
          <p14:tracePt t="34498" x="5173663" y="4740275"/>
          <p14:tracePt t="34515" x="5235575" y="4694238"/>
          <p14:tracePt t="34532" x="5265738" y="4656138"/>
          <p14:tracePt t="34548" x="5273675" y="4640263"/>
          <p14:tracePt t="34565" x="5287963" y="4632325"/>
          <p14:tracePt t="34598" x="5287963" y="4618038"/>
          <p14:tracePt t="34615" x="5295900" y="4618038"/>
          <p14:tracePt t="34632" x="5311775" y="4610100"/>
          <p14:tracePt t="34648" x="5349875" y="4602163"/>
          <p14:tracePt t="34665" x="5380038" y="4587875"/>
          <p14:tracePt t="34682" x="5410200" y="4579938"/>
          <p14:tracePt t="34698" x="5440363" y="4564063"/>
          <p14:tracePt t="34732" x="5456238" y="4556125"/>
          <p14:tracePt t="34749" x="5470525" y="4541838"/>
          <p14:tracePt t="34765" x="5478463" y="4541838"/>
          <p14:tracePt t="34782" x="5494338" y="4518025"/>
          <p14:tracePt t="34798" x="5502275" y="4495800"/>
          <p14:tracePt t="34815" x="5516563" y="4487863"/>
          <p14:tracePt t="34832" x="5516563" y="4479925"/>
          <p14:tracePt t="34848" x="5516563" y="4473575"/>
          <p14:tracePt t="34865" x="5524500" y="4465638"/>
          <p14:tracePt t="34882" x="5532438" y="4457700"/>
          <p14:tracePt t="34898" x="5554663" y="4441825"/>
          <p14:tracePt t="34915" x="5570538" y="4441825"/>
          <p14:tracePt t="34932" x="5584825" y="4435475"/>
          <p14:tracePt t="34949" x="5608638" y="4427538"/>
          <p14:tracePt t="34965" x="5608638" y="4419600"/>
          <p14:tracePt t="41622" x="5592763" y="4419600"/>
          <p14:tracePt t="41630" x="5540375" y="4427538"/>
          <p14:tracePt t="41638" x="5502275" y="4441825"/>
          <p14:tracePt t="41651" x="5478463" y="4449763"/>
          <p14:tracePt t="41668" x="5432425" y="4465638"/>
          <p14:tracePt t="41685" x="5311775" y="4511675"/>
          <p14:tracePt t="41701" x="5235575" y="4549775"/>
          <p14:tracePt t="41718" x="5113338" y="4602163"/>
          <p14:tracePt t="41734" x="4975225" y="4632325"/>
          <p14:tracePt t="41751" x="4860925" y="4678363"/>
          <p14:tracePt t="41768" x="4792663" y="4724400"/>
          <p14:tracePt t="41784" x="4762500" y="4754563"/>
          <p14:tracePt t="41818" x="4762500" y="4778375"/>
          <p14:tracePt t="41834" x="4762500" y="4808538"/>
          <p14:tracePt t="41851" x="4816475" y="4860925"/>
          <p14:tracePt t="41868" x="4838700" y="4876800"/>
          <p14:tracePt t="41884" x="4838700" y="4884738"/>
          <p14:tracePt t="41888" x="4846638" y="4884738"/>
          <p14:tracePt t="53094" x="4808538" y="4892675"/>
          <p14:tracePt t="53102" x="4754563" y="4914900"/>
          <p14:tracePt t="53134" x="4762500" y="4922838"/>
          <p14:tracePt t="53142" x="4822825" y="4937125"/>
          <p14:tracePt t="53150" x="4960938" y="4975225"/>
          <p14:tracePt t="53157" x="5127625" y="5029200"/>
          <p14:tracePt t="53172" x="5311775" y="5075238"/>
          <p14:tracePt t="53189" x="5761038" y="5211763"/>
          <p14:tracePt t="53205" x="5973763" y="5280025"/>
          <p14:tracePt t="53222" x="6065838" y="5287963"/>
          <p14:tracePt t="53238" x="6118225" y="5287963"/>
          <p14:tracePt t="53255" x="6126163" y="5287963"/>
          <p14:tracePt t="53294" x="6134100" y="5287963"/>
          <p14:tracePt t="53310" x="6134100" y="5280025"/>
          <p14:tracePt t="53322" x="6134100" y="5265738"/>
          <p14:tracePt t="53338" x="6142038" y="5249863"/>
          <p14:tracePt t="53355" x="6149975" y="5235575"/>
          <p14:tracePt t="53372" x="6194425" y="5235575"/>
          <p14:tracePt t="53389" x="6384925" y="5235575"/>
          <p14:tracePt t="53405" x="6629400" y="5173663"/>
          <p14:tracePt t="53422" x="6873875" y="5059363"/>
          <p14:tracePt t="53438" x="7056438" y="4975225"/>
          <p14:tracePt t="53455" x="7170738" y="4830763"/>
          <p14:tracePt t="53472" x="7208838" y="4686300"/>
          <p14:tracePt t="53489" x="7208838" y="4541838"/>
          <p14:tracePt t="53505" x="7140575" y="4343400"/>
          <p14:tracePt t="53522" x="7048500" y="4175125"/>
          <p14:tracePt t="53539" x="6980238" y="4060825"/>
          <p14:tracePt t="53555" x="6918325" y="3962400"/>
          <p14:tracePt t="53572" x="6858000" y="3908425"/>
          <p14:tracePt t="53589" x="6721475" y="3856038"/>
          <p14:tracePt t="53605" x="6651625" y="3840163"/>
          <p14:tracePt t="53622" x="6362700" y="3832225"/>
          <p14:tracePt t="53639" x="6142038" y="3886200"/>
          <p14:tracePt t="53655" x="5859463" y="4046538"/>
          <p14:tracePt t="53672" x="5638800" y="4229100"/>
          <p14:tracePt t="53689" x="5440363" y="4457700"/>
          <p14:tracePt t="53705" x="5311775" y="4694238"/>
          <p14:tracePt t="53722" x="5249863" y="4899025"/>
          <p14:tracePt t="53739" x="5249863" y="5097463"/>
          <p14:tracePt t="53755" x="5380038" y="5311775"/>
          <p14:tracePt t="53772" x="5668963" y="5508625"/>
          <p14:tracePt t="53789" x="6126163" y="5592763"/>
          <p14:tracePt t="53805" x="6384925" y="5592763"/>
          <p14:tracePt t="53822" x="6569075" y="5494338"/>
          <p14:tracePt t="53839" x="6689725" y="5326063"/>
          <p14:tracePt t="53855" x="6705600" y="5135563"/>
          <p14:tracePt t="53872" x="6637338" y="4937125"/>
          <p14:tracePt t="53889" x="6408738" y="4702175"/>
          <p14:tracePt t="53905" x="6172200" y="4556125"/>
          <p14:tracePt t="53922" x="6096000" y="4541838"/>
          <p14:tracePt t="53925" x="6073775" y="4541838"/>
          <p14:tracePt t="53939" x="6049963" y="4541838"/>
          <p14:tracePt t="53955" x="6011863" y="4556125"/>
          <p14:tracePt t="53972" x="6003925" y="4618038"/>
          <p14:tracePt t="53989" x="6003925" y="4716463"/>
          <p14:tracePt t="54005" x="6027738" y="4808538"/>
          <p14:tracePt t="54022" x="6065838" y="4876800"/>
          <p14:tracePt t="54039" x="6088063" y="4899025"/>
          <p14:tracePt t="54055" x="6103938" y="4899025"/>
          <p14:tracePt t="54270" x="6057900" y="4899025"/>
          <p14:tracePt t="54278" x="6003925" y="4884738"/>
          <p14:tracePt t="54289" x="5927725" y="4868863"/>
          <p14:tracePt t="54305" x="5768975" y="4822825"/>
          <p14:tracePt t="54322" x="5630863" y="4778375"/>
          <p14:tracePt t="54338" x="5524500" y="4746625"/>
          <p14:tracePt t="54356" x="5448300" y="4724400"/>
          <p14:tracePt t="54372" x="5372100" y="4708525"/>
          <p14:tracePt t="54389" x="5287963" y="4678363"/>
          <p14:tracePt t="54406" x="5273675" y="4678363"/>
          <p14:tracePt t="54534" x="5265738" y="4678363"/>
          <p14:tracePt t="54542" x="5241925" y="4678363"/>
          <p14:tracePt t="54550" x="5203825" y="4686300"/>
          <p14:tracePt t="54558" x="5197475" y="4694238"/>
          <p14:tracePt t="54572" x="5173663" y="4732338"/>
          <p14:tracePt t="54589" x="5105400" y="4792663"/>
          <p14:tracePt t="54606" x="5021263" y="4822825"/>
          <p14:tracePt t="55046" x="5029200" y="4822825"/>
          <p14:tracePt t="55054" x="5059363" y="4822825"/>
          <p14:tracePt t="55062" x="5097463" y="4816475"/>
          <p14:tracePt t="55072" x="5127625" y="4808538"/>
          <p14:tracePt t="55089" x="5197475" y="4800600"/>
          <p14:tracePt t="55106" x="5211763" y="4792663"/>
          <p14:tracePt t="55122" x="5235575" y="4784725"/>
          <p14:tracePt t="67750" x="5249863" y="4784725"/>
          <p14:tracePt t="67757" x="5295900" y="4784725"/>
          <p14:tracePt t="67766" x="5349875" y="4792663"/>
          <p14:tracePt t="67777" x="5418138" y="4816475"/>
          <p14:tracePt t="67794" x="5532438" y="4892675"/>
          <p14:tracePt t="67810" x="5630863" y="4930775"/>
          <p14:tracePt t="67827" x="5730875" y="4968875"/>
          <p14:tracePt t="67844" x="5829300" y="5006975"/>
          <p14:tracePt t="67861" x="5989638" y="5037138"/>
          <p14:tracePt t="67877" x="6042025" y="5045075"/>
          <p14:tracePt t="67894" x="6088063" y="5045075"/>
          <p14:tracePt t="69510" x="6096000" y="5045075"/>
          <p14:tracePt t="69590" x="6103938" y="5045075"/>
          <p14:tracePt t="69726" x="6111875" y="5045075"/>
          <p14:tracePt t="69774" x="6111875" y="5037138"/>
          <p14:tracePt t="69798" x="6111875" y="5021263"/>
          <p14:tracePt t="69822" x="6111875" y="5013325"/>
          <p14:tracePt t="70846" x="6126163" y="4999038"/>
          <p14:tracePt t="70854" x="6180138" y="4975225"/>
          <p14:tracePt t="70862" x="6232525" y="4953000"/>
          <p14:tracePt t="70878" x="6302375" y="4937125"/>
          <p14:tracePt t="70895" x="6340475" y="4914900"/>
          <p14:tracePt t="70911" x="6384925" y="4906963"/>
          <p14:tracePt t="70928" x="6408738" y="4899025"/>
          <p14:tracePt t="71292" x="6416675" y="4892675"/>
          <p14:tracePt t="71300" x="6430963" y="4884738"/>
          <p14:tracePt t="71309" x="6438900" y="4868863"/>
        </p14:tracePtLst>
      </p14:laserTraceLst>
    </p:ext>
  </p:extLs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211" t="32772" r="29884" b="24029"/>
          <a:stretch/>
        </p:blipFill>
        <p:spPr>
          <a:xfrm>
            <a:off x="2336801" y="1702459"/>
            <a:ext cx="6062133" cy="3991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490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6590"/>
    </mc:Choice>
    <mc:Fallback xmlns="">
      <p:transition advTm="106590"/>
    </mc:Fallback>
  </mc:AlternateContent>
  <p:extLst>
    <p:ext uri="{3A86A75C-4F4B-4683-9AE1-C65F6400EC91}">
      <p14:laserTraceLst xmlns:p14="http://schemas.microsoft.com/office/powerpoint/2010/main">
        <p14:tracePtLst>
          <p14:tracePt t="687" x="6438900" y="4854575"/>
          <p14:tracePt t="694" x="6438900" y="4762500"/>
          <p14:tracePt t="702" x="6423025" y="4648200"/>
          <p14:tracePt t="711" x="6392863" y="4564063"/>
          <p14:tracePt t="726" x="6332538" y="4411663"/>
          <p14:tracePt t="742" x="6264275" y="4283075"/>
          <p14:tracePt t="758" x="6172200" y="4152900"/>
          <p14:tracePt t="775" x="6042025" y="4008438"/>
          <p14:tracePt t="792" x="5959475" y="3908425"/>
          <p14:tracePt t="809" x="5851525" y="3817938"/>
          <p14:tracePt t="825" x="5707063" y="3733800"/>
          <p14:tracePt t="842" x="5524500" y="3665538"/>
          <p14:tracePt t="858" x="5334000" y="3603625"/>
          <p14:tracePt t="875" x="5127625" y="3559175"/>
          <p14:tracePt t="892" x="5045075" y="3559175"/>
          <p14:tracePt t="1143" x="5051425" y="3513138"/>
          <p14:tracePt t="1151" x="5059363" y="3475038"/>
          <p14:tracePt t="1159" x="5113338" y="3375025"/>
          <p14:tracePt t="1176" x="5211763" y="3208338"/>
          <p14:tracePt t="1192" x="5241925" y="3032125"/>
          <p14:tracePt t="1209" x="5241925" y="2819400"/>
          <p14:tracePt t="1225" x="5249863" y="2606675"/>
          <p14:tracePt t="1242" x="5265738" y="2422525"/>
          <p14:tracePt t="1259" x="5265738" y="2263775"/>
          <p14:tracePt t="1275" x="5265738" y="2125663"/>
          <p14:tracePt t="1292" x="5265738" y="2035175"/>
          <p14:tracePt t="1309" x="5249863" y="1958975"/>
          <p14:tracePt t="1326" x="5227638" y="1912938"/>
          <p14:tracePt t="1342" x="5227638" y="1905000"/>
          <p14:tracePt t="1663" x="5211763" y="1897063"/>
          <p14:tracePt t="1671" x="5165725" y="1889125"/>
          <p14:tracePt t="1678" x="5135563" y="1882775"/>
          <p14:tracePt t="1692" x="5105400" y="1882775"/>
          <p14:tracePt t="1709" x="5029200" y="1897063"/>
          <p14:tracePt t="1726" x="4975225" y="1965325"/>
          <p14:tracePt t="1742" x="4922838" y="2057400"/>
          <p14:tracePt t="1759" x="4892675" y="2117725"/>
          <p14:tracePt t="1776" x="4868863" y="2155825"/>
          <p14:tracePt t="1792" x="4868863" y="2163763"/>
          <p14:tracePt t="2079" x="4892675" y="2163763"/>
          <p14:tracePt t="2087" x="4922838" y="2163763"/>
          <p14:tracePt t="2095" x="4937125" y="2163763"/>
          <p14:tracePt t="2109" x="4983163" y="2163763"/>
          <p14:tracePt t="2126" x="5143500" y="2141538"/>
          <p14:tracePt t="2142" x="5241925" y="2125663"/>
          <p14:tracePt t="2159" x="5334000" y="2111375"/>
          <p14:tracePt t="2176" x="5394325" y="2103438"/>
          <p14:tracePt t="2192" x="5426075" y="2103438"/>
          <p14:tracePt t="2209" x="5440363" y="2103438"/>
          <p14:tracePt t="2287" x="5456238" y="2103438"/>
          <p14:tracePt t="2295" x="5464175" y="2095500"/>
          <p14:tracePt t="2303" x="5478463" y="2095500"/>
          <p14:tracePt t="2311" x="5508625" y="2095500"/>
          <p14:tracePt t="2326" x="5562600" y="2079625"/>
          <p14:tracePt t="2342" x="5715000" y="2079625"/>
          <p14:tracePt t="2359" x="5851525" y="2079625"/>
          <p14:tracePt t="2376" x="6003925" y="2079625"/>
          <p14:tracePt t="2392" x="6111875" y="2079625"/>
          <p14:tracePt t="2409" x="6194425" y="2079625"/>
          <p14:tracePt t="2426" x="6218238" y="2079625"/>
          <p14:tracePt t="2442" x="6226175" y="2073275"/>
          <p14:tracePt t="2476" x="6226175" y="2049463"/>
          <p14:tracePt t="2493" x="6210300" y="2003425"/>
          <p14:tracePt t="2510" x="6172200" y="1927225"/>
          <p14:tracePt t="2526" x="6164263" y="1905000"/>
          <p14:tracePt t="2542" x="6149975" y="1874838"/>
          <p14:tracePt t="2559" x="6149975" y="1851025"/>
          <p14:tracePt t="2576" x="6142038" y="1820863"/>
          <p14:tracePt t="2593" x="6142038" y="1798638"/>
          <p14:tracePt t="2609" x="6134100" y="1768475"/>
          <p14:tracePt t="2626" x="6134100" y="1760538"/>
          <p14:tracePt t="2643" x="6134100" y="1752600"/>
          <p14:tracePt t="2727" x="6134100" y="1760538"/>
          <p14:tracePt t="2735" x="6134100" y="1790700"/>
          <p14:tracePt t="2743" x="6134100" y="1820863"/>
          <p14:tracePt t="2759" x="6096000" y="1912938"/>
          <p14:tracePt t="2776" x="6088063" y="1951038"/>
          <p14:tracePt t="2793" x="6073775" y="1965325"/>
          <p14:tracePt t="2809" x="6073775" y="1973263"/>
          <p14:tracePt t="2935" x="6073775" y="1981200"/>
          <p14:tracePt t="2943" x="6057900" y="1997075"/>
          <p14:tracePt t="2951" x="6057900" y="2019300"/>
          <p14:tracePt t="2959" x="6057900" y="2041525"/>
          <p14:tracePt t="2976" x="6057900" y="2103438"/>
          <p14:tracePt t="2993" x="6057900" y="2149475"/>
          <p14:tracePt t="3009" x="6073775" y="2171700"/>
          <p14:tracePt t="3026" x="6080125" y="2193925"/>
          <p14:tracePt t="3043" x="6088063" y="2193925"/>
          <p14:tracePt t="3094" x="6111875" y="2193925"/>
          <p14:tracePt t="3103" x="6126163" y="2171700"/>
          <p14:tracePt t="3111" x="6142038" y="2125663"/>
          <p14:tracePt t="3126" x="6149975" y="2087563"/>
          <p14:tracePt t="3143" x="6194425" y="1997075"/>
          <p14:tracePt t="3159" x="6210300" y="1951038"/>
          <p14:tracePt t="3176" x="6218238" y="1943100"/>
          <p14:tracePt t="3193" x="6218238" y="1935163"/>
          <p14:tracePt t="3226" x="6226175" y="1927225"/>
          <p14:tracePt t="3263" x="6232525" y="1927225"/>
          <p14:tracePt t="3271" x="6264275" y="1927225"/>
          <p14:tracePt t="3278" x="6308725" y="1927225"/>
          <p14:tracePt t="3293" x="6362700" y="1943100"/>
          <p14:tracePt t="3310" x="6446838" y="1973263"/>
          <p14:tracePt t="3326" x="6637338" y="2049463"/>
          <p14:tracePt t="3343" x="6721475" y="2095500"/>
          <p14:tracePt t="3359" x="6789738" y="2125663"/>
          <p14:tracePt t="3376" x="6811963" y="2133600"/>
          <p14:tracePt t="3471" x="6819900" y="2133600"/>
          <p14:tracePt t="3479" x="6819900" y="2125663"/>
          <p14:tracePt t="3495" x="6819900" y="2117725"/>
          <p14:tracePt t="3511" x="6819900" y="2111375"/>
          <p14:tracePt t="3551" x="6819900" y="2103438"/>
          <p14:tracePt t="3567" x="6835775" y="2103438"/>
          <p14:tracePt t="3575" x="6842125" y="2103438"/>
          <p14:tracePt t="3583" x="6858000" y="2103438"/>
          <p14:tracePt t="3593" x="6873875" y="2103438"/>
          <p14:tracePt t="3609" x="6926263" y="2103438"/>
          <p14:tracePt t="3626" x="6994525" y="2103438"/>
          <p14:tracePt t="3643" x="7102475" y="2103438"/>
          <p14:tracePt t="3660" x="7170738" y="2103438"/>
          <p14:tracePt t="3676" x="7246938" y="2103438"/>
          <p14:tracePt t="3693" x="7277100" y="2103438"/>
          <p14:tracePt t="3710" x="7285038" y="2095500"/>
          <p14:tracePt t="3775" x="7292975" y="2095500"/>
          <p14:tracePt t="3847" x="7292975" y="2087563"/>
          <p14:tracePt t="3863" x="7307263" y="2087563"/>
          <p14:tracePt t="3871" x="7315200" y="2087563"/>
          <p14:tracePt t="3878" x="7337425" y="2087563"/>
          <p14:tracePt t="3893" x="7369175" y="2087563"/>
          <p14:tracePt t="3910" x="7505700" y="2087563"/>
          <p14:tracePt t="3926" x="7604125" y="2087563"/>
          <p14:tracePt t="3943" x="7718425" y="2087563"/>
          <p14:tracePt t="3960" x="7764463" y="2087563"/>
          <p14:tracePt t="3976" x="7788275" y="2079625"/>
          <p14:tracePt t="4143" x="7794625" y="2079625"/>
          <p14:tracePt t="4159" x="7810500" y="2079625"/>
          <p14:tracePt t="4823" x="7802563" y="2087563"/>
          <p14:tracePt t="4830" x="7772400" y="2095500"/>
          <p14:tracePt t="4839" x="7712075" y="2125663"/>
          <p14:tracePt t="4846" x="7635875" y="2171700"/>
          <p14:tracePt t="4860" x="7527925" y="2193925"/>
          <p14:tracePt t="4877" x="7200900" y="2301875"/>
          <p14:tracePt t="4894" x="6430963" y="2536825"/>
          <p14:tracePt t="4910" x="6202363" y="2598738"/>
          <p14:tracePt t="4927" x="5432425" y="2781300"/>
          <p14:tracePt t="4943" x="4914900" y="2849563"/>
          <p14:tracePt t="4960" x="4313238" y="2933700"/>
          <p14:tracePt t="4977" x="3970338" y="3001963"/>
          <p14:tracePt t="4993" x="3802063" y="3025775"/>
          <p14:tracePt t="5010" x="3711575" y="3040063"/>
          <p14:tracePt t="5027" x="3665538" y="3055938"/>
          <p14:tracePt t="5043" x="3649663" y="3055938"/>
          <p14:tracePt t="5060" x="3641725" y="3055938"/>
          <p14:tracePt t="5077" x="3635375" y="3055938"/>
          <p14:tracePt t="5095" x="3627438" y="3055938"/>
          <p14:tracePt t="5110" x="3619500" y="3055938"/>
          <p14:tracePt t="5127" x="3611563" y="3055938"/>
          <p14:tracePt t="5143" x="3603625" y="3032125"/>
          <p14:tracePt t="5160" x="3597275" y="3001963"/>
          <p14:tracePt t="5177" x="3589338" y="2963863"/>
          <p14:tracePt t="5194" x="3589338" y="2941638"/>
          <p14:tracePt t="5210" x="3589338" y="2903538"/>
          <p14:tracePt t="5227" x="3589338" y="2873375"/>
          <p14:tracePt t="5243" x="3603625" y="2841625"/>
          <p14:tracePt t="5260" x="3657600" y="2789238"/>
          <p14:tracePt t="5264" x="3687763" y="2759075"/>
          <p14:tracePt t="5277" x="3711575" y="2751138"/>
          <p14:tracePt t="5294" x="3802063" y="2705100"/>
          <p14:tracePt t="5310" x="3863975" y="2697163"/>
          <p14:tracePt t="5327" x="3924300" y="2689225"/>
          <p14:tracePt t="5344" x="3962400" y="2689225"/>
          <p14:tracePt t="5360" x="4022725" y="2674938"/>
          <p14:tracePt t="5377" x="4054475" y="2674938"/>
          <p14:tracePt t="5394" x="4098925" y="2674938"/>
          <p14:tracePt t="5410" x="4114800" y="2674938"/>
          <p14:tracePt t="5444" x="4122738" y="2674938"/>
          <p14:tracePt t="5460" x="4137025" y="2674938"/>
          <p14:tracePt t="5477" x="4168775" y="2674938"/>
          <p14:tracePt t="5493" x="4289425" y="2682875"/>
          <p14:tracePt t="5510" x="4403725" y="2682875"/>
          <p14:tracePt t="5526" x="4549775" y="2682875"/>
          <p14:tracePt t="5543" x="4724400" y="2682875"/>
          <p14:tracePt t="5560" x="4899025" y="2682875"/>
          <p14:tracePt t="5577" x="5089525" y="2682875"/>
          <p14:tracePt t="5594" x="5241925" y="2682875"/>
          <p14:tracePt t="5610" x="5326063" y="2682875"/>
          <p14:tracePt t="5627" x="5380038" y="2682875"/>
          <p14:tracePt t="5644" x="5394325" y="2674938"/>
          <p14:tracePt t="5735" x="5402263" y="2674938"/>
          <p14:tracePt t="5743" x="5410200" y="2674938"/>
          <p14:tracePt t="5751" x="5426075" y="2674938"/>
          <p14:tracePt t="5760" x="5448300" y="2674938"/>
          <p14:tracePt t="5777" x="5494338" y="2674938"/>
          <p14:tracePt t="5794" x="5562600" y="2689225"/>
          <p14:tracePt t="5810" x="5707063" y="2720975"/>
          <p14:tracePt t="5827" x="5813425" y="2751138"/>
          <p14:tracePt t="5844" x="5897563" y="2765425"/>
          <p14:tracePt t="5860" x="6003925" y="2781300"/>
          <p14:tracePt t="5877" x="6149975" y="2797175"/>
          <p14:tracePt t="5894" x="6400800" y="2827338"/>
          <p14:tracePt t="5910" x="6575425" y="2827338"/>
          <p14:tracePt t="5927" x="6727825" y="2827338"/>
          <p14:tracePt t="5944" x="6858000" y="2819400"/>
          <p14:tracePt t="5961" x="6956425" y="2789238"/>
          <p14:tracePt t="5977" x="7002463" y="2781300"/>
          <p14:tracePt t="5994" x="7026275" y="2773363"/>
          <p14:tracePt t="6011" x="7032625" y="2765425"/>
          <p14:tracePt t="6046" x="7040563" y="2765425"/>
          <p14:tracePt t="6062" x="7048500" y="2751138"/>
          <p14:tracePt t="6078" x="7078663" y="2751138"/>
          <p14:tracePt t="6094" x="7102475" y="2735263"/>
          <p14:tracePt t="6110" x="7200900" y="2720975"/>
          <p14:tracePt t="6127" x="7269163" y="2697163"/>
          <p14:tracePt t="6144" x="7353300" y="2689225"/>
          <p14:tracePt t="6161" x="7407275" y="2682875"/>
          <p14:tracePt t="6177" x="7429500" y="2674938"/>
          <p14:tracePt t="6194" x="7437438" y="2667000"/>
          <p14:tracePt t="6227" x="7437438" y="2651125"/>
          <p14:tracePt t="6244" x="7437438" y="2636838"/>
          <p14:tracePt t="6261" x="7437438" y="2613025"/>
          <p14:tracePt t="6264" x="7437438" y="2606675"/>
          <p14:tracePt t="6278" x="7421563" y="2582863"/>
          <p14:tracePt t="6310" x="7407275" y="2552700"/>
          <p14:tracePt t="6327" x="7399338" y="2544763"/>
          <p14:tracePt t="6344" x="7391400" y="2522538"/>
          <p14:tracePt t="6361" x="7383463" y="2498725"/>
          <p14:tracePt t="6377" x="7375525" y="2484438"/>
          <p14:tracePt t="6394" x="7375525" y="2454275"/>
          <p14:tracePt t="6411" x="7375525" y="2446338"/>
          <p14:tracePt t="6427" x="7375525" y="2430463"/>
          <p14:tracePt t="6444" x="7375525" y="2422525"/>
          <p14:tracePt t="6591" x="7375525" y="2430463"/>
          <p14:tracePt t="6599" x="7375525" y="2492375"/>
          <p14:tracePt t="6611" x="7383463" y="2544763"/>
          <p14:tracePt t="6627" x="7399338" y="2606675"/>
          <p14:tracePt t="6644" x="7413625" y="2644775"/>
          <p14:tracePt t="6661" x="7429500" y="2659063"/>
          <p14:tracePt t="6678" x="7451725" y="2659063"/>
          <p14:tracePt t="6694" x="7459663" y="2659063"/>
          <p14:tracePt t="6711" x="7483475" y="2667000"/>
          <p14:tracePt t="6727" x="7521575" y="2682875"/>
          <p14:tracePt t="6744" x="7589838" y="2682875"/>
          <p14:tracePt t="6761" x="7680325" y="2682875"/>
          <p14:tracePt t="6777" x="7772400" y="2682875"/>
          <p14:tracePt t="6794" x="7856538" y="2682875"/>
          <p14:tracePt t="6811" x="7894638" y="2667000"/>
          <p14:tracePt t="6943" x="7894638" y="2674938"/>
          <p14:tracePt t="6951" x="7894638" y="2689225"/>
          <p14:tracePt t="6961" x="7894638" y="2705100"/>
          <p14:tracePt t="6977" x="7902575" y="2727325"/>
          <p14:tracePt t="6994" x="7902575" y="2743200"/>
          <p14:tracePt t="7011" x="7908925" y="2751138"/>
          <p14:tracePt t="7027" x="7908925" y="2759075"/>
          <p14:tracePt t="7183" x="7902575" y="2759075"/>
          <p14:tracePt t="7223" x="7894638" y="2759075"/>
          <p14:tracePt t="7230" x="7894638" y="2751138"/>
          <p14:tracePt t="8055" x="7886700" y="2751138"/>
          <p14:tracePt t="8079" x="7878763" y="2751138"/>
          <p14:tracePt t="8087" x="7870825" y="2751138"/>
          <p14:tracePt t="8111" x="7864475" y="2751138"/>
          <p14:tracePt t="8343" x="7856538" y="2743200"/>
          <p14:tracePt t="8350" x="7848600" y="2735263"/>
          <p14:tracePt t="9263" x="7848600" y="2727325"/>
          <p14:tracePt t="9279" x="7840663" y="2727325"/>
          <p14:tracePt t="9295" x="7832725" y="2727325"/>
          <p14:tracePt t="9303" x="7826375" y="2727325"/>
          <p14:tracePt t="9312" x="7818438" y="2727325"/>
          <p14:tracePt t="9328" x="7764463" y="2713038"/>
          <p14:tracePt t="9345" x="7620000" y="2705100"/>
          <p14:tracePt t="9362" x="7429500" y="2689225"/>
          <p14:tracePt t="9378" x="7124700" y="2636838"/>
          <p14:tracePt t="9395" x="6765925" y="2590800"/>
          <p14:tracePt t="9412" x="6346825" y="2522538"/>
          <p14:tracePt t="9428" x="5921375" y="2422525"/>
          <p14:tracePt t="9446" x="5426075" y="2286000"/>
          <p14:tracePt t="9462" x="5241925" y="2239963"/>
          <p14:tracePt t="9478" x="5135563" y="2193925"/>
          <p14:tracePt t="9495" x="5097463" y="2179638"/>
          <p14:tracePt t="9512" x="5089525" y="2171700"/>
          <p14:tracePt t="9566" x="5083175" y="2171700"/>
          <p14:tracePt t="9574" x="5075238" y="2163763"/>
          <p14:tracePt t="9582" x="5051425" y="2163763"/>
          <p14:tracePt t="9595" x="5037138" y="2155825"/>
          <p14:tracePt t="9612" x="4991100" y="2149475"/>
          <p14:tracePt t="9628" x="4892675" y="2141538"/>
          <p14:tracePt t="9645" x="4808538" y="2133600"/>
          <p14:tracePt t="9662" x="4724400" y="2111375"/>
          <p14:tracePt t="9678" x="4664075" y="2111375"/>
          <p14:tracePt t="9695" x="4632325" y="2111375"/>
          <p14:tracePt t="9728" x="4625975" y="2111375"/>
          <p14:tracePt t="9745" x="4594225" y="2133600"/>
          <p14:tracePt t="9762" x="4564063" y="2171700"/>
          <p14:tracePt t="9778" x="4541838" y="2193925"/>
          <p14:tracePt t="9795" x="4518025" y="2225675"/>
          <p14:tracePt t="9812" x="4503738" y="2239963"/>
          <p14:tracePt t="9828" x="4495800" y="2247900"/>
          <p14:tracePt t="11238" x="4503738" y="2247900"/>
          <p14:tracePt t="11255" x="4511675" y="2247900"/>
          <p14:tracePt t="11263" x="4525963" y="2247900"/>
          <p14:tracePt t="11271" x="4549775" y="2247900"/>
          <p14:tracePt t="11279" x="4564063" y="2247900"/>
          <p14:tracePt t="11296" x="4602163" y="2232025"/>
          <p14:tracePt t="11312" x="4656138" y="2217738"/>
          <p14:tracePt t="11329" x="4724400" y="2193925"/>
          <p14:tracePt t="11346" x="4808538" y="2171700"/>
          <p14:tracePt t="11362" x="4937125" y="2141538"/>
          <p14:tracePt t="11379" x="5059363" y="2111375"/>
          <p14:tracePt t="11396" x="5143500" y="2103438"/>
          <p14:tracePt t="11412" x="5219700" y="2095500"/>
          <p14:tracePt t="11429" x="5273675" y="2087563"/>
          <p14:tracePt t="11446" x="5295900" y="2087563"/>
          <p14:tracePt t="11479" x="5303838" y="2087563"/>
          <p14:tracePt t="11496" x="5326063" y="2087563"/>
          <p14:tracePt t="11512" x="5394325" y="2087563"/>
          <p14:tracePt t="11529" x="5532438" y="2133600"/>
          <p14:tracePt t="11546" x="5676900" y="2171700"/>
          <p14:tracePt t="11562" x="5837238" y="2217738"/>
          <p14:tracePt t="11579" x="5959475" y="2247900"/>
          <p14:tracePt t="11596" x="6073775" y="2255838"/>
          <p14:tracePt t="11612" x="6118225" y="2263775"/>
          <p14:tracePt t="11951" x="6111875" y="2263775"/>
          <p14:tracePt t="11975" x="6096000" y="2255838"/>
          <p14:tracePt t="11982" x="6096000" y="2247900"/>
          <p14:tracePt t="11991" x="6080125" y="2239963"/>
          <p14:tracePt t="12007" x="6073775" y="2232025"/>
          <p14:tracePt t="12023" x="6065838" y="2225675"/>
          <p14:tracePt t="12031" x="6049963" y="2225675"/>
          <p14:tracePt t="12063" x="6049963" y="2217738"/>
          <p14:tracePt t="12071" x="6049963" y="2209800"/>
          <p14:tracePt t="12423" x="6057900" y="2209800"/>
          <p14:tracePt t="12431" x="6065838" y="2209800"/>
          <p14:tracePt t="12439" x="6080125" y="2209800"/>
          <p14:tracePt t="12454" x="6096000" y="2209800"/>
          <p14:tracePt t="12463" x="6103938" y="2209800"/>
          <p14:tracePt t="12479" x="6149975" y="2209800"/>
          <p14:tracePt t="12496" x="6232525" y="2209800"/>
          <p14:tracePt t="12513" x="6346825" y="2209800"/>
          <p14:tracePt t="12529" x="6469063" y="2209800"/>
          <p14:tracePt t="12546" x="6629400" y="2209800"/>
          <p14:tracePt t="12563" x="6773863" y="2209800"/>
          <p14:tracePt t="12579" x="6896100" y="2209800"/>
          <p14:tracePt t="12596" x="6964363" y="2209800"/>
          <p14:tracePt t="12613" x="7018338" y="2209800"/>
          <p14:tracePt t="12630" x="7056438" y="2209800"/>
          <p14:tracePt t="12711" x="7064375" y="2209800"/>
          <p14:tracePt t="12735" x="7070725" y="2209800"/>
          <p14:tracePt t="12775" x="7086600" y="2209800"/>
          <p14:tracePt t="12791" x="7094538" y="2217738"/>
          <p14:tracePt t="12807" x="7108825" y="2217738"/>
          <p14:tracePt t="12814" x="7132638" y="2217738"/>
          <p14:tracePt t="12823" x="7154863" y="2217738"/>
          <p14:tracePt t="12831" x="7192963" y="2217738"/>
          <p14:tracePt t="12846" x="7292975" y="2217738"/>
          <p14:tracePt t="12863" x="7413625" y="2217738"/>
          <p14:tracePt t="12880" x="7559675" y="2217738"/>
          <p14:tracePt t="12896" x="7666038" y="2217738"/>
          <p14:tracePt t="12913" x="7750175" y="2217738"/>
          <p14:tracePt t="12930" x="7802563" y="2217738"/>
          <p14:tracePt t="12946" x="7818438" y="2217738"/>
          <p14:tracePt t="13071" x="7826375" y="2217738"/>
          <p14:tracePt t="13703" x="7810500" y="2217738"/>
          <p14:tracePt t="13711" x="7788275" y="2232025"/>
          <p14:tracePt t="13719" x="7764463" y="2263775"/>
          <p14:tracePt t="13730" x="7734300" y="2301875"/>
          <p14:tracePt t="13747" x="7666038" y="2378075"/>
          <p14:tracePt t="13763" x="7551738" y="2484438"/>
          <p14:tracePt t="13780" x="7437438" y="2620963"/>
          <p14:tracePt t="13797" x="7337425" y="2735263"/>
          <p14:tracePt t="13814" x="7246938" y="2849563"/>
          <p14:tracePt t="13830" x="7208838" y="2895600"/>
          <p14:tracePt t="13847" x="7192963" y="2925763"/>
          <p14:tracePt t="13863" x="7185025" y="2933700"/>
          <p14:tracePt t="13880" x="7185025" y="2941638"/>
          <p14:tracePt t="13935" x="7185025" y="2949575"/>
          <p14:tracePt t="14167" x="7178675" y="2949575"/>
          <p14:tracePt t="14303" x="7170738" y="2949575"/>
          <p14:tracePt t="14311" x="7154863" y="2949575"/>
          <p14:tracePt t="14319" x="7140575" y="2949575"/>
          <p14:tracePt t="14330" x="7124700" y="2941638"/>
          <p14:tracePt t="14347" x="7108825" y="2941638"/>
          <p14:tracePt t="14363" x="7086600" y="2917825"/>
          <p14:tracePt t="14380" x="7048500" y="2879725"/>
          <p14:tracePt t="14397" x="7002463" y="2835275"/>
          <p14:tracePt t="14414" x="6950075" y="2797175"/>
          <p14:tracePt t="14430" x="6934200" y="2781300"/>
          <p14:tracePt t="14447" x="6911975" y="2781300"/>
          <p14:tracePt t="14959" x="6896100" y="2781300"/>
          <p14:tracePt t="14966" x="6888163" y="2781300"/>
          <p14:tracePt t="14974" x="6873875" y="2765425"/>
          <p14:tracePt t="14982" x="6858000" y="2765425"/>
          <p14:tracePt t="18743" x="6850063" y="2765425"/>
          <p14:tracePt t="18751" x="6835775" y="2765425"/>
          <p14:tracePt t="18758" x="6811963" y="2765425"/>
          <p14:tracePt t="18767" x="6781800" y="2765425"/>
          <p14:tracePt t="18782" x="6759575" y="2759075"/>
          <p14:tracePt t="18798" x="6651625" y="2720975"/>
          <p14:tracePt t="18815" x="6613525" y="2713038"/>
          <p14:tracePt t="18832" x="6599238" y="2705100"/>
          <p14:tracePt t="25367" x="6561138" y="2697163"/>
          <p14:tracePt t="25375" x="6454775" y="2659063"/>
          <p14:tracePt t="25384" x="6332538" y="2636838"/>
          <p14:tracePt t="25401" x="6149975" y="2574925"/>
          <p14:tracePt t="25417" x="6049963" y="2552700"/>
          <p14:tracePt t="25434" x="6011863" y="2536825"/>
          <p14:tracePt t="25451" x="5959475" y="2522538"/>
          <p14:tracePt t="25467" x="5867400" y="2454275"/>
          <p14:tracePt t="25484" x="5775325" y="2293938"/>
          <p14:tracePt t="25500" x="5699125" y="2065338"/>
          <p14:tracePt t="25517" x="5600700" y="1698625"/>
          <p14:tracePt t="25534" x="5516563" y="1439863"/>
          <p14:tracePt t="25550" x="5456238" y="1219200"/>
          <p14:tracePt t="25567" x="5402263" y="982663"/>
          <p14:tracePt t="25584" x="5364163" y="830263"/>
          <p14:tracePt t="25601" x="5364163" y="808038"/>
          <p14:tracePt t="25742" x="5349875" y="854075"/>
          <p14:tracePt t="25751" x="5341938" y="930275"/>
          <p14:tracePt t="25758" x="5334000" y="990600"/>
          <p14:tracePt t="25768" x="5334000" y="1058863"/>
          <p14:tracePt t="25784" x="5334000" y="1203325"/>
          <p14:tracePt t="25801" x="5334000" y="1371600"/>
          <p14:tracePt t="25818" x="5364163" y="1608138"/>
          <p14:tracePt t="25834" x="5546725" y="2003425"/>
          <p14:tracePt t="25851" x="5661025" y="2255838"/>
          <p14:tracePt t="25868" x="5730875" y="2400300"/>
          <p14:tracePt t="25884" x="5799138" y="2468563"/>
          <p14:tracePt t="25901" x="5807075" y="2468563"/>
          <p14:tracePt t="25942" x="5813425" y="2468563"/>
          <p14:tracePt t="25951" x="5821363" y="2468563"/>
          <p14:tracePt t="25958" x="5837238" y="2468563"/>
          <p14:tracePt t="25968" x="5851525" y="2460625"/>
          <p14:tracePt t="25984" x="5883275" y="2446338"/>
          <p14:tracePt t="26001" x="5927725" y="2430463"/>
          <p14:tracePt t="26018" x="5973763" y="2430463"/>
          <p14:tracePt t="26034" x="6057900" y="2430463"/>
          <p14:tracePt t="26051" x="6134100" y="2430463"/>
          <p14:tracePt t="26068" x="6180138" y="2430463"/>
          <p14:tracePt t="26084" x="6210300" y="2446338"/>
          <p14:tracePt t="26183" x="6210300" y="2422525"/>
          <p14:tracePt t="26191" x="6194425" y="2400300"/>
          <p14:tracePt t="26201" x="6180138" y="2370138"/>
          <p14:tracePt t="26218" x="6111875" y="2293938"/>
          <p14:tracePt t="26234" x="6035675" y="2201863"/>
          <p14:tracePt t="26251" x="5989638" y="2133600"/>
          <p14:tracePt t="26268" x="5951538" y="2079625"/>
          <p14:tracePt t="26284" x="5921375" y="2041525"/>
          <p14:tracePt t="26302" x="5905500" y="2003425"/>
          <p14:tracePt t="26334" x="5883275" y="1981200"/>
          <p14:tracePt t="26351" x="5883275" y="1973263"/>
          <p14:tracePt t="26422" x="5875338" y="1973263"/>
          <p14:tracePt t="26431" x="5851525" y="1989138"/>
          <p14:tracePt t="26439" x="5845175" y="1997075"/>
          <p14:tracePt t="26451" x="5829300" y="2027238"/>
          <p14:tracePt t="26468" x="5821363" y="2057400"/>
          <p14:tracePt t="26485" x="5813425" y="2087563"/>
          <p14:tracePt t="26607" x="5813425" y="2095500"/>
          <p14:tracePt t="26614" x="5821363" y="2095500"/>
          <p14:tracePt t="26631" x="5829300" y="2095500"/>
          <p14:tracePt t="26638" x="5845175" y="2087563"/>
          <p14:tracePt t="26651" x="5851525" y="2087563"/>
          <p14:tracePt t="26668" x="5875338" y="2079625"/>
          <p14:tracePt t="26685" x="5897563" y="2065338"/>
          <p14:tracePt t="26702" x="5943600" y="2057400"/>
          <p14:tracePt t="26718" x="5959475" y="2041525"/>
          <p14:tracePt t="26735" x="5973763" y="2041525"/>
          <p14:tracePt t="26751" x="5981700" y="2041525"/>
          <p14:tracePt t="26785" x="5989638" y="2041525"/>
          <p14:tracePt t="26801" x="5997575" y="2041525"/>
          <p14:tracePt t="26818" x="6003925" y="2049463"/>
          <p14:tracePt t="26835" x="6003925" y="2073275"/>
          <p14:tracePt t="26838" x="6003925" y="2087563"/>
          <p14:tracePt t="26851" x="6011863" y="2111375"/>
          <p14:tracePt t="26868" x="6035675" y="2149475"/>
          <p14:tracePt t="26885" x="6073775" y="2201863"/>
          <p14:tracePt t="26902" x="6180138" y="2316163"/>
          <p14:tracePt t="26918" x="6232525" y="2362200"/>
          <p14:tracePt t="26935" x="6264275" y="2370138"/>
          <p14:tracePt t="26951" x="6270625" y="2370138"/>
          <p14:tracePt t="26968" x="6278563" y="2370138"/>
          <p14:tracePt t="26985" x="6294438" y="2354263"/>
          <p14:tracePt t="27001" x="6294438" y="2316163"/>
          <p14:tracePt t="27018" x="6294438" y="2278063"/>
          <p14:tracePt t="27035" x="6294438" y="2232025"/>
          <p14:tracePt t="27051" x="6278563" y="2217738"/>
          <p14:tracePt t="27068" x="6278563" y="2201863"/>
          <p14:tracePt t="27183" x="6270625" y="2201863"/>
          <p14:tracePt t="27190" x="6264275" y="2201863"/>
          <p14:tracePt t="27201" x="6256338" y="2209800"/>
          <p14:tracePt t="27218" x="6232525" y="2232025"/>
          <p14:tracePt t="27235" x="6226175" y="2247900"/>
          <p14:tracePt t="27252" x="6210300" y="2270125"/>
          <p14:tracePt t="27268" x="6194425" y="2278063"/>
          <p14:tracePt t="27302" x="6188075" y="2278063"/>
          <p14:tracePt t="28031" x="6172200" y="2278063"/>
          <p14:tracePt t="28039" x="6164263" y="2278063"/>
          <p14:tracePt t="28046" x="6149975" y="2278063"/>
          <p14:tracePt t="28079" x="6142038" y="2278063"/>
          <p14:tracePt t="28086" x="6134100" y="2278063"/>
          <p14:tracePt t="28094" x="6126163" y="2278063"/>
          <p14:tracePt t="28110" x="6118225" y="2270125"/>
          <p14:tracePt t="28126" x="6111875" y="2270125"/>
          <p14:tracePt t="28135" x="6103938" y="2270125"/>
          <p14:tracePt t="28152" x="6088063" y="2270125"/>
          <p14:tracePt t="28168" x="6080125" y="2263775"/>
          <p14:tracePt t="28202" x="6073775" y="2263775"/>
          <p14:tracePt t="28247" x="6065838" y="2255838"/>
          <p14:tracePt t="28287" x="6057900" y="2255838"/>
          <p14:tracePt t="28294" x="6049963" y="2247900"/>
          <p14:tracePt t="28303" x="6042025" y="2247900"/>
          <p14:tracePt t="28318" x="6027738" y="2247900"/>
          <p14:tracePt t="28335" x="6019800" y="2247900"/>
          <p14:tracePt t="28352" x="5997575" y="2232025"/>
          <p14:tracePt t="28369" x="5973763" y="2232025"/>
          <p14:tracePt t="28385" x="5965825" y="2232025"/>
          <p14:tracePt t="28402" x="5951538" y="2232025"/>
          <p14:tracePt t="28419" x="5927725" y="2232025"/>
          <p14:tracePt t="28435" x="5921375" y="2232025"/>
          <p14:tracePt t="28452" x="5913438" y="2232025"/>
          <p14:tracePt t="29647" x="5921375" y="2232025"/>
          <p14:tracePt t="29655" x="5943600" y="2225675"/>
          <p14:tracePt t="29663" x="5965825" y="2217738"/>
          <p14:tracePt t="29671" x="5981700" y="2217738"/>
          <p14:tracePt t="29686" x="5997575" y="2209800"/>
          <p14:tracePt t="29702" x="6096000" y="2187575"/>
          <p14:tracePt t="29719" x="6134100" y="2179638"/>
          <p14:tracePt t="29736" x="6164263" y="2171700"/>
          <p14:tracePt t="29752" x="6164263" y="2163763"/>
          <p14:tracePt t="29798" x="6172200" y="2163763"/>
          <p14:tracePt t="29807" x="6172200" y="2155825"/>
          <p14:tracePt t="29819" x="6188075" y="2155825"/>
          <p14:tracePt t="29836" x="6188075" y="2149475"/>
          <p14:tracePt t="29852" x="6194425" y="2141538"/>
          <p14:tracePt t="34846" x="6194425" y="2133600"/>
          <p14:tracePt t="34855" x="6188075" y="2133600"/>
          <p14:tracePt t="34862" x="6164263" y="2125663"/>
          <p14:tracePt t="34871" x="6149975" y="2117725"/>
          <p14:tracePt t="34887" x="6126163" y="2111375"/>
          <p14:tracePt t="34904" x="6118225" y="2111375"/>
          <p14:tracePt t="34921" x="6103938" y="2111375"/>
          <p14:tracePt t="34938" x="6096000" y="2111375"/>
          <p14:tracePt t="34974" x="6088063" y="2103438"/>
          <p14:tracePt t="34988" x="6080125" y="2103438"/>
          <p14:tracePt t="35004" x="6073775" y="2095500"/>
          <p14:tracePt t="35021" x="6049963" y="2095500"/>
          <p14:tracePt t="35038" x="6003925" y="2087563"/>
          <p14:tracePt t="35054" x="5989638" y="2087563"/>
          <p14:tracePt t="35071" x="5959475" y="2087563"/>
          <p14:tracePt t="35088" x="5935663" y="2087563"/>
          <p14:tracePt t="35104" x="5905500" y="2087563"/>
          <p14:tracePt t="35121" x="5875338" y="2095500"/>
          <p14:tracePt t="35138" x="5859463" y="2095500"/>
          <p14:tracePt t="35154" x="5829300" y="2095500"/>
          <p14:tracePt t="35171" x="5807075" y="2095500"/>
          <p14:tracePt t="35204" x="5799138" y="2095500"/>
          <p14:tracePt t="35622" x="5791200" y="2103438"/>
          <p14:tracePt t="35639" x="5807075" y="2111375"/>
          <p14:tracePt t="35646" x="5813425" y="2111375"/>
          <p14:tracePt t="35655" x="5837238" y="2125663"/>
          <p14:tracePt t="35671" x="5867400" y="2133600"/>
          <p14:tracePt t="35688" x="5875338" y="2133600"/>
          <p14:tracePt t="35705" x="5897563" y="2141538"/>
          <p14:tracePt t="35902" x="5905500" y="2141538"/>
          <p14:tracePt t="35911" x="5905500" y="2149475"/>
          <p14:tracePt t="35926" x="5905500" y="2171700"/>
          <p14:tracePt t="35938" x="5905500" y="2193925"/>
          <p14:tracePt t="35955" x="5905500" y="2232025"/>
          <p14:tracePt t="35971" x="5905500" y="2308225"/>
          <p14:tracePt t="35988" x="5905500" y="2416175"/>
          <p14:tracePt t="36005" x="5905500" y="2582863"/>
          <p14:tracePt t="36022" x="5905500" y="2849563"/>
          <p14:tracePt t="36038" x="5905500" y="3048000"/>
          <p14:tracePt t="36055" x="5905500" y="3246438"/>
          <p14:tracePt t="36071" x="5905500" y="3451225"/>
          <p14:tracePt t="36088" x="5905500" y="3619500"/>
          <p14:tracePt t="36105" x="5905500" y="3763963"/>
          <p14:tracePt t="36121" x="5905500" y="3848100"/>
          <p14:tracePt t="36138" x="5905500" y="3924300"/>
          <p14:tracePt t="36155" x="5905500" y="3962400"/>
          <p14:tracePt t="36239" x="5905500" y="3970338"/>
          <p14:tracePt t="36255" x="5897563" y="3984625"/>
          <p14:tracePt t="36262" x="5889625" y="3984625"/>
          <p14:tracePt t="36279" x="5883275" y="3984625"/>
          <p14:tracePt t="36288" x="5883275" y="3992563"/>
          <p14:tracePt t="36305" x="5875338" y="4000500"/>
          <p14:tracePt t="36375" x="5859463" y="4000500"/>
          <p14:tracePt t="36382" x="5845175" y="3992563"/>
          <p14:tracePt t="36390" x="5845175" y="3984625"/>
          <p14:tracePt t="36405" x="5829300" y="3954463"/>
          <p14:tracePt t="36422" x="5821363" y="3908425"/>
          <p14:tracePt t="36438" x="5813425" y="3894138"/>
          <p14:tracePt t="36455" x="5813425" y="3878263"/>
          <p14:tracePt t="36488" x="5813425" y="3863975"/>
          <p14:tracePt t="36505" x="5813425" y="3856038"/>
          <p14:tracePt t="36538" x="5807075" y="3848100"/>
          <p14:tracePt t="36582" x="5807075" y="3840163"/>
          <p14:tracePt t="36598" x="5807075" y="3832225"/>
          <p14:tracePt t="36622" x="5807075" y="3825875"/>
          <p14:tracePt t="36639" x="5807075" y="3817938"/>
          <p14:tracePt t="36662" x="5807075" y="3810000"/>
          <p14:tracePt t="37654" x="5807075" y="3802063"/>
          <p14:tracePt t="37671" x="5791200" y="3787775"/>
          <p14:tracePt t="37678" x="5775325" y="3779838"/>
          <p14:tracePt t="37689" x="5753100" y="3771900"/>
          <p14:tracePt t="37705" x="5715000" y="3763963"/>
          <p14:tracePt t="38335" x="5715000" y="3725863"/>
          <p14:tracePt t="38342" x="5775325" y="3657600"/>
          <p14:tracePt t="38350" x="5837238" y="3597275"/>
          <p14:tracePt t="38358" x="5913438" y="3551238"/>
          <p14:tracePt t="38372" x="5981700" y="3482975"/>
          <p14:tracePt t="38389" x="6118225" y="3322638"/>
          <p14:tracePt t="38391" x="6210300" y="3192463"/>
          <p14:tracePt t="38406" x="6286500" y="3086100"/>
          <p14:tracePt t="38422" x="6484938" y="2751138"/>
          <p14:tracePt t="38439" x="6607175" y="2544763"/>
          <p14:tracePt t="38455" x="6651625" y="2416175"/>
          <p14:tracePt t="38472" x="6683375" y="2293938"/>
          <p14:tracePt t="38489" x="6689725" y="2187575"/>
          <p14:tracePt t="38505" x="6705600" y="2111375"/>
          <p14:tracePt t="38522" x="6721475" y="2057400"/>
          <p14:tracePt t="38539" x="6721475" y="2027238"/>
          <p14:tracePt t="38556" x="6721475" y="2019300"/>
          <p14:tracePt t="38622" x="6727825" y="2003425"/>
          <p14:tracePt t="38630" x="6743700" y="1973263"/>
          <p14:tracePt t="38639" x="6765925" y="1951038"/>
          <p14:tracePt t="38656" x="6789738" y="1920875"/>
          <p14:tracePt t="38672" x="6811963" y="1897063"/>
          <p14:tracePt t="38790" x="6819900" y="1897063"/>
          <p14:tracePt t="38798" x="6835775" y="1912938"/>
          <p14:tracePt t="38807" x="6850063" y="1965325"/>
          <p14:tracePt t="38822" x="6873875" y="2041525"/>
          <p14:tracePt t="38839" x="6880225" y="2087563"/>
          <p14:tracePt t="38856" x="6888163" y="2103438"/>
          <p14:tracePt t="39103" x="6888163" y="2111375"/>
          <p14:tracePt t="39111" x="6904038" y="2141538"/>
          <p14:tracePt t="39122" x="6904038" y="2179638"/>
          <p14:tracePt t="39139" x="6918325" y="2239963"/>
          <p14:tracePt t="39156" x="6942138" y="2293938"/>
          <p14:tracePt t="39172" x="6942138" y="2308225"/>
          <p14:tracePt t="39590" x="6942138" y="2301875"/>
          <p14:tracePt t="39598" x="6950075" y="2301875"/>
          <p14:tracePt t="39607" x="6950075" y="2293938"/>
          <p14:tracePt t="39623" x="6950075" y="2278063"/>
          <p14:tracePt t="40942" x="6950075" y="2286000"/>
          <p14:tracePt t="40950" x="6950075" y="2346325"/>
          <p14:tracePt t="40958" x="6950075" y="2438400"/>
          <p14:tracePt t="40974" x="6934200" y="2667000"/>
          <p14:tracePt t="40990" x="6918325" y="2917825"/>
          <p14:tracePt t="41006" x="6873875" y="3216275"/>
          <p14:tracePt t="41023" x="6850063" y="3475038"/>
          <p14:tracePt t="41040" x="6850063" y="3665538"/>
          <p14:tracePt t="41056" x="6850063" y="3817938"/>
          <p14:tracePt t="41073" x="6850063" y="3908425"/>
          <p14:tracePt t="41090" x="6842125" y="3940175"/>
          <p14:tracePt t="41106" x="6842125" y="3946525"/>
          <p14:tracePt t="41150" x="6835775" y="3946525"/>
          <p14:tracePt t="41174" x="6819900" y="3946525"/>
          <p14:tracePt t="41191" x="6811963" y="3946525"/>
          <p14:tracePt t="41206" x="6797675" y="3946525"/>
          <p14:tracePt t="41214" x="6789738" y="3946525"/>
          <p14:tracePt t="41223" x="6773863" y="3946525"/>
          <p14:tracePt t="41240" x="6713538" y="3946525"/>
          <p14:tracePt t="41256" x="6637338" y="3954463"/>
          <p14:tracePt t="41273" x="6515100" y="4000500"/>
          <p14:tracePt t="41290" x="6384925" y="4038600"/>
          <p14:tracePt t="41307" x="6278563" y="4054475"/>
          <p14:tracePt t="41323" x="6232525" y="4054475"/>
          <p14:tracePt t="41340" x="6226175" y="4054475"/>
          <p14:tracePt t="41366" x="6226175" y="4038600"/>
          <p14:tracePt t="41375" x="6226175" y="4016375"/>
          <p14:tracePt t="41390" x="6278563" y="3946525"/>
          <p14:tracePt t="41407" x="6346825" y="3856038"/>
          <p14:tracePt t="41423" x="6416675" y="3756025"/>
          <p14:tracePt t="41440" x="6461125" y="3711575"/>
          <p14:tracePt t="41457" x="6499225" y="3657600"/>
          <p14:tracePt t="41473" x="6507163" y="3649663"/>
          <p14:tracePt t="41490" x="6515100" y="3641725"/>
          <p14:tracePt t="53302" x="6515100" y="3581400"/>
          <p14:tracePt t="53310" x="6515100" y="3521075"/>
          <p14:tracePt t="53318" x="6515100" y="3475038"/>
          <p14:tracePt t="53328" x="6530975" y="3436938"/>
          <p14:tracePt t="53344" x="6530975" y="3429000"/>
          <p14:tracePt t="53361" x="6613525" y="3170238"/>
          <p14:tracePt t="53378" x="6789738" y="2498725"/>
          <p14:tracePt t="53394" x="6972300" y="1836738"/>
          <p14:tracePt t="53411" x="7124700" y="1303338"/>
          <p14:tracePt t="53428" x="7146925" y="1104900"/>
          <p14:tracePt t="53444" x="7162800" y="1012825"/>
          <p14:tracePt t="53447" x="7162800" y="982663"/>
          <p14:tracePt t="53462" x="7178675" y="952500"/>
          <p14:tracePt t="53478" x="7185025" y="944563"/>
          <p14:tracePt t="53582" x="7185025" y="936625"/>
          <p14:tracePt t="53590" x="7185025" y="906463"/>
          <p14:tracePt t="53599" x="7200900" y="838200"/>
          <p14:tracePt t="53611" x="7216775" y="792163"/>
          <p14:tracePt t="53628" x="7216775" y="784225"/>
          <p14:tracePt t="53686" x="7216775" y="846138"/>
          <p14:tracePt t="53695" x="7216775" y="968375"/>
          <p14:tracePt t="53702" x="7216775" y="1112838"/>
          <p14:tracePt t="53711" x="7216775" y="1241425"/>
          <p14:tracePt t="53728" x="7162800" y="1524000"/>
          <p14:tracePt t="53744" x="7108825" y="1782763"/>
          <p14:tracePt t="53761" x="7064375" y="1943100"/>
          <p14:tracePt t="53778" x="7032625" y="1997075"/>
          <p14:tracePt t="53794" x="7026275" y="2003425"/>
          <p14:tracePt t="53838" x="7010400" y="2003425"/>
          <p14:tracePt t="53846" x="7010400" y="1997075"/>
          <p14:tracePt t="53862" x="7010400" y="1989138"/>
          <p14:tracePt t="53878" x="7002463" y="1973263"/>
          <p14:tracePt t="53902" x="7002463" y="1965325"/>
          <p14:tracePt t="53920" x="6994525" y="1958975"/>
          <p14:tracePt t="53928" x="6994525" y="1951038"/>
          <p14:tracePt t="53944" x="6964363" y="1951038"/>
          <p14:tracePt t="53961" x="6911975" y="1973263"/>
          <p14:tracePt t="53978" x="6835775" y="2163763"/>
          <p14:tracePt t="53995" x="6781800" y="2339975"/>
          <p14:tracePt t="54011" x="6751638" y="2408238"/>
          <p14:tracePt t="54028" x="6751638" y="2422525"/>
          <p14:tracePt t="54062" x="6735763" y="2286000"/>
          <p14:tracePt t="54078" x="6735763" y="2163763"/>
          <p14:tracePt t="54094" x="6773863" y="2049463"/>
          <p14:tracePt t="54111" x="6804025" y="1981200"/>
          <p14:tracePt t="54374" x="6811963" y="2019300"/>
          <p14:tracePt t="54382" x="6827838" y="2057400"/>
          <p14:tracePt t="54391" x="6842125" y="2103438"/>
          <p14:tracePt t="54398" x="6842125" y="2117725"/>
          <p14:tracePt t="54411" x="6858000" y="2149475"/>
          <p14:tracePt t="54428" x="6858000" y="2163763"/>
          <p14:tracePt t="55710" x="6865938" y="2179638"/>
          <p14:tracePt t="55718" x="6865938" y="2239963"/>
          <p14:tracePt t="55728" x="6865938" y="2332038"/>
          <p14:tracePt t="55745" x="6865938" y="2536825"/>
          <p14:tracePt t="55762" x="6865938" y="2705100"/>
          <p14:tracePt t="55778" x="6865938" y="2849563"/>
          <p14:tracePt t="55795" x="6865938" y="2963863"/>
          <p14:tracePt t="55812" x="6865938" y="3025775"/>
          <p14:tracePt t="55828" x="6865938" y="3063875"/>
          <p14:tracePt t="55846" x="6842125" y="3116263"/>
          <p14:tracePt t="55862" x="6842125" y="3124200"/>
          <p14:tracePt t="55878" x="6835775" y="3146425"/>
          <p14:tracePt t="55895" x="6819900" y="3162300"/>
          <p14:tracePt t="55912" x="6819900" y="3184525"/>
          <p14:tracePt t="55929" x="6811963" y="3222625"/>
          <p14:tracePt t="55945" x="6811963" y="3284538"/>
          <p14:tracePt t="55962" x="6811963" y="3368675"/>
          <p14:tracePt t="55979" x="6789738" y="3467100"/>
          <p14:tracePt t="55995" x="6781800" y="3565525"/>
          <p14:tracePt t="56012" x="6773863" y="3635375"/>
          <p14:tracePt t="56029" x="6773863" y="3679825"/>
          <p14:tracePt t="56046" x="6781800" y="3725863"/>
          <p14:tracePt t="56062" x="6781800" y="3763963"/>
          <p14:tracePt t="56079" x="6789738" y="3771900"/>
          <p14:tracePt t="56095" x="6789738" y="3787775"/>
          <p14:tracePt t="56112" x="6797675" y="3787775"/>
          <p14:tracePt t="56198" x="6797675" y="3779838"/>
          <p14:tracePt t="56206" x="6797675" y="3771900"/>
          <p14:tracePt t="56230" x="6789738" y="3756025"/>
          <p14:tracePt t="56247" x="6781800" y="3756025"/>
          <p14:tracePt t="56262" x="6773863" y="3749675"/>
          <p14:tracePt t="56294" x="6765925" y="3749675"/>
          <p14:tracePt t="56310" x="6759575" y="3749675"/>
          <p14:tracePt t="56318" x="6751638" y="3756025"/>
          <p14:tracePt t="56328" x="6743700" y="3756025"/>
          <p14:tracePt t="56345" x="6705600" y="3756025"/>
          <p14:tracePt t="56362" x="6675438" y="3756025"/>
          <p14:tracePt t="56379" x="6651625" y="3756025"/>
          <p14:tracePt t="56395" x="6645275" y="3756025"/>
          <p14:tracePt t="57438" x="6645275" y="3741738"/>
          <p14:tracePt t="57447" x="6721475" y="3665538"/>
          <p14:tracePt t="57454" x="6918325" y="3513138"/>
          <p14:tracePt t="57463" x="7102475" y="3375025"/>
          <p14:tracePt t="57479" x="7475538" y="3070225"/>
          <p14:tracePt t="57496" x="7848600" y="2727325"/>
          <p14:tracePt t="57512" x="8199438" y="2332038"/>
          <p14:tracePt t="57529" x="8496300" y="1981200"/>
          <p14:tracePt t="57545" x="8724900" y="1698625"/>
          <p14:tracePt t="57563" x="8816975" y="1531938"/>
          <p14:tracePt t="57579" x="8861425" y="1425575"/>
          <p14:tracePt t="57596" x="8877300" y="1401763"/>
          <p14:tracePt t="57678" x="8861425" y="1387475"/>
          <p14:tracePt t="57686" x="8809038" y="1371600"/>
          <p14:tracePt t="57696" x="8785225" y="1363663"/>
          <p14:tracePt t="57712" x="8763000" y="1363663"/>
          <p14:tracePt t="57871" x="8755063" y="1363663"/>
          <p14:tracePt t="57878" x="8702675" y="1387475"/>
          <p14:tracePt t="57886" x="8626475" y="1477963"/>
          <p14:tracePt t="57896" x="8474075" y="1577975"/>
          <p14:tracePt t="57913" x="8259763" y="1774825"/>
          <p14:tracePt t="57929" x="8221663" y="1812925"/>
          <p14:tracePt t="57946" x="8207375" y="1820863"/>
          <p14:tracePt t="57963" x="8183563" y="1828800"/>
          <p14:tracePt t="58070" x="8175625" y="1828800"/>
          <p14:tracePt t="58078" x="8169275" y="1828800"/>
          <p14:tracePt t="58086" x="8153400" y="1828800"/>
          <p14:tracePt t="58102" x="8137525" y="1828800"/>
          <p14:tracePt t="58654" x="8131175" y="1851025"/>
          <p14:tracePt t="58662" x="8115300" y="1905000"/>
          <p14:tracePt t="58670" x="8099425" y="1927225"/>
          <p14:tracePt t="58679" x="8099425" y="1951038"/>
          <p14:tracePt t="58696" x="8077200" y="1989138"/>
          <p14:tracePt t="58713" x="8054975" y="2035175"/>
          <p14:tracePt t="58729" x="8031163" y="2073275"/>
          <p14:tracePt t="58746" x="8001000" y="2103438"/>
          <p14:tracePt t="58763" x="7970838" y="2141538"/>
          <p14:tracePt t="58780" x="7916863" y="2163763"/>
          <p14:tracePt t="58796" x="7870825" y="2171700"/>
          <p14:tracePt t="58813" x="7772400" y="2171700"/>
          <p14:tracePt t="58830" x="7696200" y="2171700"/>
          <p14:tracePt t="58846" x="7612063" y="2171700"/>
          <p14:tracePt t="58863" x="7513638" y="2171700"/>
          <p14:tracePt t="58879" x="7451725" y="2171700"/>
          <p14:tracePt t="58896" x="7399338" y="2171700"/>
          <p14:tracePt t="58913" x="7345363" y="2179638"/>
          <p14:tracePt t="58930" x="7315200" y="2179638"/>
          <p14:tracePt t="58946" x="7292975" y="2187575"/>
          <p14:tracePt t="58963" x="7277100" y="2187575"/>
          <p14:tracePt t="58980" x="7261225" y="2187575"/>
          <p14:tracePt t="58996" x="7254875" y="2187575"/>
          <p14:tracePt t="59013" x="7246938" y="2187575"/>
          <p14:tracePt t="59030" x="7239000" y="2149475"/>
          <p14:tracePt t="59046" x="7239000" y="2079625"/>
          <p14:tracePt t="59063" x="7239000" y="1965325"/>
          <p14:tracePt t="59080" x="7239000" y="1844675"/>
          <p14:tracePt t="59096" x="7277100" y="1730375"/>
          <p14:tracePt t="59113" x="7361238" y="1616075"/>
          <p14:tracePt t="59130" x="7451725" y="1524000"/>
          <p14:tracePt t="59146" x="7566025" y="1447800"/>
          <p14:tracePt t="59163" x="7680325" y="1387475"/>
          <p14:tracePt t="59180" x="7802563" y="1355725"/>
          <p14:tracePt t="59196" x="7886700" y="1349375"/>
          <p14:tracePt t="59213" x="7894638" y="1349375"/>
          <p14:tracePt t="59230" x="7908925" y="1349375"/>
          <p14:tracePt t="59246" x="7932738" y="1393825"/>
          <p14:tracePt t="59263" x="7970838" y="1562100"/>
          <p14:tracePt t="59280" x="8008938" y="1752600"/>
          <p14:tracePt t="59296" x="8047038" y="2019300"/>
          <p14:tracePt t="59313" x="8054975" y="2247900"/>
          <p14:tracePt t="59330" x="8047038" y="2416175"/>
          <p14:tracePt t="59346" x="7962900" y="2536825"/>
          <p14:tracePt t="59363" x="7848600" y="2568575"/>
          <p14:tracePt t="59380" x="7704138" y="2568575"/>
          <p14:tracePt t="59396" x="7497763" y="2476500"/>
          <p14:tracePt t="59414" x="7102475" y="2163763"/>
          <p14:tracePt t="59430" x="6918325" y="1935163"/>
          <p14:tracePt t="59446" x="6880225" y="1760538"/>
          <p14:tracePt t="59463" x="6888163" y="1608138"/>
          <p14:tracePt t="59480" x="7002463" y="1477963"/>
          <p14:tracePt t="59496" x="7200900" y="1379538"/>
          <p14:tracePt t="59513" x="7413625" y="1333500"/>
          <p14:tracePt t="59530" x="7597775" y="1333500"/>
          <p14:tracePt t="59547" x="7734300" y="1333500"/>
          <p14:tracePt t="59563" x="7840663" y="1401763"/>
          <p14:tracePt t="59580" x="7902575" y="1516063"/>
          <p14:tracePt t="59597" x="7908925" y="1684338"/>
          <p14:tracePt t="59614" x="7734300" y="2079625"/>
          <p14:tracePt t="59630" x="7467600" y="2286000"/>
          <p14:tracePt t="59647" x="7216775" y="2354263"/>
          <p14:tracePt t="59663" x="7026275" y="2354263"/>
          <p14:tracePt t="59680" x="6858000" y="2301875"/>
          <p14:tracePt t="59697" x="6797675" y="2217738"/>
          <p14:tracePt t="59713" x="6797675" y="2117725"/>
          <p14:tracePt t="59729" x="6934200" y="1905000"/>
          <p14:tracePt t="59746" x="7285038" y="1684338"/>
          <p14:tracePt t="59763" x="7666038" y="1546225"/>
          <p14:tracePt t="59780" x="7940675" y="1508125"/>
          <p14:tracePt t="59796" x="8061325" y="1508125"/>
          <p14:tracePt t="59813" x="8085138" y="1531938"/>
          <p14:tracePt t="59830" x="8069263" y="1608138"/>
          <p14:tracePt t="59846" x="7993063" y="1684338"/>
          <p14:tracePt t="59863" x="7894638" y="1736725"/>
          <p14:tracePt t="59879" x="7840663" y="1752600"/>
          <p14:tracePt t="59896" x="7840663" y="1760538"/>
          <p14:tracePt t="60495" x="7840663" y="1768475"/>
          <p14:tracePt t="60502" x="7840663" y="1798638"/>
          <p14:tracePt t="60513" x="7840663" y="1812925"/>
          <p14:tracePt t="60530" x="7840663" y="1828800"/>
          <p14:tracePt t="60547" x="7840663" y="1851025"/>
          <p14:tracePt t="60564" x="7840663" y="1858963"/>
          <p14:tracePt t="61406" x="7840663" y="1912938"/>
          <p14:tracePt t="61414" x="7840663" y="1951038"/>
          <p14:tracePt t="61422" x="7840663" y="1981200"/>
          <p14:tracePt t="61431" x="7840663" y="1997075"/>
          <p14:tracePt t="61447" x="7840663" y="2011363"/>
          <p14:tracePt t="61464" x="7840663" y="2019300"/>
          <p14:tracePt t="66254" x="7840663" y="2027238"/>
          <p14:tracePt t="66262" x="7840663" y="2065338"/>
          <p14:tracePt t="66270" x="7840663" y="2155825"/>
          <p14:tracePt t="66282" x="7794625" y="2301875"/>
          <p14:tracePt t="66299" x="7696200" y="2582863"/>
          <p14:tracePt t="66316" x="7597775" y="2765425"/>
          <p14:tracePt t="66332" x="7483475" y="2933700"/>
          <p14:tracePt t="66349" x="7383463" y="3116263"/>
          <p14:tracePt t="66366" x="7246938" y="3322638"/>
          <p14:tracePt t="66382" x="7178675" y="3475038"/>
          <p14:tracePt t="66399" x="7108825" y="3573463"/>
          <p14:tracePt t="66416" x="7086600" y="3619500"/>
          <p14:tracePt t="66432" x="7078663" y="3627438"/>
          <p14:tracePt t="66466" x="7070725" y="3635375"/>
          <p14:tracePt t="66482" x="7064375" y="3649663"/>
          <p14:tracePt t="66499" x="7048500" y="3673475"/>
          <p14:tracePt t="66516" x="7026275" y="3695700"/>
          <p14:tracePt t="66532" x="6994525" y="3725863"/>
          <p14:tracePt t="66549" x="6956425" y="3763963"/>
          <p14:tracePt t="66566" x="6835775" y="3863975"/>
          <p14:tracePt t="66582" x="6727825" y="3940175"/>
          <p14:tracePt t="66599" x="6637338" y="4000500"/>
          <p14:tracePt t="66616" x="6607175" y="4022725"/>
          <p14:tracePt t="66632" x="6599238" y="4022725"/>
          <p14:tracePt t="66958" x="6569075" y="4022725"/>
          <p14:tracePt t="66966" x="6507163" y="4022725"/>
          <p14:tracePt t="66974" x="6446838" y="4022725"/>
          <p14:tracePt t="66982" x="6384925" y="4022725"/>
          <p14:tracePt t="66999" x="6248400" y="4022725"/>
          <p14:tracePt t="67016" x="6035675" y="4022725"/>
          <p14:tracePt t="67033" x="5837238" y="4016375"/>
          <p14:tracePt t="67049" x="5692775" y="3992563"/>
          <p14:tracePt t="67066" x="5608638" y="3984625"/>
          <p14:tracePt t="67082" x="5578475" y="3970338"/>
          <p14:tracePt t="67174" x="5578475" y="3954463"/>
          <p14:tracePt t="67182" x="5554663" y="3932238"/>
          <p14:tracePt t="67191" x="5554663" y="3924300"/>
          <p14:tracePt t="67199" x="5554663" y="3908425"/>
          <p14:tracePt t="67216" x="5546725" y="3878263"/>
          <p14:tracePt t="67233" x="5546725" y="3856038"/>
          <p14:tracePt t="67249" x="5546725" y="3832225"/>
          <p14:tracePt t="67266" x="5546725" y="3825875"/>
          <p14:tracePt t="67283" x="5546725" y="3802063"/>
          <p14:tracePt t="67299" x="5546725" y="3779838"/>
          <p14:tracePt t="67316" x="5546725" y="3749675"/>
          <p14:tracePt t="67334" x="5546725" y="3703638"/>
          <p14:tracePt t="67350" x="5546725" y="3649663"/>
          <p14:tracePt t="67366" x="5546725" y="3597275"/>
          <p14:tracePt t="67383" x="5546725" y="3589338"/>
          <p14:tracePt t="67399" x="5546725" y="3573463"/>
          <p14:tracePt t="67416" x="5546725" y="3565525"/>
          <p14:tracePt t="67574" x="5546725" y="3573463"/>
          <p14:tracePt t="67582" x="5546725" y="3597275"/>
          <p14:tracePt t="67590" x="5546725" y="3619500"/>
          <p14:tracePt t="67599" x="5546725" y="3635375"/>
          <p14:tracePt t="67616" x="5546725" y="3673475"/>
          <p14:tracePt t="67633" x="5554663" y="3695700"/>
          <p14:tracePt t="67650" x="5562600" y="3711575"/>
          <p14:tracePt t="67666" x="5570538" y="3717925"/>
          <p14:tracePt t="67683" x="5600700" y="3725863"/>
          <p14:tracePt t="67700" x="5638800" y="3725863"/>
          <p14:tracePt t="67716" x="5699125" y="3725863"/>
          <p14:tracePt t="67733" x="5783263" y="3717925"/>
          <p14:tracePt t="67750" x="5799138" y="3711575"/>
          <p14:tracePt t="67766" x="5837238" y="3679825"/>
          <p14:tracePt t="67783" x="5851525" y="3673475"/>
          <p14:tracePt t="67799" x="5859463" y="3665538"/>
          <p14:tracePt t="67816" x="5875338" y="3657600"/>
          <p14:tracePt t="67833" x="5913438" y="3635375"/>
          <p14:tracePt t="67849" x="5981700" y="3619500"/>
          <p14:tracePt t="67866" x="6042025" y="3597275"/>
          <p14:tracePt t="67883" x="6149975" y="3589338"/>
          <p14:tracePt t="67900" x="6232525" y="3589338"/>
          <p14:tracePt t="67916" x="6294438" y="3589338"/>
          <p14:tracePt t="67933" x="6370638" y="3589338"/>
          <p14:tracePt t="67949" x="6384925" y="3589338"/>
          <p14:tracePt t="67966" x="6454775" y="3611563"/>
          <p14:tracePt t="67983" x="6507163" y="3635375"/>
          <p14:tracePt t="68000" x="6523038" y="3641725"/>
          <p14:tracePt t="68016" x="6530975" y="3641725"/>
          <p14:tracePt t="68638" x="6523038" y="3641725"/>
          <p14:tracePt t="68646" x="6469063" y="3627438"/>
          <p14:tracePt t="68654" x="6378575" y="3597275"/>
          <p14:tracePt t="68666" x="6270625" y="3573463"/>
          <p14:tracePt t="68683" x="6057900" y="3535363"/>
          <p14:tracePt t="68700" x="5707063" y="3535363"/>
          <p14:tracePt t="68717" x="5143500" y="3535363"/>
          <p14:tracePt t="68734" x="4854575" y="3535363"/>
          <p14:tracePt t="68750" x="4640263" y="3535363"/>
          <p14:tracePt t="68767" x="4473575" y="3551238"/>
          <p14:tracePt t="68783" x="4365625" y="3551238"/>
          <p14:tracePt t="68800" x="4297363" y="3551238"/>
          <p14:tracePt t="68817" x="4244975" y="3551238"/>
          <p14:tracePt t="68833" x="4213225" y="3551238"/>
          <p14:tracePt t="68850" x="4198938" y="3551238"/>
          <p14:tracePt t="68867" x="4175125" y="3551238"/>
          <p14:tracePt t="68883" x="4144963" y="3551238"/>
          <p14:tracePt t="68900" x="4084638" y="3551238"/>
          <p14:tracePt t="68918" x="3932238" y="3535363"/>
          <p14:tracePt t="68934" x="3817938" y="3521075"/>
          <p14:tracePt t="68950" x="3749675" y="3505200"/>
          <p14:tracePt t="68967" x="3711575" y="3497263"/>
          <p14:tracePt t="69014" x="3711575" y="3489325"/>
          <p14:tracePt t="69022" x="3711575" y="3467100"/>
          <p14:tracePt t="69033" x="3711575" y="3436938"/>
          <p14:tracePt t="69050" x="3711575" y="3390900"/>
          <p14:tracePt t="69067" x="3717925" y="3292475"/>
          <p14:tracePt t="69083" x="3725863" y="3222625"/>
          <p14:tracePt t="69100" x="3733800" y="3154363"/>
          <p14:tracePt t="69117" x="3741738" y="3124200"/>
          <p14:tracePt t="69133" x="3741738" y="3108325"/>
          <p14:tracePt t="69294" x="3741738" y="3154363"/>
          <p14:tracePt t="69302" x="3741738" y="3216275"/>
          <p14:tracePt t="69310" x="3741738" y="3284538"/>
          <p14:tracePt t="69318" x="3741738" y="3352800"/>
          <p14:tracePt t="69334" x="3711575" y="3521075"/>
          <p14:tracePt t="69350" x="3703638" y="3665538"/>
          <p14:tracePt t="69367" x="3679825" y="3817938"/>
          <p14:tracePt t="69383" x="3679825" y="3916363"/>
          <p14:tracePt t="69400" x="3679825" y="3992563"/>
          <p14:tracePt t="69417" x="3679825" y="4046538"/>
          <p14:tracePt t="69433" x="3679825" y="4068763"/>
          <p14:tracePt t="69551" x="3687763" y="4076700"/>
          <p14:tracePt t="69558" x="3687763" y="4092575"/>
          <p14:tracePt t="69566" x="3687763" y="4114800"/>
          <p14:tracePt t="69583" x="3703638" y="4168775"/>
          <p14:tracePt t="69600" x="3703638" y="4229100"/>
          <p14:tracePt t="69617" x="3711575" y="4275138"/>
          <p14:tracePt t="69633" x="3717925" y="4275138"/>
          <p14:tracePt t="69670" x="3733800" y="4244975"/>
          <p14:tracePt t="69683" x="3763963" y="4191000"/>
          <p14:tracePt t="69700" x="3810000" y="4046538"/>
          <p14:tracePt t="69717" x="3894138" y="3771900"/>
          <p14:tracePt t="69733" x="3908425" y="3711575"/>
          <p14:tracePt t="69750" x="3954463" y="3551238"/>
          <p14:tracePt t="69767" x="3978275" y="3482975"/>
          <p14:tracePt t="69784" x="3984625" y="3413125"/>
          <p14:tracePt t="69800" x="4008438" y="3360738"/>
          <p14:tracePt t="69817" x="4016375" y="3336925"/>
          <p14:tracePt t="69834" x="4016375" y="3330575"/>
          <p14:tracePt t="69850" x="4016375" y="3314700"/>
          <p14:tracePt t="69867" x="4016375" y="3306763"/>
          <p14:tracePt t="69884" x="4030663" y="3292475"/>
          <p14:tracePt t="69900" x="4030663" y="3284538"/>
          <p14:tracePt t="69918" x="4038600" y="3260725"/>
          <p14:tracePt t="69934" x="4054475" y="3246438"/>
          <p14:tracePt t="69950" x="4054475" y="3222625"/>
          <p14:tracePt t="69967" x="4068763" y="3208338"/>
          <p14:tracePt t="69984" x="4076700" y="3200400"/>
          <p14:tracePt t="70000" x="4076700" y="3192463"/>
          <p14:tracePt t="70017" x="4084638" y="3192463"/>
          <p14:tracePt t="70034" x="4122738" y="3192463"/>
          <p14:tracePt t="70051" x="4213225" y="3192463"/>
          <p14:tracePt t="70067" x="4373563" y="3192463"/>
          <p14:tracePt t="70084" x="4594225" y="3192463"/>
          <p14:tracePt t="70100" x="4914900" y="3192463"/>
          <p14:tracePt t="70118" x="5456238" y="3192463"/>
          <p14:tracePt t="70134" x="5622925" y="3192463"/>
          <p14:tracePt t="70150" x="6042025" y="3192463"/>
          <p14:tracePt t="70167" x="6264275" y="3192463"/>
          <p14:tracePt t="70184" x="6423025" y="3162300"/>
          <p14:tracePt t="70200" x="6545263" y="3140075"/>
          <p14:tracePt t="70217" x="6645275" y="3116263"/>
          <p14:tracePt t="70234" x="6721475" y="3101975"/>
          <p14:tracePt t="70250" x="6789738" y="3078163"/>
          <p14:tracePt t="70267" x="6880225" y="3063875"/>
          <p14:tracePt t="70284" x="6988175" y="3048000"/>
          <p14:tracePt t="70300" x="7102475" y="3032125"/>
          <p14:tracePt t="70318" x="7299325" y="3032125"/>
          <p14:tracePt t="70334" x="7407275" y="3032125"/>
          <p14:tracePt t="70350" x="7451725" y="3032125"/>
          <p14:tracePt t="70367" x="7459663" y="3032125"/>
          <p14:tracePt t="70384" x="7467600" y="3032125"/>
          <p14:tracePt t="70417" x="7467600" y="3086100"/>
          <p14:tracePt t="70434" x="7483475" y="3162300"/>
          <p14:tracePt t="70450" x="7483475" y="3260725"/>
          <p14:tracePt t="70467" x="7483475" y="3344863"/>
          <p14:tracePt t="70484" x="7483475" y="3436938"/>
          <p14:tracePt t="70486" x="7483475" y="3489325"/>
          <p14:tracePt t="70500" x="7483475" y="3527425"/>
          <p14:tracePt t="70518" x="7483475" y="3657600"/>
          <p14:tracePt t="70534" x="7483475" y="3687763"/>
          <p14:tracePt t="70551" x="7483475" y="3703638"/>
          <p14:tracePt t="70584" x="7483475" y="3725863"/>
          <p14:tracePt t="70600" x="7483475" y="3741738"/>
          <p14:tracePt t="70617" x="7483475" y="3779838"/>
          <p14:tracePt t="70634" x="7483475" y="3810000"/>
          <p14:tracePt t="70650" x="7483475" y="3840163"/>
          <p14:tracePt t="70667" x="7483475" y="3870325"/>
          <p14:tracePt t="70684" x="7483475" y="3916363"/>
          <p14:tracePt t="70701" x="7437438" y="3970338"/>
          <p14:tracePt t="70717" x="7407275" y="3978275"/>
          <p14:tracePt t="70734" x="7285038" y="4016375"/>
          <p14:tracePt t="70750" x="7140575" y="4022725"/>
          <p14:tracePt t="70767" x="6934200" y="4022725"/>
          <p14:tracePt t="70784" x="6705600" y="4016375"/>
          <p14:tracePt t="70800" x="6484938" y="4000500"/>
          <p14:tracePt t="70817" x="6264275" y="3970338"/>
          <p14:tracePt t="70834" x="6088063" y="3970338"/>
          <p14:tracePt t="70850" x="5927725" y="3970338"/>
          <p14:tracePt t="70867" x="5775325" y="3970338"/>
          <p14:tracePt t="70884" x="5616575" y="3970338"/>
          <p14:tracePt t="70900" x="5426075" y="3970338"/>
          <p14:tracePt t="70918" x="5151438" y="3970338"/>
          <p14:tracePt t="70934" x="4968875" y="3970338"/>
          <p14:tracePt t="70950" x="4808538" y="3970338"/>
          <p14:tracePt t="70967" x="4632325" y="3970338"/>
          <p14:tracePt t="70984" x="4487863" y="3970338"/>
          <p14:tracePt t="71001" x="4351338" y="3970338"/>
          <p14:tracePt t="71017" x="4198938" y="3970338"/>
          <p14:tracePt t="71034" x="4054475" y="3970338"/>
          <p14:tracePt t="71051" x="3924300" y="3970338"/>
          <p14:tracePt t="71067" x="3817938" y="3970338"/>
          <p14:tracePt t="71084" x="3725863" y="3970338"/>
          <p14:tracePt t="71101" x="3665538" y="3970338"/>
          <p14:tracePt t="71117" x="3611563" y="3970338"/>
          <p14:tracePt t="71134" x="3559175" y="3970338"/>
          <p14:tracePt t="71151" x="3521075" y="3970338"/>
          <p14:tracePt t="71167" x="3513138" y="3970338"/>
          <p14:tracePt t="71214" x="3505200" y="3962400"/>
          <p14:tracePt t="71230" x="3505200" y="3940175"/>
          <p14:tracePt t="71238" x="3505200" y="3908425"/>
          <p14:tracePt t="71251" x="3505200" y="3886200"/>
          <p14:tracePt t="71267" x="3505200" y="3817938"/>
          <p14:tracePt t="71284" x="3505200" y="3711575"/>
          <p14:tracePt t="71301" x="3513138" y="3603625"/>
          <p14:tracePt t="71317" x="3513138" y="3573463"/>
          <p14:tracePt t="71334" x="3551238" y="3475038"/>
          <p14:tracePt t="71351" x="3565525" y="3421063"/>
          <p14:tracePt t="71367" x="3589338" y="3382963"/>
          <p14:tracePt t="71384" x="3603625" y="3360738"/>
          <p14:tracePt t="71401" x="3603625" y="3352800"/>
          <p14:tracePt t="71417" x="3627438" y="3336925"/>
          <p14:tracePt t="71451" x="3679825" y="3330575"/>
          <p14:tracePt t="71468" x="3787775" y="3330575"/>
          <p14:tracePt t="71484" x="3946525" y="3330575"/>
          <p14:tracePt t="71487" x="4038600" y="3330575"/>
          <p14:tracePt t="71501" x="4237038" y="3330575"/>
          <p14:tracePt t="71518" x="4321175" y="3330575"/>
          <p14:tracePt t="71534" x="4579938" y="3330575"/>
          <p14:tracePt t="71551" x="4724400" y="3330575"/>
          <p14:tracePt t="71568" x="4884738" y="3330575"/>
          <p14:tracePt t="71584" x="5075238" y="3330575"/>
          <p14:tracePt t="71601" x="5303838" y="3330575"/>
          <p14:tracePt t="71617" x="5540375" y="3330575"/>
          <p14:tracePt t="71634" x="5783263" y="3330575"/>
          <p14:tracePt t="71651" x="5973763" y="3298825"/>
          <p14:tracePt t="71668" x="6142038" y="3298825"/>
          <p14:tracePt t="71684" x="6278563" y="3298825"/>
          <p14:tracePt t="71702" x="6416675" y="3298825"/>
          <p14:tracePt t="71717" x="6461125" y="3298825"/>
          <p14:tracePt t="71734" x="6591300" y="3298825"/>
          <p14:tracePt t="71751" x="6667500" y="3298825"/>
          <p14:tracePt t="71768" x="6773863" y="3306763"/>
          <p14:tracePt t="71784" x="6873875" y="3330575"/>
          <p14:tracePt t="71801" x="6964363" y="3336925"/>
          <p14:tracePt t="71818" x="7040563" y="3344863"/>
          <p14:tracePt t="71834" x="7094538" y="3360738"/>
          <p14:tracePt t="71851" x="7116763" y="3368675"/>
          <p14:tracePt t="71868" x="7124700" y="3368675"/>
          <p14:tracePt t="71950" x="7132638" y="3368675"/>
          <p14:tracePt t="71958" x="7132638" y="3382963"/>
          <p14:tracePt t="71968" x="7146925" y="3406775"/>
          <p14:tracePt t="71984" x="7154863" y="3459163"/>
          <p14:tracePt t="72001" x="7178675" y="3543300"/>
          <p14:tracePt t="72018" x="7192963" y="3619500"/>
          <p14:tracePt t="72034" x="7200900" y="3695700"/>
          <p14:tracePt t="72051" x="7200900" y="3749675"/>
          <p14:tracePt t="72068" x="7200900" y="3787775"/>
          <p14:tracePt t="72084" x="7200900" y="3825875"/>
          <p14:tracePt t="72102" x="7132638" y="3886200"/>
          <p14:tracePt t="72118" x="7078663" y="3908425"/>
          <p14:tracePt t="72134" x="6994525" y="3916363"/>
          <p14:tracePt t="72151" x="6896100" y="3940175"/>
          <p14:tracePt t="72168" x="6789738" y="3940175"/>
          <p14:tracePt t="72185" x="6667500" y="3940175"/>
          <p14:tracePt t="72201" x="6530975" y="3940175"/>
          <p14:tracePt t="72218" x="6400800" y="3940175"/>
          <p14:tracePt t="72235" x="6256338" y="3940175"/>
          <p14:tracePt t="72251" x="6096000" y="3940175"/>
          <p14:tracePt t="72268" x="5905500" y="3940175"/>
          <p14:tracePt t="72284" x="5699125" y="3940175"/>
          <p14:tracePt t="72302" x="5380038" y="3940175"/>
          <p14:tracePt t="72318" x="5165725" y="3940175"/>
          <p14:tracePt t="72334" x="4983163" y="3946525"/>
          <p14:tracePt t="72351" x="4822825" y="3970338"/>
          <p14:tracePt t="72368" x="4640263" y="3984625"/>
          <p14:tracePt t="72385" x="4473575" y="4000500"/>
          <p14:tracePt t="72401" x="4313238" y="4022725"/>
          <p14:tracePt t="72418" x="4175125" y="4030663"/>
          <p14:tracePt t="72434" x="4068763" y="4030663"/>
          <p14:tracePt t="72451" x="3962400" y="4030663"/>
          <p14:tracePt t="72468" x="3894138" y="4030663"/>
          <p14:tracePt t="72485" x="3832225" y="4022725"/>
          <p14:tracePt t="72487" x="3817938" y="4016375"/>
          <p14:tracePt t="72501" x="3802063" y="4008438"/>
          <p14:tracePt t="72518" x="3763963" y="3978275"/>
          <p14:tracePt t="72534" x="3741738" y="3954463"/>
          <p14:tracePt t="72551" x="3711575" y="3924300"/>
          <p14:tracePt t="72568" x="3695700" y="3886200"/>
          <p14:tracePt t="72584" x="3679825" y="3856038"/>
          <p14:tracePt t="72601" x="3657600" y="3825875"/>
          <p14:tracePt t="72618" x="3641725" y="3810000"/>
          <p14:tracePt t="72635" x="3635375" y="3802063"/>
          <p14:tracePt t="72651" x="3635375" y="3794125"/>
          <p14:tracePt t="72668" x="3635375" y="3749675"/>
          <p14:tracePt t="72685" x="3635375" y="3717925"/>
          <p14:tracePt t="72702" x="3641725" y="3665538"/>
          <p14:tracePt t="72718" x="3657600" y="3649663"/>
          <p14:tracePt t="72735" x="3679825" y="3603625"/>
          <p14:tracePt t="72751" x="3695700" y="3589338"/>
          <p14:tracePt t="72768" x="3717925" y="3551238"/>
          <p14:tracePt t="72785" x="3741738" y="3521075"/>
          <p14:tracePt t="72801" x="3763963" y="3505200"/>
          <p14:tracePt t="72818" x="3810000" y="3482975"/>
          <p14:tracePt t="72835" x="3863975" y="3451225"/>
          <p14:tracePt t="72851" x="3932238" y="3429000"/>
          <p14:tracePt t="72868" x="3978275" y="3406775"/>
          <p14:tracePt t="72885" x="4022725" y="3398838"/>
          <p14:tracePt t="72902" x="4076700" y="3390900"/>
          <p14:tracePt t="72918" x="4114800" y="3375025"/>
          <p14:tracePt t="72935" x="4175125" y="3375025"/>
          <p14:tracePt t="72951" x="4297363" y="3360738"/>
          <p14:tracePt t="72968" x="4435475" y="3360738"/>
          <p14:tracePt t="72985" x="4594225" y="3360738"/>
          <p14:tracePt t="73001" x="4740275" y="3360738"/>
          <p14:tracePt t="73018" x="4860925" y="3360738"/>
          <p14:tracePt t="73035" x="4953000" y="3360738"/>
          <p14:tracePt t="73051" x="5059363" y="3344863"/>
          <p14:tracePt t="73068" x="5165725" y="3344863"/>
          <p14:tracePt t="73085" x="5303838" y="3330575"/>
          <p14:tracePt t="73101" x="5486400" y="3330575"/>
          <p14:tracePt t="73118" x="5753100" y="3330575"/>
          <p14:tracePt t="73135" x="5905500" y="3330575"/>
          <p14:tracePt t="73151" x="6027738" y="3330575"/>
          <p14:tracePt t="73168" x="6142038" y="3330575"/>
          <p14:tracePt t="73185" x="6256338" y="3330575"/>
          <p14:tracePt t="73201" x="6384925" y="3330575"/>
          <p14:tracePt t="73218" x="6553200" y="3330575"/>
          <p14:tracePt t="73235" x="6705600" y="3330575"/>
          <p14:tracePt t="73251" x="6835775" y="3330575"/>
          <p14:tracePt t="73268" x="6950075" y="3330575"/>
          <p14:tracePt t="73285" x="7048500" y="3330575"/>
          <p14:tracePt t="73302" x="7102475" y="3330575"/>
          <p14:tracePt t="73318" x="7154863" y="3330575"/>
          <p14:tracePt t="73335" x="7170738" y="3330575"/>
          <p14:tracePt t="73430" x="7185025" y="3336925"/>
          <p14:tracePt t="73438" x="7185025" y="3352800"/>
          <p14:tracePt t="73446" x="7192963" y="3368675"/>
          <p14:tracePt t="73454" x="7200900" y="3398838"/>
          <p14:tracePt t="73468" x="7200900" y="3429000"/>
          <p14:tracePt t="73486" x="7208838" y="3559175"/>
          <p14:tracePt t="73501" x="7208838" y="3597275"/>
          <p14:tracePt t="73503" x="7208838" y="3641725"/>
          <p14:tracePt t="73518" x="7208838" y="3717925"/>
          <p14:tracePt t="73535" x="7208838" y="3787775"/>
          <p14:tracePt t="73552" x="7185025" y="3832225"/>
          <p14:tracePt t="73568" x="7162800" y="3870325"/>
          <p14:tracePt t="73585" x="7140575" y="3886200"/>
          <p14:tracePt t="73602" x="7108825" y="3886200"/>
          <p14:tracePt t="73618" x="7032625" y="3908425"/>
          <p14:tracePt t="73635" x="6942138" y="3916363"/>
          <p14:tracePt t="73652" x="6811963" y="3932238"/>
          <p14:tracePt t="73668" x="6683375" y="3932238"/>
          <p14:tracePt t="73686" x="6370638" y="3932238"/>
          <p14:tracePt t="73701" x="6264275" y="3932238"/>
          <p14:tracePt t="73718" x="5905500" y="3932238"/>
          <p14:tracePt t="73735" x="5646738" y="3932238"/>
          <p14:tracePt t="73752" x="5418138" y="3932238"/>
          <p14:tracePt t="73768" x="5165725" y="3932238"/>
          <p14:tracePt t="73785" x="4953000" y="3932238"/>
          <p14:tracePt t="73802" x="4784725" y="3932238"/>
          <p14:tracePt t="73818" x="4594225" y="3932238"/>
          <p14:tracePt t="73835" x="4419600" y="3932238"/>
          <p14:tracePt t="73852" x="4251325" y="3932238"/>
          <p14:tracePt t="73869" x="4106863" y="3932238"/>
          <p14:tracePt t="73886" x="3902075" y="3932238"/>
          <p14:tracePt t="73902" x="3794125" y="3932238"/>
          <p14:tracePt t="73918" x="3687763" y="3916363"/>
          <p14:tracePt t="73935" x="3589338" y="3908425"/>
          <p14:tracePt t="73952" x="3505200" y="3894138"/>
          <p14:tracePt t="73968" x="3444875" y="3886200"/>
          <p14:tracePt t="73985" x="3413125" y="3870325"/>
          <p14:tracePt t="74018" x="3406775" y="3848100"/>
          <p14:tracePt t="74035" x="3406775" y="3787775"/>
          <p14:tracePt t="74052" x="3406775" y="3703638"/>
          <p14:tracePt t="74068" x="3406775" y="3589338"/>
          <p14:tracePt t="74086" x="3406775" y="3489325"/>
          <p14:tracePt t="74102" x="3406775" y="3444875"/>
          <p14:tracePt t="74118" x="3406775" y="3413125"/>
          <p14:tracePt t="74135" x="3413125" y="3390900"/>
          <p14:tracePt t="74152" x="3421063" y="3368675"/>
          <p14:tracePt t="74168" x="3444875" y="3336925"/>
          <p14:tracePt t="74185" x="3482975" y="3306763"/>
          <p14:tracePt t="74202" x="3521075" y="3292475"/>
          <p14:tracePt t="74218" x="3551238" y="3284538"/>
          <p14:tracePt t="74235" x="3597275" y="3276600"/>
          <p14:tracePt t="74252" x="3635375" y="3276600"/>
          <p14:tracePt t="74268" x="3687763" y="3260725"/>
          <p14:tracePt t="74286" x="3817938" y="3260725"/>
          <p14:tracePt t="74302" x="3908425" y="3260725"/>
          <p14:tracePt t="74318" x="4022725" y="3254375"/>
          <p14:tracePt t="74335" x="4114800" y="3254375"/>
          <p14:tracePt t="74352" x="4191000" y="3254375"/>
          <p14:tracePt t="74369" x="4283075" y="3254375"/>
          <p14:tracePt t="74385" x="4365625" y="3254375"/>
          <p14:tracePt t="74402" x="4495800" y="3254375"/>
          <p14:tracePt t="74419" x="4640263" y="3254375"/>
          <p14:tracePt t="74435" x="4792663" y="3254375"/>
          <p14:tracePt t="74452" x="4914900" y="3254375"/>
          <p14:tracePt t="74469" x="5037138" y="3254375"/>
          <p14:tracePt t="74486" x="5219700" y="3254375"/>
          <p14:tracePt t="74502" x="5364163" y="3254375"/>
          <p14:tracePt t="74519" x="5502275" y="3254375"/>
          <p14:tracePt t="74535" x="5638800" y="3254375"/>
          <p14:tracePt t="74552" x="5737225" y="3254375"/>
          <p14:tracePt t="74569" x="5829300" y="3254375"/>
          <p14:tracePt t="74585" x="5935663" y="3254375"/>
          <p14:tracePt t="74602" x="5997575" y="3254375"/>
          <p14:tracePt t="74619" x="6073775" y="3254375"/>
          <p14:tracePt t="74635" x="6134100" y="3254375"/>
          <p14:tracePt t="74652" x="6194425" y="3254375"/>
          <p14:tracePt t="74669" x="6248400" y="3254375"/>
          <p14:tracePt t="74686" x="6286500" y="3254375"/>
          <p14:tracePt t="74702" x="6302375" y="3254375"/>
          <p14:tracePt t="74735" x="6308725" y="3254375"/>
          <p14:tracePt t="74752" x="6340475" y="3284538"/>
          <p14:tracePt t="74769" x="6354763" y="3314700"/>
          <p14:tracePt t="74785" x="6400800" y="3375025"/>
          <p14:tracePt t="74802" x="6446838" y="3444875"/>
          <p14:tracePt t="74819" x="6492875" y="3497263"/>
          <p14:tracePt t="74835" x="6530975" y="3543300"/>
          <p14:tracePt t="74852" x="6545263" y="3565525"/>
          <p14:tracePt t="74869" x="6553200" y="3565525"/>
          <p14:tracePt t="74942" x="6553200" y="3573463"/>
          <p14:tracePt t="74958" x="6553200" y="3597275"/>
          <p14:tracePt t="74966" x="6553200" y="3619500"/>
          <p14:tracePt t="74974" x="6553200" y="3635375"/>
          <p14:tracePt t="74985" x="6553200" y="3657600"/>
          <p14:tracePt t="75002" x="6553200" y="3711575"/>
          <p14:tracePt t="75019" x="6553200" y="3787775"/>
          <p14:tracePt t="75035" x="6545263" y="3870325"/>
          <p14:tracePt t="75052" x="6507163" y="3954463"/>
          <p14:tracePt t="75069" x="6438900" y="4054475"/>
          <p14:tracePt t="75085" x="6400800" y="4098925"/>
          <p14:tracePt t="75102" x="6294438" y="4168775"/>
          <p14:tracePt t="75119" x="6188075" y="4191000"/>
          <p14:tracePt t="75135" x="6073775" y="4206875"/>
          <p14:tracePt t="75152" x="5943600" y="4206875"/>
          <p14:tracePt t="75169" x="5753100" y="4206875"/>
          <p14:tracePt t="75185" x="5546725" y="4198938"/>
          <p14:tracePt t="75202" x="5349875" y="4168775"/>
          <p14:tracePt t="75219" x="5135563" y="4152900"/>
          <p14:tracePt t="75236" x="4968875" y="4144963"/>
          <p14:tracePt t="75252" x="4770438" y="4144963"/>
          <p14:tracePt t="75269" x="4511675" y="4144963"/>
          <p14:tracePt t="75286" x="4419600" y="4144963"/>
          <p14:tracePt t="75302" x="4175125" y="4144963"/>
          <p14:tracePt t="75319" x="4046538" y="4144963"/>
          <p14:tracePt t="75336" x="3946525" y="4130675"/>
          <p14:tracePt t="75352" x="3863975" y="4122738"/>
          <p14:tracePt t="75369" x="3817938" y="4114800"/>
          <p14:tracePt t="75386" x="3771900" y="4098925"/>
          <p14:tracePt t="75402" x="3741738" y="4084638"/>
          <p14:tracePt t="75419" x="3711575" y="4054475"/>
          <p14:tracePt t="75436" x="3679825" y="4022725"/>
          <p14:tracePt t="75452" x="3665538" y="3978275"/>
          <p14:tracePt t="75470" x="3635375" y="3870325"/>
          <p14:tracePt t="75485" x="3635375" y="3832225"/>
          <p14:tracePt t="75488" x="3627438" y="3802063"/>
          <p14:tracePt t="75502" x="3619500" y="3703638"/>
          <p14:tracePt t="75519" x="3619500" y="3641725"/>
          <p14:tracePt t="75536" x="3619500" y="3589338"/>
          <p14:tracePt t="75552" x="3619500" y="3543300"/>
          <p14:tracePt t="75569" x="3649663" y="3482975"/>
          <p14:tracePt t="75586" x="3687763" y="3436938"/>
          <p14:tracePt t="75602" x="3717925" y="3406775"/>
          <p14:tracePt t="75619" x="3802063" y="3368675"/>
          <p14:tracePt t="75636" x="3878263" y="3344863"/>
          <p14:tracePt t="75652" x="3962400" y="3322638"/>
          <p14:tracePt t="75670" x="4160838" y="3306763"/>
          <p14:tracePt t="75686" x="4237038" y="3306763"/>
          <p14:tracePt t="75702" x="4541838" y="3306763"/>
          <p14:tracePt t="75719" x="4838700" y="3298825"/>
          <p14:tracePt t="75736" x="5181600" y="3276600"/>
          <p14:tracePt t="75752" x="5516563" y="3276600"/>
          <p14:tracePt t="75769" x="5737225" y="3276600"/>
          <p14:tracePt t="75786" x="5935663" y="3276600"/>
          <p14:tracePt t="75802" x="6065838" y="3276600"/>
          <p14:tracePt t="75819" x="6194425" y="3276600"/>
          <p14:tracePt t="75836" x="6316663" y="3276600"/>
          <p14:tracePt t="75852" x="6438900" y="3276600"/>
          <p14:tracePt t="75869" x="6613525" y="3276600"/>
          <p14:tracePt t="75886" x="6721475" y="3276600"/>
          <p14:tracePt t="75903" x="6819900" y="3276600"/>
          <p14:tracePt t="75919" x="6873875" y="3276600"/>
          <p14:tracePt t="75936" x="6934200" y="3276600"/>
          <p14:tracePt t="75952" x="6988175" y="3284538"/>
          <p14:tracePt t="75969" x="7032625" y="3298825"/>
          <p14:tracePt t="75986" x="7064375" y="3314700"/>
          <p14:tracePt t="76003" x="7078663" y="3322638"/>
          <p14:tracePt t="76019" x="7086600" y="3336925"/>
          <p14:tracePt t="76036" x="7094538" y="3375025"/>
          <p14:tracePt t="76052" x="7116763" y="3444875"/>
          <p14:tracePt t="76069" x="7154863" y="3565525"/>
          <p14:tracePt t="76086" x="7170738" y="3649663"/>
          <p14:tracePt t="76102" x="7170738" y="3725863"/>
          <p14:tracePt t="76119" x="7170738" y="3794125"/>
          <p14:tracePt t="76136" x="7154863" y="3848100"/>
          <p14:tracePt t="76153" x="7108825" y="3908425"/>
          <p14:tracePt t="76169" x="7040563" y="3940175"/>
          <p14:tracePt t="76186" x="6934200" y="3970338"/>
          <p14:tracePt t="76203" x="6804025" y="3984625"/>
          <p14:tracePt t="76219" x="6675438" y="4000500"/>
          <p14:tracePt t="76236" x="6530975" y="4000500"/>
          <p14:tracePt t="76253" x="6370638" y="4000500"/>
          <p14:tracePt t="76270" x="6057900" y="4000500"/>
          <p14:tracePt t="76286" x="5859463" y="4000500"/>
          <p14:tracePt t="76303" x="5646738" y="4000500"/>
          <p14:tracePt t="76319" x="5440363" y="4000500"/>
          <p14:tracePt t="76336" x="5249863" y="4000500"/>
          <p14:tracePt t="76353" x="5051425" y="4000500"/>
          <p14:tracePt t="76369" x="4830763" y="4000500"/>
          <p14:tracePt t="76386" x="4602163" y="4000500"/>
          <p14:tracePt t="76403" x="4389438" y="4000500"/>
          <p14:tracePt t="76419" x="4183063" y="4000500"/>
          <p14:tracePt t="76436" x="4030663" y="3992563"/>
          <p14:tracePt t="76453" x="3908425" y="3962400"/>
          <p14:tracePt t="76470" x="3763963" y="3916363"/>
          <p14:tracePt t="76486" x="3741738" y="3902075"/>
          <p14:tracePt t="76503" x="3725863" y="3894138"/>
          <p14:tracePt t="76519" x="3717925" y="3870325"/>
          <p14:tracePt t="76536" x="3717925" y="3817938"/>
          <p14:tracePt t="76552" x="3717925" y="3756025"/>
          <p14:tracePt t="76569" x="3733800" y="3673475"/>
          <p14:tracePt t="76586" x="3787775" y="3551238"/>
          <p14:tracePt t="76603" x="3840163" y="3475038"/>
          <p14:tracePt t="76620" x="3916363" y="3413125"/>
          <p14:tracePt t="76636" x="4038600" y="3352800"/>
          <p14:tracePt t="76653" x="4160838" y="3322638"/>
          <p14:tracePt t="76670" x="4435475" y="3292475"/>
          <p14:tracePt t="76686" x="4610100" y="3284538"/>
          <p14:tracePt t="76703" x="4800600" y="3284538"/>
          <p14:tracePt t="76719" x="4991100" y="3284538"/>
          <p14:tracePt t="76736" x="5197475" y="3284538"/>
          <p14:tracePt t="76753" x="5418138" y="3284538"/>
          <p14:tracePt t="76769" x="5661025" y="3284538"/>
          <p14:tracePt t="76786" x="5867400" y="3284538"/>
          <p14:tracePt t="76803" x="6049963" y="3284538"/>
          <p14:tracePt t="76820" x="6202363" y="3284538"/>
          <p14:tracePt t="76836" x="6332538" y="3284538"/>
          <p14:tracePt t="76853" x="6507163" y="3254375"/>
          <p14:tracePt t="76869" x="6561138" y="3246438"/>
          <p14:tracePt t="76886" x="6659563" y="3238500"/>
          <p14:tracePt t="76903" x="6689725" y="3238500"/>
          <p14:tracePt t="76919" x="6713538" y="3238500"/>
          <p14:tracePt t="76953" x="6721475" y="3238500"/>
          <p14:tracePt t="76969" x="6727825" y="3246438"/>
          <p14:tracePt t="80326" x="6751638" y="3238500"/>
          <p14:tracePt t="80334" x="6797675" y="3208338"/>
          <p14:tracePt t="80342" x="6811963" y="3200400"/>
          <p14:tracePt t="80354" x="6835775" y="3184525"/>
          <p14:tracePt t="80371" x="6865938" y="3162300"/>
          <p14:tracePt t="80387" x="6888163" y="3140075"/>
          <p14:tracePt t="80404" x="6904038" y="3132138"/>
          <p14:tracePt t="80421" x="6911975" y="3124200"/>
          <p14:tracePt t="80446" x="6918325" y="3116263"/>
          <p14:tracePt t="80454" x="6950075" y="3094038"/>
          <p14:tracePt t="80471" x="6994525" y="3070225"/>
          <p14:tracePt t="80487" x="7002463" y="3063875"/>
          <p14:tracePt t="80504" x="7056438" y="3040063"/>
          <p14:tracePt t="80521" x="7124700" y="2994025"/>
          <p14:tracePt t="80537" x="7178675" y="2963863"/>
          <p14:tracePt t="80554" x="7239000" y="2917825"/>
          <p14:tracePt t="80571" x="7323138" y="2857500"/>
          <p14:tracePt t="80587" x="7361238" y="2835275"/>
          <p14:tracePt t="80604" x="7413625" y="2797175"/>
          <p14:tracePt t="80621" x="7467600" y="2759075"/>
          <p14:tracePt t="80638" x="7513638" y="2735263"/>
          <p14:tracePt t="80654" x="7551738" y="2727325"/>
          <p14:tracePt t="80671" x="7559675" y="2720975"/>
          <p14:tracePt t="80878" x="7559675" y="2713038"/>
          <p14:tracePt t="80886" x="7566025" y="2713038"/>
          <p14:tracePt t="80894" x="7581900" y="2713038"/>
          <p14:tracePt t="80904" x="7604125" y="2735263"/>
          <p14:tracePt t="80921" x="7627938" y="2751138"/>
          <p14:tracePt t="82846" x="7620000" y="2751138"/>
          <p14:tracePt t="82854" x="7612063" y="2751138"/>
          <p14:tracePt t="82878" x="7597775" y="2751138"/>
          <p14:tracePt t="82918" x="7589838" y="2751138"/>
          <p14:tracePt t="82950" x="7581900" y="2751138"/>
          <p14:tracePt t="83574" x="7573963" y="2751138"/>
          <p14:tracePt t="83622" x="7566025" y="2751138"/>
          <p14:tracePt t="83630" x="7559675" y="2751138"/>
          <p14:tracePt t="83638" x="7543800" y="2765425"/>
          <p14:tracePt t="83662" x="7527925" y="2773363"/>
          <p14:tracePt t="83672" x="7521575" y="2773363"/>
          <p14:tracePt t="83689" x="7497763" y="2797175"/>
          <p14:tracePt t="83705" x="7451725" y="2849563"/>
          <p14:tracePt t="83722" x="7361238" y="2994025"/>
          <p14:tracePt t="83739" x="7216775" y="3208338"/>
          <p14:tracePt t="83755" x="6988175" y="3459163"/>
          <p14:tracePt t="83772" x="6667500" y="3725863"/>
          <p14:tracePt t="83789" x="6088063" y="4084638"/>
          <p14:tracePt t="83806" x="5829300" y="4237038"/>
          <p14:tracePt t="83822" x="5676900" y="4297363"/>
          <p14:tracePt t="83839" x="5592763" y="4335463"/>
          <p14:tracePt t="83855" x="5540375" y="4359275"/>
          <p14:tracePt t="83872" x="5532438" y="4365625"/>
          <p14:tracePt t="83905" x="5524500" y="4365625"/>
          <p14:tracePt t="83942" x="5516563" y="4365625"/>
          <p14:tracePt t="83958" x="5502275" y="4365625"/>
          <p14:tracePt t="83966" x="5502275" y="4359275"/>
          <p14:tracePt t="83974" x="5486400" y="4321175"/>
          <p14:tracePt t="83989" x="5486400" y="4289425"/>
          <p14:tracePt t="84006" x="5470525" y="4168775"/>
          <p14:tracePt t="84022" x="5470525" y="4106863"/>
          <p14:tracePt t="84039" x="5470525" y="4084638"/>
          <p14:tracePt t="84055" x="5470525" y="4068763"/>
          <p14:tracePt t="84072" x="5470525" y="4054475"/>
          <p14:tracePt t="84089" x="5470525" y="4030663"/>
          <p14:tracePt t="84105" x="5494338" y="4000500"/>
          <p14:tracePt t="84122" x="5516563" y="3970338"/>
          <p14:tracePt t="84139" x="5562600" y="3932238"/>
          <p14:tracePt t="84155" x="5622925" y="3886200"/>
          <p14:tracePt t="84172" x="5668963" y="3856038"/>
          <p14:tracePt t="84189" x="5699125" y="3825875"/>
          <p14:tracePt t="84205" x="5707063" y="3825875"/>
          <p14:tracePt t="84222" x="5707063" y="3817938"/>
          <p14:tracePt t="84262" x="5715000" y="3817938"/>
          <p14:tracePt t="84272" x="5737225" y="3817938"/>
          <p14:tracePt t="84289" x="5775325" y="3817938"/>
          <p14:tracePt t="84305" x="5829300" y="3787775"/>
          <p14:tracePt t="84322" x="5897563" y="3771900"/>
          <p14:tracePt t="84339" x="5943600" y="3749675"/>
          <p14:tracePt t="84355" x="5973763" y="3741738"/>
          <p14:tracePt t="84494" x="5997575" y="3741738"/>
          <p14:tracePt t="84503" x="6035675" y="3741738"/>
          <p14:tracePt t="84510" x="6111875" y="3756025"/>
          <p14:tracePt t="84522" x="6202363" y="3756025"/>
          <p14:tracePt t="84539" x="6408738" y="3756025"/>
          <p14:tracePt t="84556" x="6575425" y="3756025"/>
          <p14:tracePt t="84572" x="6675438" y="3756025"/>
          <p14:tracePt t="84589" x="6683375" y="3756025"/>
          <p14:tracePt t="84622" x="6675438" y="3756025"/>
          <p14:tracePt t="84631" x="6599238" y="3771900"/>
          <p14:tracePt t="84639" x="6492875" y="3779838"/>
          <p14:tracePt t="84656" x="6180138" y="3832225"/>
          <p14:tracePt t="84672" x="5783263" y="3886200"/>
          <p14:tracePt t="84689" x="5448300" y="3932238"/>
          <p14:tracePt t="84706" x="5303838" y="3954463"/>
          <p14:tracePt t="84722" x="5287963" y="3962400"/>
          <p14:tracePt t="84739" x="5280025" y="3962400"/>
          <p14:tracePt t="84782" x="5318125" y="3962400"/>
          <p14:tracePt t="84791" x="5349875" y="3954463"/>
          <p14:tracePt t="84806" x="5448300" y="3924300"/>
          <p14:tracePt t="84822" x="5600700" y="3878263"/>
          <p14:tracePt t="84839" x="5829300" y="3870325"/>
          <p14:tracePt t="84856" x="6019800" y="3870325"/>
          <p14:tracePt t="84872" x="6156325" y="3870325"/>
          <p14:tracePt t="84889" x="6194425" y="3870325"/>
          <p14:tracePt t="84934" x="6202363" y="3878263"/>
          <p14:tracePt t="84942" x="6156325" y="3908425"/>
          <p14:tracePt t="84956" x="6103938" y="3924300"/>
          <p14:tracePt t="84972" x="5951538" y="3970338"/>
          <p14:tracePt t="84989" x="5692775" y="4000500"/>
          <p14:tracePt t="85006" x="5546725" y="4008438"/>
          <p14:tracePt t="85022" x="5516563" y="4008438"/>
          <p14:tracePt t="85062" x="5524500" y="4008438"/>
          <p14:tracePt t="85070" x="5584825" y="4008438"/>
          <p14:tracePt t="85078" x="5676900" y="4008438"/>
          <p14:tracePt t="85089" x="5799138" y="4008438"/>
          <p14:tracePt t="85106" x="6057900" y="4008438"/>
          <p14:tracePt t="85122" x="6188075" y="4008438"/>
          <p14:tracePt t="85139" x="6218238" y="4008438"/>
          <p14:tracePt t="85172" x="6226175" y="4016375"/>
          <p14:tracePt t="85189" x="6111875" y="4030663"/>
          <p14:tracePt t="85206" x="5851525" y="4046538"/>
          <p14:tracePt t="85222" x="5540375" y="4046538"/>
          <p14:tracePt t="85239" x="5241925" y="4046538"/>
          <p14:tracePt t="85256" x="5159375" y="4046538"/>
          <p14:tracePt t="85294" x="5203825" y="4046538"/>
          <p14:tracePt t="85306" x="5356225" y="4046538"/>
          <p14:tracePt t="85322" x="5959475" y="4046538"/>
          <p14:tracePt t="85339" x="6270625" y="4046538"/>
          <p14:tracePt t="85356" x="6384925" y="4046538"/>
          <p14:tracePt t="85373" x="6392863" y="4046538"/>
          <p14:tracePt t="85389" x="6392863" y="4068763"/>
          <p14:tracePt t="85406" x="6210300" y="4068763"/>
          <p14:tracePt t="85423" x="5837238" y="4068763"/>
          <p14:tracePt t="85439" x="5464175" y="4068763"/>
          <p14:tracePt t="85456" x="5265738" y="4068763"/>
          <p14:tracePt t="85472" x="5249863" y="4068763"/>
          <p14:tracePt t="85506" x="5456238" y="4068763"/>
          <p14:tracePt t="85523" x="6194425" y="4068763"/>
          <p14:tracePt t="85539" x="6797675" y="4068763"/>
          <p14:tracePt t="85556" x="6980238" y="4076700"/>
          <p14:tracePt t="85572" x="7002463" y="4092575"/>
          <p14:tracePt t="85589" x="6926263" y="4122738"/>
          <p14:tracePt t="85606" x="6561138" y="4122738"/>
          <p14:tracePt t="85623" x="5837238" y="4122738"/>
          <p14:tracePt t="85639" x="5257800" y="4122738"/>
          <p14:tracePt t="85656" x="5029200" y="4114800"/>
          <p14:tracePt t="85673" x="5021263" y="4114800"/>
          <p14:tracePt t="85689" x="5067300" y="4092575"/>
          <p14:tracePt t="85706" x="5470525" y="4068763"/>
          <p14:tracePt t="85723" x="6210300" y="4068763"/>
          <p14:tracePt t="85739" x="6629400" y="4068763"/>
          <p14:tracePt t="85756" x="6727825" y="4068763"/>
          <p14:tracePt t="85790" x="6607175" y="4076700"/>
          <p14:tracePt t="85806" x="6226175" y="4076700"/>
          <p14:tracePt t="85823" x="5951538" y="4076700"/>
          <p14:tracePt t="85839" x="5905500" y="4076700"/>
          <p14:tracePt t="85873" x="6073775" y="4076700"/>
          <p14:tracePt t="85889" x="6446838" y="4076700"/>
          <p14:tracePt t="85906" x="6613525" y="4076700"/>
          <p14:tracePt t="85923" x="6621463" y="4076700"/>
          <p14:tracePt t="85966" x="6599238" y="4076700"/>
          <p14:tracePt t="85974" x="6583363" y="4076700"/>
          <p14:tracePt t="86078" x="6569075" y="4076700"/>
          <p14:tracePt t="86086" x="6537325" y="4076700"/>
          <p14:tracePt t="86094" x="6499225" y="4076700"/>
          <p14:tracePt t="86106" x="6438900" y="4076700"/>
          <p14:tracePt t="86123" x="6340475" y="4076700"/>
          <p14:tracePt t="86139" x="6316663" y="4076700"/>
          <p14:tracePt t="86173" x="6308725" y="4076700"/>
          <p14:tracePt t="86198" x="6302375" y="4076700"/>
          <p14:tracePt t="86238" x="6294438" y="4076700"/>
          <p14:tracePt t="86246" x="6278563" y="4068763"/>
          <p14:tracePt t="86256" x="6240463" y="4054475"/>
          <p14:tracePt t="86273" x="6172200" y="4030663"/>
          <p14:tracePt t="86290" x="6126163" y="4008438"/>
          <p14:tracePt t="86306" x="6111875" y="4000500"/>
          <p14:tracePt t="86323" x="6111875" y="3992563"/>
          <p14:tracePt t="86339" x="6103938" y="3992563"/>
          <p14:tracePt t="86373" x="6103938" y="3984625"/>
          <p14:tracePt t="86389" x="6103938" y="3978275"/>
          <p14:tracePt t="86406" x="6103938" y="3970338"/>
          <p14:tracePt t="86423" x="6103938" y="3954463"/>
          <p14:tracePt t="86440" x="6103938" y="3946525"/>
          <p14:tracePt t="86456" x="6088063" y="3916363"/>
          <p14:tracePt t="86473" x="6073775" y="3902075"/>
          <p14:tracePt t="86490" x="6065838" y="3894138"/>
          <p14:tracePt t="86506" x="6057900" y="3886200"/>
          <p14:tracePt t="86523" x="6057900" y="3878263"/>
          <p14:tracePt t="86550" x="6049963" y="3870325"/>
          <p14:tracePt t="86574" x="6035675" y="3863975"/>
          <p14:tracePt t="86590" x="6011863" y="3856038"/>
          <p14:tracePt t="86606" x="6003925" y="3848100"/>
          <p14:tracePt t="86982" x="6003925" y="3863975"/>
          <p14:tracePt t="86990" x="6003925" y="3870325"/>
          <p14:tracePt t="86998" x="6003925" y="3894138"/>
          <p14:tracePt t="87006" x="5989638" y="3924300"/>
          <p14:tracePt t="87023" x="5943600" y="4008438"/>
          <p14:tracePt t="87040" x="5867400" y="4144963"/>
          <p14:tracePt t="87056" x="5783263" y="4289425"/>
          <p14:tracePt t="87073" x="5692775" y="4419600"/>
          <p14:tracePt t="87090" x="5600700" y="4549775"/>
          <p14:tracePt t="87106" x="5540375" y="4610100"/>
          <p14:tracePt t="87123" x="5478463" y="4656138"/>
          <p14:tracePt t="87140" x="5456238" y="4678363"/>
          <p14:tracePt t="87156" x="5440363" y="4694238"/>
          <p14:tracePt t="87173" x="5432425" y="4708525"/>
          <p14:tracePt t="87190" x="5418138" y="4724400"/>
          <p14:tracePt t="87207" x="5402263" y="4732338"/>
          <p14:tracePt t="87223" x="5394325" y="4746625"/>
          <p14:tracePt t="87240" x="5334000" y="4762500"/>
          <p14:tracePt t="87256" x="5280025" y="4778375"/>
          <p14:tracePt t="87273" x="5197475" y="4800600"/>
          <p14:tracePt t="87290" x="5143500" y="4822825"/>
          <p14:tracePt t="87307" x="5113338" y="4822825"/>
          <p14:tracePt t="87382" x="5121275" y="4816475"/>
          <p14:tracePt t="87390" x="5135563" y="4808538"/>
          <p14:tracePt t="87398" x="5143500" y="4800600"/>
          <p14:tracePt t="87406" x="5151438" y="4792663"/>
          <p14:tracePt t="87423" x="5165725" y="4784725"/>
          <p14:tracePt t="87440" x="5173663" y="4770438"/>
          <p14:tracePt t="87457" x="5189538" y="4762500"/>
          <p14:tracePt t="87490" x="5211763" y="4746625"/>
          <p14:tracePt t="87507" x="5219700" y="4732338"/>
          <p14:tracePt t="87523" x="5227638" y="4724400"/>
          <p14:tracePt t="87540" x="5235575" y="4724400"/>
          <p14:tracePt t="87557" x="5241925" y="4716463"/>
          <p14:tracePt t="87606" x="5241925" y="4708525"/>
          <p14:tracePt t="87854" x="5257800" y="4702175"/>
          <p14:tracePt t="87862" x="5295900" y="4702175"/>
          <p14:tracePt t="87873" x="5356225" y="4702175"/>
          <p14:tracePt t="87890" x="5494338" y="4702175"/>
          <p14:tracePt t="87907" x="5692775" y="4702175"/>
          <p14:tracePt t="87923" x="5851525" y="4702175"/>
          <p14:tracePt t="87940" x="5951538" y="4702175"/>
          <p14:tracePt t="87957" x="5997575" y="4702175"/>
          <p14:tracePt t="87973" x="5997575" y="4694238"/>
          <p14:tracePt t="87990" x="6003925" y="4678363"/>
          <p14:tracePt t="88007" x="6003925" y="4648200"/>
          <p14:tracePt t="88023" x="6003925" y="4618038"/>
          <p14:tracePt t="88040" x="6003925" y="4594225"/>
          <p14:tracePt t="88166" x="6011863" y="4618038"/>
          <p14:tracePt t="88175" x="6011863" y="4656138"/>
          <p14:tracePt t="88182" x="6019800" y="4694238"/>
          <p14:tracePt t="88191" x="6027738" y="4740275"/>
          <p14:tracePt t="88207" x="6035675" y="4792663"/>
          <p14:tracePt t="88224" x="6035675" y="4816475"/>
          <p14:tracePt t="88240" x="6042025" y="4822825"/>
          <p14:tracePt t="88310" x="6042025" y="4816475"/>
          <p14:tracePt t="88318" x="6035675" y="4800600"/>
          <p14:tracePt t="88326" x="6035675" y="4792663"/>
          <p14:tracePt t="88340" x="6027738" y="4778375"/>
          <p14:tracePt t="88358" x="6027738" y="4770438"/>
          <p14:tracePt t="88374" x="6019800" y="4754563"/>
          <p14:tracePt t="88470" x="6019800" y="4746625"/>
          <p14:tracePt t="88486" x="6003925" y="4746625"/>
          <p14:tracePt t="88494" x="5997575" y="4746625"/>
          <p14:tracePt t="88507" x="5973763" y="4746625"/>
          <p14:tracePt t="88524" x="5959475" y="4746625"/>
          <p14:tracePt t="88614" x="5951538" y="4746625"/>
          <p14:tracePt t="88631" x="5943600" y="4746625"/>
          <p14:tracePt t="88638" x="5935663" y="4746625"/>
          <p14:tracePt t="88646" x="5927725" y="4746625"/>
          <p14:tracePt t="88758" x="5921375" y="4740275"/>
          <p14:tracePt t="88982" x="5927725" y="4740275"/>
          <p14:tracePt t="88990" x="5959475" y="4740275"/>
          <p14:tracePt t="88998" x="5989638" y="4740275"/>
          <p14:tracePt t="89007" x="6035675" y="4740275"/>
          <p14:tracePt t="89024" x="6194425" y="4740275"/>
          <p14:tracePt t="89040" x="6346825" y="4724400"/>
          <p14:tracePt t="89057" x="6461125" y="4708525"/>
          <p14:tracePt t="89074" x="6492875" y="4708525"/>
          <p14:tracePt t="89107" x="6499225" y="4702175"/>
          <p14:tracePt t="89398" x="6507163" y="4702175"/>
          <p14:tracePt t="89414" x="6515100" y="4702175"/>
          <p14:tracePt t="89438" x="6537325" y="4702175"/>
          <p14:tracePt t="89446" x="6545263" y="4694238"/>
          <p14:tracePt t="89457" x="6561138" y="4686300"/>
          <p14:tracePt t="89474" x="6599238" y="4686300"/>
          <p14:tracePt t="89491" x="6621463" y="4678363"/>
          <p14:tracePt t="89507" x="6637338" y="4664075"/>
          <p14:tracePt t="89662" x="6629400" y="4664075"/>
          <p14:tracePt t="89670" x="6599238" y="4664075"/>
          <p14:tracePt t="89678" x="6569075" y="4656138"/>
          <p14:tracePt t="89691" x="6515100" y="4656138"/>
          <p14:tracePt t="89707" x="6316663" y="4656138"/>
          <p14:tracePt t="89724" x="5965825" y="4656138"/>
          <p14:tracePt t="89741" x="5402263" y="4656138"/>
          <p14:tracePt t="89757" x="5295900" y="4656138"/>
          <p14:tracePt t="89774" x="5151438" y="4648200"/>
          <p14:tracePt t="89814" x="5151438" y="4632325"/>
          <p14:tracePt t="89824" x="5173663" y="4632325"/>
          <p14:tracePt t="89841" x="5241925" y="4602163"/>
          <p14:tracePt t="89857" x="5273675" y="4587875"/>
          <p14:tracePt t="89874" x="5311775" y="4564063"/>
          <p14:tracePt t="89891" x="5341938" y="4533900"/>
          <p14:tracePt t="89908" x="5372100" y="4495800"/>
          <p14:tracePt t="89924" x="5410200" y="4449763"/>
          <p14:tracePt t="89941" x="5456238" y="4381500"/>
          <p14:tracePt t="89957" x="5470525" y="4351338"/>
          <p14:tracePt t="89974" x="5524500" y="4259263"/>
          <p14:tracePt t="89991" x="5578475" y="4206875"/>
          <p14:tracePt t="90008" x="5630863" y="4144963"/>
          <p14:tracePt t="90024" x="5722938" y="4068763"/>
          <p14:tracePt t="90041" x="5783263" y="4038600"/>
          <p14:tracePt t="90058" x="5807075" y="4030663"/>
          <p14:tracePt t="90158" x="5799138" y="4060825"/>
          <p14:tracePt t="90166" x="5768975" y="4122738"/>
          <p14:tracePt t="90175" x="5715000" y="4198938"/>
          <p14:tracePt t="90191" x="5592763" y="4389438"/>
          <p14:tracePt t="90208" x="5380038" y="4664075"/>
          <p14:tracePt t="90224" x="5197475" y="4906963"/>
          <p14:tracePt t="90241" x="5067300" y="5075238"/>
          <p14:tracePt t="90258" x="5045075" y="5105400"/>
          <p14:tracePt t="90294" x="5059363" y="5105400"/>
          <p14:tracePt t="90308" x="5097463" y="5075238"/>
          <p14:tracePt t="90325" x="5211763" y="4999038"/>
          <p14:tracePt t="90341" x="5364163" y="4830763"/>
          <p14:tracePt t="90358" x="5456238" y="4686300"/>
          <p14:tracePt t="90374" x="5524500" y="4556125"/>
          <p14:tracePt t="90391" x="5562600" y="4473575"/>
          <p14:tracePt t="90408" x="5562600" y="4457700"/>
          <p14:tracePt t="90462" x="5562600" y="4449763"/>
          <p14:tracePt t="90470" x="5524500" y="4495800"/>
          <p14:tracePt t="90478" x="5464175" y="4594225"/>
          <p14:tracePt t="90491" x="5402263" y="4670425"/>
          <p14:tracePt t="90508" x="5241925" y="4838700"/>
          <p14:tracePt t="90510" x="5165725" y="4899025"/>
          <p14:tracePt t="90524" x="5083175" y="4960938"/>
          <p14:tracePt t="90541" x="5037138" y="4991100"/>
          <p14:tracePt t="90574" x="5067300" y="4937125"/>
          <p14:tracePt t="90591" x="5273675" y="4808538"/>
          <p14:tracePt t="90608" x="5524500" y="4579938"/>
          <p14:tracePt t="90624" x="5692775" y="4427538"/>
          <p14:tracePt t="90641" x="5791200" y="4305300"/>
          <p14:tracePt t="90658" x="5829300" y="4237038"/>
          <p14:tracePt t="90718" x="5807075" y="4283075"/>
          <p14:tracePt t="90726" x="5745163" y="4381500"/>
          <p14:tracePt t="90734" x="5654675" y="4525963"/>
          <p14:tracePt t="90742" x="5578475" y="4632325"/>
          <p14:tracePt t="90758" x="5440363" y="4822825"/>
          <p14:tracePt t="90774" x="5372100" y="4899025"/>
          <p14:tracePt t="90814" x="5402263" y="4876800"/>
          <p14:tracePt t="90824" x="5486400" y="4830763"/>
          <p14:tracePt t="90841" x="5661025" y="4708525"/>
          <p14:tracePt t="90858" x="5821363" y="4579938"/>
          <p14:tracePt t="90874" x="5897563" y="4479925"/>
          <p14:tracePt t="90891" x="5927725" y="4441825"/>
          <p14:tracePt t="90908" x="5927725" y="4435475"/>
          <p14:tracePt t="90934" x="5867400" y="4457700"/>
          <p14:tracePt t="90942" x="5813425" y="4495800"/>
          <p14:tracePt t="90958" x="5684838" y="4587875"/>
          <p14:tracePt t="90975" x="5570538" y="4656138"/>
          <p14:tracePt t="90991" x="5554663" y="4670425"/>
          <p14:tracePt t="91008" x="5546725" y="4670425"/>
          <p14:tracePt t="91025" x="5546725" y="4664075"/>
          <p14:tracePt t="91041" x="5578475" y="4602163"/>
          <p14:tracePt t="91058" x="5622925" y="4549775"/>
          <p14:tracePt t="91075" x="5654675" y="4503738"/>
          <p14:tracePt t="91091" x="5654675" y="4487863"/>
          <p14:tracePt t="91108" x="5654675" y="4473575"/>
          <p14:tracePt t="91182" x="5654675" y="4465638"/>
          <p14:tracePt t="91190" x="5646738" y="4457700"/>
          <p14:tracePt t="91230" x="5638800" y="4457700"/>
          <p14:tracePt t="91342" x="5638800" y="4449763"/>
          <p14:tracePt t="91366" x="5630863" y="4441825"/>
          <p14:tracePt t="92222" x="5630863" y="4435475"/>
          <p14:tracePt t="92230" x="5646738" y="4419600"/>
          <p14:tracePt t="92242" x="5692775" y="4403725"/>
          <p14:tracePt t="92258" x="5791200" y="4373563"/>
          <p14:tracePt t="92275" x="5913438" y="4365625"/>
          <p14:tracePt t="92292" x="6049963" y="4343400"/>
          <p14:tracePt t="92308" x="6202363" y="4343400"/>
          <p14:tracePt t="92325" x="6484938" y="4343400"/>
          <p14:tracePt t="92342" x="6667500" y="4343400"/>
          <p14:tracePt t="92358" x="6797675" y="4343400"/>
          <p14:tracePt t="92375" x="6888163" y="4343400"/>
          <p14:tracePt t="92392" x="6918325" y="4343400"/>
          <p14:tracePt t="92425" x="6926263" y="4351338"/>
          <p14:tracePt t="92442" x="6950075" y="4397375"/>
          <p14:tracePt t="92458" x="6950075" y="4503738"/>
          <p14:tracePt t="92475" x="6950075" y="4670425"/>
          <p14:tracePt t="92492" x="6942138" y="4854575"/>
          <p14:tracePt t="92508" x="6842125" y="5045075"/>
          <p14:tracePt t="92511" x="6781800" y="5127625"/>
          <p14:tracePt t="92525" x="6713538" y="5197475"/>
          <p14:tracePt t="92542" x="6438900" y="5349875"/>
          <p14:tracePt t="92558" x="6188075" y="5402263"/>
          <p14:tracePt t="92575" x="5897563" y="5440363"/>
          <p14:tracePt t="92592" x="5692775" y="5440363"/>
          <p14:tracePt t="92609" x="5540375" y="5440363"/>
          <p14:tracePt t="92625" x="5440363" y="5440363"/>
          <p14:tracePt t="92642" x="5387975" y="5440363"/>
          <p14:tracePt t="92659" x="5341938" y="5440363"/>
          <p14:tracePt t="92675" x="5318125" y="5440363"/>
          <p14:tracePt t="92692" x="5287963" y="5440363"/>
          <p14:tracePt t="92709" x="5227638" y="5440363"/>
          <p14:tracePt t="92725" x="5121275" y="5464175"/>
          <p14:tracePt t="92742" x="4830763" y="5540375"/>
          <p14:tracePt t="92759" x="4618038" y="5584825"/>
          <p14:tracePt t="92775" x="4465638" y="5600700"/>
          <p14:tracePt t="92792" x="4305300" y="5600700"/>
          <p14:tracePt t="92809" x="4183063" y="5600700"/>
          <p14:tracePt t="92825" x="4098925" y="5600700"/>
          <p14:tracePt t="92842" x="4068763" y="5584825"/>
          <p14:tracePt t="92859" x="4060825" y="5554663"/>
          <p14:tracePt t="92875" x="4054475" y="5464175"/>
          <p14:tracePt t="92892" x="4030663" y="5334000"/>
          <p14:tracePt t="92909" x="4008438" y="5227638"/>
          <p14:tracePt t="92926" x="3962400" y="5097463"/>
          <p14:tracePt t="92942" x="3940175" y="5037138"/>
          <p14:tracePt t="92959" x="3924300" y="4975225"/>
          <p14:tracePt t="92975" x="3924300" y="4930775"/>
          <p14:tracePt t="92992" x="3932238" y="4899025"/>
          <p14:tracePt t="93009" x="3962400" y="4854575"/>
          <p14:tracePt t="93025" x="4008438" y="4822825"/>
          <p14:tracePt t="93042" x="4092575" y="4792663"/>
          <p14:tracePt t="93059" x="4191000" y="4778375"/>
          <p14:tracePt t="93075" x="4335463" y="4778375"/>
          <p14:tracePt t="93092" x="4487863" y="4778375"/>
          <p14:tracePt t="93109" x="4656138" y="4778375"/>
          <p14:tracePt t="93125" x="4808538" y="4778375"/>
          <p14:tracePt t="93142" x="5006975" y="4778375"/>
          <p14:tracePt t="93159" x="5135563" y="4778375"/>
          <p14:tracePt t="93175" x="5227638" y="4778375"/>
          <p14:tracePt t="93192" x="5318125" y="4784725"/>
          <p14:tracePt t="93209" x="5380038" y="4800600"/>
          <p14:tracePt t="93225" x="5448300" y="4830763"/>
          <p14:tracePt t="93242" x="5524500" y="4854575"/>
          <p14:tracePt t="93259" x="5584825" y="4876800"/>
          <p14:tracePt t="93275" x="5699125" y="4922838"/>
          <p14:tracePt t="93292" x="5821363" y="4975225"/>
          <p14:tracePt t="93309" x="5927725" y="5029200"/>
          <p14:tracePt t="93326" x="6057900" y="5105400"/>
          <p14:tracePt t="93342" x="6096000" y="5127625"/>
          <p14:tracePt t="93359" x="6126163" y="5151438"/>
          <p14:tracePt t="93375" x="6134100" y="5165725"/>
          <p14:tracePt t="93392" x="6149975" y="5203825"/>
          <p14:tracePt t="93409" x="6149975" y="5265738"/>
          <p14:tracePt t="93425" x="6149975" y="5349875"/>
          <p14:tracePt t="93442" x="6142038" y="5426075"/>
          <p14:tracePt t="93459" x="6096000" y="5524500"/>
          <p14:tracePt t="93475" x="5997575" y="5616575"/>
          <p14:tracePt t="93492" x="5867400" y="5692775"/>
          <p14:tracePt t="93509" x="5630863" y="5775325"/>
          <p14:tracePt t="93526" x="5418138" y="5807075"/>
          <p14:tracePt t="93542" x="5203825" y="5807075"/>
          <p14:tracePt t="93559" x="4983163" y="5807075"/>
          <p14:tracePt t="93575" x="4746625" y="5807075"/>
          <p14:tracePt t="93592" x="4495800" y="5807075"/>
          <p14:tracePt t="93609" x="4313238" y="5807075"/>
          <p14:tracePt t="93625" x="4160838" y="5807075"/>
          <p14:tracePt t="93642" x="4060825" y="5807075"/>
          <p14:tracePt t="93659" x="3992563" y="5799138"/>
          <p14:tracePt t="93675" x="3970338" y="5791200"/>
          <p14:tracePt t="93692" x="3954463" y="5783263"/>
          <p14:tracePt t="93709" x="3940175" y="5745163"/>
          <p14:tracePt t="93726" x="3932238" y="5699125"/>
          <p14:tracePt t="93742" x="3924300" y="5638800"/>
          <p14:tracePt t="93759" x="3908425" y="5562600"/>
          <p14:tracePt t="93776" x="3908425" y="5470525"/>
          <p14:tracePt t="93792" x="3908425" y="5394325"/>
          <p14:tracePt t="93809" x="3908425" y="5326063"/>
          <p14:tracePt t="93826" x="3932238" y="5211763"/>
          <p14:tracePt t="93842" x="3954463" y="5127625"/>
          <p14:tracePt t="93859" x="4022725" y="5013325"/>
          <p14:tracePt t="93876" x="4076700" y="4945063"/>
          <p14:tracePt t="93892" x="4160838" y="4868863"/>
          <p14:tracePt t="93910" x="4305300" y="4792663"/>
          <p14:tracePt t="93926" x="4435475" y="4778375"/>
          <p14:tracePt t="93942" x="4556125" y="4754563"/>
          <p14:tracePt t="93959" x="4670425" y="4754563"/>
          <p14:tracePt t="93976" x="4822825" y="4754563"/>
          <p14:tracePt t="93992" x="4975225" y="4754563"/>
          <p14:tracePt t="94009" x="5165725" y="4762500"/>
          <p14:tracePt t="94026" x="5387975" y="4792663"/>
          <p14:tracePt t="94043" x="5592763" y="4822825"/>
          <p14:tracePt t="94059" x="5745163" y="4846638"/>
          <p14:tracePt t="94076" x="5875338" y="4860925"/>
          <p14:tracePt t="94092" x="5943600" y="4892675"/>
          <p14:tracePt t="94109" x="5959475" y="4892675"/>
          <p14:tracePt t="94142" x="5965825" y="4892675"/>
          <p14:tracePt t="94159" x="5965825" y="4899025"/>
          <p14:tracePt t="94176" x="5981700" y="4945063"/>
          <p14:tracePt t="94192" x="6011863" y="5013325"/>
          <p14:tracePt t="94209" x="6035675" y="5105400"/>
          <p14:tracePt t="94226" x="6073775" y="5219700"/>
          <p14:tracePt t="94242" x="6080125" y="5341938"/>
          <p14:tracePt t="94259" x="6080125" y="5418138"/>
          <p14:tracePt t="94276" x="6065838" y="5516563"/>
          <p14:tracePt t="94292" x="5981700" y="5622925"/>
          <p14:tracePt t="94309" x="5775325" y="5745163"/>
          <p14:tracePt t="94326" x="5578475" y="5813425"/>
          <p14:tracePt t="94342" x="5387975" y="5837238"/>
          <p14:tracePt t="94359" x="5211763" y="5851525"/>
          <p14:tracePt t="94376" x="5045075" y="5851525"/>
          <p14:tracePt t="94392" x="4868863" y="5851525"/>
          <p14:tracePt t="94409" x="4670425" y="5851525"/>
          <p14:tracePt t="94426" x="4487863" y="5829300"/>
          <p14:tracePt t="94442" x="4259263" y="5799138"/>
          <p14:tracePt t="94459" x="4030663" y="5761038"/>
          <p14:tracePt t="94476" x="3878263" y="5745163"/>
          <p14:tracePt t="94493" x="3733800" y="5715000"/>
          <p14:tracePt t="94510" x="3603625" y="5699125"/>
          <p14:tracePt t="94526" x="3565525" y="5684838"/>
          <p14:tracePt t="94543" x="3559175" y="5676900"/>
          <p14:tracePt t="94559" x="3559175" y="5668963"/>
          <p14:tracePt t="94575" x="3559175" y="5622925"/>
          <p14:tracePt t="94592" x="3573463" y="5524500"/>
          <p14:tracePt t="94609" x="3627438" y="5402263"/>
          <p14:tracePt t="94626" x="3695700" y="5287963"/>
          <p14:tracePt t="94642" x="3763963" y="5197475"/>
          <p14:tracePt t="94659" x="3832225" y="5113338"/>
          <p14:tracePt t="94676" x="3940175" y="5021263"/>
          <p14:tracePt t="94692" x="4068763" y="4937125"/>
          <p14:tracePt t="94709" x="4206875" y="4876800"/>
          <p14:tracePt t="94726" x="4449763" y="4830763"/>
          <p14:tracePt t="94742" x="4640263" y="4816475"/>
          <p14:tracePt t="94759" x="4830763" y="4816475"/>
          <p14:tracePt t="94776" x="5029200" y="4816475"/>
          <p14:tracePt t="94792" x="5241925" y="4816475"/>
          <p14:tracePt t="94809" x="5418138" y="4822825"/>
          <p14:tracePt t="94826" x="5622925" y="4854575"/>
          <p14:tracePt t="94842" x="5761038" y="4876800"/>
          <p14:tracePt t="94859" x="5883275" y="4922838"/>
          <p14:tracePt t="94876" x="5959475" y="4945063"/>
          <p14:tracePt t="94892" x="6011863" y="4975225"/>
          <p14:tracePt t="94909" x="6065838" y="4999038"/>
          <p14:tracePt t="94926" x="6149975" y="5059363"/>
          <p14:tracePt t="94942" x="6194425" y="5105400"/>
          <p14:tracePt t="94959" x="6256338" y="5165725"/>
          <p14:tracePt t="94976" x="6302375" y="5227638"/>
          <p14:tracePt t="94992" x="6324600" y="5295900"/>
          <p14:tracePt t="95009" x="6340475" y="5364163"/>
          <p14:tracePt t="95026" x="6354763" y="5418138"/>
          <p14:tracePt t="95043" x="6354763" y="5470525"/>
          <p14:tracePt t="95059" x="6354763" y="5532438"/>
          <p14:tracePt t="95076" x="6354763" y="5592763"/>
          <p14:tracePt t="95093" x="6294438" y="5676900"/>
          <p14:tracePt t="95109" x="6202363" y="5761038"/>
          <p14:tracePt t="95126" x="6027738" y="5859463"/>
          <p14:tracePt t="95143" x="5889625" y="5905500"/>
          <p14:tracePt t="95159" x="5745163" y="5943600"/>
          <p14:tracePt t="95176" x="5616575" y="5973763"/>
          <p14:tracePt t="95193" x="5508625" y="5981700"/>
          <p14:tracePt t="95209" x="5380038" y="5997575"/>
          <p14:tracePt t="95226" x="5203825" y="5997575"/>
          <p14:tracePt t="95243" x="5021263" y="5997575"/>
          <p14:tracePt t="95259" x="4822825" y="5997575"/>
          <p14:tracePt t="95276" x="4602163" y="5965825"/>
          <p14:tracePt t="95293" x="4335463" y="5883275"/>
          <p14:tracePt t="95309" x="4251325" y="5845175"/>
          <p14:tracePt t="95326" x="4076700" y="5761038"/>
          <p14:tracePt t="95343" x="4022725" y="5722938"/>
          <p14:tracePt t="95359" x="4008438" y="5692775"/>
          <p14:tracePt t="95376" x="4008438" y="5661025"/>
          <p14:tracePt t="95393" x="4008438" y="5608638"/>
          <p14:tracePt t="95409" x="4008438" y="5562600"/>
          <p14:tracePt t="95426" x="4022725" y="5502275"/>
          <p14:tracePt t="95443" x="4046538" y="5426075"/>
          <p14:tracePt t="95459" x="4076700" y="5372100"/>
          <p14:tracePt t="95476" x="4106863" y="5326063"/>
          <p14:tracePt t="95494" x="4168775" y="5241925"/>
          <p14:tracePt t="95509" x="4229100" y="5189538"/>
          <p14:tracePt t="95526" x="4275138" y="5165725"/>
          <p14:tracePt t="95543" x="4313238" y="5159375"/>
          <p14:tracePt t="95559" x="4327525" y="5159375"/>
          <p14:tracePt t="95614" x="4335463" y="5151438"/>
          <p14:tracePt t="95630" x="4343400" y="5151438"/>
          <p14:tracePt t="96174" x="4351338" y="5135563"/>
          <p14:tracePt t="96182" x="4381500" y="5097463"/>
          <p14:tracePt t="96193" x="4435475" y="5051425"/>
          <p14:tracePt t="96210" x="4511675" y="5006975"/>
          <p14:tracePt t="96226" x="4594225" y="4953000"/>
          <p14:tracePt t="96243" x="4732338" y="4899025"/>
          <p14:tracePt t="96260" x="4868863" y="4860925"/>
          <p14:tracePt t="96276" x="5013325" y="4830763"/>
          <p14:tracePt t="96293" x="5151438" y="4822825"/>
          <p14:tracePt t="96310" x="5249863" y="4822825"/>
          <p14:tracePt t="96326" x="5311775" y="4822825"/>
          <p14:tracePt t="96343" x="5387975" y="4846638"/>
          <p14:tracePt t="96360" x="5448300" y="4860925"/>
          <p14:tracePt t="96377" x="5532438" y="4899025"/>
          <p14:tracePt t="96393" x="5592763" y="4945063"/>
          <p14:tracePt t="96410" x="5676900" y="5013325"/>
          <p14:tracePt t="96427" x="5753100" y="5083175"/>
          <p14:tracePt t="96443" x="5813425" y="5165725"/>
          <p14:tracePt t="96460" x="5845175" y="5257800"/>
          <p14:tracePt t="96477" x="5851525" y="5311775"/>
          <p14:tracePt t="96493" x="5851525" y="5456238"/>
          <p14:tracePt t="96510" x="5813425" y="5570538"/>
          <p14:tracePt t="96527" x="5715000" y="5692775"/>
          <p14:tracePt t="96543" x="5532438" y="5807075"/>
          <p14:tracePt t="96560" x="5334000" y="5883275"/>
          <p14:tracePt t="96577" x="5121275" y="5913438"/>
          <p14:tracePt t="96593" x="4892675" y="5921375"/>
          <p14:tracePt t="96610" x="4702175" y="5921375"/>
          <p14:tracePt t="96627" x="4525963" y="5883275"/>
          <p14:tracePt t="96643" x="4359275" y="5813425"/>
          <p14:tracePt t="96660" x="4206875" y="5737225"/>
          <p14:tracePt t="96677" x="4046538" y="5622925"/>
          <p14:tracePt t="96694" x="3902075" y="5486400"/>
          <p14:tracePt t="96710" x="3856038" y="5394325"/>
          <p14:tracePt t="96727" x="3848100" y="5334000"/>
          <p14:tracePt t="96743" x="3848100" y="5265738"/>
          <p14:tracePt t="96760" x="3848100" y="5197475"/>
          <p14:tracePt t="96777" x="3863975" y="5135563"/>
          <p14:tracePt t="96793" x="3894138" y="5097463"/>
          <p14:tracePt t="96810" x="3924300" y="5051425"/>
          <p14:tracePt t="96827" x="3954463" y="5045075"/>
          <p14:tracePt t="96844" x="4022725" y="5013325"/>
          <p14:tracePt t="96860" x="4114800" y="4991100"/>
          <p14:tracePt t="96877" x="4267200" y="4975225"/>
          <p14:tracePt t="96893" x="4343400" y="4968875"/>
          <p14:tracePt t="96910" x="4625975" y="4930775"/>
          <p14:tracePt t="96927" x="4816475" y="4930775"/>
          <p14:tracePt t="96943" x="4999038" y="4930775"/>
          <p14:tracePt t="96960" x="5197475" y="4930775"/>
          <p14:tracePt t="96977" x="5318125" y="4930775"/>
          <p14:tracePt t="96993" x="5432425" y="4983163"/>
          <p14:tracePt t="97010" x="5478463" y="4999038"/>
          <p14:tracePt t="97027" x="5486400" y="5006975"/>
          <p14:tracePt t="97062" x="5508625" y="5029200"/>
          <p14:tracePt t="97070" x="5524500" y="5075238"/>
          <p14:tracePt t="97078" x="5546725" y="5127625"/>
          <p14:tracePt t="97093" x="5570538" y="5181600"/>
          <p14:tracePt t="97110" x="5646738" y="5311775"/>
          <p14:tracePt t="97127" x="5676900" y="5372100"/>
          <p14:tracePt t="97144" x="5692775" y="5387975"/>
          <p14:tracePt t="97160" x="5692775" y="5402263"/>
          <p14:tracePt t="97177" x="5692775" y="5432425"/>
          <p14:tracePt t="97193" x="5616575" y="5494338"/>
          <p14:tracePt t="97210" x="5448300" y="5524500"/>
          <p14:tracePt t="97227" x="5219700" y="5540375"/>
          <p14:tracePt t="97244" x="5029200" y="5540375"/>
          <p14:tracePt t="97260" x="4830763" y="5540375"/>
          <p14:tracePt t="97277" x="4618038" y="5540375"/>
          <p14:tracePt t="97293" x="4549775" y="5540375"/>
          <p14:tracePt t="97310" x="4525963" y="5540375"/>
          <p14:tracePt t="97415" x="4518025" y="5540375"/>
          <p14:tracePt t="97429" x="4511675" y="5540375"/>
          <p14:tracePt t="97485" x="4503738" y="5540375"/>
          <p14:tracePt t="97493" x="4495800" y="5540375"/>
          <p14:tracePt t="98782" x="4487863" y="5540375"/>
          <p14:tracePt t="98790" x="4525963" y="5540375"/>
          <p14:tracePt t="98798" x="4618038" y="5554663"/>
          <p14:tracePt t="98811" x="4686300" y="5578475"/>
          <p14:tracePt t="98827" x="4784725" y="5592763"/>
          <p14:tracePt t="98844" x="4906963" y="5592763"/>
          <p14:tracePt t="98861" x="5113338" y="5584825"/>
          <p14:tracePt t="98877" x="5127625" y="5584825"/>
          <p14:tracePt t="98926" x="5135563" y="5584825"/>
          <p14:tracePt t="99454" x="5135563" y="5562600"/>
          <p14:tracePt t="99462" x="5189538" y="5502275"/>
          <p14:tracePt t="99470" x="5273675" y="5464175"/>
          <p14:tracePt t="99478" x="5318125" y="5432425"/>
          <p14:tracePt t="99494" x="5410200" y="5387975"/>
          <p14:tracePt t="99511" x="5540375" y="5318125"/>
          <p14:tracePt t="99528" x="5646738" y="5280025"/>
          <p14:tracePt t="99544" x="5676900" y="5273675"/>
          <p14:tracePt t="99838" x="5684838" y="5273675"/>
          <p14:tracePt t="99854" x="5692775" y="5273675"/>
          <p14:tracePt t="99886" x="5707063" y="5280025"/>
          <p14:tracePt t="99998" x="5715000" y="5280025"/>
        </p14:tracePtLst>
      </p14:laserTraceLst>
    </p:ext>
  </p:extLs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050" t="32744" r="19517" b="19794"/>
          <a:stretch/>
        </p:blipFill>
        <p:spPr>
          <a:xfrm>
            <a:off x="2618113" y="1657304"/>
            <a:ext cx="7003527" cy="3941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397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4001"/>
    </mc:Choice>
    <mc:Fallback xmlns="">
      <p:transition advTm="124001"/>
    </mc:Fallback>
  </mc:AlternateContent>
  <p:extLst>
    <p:ext uri="{3A86A75C-4F4B-4683-9AE1-C65F6400EC91}">
      <p14:laserTraceLst xmlns:p14="http://schemas.microsoft.com/office/powerpoint/2010/main">
        <p14:tracePtLst>
          <p14:tracePt t="544" x="5745163" y="5280025"/>
          <p14:tracePt t="552" x="5883275" y="5280025"/>
          <p14:tracePt t="560" x="6111875" y="5280025"/>
          <p14:tracePt t="574" x="6354763" y="5249863"/>
          <p14:tracePt t="591" x="6842125" y="5151438"/>
          <p14:tracePt t="607" x="7459663" y="4983163"/>
          <p14:tracePt t="624" x="8289925" y="4724400"/>
          <p14:tracePt t="640" x="8626475" y="4549775"/>
          <p14:tracePt t="657" x="8869363" y="4381500"/>
          <p14:tracePt t="674" x="8953500" y="4237038"/>
          <p14:tracePt t="690" x="8975725" y="4114800"/>
          <p14:tracePt t="707" x="8961438" y="3984625"/>
          <p14:tracePt t="724" x="8831263" y="3902075"/>
          <p14:tracePt t="740" x="8534400" y="3802063"/>
          <p14:tracePt t="757" x="8175625" y="3741738"/>
          <p14:tracePt t="774" x="8031163" y="3741738"/>
          <p14:tracePt t="1008" x="8031163" y="3733800"/>
          <p14:tracePt t="1024" x="8023225" y="3717925"/>
          <p14:tracePt t="1032" x="8008938" y="3679825"/>
          <p14:tracePt t="1040" x="7978775" y="3641725"/>
          <p14:tracePt t="1057" x="7894638" y="3551238"/>
          <p14:tracePt t="1074" x="7810500" y="3429000"/>
          <p14:tracePt t="1091" x="7704138" y="3246438"/>
          <p14:tracePt t="1107" x="7573963" y="3063875"/>
          <p14:tracePt t="1124" x="7391400" y="2841625"/>
          <p14:tracePt t="1141" x="7162800" y="2628900"/>
          <p14:tracePt t="1157" x="6880225" y="2430463"/>
          <p14:tracePt t="1174" x="6583363" y="2263775"/>
          <p14:tracePt t="1191" x="6308725" y="2117725"/>
          <p14:tracePt t="1207" x="6248400" y="2073275"/>
          <p14:tracePt t="1224" x="6194425" y="2041525"/>
          <p14:tracePt t="1488" x="6126163" y="2027238"/>
          <p14:tracePt t="1496" x="5959475" y="2027238"/>
          <p14:tracePt t="1507" x="5783263" y="2035175"/>
          <p14:tracePt t="1524" x="5470525" y="2035175"/>
          <p14:tracePt t="1541" x="5241925" y="2035175"/>
          <p14:tracePt t="1557" x="5051425" y="2035175"/>
          <p14:tracePt t="1574" x="4937125" y="2035175"/>
          <p14:tracePt t="1591" x="4899025" y="2019300"/>
          <p14:tracePt t="1664" x="4899025" y="2003425"/>
          <p14:tracePt t="1672" x="4899025" y="1989138"/>
          <p14:tracePt t="1680" x="4892675" y="1973263"/>
          <p14:tracePt t="1712" x="4884738" y="1973263"/>
          <p14:tracePt t="1840" x="4876800" y="1973263"/>
          <p14:tracePt t="1848" x="4860925" y="1981200"/>
          <p14:tracePt t="1858" x="4854575" y="1997075"/>
          <p14:tracePt t="1874" x="4830763" y="2011363"/>
          <p14:tracePt t="1891" x="4808538" y="2019300"/>
          <p14:tracePt t="1908" x="4800600" y="2035175"/>
          <p14:tracePt t="1924" x="4800600" y="2049463"/>
          <p14:tracePt t="2616" x="4800600" y="2041525"/>
          <p14:tracePt t="2624" x="4822825" y="2011363"/>
          <p14:tracePt t="2632" x="4838700" y="1997075"/>
          <p14:tracePt t="2641" x="4876800" y="1981200"/>
          <p14:tracePt t="2658" x="4953000" y="1951038"/>
          <p14:tracePt t="2675" x="5067300" y="1943100"/>
          <p14:tracePt t="2691" x="5227638" y="1943100"/>
          <p14:tracePt t="2708" x="5387975" y="1943100"/>
          <p14:tracePt t="2725" x="5502275" y="1943100"/>
          <p14:tracePt t="2741" x="5554663" y="1958975"/>
          <p14:tracePt t="2920" x="5562600" y="1965325"/>
          <p14:tracePt t="2936" x="5578475" y="1973263"/>
          <p14:tracePt t="2944" x="5584825" y="1981200"/>
          <p14:tracePt t="2952" x="5584825" y="2003425"/>
          <p14:tracePt t="2960" x="5584825" y="2011363"/>
          <p14:tracePt t="2974" x="5584825" y="2035175"/>
          <p14:tracePt t="2992" x="5584825" y="2125663"/>
          <p14:tracePt t="3008" x="5584825" y="2163763"/>
          <p14:tracePt t="3025" x="5524500" y="2187575"/>
          <p14:tracePt t="3041" x="5478463" y="2201863"/>
          <p14:tracePt t="3058" x="5464175" y="2201863"/>
          <p14:tracePt t="3168" x="5464175" y="2193925"/>
          <p14:tracePt t="3192" x="5478463" y="2193925"/>
          <p14:tracePt t="3200" x="5494338" y="2193925"/>
          <p14:tracePt t="3208" x="5502275" y="2193925"/>
          <p14:tracePt t="3225" x="5562600" y="2225675"/>
          <p14:tracePt t="3241" x="5707063" y="2247900"/>
          <p14:tracePt t="3258" x="5845175" y="2278063"/>
          <p14:tracePt t="3275" x="5989638" y="2301875"/>
          <p14:tracePt t="3291" x="6088063" y="2308225"/>
          <p14:tracePt t="3308" x="6156325" y="2316163"/>
          <p14:tracePt t="3325" x="6210300" y="2316163"/>
          <p14:tracePt t="3341" x="6270625" y="2316163"/>
          <p14:tracePt t="3358" x="6332538" y="2316163"/>
          <p14:tracePt t="3375" x="6469063" y="2316163"/>
          <p14:tracePt t="3391" x="6523038" y="2308225"/>
          <p14:tracePt t="3408" x="6721475" y="2286000"/>
          <p14:tracePt t="3425" x="6873875" y="2263775"/>
          <p14:tracePt t="3441" x="7026275" y="2255838"/>
          <p14:tracePt t="3458" x="7170738" y="2225675"/>
          <p14:tracePt t="3475" x="7323138" y="2225675"/>
          <p14:tracePt t="3491" x="7483475" y="2217738"/>
          <p14:tracePt t="3508" x="7627938" y="2217738"/>
          <p14:tracePt t="3525" x="7742238" y="2217738"/>
          <p14:tracePt t="3541" x="7818438" y="2209800"/>
          <p14:tracePt t="3558" x="7840663" y="2201863"/>
          <p14:tracePt t="3608" x="7848600" y="2193925"/>
          <p14:tracePt t="3624" x="7870825" y="2193925"/>
          <p14:tracePt t="3632" x="7908925" y="2193925"/>
          <p14:tracePt t="3641" x="7970838" y="2193925"/>
          <p14:tracePt t="3658" x="8107363" y="2193925"/>
          <p14:tracePt t="3675" x="8289925" y="2187575"/>
          <p14:tracePt t="3692" x="8474075" y="2179638"/>
          <p14:tracePt t="3708" x="8664575" y="2179638"/>
          <p14:tracePt t="3725" x="8839200" y="2171700"/>
          <p14:tracePt t="3742" x="8975725" y="2149475"/>
          <p14:tracePt t="3758" x="9105900" y="2133600"/>
          <p14:tracePt t="3775" x="9228138" y="2111375"/>
          <p14:tracePt t="3791" x="9280525" y="2103438"/>
          <p14:tracePt t="3808" x="9326563" y="2079625"/>
          <p14:tracePt t="3825" x="9372600" y="2073275"/>
          <p14:tracePt t="3842" x="9410700" y="2073275"/>
          <p14:tracePt t="3858" x="9464675" y="2057400"/>
          <p14:tracePt t="3875" x="9486900" y="2049463"/>
          <p14:tracePt t="3936" x="9456738" y="2041525"/>
          <p14:tracePt t="3944" x="9380538" y="2041525"/>
          <p14:tracePt t="3952" x="9250363" y="2041525"/>
          <p14:tracePt t="3960" x="9090025" y="2041525"/>
          <p14:tracePt t="3975" x="8861425" y="2041525"/>
          <p14:tracePt t="3992" x="7970838" y="2041525"/>
          <p14:tracePt t="4008" x="7489825" y="2041525"/>
          <p14:tracePt t="4025" x="7018338" y="2041525"/>
          <p14:tracePt t="4042" x="6621463" y="2041525"/>
          <p14:tracePt t="4058" x="6308725" y="2041525"/>
          <p14:tracePt t="4075" x="6035675" y="2041525"/>
          <p14:tracePt t="4092" x="5875338" y="2035175"/>
          <p14:tracePt t="4108" x="5753100" y="2035175"/>
          <p14:tracePt t="4125" x="5684838" y="2019300"/>
          <p14:tracePt t="4142" x="5661025" y="2019300"/>
          <p14:tracePt t="4224" x="5646738" y="2019300"/>
          <p14:tracePt t="4232" x="5638800" y="2019300"/>
          <p14:tracePt t="4242" x="5616575" y="2019300"/>
          <p14:tracePt t="4258" x="5608638" y="2019300"/>
          <p14:tracePt t="4280" x="5592763" y="2019300"/>
          <p14:tracePt t="4384" x="5600700" y="2019300"/>
          <p14:tracePt t="4408" x="5608638" y="2019300"/>
          <p14:tracePt t="4432" x="5616575" y="2019300"/>
          <p14:tracePt t="4448" x="5622925" y="2019300"/>
          <p14:tracePt t="4456" x="5630863" y="2019300"/>
          <p14:tracePt t="4464" x="5646738" y="2027238"/>
          <p14:tracePt t="4475" x="5668963" y="2027238"/>
          <p14:tracePt t="4492" x="5745163" y="2027238"/>
          <p14:tracePt t="4509" x="5837238" y="2027238"/>
          <p14:tracePt t="4525" x="5921375" y="2027238"/>
          <p14:tracePt t="4542" x="5965825" y="2019300"/>
          <p14:tracePt t="4624" x="5973763" y="2019300"/>
          <p14:tracePt t="4640" x="5981700" y="2011363"/>
          <p14:tracePt t="4816" x="5997575" y="1997075"/>
          <p14:tracePt t="4824" x="6049963" y="1989138"/>
          <p14:tracePt t="4832" x="6103938" y="1981200"/>
          <p14:tracePt t="4842" x="6180138" y="1973263"/>
          <p14:tracePt t="4859" x="6340475" y="1951038"/>
          <p14:tracePt t="4875" x="6438900" y="1935163"/>
          <p14:tracePt t="4892" x="6477000" y="1935163"/>
          <p14:tracePt t="4909" x="6477000" y="1927225"/>
          <p14:tracePt t="5072" x="6484938" y="1927225"/>
          <p14:tracePt t="5112" x="6499225" y="1927225"/>
          <p14:tracePt t="5128" x="6507163" y="1927225"/>
          <p14:tracePt t="5136" x="6515100" y="1927225"/>
          <p14:tracePt t="5144" x="6523038" y="1927225"/>
          <p14:tracePt t="5160" x="6537325" y="1927225"/>
          <p14:tracePt t="5175" x="6569075" y="1935163"/>
          <p14:tracePt t="5192" x="6735763" y="1965325"/>
          <p14:tracePt t="5209" x="6950075" y="1973263"/>
          <p14:tracePt t="5225" x="7208838" y="2003425"/>
          <p14:tracePt t="5242" x="7437438" y="2035175"/>
          <p14:tracePt t="5259" x="7620000" y="2057400"/>
          <p14:tracePt t="5275" x="7726363" y="2057400"/>
          <p14:tracePt t="5292" x="7742238" y="2057400"/>
          <p14:tracePt t="5448" x="7756525" y="2057400"/>
          <p14:tracePt t="5456" x="7764463" y="2057400"/>
          <p14:tracePt t="5472" x="7772400" y="2057400"/>
          <p14:tracePt t="5488" x="7780338" y="2057400"/>
          <p14:tracePt t="5504" x="7794625" y="2057400"/>
          <p14:tracePt t="5520" x="7826375" y="2057400"/>
          <p14:tracePt t="5528" x="7848600" y="2057400"/>
          <p14:tracePt t="5543" x="7924800" y="2057400"/>
          <p14:tracePt t="5559" x="8023225" y="2057400"/>
          <p14:tracePt t="5575" x="8153400" y="2057400"/>
          <p14:tracePt t="5592" x="8297863" y="2057400"/>
          <p14:tracePt t="5609" x="8442325" y="2057400"/>
          <p14:tracePt t="5626" x="8550275" y="2057400"/>
          <p14:tracePt t="5642" x="8602663" y="2041525"/>
          <p14:tracePt t="5659" x="8632825" y="2035175"/>
          <p14:tracePt t="5676" x="8648700" y="2035175"/>
          <p14:tracePt t="5728" x="8656638" y="2027238"/>
          <p14:tracePt t="5736" x="8670925" y="2019300"/>
          <p14:tracePt t="5744" x="8702675" y="2011363"/>
          <p14:tracePt t="5759" x="8740775" y="2011363"/>
          <p14:tracePt t="5775" x="8899525" y="1989138"/>
          <p14:tracePt t="5792" x="9021763" y="1973263"/>
          <p14:tracePt t="5809" x="9220200" y="1973263"/>
          <p14:tracePt t="5826" x="9394825" y="1973263"/>
          <p14:tracePt t="5842" x="9509125" y="1973263"/>
          <p14:tracePt t="5859" x="9555163" y="1973263"/>
          <p14:tracePt t="5984" x="9563100" y="1973263"/>
          <p14:tracePt t="5992" x="9563100" y="1997075"/>
          <p14:tracePt t="6000" x="9532938" y="2027238"/>
          <p14:tracePt t="6009" x="9494838" y="2073275"/>
          <p14:tracePt t="6026" x="9372600" y="2171700"/>
          <p14:tracePt t="6042" x="9174163" y="2263775"/>
          <p14:tracePt t="6059" x="8855075" y="2316163"/>
          <p14:tracePt t="6076" x="8351838" y="2324100"/>
          <p14:tracePt t="6092" x="7734300" y="2324100"/>
          <p14:tracePt t="6109" x="7108825" y="2324100"/>
          <p14:tracePt t="6126" x="6537325" y="2263775"/>
          <p14:tracePt t="6142" x="6096000" y="2193925"/>
          <p14:tracePt t="6159" x="5859463" y="2125663"/>
          <p14:tracePt t="6176" x="5707063" y="2079625"/>
          <p14:tracePt t="6192" x="5684838" y="2079625"/>
          <p14:tracePt t="6248" x="5684838" y="2073275"/>
          <p14:tracePt t="6256" x="5668963" y="2073275"/>
          <p14:tracePt t="6264" x="5654675" y="2073275"/>
          <p14:tracePt t="6276" x="5630863" y="2057400"/>
          <p14:tracePt t="6293" x="5570538" y="2049463"/>
          <p14:tracePt t="6309" x="5508625" y="2049463"/>
          <p14:tracePt t="6326" x="5448300" y="2049463"/>
          <p14:tracePt t="6343" x="5394325" y="2049463"/>
          <p14:tracePt t="6376" x="5387975" y="2041525"/>
          <p14:tracePt t="6416" x="5402263" y="2041525"/>
          <p14:tracePt t="6424" x="5432425" y="2035175"/>
          <p14:tracePt t="6432" x="5448300" y="2027238"/>
          <p14:tracePt t="6443" x="5478463" y="2027238"/>
          <p14:tracePt t="6459" x="5540375" y="2019300"/>
          <p14:tracePt t="6476" x="5554663" y="2011363"/>
          <p14:tracePt t="6493" x="5570538" y="2003425"/>
          <p14:tracePt t="6528" x="5570538" y="1997075"/>
          <p14:tracePt t="6544" x="5578475" y="1989138"/>
          <p14:tracePt t="6561" x="5592763" y="1981200"/>
          <p14:tracePt t="6576" x="5600700" y="1965325"/>
          <p14:tracePt t="6593" x="5616575" y="1943100"/>
          <p14:tracePt t="6609" x="5622925" y="1912938"/>
          <p14:tracePt t="6626" x="5638800" y="1866900"/>
          <p14:tracePt t="6643" x="5646738" y="1828800"/>
          <p14:tracePt t="6659" x="5646738" y="1806575"/>
          <p14:tracePt t="6676" x="5654675" y="1782763"/>
          <p14:tracePt t="6693" x="5654675" y="1768475"/>
          <p14:tracePt t="6709" x="5661025" y="1760538"/>
          <p14:tracePt t="6726" x="5668963" y="1744663"/>
          <p14:tracePt t="6743" x="5668963" y="1736725"/>
          <p14:tracePt t="6832" x="5684838" y="1752600"/>
          <p14:tracePt t="6840" x="5684838" y="1768475"/>
          <p14:tracePt t="6848" x="5692775" y="1798638"/>
          <p14:tracePt t="6859" x="5699125" y="1851025"/>
          <p14:tracePt t="6876" x="5707063" y="1927225"/>
          <p14:tracePt t="6893" x="5722938" y="2003425"/>
          <p14:tracePt t="6909" x="5730875" y="2065338"/>
          <p14:tracePt t="6926" x="5737225" y="2133600"/>
          <p14:tracePt t="6943" x="5737225" y="2179638"/>
          <p14:tracePt t="6959" x="5737225" y="2187575"/>
          <p14:tracePt t="7032" x="5745163" y="2187575"/>
          <p14:tracePt t="7040" x="5753100" y="2179638"/>
          <p14:tracePt t="7048" x="5753100" y="2171700"/>
          <p14:tracePt t="7059" x="5761038" y="2149475"/>
          <p14:tracePt t="7076" x="5768975" y="2111375"/>
          <p14:tracePt t="7093" x="5791200" y="2049463"/>
          <p14:tracePt t="7109" x="5829300" y="2003425"/>
          <p14:tracePt t="7126" x="5867400" y="1951038"/>
          <p14:tracePt t="7143" x="5927725" y="1882775"/>
          <p14:tracePt t="7159" x="5943600" y="1866900"/>
          <p14:tracePt t="7176" x="5973763" y="1851025"/>
          <p14:tracePt t="7209" x="5989638" y="1851025"/>
          <p14:tracePt t="7226" x="6011863" y="1851025"/>
          <p14:tracePt t="7243" x="6019800" y="1851025"/>
          <p14:tracePt t="7276" x="6035675" y="1858963"/>
          <p14:tracePt t="7309" x="6042025" y="1858963"/>
          <p14:tracePt t="7326" x="6049963" y="1858963"/>
          <p14:tracePt t="7343" x="6057900" y="1874838"/>
          <p14:tracePt t="7360" x="6065838" y="1874838"/>
          <p14:tracePt t="7376" x="6080125" y="1889125"/>
          <p14:tracePt t="8160" x="6080125" y="1905000"/>
          <p14:tracePt t="8168" x="6096000" y="1943100"/>
          <p14:tracePt t="8176" x="6118225" y="1973263"/>
          <p14:tracePt t="8193" x="6149975" y="2003425"/>
          <p14:tracePt t="8210" x="6188075" y="2011363"/>
          <p14:tracePt t="8227" x="6232525" y="2035175"/>
          <p14:tracePt t="8243" x="6264275" y="2041525"/>
          <p14:tracePt t="8260" x="6316663" y="2057400"/>
          <p14:tracePt t="8277" x="6346825" y="2057400"/>
          <p14:tracePt t="8293" x="6354763" y="2057400"/>
          <p14:tracePt t="8328" x="6362700" y="2057400"/>
          <p14:tracePt t="8345" x="6370638" y="2057400"/>
          <p14:tracePt t="8361" x="6384925" y="2057400"/>
          <p14:tracePt t="8376" x="6400800" y="2049463"/>
          <p14:tracePt t="8393" x="6461125" y="1997075"/>
          <p14:tracePt t="8410" x="6492875" y="1958975"/>
          <p14:tracePt t="8427" x="6515100" y="1920875"/>
          <p14:tracePt t="8443" x="6530975" y="1882775"/>
          <p14:tracePt t="8460" x="6545263" y="1844675"/>
          <p14:tracePt t="8477" x="6553200" y="1812925"/>
          <p14:tracePt t="8493" x="6561138" y="1798638"/>
          <p14:tracePt t="8510" x="6561138" y="1790700"/>
          <p14:tracePt t="8527" x="6575425" y="1774825"/>
          <p14:tracePt t="8543" x="6583363" y="1774825"/>
          <p14:tracePt t="8560" x="6599238" y="1774825"/>
          <p14:tracePt t="8577" x="6629400" y="1782763"/>
          <p14:tracePt t="8593" x="6683375" y="1836738"/>
          <p14:tracePt t="8610" x="6735763" y="1935163"/>
          <p14:tracePt t="8627" x="6773863" y="2011363"/>
          <p14:tracePt t="8643" x="6797675" y="2049463"/>
          <p14:tracePt t="8660" x="6804025" y="2073275"/>
          <p14:tracePt t="8752" x="6804025" y="2057400"/>
          <p14:tracePt t="8760" x="6804025" y="2041525"/>
          <p14:tracePt t="8768" x="6804025" y="2019300"/>
          <p14:tracePt t="8777" x="6804025" y="1997075"/>
          <p14:tracePt t="8793" x="6804025" y="1935163"/>
          <p14:tracePt t="8810" x="6804025" y="1874838"/>
          <p14:tracePt t="8827" x="6835775" y="1812925"/>
          <p14:tracePt t="8843" x="6858000" y="1782763"/>
          <p14:tracePt t="8860" x="6888163" y="1752600"/>
          <p14:tracePt t="8877" x="6896100" y="1744663"/>
          <p14:tracePt t="8893" x="6904038" y="1736725"/>
          <p14:tracePt t="8927" x="6911975" y="1736725"/>
          <p14:tracePt t="8943" x="6918325" y="1730375"/>
          <p14:tracePt t="8961" x="6934200" y="1714500"/>
          <p14:tracePt t="8992" x="6942138" y="1714500"/>
          <p14:tracePt t="9000" x="6942138" y="1706563"/>
          <p14:tracePt t="9032" x="6950075" y="1698625"/>
          <p14:tracePt t="9184" x="6956425" y="1698625"/>
          <p14:tracePt t="9208" x="6964363" y="1698625"/>
          <p14:tracePt t="9216" x="6972300" y="1698625"/>
          <p14:tracePt t="9240" x="6980238" y="1698625"/>
          <p14:tracePt t="9296" x="6988175" y="1706563"/>
          <p14:tracePt t="9336" x="6994525" y="1706563"/>
          <p14:tracePt t="9680" x="6994525" y="1736725"/>
          <p14:tracePt t="9688" x="6994525" y="1760538"/>
          <p14:tracePt t="9696" x="6994525" y="1798638"/>
          <p14:tracePt t="9710" x="6994525" y="1828800"/>
          <p14:tracePt t="9728" x="6994525" y="1973263"/>
          <p14:tracePt t="9744" x="7018338" y="2057400"/>
          <p14:tracePt t="9760" x="7048500" y="2111375"/>
          <p14:tracePt t="9777" x="7056438" y="2117725"/>
          <p14:tracePt t="9810" x="7064375" y="2117725"/>
          <p14:tracePt t="9888" x="7070725" y="2117725"/>
          <p14:tracePt t="9896" x="7070725" y="2111375"/>
          <p14:tracePt t="9904" x="7078663" y="2111375"/>
          <p14:tracePt t="9920" x="7078663" y="2095500"/>
          <p14:tracePt t="9928" x="7094538" y="2087563"/>
          <p14:tracePt t="9944" x="7102475" y="2079625"/>
          <p14:tracePt t="9960" x="7124700" y="2065338"/>
          <p14:tracePt t="9977" x="7146925" y="2049463"/>
          <p14:tracePt t="9994" x="7216775" y="2027238"/>
          <p14:tracePt t="10010" x="7239000" y="2011363"/>
          <p14:tracePt t="10027" x="7269163" y="1997075"/>
          <p14:tracePt t="10044" x="7277100" y="1997075"/>
          <p14:tracePt t="10061" x="7292975" y="1981200"/>
          <p14:tracePt t="10077" x="7292975" y="1973263"/>
          <p14:tracePt t="10094" x="7292975" y="1958975"/>
          <p14:tracePt t="10111" x="7292975" y="1935163"/>
          <p14:tracePt t="10127" x="7299325" y="1935163"/>
          <p14:tracePt t="10144" x="7299325" y="1927225"/>
          <p14:tracePt t="10176" x="7307263" y="1920875"/>
          <p14:tracePt t="10200" x="7315200" y="1920875"/>
          <p14:tracePt t="10208" x="7323138" y="1912938"/>
          <p14:tracePt t="10224" x="7337425" y="1912938"/>
          <p14:tracePt t="10240" x="7353300" y="1912938"/>
          <p14:tracePt t="10248" x="7361238" y="1912938"/>
          <p14:tracePt t="10264" x="7375525" y="1912938"/>
          <p14:tracePt t="10277" x="7383463" y="1912938"/>
          <p14:tracePt t="10294" x="7399338" y="1912938"/>
          <p14:tracePt t="10311" x="7407275" y="1912938"/>
          <p14:tracePt t="10327" x="7421563" y="1912938"/>
          <p14:tracePt t="10344" x="7429500" y="1912938"/>
          <p14:tracePt t="10400" x="7437438" y="1912938"/>
          <p14:tracePt t="10408" x="7445375" y="1912938"/>
          <p14:tracePt t="10416" x="7451725" y="1912938"/>
          <p14:tracePt t="10427" x="7467600" y="1912938"/>
          <p14:tracePt t="10444" x="7489825" y="1912938"/>
          <p14:tracePt t="10461" x="7497763" y="1912938"/>
          <p14:tracePt t="10477" x="7521575" y="1927225"/>
          <p14:tracePt t="10480" x="7535863" y="1927225"/>
          <p14:tracePt t="10494" x="7551738" y="1927225"/>
          <p14:tracePt t="10511" x="7597775" y="1927225"/>
          <p14:tracePt t="10527" x="7627938" y="1927225"/>
          <p14:tracePt t="10544" x="7666038" y="1927225"/>
          <p14:tracePt t="10561" x="7688263" y="1905000"/>
          <p14:tracePt t="10577" x="7718425" y="1882775"/>
          <p14:tracePt t="10594" x="7734300" y="1851025"/>
          <p14:tracePt t="10611" x="7750175" y="1828800"/>
          <p14:tracePt t="10627" x="7772400" y="1782763"/>
          <p14:tracePt t="10644" x="7794625" y="1752600"/>
          <p14:tracePt t="10661" x="7832725" y="1714500"/>
          <p14:tracePt t="10678" x="7864475" y="1676400"/>
          <p14:tracePt t="10694" x="7886700" y="1660525"/>
          <p14:tracePt t="10711" x="7932738" y="1616075"/>
          <p14:tracePt t="10727" x="7947025" y="1616075"/>
          <p14:tracePt t="10744" x="7970838" y="1616075"/>
          <p14:tracePt t="10761" x="7993063" y="1616075"/>
          <p14:tracePt t="10778" x="8023225" y="1616075"/>
          <p14:tracePt t="10794" x="8069263" y="1638300"/>
          <p14:tracePt t="10811" x="8153400" y="1698625"/>
          <p14:tracePt t="10827" x="8229600" y="1768475"/>
          <p14:tracePt t="10844" x="8259763" y="1828800"/>
          <p14:tracePt t="10861" x="8267700" y="1866900"/>
          <p14:tracePt t="10877" x="8267700" y="1897063"/>
          <p14:tracePt t="10894" x="8267700" y="1912938"/>
          <p14:tracePt t="10911" x="8259763" y="1912938"/>
          <p14:tracePt t="10927" x="8251825" y="1912938"/>
          <p14:tracePt t="10944" x="8245475" y="1912938"/>
          <p14:tracePt t="10961" x="8237538" y="1912938"/>
          <p14:tracePt t="10978" x="8229600" y="1912938"/>
          <p14:tracePt t="10994" x="8229600" y="1897063"/>
          <p14:tracePt t="11088" x="8229600" y="1920875"/>
          <p14:tracePt t="11096" x="8229600" y="1958975"/>
          <p14:tracePt t="11104" x="8245475" y="2003425"/>
          <p14:tracePt t="11112" x="8259763" y="2057400"/>
          <p14:tracePt t="11127" x="8289925" y="2117725"/>
          <p14:tracePt t="11144" x="8328025" y="2155825"/>
          <p14:tracePt t="11161" x="8343900" y="2171700"/>
          <p14:tracePt t="11208" x="8351838" y="2171700"/>
          <p14:tracePt t="11216" x="8374063" y="2155825"/>
          <p14:tracePt t="11228" x="8374063" y="2141538"/>
          <p14:tracePt t="11244" x="8374063" y="2079625"/>
          <p14:tracePt t="11261" x="8382000" y="2003425"/>
          <p14:tracePt t="11278" x="8397875" y="1935163"/>
          <p14:tracePt t="11294" x="8397875" y="1897063"/>
          <p14:tracePt t="11311" x="8397875" y="1874838"/>
          <p14:tracePt t="11400" x="8404225" y="1874838"/>
          <p14:tracePt t="11416" x="8428038" y="1882775"/>
          <p14:tracePt t="11440" x="8435975" y="1882775"/>
          <p14:tracePt t="11448" x="8442325" y="1882775"/>
          <p14:tracePt t="11456" x="8450263" y="1889125"/>
          <p14:tracePt t="11472" x="8466138" y="1897063"/>
          <p14:tracePt t="11504" x="8474075" y="1905000"/>
          <p14:tracePt t="11520" x="8480425" y="1905000"/>
          <p14:tracePt t="11575" x="8480425" y="1912938"/>
          <p14:tracePt t="11599" x="8480425" y="1920875"/>
          <p14:tracePt t="11615" x="8488363" y="1927225"/>
          <p14:tracePt t="11639" x="8496300" y="1935163"/>
          <p14:tracePt t="11655" x="8504238" y="1935163"/>
          <p14:tracePt t="11663" x="8512175" y="1943100"/>
          <p14:tracePt t="11768" x="8518525" y="1943100"/>
          <p14:tracePt t="11776" x="8526463" y="1943100"/>
          <p14:tracePt t="11784" x="8534400" y="1943100"/>
          <p14:tracePt t="11794" x="8542338" y="1943100"/>
          <p14:tracePt t="11811" x="8572500" y="1927225"/>
          <p14:tracePt t="11828" x="8594725" y="1920875"/>
          <p14:tracePt t="11844" x="8626475" y="1912938"/>
          <p14:tracePt t="11861" x="8670925" y="1912938"/>
          <p14:tracePt t="11878" x="8732838" y="1912938"/>
          <p14:tracePt t="11894" x="8801100" y="1912938"/>
          <p14:tracePt t="11911" x="8839200" y="1912938"/>
          <p14:tracePt t="11928" x="8899525" y="1912938"/>
          <p14:tracePt t="11945" x="8931275" y="1927225"/>
          <p14:tracePt t="11961" x="8937625" y="1935163"/>
          <p14:tracePt t="11978" x="8945563" y="1935163"/>
          <p14:tracePt t="12056" x="8953500" y="1935163"/>
          <p14:tracePt t="12072" x="8953500" y="1943100"/>
          <p14:tracePt t="12080" x="8961438" y="1958975"/>
          <p14:tracePt t="12088" x="8975725" y="1973263"/>
          <p14:tracePt t="12096" x="9007475" y="2003425"/>
          <p14:tracePt t="12111" x="9013825" y="2011363"/>
          <p14:tracePt t="12128" x="9045575" y="2041525"/>
          <p14:tracePt t="12145" x="9051925" y="2041525"/>
          <p14:tracePt t="12178" x="9067800" y="2041525"/>
          <p14:tracePt t="12195" x="9105900" y="2041525"/>
          <p14:tracePt t="12211" x="9144000" y="2041525"/>
          <p14:tracePt t="12228" x="9166225" y="2041525"/>
          <p14:tracePt t="12245" x="9204325" y="2027238"/>
          <p14:tracePt t="12261" x="9228138" y="2011363"/>
          <p14:tracePt t="12278" x="9236075" y="1997075"/>
          <p14:tracePt t="12295" x="9250363" y="1981200"/>
          <p14:tracePt t="12344" x="9250363" y="1973263"/>
          <p14:tracePt t="12360" x="9250363" y="1965325"/>
          <p14:tracePt t="12368" x="9242425" y="1965325"/>
          <p14:tracePt t="12378" x="9220200" y="1958975"/>
          <p14:tracePt t="12395" x="9220200" y="1943100"/>
          <p14:tracePt t="12848" x="9258300" y="1943100"/>
          <p14:tracePt t="12856" x="9258300" y="1935163"/>
          <p14:tracePt t="12864" x="9266238" y="1935163"/>
          <p14:tracePt t="12878" x="9280525" y="1935163"/>
          <p14:tracePt t="12895" x="9304338" y="1927225"/>
          <p14:tracePt t="12912" x="9304338" y="1920875"/>
          <p14:tracePt t="12968" x="9296400" y="1920875"/>
          <p14:tracePt t="12976" x="9266238" y="1927225"/>
          <p14:tracePt t="12985" x="9242425" y="1951038"/>
          <p14:tracePt t="12995" x="9204325" y="1981200"/>
          <p14:tracePt t="13012" x="9090025" y="2035175"/>
          <p14:tracePt t="13028" x="8923338" y="2111375"/>
          <p14:tracePt t="13045" x="8664575" y="2209800"/>
          <p14:tracePt t="13062" x="8229600" y="2332038"/>
          <p14:tracePt t="13078" x="7734300" y="2408238"/>
          <p14:tracePt t="13095" x="6858000" y="2422525"/>
          <p14:tracePt t="13111" x="6362700" y="2422525"/>
          <p14:tracePt t="13128" x="5905500" y="2422525"/>
          <p14:tracePt t="13145" x="5540375" y="2339975"/>
          <p14:tracePt t="13162" x="5287963" y="2270125"/>
          <p14:tracePt t="13178" x="5083175" y="2217738"/>
          <p14:tracePt t="13195" x="4945063" y="2187575"/>
          <p14:tracePt t="13212" x="4854575" y="2155825"/>
          <p14:tracePt t="13228" x="4784725" y="2149475"/>
          <p14:tracePt t="13245" x="4708525" y="2149475"/>
          <p14:tracePt t="13262" x="4640263" y="2149475"/>
          <p14:tracePt t="13278" x="4533900" y="2163763"/>
          <p14:tracePt t="13295" x="4373563" y="2209800"/>
          <p14:tracePt t="13311" x="4251325" y="2255838"/>
          <p14:tracePt t="13328" x="4122738" y="2332038"/>
          <p14:tracePt t="13345" x="4008438" y="2400300"/>
          <p14:tracePt t="13362" x="3916363" y="2468563"/>
          <p14:tracePt t="13378" x="3894138" y="2506663"/>
          <p14:tracePt t="13395" x="3886200" y="2530475"/>
          <p14:tracePt t="13412" x="3886200" y="2544763"/>
          <p14:tracePt t="13428" x="3886200" y="2560638"/>
          <p14:tracePt t="13445" x="3886200" y="2568575"/>
          <p14:tracePt t="13462" x="3902075" y="2582863"/>
          <p14:tracePt t="13520" x="3924300" y="2582863"/>
          <p14:tracePt t="13528" x="3932238" y="2582863"/>
          <p14:tracePt t="13536" x="3946525" y="2582863"/>
          <p14:tracePt t="13545" x="3970338" y="2582863"/>
          <p14:tracePt t="13562" x="4008438" y="2582863"/>
          <p14:tracePt t="13578" x="4046538" y="2582863"/>
          <p14:tracePt t="13595" x="4106863" y="2574925"/>
          <p14:tracePt t="13612" x="4168775" y="2568575"/>
          <p14:tracePt t="13628" x="4275138" y="2560638"/>
          <p14:tracePt t="13645" x="4435475" y="2536825"/>
          <p14:tracePt t="13662" x="4587875" y="2530475"/>
          <p14:tracePt t="13679" x="4678363" y="2522538"/>
          <p14:tracePt t="13695" x="4770438" y="2522538"/>
          <p14:tracePt t="13712" x="4830763" y="2522538"/>
          <p14:tracePt t="13728" x="4838700" y="2522538"/>
          <p14:tracePt t="13745" x="4854575" y="2522538"/>
          <p14:tracePt t="13792" x="4860925" y="2522538"/>
          <p14:tracePt t="13800" x="4868863" y="2522538"/>
          <p14:tracePt t="13812" x="4876800" y="2522538"/>
          <p14:tracePt t="13829" x="4914900" y="2522538"/>
          <p14:tracePt t="13845" x="4975225" y="2530475"/>
          <p14:tracePt t="13862" x="5075238" y="2536825"/>
          <p14:tracePt t="13879" x="5235575" y="2536825"/>
          <p14:tracePt t="13895" x="5372100" y="2544763"/>
          <p14:tracePt t="13912" x="5494338" y="2544763"/>
          <p14:tracePt t="13929" x="5570538" y="2544763"/>
          <p14:tracePt t="13945" x="5616575" y="2544763"/>
          <p14:tracePt t="13984" x="5622925" y="2544763"/>
          <p14:tracePt t="13995" x="5630863" y="2536825"/>
          <p14:tracePt t="14012" x="5630863" y="2506663"/>
          <p14:tracePt t="14029" x="5630863" y="2484438"/>
          <p14:tracePt t="14184" x="5630863" y="2476500"/>
          <p14:tracePt t="14192" x="5608638" y="2460625"/>
          <p14:tracePt t="14200" x="5584825" y="2460625"/>
          <p14:tracePt t="14212" x="5524500" y="2454275"/>
          <p14:tracePt t="14229" x="5387975" y="2408238"/>
          <p14:tracePt t="14245" x="5197475" y="2354263"/>
          <p14:tracePt t="14262" x="4991100" y="2293938"/>
          <p14:tracePt t="14279" x="4754563" y="2225675"/>
          <p14:tracePt t="14295" x="4664075" y="2201863"/>
          <p14:tracePt t="14312" x="4648200" y="2193925"/>
          <p14:tracePt t="14504" x="4702175" y="2193925"/>
          <p14:tracePt t="14512" x="4770438" y="2232025"/>
          <p14:tracePt t="14520" x="4868863" y="2263775"/>
          <p14:tracePt t="14529" x="4991100" y="2332038"/>
          <p14:tracePt t="14545" x="5426075" y="2506663"/>
          <p14:tracePt t="14562" x="5897563" y="2651125"/>
          <p14:tracePt t="14579" x="6370638" y="2751138"/>
          <p14:tracePt t="14595" x="6705600" y="2759075"/>
          <p14:tracePt t="14612" x="7018338" y="2759075"/>
          <p14:tracePt t="14629" x="7231063" y="2743200"/>
          <p14:tracePt t="14646" x="7345363" y="2689225"/>
          <p14:tracePt t="14662" x="7391400" y="2644775"/>
          <p14:tracePt t="14679" x="7413625" y="2598738"/>
          <p14:tracePt t="14695" x="7413625" y="2514600"/>
          <p14:tracePt t="14712" x="7413625" y="2454275"/>
          <p14:tracePt t="14729" x="7407275" y="2408238"/>
          <p14:tracePt t="14746" x="7399338" y="2400300"/>
          <p14:tracePt t="14856" x="7391400" y="2400300"/>
          <p14:tracePt t="14864" x="7383463" y="2400300"/>
          <p14:tracePt t="14872" x="7369175" y="2400300"/>
          <p14:tracePt t="14880" x="7361238" y="2400300"/>
          <p14:tracePt t="14895" x="7299325" y="2408238"/>
          <p14:tracePt t="14912" x="7239000" y="2454275"/>
          <p14:tracePt t="14929" x="7200900" y="2476500"/>
          <p14:tracePt t="14946" x="7146925" y="2498725"/>
          <p14:tracePt t="14962" x="7124700" y="2498725"/>
          <p14:tracePt t="14979" x="7116763" y="2498725"/>
          <p14:tracePt t="14996" x="7108825" y="2498725"/>
          <p14:tracePt t="15012" x="7102475" y="2498725"/>
          <p14:tracePt t="15029" x="7094538" y="2476500"/>
          <p14:tracePt t="15046" x="7086600" y="2422525"/>
          <p14:tracePt t="15062" x="7078663" y="2378075"/>
          <p14:tracePt t="15079" x="7078663" y="2308225"/>
          <p14:tracePt t="15096" x="7078663" y="2278063"/>
          <p14:tracePt t="15112" x="7078663" y="2247900"/>
          <p14:tracePt t="15129" x="7078663" y="2217738"/>
          <p14:tracePt t="15146" x="7078663" y="2201863"/>
          <p14:tracePt t="15240" x="7078663" y="2217738"/>
          <p14:tracePt t="15248" x="7078663" y="2270125"/>
          <p14:tracePt t="15256" x="7094538" y="2324100"/>
          <p14:tracePt t="15264" x="7108825" y="2384425"/>
          <p14:tracePt t="15279" x="7124700" y="2430463"/>
          <p14:tracePt t="15296" x="7162800" y="2522538"/>
          <p14:tracePt t="15312" x="7185025" y="2536825"/>
          <p14:tracePt t="15329" x="7192963" y="2544763"/>
          <p14:tracePt t="15368" x="7200900" y="2544763"/>
          <p14:tracePt t="15384" x="7216775" y="2544763"/>
          <p14:tracePt t="15396" x="7246938" y="2530475"/>
          <p14:tracePt t="15412" x="7269163" y="2492375"/>
          <p14:tracePt t="15429" x="7307263" y="2438400"/>
          <p14:tracePt t="15446" x="7331075" y="2408238"/>
          <p14:tracePt t="15462" x="7345363" y="2400300"/>
          <p14:tracePt t="15479" x="7369175" y="2378075"/>
          <p14:tracePt t="15576" x="7375525" y="2378075"/>
          <p14:tracePt t="15592" x="7383463" y="2378075"/>
          <p14:tracePt t="15600" x="7391400" y="2378075"/>
          <p14:tracePt t="15612" x="7391400" y="2392363"/>
          <p14:tracePt t="15629" x="7407275" y="2438400"/>
          <p14:tracePt t="15646" x="7413625" y="2476500"/>
          <p14:tracePt t="15663" x="7413625" y="2498725"/>
          <p14:tracePt t="15679" x="7413625" y="2514600"/>
          <p14:tracePt t="15752" x="7407275" y="2514600"/>
          <p14:tracePt t="15760" x="7407275" y="2498725"/>
          <p14:tracePt t="15768" x="7383463" y="2460625"/>
          <p14:tracePt t="15779" x="7375525" y="2446338"/>
          <p14:tracePt t="15796" x="7331075" y="2378075"/>
          <p14:tracePt t="15813" x="7307263" y="2339975"/>
          <p14:tracePt t="15829" x="7292975" y="2301875"/>
          <p14:tracePt t="15846" x="7285038" y="2278063"/>
          <p14:tracePt t="15863" x="7285038" y="2263775"/>
          <p14:tracePt t="16144" x="7277100" y="2255838"/>
          <p14:tracePt t="16160" x="7269163" y="2255838"/>
          <p14:tracePt t="16168" x="7261225" y="2263775"/>
          <p14:tracePt t="16179" x="7261225" y="2270125"/>
          <p14:tracePt t="16196" x="7254875" y="2278063"/>
          <p14:tracePt t="16213" x="7239000" y="2308225"/>
          <p14:tracePt t="16229" x="7223125" y="2354263"/>
          <p14:tracePt t="16246" x="7208838" y="2400300"/>
          <p14:tracePt t="16263" x="7208838" y="2454275"/>
          <p14:tracePt t="16279" x="7200900" y="2498725"/>
          <p14:tracePt t="16296" x="7200900" y="2544763"/>
          <p14:tracePt t="16313" x="7200900" y="2598738"/>
          <p14:tracePt t="16329" x="7200900" y="2644775"/>
          <p14:tracePt t="16346" x="7223125" y="2697163"/>
          <p14:tracePt t="16363" x="7246938" y="2720975"/>
          <p14:tracePt t="16379" x="7292975" y="2720975"/>
          <p14:tracePt t="16396" x="7361238" y="2720975"/>
          <p14:tracePt t="16413" x="7429500" y="2713038"/>
          <p14:tracePt t="16429" x="7505700" y="2651125"/>
          <p14:tracePt t="16446" x="7551738" y="2560638"/>
          <p14:tracePt t="16464" x="7573963" y="2430463"/>
          <p14:tracePt t="16479" x="7573963" y="2392363"/>
          <p14:tracePt t="16496" x="7573963" y="2378075"/>
          <p14:tracePt t="16600" x="7573963" y="2392363"/>
          <p14:tracePt t="16608" x="7573963" y="2416175"/>
          <p14:tracePt t="16616" x="7559675" y="2468563"/>
          <p14:tracePt t="16630" x="7543800" y="2498725"/>
          <p14:tracePt t="16646" x="7527925" y="2606675"/>
          <p14:tracePt t="16663" x="7505700" y="2720975"/>
          <p14:tracePt t="16679" x="7489825" y="2743200"/>
          <p14:tracePt t="16696" x="7489825" y="2751138"/>
          <p14:tracePt t="16713" x="7483475" y="2751138"/>
          <p14:tracePt t="16752" x="7475538" y="2751138"/>
          <p14:tracePt t="16768" x="7475538" y="2743200"/>
          <p14:tracePt t="16780" x="7475538" y="2735263"/>
          <p14:tracePt t="16796" x="7475538" y="2727325"/>
          <p14:tracePt t="16813" x="7475538" y="2720975"/>
          <p14:tracePt t="17312" x="7467600" y="2713038"/>
          <p14:tracePt t="17456" x="7459663" y="2713038"/>
          <p14:tracePt t="18624" x="7451725" y="2705100"/>
          <p14:tracePt t="18640" x="7445375" y="2705100"/>
          <p14:tracePt t="18648" x="7429500" y="2697163"/>
          <p14:tracePt t="18656" x="7407275" y="2689225"/>
          <p14:tracePt t="18664" x="7361238" y="2682875"/>
          <p14:tracePt t="18680" x="7231063" y="2644775"/>
          <p14:tracePt t="18697" x="7026275" y="2606675"/>
          <p14:tracePt t="18714" x="6697663" y="2568575"/>
          <p14:tracePt t="18730" x="6400800" y="2522538"/>
          <p14:tracePt t="18747" x="6088063" y="2468563"/>
          <p14:tracePt t="18764" x="5783263" y="2454275"/>
          <p14:tracePt t="18780" x="5508625" y="2416175"/>
          <p14:tracePt t="18797" x="5311775" y="2416175"/>
          <p14:tracePt t="18814" x="5189538" y="2416175"/>
          <p14:tracePt t="18830" x="5135563" y="2416175"/>
          <p14:tracePt t="18847" x="5127625" y="2416175"/>
          <p14:tracePt t="18976" x="5121275" y="2416175"/>
          <p14:tracePt t="18984" x="5113338" y="2408238"/>
          <p14:tracePt t="18992" x="5113338" y="2384425"/>
          <p14:tracePt t="19000" x="5105400" y="2378075"/>
          <p14:tracePt t="19014" x="5097463" y="2370138"/>
          <p14:tracePt t="19031" x="5097463" y="2346325"/>
          <p14:tracePt t="19047" x="5083175" y="2308225"/>
          <p14:tracePt t="19064" x="5067300" y="2301875"/>
          <p14:tracePt t="19080" x="5059363" y="2286000"/>
          <p14:tracePt t="19097" x="5045075" y="2286000"/>
          <p14:tracePt t="19114" x="5037138" y="2286000"/>
          <p14:tracePt t="19130" x="5013325" y="2286000"/>
          <p14:tracePt t="19147" x="4983163" y="2286000"/>
          <p14:tracePt t="19164" x="4960938" y="2286000"/>
          <p14:tracePt t="19180" x="4945063" y="2278063"/>
          <p14:tracePt t="19197" x="4914900" y="2263775"/>
          <p14:tracePt t="19214" x="4899025" y="2247900"/>
          <p14:tracePt t="19231" x="4892675" y="2239963"/>
          <p14:tracePt t="19247" x="4868863" y="2217738"/>
          <p14:tracePt t="19264" x="4846638" y="2193925"/>
          <p14:tracePt t="19280" x="4838700" y="2179638"/>
          <p14:tracePt t="19297" x="4830763" y="2171700"/>
          <p14:tracePt t="19360" x="4822825" y="2163763"/>
          <p14:tracePt t="19376" x="4822825" y="2155825"/>
          <p14:tracePt t="19400" x="4822825" y="2149475"/>
          <p14:tracePt t="19440" x="4822825" y="2141538"/>
          <p14:tracePt t="19672" x="4822825" y="2133600"/>
          <p14:tracePt t="32384" x="4822825" y="2149475"/>
          <p14:tracePt t="32392" x="4906963" y="2171700"/>
          <p14:tracePt t="32402" x="4999038" y="2187575"/>
          <p14:tracePt t="32419" x="5211763" y="2232025"/>
          <p14:tracePt t="32435" x="5486400" y="2270125"/>
          <p14:tracePt t="32452" x="5775325" y="2270125"/>
          <p14:tracePt t="32469" x="6011863" y="2270125"/>
          <p14:tracePt t="32485" x="6248400" y="2270125"/>
          <p14:tracePt t="32502" x="6392863" y="2270125"/>
          <p14:tracePt t="32519" x="6515100" y="2270125"/>
          <p14:tracePt t="32632" x="6530975" y="2270125"/>
          <p14:tracePt t="32640" x="6553200" y="2263775"/>
          <p14:tracePt t="32652" x="6575425" y="2263775"/>
          <p14:tracePt t="32669" x="6629400" y="2263775"/>
          <p14:tracePt t="32685" x="6675438" y="2263775"/>
          <p14:tracePt t="32702" x="6765925" y="2263775"/>
          <p14:tracePt t="32719" x="6888163" y="2293938"/>
          <p14:tracePt t="32735" x="7064375" y="2354263"/>
          <p14:tracePt t="32752" x="7124700" y="2378075"/>
          <p14:tracePt t="32769" x="7140575" y="2384425"/>
          <p14:tracePt t="32802" x="7140575" y="2400300"/>
          <p14:tracePt t="32819" x="7146925" y="2460625"/>
          <p14:tracePt t="32835" x="7154863" y="2522538"/>
          <p14:tracePt t="32852" x="7154863" y="2582863"/>
          <p14:tracePt t="32869" x="7162800" y="2628900"/>
          <p14:tracePt t="32885" x="7178675" y="2689225"/>
          <p14:tracePt t="32902" x="7185025" y="2743200"/>
          <p14:tracePt t="32919" x="7185025" y="2751138"/>
          <p14:tracePt t="32960" x="7185025" y="2759075"/>
          <p14:tracePt t="32969" x="7185025" y="2765425"/>
          <p14:tracePt t="32985" x="7185025" y="2773363"/>
          <p14:tracePt t="33002" x="7185025" y="2781300"/>
          <p14:tracePt t="33019" x="7185025" y="2789238"/>
          <p14:tracePt t="33072" x="7170738" y="2803525"/>
          <p14:tracePt t="33080" x="7140575" y="2811463"/>
          <p14:tracePt t="33088" x="7116763" y="2827338"/>
          <p14:tracePt t="33102" x="7094538" y="2835275"/>
          <p14:tracePt t="33119" x="6956425" y="2911475"/>
          <p14:tracePt t="33135" x="6850063" y="2963863"/>
          <p14:tracePt t="33152" x="6743700" y="3009900"/>
          <p14:tracePt t="33169" x="6659563" y="3048000"/>
          <p14:tracePt t="33186" x="6629400" y="3055938"/>
          <p14:tracePt t="33202" x="6607175" y="3063875"/>
          <p14:tracePt t="33219" x="6599238" y="3070225"/>
          <p14:tracePt t="33236" x="6569075" y="3078163"/>
          <p14:tracePt t="33252" x="6530975" y="3101975"/>
          <p14:tracePt t="33269" x="6484938" y="3146425"/>
          <p14:tracePt t="33286" x="6430963" y="3192463"/>
          <p14:tracePt t="33303" x="6400800" y="3208338"/>
          <p14:tracePt t="33616" x="6392863" y="3230563"/>
          <p14:tracePt t="33624" x="6378575" y="3254375"/>
          <p14:tracePt t="33636" x="6370638" y="3292475"/>
          <p14:tracePt t="33652" x="6362700" y="3298825"/>
          <p14:tracePt t="33672" x="6362700" y="3292475"/>
          <p14:tracePt t="33686" x="6362700" y="3284538"/>
          <p14:tracePt t="33703" x="6362700" y="3216275"/>
          <p14:tracePt t="33719" x="6362700" y="3200400"/>
          <p14:tracePt t="33736" x="6362700" y="3178175"/>
          <p14:tracePt t="33752" x="6362700" y="3170238"/>
          <p14:tracePt t="33769" x="6362700" y="3154363"/>
          <p14:tracePt t="33786" x="6362700" y="3140075"/>
          <p14:tracePt t="33802" x="6362700" y="3108325"/>
          <p14:tracePt t="33819" x="6362700" y="3063875"/>
          <p14:tracePt t="33836" x="6340475" y="3009900"/>
          <p14:tracePt t="33852" x="6332538" y="2955925"/>
          <p14:tracePt t="33869" x="6302375" y="2895600"/>
          <p14:tracePt t="33886" x="6278563" y="2849563"/>
          <p14:tracePt t="33903" x="6270625" y="2819400"/>
          <p14:tracePt t="33919" x="6264275" y="2803525"/>
          <p14:tracePt t="33936" x="6248400" y="2765425"/>
          <p14:tracePt t="33952" x="6218238" y="2713038"/>
          <p14:tracePt t="33969" x="6188075" y="2659063"/>
          <p14:tracePt t="33986" x="6164263" y="2628900"/>
          <p14:tracePt t="34003" x="6149975" y="2590800"/>
          <p14:tracePt t="34019" x="6126163" y="2574925"/>
          <p14:tracePt t="34036" x="6111875" y="2544763"/>
          <p14:tracePt t="34069" x="6096000" y="2530475"/>
          <p14:tracePt t="34086" x="6088063" y="2514600"/>
          <p14:tracePt t="34103" x="6042025" y="2468563"/>
          <p14:tracePt t="34119" x="6027738" y="2454275"/>
          <p14:tracePt t="34136" x="6011863" y="2408238"/>
          <p14:tracePt t="34153" x="5997575" y="2400300"/>
          <p14:tracePt t="34186" x="5997575" y="2392363"/>
          <p14:tracePt t="34224" x="5997575" y="2384425"/>
          <p14:tracePt t="34232" x="5997575" y="2378075"/>
          <p14:tracePt t="34240" x="5997575" y="2370138"/>
          <p14:tracePt t="34256" x="5997575" y="2362200"/>
          <p14:tracePt t="34269" x="5997575" y="2354263"/>
          <p14:tracePt t="34286" x="5997575" y="2346325"/>
          <p14:tracePt t="34528" x="5973763" y="2346325"/>
          <p14:tracePt t="34536" x="5943600" y="2378075"/>
          <p14:tracePt t="34544" x="5921375" y="2408238"/>
          <p14:tracePt t="34553" x="5897563" y="2438400"/>
          <p14:tracePt t="34569" x="5837238" y="2506663"/>
          <p14:tracePt t="34586" x="5730875" y="2598738"/>
          <p14:tracePt t="34603" x="5570538" y="2727325"/>
          <p14:tracePt t="34619" x="5356225" y="2879725"/>
          <p14:tracePt t="34636" x="5067300" y="3055938"/>
          <p14:tracePt t="34653" x="4784725" y="3222625"/>
          <p14:tracePt t="34669" x="4572000" y="3322638"/>
          <p14:tracePt t="34686" x="4403725" y="3390900"/>
          <p14:tracePt t="34703" x="4283075" y="3421063"/>
          <p14:tracePt t="34719" x="4259263" y="3421063"/>
          <p14:tracePt t="34753" x="4251325" y="3421063"/>
          <p14:tracePt t="34769" x="4237038" y="3421063"/>
          <p14:tracePt t="34786" x="4221163" y="3413125"/>
          <p14:tracePt t="34803" x="4191000" y="3390900"/>
          <p14:tracePt t="34819" x="4144963" y="3368675"/>
          <p14:tracePt t="34936" x="4144963" y="3360738"/>
          <p14:tracePt t="34944" x="4144963" y="3344863"/>
          <p14:tracePt t="34953" x="4160838" y="3330575"/>
          <p14:tracePt t="34970" x="4221163" y="3292475"/>
          <p14:tracePt t="34986" x="4267200" y="3268663"/>
          <p14:tracePt t="35003" x="4321175" y="3238500"/>
          <p14:tracePt t="35020" x="4343400" y="3230563"/>
          <p14:tracePt t="35036" x="4359275" y="3222625"/>
          <p14:tracePt t="35080" x="4365625" y="3222625"/>
          <p14:tracePt t="35096" x="4373563" y="3222625"/>
          <p14:tracePt t="35120" x="4381500" y="3238500"/>
          <p14:tracePt t="35128" x="4389438" y="3254375"/>
          <p14:tracePt t="35136" x="4397375" y="3260725"/>
          <p14:tracePt t="35153" x="4419600" y="3306763"/>
          <p14:tracePt t="35170" x="4427538" y="3330575"/>
          <p14:tracePt t="35186" x="4441825" y="3336925"/>
          <p14:tracePt t="35203" x="4449763" y="3344863"/>
          <p14:tracePt t="35368" x="4441825" y="3344863"/>
          <p14:tracePt t="35384" x="4427538" y="3344863"/>
          <p14:tracePt t="35512" x="4419600" y="3344863"/>
          <p14:tracePt t="35568" x="4411663" y="3344863"/>
          <p14:tracePt t="35888" x="4403725" y="3336925"/>
          <p14:tracePt t="35936" x="4397375" y="3336925"/>
          <p14:tracePt t="38112" x="4403725" y="3336925"/>
          <p14:tracePt t="38120" x="4403725" y="3352800"/>
          <p14:tracePt t="38128" x="4403725" y="3375025"/>
          <p14:tracePt t="38137" x="4403725" y="3398838"/>
          <p14:tracePt t="38154" x="4419600" y="3467100"/>
          <p14:tracePt t="38171" x="4449763" y="3597275"/>
          <p14:tracePt t="38187" x="4487863" y="3741738"/>
          <p14:tracePt t="38204" x="4533900" y="3878263"/>
          <p14:tracePt t="38221" x="4572000" y="3992563"/>
          <p14:tracePt t="38237" x="4594225" y="4076700"/>
          <p14:tracePt t="38254" x="4610100" y="4130675"/>
          <p14:tracePt t="38271" x="4610100" y="4175125"/>
          <p14:tracePt t="38287" x="4610100" y="4183063"/>
          <p14:tracePt t="38408" x="4610100" y="4175125"/>
          <p14:tracePt t="38416" x="4610100" y="4160838"/>
          <p14:tracePt t="38424" x="4602163" y="4160838"/>
          <p14:tracePt t="38437" x="4602163" y="4152900"/>
          <p14:tracePt t="38454" x="4572000" y="4137025"/>
          <p14:tracePt t="38471" x="4556125" y="4122738"/>
          <p14:tracePt t="38487" x="4541838" y="4106863"/>
          <p14:tracePt t="38504" x="4525963" y="4084638"/>
          <p14:tracePt t="38521" x="4511675" y="4076700"/>
          <p14:tracePt t="38538" x="4503738" y="4060825"/>
          <p14:tracePt t="38760" x="4503738" y="4054475"/>
          <p14:tracePt t="38768" x="4518025" y="4054475"/>
          <p14:tracePt t="38776" x="4549775" y="4054475"/>
          <p14:tracePt t="38788" x="4587875" y="4046538"/>
          <p14:tracePt t="38804" x="4694238" y="4030663"/>
          <p14:tracePt t="38821" x="4762500" y="4016375"/>
          <p14:tracePt t="38838" x="4800600" y="4016375"/>
          <p14:tracePt t="38854" x="4816475" y="4016375"/>
          <p14:tracePt t="38968" x="4822825" y="4016375"/>
          <p14:tracePt t="38984" x="4830763" y="4000500"/>
          <p14:tracePt t="39008" x="4838700" y="3984625"/>
          <p14:tracePt t="39016" x="4838700" y="3978275"/>
          <p14:tracePt t="39024" x="4846638" y="3962400"/>
          <p14:tracePt t="39040" x="4846638" y="3954463"/>
          <p14:tracePt t="39056" x="4854575" y="3946525"/>
          <p14:tracePt t="39071" x="4854575" y="3924300"/>
          <p14:tracePt t="39104" x="4854575" y="3908425"/>
          <p14:tracePt t="39136" x="4860925" y="3902075"/>
          <p14:tracePt t="39152" x="4868863" y="3894138"/>
          <p14:tracePt t="39160" x="4884738" y="3886200"/>
          <p14:tracePt t="39171" x="4884738" y="3878263"/>
          <p14:tracePt t="39188" x="4906963" y="3848100"/>
          <p14:tracePt t="39204" x="4930775" y="3832225"/>
          <p14:tracePt t="39221" x="4937125" y="3810000"/>
          <p14:tracePt t="39238" x="4960938" y="3779838"/>
          <p14:tracePt t="39254" x="4960938" y="3771900"/>
          <p14:tracePt t="39472" x="4960938" y="3779838"/>
          <p14:tracePt t="39480" x="4953000" y="3794125"/>
          <p14:tracePt t="39488" x="4922838" y="3810000"/>
          <p14:tracePt t="39505" x="4808538" y="3878263"/>
          <p14:tracePt t="39521" x="4602163" y="3940175"/>
          <p14:tracePt t="39538" x="4221163" y="3992563"/>
          <p14:tracePt t="39555" x="3840163" y="4016375"/>
          <p14:tracePt t="39571" x="3467100" y="4016375"/>
          <p14:tracePt t="39588" x="3230563" y="4016375"/>
          <p14:tracePt t="39604" x="3086100" y="4016375"/>
          <p14:tracePt t="39607" x="3063875" y="4008438"/>
          <p14:tracePt t="39624" x="3055938" y="4000500"/>
          <p14:tracePt t="39638" x="3055938" y="3992563"/>
          <p14:tracePt t="39655" x="3101975" y="3878263"/>
          <p14:tracePt t="39671" x="3146425" y="3825875"/>
          <p14:tracePt t="39688" x="3238500" y="3641725"/>
          <p14:tracePt t="39705" x="3276600" y="3527425"/>
          <p14:tracePt t="39721" x="3292475" y="3451225"/>
          <p14:tracePt t="39738" x="3298825" y="3406775"/>
          <p14:tracePt t="39755" x="3298825" y="3368675"/>
          <p14:tracePt t="39771" x="3314700" y="3344863"/>
          <p14:tracePt t="39788" x="3322638" y="3322638"/>
          <p14:tracePt t="39805" x="3322638" y="3314700"/>
          <p14:tracePt t="39856" x="3336925" y="3314700"/>
          <p14:tracePt t="39864" x="3336925" y="3360738"/>
          <p14:tracePt t="39872" x="3352800" y="3429000"/>
          <p14:tracePt t="39888" x="3375025" y="3611563"/>
          <p14:tracePt t="39905" x="3382963" y="3794125"/>
          <p14:tracePt t="39921" x="3382963" y="3886200"/>
          <p14:tracePt t="39938" x="3382963" y="3894138"/>
          <p14:tracePt t="39971" x="3382963" y="3878263"/>
          <p14:tracePt t="39988" x="3382963" y="3725863"/>
          <p14:tracePt t="40005" x="3390900" y="3489325"/>
          <p14:tracePt t="40021" x="3429000" y="3268663"/>
          <p14:tracePt t="40038" x="3459163" y="3094038"/>
          <p14:tracePt t="40055" x="3475038" y="2955925"/>
          <p14:tracePt t="40104" x="3475038" y="2994025"/>
          <p14:tracePt t="40112" x="3475038" y="3132138"/>
          <p14:tracePt t="40121" x="3467100" y="3298825"/>
          <p14:tracePt t="40138" x="3429000" y="3657600"/>
          <p14:tracePt t="40155" x="3406775" y="3825875"/>
          <p14:tracePt t="40171" x="3406775" y="3863975"/>
          <p14:tracePt t="40205" x="3406775" y="3848100"/>
          <p14:tracePt t="40221" x="3436938" y="3741738"/>
          <p14:tracePt t="40238" x="3451225" y="3597275"/>
          <p14:tracePt t="40255" x="3482975" y="3459163"/>
          <p14:tracePt t="40271" x="3482975" y="3444875"/>
          <p14:tracePt t="40312" x="3482975" y="3451225"/>
          <p14:tracePt t="40321" x="3482975" y="3521075"/>
          <p14:tracePt t="40338" x="3467100" y="3665538"/>
          <p14:tracePt t="40355" x="3459163" y="3749675"/>
          <p14:tracePt t="40372" x="3444875" y="3763963"/>
          <p14:tracePt t="40408" x="3444875" y="3725863"/>
          <p14:tracePt t="40422" x="3444875" y="3695700"/>
          <p14:tracePt t="40438" x="3444875" y="3611563"/>
          <p14:tracePt t="40455" x="3444875" y="3527425"/>
          <p14:tracePt t="40520" x="3444875" y="3551238"/>
          <p14:tracePt t="40528" x="3444875" y="3573463"/>
          <p14:tracePt t="40538" x="3444875" y="3589338"/>
          <p14:tracePt t="40555" x="3444875" y="3611563"/>
          <p14:tracePt t="40648" x="3444875" y="3597275"/>
          <p14:tracePt t="40656" x="3444875" y="3581400"/>
          <p14:tracePt t="40752" x="3444875" y="3589338"/>
          <p14:tracePt t="40760" x="3444875" y="3611563"/>
          <p14:tracePt t="40772" x="3444875" y="3635375"/>
          <p14:tracePt t="40788" x="3513138" y="3711575"/>
          <p14:tracePt t="40805" x="3687763" y="3779838"/>
          <p14:tracePt t="40822" x="3984625" y="3787775"/>
          <p14:tracePt t="40838" x="4321175" y="3787775"/>
          <p14:tracePt t="40855" x="4610100" y="3763963"/>
          <p14:tracePt t="40872" x="4784725" y="3657600"/>
          <p14:tracePt t="40888" x="4808538" y="3627438"/>
          <p14:tracePt t="40905" x="4808538" y="3581400"/>
          <p14:tracePt t="40922" x="4784725" y="3527425"/>
          <p14:tracePt t="40938" x="4724400" y="3467100"/>
          <p14:tracePt t="40955" x="4670425" y="3421063"/>
          <p14:tracePt t="40972" x="4648200" y="3398838"/>
          <p14:tracePt t="40989" x="4640263" y="3398838"/>
          <p14:tracePt t="41176" x="4632325" y="3398838"/>
          <p14:tracePt t="41184" x="4618038" y="3390900"/>
          <p14:tracePt t="41192" x="4610100" y="3382963"/>
          <p14:tracePt t="41205" x="4594225" y="3375025"/>
          <p14:tracePt t="41222" x="4579938" y="3352800"/>
          <p14:tracePt t="41239" x="4579938" y="3336925"/>
          <p14:tracePt t="41255" x="4572000" y="3336925"/>
          <p14:tracePt t="41272" x="4572000" y="3330575"/>
          <p14:tracePt t="41344" x="4572000" y="3322638"/>
          <p14:tracePt t="41352" x="4564063" y="3322638"/>
          <p14:tracePt t="41360" x="4556125" y="3322638"/>
          <p14:tracePt t="41372" x="4541838" y="3314700"/>
          <p14:tracePt t="41388" x="4495800" y="3314700"/>
          <p14:tracePt t="41405" x="4403725" y="3314700"/>
          <p14:tracePt t="41422" x="4297363" y="3314700"/>
          <p14:tracePt t="41439" x="4244975" y="3314700"/>
          <p14:tracePt t="41504" x="4237038" y="3314700"/>
          <p14:tracePt t="41544" x="4237038" y="3306763"/>
          <p14:tracePt t="41576" x="4237038" y="3298825"/>
          <p14:tracePt t="41608" x="4237038" y="3292475"/>
          <p14:tracePt t="41648" x="4251325" y="3292475"/>
          <p14:tracePt t="41664" x="4259263" y="3292475"/>
          <p14:tracePt t="41688" x="4275138" y="3292475"/>
          <p14:tracePt t="41712" x="4283075" y="3292475"/>
          <p14:tracePt t="41752" x="4289425" y="3298825"/>
          <p14:tracePt t="41760" x="4297363" y="3298825"/>
          <p14:tracePt t="41776" x="4305300" y="3314700"/>
          <p14:tracePt t="41789" x="4313238" y="3352800"/>
          <p14:tracePt t="41805" x="4335463" y="3482975"/>
          <p14:tracePt t="41822" x="4351338" y="3641725"/>
          <p14:tracePt t="41839" x="4359275" y="3763963"/>
          <p14:tracePt t="41855" x="4359275" y="3794125"/>
          <p14:tracePt t="41872" x="4359275" y="3802063"/>
          <p14:tracePt t="41889" x="4359275" y="3832225"/>
          <p14:tracePt t="41905" x="4359275" y="3856038"/>
          <p14:tracePt t="41922" x="4359275" y="3902075"/>
          <p14:tracePt t="41939" x="4359275" y="3932238"/>
          <p14:tracePt t="41955" x="4359275" y="3940175"/>
          <p14:tracePt t="42080" x="4359275" y="3932238"/>
          <p14:tracePt t="42104" x="4351338" y="3916363"/>
          <p14:tracePt t="42120" x="4343400" y="3916363"/>
          <p14:tracePt t="42232" x="4335463" y="3916363"/>
          <p14:tracePt t="42248" x="4335463" y="3924300"/>
          <p14:tracePt t="42264" x="4335463" y="3932238"/>
          <p14:tracePt t="42600" x="4335463" y="3924300"/>
          <p14:tracePt t="42608" x="4335463" y="3916363"/>
          <p14:tracePt t="42616" x="4335463" y="3902075"/>
          <p14:tracePt t="42626" x="4335463" y="3886200"/>
          <p14:tracePt t="42639" x="4335463" y="3863975"/>
          <p14:tracePt t="42656" x="4359275" y="3717925"/>
          <p14:tracePt t="42672" x="4365625" y="3649663"/>
          <p14:tracePt t="42689" x="4373563" y="3611563"/>
          <p14:tracePt t="42706" x="4389438" y="3559175"/>
          <p14:tracePt t="42722" x="4397375" y="3535363"/>
          <p14:tracePt t="42739" x="4397375" y="3505200"/>
          <p14:tracePt t="42756" x="4403725" y="3459163"/>
          <p14:tracePt t="42772" x="4411663" y="3421063"/>
          <p14:tracePt t="42789" x="4419600" y="3390900"/>
          <p14:tracePt t="42806" x="4427538" y="3352800"/>
          <p14:tracePt t="42823" x="4441825" y="3336925"/>
          <p14:tracePt t="42839" x="4457700" y="3322638"/>
          <p14:tracePt t="42856" x="4518025" y="3276600"/>
          <p14:tracePt t="42872" x="4564063" y="3268663"/>
          <p14:tracePt t="42889" x="4625975" y="3230563"/>
          <p14:tracePt t="42906" x="4686300" y="3208338"/>
          <p14:tracePt t="42922" x="4716463" y="3192463"/>
          <p14:tracePt t="42939" x="4740275" y="3178175"/>
          <p14:tracePt t="42956" x="4740275" y="3170238"/>
          <p14:tracePt t="42972" x="4746625" y="3170238"/>
          <p14:tracePt t="43006" x="4746625" y="3162300"/>
          <p14:tracePt t="43224" x="4746625" y="3154363"/>
          <p14:tracePt t="43248" x="4740275" y="3154363"/>
          <p14:tracePt t="43264" x="4724400" y="3154363"/>
          <p14:tracePt t="43272" x="4716463" y="3154363"/>
          <p14:tracePt t="43280" x="4716463" y="3162300"/>
          <p14:tracePt t="43289" x="4708525" y="3178175"/>
          <p14:tracePt t="43306" x="4694238" y="3192463"/>
          <p14:tracePt t="43323" x="4678363" y="3208338"/>
          <p14:tracePt t="43339" x="4670425" y="3208338"/>
          <p14:tracePt t="43356" x="4670425" y="3222625"/>
          <p14:tracePt t="43373" x="4670425" y="3230563"/>
          <p14:tracePt t="43389" x="4664075" y="3230563"/>
          <p14:tracePt t="44368" x="4656138" y="3222625"/>
          <p14:tracePt t="49672" x="4648200" y="3230563"/>
          <p14:tracePt t="49688" x="4648200" y="3238500"/>
          <p14:tracePt t="49696" x="4648200" y="3268663"/>
          <p14:tracePt t="49708" x="4648200" y="3314700"/>
          <p14:tracePt t="49725" x="4640263" y="3413125"/>
          <p14:tracePt t="49742" x="4618038" y="3559175"/>
          <p14:tracePt t="49759" x="4618038" y="3825875"/>
          <p14:tracePt t="49775" x="4618038" y="3902075"/>
          <p14:tracePt t="49792" x="4602163" y="4076700"/>
          <p14:tracePt t="49808" x="4579938" y="4168775"/>
          <p14:tracePt t="49825" x="4564063" y="4213225"/>
          <p14:tracePt t="49842" x="4549775" y="4244975"/>
          <p14:tracePt t="49984" x="4549775" y="4237038"/>
          <p14:tracePt t="49999" x="4549775" y="4213225"/>
          <p14:tracePt t="50007" x="4549775" y="4198938"/>
          <p14:tracePt t="50015" x="4549775" y="4191000"/>
          <p14:tracePt t="50025" x="4549775" y="4168775"/>
          <p14:tracePt t="50041" x="4556125" y="4130675"/>
          <p14:tracePt t="50058" x="4564063" y="4098925"/>
          <p14:tracePt t="50075" x="4587875" y="4054475"/>
          <p14:tracePt t="50091" x="4602163" y="3984625"/>
          <p14:tracePt t="50108" x="4610100" y="3946525"/>
          <p14:tracePt t="50125" x="4610100" y="3916363"/>
          <p14:tracePt t="50142" x="4618038" y="3886200"/>
          <p14:tracePt t="50159" x="4618038" y="3870325"/>
          <p14:tracePt t="50175" x="4625975" y="3856038"/>
          <p14:tracePt t="50192" x="4632325" y="3832225"/>
          <p14:tracePt t="50208" x="4632325" y="3825875"/>
          <p14:tracePt t="50225" x="4648200" y="3802063"/>
          <p14:tracePt t="50242" x="4656138" y="3794125"/>
          <p14:tracePt t="50275" x="4664075" y="3787775"/>
          <p14:tracePt t="50292" x="4664075" y="3779838"/>
          <p14:tracePt t="50312" x="4664075" y="3771900"/>
          <p14:tracePt t="50325" x="4664075" y="3763963"/>
          <p14:tracePt t="50342" x="4664075" y="3756025"/>
          <p14:tracePt t="50359" x="4664075" y="3733800"/>
          <p14:tracePt t="50392" x="4664075" y="3711575"/>
          <p14:tracePt t="50408" x="4656138" y="3711575"/>
          <p14:tracePt t="50442" x="4656138" y="3703638"/>
          <p14:tracePt t="50656" x="4656138" y="3695700"/>
          <p14:tracePt t="50688" x="4656138" y="3679825"/>
          <p14:tracePt t="51200" x="4656138" y="3673475"/>
          <p14:tracePt t="51704" x="4664075" y="3673475"/>
          <p14:tracePt t="51800" x="4670425" y="3673475"/>
          <p14:tracePt t="51840" x="4678363" y="3673475"/>
          <p14:tracePt t="51896" x="4678363" y="3665538"/>
          <p14:tracePt t="52008" x="4686300" y="3657600"/>
          <p14:tracePt t="52560" x="4686300" y="3649663"/>
          <p14:tracePt t="52576" x="4678363" y="3649663"/>
          <p14:tracePt t="52584" x="4664075" y="3649663"/>
          <p14:tracePt t="52592" x="4656138" y="3649663"/>
          <p14:tracePt t="52609" x="4632325" y="3649663"/>
          <p14:tracePt t="52626" x="4618038" y="3649663"/>
          <p14:tracePt t="52659" x="4610100" y="3649663"/>
          <p14:tracePt t="52688" x="4610100" y="3641725"/>
          <p14:tracePt t="52696" x="4610100" y="3627438"/>
          <p14:tracePt t="52709" x="4610100" y="3603625"/>
          <p14:tracePt t="52726" x="4610100" y="3551238"/>
          <p14:tracePt t="52729" x="4610100" y="3521075"/>
          <p14:tracePt t="52743" x="4564063" y="3444875"/>
          <p14:tracePt t="52759" x="4556125" y="3421063"/>
          <p14:tracePt t="52776" x="4495800" y="3298825"/>
          <p14:tracePt t="52793" x="4473575" y="3260725"/>
          <p14:tracePt t="52809" x="4465638" y="3222625"/>
          <p14:tracePt t="52826" x="4457700" y="3208338"/>
          <p14:tracePt t="52843" x="4449763" y="3192463"/>
          <p14:tracePt t="52859" x="4441825" y="3178175"/>
          <p14:tracePt t="52893" x="4441825" y="3170238"/>
          <p14:tracePt t="52912" x="4441825" y="3154363"/>
          <p14:tracePt t="52926" x="4427538" y="3146425"/>
          <p14:tracePt t="52943" x="4389438" y="3132138"/>
          <p14:tracePt t="52959" x="4365625" y="3124200"/>
          <p14:tracePt t="52976" x="4343400" y="3116263"/>
          <p14:tracePt t="52993" x="4335463" y="3116263"/>
          <p14:tracePt t="53026" x="4327525" y="3108325"/>
          <p14:tracePt t="53328" x="4321175" y="3108325"/>
          <p14:tracePt t="53344" x="4321175" y="3116263"/>
          <p14:tracePt t="53352" x="4321175" y="3124200"/>
          <p14:tracePt t="53360" x="4321175" y="3140075"/>
          <p14:tracePt t="53376" x="4321175" y="3192463"/>
          <p14:tracePt t="53393" x="4321175" y="3276600"/>
          <p14:tracePt t="53410" x="4321175" y="3352800"/>
          <p14:tracePt t="53426" x="4327525" y="3413125"/>
          <p14:tracePt t="53443" x="4343400" y="3459163"/>
          <p14:tracePt t="53459" x="4351338" y="3467100"/>
          <p14:tracePt t="53476" x="4365625" y="3505200"/>
          <p14:tracePt t="53493" x="4381500" y="3535363"/>
          <p14:tracePt t="53510" x="4419600" y="3589338"/>
          <p14:tracePt t="53527" x="4473575" y="3673475"/>
          <p14:tracePt t="53543" x="4511675" y="3749675"/>
          <p14:tracePt t="53560" x="4541838" y="3787775"/>
          <p14:tracePt t="53576" x="4549775" y="3802063"/>
          <p14:tracePt t="53616" x="4556125" y="3810000"/>
          <p14:tracePt t="53640" x="4572000" y="3817938"/>
          <p14:tracePt t="53648" x="4572000" y="3825875"/>
          <p14:tracePt t="53659" x="4572000" y="3832225"/>
          <p14:tracePt t="53711" x="4579938" y="3832225"/>
          <p14:tracePt t="53727" x="4587875" y="3832225"/>
          <p14:tracePt t="53751" x="4594225" y="3832225"/>
          <p14:tracePt t="53759" x="4602163" y="3832225"/>
          <p14:tracePt t="53775" x="4610100" y="3832225"/>
          <p14:tracePt t="53783" x="4618038" y="3832225"/>
          <p14:tracePt t="53864" x="4625975" y="3832225"/>
          <p14:tracePt t="54184" x="4625975" y="3825875"/>
          <p14:tracePt t="54304" x="4618038" y="3832225"/>
          <p14:tracePt t="54312" x="4602163" y="3856038"/>
          <p14:tracePt t="54320" x="4594225" y="3886200"/>
          <p14:tracePt t="54328" x="4594225" y="3924300"/>
          <p14:tracePt t="54343" x="4572000" y="3970338"/>
          <p14:tracePt t="54360" x="4525963" y="4106863"/>
          <p14:tracePt t="54377" x="4495800" y="4168775"/>
          <p14:tracePt t="54393" x="4487863" y="4198938"/>
          <p14:tracePt t="54410" x="4487863" y="4229100"/>
          <p14:tracePt t="54427" x="4473575" y="4237038"/>
          <p14:tracePt t="54552" x="4473575" y="4229100"/>
          <p14:tracePt t="54560" x="4473575" y="4221163"/>
          <p14:tracePt t="54568" x="4473575" y="4213225"/>
          <p14:tracePt t="54577" x="4465638" y="4198938"/>
          <p14:tracePt t="54593" x="4457700" y="4175125"/>
          <p14:tracePt t="54610" x="4457700" y="4144963"/>
          <p14:tracePt t="54627" x="4449763" y="4130675"/>
          <p14:tracePt t="54643" x="4441825" y="4106863"/>
          <p14:tracePt t="54660" x="4441825" y="4084638"/>
          <p14:tracePt t="54677" x="4441825" y="4060825"/>
          <p14:tracePt t="54710" x="4441825" y="4054475"/>
          <p14:tracePt t="54727" x="4441825" y="4038600"/>
          <p14:tracePt t="54743" x="4441825" y="4030663"/>
          <p14:tracePt t="54760" x="4441825" y="4022725"/>
          <p14:tracePt t="54777" x="4435475" y="4022725"/>
          <p14:tracePt t="54800" x="4427538" y="4016375"/>
          <p14:tracePt t="54816" x="4419600" y="4008438"/>
          <p14:tracePt t="54872" x="4411663" y="4000500"/>
          <p14:tracePt t="54912" x="4411663" y="3992563"/>
          <p14:tracePt t="55144" x="4411663" y="3984625"/>
          <p14:tracePt t="55152" x="4411663" y="3962400"/>
          <p14:tracePt t="55168" x="4419600" y="3932238"/>
          <p14:tracePt t="55177" x="4419600" y="3924300"/>
          <p14:tracePt t="55194" x="4427538" y="3894138"/>
          <p14:tracePt t="55210" x="4435475" y="3886200"/>
          <p14:tracePt t="55273" x="4441825" y="3878263"/>
          <p14:tracePt t="55279" x="4457700" y="3886200"/>
          <p14:tracePt t="55288" x="4457700" y="3894138"/>
          <p14:tracePt t="55296" x="4457700" y="3902075"/>
          <p14:tracePt t="55311" x="4473575" y="3924300"/>
          <p14:tracePt t="55327" x="4479925" y="3932238"/>
          <p14:tracePt t="55344" x="4487863" y="3940175"/>
          <p14:tracePt t="55360" x="4495800" y="3940175"/>
          <p14:tracePt t="55394" x="4503738" y="3946525"/>
          <p14:tracePt t="55416" x="4511675" y="3954463"/>
          <p14:tracePt t="55427" x="4518025" y="3954463"/>
          <p14:tracePt t="55444" x="4518025" y="3962400"/>
          <p14:tracePt t="55464" x="4525963" y="3962400"/>
          <p14:tracePt t="55584" x="4525963" y="3970338"/>
          <p14:tracePt t="55856" x="4518025" y="3970338"/>
          <p14:tracePt t="55896" x="4511675" y="3970338"/>
          <p14:tracePt t="55904" x="4511675" y="3978275"/>
          <p14:tracePt t="55920" x="4511675" y="3984625"/>
          <p14:tracePt t="55944" x="4518025" y="4000500"/>
          <p14:tracePt t="55952" x="4518025" y="4008438"/>
          <p14:tracePt t="55960" x="4525963" y="4008438"/>
          <p14:tracePt t="55977" x="4525963" y="4016375"/>
          <p14:tracePt t="56344" x="4518025" y="4016375"/>
          <p14:tracePt t="56352" x="4511675" y="4016375"/>
          <p14:tracePt t="56368" x="4503738" y="4016375"/>
          <p14:tracePt t="56377" x="4495800" y="4016375"/>
          <p14:tracePt t="56394" x="4487863" y="4008438"/>
          <p14:tracePt t="56411" x="4487863" y="4000500"/>
          <p14:tracePt t="56440" x="4479925" y="4000500"/>
          <p14:tracePt t="56728" x="4479925" y="3992563"/>
          <p14:tracePt t="56752" x="4495800" y="3992563"/>
          <p14:tracePt t="56768" x="4503738" y="3992563"/>
          <p14:tracePt t="56776" x="4518025" y="3992563"/>
          <p14:tracePt t="56792" x="4525963" y="3992563"/>
          <p14:tracePt t="56808" x="4541838" y="3992563"/>
          <p14:tracePt t="56816" x="4549775" y="3992563"/>
          <p14:tracePt t="56827" x="4556125" y="3992563"/>
          <p14:tracePt t="56844" x="4579938" y="3992563"/>
          <p14:tracePt t="56861" x="4602163" y="3992563"/>
          <p14:tracePt t="56877" x="4632325" y="3984625"/>
          <p14:tracePt t="56894" x="4648200" y="3970338"/>
          <p14:tracePt t="56911" x="4670425" y="3946525"/>
          <p14:tracePt t="56927" x="4678363" y="3940175"/>
          <p14:tracePt t="56944" x="4678363" y="3932238"/>
          <p14:tracePt t="56992" x="4686300" y="3932238"/>
          <p14:tracePt t="57008" x="4694238" y="3932238"/>
          <p14:tracePt t="57040" x="4702175" y="3924300"/>
          <p14:tracePt t="57048" x="4716463" y="3908425"/>
          <p14:tracePt t="57056" x="4724400" y="3902075"/>
          <p14:tracePt t="57064" x="4746625" y="3886200"/>
          <p14:tracePt t="57078" x="4762500" y="3878263"/>
          <p14:tracePt t="57095" x="4800600" y="3848100"/>
          <p14:tracePt t="57111" x="4846638" y="3810000"/>
          <p14:tracePt t="57128" x="4860925" y="3802063"/>
          <p14:tracePt t="57144" x="4868863" y="3794125"/>
          <p14:tracePt t="57161" x="4876800" y="3794125"/>
          <p14:tracePt t="57178" x="4884738" y="3779838"/>
          <p14:tracePt t="57194" x="4892675" y="3771900"/>
          <p14:tracePt t="57211" x="4899025" y="3763963"/>
          <p14:tracePt t="57228" x="4914900" y="3741738"/>
          <p14:tracePt t="57244" x="4937125" y="3733800"/>
          <p14:tracePt t="57261" x="4945063" y="3725863"/>
          <p14:tracePt t="57294" x="4960938" y="3725863"/>
          <p14:tracePt t="57336" x="4975225" y="3725863"/>
          <p14:tracePt t="57376" x="4975225" y="3733800"/>
          <p14:tracePt t="57384" x="4975225" y="3741738"/>
          <p14:tracePt t="57394" x="4983163" y="3756025"/>
          <p14:tracePt t="57411" x="4983163" y="3763963"/>
          <p14:tracePt t="57428" x="4983163" y="3779838"/>
          <p14:tracePt t="57444" x="4983163" y="3787775"/>
          <p14:tracePt t="57461" x="4983163" y="3794125"/>
          <p14:tracePt t="57478" x="4975225" y="3810000"/>
          <p14:tracePt t="57495" x="4968875" y="3810000"/>
          <p14:tracePt t="57511" x="4960938" y="3810000"/>
          <p14:tracePt t="57528" x="4945063" y="3810000"/>
          <p14:tracePt t="57544" x="4937125" y="3810000"/>
          <p14:tracePt t="57561" x="4930775" y="3810000"/>
          <p14:tracePt t="57578" x="4922838" y="3810000"/>
          <p14:tracePt t="58144" x="4914900" y="3810000"/>
          <p14:tracePt t="58520" x="4922838" y="3810000"/>
          <p14:tracePt t="58544" x="4937125" y="3810000"/>
          <p14:tracePt t="58576" x="4945063" y="3802063"/>
          <p14:tracePt t="58584" x="4968875" y="3802063"/>
          <p14:tracePt t="58595" x="4975225" y="3787775"/>
          <p14:tracePt t="58611" x="5006975" y="3756025"/>
          <p14:tracePt t="58628" x="5045075" y="3679825"/>
          <p14:tracePt t="58645" x="5083175" y="3619500"/>
          <p14:tracePt t="58661" x="5113338" y="3543300"/>
          <p14:tracePt t="58678" x="5135563" y="3482975"/>
          <p14:tracePt t="58695" x="5151438" y="3421063"/>
          <p14:tracePt t="58711" x="5165725" y="3382963"/>
          <p14:tracePt t="58728" x="5165725" y="3368675"/>
          <p14:tracePt t="58745" x="5173663" y="3360738"/>
          <p14:tracePt t="58761" x="5181600" y="3344863"/>
          <p14:tracePt t="58795" x="5189538" y="3330575"/>
          <p14:tracePt t="58812" x="5189538" y="3298825"/>
          <p14:tracePt t="58828" x="5189538" y="3268663"/>
          <p14:tracePt t="58845" x="5189538" y="3230563"/>
          <p14:tracePt t="58862" x="5189538" y="3216275"/>
          <p14:tracePt t="58879" x="5189538" y="3208338"/>
          <p14:tracePt t="58895" x="5189538" y="3192463"/>
          <p14:tracePt t="58936" x="5181600" y="3184525"/>
          <p14:tracePt t="59024" x="5173663" y="3192463"/>
          <p14:tracePt t="59032" x="5165725" y="3200400"/>
          <p14:tracePt t="59040" x="5159375" y="3208338"/>
          <p14:tracePt t="59047" x="5159375" y="3216275"/>
          <p14:tracePt t="59062" x="5151438" y="3222625"/>
          <p14:tracePt t="59079" x="5151438" y="3238500"/>
          <p14:tracePt t="59176" x="5151438" y="3246438"/>
          <p14:tracePt t="59200" x="5143500" y="3246438"/>
          <p14:tracePt t="59240" x="5135563" y="3246438"/>
          <p14:tracePt t="59528" x="5121275" y="3246438"/>
          <p14:tracePt t="60744" x="5127625" y="3246438"/>
          <p14:tracePt t="60752" x="5135563" y="3246438"/>
          <p14:tracePt t="60776" x="5143500" y="3246438"/>
          <p14:tracePt t="60784" x="5151438" y="3246438"/>
          <p14:tracePt t="60824" x="5159375" y="3246438"/>
          <p14:tracePt t="60880" x="5173663" y="3238500"/>
          <p14:tracePt t="60888" x="5173663" y="3230563"/>
          <p14:tracePt t="60896" x="5181600" y="3216275"/>
          <p14:tracePt t="60912" x="5197475" y="3200400"/>
          <p14:tracePt t="60929" x="5211763" y="3184525"/>
          <p14:tracePt t="60946" x="5235575" y="3170238"/>
          <p14:tracePt t="60962" x="5265738" y="3162300"/>
          <p14:tracePt t="60979" x="5280025" y="3154363"/>
          <p14:tracePt t="60996" x="5295900" y="3154363"/>
          <p14:tracePt t="61040" x="5303838" y="3154363"/>
          <p14:tracePt t="61056" x="5311775" y="3154363"/>
          <p14:tracePt t="61064" x="5334000" y="3154363"/>
          <p14:tracePt t="61079" x="5356225" y="3154363"/>
          <p14:tracePt t="61096" x="5470525" y="3154363"/>
          <p14:tracePt t="61112" x="5532438" y="3170238"/>
          <p14:tracePt t="61129" x="5562600" y="3178175"/>
          <p14:tracePt t="61240" x="5546725" y="3178175"/>
          <p14:tracePt t="61256" x="5540375" y="3178175"/>
          <p14:tracePt t="61424" x="5524500" y="3178175"/>
          <p14:tracePt t="61448" x="5516563" y="3178175"/>
          <p14:tracePt t="61472" x="5516563" y="3170238"/>
          <p14:tracePt t="61512" x="5508625" y="3162300"/>
          <p14:tracePt t="63608" x="5508625" y="3154363"/>
          <p14:tracePt t="63672" x="5516563" y="3154363"/>
          <p14:tracePt t="63792" x="5516563" y="3146425"/>
          <p14:tracePt t="63800" x="5516563" y="3140075"/>
          <p14:tracePt t="63816" x="5516563" y="3132138"/>
          <p14:tracePt t="63840" x="5516563" y="3124200"/>
          <p14:tracePt t="63848" x="5516563" y="3116263"/>
          <p14:tracePt t="63864" x="5516563" y="3108325"/>
          <p14:tracePt t="64720" x="5508625" y="3108325"/>
          <p14:tracePt t="64728" x="5508625" y="3116263"/>
          <p14:tracePt t="64736" x="5502275" y="3132138"/>
          <p14:tracePt t="64747" x="5486400" y="3146425"/>
          <p14:tracePt t="64764" x="5478463" y="3178175"/>
          <p14:tracePt t="64780" x="5478463" y="3216275"/>
          <p14:tracePt t="64797" x="5456238" y="3238500"/>
          <p14:tracePt t="64799" x="5448300" y="3254375"/>
          <p14:tracePt t="64814" x="5432425" y="3276600"/>
          <p14:tracePt t="64831" x="5410200" y="3322638"/>
          <p14:tracePt t="64847" x="5402263" y="3330575"/>
          <p14:tracePt t="64864" x="5380038" y="3352800"/>
          <p14:tracePt t="64880" x="5372100" y="3368675"/>
          <p14:tracePt t="64897" x="5356225" y="3375025"/>
          <p14:tracePt t="64914" x="5334000" y="3375025"/>
          <p14:tracePt t="64930" x="5311775" y="3375025"/>
          <p14:tracePt t="64947" x="5287963" y="3375025"/>
          <p14:tracePt t="64964" x="5273675" y="3375025"/>
          <p14:tracePt t="65512" x="5273675" y="3360738"/>
          <p14:tracePt t="65528" x="5273675" y="3352800"/>
          <p14:tracePt t="65544" x="5273675" y="3336925"/>
          <p14:tracePt t="65552" x="5265738" y="3330575"/>
          <p14:tracePt t="65608" x="5257800" y="3330575"/>
          <p14:tracePt t="65616" x="5257800" y="3322638"/>
          <p14:tracePt t="65632" x="5249863" y="3322638"/>
          <p14:tracePt t="65640" x="5241925" y="3322638"/>
          <p14:tracePt t="65648" x="5235575" y="3322638"/>
          <p14:tracePt t="65680" x="5227638" y="3322638"/>
          <p14:tracePt t="65688" x="5219700" y="3322638"/>
          <p14:tracePt t="65697" x="5211763" y="3322638"/>
          <p14:tracePt t="65714" x="5189538" y="3322638"/>
          <p14:tracePt t="65731" x="5181600" y="3322638"/>
          <p14:tracePt t="65747" x="5173663" y="3322638"/>
          <p14:tracePt t="65764" x="5165725" y="3322638"/>
          <p14:tracePt t="65816" x="5159375" y="3322638"/>
          <p14:tracePt t="65840" x="5151438" y="3322638"/>
          <p14:tracePt t="65848" x="5135563" y="3322638"/>
          <p14:tracePt t="65864" x="5127625" y="3330575"/>
          <p14:tracePt t="65872" x="5127625" y="3336925"/>
          <p14:tracePt t="65881" x="5127625" y="3352800"/>
          <p14:tracePt t="65897" x="5113338" y="3382963"/>
          <p14:tracePt t="65914" x="5113338" y="3413125"/>
          <p14:tracePt t="65931" x="5105400" y="3459163"/>
          <p14:tracePt t="65947" x="5105400" y="3513138"/>
          <p14:tracePt t="65964" x="5105400" y="3565525"/>
          <p14:tracePt t="65981" x="5105400" y="3649663"/>
          <p14:tracePt t="65997" x="5105400" y="3741738"/>
          <p14:tracePt t="66014" x="5105400" y="3832225"/>
          <p14:tracePt t="66031" x="5121275" y="3954463"/>
          <p14:tracePt t="66047" x="5135563" y="4016375"/>
          <p14:tracePt t="66064" x="5159375" y="4060825"/>
          <p14:tracePt t="66081" x="5181600" y="4092575"/>
          <p14:tracePt t="66097" x="5181600" y="4106863"/>
          <p14:tracePt t="66114" x="5181600" y="4114800"/>
          <p14:tracePt t="66192" x="5189538" y="4114800"/>
          <p14:tracePt t="66208" x="5203825" y="4114800"/>
          <p14:tracePt t="66224" x="5219700" y="4114800"/>
          <p14:tracePt t="66232" x="5235575" y="4106863"/>
          <p14:tracePt t="66240" x="5257800" y="4106863"/>
          <p14:tracePt t="66248" x="5280025" y="4106863"/>
          <p14:tracePt t="66264" x="5318125" y="4106863"/>
          <p14:tracePt t="66281" x="5334000" y="4106863"/>
          <p14:tracePt t="66408" x="5326063" y="4092575"/>
          <p14:tracePt t="66416" x="5318125" y="4084638"/>
          <p14:tracePt t="66424" x="5295900" y="4068763"/>
          <p14:tracePt t="66432" x="5280025" y="4068763"/>
          <p14:tracePt t="66448" x="5265738" y="4054475"/>
          <p14:tracePt t="66576" x="5265738" y="4046538"/>
          <p14:tracePt t="66624" x="5265738" y="4038600"/>
          <p14:tracePt t="66640" x="5265738" y="4030663"/>
          <p14:tracePt t="66648" x="5257800" y="4022725"/>
          <p14:tracePt t="66816" x="5257800" y="4038600"/>
          <p14:tracePt t="66832" x="5257800" y="4046538"/>
          <p14:tracePt t="66848" x="5257800" y="4060825"/>
          <p14:tracePt t="66864" x="5257800" y="4068763"/>
          <p14:tracePt t="66888" x="5265738" y="4068763"/>
          <p14:tracePt t="66904" x="5273675" y="4068763"/>
          <p14:tracePt t="66912" x="5280025" y="4076700"/>
          <p14:tracePt t="66936" x="5287963" y="4076700"/>
          <p14:tracePt t="66944" x="5295900" y="4076700"/>
          <p14:tracePt t="66960" x="5303838" y="4076700"/>
          <p14:tracePt t="66967" x="5311775" y="4076700"/>
          <p14:tracePt t="66984" x="5318125" y="4068763"/>
          <p14:tracePt t="67000" x="5326063" y="4068763"/>
          <p14:tracePt t="67015" x="5334000" y="4054475"/>
          <p14:tracePt t="67048" x="5349875" y="4038600"/>
          <p14:tracePt t="67064" x="5364163" y="4030663"/>
          <p14:tracePt t="67081" x="5372100" y="4022725"/>
          <p14:tracePt t="67098" x="5394325" y="4016375"/>
          <p14:tracePt t="67115" x="5402263" y="4008438"/>
          <p14:tracePt t="67131" x="5410200" y="4008438"/>
          <p14:tracePt t="67148" x="5418138" y="4008438"/>
          <p14:tracePt t="67165" x="5426075" y="4008438"/>
          <p14:tracePt t="67181" x="5432425" y="4008438"/>
          <p14:tracePt t="67198" x="5448300" y="4008438"/>
          <p14:tracePt t="67215" x="5464175" y="4008438"/>
          <p14:tracePt t="67248" x="5470525" y="4008438"/>
          <p14:tracePt t="67520" x="5478463" y="4008438"/>
          <p14:tracePt t="67528" x="5478463" y="4000500"/>
          <p14:tracePt t="67536" x="5494338" y="3992563"/>
          <p14:tracePt t="67548" x="5494338" y="3984625"/>
          <p14:tracePt t="67565" x="5524500" y="3962400"/>
          <p14:tracePt t="67581" x="5554663" y="3940175"/>
          <p14:tracePt t="67598" x="5592763" y="3916363"/>
          <p14:tracePt t="67615" x="5608638" y="3908425"/>
          <p14:tracePt t="67631" x="5616575" y="3908425"/>
          <p14:tracePt t="67648" x="5622925" y="3894138"/>
          <p14:tracePt t="67800" x="5630863" y="3902075"/>
          <p14:tracePt t="67808" x="5638800" y="3908425"/>
          <p14:tracePt t="67816" x="5638800" y="3916363"/>
          <p14:tracePt t="67831" x="5654675" y="3946525"/>
          <p14:tracePt t="67848" x="5668963" y="3970338"/>
          <p14:tracePt t="67865" x="5676900" y="4000500"/>
          <p14:tracePt t="67881" x="5676900" y="4016375"/>
          <p14:tracePt t="67984" x="5676900" y="4000500"/>
          <p14:tracePt t="67992" x="5676900" y="3978275"/>
          <p14:tracePt t="68000" x="5676900" y="3962400"/>
          <p14:tracePt t="68015" x="5676900" y="3916363"/>
          <p14:tracePt t="68031" x="5676900" y="3863975"/>
          <p14:tracePt t="68048" x="5684838" y="3825875"/>
          <p14:tracePt t="68065" x="5707063" y="3763963"/>
          <p14:tracePt t="68082" x="5715000" y="3749675"/>
          <p14:tracePt t="68098" x="5730875" y="3717925"/>
          <p14:tracePt t="68115" x="5745163" y="3695700"/>
          <p14:tracePt t="68132" x="5761038" y="3687763"/>
          <p14:tracePt t="68148" x="5775325" y="3673475"/>
          <p14:tracePt t="68165" x="5783263" y="3673475"/>
          <p14:tracePt t="68182" x="5799138" y="3673475"/>
          <p14:tracePt t="68198" x="5807075" y="3673475"/>
          <p14:tracePt t="68215" x="5813425" y="3673475"/>
          <p14:tracePt t="68231" x="5829300" y="3673475"/>
          <p14:tracePt t="68248" x="5851525" y="3679825"/>
          <p14:tracePt t="68265" x="5867400" y="3711575"/>
          <p14:tracePt t="68282" x="5883275" y="3725863"/>
          <p14:tracePt t="68298" x="5883275" y="3733800"/>
          <p14:tracePt t="69168" x="5883275" y="3717925"/>
          <p14:tracePt t="69176" x="5889625" y="3687763"/>
          <p14:tracePt t="69184" x="5913438" y="3627438"/>
          <p14:tracePt t="69199" x="5943600" y="3597275"/>
          <p14:tracePt t="69215" x="6035675" y="3451225"/>
          <p14:tracePt t="69232" x="6080125" y="3382963"/>
          <p14:tracePt t="69249" x="6103938" y="3352800"/>
          <p14:tracePt t="69265" x="6118225" y="3322638"/>
          <p14:tracePt t="69282" x="6126163" y="3314700"/>
          <p14:tracePt t="69299" x="6126163" y="3298825"/>
          <p14:tracePt t="69432" x="6118225" y="3292475"/>
          <p14:tracePt t="70008" x="6103938" y="3276600"/>
          <p14:tracePt t="70032" x="6096000" y="3276600"/>
          <p14:tracePt t="70048" x="6080125" y="3276600"/>
          <p14:tracePt t="70056" x="6073775" y="3276600"/>
          <p14:tracePt t="70072" x="6057900" y="3276600"/>
          <p14:tracePt t="70082" x="6042025" y="3276600"/>
          <p14:tracePt t="70099" x="6003925" y="3268663"/>
          <p14:tracePt t="70116" x="5959475" y="3268663"/>
          <p14:tracePt t="70132" x="5897563" y="3268663"/>
          <p14:tracePt t="70149" x="5851525" y="3268663"/>
          <p14:tracePt t="70165" x="5821363" y="3268663"/>
          <p14:tracePt t="70182" x="5807075" y="3268663"/>
          <p14:tracePt t="70280" x="5799138" y="3268663"/>
          <p14:tracePt t="70472" x="5807075" y="3268663"/>
          <p14:tracePt t="70480" x="5829300" y="3268663"/>
          <p14:tracePt t="70488" x="5859463" y="3276600"/>
          <p14:tracePt t="70499" x="5935663" y="3276600"/>
          <p14:tracePt t="70516" x="6111875" y="3284538"/>
          <p14:tracePt t="70532" x="6302375" y="3284538"/>
          <p14:tracePt t="70549" x="6423025" y="3284538"/>
          <p14:tracePt t="70566" x="6484938" y="3284538"/>
          <p14:tracePt t="70664" x="6469063" y="3284538"/>
          <p14:tracePt t="70672" x="6461125" y="3284538"/>
          <p14:tracePt t="70682" x="6446838" y="3284538"/>
          <p14:tracePt t="70699" x="6400800" y="3284538"/>
          <p14:tracePt t="70716" x="6294438" y="3284538"/>
          <p14:tracePt t="70733" x="6149975" y="3292475"/>
          <p14:tracePt t="70749" x="5989638" y="3298825"/>
          <p14:tracePt t="70766" x="5807075" y="3298825"/>
          <p14:tracePt t="70783" x="5584825" y="3298825"/>
          <p14:tracePt t="70799" x="5554663" y="3298825"/>
          <p14:tracePt t="70801" x="5540375" y="3298825"/>
          <p14:tracePt t="70816" x="5524500" y="3298825"/>
          <p14:tracePt t="71752" x="5532438" y="3298825"/>
          <p14:tracePt t="71760" x="5540375" y="3298825"/>
          <p14:tracePt t="71768" x="5546725" y="3298825"/>
          <p14:tracePt t="71783" x="5570538" y="3298825"/>
          <p14:tracePt t="71799" x="5684838" y="3336925"/>
          <p14:tracePt t="71816" x="5807075" y="3360738"/>
          <p14:tracePt t="71833" x="5959475" y="3368675"/>
          <p14:tracePt t="71850" x="6096000" y="3375025"/>
          <p14:tracePt t="71866" x="6188075" y="3375025"/>
          <p14:tracePt t="71883" x="6240463" y="3375025"/>
          <p14:tracePt t="71900" x="6264275" y="3375025"/>
          <p14:tracePt t="71960" x="6270625" y="3375025"/>
          <p14:tracePt t="71984" x="6278563" y="3360738"/>
          <p14:tracePt t="71992" x="6286500" y="3352800"/>
          <p14:tracePt t="72000" x="6302375" y="3344863"/>
          <p14:tracePt t="72017" x="6308725" y="3336925"/>
          <p14:tracePt t="72033" x="6308725" y="3330575"/>
          <p14:tracePt t="72050" x="6324600" y="3322638"/>
          <p14:tracePt t="72066" x="6332538" y="3314700"/>
          <p14:tracePt t="72083" x="6362700" y="3292475"/>
          <p14:tracePt t="72100" x="6400800" y="3284538"/>
          <p14:tracePt t="72116" x="6461125" y="3254375"/>
          <p14:tracePt t="72133" x="6492875" y="3246438"/>
          <p14:tracePt t="72150" x="6507163" y="3230563"/>
          <p14:tracePt t="72376" x="6515100" y="3230563"/>
          <p14:tracePt t="72408" x="6515100" y="3222625"/>
          <p14:tracePt t="72440" x="6523038" y="3216275"/>
          <p14:tracePt t="72952" x="6530975" y="3208338"/>
          <p14:tracePt t="73016" x="6537325" y="3208338"/>
          <p14:tracePt t="73056" x="6537325" y="3216275"/>
          <p14:tracePt t="73088" x="6545263" y="3216275"/>
          <p14:tracePt t="73120" x="6561138" y="3222625"/>
          <p14:tracePt t="73183" x="6561138" y="3230563"/>
          <p14:tracePt t="73199" x="6569075" y="3238500"/>
          <p14:tracePt t="73207" x="6575425" y="3238500"/>
          <p14:tracePt t="73231" x="6583363" y="3238500"/>
          <p14:tracePt t="73279" x="6583363" y="3246438"/>
          <p14:tracePt t="73319" x="6591300" y="3246438"/>
          <p14:tracePt t="73335" x="6599238" y="3254375"/>
          <p14:tracePt t="73376" x="6607175" y="3260725"/>
          <p14:tracePt t="73408" x="6607175" y="3268663"/>
          <p14:tracePt t="73600" x="6613525" y="3276600"/>
          <p14:tracePt t="73712" x="6613525" y="3292475"/>
          <p14:tracePt t="73800" x="6613525" y="3268663"/>
          <p14:tracePt t="73808" x="6613525" y="3222625"/>
          <p14:tracePt t="73817" x="6613525" y="3216275"/>
          <p14:tracePt t="73834" x="6613525" y="3208338"/>
          <p14:tracePt t="73896" x="6613525" y="3222625"/>
          <p14:tracePt t="73904" x="6613525" y="3284538"/>
          <p14:tracePt t="73912" x="6613525" y="3336925"/>
          <p14:tracePt t="73919" x="6613525" y="3382963"/>
          <p14:tracePt t="73934" x="6613525" y="3413125"/>
          <p14:tracePt t="73951" x="6621463" y="3429000"/>
          <p14:tracePt t="74320" x="6613525" y="3429000"/>
          <p14:tracePt t="74328" x="6607175" y="3429000"/>
          <p14:tracePt t="74335" x="6599238" y="3429000"/>
          <p14:tracePt t="74351" x="6575425" y="3421063"/>
          <p14:tracePt t="74367" x="6553200" y="3421063"/>
          <p14:tracePt t="74384" x="6530975" y="3421063"/>
          <p14:tracePt t="74400" x="6492875" y="3421063"/>
          <p14:tracePt t="74417" x="6454775" y="3421063"/>
          <p14:tracePt t="74434" x="6416675" y="3421063"/>
          <p14:tracePt t="74451" x="6378575" y="3436938"/>
          <p14:tracePt t="74467" x="6332538" y="3444875"/>
          <p14:tracePt t="74484" x="6308725" y="3444875"/>
          <p14:tracePt t="74501" x="6302375" y="3451225"/>
          <p14:tracePt t="74517" x="6286500" y="3451225"/>
          <p14:tracePt t="74534" x="6278563" y="3451225"/>
          <p14:tracePt t="74712" x="6270625" y="3451225"/>
          <p14:tracePt t="74744" x="6264275" y="3451225"/>
          <p14:tracePt t="74760" x="6256338" y="3444875"/>
          <p14:tracePt t="74768" x="6248400" y="3444875"/>
          <p14:tracePt t="74776" x="6248400" y="3429000"/>
          <p14:tracePt t="74784" x="6232525" y="3421063"/>
          <p14:tracePt t="74816" x="6232525" y="3413125"/>
          <p14:tracePt t="75312" x="6232525" y="3398838"/>
          <p14:tracePt t="75336" x="6232525" y="3390900"/>
          <p14:tracePt t="75344" x="6232525" y="3382963"/>
          <p14:tracePt t="75368" x="6232525" y="3375025"/>
          <p14:tracePt t="75384" x="6232525" y="3368675"/>
          <p14:tracePt t="75392" x="6232525" y="3360738"/>
          <p14:tracePt t="75424" x="6232525" y="3352800"/>
          <p14:tracePt t="75448" x="6232525" y="3344863"/>
          <p14:tracePt t="75472" x="6232525" y="3336925"/>
          <p14:tracePt t="76040" x="6240463" y="3344863"/>
          <p14:tracePt t="76048" x="6240463" y="3352800"/>
          <p14:tracePt t="76056" x="6248400" y="3390900"/>
          <p14:tracePt t="76068" x="6248400" y="3413125"/>
          <p14:tracePt t="76084" x="6256338" y="3475038"/>
          <p14:tracePt t="76101" x="6256338" y="3559175"/>
          <p14:tracePt t="76118" x="6256338" y="3665538"/>
          <p14:tracePt t="76135" x="6278563" y="3832225"/>
          <p14:tracePt t="76151" x="6294438" y="3924300"/>
          <p14:tracePt t="76168" x="6308725" y="4000500"/>
          <p14:tracePt t="76184" x="6308725" y="4054475"/>
          <p14:tracePt t="76201" x="6308725" y="4068763"/>
          <p14:tracePt t="76218" x="6308725" y="4076700"/>
          <p14:tracePt t="76251" x="6308725" y="4084638"/>
          <p14:tracePt t="76268" x="6308725" y="4098925"/>
          <p14:tracePt t="76284" x="6308725" y="4106863"/>
          <p14:tracePt t="76301" x="6308725" y="4122738"/>
          <p14:tracePt t="76335" x="6308725" y="4137025"/>
          <p14:tracePt t="76337" x="6308725" y="4144963"/>
          <p14:tracePt t="76351" x="6294438" y="4160838"/>
          <p14:tracePt t="76368" x="6294438" y="4168775"/>
          <p14:tracePt t="76385" x="6278563" y="4183063"/>
          <p14:tracePt t="76401" x="6278563" y="4191000"/>
          <p14:tracePt t="76434" x="6270625" y="4191000"/>
          <p14:tracePt t="76451" x="6248400" y="4191000"/>
          <p14:tracePt t="76468" x="6232525" y="4175125"/>
          <p14:tracePt t="76485" x="6226175" y="4168775"/>
          <p14:tracePt t="76501" x="6202363" y="4144963"/>
          <p14:tracePt t="76518" x="6188075" y="4130675"/>
          <p14:tracePt t="76535" x="6164263" y="4114800"/>
          <p14:tracePt t="76551" x="6134100" y="4098925"/>
          <p14:tracePt t="76568" x="6126163" y="4084638"/>
          <p14:tracePt t="76585" x="6118225" y="4076700"/>
          <p14:tracePt t="76601" x="6111875" y="4068763"/>
          <p14:tracePt t="76618" x="6111875" y="4060825"/>
          <p14:tracePt t="76635" x="6103938" y="4046538"/>
          <p14:tracePt t="76651" x="6103938" y="4038600"/>
          <p14:tracePt t="76668" x="6103938" y="4022725"/>
          <p14:tracePt t="76685" x="6096000" y="4022725"/>
          <p14:tracePt t="76718" x="6096000" y="4016375"/>
          <p14:tracePt t="76760" x="6088063" y="4016375"/>
          <p14:tracePt t="76784" x="6088063" y="4030663"/>
          <p14:tracePt t="76792" x="6088063" y="4038600"/>
          <p14:tracePt t="76801" x="6096000" y="4046538"/>
          <p14:tracePt t="76818" x="6111875" y="4060825"/>
          <p14:tracePt t="76835" x="6126163" y="4076700"/>
          <p14:tracePt t="76851" x="6156325" y="4084638"/>
          <p14:tracePt t="76868" x="6172200" y="4092575"/>
          <p14:tracePt t="76885" x="6188075" y="4098925"/>
          <p14:tracePt t="76928" x="6194425" y="4098925"/>
          <p14:tracePt t="76944" x="6202363" y="4092575"/>
          <p14:tracePt t="77048" x="6210300" y="4092575"/>
          <p14:tracePt t="77064" x="6226175" y="4092575"/>
          <p14:tracePt t="77072" x="6232525" y="4092575"/>
          <p14:tracePt t="77080" x="6248400" y="4092575"/>
          <p14:tracePt t="77096" x="6256338" y="4092575"/>
          <p14:tracePt t="77104" x="6270625" y="4092575"/>
          <p14:tracePt t="77118" x="6278563" y="4092575"/>
          <p14:tracePt t="77135" x="6294438" y="4084638"/>
          <p14:tracePt t="77216" x="6294438" y="4076700"/>
          <p14:tracePt t="77256" x="6302375" y="4068763"/>
          <p14:tracePt t="77280" x="6302375" y="4060825"/>
          <p14:tracePt t="77287" x="6308725" y="4054475"/>
          <p14:tracePt t="77296" x="6316663" y="4038600"/>
          <p14:tracePt t="77303" x="6332538" y="4038600"/>
          <p14:tracePt t="77319" x="6346825" y="4022725"/>
          <p14:tracePt t="77335" x="6346825" y="4016375"/>
          <p14:tracePt t="77352" x="6370638" y="4000500"/>
          <p14:tracePt t="77368" x="6392863" y="3992563"/>
          <p14:tracePt t="77416" x="6400800" y="3992563"/>
          <p14:tracePt t="77432" x="6408738" y="3992563"/>
          <p14:tracePt t="77440" x="6416675" y="3992563"/>
          <p14:tracePt t="77456" x="6423025" y="3992563"/>
          <p14:tracePt t="77468" x="6438900" y="3992563"/>
          <p14:tracePt t="77485" x="6446838" y="3992563"/>
          <p14:tracePt t="77502" x="6454775" y="3992563"/>
          <p14:tracePt t="77519" x="6477000" y="3992563"/>
          <p14:tracePt t="77535" x="6484938" y="3992563"/>
          <p14:tracePt t="77552" x="6499225" y="3992563"/>
          <p14:tracePt t="77568" x="6507163" y="3992563"/>
          <p14:tracePt t="77656" x="6515100" y="3992563"/>
          <p14:tracePt t="77664" x="6523038" y="3992563"/>
          <p14:tracePt t="77680" x="6537325" y="3984625"/>
          <p14:tracePt t="77720" x="6537325" y="3978275"/>
          <p14:tracePt t="77744" x="6545263" y="3978275"/>
          <p14:tracePt t="77752" x="6553200" y="3978275"/>
          <p14:tracePt t="77792" x="6561138" y="3970338"/>
          <p14:tracePt t="77848" x="6569075" y="3970338"/>
          <p14:tracePt t="77952" x="6575425" y="3962400"/>
          <p14:tracePt t="77976" x="6583363" y="3954463"/>
          <p14:tracePt t="77999" x="6583363" y="3940175"/>
          <p14:tracePt t="78064" x="6583363" y="3932238"/>
          <p14:tracePt t="78080" x="6591300" y="3916363"/>
          <p14:tracePt t="78088" x="6599238" y="3908425"/>
          <p14:tracePt t="78104" x="6645275" y="3886200"/>
          <p14:tracePt t="78112" x="6689725" y="3863975"/>
          <p14:tracePt t="78120" x="6721475" y="3856038"/>
          <p14:tracePt t="78135" x="6819900" y="3810000"/>
          <p14:tracePt t="78152" x="6904038" y="3756025"/>
          <p14:tracePt t="78169" x="6980238" y="3703638"/>
          <p14:tracePt t="78185" x="7064375" y="3657600"/>
          <p14:tracePt t="78202" x="7108825" y="3611563"/>
          <p14:tracePt t="78219" x="7146925" y="3559175"/>
          <p14:tracePt t="78235" x="7170738" y="3513138"/>
          <p14:tracePt t="78252" x="7192963" y="3451225"/>
          <p14:tracePt t="78269" x="7223125" y="3360738"/>
          <p14:tracePt t="78285" x="7239000" y="3314700"/>
          <p14:tracePt t="78302" x="7261225" y="3276600"/>
          <p14:tracePt t="78319" x="7261225" y="3260725"/>
          <p14:tracePt t="78528" x="7254875" y="3260725"/>
          <p14:tracePt t="78584" x="7246938" y="3254375"/>
          <p14:tracePt t="78975" x="7239000" y="3254375"/>
          <p14:tracePt t="78983" x="7231063" y="3246438"/>
          <p14:tracePt t="79080" x="7231063" y="3268663"/>
          <p14:tracePt t="79088" x="7231063" y="3322638"/>
          <p14:tracePt t="79096" x="7231063" y="3382963"/>
          <p14:tracePt t="79104" x="7231063" y="3459163"/>
          <p14:tracePt t="79119" x="7223125" y="3535363"/>
          <p14:tracePt t="79136" x="7192963" y="3741738"/>
          <p14:tracePt t="79152" x="7154863" y="3878263"/>
          <p14:tracePt t="79169" x="7132638" y="3970338"/>
          <p14:tracePt t="79186" x="7102475" y="4030663"/>
          <p14:tracePt t="79202" x="7086600" y="4038600"/>
          <p14:tracePt t="79768" x="7078663" y="4038600"/>
          <p14:tracePt t="79832" x="7070725" y="4038600"/>
          <p14:tracePt t="79856" x="7064375" y="4046538"/>
          <p14:tracePt t="79936" x="7064375" y="4054475"/>
          <p14:tracePt t="79975" x="7056438" y="4054475"/>
          <p14:tracePt t="80008" x="7056438" y="4060825"/>
          <p14:tracePt t="80040" x="7056438" y="4068763"/>
          <p14:tracePt t="80232" x="7048500" y="4068763"/>
          <p14:tracePt t="80464" x="7040563" y="4068763"/>
          <p14:tracePt t="80640" x="7032625" y="4068763"/>
          <p14:tracePt t="80904" x="7040563" y="4054475"/>
          <p14:tracePt t="80912" x="7040563" y="4046538"/>
          <p14:tracePt t="80920" x="7064375" y="4016375"/>
          <p14:tracePt t="80936" x="7132638" y="3932238"/>
          <p14:tracePt t="80953" x="7239000" y="3810000"/>
          <p14:tracePt t="80969" x="7315200" y="3679825"/>
          <p14:tracePt t="80986" x="7399338" y="3543300"/>
          <p14:tracePt t="81003" x="7483475" y="3421063"/>
          <p14:tracePt t="81020" x="7551738" y="3306763"/>
          <p14:tracePt t="81036" x="7589838" y="3254375"/>
          <p14:tracePt t="81053" x="7604125" y="3230563"/>
          <p14:tracePt t="81070" x="7620000" y="3222625"/>
          <p14:tracePt t="81087" x="7620000" y="3208338"/>
          <p14:tracePt t="81119" x="7635875" y="3208338"/>
          <p14:tracePt t="81136" x="7642225" y="3200400"/>
          <p14:tracePt t="81153" x="7642225" y="3192463"/>
          <p14:tracePt t="81170" x="7666038" y="3184525"/>
          <p14:tracePt t="81186" x="7718425" y="3170238"/>
          <p14:tracePt t="81203" x="7756525" y="3162300"/>
          <p14:tracePt t="81220" x="7810500" y="3154363"/>
          <p14:tracePt t="81236" x="7886700" y="3154363"/>
          <p14:tracePt t="81253" x="7947025" y="3154363"/>
          <p14:tracePt t="81270" x="7962900" y="3154363"/>
          <p14:tracePt t="81400" x="7970838" y="3154363"/>
          <p14:tracePt t="81416" x="7970838" y="3162300"/>
          <p14:tracePt t="81456" x="7970838" y="3170238"/>
          <p14:tracePt t="81472" x="7970838" y="3178175"/>
          <p14:tracePt t="81480" x="7970838" y="3184525"/>
          <p14:tracePt t="81496" x="7970838" y="3192463"/>
          <p14:tracePt t="81504" x="7970838" y="3208338"/>
          <p14:tracePt t="81520" x="7970838" y="3230563"/>
          <p14:tracePt t="81536" x="7970838" y="3254375"/>
          <p14:tracePt t="81553" x="7962900" y="3268663"/>
          <p14:tracePt t="81570" x="7954963" y="3284538"/>
          <p14:tracePt t="82048" x="7947025" y="3284538"/>
          <p14:tracePt t="82224" x="7947025" y="3276600"/>
          <p14:tracePt t="82240" x="7947025" y="3268663"/>
          <p14:tracePt t="82768" x="7947025" y="3260725"/>
          <p14:tracePt t="82872" x="7947025" y="3246438"/>
          <p14:tracePt t="82896" x="7947025" y="3238500"/>
          <p14:tracePt t="82912" x="7947025" y="3230563"/>
          <p14:tracePt t="82920" x="7947025" y="3222625"/>
          <p14:tracePt t="83840" x="7947025" y="3230563"/>
          <p14:tracePt t="83856" x="7947025" y="3238500"/>
          <p14:tracePt t="83872" x="7940675" y="3246438"/>
          <p14:tracePt t="83880" x="7940675" y="3260725"/>
          <p14:tracePt t="83896" x="7932738" y="3284538"/>
          <p14:tracePt t="83904" x="7932738" y="3306763"/>
          <p14:tracePt t="83921" x="7924800" y="3330575"/>
          <p14:tracePt t="83937" x="7924800" y="3368675"/>
          <p14:tracePt t="83954" x="7924800" y="3390900"/>
          <p14:tracePt t="83971" x="7924800" y="3413125"/>
          <p14:tracePt t="83987" x="7924800" y="3429000"/>
          <p14:tracePt t="84004" x="7924800" y="3436938"/>
          <p14:tracePt t="84021" x="7916863" y="3459163"/>
          <p14:tracePt t="84037" x="7908925" y="3475038"/>
          <p14:tracePt t="84054" x="7902575" y="3505200"/>
          <p14:tracePt t="84071" x="7878763" y="3581400"/>
          <p14:tracePt t="84087" x="7848600" y="3641725"/>
          <p14:tracePt t="84104" x="7826375" y="3679825"/>
          <p14:tracePt t="84121" x="7794625" y="3711575"/>
          <p14:tracePt t="84137" x="7756525" y="3749675"/>
          <p14:tracePt t="84154" x="7742238" y="3763963"/>
          <p14:tracePt t="84171" x="7712075" y="3779838"/>
          <p14:tracePt t="84187" x="7688263" y="3794125"/>
          <p14:tracePt t="84204" x="7666038" y="3802063"/>
          <p14:tracePt t="84221" x="7650163" y="3817938"/>
          <p14:tracePt t="84237" x="7620000" y="3825875"/>
          <p14:tracePt t="84254" x="7581900" y="3840163"/>
          <p14:tracePt t="84271" x="7467600" y="3894138"/>
          <p14:tracePt t="84287" x="7383463" y="3924300"/>
          <p14:tracePt t="84304" x="7315200" y="3946525"/>
          <p14:tracePt t="84321" x="7292975" y="3970338"/>
          <p14:tracePt t="84337" x="7269163" y="3992563"/>
          <p14:tracePt t="84354" x="7261225" y="4008438"/>
          <p14:tracePt t="84371" x="7261225" y="4030663"/>
          <p14:tracePt t="84404" x="7261225" y="4038600"/>
          <p14:tracePt t="84528" x="7254875" y="4038600"/>
          <p14:tracePt t="84536" x="7239000" y="4038600"/>
          <p14:tracePt t="84544" x="7216775" y="4038600"/>
          <p14:tracePt t="84554" x="7192963" y="4030663"/>
          <p14:tracePt t="84571" x="7078663" y="4016375"/>
          <p14:tracePt t="84588" x="6873875" y="4016375"/>
          <p14:tracePt t="84604" x="6569075" y="4016375"/>
          <p14:tracePt t="84621" x="6156325" y="4016375"/>
          <p14:tracePt t="84638" x="5676900" y="4016375"/>
          <p14:tracePt t="84655" x="4906963" y="4008438"/>
          <p14:tracePt t="84671" x="4648200" y="3962400"/>
          <p14:tracePt t="84687" x="4030663" y="3856038"/>
          <p14:tracePt t="84704" x="3779838" y="3810000"/>
          <p14:tracePt t="84721" x="3603625" y="3771900"/>
          <p14:tracePt t="84737" x="3497263" y="3741738"/>
          <p14:tracePt t="84754" x="3429000" y="3717925"/>
          <p14:tracePt t="84771" x="3360738" y="3717925"/>
          <p14:tracePt t="84788" x="3284538" y="3717925"/>
          <p14:tracePt t="84804" x="3192463" y="3717925"/>
          <p14:tracePt t="84821" x="3108325" y="3717925"/>
          <p14:tracePt t="84838" x="2963863" y="3725863"/>
          <p14:tracePt t="84840" x="2895600" y="3733800"/>
          <p14:tracePt t="84855" x="2751138" y="3771900"/>
          <p14:tracePt t="84871" x="2636838" y="3794125"/>
          <p14:tracePt t="84888" x="2530475" y="3825875"/>
          <p14:tracePt t="84904" x="2400300" y="3863975"/>
          <p14:tracePt t="84921" x="2286000" y="3870325"/>
          <p14:tracePt t="84938" x="2232025" y="3886200"/>
          <p14:tracePt t="84954" x="2225675" y="3886200"/>
          <p14:tracePt t="85048" x="2217738" y="3886200"/>
          <p14:tracePt t="85088" x="2232025" y="3886200"/>
          <p14:tracePt t="85096" x="2239963" y="3870325"/>
          <p14:tracePt t="85104" x="2270125" y="3856038"/>
          <p14:tracePt t="85121" x="2332038" y="3810000"/>
          <p14:tracePt t="85138" x="2384425" y="3779838"/>
          <p14:tracePt t="85154" x="2438400" y="3741738"/>
          <p14:tracePt t="85171" x="2476500" y="3725863"/>
          <p14:tracePt t="85188" x="2530475" y="3695700"/>
          <p14:tracePt t="85205" x="2582863" y="3695700"/>
          <p14:tracePt t="85221" x="2613025" y="3687763"/>
          <p14:tracePt t="85238" x="2659063" y="3679825"/>
          <p14:tracePt t="85255" x="2697163" y="3679825"/>
          <p14:tracePt t="85271" x="2735263" y="3679825"/>
          <p14:tracePt t="85288" x="2751138" y="3679825"/>
          <p14:tracePt t="85337" x="2759075" y="3679825"/>
          <p14:tracePt t="85376" x="2765425" y="3673475"/>
          <p14:tracePt t="85392" x="2765425" y="3665538"/>
          <p14:tracePt t="85400" x="2765425" y="3657600"/>
          <p14:tracePt t="85407" x="2781300" y="3635375"/>
          <p14:tracePt t="85421" x="2803525" y="3611563"/>
          <p14:tracePt t="85438" x="2879725" y="3565525"/>
          <p14:tracePt t="85455" x="2963863" y="3505200"/>
          <p14:tracePt t="85471" x="2971800" y="3497263"/>
          <p14:tracePt t="85616" x="2979738" y="3497263"/>
          <p14:tracePt t="85623" x="2979738" y="3505200"/>
          <p14:tracePt t="85632" x="2979738" y="3527425"/>
          <p14:tracePt t="85640" x="2979738" y="3559175"/>
          <p14:tracePt t="85655" x="2979738" y="3673475"/>
          <p14:tracePt t="85671" x="2979738" y="3825875"/>
          <p14:tracePt t="85688" x="2979738" y="4008438"/>
          <p14:tracePt t="85705" x="2994025" y="4160838"/>
          <p14:tracePt t="85721" x="3001963" y="4275138"/>
          <p14:tracePt t="85738" x="3032125" y="4359275"/>
          <p14:tracePt t="85755" x="3032125" y="4381500"/>
          <p14:tracePt t="85832" x="3040063" y="4381500"/>
          <p14:tracePt t="85840" x="3040063" y="4351338"/>
          <p14:tracePt t="85848" x="3040063" y="4305300"/>
          <p14:tracePt t="85856" x="3040063" y="4267200"/>
          <p14:tracePt t="85871" x="3040063" y="4152900"/>
          <p14:tracePt t="85888" x="3040063" y="4038600"/>
          <p14:tracePt t="85905" x="3048000" y="3954463"/>
          <p14:tracePt t="85921" x="3063875" y="3902075"/>
          <p14:tracePt t="85938" x="3063875" y="3848100"/>
          <p14:tracePt t="85955" x="3063875" y="3802063"/>
          <p14:tracePt t="85971" x="3063875" y="3771900"/>
          <p14:tracePt t="85988" x="3063875" y="3725863"/>
          <p14:tracePt t="86005" x="3063875" y="3695700"/>
          <p14:tracePt t="86021" x="3063875" y="3673475"/>
          <p14:tracePt t="86038" x="3063875" y="3665538"/>
          <p14:tracePt t="86056" x="3063875" y="3657600"/>
          <p14:tracePt t="86072" x="3070225" y="3649663"/>
          <p14:tracePt t="86088" x="3094038" y="3641725"/>
          <p14:tracePt t="86105" x="3140075" y="3635375"/>
          <p14:tracePt t="86121" x="3184525" y="3627438"/>
          <p14:tracePt t="86138" x="3238500" y="3619500"/>
          <p14:tracePt t="86155" x="3292475" y="3619500"/>
          <p14:tracePt t="86171" x="3352800" y="3619500"/>
          <p14:tracePt t="86188" x="3467100" y="3619500"/>
          <p14:tracePt t="86205" x="3619500" y="3619500"/>
          <p14:tracePt t="86221" x="3794125" y="3619500"/>
          <p14:tracePt t="86238" x="3992563" y="3619500"/>
          <p14:tracePt t="86255" x="4221163" y="3603625"/>
          <p14:tracePt t="86271" x="4511675" y="3603625"/>
          <p14:tracePt t="86288" x="4664075" y="3603625"/>
          <p14:tracePt t="86305" x="4778375" y="3603625"/>
          <p14:tracePt t="86321" x="4860925" y="3603625"/>
          <p14:tracePt t="86338" x="4953000" y="3603625"/>
          <p14:tracePt t="86355" x="5051425" y="3581400"/>
          <p14:tracePt t="86371" x="5181600" y="3573463"/>
          <p14:tracePt t="86388" x="5356225" y="3565525"/>
          <p14:tracePt t="86405" x="5540375" y="3543300"/>
          <p14:tracePt t="86422" x="5730875" y="3535363"/>
          <p14:tracePt t="86439" x="6027738" y="3505200"/>
          <p14:tracePt t="86455" x="6118225" y="3505200"/>
          <p14:tracePt t="86472" x="6362700" y="3489325"/>
          <p14:tracePt t="86488" x="6484938" y="3475038"/>
          <p14:tracePt t="86505" x="6583363" y="3459163"/>
          <p14:tracePt t="86522" x="6651625" y="3451225"/>
          <p14:tracePt t="86538" x="6697663" y="3451225"/>
          <p14:tracePt t="86555" x="6727825" y="3444875"/>
          <p14:tracePt t="86572" x="6759575" y="3436938"/>
          <p14:tracePt t="86588" x="6797675" y="3436938"/>
          <p14:tracePt t="86605" x="6858000" y="3436938"/>
          <p14:tracePt t="86622" x="6964363" y="3436938"/>
          <p14:tracePt t="86639" x="7162800" y="3436938"/>
          <p14:tracePt t="86655" x="7277100" y="3436938"/>
          <p14:tracePt t="86672" x="7383463" y="3436938"/>
          <p14:tracePt t="86688" x="7475538" y="3436938"/>
          <p14:tracePt t="86705" x="7513638" y="3436938"/>
          <p14:tracePt t="86722" x="7521575" y="3436938"/>
          <p14:tracePt t="86784" x="7521575" y="3444875"/>
          <p14:tracePt t="86792" x="7521575" y="3451225"/>
          <p14:tracePt t="86800" x="7535863" y="3459163"/>
          <p14:tracePt t="86807" x="7535863" y="3475038"/>
          <p14:tracePt t="86822" x="7543800" y="3497263"/>
          <p14:tracePt t="86839" x="7581900" y="3581400"/>
          <p14:tracePt t="86855" x="7604125" y="3619500"/>
          <p14:tracePt t="86872" x="7642225" y="3711575"/>
          <p14:tracePt t="86888" x="7650163" y="3741738"/>
          <p14:tracePt t="86905" x="7658100" y="3756025"/>
          <p14:tracePt t="86922" x="7658100" y="3779838"/>
          <p14:tracePt t="86938" x="7666038" y="3779838"/>
          <p14:tracePt t="86955" x="7666038" y="3794125"/>
          <p14:tracePt t="86972" x="7666038" y="3810000"/>
          <p14:tracePt t="86988" x="7658100" y="3840163"/>
          <p14:tracePt t="87005" x="7650163" y="3886200"/>
          <p14:tracePt t="87022" x="7635875" y="3932238"/>
          <p14:tracePt t="87039" x="7612063" y="4000500"/>
          <p14:tracePt t="87055" x="7589838" y="4046538"/>
          <p14:tracePt t="87072" x="7581900" y="4068763"/>
          <p14:tracePt t="87088" x="7573963" y="4084638"/>
          <p14:tracePt t="87105" x="7559675" y="4098925"/>
          <p14:tracePt t="87122" x="7527925" y="4114800"/>
          <p14:tracePt t="87138" x="7489825" y="4122738"/>
          <p14:tracePt t="87155" x="7437438" y="4130675"/>
          <p14:tracePt t="87172" x="7361238" y="4137025"/>
          <p14:tracePt t="87189" x="7277100" y="4160838"/>
          <p14:tracePt t="87205" x="7185025" y="4191000"/>
          <p14:tracePt t="87222" x="7064375" y="4221163"/>
          <p14:tracePt t="87239" x="6904038" y="4251325"/>
          <p14:tracePt t="87255" x="6629400" y="4289425"/>
          <p14:tracePt t="87272" x="6400800" y="4305300"/>
          <p14:tracePt t="87288" x="6172200" y="4321175"/>
          <p14:tracePt t="87305" x="5889625" y="4327525"/>
          <p14:tracePt t="87322" x="5616575" y="4327525"/>
          <p14:tracePt t="87339" x="5380038" y="4327525"/>
          <p14:tracePt t="87355" x="5165725" y="4335463"/>
          <p14:tracePt t="87372" x="4960938" y="4351338"/>
          <p14:tracePt t="87389" x="4792663" y="4365625"/>
          <p14:tracePt t="87405" x="4625975" y="4403725"/>
          <p14:tracePt t="87422" x="4449763" y="4419600"/>
          <p14:tracePt t="87439" x="4297363" y="4419600"/>
          <p14:tracePt t="87455" x="4068763" y="4419600"/>
          <p14:tracePt t="87472" x="3916363" y="4419600"/>
          <p14:tracePt t="87489" x="3771900" y="4419600"/>
          <p14:tracePt t="87505" x="3597275" y="4419600"/>
          <p14:tracePt t="87522" x="3421063" y="4419600"/>
          <p14:tracePt t="87539" x="3246438" y="4419600"/>
          <p14:tracePt t="87555" x="3078163" y="4419600"/>
          <p14:tracePt t="87572" x="2933700" y="4419600"/>
          <p14:tracePt t="87589" x="2811463" y="4419600"/>
          <p14:tracePt t="87605" x="2727325" y="4419600"/>
          <p14:tracePt t="87622" x="2644775" y="4403725"/>
          <p14:tracePt t="87639" x="2613025" y="4397375"/>
          <p14:tracePt t="87655" x="2590800" y="4381500"/>
          <p14:tracePt t="87672" x="2590800" y="4373563"/>
          <p14:tracePt t="87689" x="2590800" y="4351338"/>
          <p14:tracePt t="87705" x="2590800" y="4327525"/>
          <p14:tracePt t="87722" x="2590800" y="4297363"/>
          <p14:tracePt t="87739" x="2590800" y="4244975"/>
          <p14:tracePt t="87755" x="2590800" y="4198938"/>
          <p14:tracePt t="87772" x="2590800" y="4152900"/>
          <p14:tracePt t="87789" x="2590800" y="4106863"/>
          <p14:tracePt t="87805" x="2590800" y="4068763"/>
          <p14:tracePt t="87822" x="2606675" y="4016375"/>
          <p14:tracePt t="87839" x="2628900" y="3970338"/>
          <p14:tracePt t="87855" x="2651125" y="3916363"/>
          <p14:tracePt t="87872" x="2659063" y="3902075"/>
          <p14:tracePt t="87889" x="2667000" y="3870325"/>
          <p14:tracePt t="87906" x="2682875" y="3863975"/>
          <p14:tracePt t="87922" x="2689225" y="3848100"/>
          <p14:tracePt t="87939" x="2697163" y="3840163"/>
          <p14:tracePt t="87955" x="2705100" y="3840163"/>
          <p14:tracePt t="88015" x="2713038" y="3840163"/>
          <p14:tracePt t="88096" x="2720975" y="3840163"/>
          <p14:tracePt t="88272" x="2727325" y="3840163"/>
          <p14:tracePt t="88280" x="2751138" y="3840163"/>
          <p14:tracePt t="88289" x="2789238" y="3840163"/>
          <p14:tracePt t="88305" x="2895600" y="3810000"/>
          <p14:tracePt t="88322" x="3116263" y="3794125"/>
          <p14:tracePt t="88339" x="3375025" y="3779838"/>
          <p14:tracePt t="88356" x="3711575" y="3779838"/>
          <p14:tracePt t="88372" x="4000500" y="3779838"/>
          <p14:tracePt t="88389" x="4251325" y="3779838"/>
          <p14:tracePt t="88406" x="4441825" y="3779838"/>
          <p14:tracePt t="88423" x="4670425" y="3779838"/>
          <p14:tracePt t="88439" x="4716463" y="3779838"/>
          <p14:tracePt t="88456" x="4740275" y="3779838"/>
          <p14:tracePt t="88512" x="4724400" y="3779838"/>
          <p14:tracePt t="88520" x="4716463" y="3779838"/>
          <p14:tracePt t="88528" x="4694238" y="3779838"/>
          <p14:tracePt t="88539" x="4664075" y="3779838"/>
          <p14:tracePt t="88556" x="4610100" y="3825875"/>
          <p14:tracePt t="88572" x="4533900" y="3908425"/>
          <p14:tracePt t="88589" x="4457700" y="4008438"/>
          <p14:tracePt t="88606" x="4373563" y="4084638"/>
          <p14:tracePt t="88623" x="4259263" y="4168775"/>
          <p14:tracePt t="88639" x="4237038" y="4191000"/>
          <p14:tracePt t="88720" x="4244975" y="4191000"/>
          <p14:tracePt t="88736" x="4251325" y="4191000"/>
          <p14:tracePt t="88743" x="4259263" y="4191000"/>
          <p14:tracePt t="88759" x="4275138" y="4191000"/>
          <p14:tracePt t="88772" x="4275138" y="4183063"/>
          <p14:tracePt t="88789" x="4283075" y="4175125"/>
          <p14:tracePt t="88816" x="4289425" y="4168775"/>
          <p14:tracePt t="88840" x="4289425" y="4160838"/>
          <p14:tracePt t="88864" x="4289425" y="4144963"/>
          <p14:tracePt t="88880" x="4289425" y="4137025"/>
          <p14:tracePt t="88888" x="4297363" y="4130675"/>
          <p14:tracePt t="88896" x="4297363" y="4122738"/>
          <p14:tracePt t="88912" x="4297363" y="4106863"/>
          <p14:tracePt t="88928" x="4297363" y="4098925"/>
          <p14:tracePt t="88944" x="4297363" y="4092575"/>
          <p14:tracePt t="88956" x="4305300" y="4084638"/>
          <p14:tracePt t="88972" x="4305300" y="4076700"/>
          <p14:tracePt t="88989" x="4313238" y="4076700"/>
          <p14:tracePt t="89006" x="4321175" y="4076700"/>
          <p14:tracePt t="89023" x="4365625" y="4076700"/>
          <p14:tracePt t="89039" x="4389438" y="4076700"/>
          <p14:tracePt t="89056" x="4457700" y="4098925"/>
          <p14:tracePt t="89072" x="4511675" y="4114800"/>
          <p14:tracePt t="89089" x="4549775" y="4137025"/>
          <p14:tracePt t="89106" x="4579938" y="4152900"/>
          <p14:tracePt t="89123" x="4594225" y="4152900"/>
          <p14:tracePt t="89139" x="4602163" y="4152900"/>
          <p14:tracePt t="89156" x="4610100" y="4152900"/>
          <p14:tracePt t="89173" x="4618038" y="4152900"/>
          <p14:tracePt t="89189" x="4625975" y="4144963"/>
          <p14:tracePt t="89206" x="4640263" y="4106863"/>
          <p14:tracePt t="89223" x="4656138" y="4054475"/>
          <p14:tracePt t="89239" x="4678363" y="4008438"/>
          <p14:tracePt t="89256" x="4694238" y="3984625"/>
          <p14:tracePt t="89273" x="4716463" y="3954463"/>
          <p14:tracePt t="89289" x="4732338" y="3946525"/>
          <p14:tracePt t="89306" x="4754563" y="3946525"/>
          <p14:tracePt t="89323" x="4784725" y="3946525"/>
          <p14:tracePt t="89339" x="4816475" y="3946525"/>
          <p14:tracePt t="89356" x="4860925" y="3946525"/>
          <p14:tracePt t="89373" x="4892675" y="3946525"/>
          <p14:tracePt t="89389" x="4906963" y="3946525"/>
          <p14:tracePt t="89406" x="4914900" y="3946525"/>
          <p14:tracePt t="89456" x="4914900" y="3940175"/>
          <p14:tracePt t="89464" x="4922838" y="3932238"/>
          <p14:tracePt t="89473" x="4922838" y="3916363"/>
          <p14:tracePt t="89489" x="4930775" y="3894138"/>
          <p14:tracePt t="89506" x="4930775" y="3856038"/>
          <p14:tracePt t="89523" x="4930775" y="3832225"/>
          <p14:tracePt t="89539" x="4930775" y="3817938"/>
          <p14:tracePt t="89573" x="4930775" y="3802063"/>
          <p14:tracePt t="89624" x="4937125" y="3802063"/>
          <p14:tracePt t="89816" x="4945063" y="3802063"/>
          <p14:tracePt t="90136" x="4945063" y="3810000"/>
          <p14:tracePt t="90152" x="4945063" y="3825875"/>
          <p14:tracePt t="90160" x="4937125" y="3840163"/>
          <p14:tracePt t="90168" x="4937125" y="3856038"/>
          <p14:tracePt t="90175" x="4937125" y="3863975"/>
          <p14:tracePt t="90189" x="4937125" y="3878263"/>
          <p14:tracePt t="90207" x="4937125" y="3924300"/>
          <p14:tracePt t="90223" x="4937125" y="3946525"/>
          <p14:tracePt t="90239" x="4937125" y="3978275"/>
          <p14:tracePt t="90256" x="4937125" y="3992563"/>
          <p14:tracePt t="90312" x="4937125" y="4000500"/>
          <p14:tracePt t="90320" x="4945063" y="4008438"/>
          <p14:tracePt t="90327" x="4960938" y="4016375"/>
          <p14:tracePt t="90344" x="4975225" y="4022725"/>
          <p14:tracePt t="90356" x="4999038" y="4046538"/>
          <p14:tracePt t="90373" x="5013325" y="4046538"/>
          <p14:tracePt t="90390" x="5045075" y="4054475"/>
          <p14:tracePt t="90407" x="5059363" y="4054475"/>
          <p14:tracePt t="90440" x="5067300" y="4054475"/>
          <p14:tracePt t="90456" x="5075238" y="4054475"/>
          <p14:tracePt t="90473" x="5083175" y="4046538"/>
          <p14:tracePt t="90512" x="5089525" y="4046538"/>
          <p14:tracePt t="90520" x="5097463" y="4046538"/>
          <p14:tracePt t="90527" x="5105400" y="4046538"/>
          <p14:tracePt t="90540" x="5121275" y="4046538"/>
          <p14:tracePt t="90556" x="5151438" y="4038600"/>
          <p14:tracePt t="90573" x="5181600" y="4022725"/>
          <p14:tracePt t="90590" x="5189538" y="4008438"/>
          <p14:tracePt t="90607" x="5219700" y="4000500"/>
          <p14:tracePt t="90623" x="5219700" y="3992563"/>
          <p14:tracePt t="90640" x="5235575" y="3984625"/>
          <p14:tracePt t="90656" x="5241925" y="3984625"/>
          <p14:tracePt t="90673" x="5249863" y="3978275"/>
          <p14:tracePt t="90690" x="5257800" y="3978275"/>
          <p14:tracePt t="90706" x="5265738" y="3978275"/>
          <p14:tracePt t="90743" x="5273675" y="3978275"/>
          <p14:tracePt t="90759" x="5280025" y="3978275"/>
          <p14:tracePt t="90775" x="5295900" y="3978275"/>
          <p14:tracePt t="90790" x="5318125" y="3978275"/>
          <p14:tracePt t="90807" x="5418138" y="3962400"/>
          <p14:tracePt t="90823" x="5464175" y="3946525"/>
          <p14:tracePt t="90840" x="5516563" y="3932238"/>
          <p14:tracePt t="90856" x="5546725" y="3908425"/>
          <p14:tracePt t="90873" x="5562600" y="3894138"/>
          <p14:tracePt t="90890" x="5562600" y="3886200"/>
          <p14:tracePt t="90906" x="5562600" y="3870325"/>
          <p14:tracePt t="91008" x="5562600" y="3886200"/>
          <p14:tracePt t="91016" x="5570538" y="3908425"/>
          <p14:tracePt t="91024" x="5570538" y="3940175"/>
          <p14:tracePt t="91040" x="5584825" y="4016375"/>
          <p14:tracePt t="91057" x="5622925" y="4098925"/>
          <p14:tracePt t="91073" x="5646738" y="4144963"/>
          <p14:tracePt t="91090" x="5676900" y="4183063"/>
          <p14:tracePt t="91107" x="5684838" y="4191000"/>
          <p14:tracePt t="91123" x="5692775" y="4191000"/>
          <p14:tracePt t="91157" x="5699125" y="4191000"/>
          <p14:tracePt t="91173" x="5707063" y="4175125"/>
          <p14:tracePt t="91190" x="5722938" y="4114800"/>
          <p14:tracePt t="91207" x="5722938" y="4016375"/>
          <p14:tracePt t="91223" x="5737225" y="3946525"/>
          <p14:tracePt t="91240" x="5768975" y="3894138"/>
          <p14:tracePt t="91257" x="5783263" y="3848100"/>
          <p14:tracePt t="91273" x="5799138" y="3832225"/>
          <p14:tracePt t="91290" x="5807075" y="3832225"/>
          <p14:tracePt t="91307" x="5821363" y="3832225"/>
          <p14:tracePt t="91323" x="5829300" y="3832225"/>
          <p14:tracePt t="91340" x="5845175" y="3832225"/>
          <p14:tracePt t="91343" x="5859463" y="3832225"/>
          <p14:tracePt t="91357" x="5867400" y="3832225"/>
          <p14:tracePt t="91373" x="5897563" y="3848100"/>
          <p14:tracePt t="91390" x="5927725" y="3856038"/>
          <p14:tracePt t="91407" x="5965825" y="3863975"/>
          <p14:tracePt t="91423" x="5989638" y="3863975"/>
          <p14:tracePt t="91440" x="5997575" y="3863975"/>
          <p14:tracePt t="91457" x="5997575" y="3848100"/>
          <p14:tracePt t="91473" x="5997575" y="3825875"/>
          <p14:tracePt t="91490" x="5997575" y="3787775"/>
          <p14:tracePt t="91507" x="5989638" y="3763963"/>
          <p14:tracePt t="91523" x="5981700" y="3741738"/>
          <p14:tracePt t="91540" x="5981700" y="3733800"/>
          <p14:tracePt t="91640" x="5981700" y="3749675"/>
          <p14:tracePt t="91648" x="5981700" y="3756025"/>
          <p14:tracePt t="91664" x="5981700" y="3763963"/>
          <p14:tracePt t="91673" x="5981700" y="3771900"/>
          <p14:tracePt t="91690" x="5981700" y="3779838"/>
          <p14:tracePt t="92264" x="5981700" y="3787775"/>
          <p14:tracePt t="92272" x="5981700" y="3794125"/>
          <p14:tracePt t="92280" x="5981700" y="3810000"/>
          <p14:tracePt t="92290" x="5981700" y="3832225"/>
          <p14:tracePt t="92307" x="5981700" y="3863975"/>
          <p14:tracePt t="92324" x="5981700" y="3908425"/>
          <p14:tracePt t="92340" x="5981700" y="3916363"/>
          <p14:tracePt t="92357" x="6003925" y="3946525"/>
          <p14:tracePt t="92392" x="6011863" y="3946525"/>
          <p14:tracePt t="92408" x="6019800" y="3946525"/>
          <p14:tracePt t="92424" x="6035675" y="3946525"/>
          <p14:tracePt t="92432" x="6057900" y="3946525"/>
          <p14:tracePt t="92440" x="6073775" y="3946525"/>
          <p14:tracePt t="92457" x="6134100" y="3946525"/>
          <p14:tracePt t="92474" x="6202363" y="3946525"/>
          <p14:tracePt t="92490" x="6286500" y="3946525"/>
          <p14:tracePt t="92507" x="6332538" y="3946525"/>
          <p14:tracePt t="92524" x="6354763" y="3946525"/>
          <p14:tracePt t="92632" x="6340475" y="3946525"/>
          <p14:tracePt t="92648" x="6332538" y="3954463"/>
          <p14:tracePt t="92656" x="6324600" y="3954463"/>
          <p14:tracePt t="92664" x="6316663" y="3970338"/>
          <p14:tracePt t="92674" x="6308725" y="3978275"/>
          <p14:tracePt t="92690" x="6308725" y="3984625"/>
          <p14:tracePt t="92711" x="6308725" y="3992563"/>
          <p14:tracePt t="92784" x="6308725" y="3984625"/>
          <p14:tracePt t="92792" x="6308725" y="3970338"/>
          <p14:tracePt t="92800" x="6302375" y="3946525"/>
          <p14:tracePt t="92808" x="6286500" y="3924300"/>
          <p14:tracePt t="92824" x="6286500" y="3916363"/>
          <p14:tracePt t="92840" x="6286500" y="3894138"/>
          <p14:tracePt t="92857" x="6286500" y="3886200"/>
          <p14:tracePt t="92874" x="6286500" y="3870325"/>
          <p14:tracePt t="92907" x="6286500" y="3863975"/>
          <p14:tracePt t="92924" x="6286500" y="3856038"/>
          <p14:tracePt t="93007" x="6302375" y="3856038"/>
          <p14:tracePt t="93040" x="6308725" y="3856038"/>
          <p14:tracePt t="93056" x="6316663" y="3863975"/>
          <p14:tracePt t="93064" x="6324600" y="3870325"/>
          <p14:tracePt t="93074" x="6332538" y="3878263"/>
          <p14:tracePt t="93091" x="6340475" y="3908425"/>
          <p14:tracePt t="93107" x="6354763" y="3946525"/>
          <p14:tracePt t="93124" x="6354763" y="3962400"/>
          <p14:tracePt t="93141" x="6354763" y="3970338"/>
          <p14:tracePt t="93174" x="6362700" y="3978275"/>
          <p14:tracePt t="93200" x="6378575" y="3978275"/>
          <p14:tracePt t="93208" x="6384925" y="3984625"/>
          <p14:tracePt t="93224" x="6384925" y="3992563"/>
          <p14:tracePt t="93241" x="6408738" y="3992563"/>
          <p14:tracePt t="93257" x="6430963" y="3992563"/>
          <p14:tracePt t="93274" x="6477000" y="3970338"/>
          <p14:tracePt t="93291" x="6507163" y="3940175"/>
          <p14:tracePt t="93307" x="6523038" y="3916363"/>
          <p14:tracePt t="93324" x="6523038" y="3902075"/>
          <p14:tracePt t="93341" x="6523038" y="3894138"/>
          <p14:tracePt t="93375" x="6530975" y="3886200"/>
          <p14:tracePt t="93400" x="6537325" y="3886200"/>
          <p14:tracePt t="93408" x="6553200" y="3894138"/>
          <p14:tracePt t="93424" x="6607175" y="3978275"/>
          <p14:tracePt t="93441" x="6645275" y="4046538"/>
          <p14:tracePt t="93457" x="6675438" y="4092575"/>
          <p14:tracePt t="93474" x="6683375" y="4092575"/>
          <p14:tracePt t="93491" x="6683375" y="4098925"/>
          <p14:tracePt t="93536" x="6683375" y="4092575"/>
          <p14:tracePt t="93543" x="6683375" y="4076700"/>
          <p14:tracePt t="93557" x="6683375" y="4060825"/>
          <p14:tracePt t="93575" x="6675438" y="4038600"/>
          <p14:tracePt t="93591" x="6675438" y="4022725"/>
          <p14:tracePt t="93624" x="6675438" y="4016375"/>
          <p14:tracePt t="93880" x="6675438" y="4022725"/>
          <p14:tracePt t="93895" x="6683375" y="4022725"/>
          <p14:tracePt t="93904" x="6697663" y="4030663"/>
          <p14:tracePt t="93912" x="6697663" y="4038600"/>
          <p14:tracePt t="93924" x="6721475" y="4038600"/>
          <p14:tracePt t="93941" x="6743700" y="4038600"/>
          <p14:tracePt t="93957" x="6751638" y="4038600"/>
          <p14:tracePt t="93975" x="6797675" y="4038600"/>
          <p14:tracePt t="93991" x="6819900" y="4038600"/>
          <p14:tracePt t="94008" x="6865938" y="4038600"/>
          <p14:tracePt t="94024" x="6918325" y="4038600"/>
          <p14:tracePt t="94041" x="7010400" y="4038600"/>
          <p14:tracePt t="94058" x="7086600" y="4030663"/>
          <p14:tracePt t="94074" x="7162800" y="4030663"/>
          <p14:tracePt t="94091" x="7208838" y="4022725"/>
          <p14:tracePt t="94200" x="7216775" y="4022725"/>
          <p14:tracePt t="94232" x="7231063" y="4022725"/>
          <p14:tracePt t="94264" x="7239000" y="4022725"/>
          <p14:tracePt t="94303" x="7254875" y="4022725"/>
          <p14:tracePt t="94672" x="7223125" y="3992563"/>
          <p14:tracePt t="94680" x="7200900" y="3970338"/>
          <p14:tracePt t="94691" x="7185025" y="3962400"/>
          <p14:tracePt t="95256" x="7178675" y="3946525"/>
          <p14:tracePt t="95264" x="7178675" y="3924300"/>
          <p14:tracePt t="95275" x="7178675" y="3908425"/>
          <p14:tracePt t="95291" x="7178675" y="3832225"/>
          <p14:tracePt t="95308" x="7178675" y="3741738"/>
          <p14:tracePt t="95325" x="7178675" y="3641725"/>
          <p14:tracePt t="95341" x="7178675" y="3535363"/>
          <p14:tracePt t="95358" x="7162800" y="3451225"/>
          <p14:tracePt t="95361" x="7162800" y="3421063"/>
          <p14:tracePt t="95375" x="7162800" y="3368675"/>
          <p14:tracePt t="95391" x="7162800" y="3254375"/>
          <p14:tracePt t="95408" x="7162800" y="3184525"/>
          <p14:tracePt t="95425" x="7170738" y="3086100"/>
          <p14:tracePt t="95441" x="7192963" y="3009900"/>
          <p14:tracePt t="95458" x="7216775" y="2955925"/>
          <p14:tracePt t="95475" x="7246938" y="2879725"/>
          <p14:tracePt t="95491" x="7277100" y="2827338"/>
          <p14:tracePt t="95508" x="7285038" y="2773363"/>
          <p14:tracePt t="95525" x="7323138" y="2713038"/>
          <p14:tracePt t="95541" x="7337425" y="2667000"/>
          <p14:tracePt t="95558" x="7345363" y="2628900"/>
          <p14:tracePt t="95575" x="7353300" y="2628900"/>
          <p14:tracePt t="95607" x="7353300" y="2620963"/>
          <p14:tracePt t="95631" x="7361238" y="2613025"/>
          <p14:tracePt t="95640" x="7361238" y="2606675"/>
          <p14:tracePt t="95648" x="7361238" y="2590800"/>
          <p14:tracePt t="95658" x="7361238" y="2582863"/>
          <p14:tracePt t="95675" x="7375525" y="2560638"/>
          <p14:tracePt t="95692" x="7375525" y="2552700"/>
          <p14:tracePt t="95848" x="7369175" y="2552700"/>
          <p14:tracePt t="95856" x="7353300" y="2560638"/>
          <p14:tracePt t="95864" x="7331075" y="2560638"/>
          <p14:tracePt t="95875" x="7307263" y="2560638"/>
          <p14:tracePt t="95892" x="7261225" y="2560638"/>
          <p14:tracePt t="95908" x="7231063" y="2560638"/>
          <p14:tracePt t="95925" x="7223125" y="2560638"/>
          <p14:tracePt t="95942" x="7200900" y="2552700"/>
          <p14:tracePt t="95959" x="7192963" y="2506663"/>
          <p14:tracePt t="95975" x="7192963" y="2438400"/>
          <p14:tracePt t="95992" x="7192963" y="2370138"/>
          <p14:tracePt t="96008" x="7192963" y="2308225"/>
          <p14:tracePt t="96025" x="7192963" y="2225675"/>
          <p14:tracePt t="96042" x="7208838" y="2171700"/>
          <p14:tracePt t="96058" x="7246938" y="2117725"/>
          <p14:tracePt t="96075" x="7285038" y="2087563"/>
          <p14:tracePt t="96092" x="7345363" y="2087563"/>
          <p14:tracePt t="96108" x="7413625" y="2087563"/>
          <p14:tracePt t="96125" x="7483475" y="2087563"/>
          <p14:tracePt t="96142" x="7535863" y="2095500"/>
          <p14:tracePt t="96159" x="7573963" y="2117725"/>
          <p14:tracePt t="96175" x="7597775" y="2141538"/>
          <p14:tracePt t="96192" x="7612063" y="2247900"/>
          <p14:tracePt t="96209" x="7612063" y="2378075"/>
          <p14:tracePt t="96225" x="7612063" y="2522538"/>
          <p14:tracePt t="96242" x="7566025" y="2659063"/>
          <p14:tracePt t="96258" x="7505700" y="2735263"/>
          <p14:tracePt t="96275" x="7459663" y="2765425"/>
          <p14:tracePt t="96292" x="7391400" y="2781300"/>
          <p14:tracePt t="96308" x="7337425" y="2781300"/>
          <p14:tracePt t="96325" x="7292975" y="2751138"/>
          <p14:tracePt t="96342" x="7285038" y="2720975"/>
          <p14:tracePt t="96359" x="7285038" y="2628900"/>
          <p14:tracePt t="96375" x="7285038" y="2544763"/>
          <p14:tracePt t="96392" x="7337425" y="2446338"/>
          <p14:tracePt t="96409" x="7437438" y="2384425"/>
          <p14:tracePt t="96425" x="7505700" y="2370138"/>
          <p14:tracePt t="96442" x="7566025" y="2362200"/>
          <p14:tracePt t="96459" x="7620000" y="2362200"/>
          <p14:tracePt t="96475" x="7658100" y="2370138"/>
          <p14:tracePt t="96492" x="7673975" y="2446338"/>
          <p14:tracePt t="96508" x="7696200" y="2590800"/>
          <p14:tracePt t="96525" x="7696200" y="2759075"/>
          <p14:tracePt t="96542" x="7642225" y="2903538"/>
          <p14:tracePt t="96559" x="7535863" y="2994025"/>
          <p14:tracePt t="96575" x="7483475" y="2994025"/>
          <p14:tracePt t="96592" x="7407275" y="2987675"/>
          <p14:tracePt t="96609" x="7361238" y="2917825"/>
          <p14:tracePt t="96625" x="7337425" y="2841625"/>
          <p14:tracePt t="96642" x="7337425" y="2751138"/>
          <p14:tracePt t="96659" x="7391400" y="2644775"/>
          <p14:tracePt t="96675" x="7505700" y="2544763"/>
          <p14:tracePt t="96692" x="7680325" y="2492375"/>
          <p14:tracePt t="96709" x="7840663" y="2460625"/>
          <p14:tracePt t="96725" x="7947025" y="2460625"/>
          <p14:tracePt t="96742" x="7962900" y="2460625"/>
          <p14:tracePt t="96759" x="7978775" y="2506663"/>
          <p14:tracePt t="96775" x="7978775" y="2598738"/>
          <p14:tracePt t="96792" x="7940675" y="2713038"/>
          <p14:tracePt t="96809" x="7878763" y="2789238"/>
          <p14:tracePt t="96825" x="7810500" y="2835275"/>
          <p14:tracePt t="96842" x="7750175" y="2835275"/>
          <p14:tracePt t="96859" x="7696200" y="2835275"/>
          <p14:tracePt t="96875" x="7666038" y="2789238"/>
          <p14:tracePt t="96892" x="7666038" y="2735263"/>
          <p14:tracePt t="96909" x="7666038" y="2674938"/>
          <p14:tracePt t="96925" x="7673975" y="2613025"/>
          <p14:tracePt t="96942" x="7742238" y="2544763"/>
          <p14:tracePt t="96959" x="7794625" y="2522538"/>
          <p14:tracePt t="97016" x="7802563" y="2522538"/>
          <p14:tracePt t="97024" x="7802563" y="2544763"/>
          <p14:tracePt t="97032" x="7764463" y="2568575"/>
          <p14:tracePt t="97042" x="7718425" y="2590800"/>
          <p14:tracePt t="97059" x="7627938" y="2613025"/>
          <p14:tracePt t="97076" x="7527925" y="2620963"/>
          <p14:tracePt t="97092" x="7429500" y="2620963"/>
          <p14:tracePt t="97109" x="7353300" y="2598738"/>
          <p14:tracePt t="97125" x="7315200" y="2568575"/>
          <p14:tracePt t="97142" x="7315200" y="2544763"/>
          <p14:tracePt t="97159" x="7315200" y="2522538"/>
          <p14:tracePt t="97175" x="7315200" y="2498725"/>
          <p14:tracePt t="97192" x="7315200" y="2492375"/>
          <p14:tracePt t="97487" x="7315200" y="2484438"/>
          <p14:tracePt t="97640" x="7315200" y="2492375"/>
          <p14:tracePt t="97656" x="7315200" y="2506663"/>
          <p14:tracePt t="97664" x="7299325" y="2514600"/>
          <p14:tracePt t="97676" x="7292975" y="2522538"/>
          <p14:tracePt t="97692" x="7277100" y="2552700"/>
          <p14:tracePt t="97709" x="7261225" y="2582863"/>
          <p14:tracePt t="97726" x="7208838" y="2667000"/>
          <p14:tracePt t="97743" x="7070725" y="2903538"/>
          <p14:tracePt t="97759" x="6980238" y="3124200"/>
          <p14:tracePt t="97776" x="6835775" y="3368675"/>
          <p14:tracePt t="97792" x="6637338" y="3641725"/>
          <p14:tracePt t="97809" x="6308725" y="3992563"/>
          <p14:tracePt t="97826" x="5913438" y="4305300"/>
          <p14:tracePt t="97842" x="5661025" y="4465638"/>
          <p14:tracePt t="97859" x="5486400" y="4511675"/>
          <p14:tracePt t="97876" x="5372100" y="4533900"/>
          <p14:tracePt t="97892" x="5287963" y="4525963"/>
          <p14:tracePt t="97909" x="5227638" y="4487863"/>
          <p14:tracePt t="97911" x="5189538" y="4465638"/>
          <p14:tracePt t="97926" x="5165725" y="4441825"/>
          <p14:tracePt t="97943" x="5097463" y="4381500"/>
          <p14:tracePt t="97959" x="5083175" y="4359275"/>
          <p14:tracePt t="97976" x="5051425" y="4335463"/>
          <p14:tracePt t="97992" x="5021263" y="4313238"/>
          <p14:tracePt t="98009" x="4991100" y="4305300"/>
          <p14:tracePt t="98026" x="4975225" y="4289425"/>
          <p14:tracePt t="98042" x="4960938" y="4283075"/>
          <p14:tracePt t="98059" x="4937125" y="4275138"/>
          <p14:tracePt t="98076" x="4930775" y="4267200"/>
          <p14:tracePt t="98092" x="4906963" y="4251325"/>
          <p14:tracePt t="98109" x="4884738" y="4237038"/>
          <p14:tracePt t="98126" x="4854575" y="4221163"/>
          <p14:tracePt t="98143" x="4778375" y="4175125"/>
          <p14:tracePt t="98159" x="4702175" y="4137025"/>
          <p14:tracePt t="98176" x="4632325" y="4106863"/>
          <p14:tracePt t="98192" x="4572000" y="4084638"/>
          <p14:tracePt t="98209" x="4533900" y="4068763"/>
          <p14:tracePt t="98226" x="4525963" y="4060825"/>
          <p14:tracePt t="98863" x="4525963" y="4054475"/>
          <p14:tracePt t="99032" x="4533900" y="4054475"/>
          <p14:tracePt t="99040" x="4541838" y="4054475"/>
          <p14:tracePt t="99055" x="4549775" y="4054475"/>
          <p14:tracePt t="99064" x="4556125" y="4054475"/>
          <p14:tracePt t="99076" x="4564063" y="4054475"/>
          <p14:tracePt t="99093" x="4579938" y="4054475"/>
          <p14:tracePt t="99109" x="4602163" y="4060825"/>
          <p14:tracePt t="99126" x="4625975" y="4068763"/>
          <p14:tracePt t="99143" x="4632325" y="4068763"/>
          <p14:tracePt t="99159" x="4648200" y="4076700"/>
          <p14:tracePt t="99176" x="4664075" y="4076700"/>
          <p14:tracePt t="99193" x="4678363" y="4076700"/>
          <p14:tracePt t="99209" x="4708525" y="4084638"/>
          <p14:tracePt t="99226" x="4732338" y="4084638"/>
          <p14:tracePt t="99243" x="4784725" y="4092575"/>
          <p14:tracePt t="99259" x="4830763" y="4098925"/>
          <p14:tracePt t="99276" x="4876800" y="4098925"/>
          <p14:tracePt t="99293" x="4922838" y="4098925"/>
          <p14:tracePt t="99309" x="4953000" y="4098925"/>
          <p14:tracePt t="99327" x="5037138" y="4098925"/>
          <p14:tracePt t="99343" x="5067300" y="4098925"/>
          <p14:tracePt t="99359" x="5203825" y="4098925"/>
          <p14:tracePt t="99376" x="5273675" y="4098925"/>
          <p14:tracePt t="99393" x="5341938" y="4098925"/>
          <p14:tracePt t="99410" x="5402263" y="4098925"/>
          <p14:tracePt t="99426" x="5448300" y="4098925"/>
          <p14:tracePt t="99443" x="5478463" y="4098925"/>
          <p14:tracePt t="99460" x="5508625" y="4098925"/>
          <p14:tracePt t="99476" x="5546725" y="4098925"/>
          <p14:tracePt t="99493" x="5592763" y="4098925"/>
          <p14:tracePt t="99510" x="5661025" y="4098925"/>
          <p14:tracePt t="99527" x="5753100" y="4098925"/>
          <p14:tracePt t="99543" x="5783263" y="4098925"/>
          <p14:tracePt t="99560" x="5867400" y="4098925"/>
          <p14:tracePt t="99576" x="5913438" y="4098925"/>
          <p14:tracePt t="99593" x="5959475" y="4098925"/>
          <p14:tracePt t="99610" x="5997575" y="4098925"/>
          <p14:tracePt t="99626" x="6042025" y="4098925"/>
          <p14:tracePt t="99643" x="6073775" y="4098925"/>
          <p14:tracePt t="99660" x="6103938" y="4098925"/>
          <p14:tracePt t="99676" x="6149975" y="4106863"/>
          <p14:tracePt t="99693" x="6202363" y="4106863"/>
          <p14:tracePt t="99710" x="6240463" y="4106863"/>
          <p14:tracePt t="99727" x="6302375" y="4114800"/>
          <p14:tracePt t="99743" x="6332538" y="4114800"/>
          <p14:tracePt t="99760" x="6354763" y="4114800"/>
          <p14:tracePt t="99776" x="6370638" y="4114800"/>
          <p14:tracePt t="99793" x="6378575" y="4122738"/>
          <p14:tracePt t="99810" x="6400800" y="4122738"/>
          <p14:tracePt t="99826" x="6430963" y="4122738"/>
          <p14:tracePt t="99843" x="6477000" y="4122738"/>
          <p14:tracePt t="99860" x="6537325" y="4122738"/>
          <p14:tracePt t="99876" x="6591300" y="4122738"/>
          <p14:tracePt t="99893" x="6651625" y="4122738"/>
          <p14:tracePt t="99910" x="6689725" y="4122738"/>
          <p14:tracePt t="99926" x="6705600" y="4122738"/>
          <p14:tracePt t="100111" x="6683375" y="4114800"/>
          <p14:tracePt t="100120" x="6637338" y="4098925"/>
          <p14:tracePt t="100128" x="6607175" y="4098925"/>
          <p14:tracePt t="100143" x="6492875" y="4092575"/>
          <p14:tracePt t="100160" x="6384925" y="4092575"/>
          <p14:tracePt t="100177" x="6256338" y="4092575"/>
          <p14:tracePt t="100193" x="6126163" y="4092575"/>
          <p14:tracePt t="100210" x="5997575" y="4092575"/>
          <p14:tracePt t="100227" x="5845175" y="4092575"/>
          <p14:tracePt t="100243" x="5661025" y="4092575"/>
          <p14:tracePt t="100260" x="5440363" y="4092575"/>
          <p14:tracePt t="100277" x="5249863" y="4092575"/>
          <p14:tracePt t="100293" x="5045075" y="4092575"/>
          <p14:tracePt t="100310" x="4892675" y="4092575"/>
          <p14:tracePt t="100327" x="4754563" y="4092575"/>
          <p14:tracePt t="100343" x="4694238" y="4076700"/>
          <p14:tracePt t="100360" x="4640263" y="4068763"/>
          <p14:tracePt t="100377" x="4602163" y="4068763"/>
          <p14:tracePt t="100393" x="4572000" y="4068763"/>
          <p14:tracePt t="100410" x="4556125" y="4068763"/>
          <p14:tracePt t="100427" x="4541838" y="4068763"/>
          <p14:tracePt t="100443" x="4525963" y="4068763"/>
          <p14:tracePt t="100504" x="4518025" y="4068763"/>
          <p14:tracePt t="100520" x="4511675" y="4084638"/>
          <p14:tracePt t="100536" x="4503738" y="4114800"/>
          <p14:tracePt t="100544" x="4495800" y="4137025"/>
          <p14:tracePt t="100551" x="4487863" y="4183063"/>
          <p14:tracePt t="100560" x="4487863" y="4221163"/>
          <p14:tracePt t="100577" x="4457700" y="4359275"/>
          <p14:tracePt t="100593" x="4441825" y="4487863"/>
          <p14:tracePt t="100610" x="4419600" y="4618038"/>
          <p14:tracePt t="100627" x="4411663" y="4716463"/>
          <p14:tracePt t="100643" x="4411663" y="4784725"/>
          <p14:tracePt t="100660" x="4411663" y="4838700"/>
          <p14:tracePt t="100677" x="4411663" y="4868863"/>
          <p14:tracePt t="100693" x="4411663" y="4892675"/>
          <p14:tracePt t="100710" x="4411663" y="4906963"/>
          <p14:tracePt t="100727" x="4411663" y="4914900"/>
          <p14:tracePt t="100840" x="4419600" y="4914900"/>
          <p14:tracePt t="100847" x="4427538" y="4914900"/>
          <p14:tracePt t="100856" x="4435475" y="4914900"/>
          <p14:tracePt t="100864" x="4435475" y="4906963"/>
          <p14:tracePt t="100877" x="4441825" y="4899025"/>
          <p14:tracePt t="100893" x="4449763" y="4876800"/>
          <p14:tracePt t="100911" x="4465638" y="4860925"/>
          <p14:tracePt t="100927" x="4473575" y="4854575"/>
          <p14:tracePt t="100943" x="4479925" y="4830763"/>
          <p14:tracePt t="100960" x="4487863" y="4822825"/>
          <p14:tracePt t="100977" x="4487863" y="4808538"/>
          <p14:tracePt t="100993" x="4495800" y="4792663"/>
          <p14:tracePt t="101010" x="4495800" y="4778375"/>
          <p14:tracePt t="101027" x="4495800" y="4762500"/>
          <p14:tracePt t="101044" x="4495800" y="4754563"/>
          <p14:tracePt t="101060" x="4495800" y="4740275"/>
          <p14:tracePt t="101077" x="4495800" y="4732338"/>
          <p14:tracePt t="101094" x="4495800" y="4716463"/>
          <p14:tracePt t="101111" x="4495800" y="4708525"/>
          <p14:tracePt t="101128" x="4495800" y="4702175"/>
          <p14:tracePt t="101144" x="4495800" y="4694238"/>
          <p14:tracePt t="101160" x="4495800" y="4686300"/>
          <p14:tracePt t="101183" x="4495800" y="4670425"/>
          <p14:tracePt t="101304" x="4495800" y="4664075"/>
          <p14:tracePt t="101312" x="4503738" y="4664075"/>
          <p14:tracePt t="101328" x="4511675" y="4664075"/>
          <p14:tracePt t="101336" x="4533900" y="4664075"/>
          <p14:tracePt t="101352" x="4564063" y="4664075"/>
          <p14:tracePt t="101360" x="4579938" y="4664075"/>
          <p14:tracePt t="101377" x="4618038" y="4670425"/>
          <p14:tracePt t="101394" x="4640263" y="4670425"/>
          <p14:tracePt t="101410" x="4670425" y="4670425"/>
          <p14:tracePt t="101427" x="4694238" y="4678363"/>
          <p14:tracePt t="101444" x="4708525" y="4694238"/>
          <p14:tracePt t="101460" x="4716463" y="4694238"/>
          <p14:tracePt t="101477" x="4724400" y="4702175"/>
          <p14:tracePt t="101832" x="4740275" y="4702175"/>
          <p14:tracePt t="101840" x="4754563" y="4708525"/>
          <p14:tracePt t="101847" x="4754563" y="4716463"/>
          <p14:tracePt t="101860" x="4762500" y="4716463"/>
          <p14:tracePt t="101877" x="4778375" y="4716463"/>
          <p14:tracePt t="102264" x="4778375" y="4702175"/>
          <p14:tracePt t="102272" x="4792663" y="4678363"/>
          <p14:tracePt t="102280" x="4800600" y="4656138"/>
          <p14:tracePt t="102294" x="4808538" y="4610100"/>
          <p14:tracePt t="102311" x="4830763" y="4525963"/>
          <p14:tracePt t="102327" x="4854575" y="4449763"/>
          <p14:tracePt t="102344" x="4860925" y="4427538"/>
          <p14:tracePt t="102361" x="4860925" y="4419600"/>
          <p14:tracePt t="102377" x="4868863" y="4411663"/>
          <p14:tracePt t="102394" x="4868863" y="4403725"/>
          <p14:tracePt t="102411" x="4868863" y="4397375"/>
          <p14:tracePt t="102427" x="4868863" y="4389438"/>
          <p14:tracePt t="102543" x="4884738" y="4389438"/>
          <p14:tracePt t="102551" x="4884738" y="4411663"/>
          <p14:tracePt t="102561" x="4892675" y="4441825"/>
          <p14:tracePt t="102577" x="4914900" y="4518025"/>
          <p14:tracePt t="102594" x="4937125" y="4610100"/>
          <p14:tracePt t="102611" x="4953000" y="4656138"/>
          <p14:tracePt t="102627" x="4960938" y="4678363"/>
          <p14:tracePt t="102644" x="4968875" y="4702175"/>
          <p14:tracePt t="102661" x="4975225" y="4708525"/>
          <p14:tracePt t="102677" x="4983163" y="4716463"/>
          <p14:tracePt t="102695" x="5013325" y="4724400"/>
          <p14:tracePt t="102711" x="5029200" y="4732338"/>
          <p14:tracePt t="102727" x="5051425" y="4732338"/>
          <p14:tracePt t="102744" x="5075238" y="4732338"/>
          <p14:tracePt t="102761" x="5113338" y="4732338"/>
          <p14:tracePt t="102777" x="5197475" y="4724400"/>
          <p14:tracePt t="102794" x="5303838" y="4694238"/>
          <p14:tracePt t="102811" x="5448300" y="4664075"/>
          <p14:tracePt t="102827" x="5592763" y="4632325"/>
          <p14:tracePt t="102844" x="5722938" y="4602163"/>
          <p14:tracePt t="102861" x="5775325" y="4587875"/>
          <p14:tracePt t="102877" x="5807075" y="4572000"/>
          <p14:tracePt t="102894" x="5813425" y="4564063"/>
          <p14:tracePt t="103039" x="5821363" y="4564063"/>
          <p14:tracePt t="103055" x="5821363" y="4572000"/>
          <p14:tracePt t="103063" x="5813425" y="4579938"/>
          <p14:tracePt t="103071" x="5813425" y="4587875"/>
          <p14:tracePt t="103079" x="5799138" y="4602163"/>
          <p14:tracePt t="103096" x="5791200" y="4602163"/>
          <p14:tracePt t="103111" x="5783263" y="4602163"/>
          <p14:tracePt t="103128" x="5737225" y="4602163"/>
          <p14:tracePt t="103144" x="5707063" y="4602163"/>
          <p14:tracePt t="103161" x="5684838" y="4602163"/>
          <p14:tracePt t="103178" x="5668963" y="4587875"/>
          <p14:tracePt t="103194" x="5661025" y="4564063"/>
          <p14:tracePt t="103211" x="5661025" y="4541838"/>
          <p14:tracePt t="103228" x="5661025" y="4511675"/>
          <p14:tracePt t="103244" x="5661025" y="4487863"/>
          <p14:tracePt t="103261" x="5661025" y="4465638"/>
          <p14:tracePt t="103294" x="5661025" y="4449763"/>
          <p14:tracePt t="103360" x="5661025" y="4465638"/>
          <p14:tracePt t="103368" x="5668963" y="4495800"/>
          <p14:tracePt t="103378" x="5692775" y="4533900"/>
          <p14:tracePt t="103394" x="5730875" y="4610100"/>
          <p14:tracePt t="103411" x="5761038" y="4694238"/>
          <p14:tracePt t="103428" x="5791200" y="4732338"/>
          <p14:tracePt t="103431" x="5799138" y="4740275"/>
          <p14:tracePt t="103444" x="5807075" y="4740275"/>
          <p14:tracePt t="103479" x="5813425" y="4740275"/>
          <p14:tracePt t="103488" x="5821363" y="4740275"/>
          <p14:tracePt t="103496" x="5829300" y="4724400"/>
          <p14:tracePt t="103511" x="5859463" y="4686300"/>
          <p14:tracePt t="103528" x="5883275" y="4618038"/>
          <p14:tracePt t="103545" x="5927725" y="4533900"/>
          <p14:tracePt t="103561" x="5951538" y="4479925"/>
          <p14:tracePt t="103578" x="5951538" y="4457700"/>
          <p14:tracePt t="103594" x="5951538" y="4449763"/>
          <p14:tracePt t="103671" x="5951538" y="4473575"/>
          <p14:tracePt t="103680" x="5951538" y="4503738"/>
          <p14:tracePt t="103688" x="5943600" y="4541838"/>
          <p14:tracePt t="103696" x="5943600" y="4572000"/>
          <p14:tracePt t="103711" x="5943600" y="4648200"/>
          <p14:tracePt t="103728" x="5943600" y="4708525"/>
          <p14:tracePt t="103745" x="5943600" y="4724400"/>
          <p14:tracePt t="103761" x="5943600" y="4732338"/>
          <p14:tracePt t="103800" x="5959475" y="4732338"/>
          <p14:tracePt t="103811" x="5973763" y="4724400"/>
          <p14:tracePt t="103828" x="5989638" y="4686300"/>
          <p14:tracePt t="103844" x="6011863" y="4618038"/>
          <p14:tracePt t="103861" x="6049963" y="4541838"/>
          <p14:tracePt t="103878" x="6096000" y="4457700"/>
          <p14:tracePt t="103895" x="6142038" y="4397375"/>
          <p14:tracePt t="103911" x="6164263" y="4359275"/>
          <p14:tracePt t="103928" x="6172200" y="4343400"/>
          <p14:tracePt t="103945" x="6188075" y="4335463"/>
          <p14:tracePt t="103983" x="6188075" y="4327525"/>
          <p14:tracePt t="104007" x="6194425" y="4321175"/>
          <p14:tracePt t="104015" x="6202363" y="4313238"/>
          <p14:tracePt t="104032" x="6210300" y="4297363"/>
          <p14:tracePt t="104047" x="6218238" y="4289425"/>
          <p14:tracePt t="104072" x="6218238" y="4275138"/>
          <p14:tracePt t="104088" x="6226175" y="4267200"/>
          <p14:tracePt t="104096" x="6226175" y="4259263"/>
          <p14:tracePt t="104104" x="6232525" y="4244975"/>
          <p14:tracePt t="104207" x="6240463" y="4275138"/>
          <p14:tracePt t="104215" x="6248400" y="4321175"/>
          <p14:tracePt t="104223" x="6248400" y="4365625"/>
          <p14:tracePt t="104232" x="6264275" y="4435475"/>
          <p14:tracePt t="104245" x="6278563" y="4495800"/>
          <p14:tracePt t="104261" x="6294438" y="4610100"/>
          <p14:tracePt t="104278" x="6332538" y="4678363"/>
          <p14:tracePt t="104295" x="6340475" y="4694238"/>
          <p14:tracePt t="104311" x="6340475" y="4702175"/>
          <p14:tracePt t="104328" x="6346825" y="4708525"/>
          <p14:tracePt t="104447" x="6354763" y="4708525"/>
          <p14:tracePt t="104455" x="6362700" y="4708525"/>
          <p14:tracePt t="104463" x="6370638" y="4708525"/>
          <p14:tracePt t="104478" x="6384925" y="4708525"/>
          <p14:tracePt t="104495" x="6423025" y="4694238"/>
          <p14:tracePt t="104511" x="6484938" y="4678363"/>
          <p14:tracePt t="104528" x="6499225" y="4678363"/>
          <p14:tracePt t="104545" x="6507163" y="4678363"/>
          <p14:tracePt t="104583" x="6515100" y="4670425"/>
          <p14:tracePt t="104600" x="6523038" y="4670425"/>
          <p14:tracePt t="104611" x="6523038" y="4664075"/>
          <p14:tracePt t="104632" x="6530975" y="4664075"/>
          <p14:tracePt t="104647" x="6530975" y="4656138"/>
          <p14:tracePt t="104671" x="6537325" y="4648200"/>
          <p14:tracePt t="104696" x="6537325" y="4640263"/>
          <p14:tracePt t="104704" x="6537325" y="4632325"/>
          <p14:tracePt t="104712" x="6545263" y="4625975"/>
          <p14:tracePt t="104728" x="6561138" y="4618038"/>
          <p14:tracePt t="104745" x="6591300" y="4579938"/>
          <p14:tracePt t="104762" x="6637338" y="4549775"/>
          <p14:tracePt t="104778" x="6651625" y="4541838"/>
          <p14:tracePt t="104795" x="6689725" y="4525963"/>
          <p14:tracePt t="104888" x="6697663" y="4525963"/>
          <p14:tracePt t="104912" x="6713538" y="4525963"/>
          <p14:tracePt t="104927" x="6713538" y="4533900"/>
          <p14:tracePt t="104936" x="6721475" y="4541838"/>
          <p14:tracePt t="104951" x="6721475" y="4556125"/>
          <p14:tracePt t="104962" x="6727825" y="4572000"/>
          <p14:tracePt t="104978" x="6735763" y="4587875"/>
          <p14:tracePt t="104995" x="6743700" y="4594225"/>
          <p14:tracePt t="105012" x="6743700" y="4618038"/>
          <p14:tracePt t="105028" x="6743700" y="4632325"/>
          <p14:tracePt t="105045" x="6743700" y="4656138"/>
          <p14:tracePt t="105062" x="6743700" y="4664075"/>
          <p14:tracePt t="105078" x="6743700" y="4678363"/>
          <p14:tracePt t="105095" x="6743700" y="4686300"/>
          <p14:tracePt t="105112" x="6735763" y="4686300"/>
          <p14:tracePt t="105128" x="6713538" y="4686300"/>
          <p14:tracePt t="105145" x="6689725" y="4686300"/>
          <p14:tracePt t="105162" x="6675438" y="4686300"/>
          <p14:tracePt t="105179" x="6667500" y="4686300"/>
          <p14:tracePt t="105195" x="6667500" y="4678363"/>
          <p14:tracePt t="105344" x="6675438" y="4678363"/>
          <p14:tracePt t="105352" x="6689725" y="4678363"/>
          <p14:tracePt t="105362" x="6697663" y="4678363"/>
          <p14:tracePt t="105378" x="6713538" y="4670425"/>
          <p14:tracePt t="105395" x="6721475" y="4664075"/>
          <p14:tracePt t="105412" x="6743700" y="4632325"/>
          <p14:tracePt t="105428" x="6751638" y="4618038"/>
          <p14:tracePt t="105431" x="6765925" y="4572000"/>
          <p14:tracePt t="105445" x="6773863" y="4556125"/>
          <p14:tracePt t="105462" x="6781800" y="4487863"/>
          <p14:tracePt t="105479" x="6804025" y="4343400"/>
          <p14:tracePt t="105495" x="6804025" y="4275138"/>
          <p14:tracePt t="105512" x="6804025" y="4213225"/>
          <p14:tracePt t="105528" x="6804025" y="4183063"/>
          <p14:tracePt t="105608" x="6804025" y="4198938"/>
          <p14:tracePt t="105615" x="6804025" y="4229100"/>
          <p14:tracePt t="105624" x="6804025" y="4267200"/>
          <p14:tracePt t="105631" x="6804025" y="4327525"/>
          <p14:tracePt t="105645" x="6804025" y="4389438"/>
          <p14:tracePt t="105662" x="6804025" y="4541838"/>
          <p14:tracePt t="105679" x="6819900" y="4708525"/>
          <p14:tracePt t="105695" x="6827838" y="4740275"/>
          <p14:tracePt t="105712" x="6835775" y="4746625"/>
          <p14:tracePt t="105745" x="6835775" y="4754563"/>
          <p14:tracePt t="105762" x="6850063" y="4746625"/>
          <p14:tracePt t="105778" x="6858000" y="4708525"/>
          <p14:tracePt t="105795" x="6873875" y="4670425"/>
          <p14:tracePt t="105812" x="6896100" y="4610100"/>
          <p14:tracePt t="105829" x="6911975" y="4587875"/>
          <p14:tracePt t="105845" x="6926263" y="4564063"/>
          <p14:tracePt t="105862" x="6934200" y="4549775"/>
          <p14:tracePt t="105879" x="6950075" y="4549775"/>
          <p14:tracePt t="105895" x="6972300" y="4549775"/>
          <p14:tracePt t="105912" x="7032625" y="4564063"/>
          <p14:tracePt t="105929" x="7116763" y="4632325"/>
          <p14:tracePt t="105945" x="7223125" y="4686300"/>
          <p14:tracePt t="105962" x="7323138" y="4754563"/>
          <p14:tracePt t="105979" x="7407275" y="4778375"/>
          <p14:tracePt t="105995" x="7451725" y="4778375"/>
          <p14:tracePt t="106012" x="7475538" y="4778375"/>
          <p14:tracePt t="106029" x="7483475" y="4778375"/>
          <p14:tracePt t="106045" x="7497763" y="4754563"/>
          <p14:tracePt t="106062" x="7497763" y="4724400"/>
          <p14:tracePt t="106079" x="7521575" y="4686300"/>
          <p14:tracePt t="106095" x="7535863" y="4670425"/>
          <p14:tracePt t="106112" x="7543800" y="4664075"/>
          <p14:tracePt t="106129" x="7551738" y="4656138"/>
          <p14:tracePt t="106145" x="7566025" y="4656138"/>
          <p14:tracePt t="106162" x="7597775" y="4656138"/>
          <p14:tracePt t="106179" x="7642225" y="4656138"/>
          <p14:tracePt t="106195" x="7680325" y="4656138"/>
          <p14:tracePt t="106456" x="7673975" y="4656138"/>
          <p14:tracePt t="106463" x="7635875" y="4656138"/>
          <p14:tracePt t="106472" x="7627938" y="4664075"/>
          <p14:tracePt t="106480" x="7559675" y="4694238"/>
          <p14:tracePt t="106495" x="7399338" y="4746625"/>
          <p14:tracePt t="106512" x="7208838" y="4800600"/>
          <p14:tracePt t="106529" x="7018338" y="4846638"/>
          <p14:tracePt t="106545" x="6819900" y="4860925"/>
          <p14:tracePt t="106562" x="6613525" y="4860925"/>
          <p14:tracePt t="106579" x="6454775" y="4860925"/>
          <p14:tracePt t="106595" x="6278563" y="4860925"/>
          <p14:tracePt t="106612" x="6080125" y="4860925"/>
          <p14:tracePt t="106629" x="5897563" y="4860925"/>
          <p14:tracePt t="106645" x="5722938" y="4860925"/>
          <p14:tracePt t="106663" x="5426075" y="4860925"/>
          <p14:tracePt t="106679" x="5311775" y="4860925"/>
          <p14:tracePt t="106696" x="4999038" y="4860925"/>
          <p14:tracePt t="106712" x="4800600" y="4860925"/>
          <p14:tracePt t="106729" x="4625975" y="4860925"/>
          <p14:tracePt t="106745" x="4457700" y="4860925"/>
          <p14:tracePt t="106762" x="4283075" y="4860925"/>
          <p14:tracePt t="106779" x="4152900" y="4860925"/>
          <p14:tracePt t="106796" x="4046538" y="4860925"/>
          <p14:tracePt t="106812" x="3970338" y="4860925"/>
          <p14:tracePt t="106829" x="3924300" y="4868863"/>
          <p14:tracePt t="106845" x="3908425" y="4868863"/>
          <p14:tracePt t="106863" x="3886200" y="4868863"/>
          <p14:tracePt t="106879" x="3870325" y="4868863"/>
          <p14:tracePt t="106896" x="3856038" y="4868863"/>
          <p14:tracePt t="106912" x="3840163" y="4868863"/>
          <p14:tracePt t="106929" x="3832225" y="4868863"/>
          <p14:tracePt t="107072" x="3825875" y="4868863"/>
          <p14:tracePt t="107080" x="3817938" y="4868863"/>
          <p14:tracePt t="107096" x="3817938" y="4876800"/>
          <p14:tracePt t="107104" x="3825875" y="4876800"/>
          <p14:tracePt t="107112" x="3863975" y="4884738"/>
          <p14:tracePt t="107129" x="3924300" y="4892675"/>
          <p14:tracePt t="107146" x="4000500" y="4892675"/>
          <p14:tracePt t="107163" x="4084638" y="4892675"/>
          <p14:tracePt t="107179" x="4175125" y="4892675"/>
          <p14:tracePt t="107196" x="4283075" y="4892675"/>
          <p14:tracePt t="107212" x="4411663" y="4892675"/>
          <p14:tracePt t="107229" x="4549775" y="4892675"/>
          <p14:tracePt t="107246" x="4686300" y="4892675"/>
          <p14:tracePt t="107263" x="4892675" y="4892675"/>
          <p14:tracePt t="107279" x="5021263" y="4892675"/>
          <p14:tracePt t="107296" x="5127625" y="4892675"/>
          <p14:tracePt t="107312" x="5241925" y="4892675"/>
          <p14:tracePt t="107329" x="5356225" y="4892675"/>
          <p14:tracePt t="107346" x="5440363" y="4899025"/>
          <p14:tracePt t="107362" x="5554663" y="4906963"/>
          <p14:tracePt t="107379" x="5654675" y="4922838"/>
          <p14:tracePt t="107396" x="5768975" y="4937125"/>
          <p14:tracePt t="107412" x="5883275" y="4945063"/>
          <p14:tracePt t="107429" x="5989638" y="4968875"/>
          <p14:tracePt t="107433" x="6019800" y="4968875"/>
          <p14:tracePt t="107446" x="6065838" y="4975225"/>
          <p14:tracePt t="107463" x="6194425" y="4999038"/>
          <p14:tracePt t="107479" x="6270625" y="5013325"/>
          <p14:tracePt t="107496" x="6354763" y="5045075"/>
          <p14:tracePt t="107513" x="6461125" y="5075238"/>
          <p14:tracePt t="107529" x="6545263" y="5113338"/>
          <p14:tracePt t="107546" x="6599238" y="5121275"/>
          <p14:tracePt t="107562" x="6651625" y="5143500"/>
          <p14:tracePt t="107579" x="6667500" y="5151438"/>
          <p14:tracePt t="107596" x="6683375" y="5159375"/>
          <p14:tracePt t="107664" x="6689725" y="5165725"/>
          <p14:tracePt t="107680" x="6689725" y="5173663"/>
          <p14:tracePt t="107687" x="6689725" y="5189538"/>
          <p14:tracePt t="107704" x="6689725" y="5197475"/>
          <p14:tracePt t="107713" x="6689725" y="5227638"/>
          <p14:tracePt t="107729" x="6645275" y="5273675"/>
          <p14:tracePt t="107746" x="6569075" y="5334000"/>
          <p14:tracePt t="107763" x="6454775" y="5426075"/>
          <p14:tracePt t="107779" x="6324600" y="5508625"/>
          <p14:tracePt t="107796" x="6164263" y="5592763"/>
          <p14:tracePt t="107813" x="6003925" y="5654675"/>
          <p14:tracePt t="107829" x="5829300" y="5707063"/>
          <p14:tracePt t="107846" x="5592763" y="5745163"/>
          <p14:tracePt t="107863" x="5265738" y="5745163"/>
          <p14:tracePt t="107879" x="5045075" y="5745163"/>
          <p14:tracePt t="107896" x="4762500" y="5715000"/>
          <p14:tracePt t="107913" x="4556125" y="5654675"/>
          <p14:tracePt t="107929" x="4389438" y="5600700"/>
          <p14:tracePt t="107946" x="4275138" y="5554663"/>
          <p14:tracePt t="107963" x="4168775" y="5486400"/>
          <p14:tracePt t="107979" x="4106863" y="5418138"/>
          <p14:tracePt t="107996" x="4060825" y="5334000"/>
          <p14:tracePt t="108013" x="4022725" y="5227638"/>
          <p14:tracePt t="108029" x="4016375" y="5113338"/>
          <p14:tracePt t="108047" x="4000500" y="4922838"/>
          <p14:tracePt t="108063" x="4000500" y="4846638"/>
          <p14:tracePt t="108079" x="4076700" y="4648200"/>
          <p14:tracePt t="108096" x="4175125" y="4503738"/>
          <p14:tracePt t="108113" x="4297363" y="4389438"/>
          <p14:tracePt t="108129" x="4479925" y="4289425"/>
          <p14:tracePt t="108146" x="4770438" y="4221163"/>
          <p14:tracePt t="108163" x="5143500" y="4191000"/>
          <p14:tracePt t="108179" x="5554663" y="4191000"/>
          <p14:tracePt t="108196" x="6073775" y="4191000"/>
          <p14:tracePt t="108213" x="6561138" y="4297363"/>
          <p14:tracePt t="108229" x="7002463" y="4449763"/>
          <p14:tracePt t="108247" x="7483475" y="4702175"/>
          <p14:tracePt t="108263" x="7597775" y="4792663"/>
          <p14:tracePt t="108279" x="7756525" y="4999038"/>
          <p14:tracePt t="108296" x="7794625" y="5105400"/>
          <p14:tracePt t="108313" x="7794625" y="5181600"/>
          <p14:tracePt t="108329" x="7794625" y="5280025"/>
          <p14:tracePt t="108346" x="7764463" y="5410200"/>
          <p14:tracePt t="108363" x="7620000" y="5578475"/>
          <p14:tracePt t="108379" x="7277100" y="5761038"/>
          <p14:tracePt t="108396" x="6773863" y="5965825"/>
          <p14:tracePt t="108413" x="6316663" y="6088063"/>
          <p14:tracePt t="108429" x="5768975" y="6210300"/>
          <p14:tracePt t="108447" x="4892675" y="6316663"/>
          <p14:tracePt t="108463" x="4403725" y="6346825"/>
          <p14:tracePt t="108480" x="4030663" y="6346825"/>
          <p14:tracePt t="108496" x="3711575" y="6340475"/>
          <p14:tracePt t="108513" x="3513138" y="6264275"/>
          <p14:tracePt t="108530" x="3382963" y="6164263"/>
          <p14:tracePt t="108546" x="3276600" y="6042025"/>
          <p14:tracePt t="108563" x="3170238" y="5859463"/>
          <p14:tracePt t="108580" x="3108325" y="5668963"/>
          <p14:tracePt t="108596" x="3086100" y="5464175"/>
          <p14:tracePt t="108613" x="3086100" y="5280025"/>
          <p14:tracePt t="108630" x="3132138" y="5105400"/>
          <p14:tracePt t="108647" x="3284538" y="4884738"/>
          <p14:tracePt t="108663" x="3406775" y="4754563"/>
          <p14:tracePt t="108679" x="3597275" y="4656138"/>
          <p14:tracePt t="108696" x="3794125" y="4610100"/>
          <p14:tracePt t="108713" x="4206875" y="4556125"/>
          <p14:tracePt t="108730" x="4762500" y="4556125"/>
          <p14:tracePt t="108746" x="5440363" y="4625975"/>
          <p14:tracePt t="108763" x="6103938" y="4724400"/>
          <p14:tracePt t="108780" x="6683375" y="4899025"/>
          <p14:tracePt t="108796" x="7102475" y="5089525"/>
          <p14:tracePt t="108813" x="7375525" y="5287963"/>
          <p14:tracePt t="108830" x="7513638" y="5456238"/>
          <p14:tracePt t="108847" x="7559675" y="5692775"/>
          <p14:tracePt t="108863" x="7527925" y="5867400"/>
          <p14:tracePt t="108880" x="7375525" y="6088063"/>
          <p14:tracePt t="108896" x="7032625" y="6340475"/>
          <p14:tracePt t="108913" x="6515100" y="6499225"/>
          <p14:tracePt t="108930" x="5883275" y="6569075"/>
          <p14:tracePt t="108946" x="5235575" y="6599238"/>
          <p14:tracePt t="108963" x="4549775" y="6599238"/>
          <p14:tracePt t="108980" x="4008438" y="6530975"/>
          <p14:tracePt t="108997" x="3703638" y="6454775"/>
          <p14:tracePt t="109013" x="3559175" y="6378575"/>
          <p14:tracePt t="109031" x="3482975" y="6240463"/>
          <p14:tracePt t="109047" x="3475038" y="6103938"/>
          <p14:tracePt t="109063" x="3482975" y="5959475"/>
          <p14:tracePt t="109080" x="3565525" y="5807075"/>
          <p14:tracePt t="109096" x="3673475" y="5676900"/>
          <p14:tracePt t="109113" x="3787775" y="5540375"/>
          <p14:tracePt t="109130" x="3924300" y="5426075"/>
          <p14:tracePt t="109146" x="4060825" y="5334000"/>
          <p14:tracePt t="109163" x="4229100" y="5257800"/>
          <p14:tracePt t="109180" x="4389438" y="5189538"/>
          <p14:tracePt t="109197" x="4564063" y="5127625"/>
          <p14:tracePt t="109213" x="4708525" y="5105400"/>
          <p14:tracePt t="109231" x="4876800" y="5083175"/>
          <p14:tracePt t="109247" x="4953000" y="5075238"/>
          <p14:tracePt t="109263" x="5045075" y="5075238"/>
          <p14:tracePt t="109280" x="5105400" y="5075238"/>
          <p14:tracePt t="109296" x="5143500" y="5075238"/>
          <p14:tracePt t="109440" x="5173663" y="5075238"/>
          <p14:tracePt t="109448" x="5219700" y="5075238"/>
          <p14:tracePt t="109456" x="5273675" y="5075238"/>
          <p14:tracePt t="109464" x="5356225" y="5067300"/>
          <p14:tracePt t="109480" x="5532438" y="5051425"/>
          <p14:tracePt t="109497" x="5715000" y="5045075"/>
          <p14:tracePt t="109513" x="5807075" y="5045075"/>
          <p14:tracePt t="109530" x="5821363" y="5045075"/>
          <p14:tracePt t="109640" x="5813425" y="5067300"/>
          <p14:tracePt t="109648" x="5813425" y="5083175"/>
          <p14:tracePt t="109655" x="5799138" y="5105400"/>
          <p14:tracePt t="109664" x="5799138" y="5135563"/>
          <p14:tracePt t="109680" x="5791200" y="5249863"/>
          <p14:tracePt t="109697" x="5791200" y="5349875"/>
          <p14:tracePt t="109713" x="5791200" y="5426075"/>
          <p14:tracePt t="109730" x="5799138" y="5494338"/>
          <p14:tracePt t="109747" x="5821363" y="5532438"/>
          <p14:tracePt t="109763" x="5851525" y="5570538"/>
          <p14:tracePt t="109780" x="5883275" y="5592763"/>
          <p14:tracePt t="109797" x="5905500" y="5592763"/>
          <p14:tracePt t="109813" x="5905500" y="5600700"/>
          <p14:tracePt t="109830" x="5905500" y="5608638"/>
          <p14:tracePt t="109928" x="5889625" y="5616575"/>
          <p14:tracePt t="109936" x="5875338" y="5616575"/>
          <p14:tracePt t="109947" x="5867400" y="5616575"/>
          <p14:tracePt t="109963" x="5859463" y="5616575"/>
          <p14:tracePt t="109980" x="5829300" y="5616575"/>
          <p14:tracePt t="109997" x="5821363" y="5608638"/>
          <p14:tracePt t="110031" x="5791200" y="5600700"/>
          <p14:tracePt t="110047" x="5783263" y="5600700"/>
          <p14:tracePt t="110063" x="5745163" y="5600700"/>
          <p14:tracePt t="110080" x="5730875" y="5600700"/>
          <p14:tracePt t="110097" x="5715000" y="5600700"/>
        </p14:tracePtLst>
      </p14:laserTraceLst>
    </p:ext>
  </p:extLs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48626670"/>
              </p:ext>
            </p:extLst>
          </p:nvPr>
        </p:nvGraphicFramePr>
        <p:xfrm>
          <a:off x="4778375" y="711200"/>
          <a:ext cx="3487738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282680" imgH="253800" progId="Equation.DSMT4">
                  <p:embed/>
                </p:oleObj>
              </mc:Choice>
              <mc:Fallback>
                <p:oleObj name="Equation" r:id="rId4" imgW="1282680" imgH="25380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778375" y="711200"/>
                        <a:ext cx="3487738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1255669" y="721634"/>
            <a:ext cx="3280835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Given the function</a:t>
            </a:r>
          </a:p>
        </p:txBody>
      </p:sp>
      <p:sp>
        <p:nvSpPr>
          <p:cNvPr id="9" name="Rectangle 8"/>
          <p:cNvSpPr/>
          <p:nvPr/>
        </p:nvSpPr>
        <p:spPr>
          <a:xfrm>
            <a:off x="1586515" y="1498132"/>
            <a:ext cx="3064044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value of </a:t>
            </a: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71453275"/>
              </p:ext>
            </p:extLst>
          </p:nvPr>
        </p:nvGraphicFramePr>
        <p:xfrm>
          <a:off x="5524685" y="1433490"/>
          <a:ext cx="106997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393480" imgH="253800" progId="Equation.DSMT4">
                  <p:embed/>
                </p:oleObj>
              </mc:Choice>
              <mc:Fallback>
                <p:oleObj name="Equation" r:id="rId6" imgW="393480" imgH="25380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524685" y="1433490"/>
                        <a:ext cx="106997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7966715"/>
              </p:ext>
            </p:extLst>
          </p:nvPr>
        </p:nvGraphicFramePr>
        <p:xfrm>
          <a:off x="4756150" y="2914650"/>
          <a:ext cx="3179763" cy="2181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168200" imgH="799920" progId="Equation.DSMT4">
                  <p:embed/>
                </p:oleObj>
              </mc:Choice>
              <mc:Fallback>
                <p:oleObj name="Equation" r:id="rId8" imgW="1168200" imgH="799920" progId="Equation.DSMT4">
                  <p:embed/>
                  <p:pic>
                    <p:nvPicPr>
                      <p:cNvPr id="12" name="Object 11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756150" y="2914650"/>
                        <a:ext cx="3179763" cy="21812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785609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3897"/>
    </mc:Choice>
    <mc:Fallback xmlns="">
      <p:transition advTm="738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38698" x="406400" y="5549900"/>
          <p14:tracePt t="38746" x="406400" y="5556250"/>
          <p14:tracePt t="38754" x="425450" y="5549900"/>
          <p14:tracePt t="38762" x="476250" y="5537200"/>
          <p14:tracePt t="38774" x="539750" y="5511800"/>
          <p14:tracePt t="38791" x="1009650" y="5314950"/>
          <p14:tracePt t="38808" x="1758950" y="4997450"/>
          <p14:tracePt t="38824" x="2686050" y="4584700"/>
          <p14:tracePt t="38841" x="3657600" y="4133850"/>
          <p14:tracePt t="38858" x="4921250" y="3524250"/>
          <p14:tracePt t="38874" x="5556250" y="3232150"/>
          <p14:tracePt t="38891" x="5886450" y="3022600"/>
          <p14:tracePt t="38908" x="5981700" y="2933700"/>
          <p14:tracePt t="38924" x="6000750" y="2882900"/>
          <p14:tracePt t="38941" x="6000750" y="2876550"/>
          <p14:tracePt t="38958" x="6000750" y="2863850"/>
          <p14:tracePt t="39090" x="6007100" y="2863850"/>
          <p14:tracePt t="39156" x="6007100" y="2857500"/>
          <p14:tracePt t="39531" x="6032500" y="2851150"/>
          <p14:tracePt t="39538" x="6089650" y="2800350"/>
          <p14:tracePt t="39546" x="6140450" y="2660650"/>
          <p14:tracePt t="39558" x="6165850" y="2508250"/>
          <p14:tracePt t="39575" x="6165850" y="2159000"/>
          <p14:tracePt t="39591" x="6165850" y="1898650"/>
          <p14:tracePt t="39608" x="6203950" y="1708150"/>
          <p14:tracePt t="39625" x="6216650" y="1549400"/>
          <p14:tracePt t="39641" x="6229350" y="1416050"/>
          <p14:tracePt t="39642" x="6242050" y="1371600"/>
          <p14:tracePt t="39658" x="6254750" y="1314450"/>
          <p14:tracePt t="39675" x="6254750" y="1276350"/>
          <p14:tracePt t="39691" x="6261100" y="1250950"/>
          <p14:tracePt t="39724" x="6261100" y="1244600"/>
          <p14:tracePt t="39746" x="6261100" y="1238250"/>
          <p14:tracePt t="39758" x="6267450" y="1231900"/>
          <p14:tracePt t="39775" x="6280150" y="1225550"/>
          <p14:tracePt t="39791" x="6318250" y="1200150"/>
          <p14:tracePt t="39808" x="6381750" y="1149350"/>
          <p14:tracePt t="39825" x="6508750" y="1066800"/>
          <p14:tracePt t="39841" x="6737350" y="895350"/>
          <p14:tracePt t="39858" x="6838950" y="819150"/>
          <p14:tracePt t="39875" x="6877050" y="793750"/>
          <p14:tracePt t="39891" x="6883400" y="793750"/>
          <p14:tracePt t="39963" x="6883400" y="800100"/>
          <p14:tracePt t="39971" x="6870700" y="831850"/>
          <p14:tracePt t="39978" x="6858000" y="844550"/>
          <p14:tracePt t="39992" x="6832600" y="882650"/>
          <p14:tracePt t="40008" x="6794500" y="920750"/>
          <p14:tracePt t="40025" x="6769100" y="965200"/>
          <p14:tracePt t="40041" x="6756400" y="977900"/>
          <p14:tracePt t="40058" x="6750050" y="984250"/>
          <p14:tracePt t="40075" x="6737350" y="984250"/>
          <p14:tracePt t="40091" x="6699250" y="984250"/>
          <p14:tracePt t="40108" x="6673850" y="996950"/>
          <p14:tracePt t="40125" x="6591300" y="1009650"/>
          <p14:tracePt t="40141" x="6521450" y="1022350"/>
          <p14:tracePt t="40158" x="6445250" y="1035050"/>
          <p14:tracePt t="40175" x="6419850" y="1041400"/>
          <p14:tracePt t="40191" x="6400800" y="1054100"/>
          <p14:tracePt t="40225" x="6388100" y="1060450"/>
          <p14:tracePt t="40242" x="6388100" y="1085850"/>
          <p14:tracePt t="40258" x="6388100" y="1123950"/>
          <p14:tracePt t="40275" x="6388100" y="1130300"/>
          <p14:tracePt t="40291" x="6388100" y="1136650"/>
          <p14:tracePt t="40325" x="6394450" y="1149350"/>
          <p14:tracePt t="40341" x="6394450" y="1155700"/>
          <p14:tracePt t="40476" x="6394450" y="1162050"/>
          <p14:tracePt t="40488" x="6394450" y="1168400"/>
          <p14:tracePt t="40500" x="6394450" y="1181100"/>
          <p14:tracePt t="40508" x="6394450" y="1187450"/>
          <p14:tracePt t="40525" x="6394450" y="1193800"/>
          <p14:tracePt t="40542" x="6394450" y="1206500"/>
          <p14:tracePt t="40558" x="6413500" y="1206500"/>
          <p14:tracePt t="40575" x="6426200" y="1206500"/>
          <p14:tracePt t="40592" x="6457950" y="1206500"/>
          <p14:tracePt t="40608" x="6483350" y="1206500"/>
          <p14:tracePt t="40625" x="6521450" y="1206500"/>
          <p14:tracePt t="40642" x="6540500" y="1206500"/>
          <p14:tracePt t="40683" x="6553200" y="1206500"/>
          <p14:tracePt t="40691" x="6559550" y="1200150"/>
          <p14:tracePt t="40699" x="6559550" y="1193800"/>
          <p14:tracePt t="40708" x="6572250" y="1174750"/>
          <p14:tracePt t="40725" x="6597650" y="1098550"/>
          <p14:tracePt t="40742" x="6616700" y="1041400"/>
          <p14:tracePt t="40758" x="6654800" y="984250"/>
          <p14:tracePt t="40775" x="6673850" y="952500"/>
          <p14:tracePt t="40792" x="6686550" y="927100"/>
          <p14:tracePt t="40808" x="6711950" y="914400"/>
          <p14:tracePt t="40825" x="6718300" y="908050"/>
          <p14:tracePt t="40956" x="6731000" y="908050"/>
          <p14:tracePt t="40968" x="6743700" y="908050"/>
          <p14:tracePt t="41011" x="6756400" y="908050"/>
          <p14:tracePt t="41027" x="6769100" y="914400"/>
          <p14:tracePt t="41156" x="6775450" y="908050"/>
          <p14:tracePt t="41170" x="6769100" y="889000"/>
          <p14:tracePt t="41185" x="6750050" y="876300"/>
          <p14:tracePt t="41192" x="6731000" y="876300"/>
          <p14:tracePt t="41208" x="6699250" y="857250"/>
          <p14:tracePt t="41226" x="6604000" y="812800"/>
          <p14:tracePt t="41242" x="6546850" y="774700"/>
          <p14:tracePt t="41258" x="6508750" y="749300"/>
          <p14:tracePt t="41275" x="6489700" y="742950"/>
          <p14:tracePt t="41308" x="6477000" y="742950"/>
          <p14:tracePt t="41325" x="6470650" y="742950"/>
          <p14:tracePt t="41342" x="6457950" y="742950"/>
          <p14:tracePt t="41359" x="6432550" y="749300"/>
          <p14:tracePt t="41375" x="6419850" y="806450"/>
          <p14:tracePt t="41392" x="6407150" y="876300"/>
          <p14:tracePt t="41409" x="6394450" y="946150"/>
          <p14:tracePt t="41425" x="6369050" y="1035050"/>
          <p14:tracePt t="41442" x="6362700" y="1098550"/>
          <p14:tracePt t="41459" x="6343650" y="1143000"/>
          <p14:tracePt t="41475" x="6343650" y="1155700"/>
          <p14:tracePt t="41515" x="6337300" y="1155700"/>
          <p14:tracePt t="42004" x="6356350" y="1155700"/>
          <p14:tracePt t="42016" x="6375400" y="1155700"/>
          <p14:tracePt t="42029" x="6413500" y="1155700"/>
          <p14:tracePt t="42042" x="6451600" y="1155700"/>
          <p14:tracePt t="42059" x="6477000" y="1155700"/>
          <p14:tracePt t="42075" x="6508750" y="1168400"/>
          <p14:tracePt t="42092" x="6527800" y="1174750"/>
          <p14:tracePt t="42109" x="6540500" y="1225550"/>
          <p14:tracePt t="42125" x="6540500" y="1308100"/>
          <p14:tracePt t="42142" x="6540500" y="1441450"/>
          <p14:tracePt t="42159" x="6534150" y="1581150"/>
          <p14:tracePt t="42175" x="6521450" y="1714500"/>
          <p14:tracePt t="42192" x="6489700" y="1816100"/>
          <p14:tracePt t="42209" x="6457950" y="1866900"/>
          <p14:tracePt t="42225" x="6432550" y="1917700"/>
          <p14:tracePt t="42242" x="6394450" y="1943100"/>
          <p14:tracePt t="42259" x="6369050" y="1968500"/>
          <p14:tracePt t="42275" x="6330950" y="2038350"/>
          <p14:tracePt t="42292" x="6273800" y="2184400"/>
          <p14:tracePt t="42309" x="6191250" y="2432050"/>
          <p14:tracePt t="42325" x="6115050" y="2743200"/>
          <p14:tracePt t="42342" x="6032500" y="3098800"/>
          <p14:tracePt t="42359" x="5994400" y="3409950"/>
          <p14:tracePt t="42375" x="5975350" y="3663950"/>
          <p14:tracePt t="42392" x="5975350" y="3848100"/>
          <p14:tracePt t="42409" x="5975350" y="3949700"/>
          <p14:tracePt t="42425" x="5975350" y="3981450"/>
          <p14:tracePt t="42442" x="5969000" y="3981450"/>
          <p14:tracePt t="42459" x="5969000" y="3987800"/>
          <p14:tracePt t="43356" x="5975350" y="3987800"/>
          <p14:tracePt t="43376" x="6102350" y="3879850"/>
          <p14:tracePt t="43398" x="6140450" y="3771900"/>
          <p14:tracePt t="43415" x="6140450" y="3695700"/>
          <p14:tracePt t="43426" x="6140450" y="3632200"/>
          <p14:tracePt t="43443" x="6153150" y="3594100"/>
          <p14:tracePt t="43459" x="6159500" y="3556000"/>
          <p14:tracePt t="43476" x="6159500" y="3536950"/>
          <p14:tracePt t="43492" x="6159500" y="3524250"/>
          <p14:tracePt t="43509" x="6159500" y="3505200"/>
          <p14:tracePt t="43526" x="6159500" y="3486150"/>
          <p14:tracePt t="43542" x="6159500" y="3473450"/>
          <p14:tracePt t="43559" x="6159500" y="3454400"/>
          <p14:tracePt t="43576" x="6172200" y="3441700"/>
          <p14:tracePt t="43593" x="6178550" y="3441700"/>
          <p14:tracePt t="43609" x="6184900" y="3435350"/>
          <p14:tracePt t="43626" x="6203950" y="3429000"/>
          <p14:tracePt t="43643" x="6223000" y="3429000"/>
          <p14:tracePt t="43659" x="6254750" y="3422650"/>
          <p14:tracePt t="43676" x="6267450" y="3416300"/>
          <p14:tracePt t="43693" x="6292850" y="3416300"/>
          <p14:tracePt t="43709" x="6318250" y="3409950"/>
          <p14:tracePt t="43726" x="6362700" y="3409950"/>
          <p14:tracePt t="43743" x="6388100" y="3397250"/>
          <p14:tracePt t="43759" x="6426200" y="3390900"/>
          <p14:tracePt t="43776" x="6457950" y="3378200"/>
          <p14:tracePt t="43793" x="6470650" y="3371850"/>
          <p14:tracePt t="43809" x="6483350" y="3371850"/>
          <p14:tracePt t="43826" x="6489700" y="3371850"/>
          <p14:tracePt t="43866" x="6496050" y="3371850"/>
          <p14:tracePt t="43876" x="6508750" y="3371850"/>
          <p14:tracePt t="43892" x="6515100" y="3371850"/>
          <p14:tracePt t="43909" x="6521450" y="3359150"/>
          <p14:tracePt t="43926" x="6540500" y="3359150"/>
          <p14:tracePt t="43943" x="6553200" y="3352800"/>
          <p14:tracePt t="43959" x="6584950" y="3340100"/>
          <p14:tracePt t="43976" x="6604000" y="3327400"/>
          <p14:tracePt t="43993" x="6616700" y="3327400"/>
          <p14:tracePt t="44009" x="6635750" y="3321050"/>
          <p14:tracePt t="44026" x="6648450" y="3321050"/>
          <p14:tracePt t="44043" x="6661150" y="3321050"/>
          <p14:tracePt t="44171" x="6667500" y="3308350"/>
          <p14:tracePt t="44183" x="6673850" y="3302000"/>
          <p14:tracePt t="44194" x="6692900" y="3282950"/>
          <p14:tracePt t="44209" x="6718300" y="3263900"/>
          <p14:tracePt t="44226" x="6800850" y="3187700"/>
          <p14:tracePt t="44243" x="6838950" y="3162300"/>
          <p14:tracePt t="44259" x="6870700" y="3143250"/>
          <p14:tracePt t="44276" x="6883400" y="3124200"/>
          <p14:tracePt t="44293" x="6902450" y="3117850"/>
          <p14:tracePt t="44309" x="6934200" y="3111500"/>
          <p14:tracePt t="44326" x="6959600" y="3105150"/>
          <p14:tracePt t="44343" x="7016750" y="3092450"/>
          <p14:tracePt t="44359" x="7042150" y="3092450"/>
          <p14:tracePt t="44376" x="7092950" y="3092450"/>
          <p14:tracePt t="44393" x="7156450" y="3092450"/>
          <p14:tracePt t="44409" x="7188200" y="3079750"/>
          <p14:tracePt t="44426" x="7200900" y="3079750"/>
          <p14:tracePt t="44443" x="7213600" y="3035300"/>
          <p14:tracePt t="44459" x="7213600" y="2876550"/>
          <p14:tracePt t="44476" x="7156450" y="2571750"/>
          <p14:tracePt t="44493" x="7048500" y="2190750"/>
          <p14:tracePt t="44509" x="6896100" y="1803400"/>
          <p14:tracePt t="44526" x="6750050" y="1441450"/>
          <p14:tracePt t="44543" x="6699250" y="1238250"/>
          <p14:tracePt t="44559" x="6686550" y="1098550"/>
          <p14:tracePt t="44576" x="6673850" y="1016000"/>
          <p14:tracePt t="44593" x="6673850" y="958850"/>
          <p14:tracePt t="44609" x="6673850" y="933450"/>
          <p14:tracePt t="44626" x="6673850" y="914400"/>
          <p14:tracePt t="44643" x="6673850" y="908050"/>
          <p14:tracePt t="44707" x="6673850" y="876300"/>
          <p14:tracePt t="44717" x="6673850" y="869950"/>
          <p14:tracePt t="44727" x="6673850" y="857250"/>
          <p14:tracePt t="44743" x="6673850" y="819150"/>
          <p14:tracePt t="44760" x="6673850" y="781050"/>
          <p14:tracePt t="44776" x="6673850" y="742950"/>
          <p14:tracePt t="44793" x="6673850" y="736600"/>
          <p14:tracePt t="44876" x="6673850" y="762000"/>
          <p14:tracePt t="44888" x="6673850" y="800100"/>
          <p14:tracePt t="44900" x="6680200" y="869950"/>
          <p14:tracePt t="44911" x="6680200" y="889000"/>
          <p14:tracePt t="44927" x="6692900" y="939800"/>
          <p14:tracePt t="44943" x="6699250" y="971550"/>
          <p14:tracePt t="44960" x="6699250" y="977900"/>
          <p14:tracePt t="44977" x="6699250" y="984250"/>
          <p14:tracePt t="46524" x="6699250" y="1003300"/>
          <p14:tracePt t="46536" x="6699250" y="1047750"/>
          <p14:tracePt t="46548" x="6800850" y="1181100"/>
          <p14:tracePt t="46560" x="6845300" y="1225550"/>
          <p14:tracePt t="46577" x="6985000" y="1295400"/>
          <p14:tracePt t="46593" x="7092950" y="1308100"/>
          <p14:tracePt t="46610" x="7245350" y="1320800"/>
          <p14:tracePt t="46627" x="7334250" y="1314450"/>
          <p14:tracePt t="46644" x="7397750" y="1270000"/>
          <p14:tracePt t="46660" x="7423150" y="1193800"/>
          <p14:tracePt t="46677" x="7448550" y="1130300"/>
          <p14:tracePt t="46694" x="7448550" y="1073150"/>
          <p14:tracePt t="46710" x="7448550" y="1054100"/>
          <p14:tracePt t="46812" x="7448550" y="1066800"/>
          <p14:tracePt t="46824" x="7448550" y="1085850"/>
          <p14:tracePt t="46836" x="7473950" y="1181100"/>
          <p14:tracePt t="46844" x="7499350" y="1225550"/>
          <p14:tracePt t="46861" x="7531100" y="1327150"/>
          <p14:tracePt t="46877" x="7550150" y="1358900"/>
          <p14:tracePt t="46893" x="7550150" y="1365250"/>
          <p14:tracePt t="46998" x="7556500" y="1365250"/>
          <p14:tracePt t="47035" x="7556500" y="1358900"/>
          <p14:tracePt t="47172" x="7543800" y="1358900"/>
          <p14:tracePt t="47184" x="7543800" y="1377950"/>
          <p14:tracePt t="47196" x="7524750" y="1422400"/>
          <p14:tracePt t="47211" x="7499350" y="1498600"/>
          <p14:tracePt t="47227" x="7486650" y="1581150"/>
          <p14:tracePt t="47244" x="7473950" y="1663700"/>
          <p14:tracePt t="47260" x="7467600" y="1727200"/>
          <p14:tracePt t="47277" x="7454900" y="1746250"/>
          <p14:tracePt t="47294" x="7448550" y="1758950"/>
          <p14:tracePt t="47310" x="7435850" y="1778000"/>
          <p14:tracePt t="47327" x="7416800" y="1790700"/>
          <p14:tracePt t="47344" x="7353300" y="1822450"/>
          <p14:tracePt t="47361" x="7283450" y="1866900"/>
          <p14:tracePt t="47377" x="7175500" y="1936750"/>
          <p14:tracePt t="47394" x="6985000" y="2070100"/>
          <p14:tracePt t="47410" x="6908800" y="2171700"/>
          <p14:tracePt t="47427" x="6870700" y="2235200"/>
          <p14:tracePt t="47444" x="6858000" y="2279650"/>
          <p14:tracePt t="47461" x="6838950" y="2324100"/>
          <p14:tracePt t="47477" x="6807200" y="2406650"/>
          <p14:tracePt t="47494" x="6756400" y="2533650"/>
          <p14:tracePt t="47511" x="6661150" y="2705100"/>
          <p14:tracePt t="47528" x="6578600" y="2863850"/>
          <p14:tracePt t="47547" x="6515100" y="2971800"/>
          <p14:tracePt t="47560" x="6508750" y="2990850"/>
          <p14:tracePt t="47577" x="6496050" y="3003550"/>
          <p14:tracePt t="47594" x="6464300" y="3022600"/>
          <p14:tracePt t="47610" x="6381750" y="3048000"/>
          <p14:tracePt t="47627" x="6280150" y="3060700"/>
          <p14:tracePt t="47644" x="6134100" y="3073400"/>
          <p14:tracePt t="47661" x="6045200" y="3086100"/>
          <p14:tracePt t="47677" x="5975350" y="3086100"/>
          <p14:tracePt t="47694" x="5962650" y="3086100"/>
          <p14:tracePt t="47710" x="5956300" y="3086100"/>
          <p14:tracePt t="47931" x="5943600" y="3086100"/>
          <p14:tracePt t="47953" x="5867400" y="3060700"/>
          <p14:tracePt t="47973" x="5867400" y="3048000"/>
          <p14:tracePt t="48388" x="5867400" y="3067050"/>
          <p14:tracePt t="48412" x="5880100" y="3073400"/>
          <p14:tracePt t="48923" x="5911850" y="3073400"/>
          <p14:tracePt t="48933" x="6019800" y="3041650"/>
          <p14:tracePt t="48944" x="6235700" y="2952750"/>
          <p14:tracePt t="48961" x="6781800" y="2705100"/>
          <p14:tracePt t="48977" x="7632700" y="2311400"/>
          <p14:tracePt t="48994" x="8134350" y="1968500"/>
          <p14:tracePt t="49011" x="8445500" y="1695450"/>
          <p14:tracePt t="49027" x="8597900" y="1466850"/>
          <p14:tracePt t="49044" x="8693150" y="1187450"/>
          <p14:tracePt t="49061" x="8705850" y="996950"/>
          <p14:tracePt t="49077" x="8705850" y="844550"/>
          <p14:tracePt t="49094" x="8705850" y="711200"/>
          <p14:tracePt t="49111" x="8718550" y="666750"/>
          <p14:tracePt t="49128" x="8724900" y="647700"/>
          <p14:tracePt t="49227" x="8724900" y="654050"/>
          <p14:tracePt t="49235" x="8724900" y="679450"/>
          <p14:tracePt t="49244" x="8705850" y="698500"/>
          <p14:tracePt t="49261" x="8661400" y="755650"/>
          <p14:tracePt t="49278" x="8623300" y="825500"/>
          <p14:tracePt t="49294" x="8572500" y="914400"/>
          <p14:tracePt t="49311" x="8540750" y="965200"/>
          <p14:tracePt t="49328" x="8502650" y="990600"/>
          <p14:tracePt t="49344" x="8489950" y="996950"/>
          <p14:tracePt t="49361" x="8445500" y="996950"/>
          <p14:tracePt t="49378" x="8362950" y="996950"/>
          <p14:tracePt t="49394" x="8229600" y="996950"/>
          <p14:tracePt t="49411" x="8178800" y="996950"/>
          <p14:tracePt t="49428" x="8140700" y="996950"/>
          <p14:tracePt t="49444" x="8121650" y="1003300"/>
          <p14:tracePt t="49499" x="8121650" y="1009650"/>
          <p14:tracePt t="49507" x="8121650" y="1016000"/>
          <p14:tracePt t="49515" x="8121650" y="1028700"/>
          <p14:tracePt t="49528" x="8121650" y="1035050"/>
          <p14:tracePt t="49544" x="8121650" y="1060450"/>
          <p14:tracePt t="49562" x="8115300" y="1085850"/>
          <p14:tracePt t="49578" x="8115300" y="1098550"/>
          <p14:tracePt t="49594" x="8115300" y="1123950"/>
          <p14:tracePt t="49611" x="8108950" y="1130300"/>
          <p14:tracePt t="49628" x="8108950" y="1136650"/>
          <p14:tracePt t="49661" x="8102600" y="1143000"/>
          <p14:tracePt t="51492" x="8089900" y="1143000"/>
          <p14:tracePt t="51504" x="8026400" y="1155700"/>
          <p14:tracePt t="51514" x="7620000" y="1155700"/>
          <p14:tracePt t="51529" x="7213600" y="1231900"/>
          <p14:tracePt t="51545" x="5873750" y="1257300"/>
          <p14:tracePt t="51562" x="3441700" y="1238250"/>
          <p14:tracePt t="51578" x="2057400" y="1066800"/>
          <p14:tracePt t="51595" x="1168400" y="933450"/>
          <p14:tracePt t="51611" x="781050" y="806450"/>
          <p14:tracePt t="51628" x="698500" y="742950"/>
          <p14:tracePt t="51645" x="692150" y="711200"/>
          <p14:tracePt t="51662" x="698500" y="615950"/>
          <p14:tracePt t="51679" x="730250" y="501650"/>
          <p14:tracePt t="51695" x="742950" y="431800"/>
          <p14:tracePt t="51712" x="742950" y="374650"/>
          <p14:tracePt t="51729" x="723900" y="311150"/>
          <p14:tracePt t="51746" x="666750" y="241300"/>
          <p14:tracePt t="55776" x="6089650" y="3708400"/>
          <p14:tracePt t="55796" x="5943600" y="3708400"/>
          <p14:tracePt t="55815" x="5721350" y="3676650"/>
          <p14:tracePt t="55825" x="5657850" y="3663950"/>
          <p14:tracePt t="55842" x="5543550" y="3644900"/>
          <p14:tracePt t="55858" x="5461000" y="3613150"/>
          <p14:tracePt t="55875" x="5435600" y="3600450"/>
          <p14:tracePt t="55909" x="5422900" y="3600450"/>
          <p14:tracePt t="55943" x="5416550" y="3600450"/>
          <p14:tracePt t="55951" x="5397500" y="3600450"/>
          <p14:tracePt t="55959" x="5384800" y="3600450"/>
          <p14:tracePt t="55975" x="5340350" y="3600450"/>
          <p14:tracePt t="55992" x="5276850" y="3587750"/>
          <p14:tracePt t="56009" x="5226050" y="3568700"/>
          <p14:tracePt t="56025" x="5194300" y="3562350"/>
          <p14:tracePt t="56042" x="5175250" y="3562350"/>
          <p14:tracePt t="56059" x="5156200" y="3549650"/>
          <p14:tracePt t="56075" x="5137150" y="3549650"/>
          <p14:tracePt t="56092" x="5105400" y="3543300"/>
          <p14:tracePt t="56109" x="5086350" y="3543300"/>
          <p14:tracePt t="56126" x="5060950" y="3530600"/>
          <p14:tracePt t="56142" x="5016500" y="3511550"/>
          <p14:tracePt t="56159" x="4940300" y="3492500"/>
          <p14:tracePt t="56175" x="4908550" y="3479800"/>
          <p14:tracePt t="56192" x="4889500" y="3460750"/>
          <p14:tracePt t="56209" x="4870450" y="3429000"/>
          <p14:tracePt t="56225" x="4870450" y="3397250"/>
          <p14:tracePt t="56242" x="4870450" y="3340100"/>
          <p14:tracePt t="56259" x="4870450" y="3282950"/>
          <p14:tracePt t="56275" x="4870450" y="3244850"/>
          <p14:tracePt t="56292" x="4889500" y="3206750"/>
          <p14:tracePt t="56309" x="4908550" y="3181350"/>
          <p14:tracePt t="56326" x="4921250" y="3168650"/>
          <p14:tracePt t="56342" x="4927600" y="3162300"/>
          <p14:tracePt t="56375" x="4927600" y="3155950"/>
          <p14:tracePt t="56392" x="4940300" y="3155950"/>
          <p14:tracePt t="56409" x="4978400" y="3155950"/>
          <p14:tracePt t="56425" x="5029200" y="3155950"/>
          <p14:tracePt t="56442" x="5111750" y="3194050"/>
          <p14:tracePt t="56459" x="5200650" y="3270250"/>
          <p14:tracePt t="56475" x="5314950" y="3365500"/>
          <p14:tracePt t="56492" x="5422900" y="3448050"/>
          <p14:tracePt t="56509" x="5499100" y="3498850"/>
          <p14:tracePt t="56525" x="5537200" y="3524250"/>
          <p14:tracePt t="56575" x="5549900" y="3524250"/>
          <p14:tracePt t="56583" x="5556250" y="3524250"/>
          <p14:tracePt t="56592" x="5588000" y="3486150"/>
          <p14:tracePt t="56609" x="5645150" y="3403600"/>
          <p14:tracePt t="56626" x="5645150" y="3378200"/>
          <p14:tracePt t="56642" x="5664200" y="3352800"/>
          <p14:tracePt t="56659" x="5670550" y="3346450"/>
          <p14:tracePt t="56676" x="5676900" y="3346450"/>
          <p14:tracePt t="56709" x="5676900" y="3340100"/>
          <p14:tracePt t="56726" x="5702300" y="3340100"/>
          <p14:tracePt t="56742" x="5753100" y="3340100"/>
          <p14:tracePt t="56759" x="5899150" y="3371850"/>
          <p14:tracePt t="56776" x="6007100" y="3416300"/>
          <p14:tracePt t="56792" x="6096000" y="3454400"/>
          <p14:tracePt t="56809" x="6134100" y="3486150"/>
          <p14:tracePt t="56920" x="6140450" y="3486150"/>
          <p14:tracePt t="56937" x="6153150" y="3479800"/>
          <p14:tracePt t="56954" x="6165850" y="3460750"/>
          <p14:tracePt t="56962" x="6172200" y="3448050"/>
          <p14:tracePt t="56976" x="6184900" y="3435350"/>
          <p14:tracePt t="56992" x="6184900" y="3422650"/>
          <p14:tracePt t="57009" x="6197600" y="3416300"/>
          <p14:tracePt t="57026" x="6216650" y="3397250"/>
          <p14:tracePt t="57042" x="6223000" y="3390900"/>
          <p14:tracePt t="57059" x="6235700" y="3378200"/>
          <p14:tracePt t="57076" x="6242050" y="3359150"/>
          <p14:tracePt t="57092" x="6248400" y="3352800"/>
          <p14:tracePt t="57109" x="6261100" y="3340100"/>
          <p14:tracePt t="57126" x="6273800" y="3327400"/>
          <p14:tracePt t="57142" x="6299200" y="3302000"/>
          <p14:tracePt t="57159" x="6330950" y="3295650"/>
          <p14:tracePt t="57176" x="6369050" y="3295650"/>
          <p14:tracePt t="57192" x="6400800" y="3295650"/>
          <p14:tracePt t="57209" x="6438900" y="3295650"/>
          <p14:tracePt t="57226" x="6470650" y="3302000"/>
          <p14:tracePt t="57242" x="6489700" y="3321050"/>
          <p14:tracePt t="57259" x="6496050" y="3340100"/>
          <p14:tracePt t="57276" x="6496050" y="3352800"/>
          <p14:tracePt t="57292" x="6502400" y="3365500"/>
          <p14:tracePt t="57489" x="6508750" y="3365500"/>
          <p14:tracePt t="57511" x="6572250" y="3365500"/>
          <p14:tracePt t="57526" x="6591300" y="3352800"/>
          <p14:tracePt t="57542" x="6642100" y="3346450"/>
          <p14:tracePt t="57559" x="6673850" y="3340100"/>
          <p14:tracePt t="57576" x="6699250" y="3333750"/>
          <p14:tracePt t="57592" x="6705600" y="3327400"/>
          <p14:tracePt t="57631" x="6711950" y="3327400"/>
          <p14:tracePt t="57639" x="6718300" y="3327400"/>
          <p14:tracePt t="57647" x="6724650" y="3327400"/>
          <p14:tracePt t="57659" x="6743700" y="3327400"/>
          <p14:tracePt t="57676" x="6762750" y="3327400"/>
          <p14:tracePt t="57692" x="6781800" y="3327400"/>
          <p14:tracePt t="57709" x="6807200" y="3327400"/>
          <p14:tracePt t="57726" x="6838950" y="3327400"/>
          <p14:tracePt t="57742" x="6870700" y="3302000"/>
          <p14:tracePt t="57759" x="6877050" y="3295650"/>
          <p14:tracePt t="57776" x="6889750" y="3282950"/>
          <p14:tracePt t="57793" x="6908800" y="3257550"/>
          <p14:tracePt t="57809" x="6921500" y="3232150"/>
          <p14:tracePt t="57826" x="6927850" y="3225800"/>
          <p14:tracePt t="57843" x="6934200" y="3206750"/>
          <p14:tracePt t="57859" x="6946900" y="3194050"/>
          <p14:tracePt t="57876" x="6959600" y="3168650"/>
          <p14:tracePt t="57893" x="6997700" y="3130550"/>
          <p14:tracePt t="57909" x="7023100" y="3117850"/>
          <p14:tracePt t="57926" x="7042150" y="3105150"/>
          <p14:tracePt t="57943" x="7061200" y="3092450"/>
          <p14:tracePt t="57959" x="7086600" y="3092450"/>
          <p14:tracePt t="57976" x="7105650" y="3086100"/>
          <p14:tracePt t="57993" x="7143750" y="3086100"/>
          <p14:tracePt t="58009" x="7175500" y="3086100"/>
          <p14:tracePt t="58026" x="7226300" y="3086100"/>
          <p14:tracePt t="58043" x="7277100" y="3111500"/>
          <p14:tracePt t="58059" x="7353300" y="3149600"/>
          <p14:tracePt t="58076" x="7448550" y="3219450"/>
          <p14:tracePt t="58093" x="7556500" y="3270250"/>
          <p14:tracePt t="58109" x="7645400" y="3321050"/>
          <p14:tracePt t="58126" x="7702550" y="3359150"/>
          <p14:tracePt t="58143" x="7721600" y="3371850"/>
          <p14:tracePt t="58257" x="7727950" y="3371850"/>
          <p14:tracePt t="58277" x="7740650" y="3371850"/>
          <p14:tracePt t="59153" x="7696200" y="3371850"/>
          <p14:tracePt t="59173" x="7543800" y="3409950"/>
          <p14:tracePt t="59193" x="7207250" y="3505200"/>
          <p14:tracePt t="59210" x="6851650" y="3594100"/>
          <p14:tracePt t="59226" x="6470650" y="3702050"/>
          <p14:tracePt t="59243" x="6127750" y="3803650"/>
          <p14:tracePt t="59260" x="5937250" y="3835400"/>
          <p14:tracePt t="59276" x="5835650" y="3848100"/>
          <p14:tracePt t="59293" x="5810250" y="3848100"/>
          <p14:tracePt t="59335" x="5803900" y="3848100"/>
          <p14:tracePt t="59343" x="5784850" y="3848100"/>
          <p14:tracePt t="59360" x="5708650" y="3860800"/>
          <p14:tracePt t="59376" x="5588000" y="3873500"/>
          <p14:tracePt t="59393" x="5454650" y="3917950"/>
          <p14:tracePt t="59410" x="5353050" y="3943350"/>
          <p14:tracePt t="59426" x="5289550" y="3962400"/>
          <p14:tracePt t="59443" x="5276850" y="3975100"/>
          <p14:tracePt t="59460" x="5264150" y="3975100"/>
          <p14:tracePt t="59476" x="5257800" y="3987800"/>
          <p14:tracePt t="59510" x="5257800" y="3994150"/>
          <p14:tracePt t="59526" x="5251450" y="3994150"/>
          <p14:tracePt t="60099" x="5245100" y="3994150"/>
          <p14:tracePt t="60121" x="5219700" y="3994150"/>
          <p14:tracePt t="60561" x="5245100" y="3994150"/>
          <p14:tracePt t="60582" x="5276850" y="3981450"/>
          <p14:tracePt t="60594" x="5327650" y="3968750"/>
          <p14:tracePt t="60610" x="5353050" y="3968750"/>
          <p14:tracePt t="60627" x="5378450" y="3956050"/>
          <p14:tracePt t="60643" x="5384800" y="3949700"/>
          <p14:tracePt t="61329" x="5397500" y="3943350"/>
          <p14:tracePt t="61350" x="5435600" y="3943350"/>
          <p14:tracePt t="61361" x="5473700" y="3962400"/>
          <p14:tracePt t="61377" x="5486400" y="3975100"/>
          <p14:tracePt t="61394" x="5518150" y="4013200"/>
          <p14:tracePt t="61410" x="5568950" y="4108450"/>
          <p14:tracePt t="61427" x="5619750" y="4191000"/>
          <p14:tracePt t="61444" x="5651500" y="4229100"/>
          <p14:tracePt t="61460" x="5689600" y="4267200"/>
          <p14:tracePt t="61477" x="5778500" y="4279900"/>
          <p14:tracePt t="61494" x="5880100" y="4292600"/>
          <p14:tracePt t="61510" x="6019800" y="4292600"/>
          <p14:tracePt t="61527" x="6223000" y="4184650"/>
          <p14:tracePt t="61544" x="6324600" y="4095750"/>
          <p14:tracePt t="61560" x="6400800" y="4025900"/>
          <p14:tracePt t="61577" x="6438900" y="3987800"/>
          <p14:tracePt t="61594" x="6457950" y="3956050"/>
          <p14:tracePt t="61610" x="6470650" y="3937000"/>
          <p14:tracePt t="61689" x="6483350" y="3949700"/>
          <p14:tracePt t="61711" x="6502400" y="4025900"/>
          <p14:tracePt t="61724" x="6527800" y="4102100"/>
          <p14:tracePt t="61735" x="6534150" y="4127500"/>
          <p14:tracePt t="61745" x="6534150" y="4140200"/>
          <p14:tracePt t="61833" x="6540500" y="4140200"/>
          <p14:tracePt t="61855" x="6546850" y="4025900"/>
          <p14:tracePt t="61873" x="6546850" y="3962400"/>
          <p14:tracePt t="61882" x="6553200" y="3924300"/>
          <p14:tracePt t="61894" x="6565900" y="3905250"/>
          <p14:tracePt t="61910" x="6565900" y="3892550"/>
          <p14:tracePt t="61984" x="6591300" y="3911600"/>
          <p14:tracePt t="61994" x="6610350" y="3930650"/>
          <p14:tracePt t="62002" x="6623050" y="3949700"/>
          <p14:tracePt t="62010" x="6648450" y="3968750"/>
          <p14:tracePt t="62027" x="6686550" y="3981450"/>
          <p14:tracePt t="62044" x="6718300" y="3981450"/>
          <p14:tracePt t="62060" x="6743700" y="3981450"/>
          <p14:tracePt t="62077" x="6769100" y="3949700"/>
          <p14:tracePt t="62094" x="6775450" y="3892550"/>
          <p14:tracePt t="62095" x="6788150" y="3873500"/>
          <p14:tracePt t="62111" x="6788150" y="3867150"/>
          <p14:tracePt t="62185" x="6788150" y="3886200"/>
          <p14:tracePt t="62204" x="6807200" y="3949700"/>
          <p14:tracePt t="62216" x="6826250" y="3968750"/>
          <p14:tracePt t="62229" x="6845300" y="3975100"/>
          <p14:tracePt t="62244" x="6883400" y="3975100"/>
          <p14:tracePt t="62260" x="6915150" y="3975100"/>
          <p14:tracePt t="62277" x="6940550" y="3975100"/>
          <p14:tracePt t="62294" x="6978650" y="3917950"/>
          <p14:tracePt t="62311" x="7016750" y="3810000"/>
          <p14:tracePt t="62327" x="7029450" y="3740150"/>
          <p14:tracePt t="62344" x="7035800" y="3695700"/>
          <p14:tracePt t="62361" x="7042150" y="3683000"/>
          <p14:tracePt t="62377" x="7048500" y="3657600"/>
          <p14:tracePt t="62394" x="7054850" y="3644900"/>
          <p14:tracePt t="62411" x="7067550" y="3632200"/>
          <p14:tracePt t="62427" x="7086600" y="3625850"/>
          <p14:tracePt t="62444" x="7137400" y="3625850"/>
          <p14:tracePt t="62461" x="7213600" y="3625850"/>
          <p14:tracePt t="62477" x="7270750" y="3625850"/>
          <p14:tracePt t="62494" x="7321550" y="3644900"/>
          <p14:tracePt t="62511" x="7359650" y="3683000"/>
          <p14:tracePt t="62527" x="7359650" y="3721100"/>
          <p14:tracePt t="62544" x="7366000" y="3746500"/>
          <p14:tracePt t="62561" x="7366000" y="3778250"/>
          <p14:tracePt t="62577" x="7366000" y="3803650"/>
          <p14:tracePt t="62594" x="7366000" y="3835400"/>
          <p14:tracePt t="62631" x="7366000" y="3841750"/>
          <p14:tracePt t="62647" x="7366000" y="3848100"/>
          <p14:tracePt t="62663" x="7366000" y="3854450"/>
          <p14:tracePt t="62671" x="7366000" y="3873500"/>
          <p14:tracePt t="62679" x="7372350" y="3905250"/>
          <p14:tracePt t="62694" x="7391400" y="3911600"/>
          <p14:tracePt t="62711" x="7473950" y="3949700"/>
          <p14:tracePt t="62727" x="7550150" y="3968750"/>
          <p14:tracePt t="62744" x="7639050" y="3994150"/>
          <p14:tracePt t="62761" x="7721600" y="4006850"/>
          <p14:tracePt t="62777" x="7810500" y="4019550"/>
          <p14:tracePt t="62794" x="7880350" y="4032250"/>
          <p14:tracePt t="62811" x="7912100" y="4044950"/>
          <p14:tracePt t="62961" x="7924800" y="4051300"/>
          <p14:tracePt t="62981" x="7931150" y="4064000"/>
          <p14:tracePt t="63001" x="7943850" y="4076700"/>
          <p14:tracePt t="63071" x="7943850" y="4083050"/>
          <p14:tracePt t="63088" x="7918450" y="4089400"/>
          <p14:tracePt t="63098" x="7886700" y="4089400"/>
          <p14:tracePt t="63111" x="7816850" y="4089400"/>
          <p14:tracePt t="63127" x="7778750" y="4089400"/>
          <p14:tracePt t="63161" x="7772400" y="4095750"/>
          <p14:tracePt t="65161" x="7734300" y="4102100"/>
          <p14:tracePt t="65182" x="7581900" y="4152900"/>
          <p14:tracePt t="65200" x="7480300" y="4210050"/>
          <p14:tracePt t="65212" x="7454900" y="4235450"/>
          <p14:tracePt t="65228" x="7378700" y="4286250"/>
          <p14:tracePt t="65245" x="7296150" y="4311650"/>
          <p14:tracePt t="65261" x="7277100" y="4324350"/>
          <p14:tracePt t="65278" x="7232650" y="4349750"/>
          <p14:tracePt t="65295" x="7105650" y="4400550"/>
          <p14:tracePt t="65312" x="7016750" y="4413250"/>
          <p14:tracePt t="65328" x="6896100" y="4425950"/>
          <p14:tracePt t="65345" x="6775450" y="4425950"/>
          <p14:tracePt t="65362" x="6629400" y="4425950"/>
          <p14:tracePt t="65378" x="6477000" y="4425950"/>
          <p14:tracePt t="65395" x="6350000" y="4425950"/>
          <p14:tracePt t="65412" x="6235700" y="4394200"/>
          <p14:tracePt t="65428" x="6153150" y="4375150"/>
          <p14:tracePt t="65445" x="6115050" y="4343400"/>
          <p14:tracePt t="65462" x="6102350" y="4337050"/>
          <p14:tracePt t="65478" x="6102350" y="4330700"/>
          <p14:tracePt t="65495" x="6083300" y="4298950"/>
          <p14:tracePt t="65512" x="6076950" y="4267200"/>
          <p14:tracePt t="65528" x="6045200" y="4235450"/>
          <p14:tracePt t="65545" x="6032500" y="4216400"/>
          <p14:tracePt t="65562" x="6013450" y="4210050"/>
          <p14:tracePt t="65578" x="6007100" y="4203700"/>
          <p14:tracePt t="65595" x="6000750" y="4203700"/>
          <p14:tracePt t="65612" x="5988050" y="4197350"/>
          <p14:tracePt t="65639" x="5975350" y="4197350"/>
          <p14:tracePt t="65647" x="5969000" y="4222750"/>
          <p14:tracePt t="65662" x="5969000" y="4273550"/>
          <p14:tracePt t="65678" x="5924550" y="4425950"/>
          <p14:tracePt t="65695" x="5873750" y="4762500"/>
          <p14:tracePt t="65712" x="5810250" y="4959350"/>
          <p14:tracePt t="65728" x="5784850" y="5124450"/>
          <p14:tracePt t="65745" x="5746750" y="5245100"/>
          <p14:tracePt t="65762" x="5721350" y="5334000"/>
          <p14:tracePt t="65778" x="5721350" y="5359400"/>
          <p14:tracePt t="65866" x="5721350" y="5314950"/>
          <p14:tracePt t="65874" x="5734050" y="5270500"/>
          <p14:tracePt t="65882" x="5753100" y="5213350"/>
          <p14:tracePt t="65903" x="5810250" y="5086350"/>
          <p14:tracePt t="65919" x="5835650" y="5035550"/>
          <p14:tracePt t="65928" x="5842000" y="5035550"/>
          <p14:tracePt t="65945" x="5848350" y="5029200"/>
          <p14:tracePt t="66025" x="5854700" y="5041900"/>
          <p14:tracePt t="66045" x="5848350" y="5073650"/>
          <p14:tracePt t="66066" x="5791200" y="5156200"/>
          <p14:tracePt t="66087" x="5530850" y="5391150"/>
          <p14:tracePt t="66103" x="5200650" y="5613400"/>
          <p14:tracePt t="66113" x="5003800" y="5708650"/>
          <p14:tracePt t="66128" x="4540250" y="5905500"/>
          <p14:tracePt t="66145" x="3975100" y="6153150"/>
          <p14:tracePt t="66162" x="3473450" y="6318250"/>
          <p14:tracePt t="66179" x="3073400" y="6445250"/>
          <p14:tracePt t="66195" x="2800350" y="6521450"/>
          <p14:tracePt t="66212" x="2660650" y="6565900"/>
          <p14:tracePt t="66229" x="2578100" y="6578600"/>
          <p14:tracePt t="66245" x="2520950" y="6584950"/>
          <p14:tracePt t="66263" x="2413000" y="6597650"/>
          <p14:tracePt t="66279" x="2273300" y="6629400"/>
          <p14:tracePt t="66296" x="1943100" y="6673850"/>
          <p14:tracePt t="66312" x="1714500" y="6705600"/>
          <p14:tracePt t="66329" x="1517650" y="6737350"/>
          <p14:tracePt t="66346" x="1339850" y="6794500"/>
          <p14:tracePt t="70169" x="990600" y="6597650"/>
          <p14:tracePt t="70180" x="1003300" y="6578600"/>
          <p14:tracePt t="70197" x="1009650" y="6521450"/>
          <p14:tracePt t="70213" x="1009650" y="6470650"/>
          <p14:tracePt t="70231" x="1009650" y="6432550"/>
          <p14:tracePt t="70247" x="1009650" y="6400800"/>
          <p14:tracePt t="70264" x="1009650" y="6388100"/>
          <p14:tracePt t="70297" x="1009650" y="6375400"/>
          <p14:tracePt t="70425" x="1016000" y="6375400"/>
          <p14:tracePt t="70441" x="1022350" y="6375400"/>
          <p14:tracePt t="70465" x="1035050" y="6375400"/>
          <p14:tracePt t="70505" x="1041400" y="6375400"/>
          <p14:tracePt t="70545" x="1047750" y="6375400"/>
          <p14:tracePt t="70561" x="1054100" y="6369050"/>
          <p14:tracePt t="70577" x="1060450" y="6369050"/>
          <p14:tracePt t="70584" x="1073150" y="6369050"/>
          <p14:tracePt t="70597" x="1092200" y="6356350"/>
          <p14:tracePt t="70614" x="1193800" y="6343650"/>
          <p14:tracePt t="70618" x="1263650" y="6330950"/>
          <p14:tracePt t="70631" x="1384300" y="6305550"/>
          <p14:tracePt t="70647" x="1727200" y="6172200"/>
          <p14:tracePt t="70664" x="2520950" y="5816600"/>
          <p14:tracePt t="70680" x="3187700" y="5537200"/>
          <p14:tracePt t="70697" x="3784600" y="5289550"/>
          <p14:tracePt t="70714" x="4248150" y="5162550"/>
          <p14:tracePt t="70730" x="4521200" y="5092700"/>
          <p14:tracePt t="70747" x="4648200" y="5060950"/>
          <p14:tracePt t="70768" x="4673600" y="5054600"/>
          <p14:tracePt t="70855" x="4686300" y="5054600"/>
          <p14:tracePt t="70863" x="4692650" y="5054600"/>
          <p14:tracePt t="70871" x="4711700" y="5060950"/>
          <p14:tracePt t="70880" x="4730750" y="5060950"/>
          <p14:tracePt t="70897" x="4775200" y="5080000"/>
          <p14:tracePt t="70913" x="4851400" y="5111750"/>
          <p14:tracePt t="70930" x="4946650" y="5143500"/>
          <p14:tracePt t="70947" x="5035550" y="5168900"/>
          <p14:tracePt t="70963" x="5143500" y="5194300"/>
          <p14:tracePt t="70980" x="5245100" y="5207000"/>
          <p14:tracePt t="70997" x="5327650" y="5213350"/>
          <p14:tracePt t="71013" x="5359400" y="5219700"/>
          <p14:tracePt t="71030" x="5365750" y="5219700"/>
          <p14:tracePt t="71991" x="5372100" y="5219700"/>
          <p14:tracePt t="71999" x="5378450" y="5232400"/>
          <p14:tracePt t="72007" x="5384800" y="5257800"/>
          <p14:tracePt t="72015" x="5384800" y="5270500"/>
          <p14:tracePt t="72031" x="5391150" y="5276850"/>
          <p14:tracePt t="72048" x="5397500" y="5276850"/>
          <p14:tracePt t="72249" x="5397500" y="5283200"/>
          <p14:tracePt t="72256" x="5397500" y="5289550"/>
          <p14:tracePt t="73480" x="0" y="0"/>
        </p14:tracePtLst>
      </p14:laserTraceLst>
    </p:ext>
  </p:extLs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20882058"/>
              </p:ext>
            </p:extLst>
          </p:nvPr>
        </p:nvGraphicFramePr>
        <p:xfrm>
          <a:off x="5092159" y="835119"/>
          <a:ext cx="352107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295280" imgH="253800" progId="Equation.DSMT4">
                  <p:embed/>
                </p:oleObj>
              </mc:Choice>
              <mc:Fallback>
                <p:oleObj name="Equation" r:id="rId4" imgW="1295280" imgH="25380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092159" y="835119"/>
                        <a:ext cx="352107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1548631" y="854799"/>
            <a:ext cx="3280835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Given the function</a:t>
            </a:r>
          </a:p>
        </p:txBody>
      </p:sp>
      <p:sp>
        <p:nvSpPr>
          <p:cNvPr id="9" name="Rectangle 8"/>
          <p:cNvSpPr/>
          <p:nvPr/>
        </p:nvSpPr>
        <p:spPr>
          <a:xfrm>
            <a:off x="1879477" y="1631297"/>
            <a:ext cx="3064044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value of </a:t>
            </a: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5826546"/>
              </p:ext>
            </p:extLst>
          </p:nvPr>
        </p:nvGraphicFramePr>
        <p:xfrm>
          <a:off x="5850985" y="1566655"/>
          <a:ext cx="1001712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368280" imgH="253800" progId="Equation.DSMT4">
                  <p:embed/>
                </p:oleObj>
              </mc:Choice>
              <mc:Fallback>
                <p:oleObj name="Equation" r:id="rId6" imgW="368280" imgH="25380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850985" y="1566655"/>
                        <a:ext cx="1001712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15724832"/>
              </p:ext>
            </p:extLst>
          </p:nvPr>
        </p:nvGraphicFramePr>
        <p:xfrm>
          <a:off x="4468582" y="2958993"/>
          <a:ext cx="3005138" cy="2179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104840" imgH="799920" progId="Equation.DSMT4">
                  <p:embed/>
                </p:oleObj>
              </mc:Choice>
              <mc:Fallback>
                <p:oleObj name="Equation" r:id="rId8" imgW="1104840" imgH="79992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468582" y="2958993"/>
                        <a:ext cx="3005138" cy="21796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7297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3518"/>
    </mc:Choice>
    <mc:Fallback xmlns="">
      <p:transition advTm="835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5609" x="463550" y="5524500"/>
          <p14:tracePt t="5654" x="476250" y="5524500"/>
          <p14:tracePt t="5689" x="488950" y="5505450"/>
          <p14:tracePt t="5698" x="603250" y="5391150"/>
          <p14:tracePt t="5708" x="749300" y="5200650"/>
          <p14:tracePt t="5725" x="1079500" y="4819650"/>
          <p14:tracePt t="5741" x="1549400" y="4368800"/>
          <p14:tracePt t="5758" x="2051050" y="3873500"/>
          <p14:tracePt t="5775" x="2400300" y="3524250"/>
          <p14:tracePt t="5791" x="2686050" y="3238500"/>
          <p14:tracePt t="5808" x="2876550" y="2978150"/>
          <p14:tracePt t="5825" x="3022600" y="2743200"/>
          <p14:tracePt t="5841" x="3060700" y="2622550"/>
          <p14:tracePt t="5858" x="3073400" y="2590800"/>
          <p14:tracePt t="6163" x="3086100" y="2571750"/>
          <p14:tracePt t="6171" x="3092450" y="2540000"/>
          <p14:tracePt t="6179" x="3143250" y="2444750"/>
          <p14:tracePt t="6192" x="3168650" y="2374900"/>
          <p14:tracePt t="6209" x="3238500" y="2197100"/>
          <p14:tracePt t="6225" x="3295650" y="2057400"/>
          <p14:tracePt t="6242" x="3314700" y="1987550"/>
          <p14:tracePt t="6258" x="3333750" y="1962150"/>
          <p14:tracePt t="6275" x="3333750" y="1949450"/>
          <p14:tracePt t="6292" x="3340100" y="1949450"/>
          <p14:tracePt t="6326" x="3270250" y="2006600"/>
          <p14:tracePt t="6342" x="3232150" y="2025650"/>
          <p14:tracePt t="6587" x="3225800" y="2025650"/>
          <p14:tracePt t="6594" x="3213100" y="2032000"/>
          <p14:tracePt t="6609" x="3206750" y="2032000"/>
          <p14:tracePt t="6625" x="3200400" y="2032000"/>
          <p14:tracePt t="6683" x="3206750" y="2032000"/>
          <p14:tracePt t="6691" x="3225800" y="2019300"/>
          <p14:tracePt t="6698" x="3238500" y="2012950"/>
          <p14:tracePt t="6709" x="3244850" y="2000250"/>
          <p14:tracePt t="6739" x="3251200" y="1993900"/>
          <p14:tracePt t="6771" x="3251200" y="1981200"/>
          <p14:tracePt t="7211" x="3282950" y="1968500"/>
          <p14:tracePt t="7218" x="3314700" y="1968500"/>
          <p14:tracePt t="7226" x="3384550" y="1936750"/>
          <p14:tracePt t="7242" x="3708400" y="1892300"/>
          <p14:tracePt t="7259" x="4343400" y="1879600"/>
          <p14:tracePt t="7276" x="5251450" y="1758950"/>
          <p14:tracePt t="7292" x="6197600" y="1625600"/>
          <p14:tracePt t="7312" x="6921500" y="1524000"/>
          <p14:tracePt t="7326" x="7302500" y="1397000"/>
          <p14:tracePt t="7342" x="7353300" y="1377950"/>
          <p14:tracePt t="7377" x="7353300" y="1371600"/>
          <p14:tracePt t="7385" x="7353300" y="1339850"/>
          <p14:tracePt t="7393" x="7353300" y="1301750"/>
          <p14:tracePt t="7408" x="7353300" y="1282700"/>
          <p14:tracePt t="7425" x="7353300" y="1276350"/>
          <p14:tracePt t="7531" x="7353300" y="1270000"/>
          <p14:tracePt t="7543" x="7359650" y="1270000"/>
          <p14:tracePt t="7559" x="7359650" y="1263650"/>
          <p14:tracePt t="7618" x="7366000" y="1270000"/>
          <p14:tracePt t="7626" x="7366000" y="1282700"/>
          <p14:tracePt t="7634" x="7366000" y="1308100"/>
          <p14:tracePt t="7642" x="7346950" y="1314450"/>
          <p14:tracePt t="7659" x="7277100" y="1327150"/>
          <p14:tracePt t="7675" x="7200900" y="1339850"/>
          <p14:tracePt t="7692" x="7143750" y="1339850"/>
          <p14:tracePt t="7709" x="7080250" y="1339850"/>
          <p14:tracePt t="7725" x="7042150" y="1339850"/>
          <p14:tracePt t="7742" x="7010400" y="1333500"/>
          <p14:tracePt t="7759" x="6997700" y="1320800"/>
          <p14:tracePt t="7775" x="6991350" y="1308100"/>
          <p14:tracePt t="7792" x="6985000" y="1308100"/>
          <p14:tracePt t="7809" x="6965950" y="1289050"/>
          <p14:tracePt t="7825" x="6959600" y="1289050"/>
          <p14:tracePt t="7842" x="6889750" y="1289050"/>
          <p14:tracePt t="7859" x="6800850" y="1276350"/>
          <p14:tracePt t="7875" x="6718300" y="1263650"/>
          <p14:tracePt t="7892" x="6680200" y="1263650"/>
          <p14:tracePt t="7909" x="6648450" y="1263650"/>
          <p14:tracePt t="7942" x="6642100" y="1263650"/>
          <p14:tracePt t="7959" x="6635750" y="1263650"/>
          <p14:tracePt t="8339" x="6623050" y="1263650"/>
          <p14:tracePt t="8352" x="6623050" y="1270000"/>
          <p14:tracePt t="8365" x="6623050" y="1276350"/>
          <p14:tracePt t="8377" x="6616700" y="1276350"/>
          <p14:tracePt t="8491" x="6610350" y="1276350"/>
          <p14:tracePt t="8503" x="6616700" y="1263650"/>
          <p14:tracePt t="8517" x="6623050" y="1244600"/>
          <p14:tracePt t="8526" x="6623050" y="1238250"/>
          <p14:tracePt t="8542" x="6635750" y="1200150"/>
          <p14:tracePt t="8559" x="6648450" y="1168400"/>
          <p14:tracePt t="8576" x="6661150" y="1143000"/>
          <p14:tracePt t="8593" x="6680200" y="1117600"/>
          <p14:tracePt t="8609" x="6711950" y="1066800"/>
          <p14:tracePt t="8626" x="6731000" y="1047750"/>
          <p14:tracePt t="8642" x="6731000" y="1035050"/>
          <p14:tracePt t="8682" x="6737350" y="1035050"/>
          <p14:tracePt t="8722" x="6737350" y="1028700"/>
          <p14:tracePt t="8754" x="6743700" y="1028700"/>
          <p14:tracePt t="8762" x="6750050" y="1022350"/>
          <p14:tracePt t="8778" x="6756400" y="1022350"/>
          <p14:tracePt t="8793" x="6762750" y="1009650"/>
          <p14:tracePt t="8809" x="6788150" y="984250"/>
          <p14:tracePt t="8826" x="6813550" y="971550"/>
          <p14:tracePt t="8859" x="6819900" y="965200"/>
          <p14:tracePt t="9003" x="6826250" y="977900"/>
          <p14:tracePt t="9018" x="6838950" y="1016000"/>
          <p14:tracePt t="9030" x="6845300" y="1041400"/>
          <p14:tracePt t="9042" x="6877050" y="1111250"/>
          <p14:tracePt t="9059" x="6908800" y="1168400"/>
          <p14:tracePt t="9076" x="6946900" y="1231900"/>
          <p14:tracePt t="9092" x="6972300" y="1282700"/>
          <p14:tracePt t="9109" x="6991350" y="1308100"/>
          <p14:tracePt t="9126" x="6997700" y="1314450"/>
          <p14:tracePt t="9202" x="7004050" y="1314450"/>
          <p14:tracePt t="9209" x="7010400" y="1314450"/>
          <p14:tracePt t="9217" x="7016750" y="1314450"/>
          <p14:tracePt t="9226" x="7023100" y="1314450"/>
          <p14:tracePt t="9242" x="7067550" y="1314450"/>
          <p14:tracePt t="9259" x="7099300" y="1295400"/>
          <p14:tracePt t="9276" x="7124700" y="1289050"/>
          <p14:tracePt t="9292" x="7137400" y="1276350"/>
          <p14:tracePt t="9309" x="7150100" y="1263650"/>
          <p14:tracePt t="9326" x="7162800" y="1244600"/>
          <p14:tracePt t="9342" x="7169150" y="1225550"/>
          <p14:tracePt t="9359" x="7175500" y="1225550"/>
          <p14:tracePt t="9376" x="7181850" y="1219200"/>
          <p14:tracePt t="9392" x="7181850" y="1212850"/>
          <p14:tracePt t="9418" x="7181850" y="1206500"/>
          <p14:tracePt t="9442" x="7188200" y="1206500"/>
          <p14:tracePt t="9465" x="7188200" y="1200150"/>
          <p14:tracePt t="9473" x="7194550" y="1200150"/>
          <p14:tracePt t="9481" x="7194550" y="1193800"/>
          <p14:tracePt t="9493" x="7207250" y="1187450"/>
          <p14:tracePt t="9509" x="7226300" y="1168400"/>
          <p14:tracePt t="9526" x="7232650" y="1155700"/>
          <p14:tracePt t="9543" x="7251700" y="1136650"/>
          <p14:tracePt t="9559" x="7277100" y="1130300"/>
          <p14:tracePt t="9576" x="7289800" y="1117600"/>
          <p14:tracePt t="9859" x="7296150" y="1111250"/>
          <p14:tracePt t="9874" x="7302500" y="1111250"/>
          <p14:tracePt t="9883" x="7308850" y="1111250"/>
          <p14:tracePt t="9893" x="7321550" y="1111250"/>
          <p14:tracePt t="9909" x="7346950" y="1104900"/>
          <p14:tracePt t="9926" x="7372350" y="1104900"/>
          <p14:tracePt t="9943" x="7391400" y="1104900"/>
          <p14:tracePt t="9959" x="7416800" y="1104900"/>
          <p14:tracePt t="9976" x="7461250" y="1117600"/>
          <p14:tracePt t="9993" x="7499350" y="1130300"/>
          <p14:tracePt t="10009" x="7575550" y="1149350"/>
          <p14:tracePt t="10026" x="7632700" y="1162050"/>
          <p14:tracePt t="10043" x="7670800" y="1168400"/>
          <p14:tracePt t="10059" x="7696200" y="1181100"/>
          <p14:tracePt t="10076" x="7715250" y="1187450"/>
          <p14:tracePt t="10092" x="7721600" y="1193800"/>
          <p14:tracePt t="10109" x="7727950" y="1200150"/>
          <p14:tracePt t="10126" x="7747000" y="1225550"/>
          <p14:tracePt t="10143" x="7778750" y="1257300"/>
          <p14:tracePt t="10159" x="7823200" y="1301750"/>
          <p14:tracePt t="10176" x="7886700" y="1333500"/>
          <p14:tracePt t="10193" x="7969250" y="1365250"/>
          <p14:tracePt t="10209" x="7988300" y="1371600"/>
          <p14:tracePt t="10226" x="8001000" y="1377950"/>
          <p14:tracePt t="10243" x="8007350" y="1377950"/>
          <p14:tracePt t="10259" x="8026400" y="1377950"/>
          <p14:tracePt t="10276" x="8039100" y="1365250"/>
          <p14:tracePt t="10293" x="8064500" y="1327150"/>
          <p14:tracePt t="10309" x="8070850" y="1308100"/>
          <p14:tracePt t="10326" x="8083550" y="1295400"/>
          <p14:tracePt t="10343" x="8089900" y="1282700"/>
          <p14:tracePt t="10359" x="8102600" y="1276350"/>
          <p14:tracePt t="10376" x="8102600" y="1270000"/>
          <p14:tracePt t="10393" x="8128000" y="1263650"/>
          <p14:tracePt t="10409" x="8147050" y="1263650"/>
          <p14:tracePt t="10426" x="8172450" y="1263650"/>
          <p14:tracePt t="10443" x="8197850" y="1263650"/>
          <p14:tracePt t="10459" x="8223250" y="1263650"/>
          <p14:tracePt t="10476" x="8261350" y="1263650"/>
          <p14:tracePt t="10493" x="8305800" y="1263650"/>
          <p14:tracePt t="10509" x="8356600" y="1263650"/>
          <p14:tracePt t="10526" x="8407400" y="1263650"/>
          <p14:tracePt t="10543" x="8426450" y="1263650"/>
          <p14:tracePt t="10559" x="8432800" y="1263650"/>
          <p14:tracePt t="10652" x="8439150" y="1263650"/>
          <p14:tracePt t="11315" x="8420100" y="1263650"/>
          <p14:tracePt t="11326" x="8356600" y="1263650"/>
          <p14:tracePt t="11343" x="8191500" y="1289050"/>
          <p14:tracePt t="11360" x="7962900" y="1358900"/>
          <p14:tracePt t="11362" x="7778750" y="1397000"/>
          <p14:tracePt t="11376" x="7607300" y="1441450"/>
          <p14:tracePt t="11393" x="7042150" y="1517650"/>
          <p14:tracePt t="11410" x="6648450" y="1562100"/>
          <p14:tracePt t="11426" x="6235700" y="1625600"/>
          <p14:tracePt t="11443" x="5784850" y="1625600"/>
          <p14:tracePt t="11460" x="5340350" y="1625600"/>
          <p14:tracePt t="11477" x="4908550" y="1625600"/>
          <p14:tracePt t="11493" x="4559300" y="1625600"/>
          <p14:tracePt t="11510" x="4267200" y="1625600"/>
          <p14:tracePt t="11526" x="4057650" y="1625600"/>
          <p14:tracePt t="11543" x="3924300" y="1625600"/>
          <p14:tracePt t="11560" x="3822700" y="1625600"/>
          <p14:tracePt t="11576" x="3740150" y="1625600"/>
          <p14:tracePt t="11593" x="3663950" y="1625600"/>
          <p14:tracePt t="11610" x="3638550" y="1625600"/>
          <p14:tracePt t="11626" x="3587750" y="1625600"/>
          <p14:tracePt t="11643" x="3536950" y="1625600"/>
          <p14:tracePt t="11660" x="3498850" y="1625600"/>
          <p14:tracePt t="11676" x="3486150" y="1625600"/>
          <p14:tracePt t="11693" x="3473450" y="1625600"/>
          <p14:tracePt t="11710" x="3441700" y="1638300"/>
          <p14:tracePt t="11726" x="3384550" y="1651000"/>
          <p14:tracePt t="11743" x="3219450" y="1701800"/>
          <p14:tracePt t="11760" x="2914650" y="1790700"/>
          <p14:tracePt t="11776" x="2482850" y="1911350"/>
          <p14:tracePt t="11793" x="1955800" y="2038350"/>
          <p14:tracePt t="11810" x="1771650" y="2095500"/>
          <p14:tracePt t="11826" x="1682750" y="2108200"/>
          <p14:tracePt t="11843" x="1676400" y="2108200"/>
          <p14:tracePt t="12395" x="1689100" y="2108200"/>
          <p14:tracePt t="12403" x="1765300" y="2108200"/>
          <p14:tracePt t="12411" x="1917700" y="2108200"/>
          <p14:tracePt t="12427" x="2330450" y="2108200"/>
          <p14:tracePt t="12444" x="2781300" y="2108200"/>
          <p14:tracePt t="12460" x="3206750" y="2108200"/>
          <p14:tracePt t="12477" x="3606800" y="2108200"/>
          <p14:tracePt t="12494" x="3886200" y="2108200"/>
          <p14:tracePt t="12511" x="4064000" y="2108200"/>
          <p14:tracePt t="12527" x="4159250" y="2108200"/>
          <p14:tracePt t="12545" x="4210050" y="2108200"/>
          <p14:tracePt t="12561" x="4222750" y="2101850"/>
          <p14:tracePt t="12577" x="4254500" y="2076450"/>
          <p14:tracePt t="12594" x="4292600" y="2044700"/>
          <p14:tracePt t="12611" x="4337050" y="2025650"/>
          <p14:tracePt t="12627" x="4425950" y="1987550"/>
          <p14:tracePt t="12644" x="4540250" y="1968500"/>
          <p14:tracePt t="12661" x="4667250" y="1955800"/>
          <p14:tracePt t="12677" x="4787900" y="1930400"/>
          <p14:tracePt t="12694" x="4914900" y="1924050"/>
          <p14:tracePt t="12711" x="4997450" y="1905000"/>
          <p14:tracePt t="12727" x="5035550" y="1905000"/>
          <p14:tracePt t="12761" x="5048250" y="1898650"/>
          <p14:tracePt t="12777" x="5105400" y="1898650"/>
          <p14:tracePt t="12794" x="5181600" y="1898650"/>
          <p14:tracePt t="12811" x="5321300" y="1917700"/>
          <p14:tracePt t="12827" x="5518150" y="1949450"/>
          <p14:tracePt t="12844" x="5740400" y="1981200"/>
          <p14:tracePt t="12861" x="5924550" y="2006600"/>
          <p14:tracePt t="12877" x="6032500" y="2019300"/>
          <p14:tracePt t="12894" x="6089650" y="2019300"/>
          <p14:tracePt t="12910" x="6096000" y="2019300"/>
          <p14:tracePt t="12971" x="6108700" y="2012950"/>
          <p14:tracePt t="12980" x="6134100" y="1993900"/>
          <p14:tracePt t="12994" x="6165850" y="1949450"/>
          <p14:tracePt t="13011" x="6191250" y="1905000"/>
          <p14:tracePt t="13027" x="6210300" y="1892300"/>
          <p14:tracePt t="13044" x="6223000" y="1885950"/>
          <p14:tracePt t="13060" x="6229350" y="1879600"/>
          <p14:tracePt t="13077" x="6242050" y="1879600"/>
          <p14:tracePt t="13251" x="6248400" y="1892300"/>
          <p14:tracePt t="15571" x="6242050" y="1892300"/>
          <p14:tracePt t="15580" x="6203950" y="1905000"/>
          <p14:tracePt t="15595" x="6134100" y="1917700"/>
          <p14:tracePt t="15611" x="6076950" y="1955800"/>
          <p14:tracePt t="15628" x="6013450" y="2000250"/>
          <p14:tracePt t="15645" x="5911850" y="2108200"/>
          <p14:tracePt t="15661" x="5816600" y="2216150"/>
          <p14:tracePt t="15678" x="5702300" y="2311400"/>
          <p14:tracePt t="15695" x="5651500" y="2374900"/>
          <p14:tracePt t="15711" x="5632450" y="2406650"/>
          <p14:tracePt t="15728" x="5626100" y="2419350"/>
          <p14:tracePt t="15745" x="5619750" y="2419350"/>
          <p14:tracePt t="15761" x="5619750" y="2425700"/>
          <p14:tracePt t="15778" x="5619750" y="2432050"/>
          <p14:tracePt t="15802" x="5619750" y="2438400"/>
          <p14:tracePt t="20331" x="5619750" y="2432050"/>
          <p14:tracePt t="20339" x="5619750" y="2330450"/>
          <p14:tracePt t="20347" x="5657850" y="2190750"/>
          <p14:tracePt t="20363" x="5676900" y="2032000"/>
          <p14:tracePt t="20380" x="5689600" y="1860550"/>
          <p14:tracePt t="20396" x="5721350" y="1689100"/>
          <p14:tracePt t="20401" x="5734050" y="1619250"/>
          <p14:tracePt t="20419" x="5746750" y="1511300"/>
          <p14:tracePt t="20435" x="5759450" y="1428750"/>
          <p14:tracePt t="20446" x="5759450" y="1409700"/>
          <p14:tracePt t="20462" x="5759450" y="1397000"/>
          <p14:tracePt t="20627" x="5759450" y="1390650"/>
          <p14:tracePt t="20643" x="5772150" y="1390650"/>
          <p14:tracePt t="20659" x="5778500" y="1390650"/>
          <p14:tracePt t="20671" x="5784850" y="1397000"/>
          <p14:tracePt t="20679" x="5791200" y="1397000"/>
          <p14:tracePt t="20696" x="5803900" y="1409700"/>
          <p14:tracePt t="20713" x="5810250" y="1409700"/>
          <p14:tracePt t="21403" x="5816600" y="1409700"/>
          <p14:tracePt t="21415" x="5867400" y="1390650"/>
          <p14:tracePt t="21429" x="6115050" y="1333500"/>
          <p14:tracePt t="21446" x="6629400" y="1270000"/>
          <p14:tracePt t="21463" x="7448550" y="1187450"/>
          <p14:tracePt t="21480" x="8451850" y="1111250"/>
          <p14:tracePt t="21496" x="9417050" y="1079500"/>
          <p14:tracePt t="21513" x="10452100" y="1054100"/>
          <p14:tracePt t="21529" x="10693400" y="1054100"/>
          <p14:tracePt t="21546" x="10699750" y="1054100"/>
          <p14:tracePt t="21755" x="10680700" y="1079500"/>
          <p14:tracePt t="21763" x="10623550" y="1130300"/>
          <p14:tracePt t="21771" x="10541000" y="1200150"/>
          <p14:tracePt t="21780" x="10414000" y="1282700"/>
          <p14:tracePt t="21797" x="10039350" y="1454150"/>
          <p14:tracePt t="21813" x="9607550" y="1638300"/>
          <p14:tracePt t="21830" x="9156700" y="1797050"/>
          <p14:tracePt t="21847" x="8794750" y="1898650"/>
          <p14:tracePt t="21863" x="8388350" y="2051050"/>
          <p14:tracePt t="21880" x="7899400" y="2241550"/>
          <p14:tracePt t="21897" x="7391400" y="2432050"/>
          <p14:tracePt t="21900" x="7143750" y="2508250"/>
          <p14:tracePt t="21913" x="6718300" y="2679700"/>
          <p14:tracePt t="21930" x="6369050" y="2882900"/>
          <p14:tracePt t="21947" x="6076950" y="3048000"/>
          <p14:tracePt t="21963" x="5911850" y="3143250"/>
          <p14:tracePt t="21981" x="5803900" y="3206750"/>
          <p14:tracePt t="21997" x="5689600" y="3270250"/>
          <p14:tracePt t="22013" x="5594350" y="3321050"/>
          <p14:tracePt t="22030" x="5556250" y="3346450"/>
          <p14:tracePt t="22105" x="5549900" y="3346450"/>
          <p14:tracePt t="34755" x="5543550" y="3346450"/>
          <p14:tracePt t="34763" x="5524500" y="3346450"/>
          <p14:tracePt t="34771" x="5492750" y="3346450"/>
          <p14:tracePt t="34784" x="5435600" y="3365500"/>
          <p14:tracePt t="34801" x="5334000" y="3365500"/>
          <p14:tracePt t="34817" x="5302250" y="3321050"/>
          <p14:tracePt t="34834" x="5257800" y="3194050"/>
          <p14:tracePt t="35446" x="5226050" y="3206750"/>
          <p14:tracePt t="35453" x="5219700" y="3213100"/>
          <p14:tracePt t="35466" x="5207000" y="3213100"/>
          <p14:tracePt t="35483" x="5200650" y="3213100"/>
          <p14:tracePt t="35491" x="5194300" y="3213100"/>
          <p14:tracePt t="35531" x="5187950" y="3213100"/>
          <p14:tracePt t="35547" x="5175250" y="3213100"/>
          <p14:tracePt t="35603" x="5175250" y="3200400"/>
          <p14:tracePt t="35611" x="5175250" y="3194050"/>
          <p14:tracePt t="35619" x="5168900" y="3187700"/>
          <p14:tracePt t="35634" x="5156200" y="3187700"/>
          <p14:tracePt t="35651" x="5149850" y="3187700"/>
          <p14:tracePt t="35668" x="5137150" y="3187700"/>
          <p14:tracePt t="35684" x="5124450" y="3213100"/>
          <p14:tracePt t="35747" x="5118100" y="3219450"/>
          <p14:tracePt t="35907" x="5118100" y="3213100"/>
          <p14:tracePt t="35915" x="5118100" y="3206750"/>
          <p14:tracePt t="35923" x="5118100" y="3194050"/>
          <p14:tracePt t="35934" x="5118100" y="3187700"/>
          <p14:tracePt t="35951" x="5118100" y="3181350"/>
          <p14:tracePt t="35968" x="5118100" y="3175000"/>
          <p14:tracePt t="35984" x="5118100" y="3162300"/>
          <p14:tracePt t="38243" x="5124450" y="3162300"/>
          <p14:tracePt t="38250" x="5156200" y="3149600"/>
          <p14:tracePt t="38258" x="5187950" y="3149600"/>
          <p14:tracePt t="38268" x="5226050" y="3136900"/>
          <p14:tracePt t="38285" x="5245100" y="3136900"/>
          <p14:tracePt t="38302" x="5257800" y="3130550"/>
          <p14:tracePt t="38387" x="5238750" y="3130550"/>
          <p14:tracePt t="38395" x="5219700" y="3130550"/>
          <p14:tracePt t="38403" x="5175250" y="3136900"/>
          <p14:tracePt t="38418" x="5048250" y="3187700"/>
          <p14:tracePt t="38435" x="4819650" y="3289300"/>
          <p14:tracePt t="38452" x="4470400" y="3460750"/>
          <p14:tracePt t="38459" x="4292600" y="3530600"/>
          <p14:tracePt t="38469" x="4083050" y="3613150"/>
          <p14:tracePt t="38485" x="3759200" y="3752850"/>
          <p14:tracePt t="38502" x="3524250" y="3879850"/>
          <p14:tracePt t="38518" x="3416300" y="3943350"/>
          <p14:tracePt t="38535" x="3371850" y="3981450"/>
          <p14:tracePt t="38552" x="3365500" y="3981450"/>
          <p14:tracePt t="38569" x="3365500" y="3917950"/>
          <p14:tracePt t="38585" x="3409950" y="3790950"/>
          <p14:tracePt t="38931" x="3416300" y="3790950"/>
          <p14:tracePt t="38954" x="3422650" y="3790950"/>
          <p14:tracePt t="38963" x="3429000" y="3790950"/>
          <p14:tracePt t="38971" x="3429000" y="3784600"/>
          <p14:tracePt t="38995" x="3435350" y="3784600"/>
          <p14:tracePt t="40626" x="3422650" y="3810000"/>
          <p14:tracePt t="40635" x="3352800" y="3854450"/>
          <p14:tracePt t="40642" x="3295650" y="3911600"/>
          <p14:tracePt t="40653" x="3187700" y="3975100"/>
          <p14:tracePt t="40669" x="2978150" y="4127500"/>
          <p14:tracePt t="40686" x="2736850" y="4324350"/>
          <p14:tracePt t="40702" x="2495550" y="4495800"/>
          <p14:tracePt t="40719" x="2260600" y="4673600"/>
          <p14:tracePt t="40736" x="2089150" y="4864100"/>
          <p14:tracePt t="40753" x="2006600" y="4972050"/>
          <p14:tracePt t="40769" x="1981200" y="5041900"/>
          <p14:tracePt t="40907" x="1981200" y="5029200"/>
          <p14:tracePt t="40915" x="1981200" y="5010150"/>
          <p14:tracePt t="40923" x="1981200" y="4991100"/>
          <p14:tracePt t="40936" x="1981200" y="4978400"/>
          <p14:tracePt t="40953" x="1981200" y="4972050"/>
          <p14:tracePt t="40956" x="2000250" y="4933950"/>
          <p14:tracePt t="41203" x="2006600" y="4933950"/>
          <p14:tracePt t="41211" x="2044700" y="4933950"/>
          <p14:tracePt t="41243" x="2076450" y="4933950"/>
          <p14:tracePt t="41251" x="2082800" y="4933950"/>
          <p14:tracePt t="41258" x="2127250" y="4927600"/>
          <p14:tracePt t="41270" x="2171700" y="4908550"/>
          <p14:tracePt t="41286" x="2247900" y="4826000"/>
          <p14:tracePt t="41303" x="2279650" y="4787900"/>
          <p14:tracePt t="41321" x="2292350" y="4699000"/>
          <p14:tracePt t="41336" x="2292350" y="4679950"/>
          <p14:tracePt t="41353" x="2311400" y="4635500"/>
          <p14:tracePt t="41369" x="2393950" y="4591050"/>
          <p14:tracePt t="41386" x="2451100" y="4540250"/>
          <p14:tracePt t="41403" x="2470150" y="4527550"/>
          <p14:tracePt t="41419" x="2470150" y="4521200"/>
          <p14:tracePt t="41467" x="2470150" y="4533900"/>
          <p14:tracePt t="41474" x="2470150" y="4552950"/>
          <p14:tracePt t="41486" x="2470150" y="4559300"/>
          <p14:tracePt t="41503" x="2463800" y="4591050"/>
          <p14:tracePt t="41520" x="2457450" y="4616450"/>
          <p14:tracePt t="41537" x="2444750" y="4654550"/>
          <p14:tracePt t="41553" x="2444750" y="4692650"/>
          <p14:tracePt t="41569" x="2444750" y="4749800"/>
          <p14:tracePt t="41586" x="2457450" y="4800600"/>
          <p14:tracePt t="41603" x="2501900" y="4832350"/>
          <p14:tracePt t="41619" x="2571750" y="4851400"/>
          <p14:tracePt t="41636" x="2647950" y="4864100"/>
          <p14:tracePt t="41653" x="2698750" y="4864100"/>
          <p14:tracePt t="41669" x="2762250" y="4864100"/>
          <p14:tracePt t="41687" x="2800350" y="4864100"/>
          <p14:tracePt t="41703" x="2813050" y="4864100"/>
          <p14:tracePt t="49403" x="2819400" y="4864100"/>
          <p14:tracePt t="49410" x="2825750" y="4864100"/>
          <p14:tracePt t="49422" x="2838450" y="4864100"/>
          <p14:tracePt t="49438" x="2863850" y="4857750"/>
          <p14:tracePt t="49455" x="2901950" y="4838700"/>
          <p14:tracePt t="49459" x="2933700" y="4819650"/>
          <p14:tracePt t="49472" x="2978150" y="4787900"/>
          <p14:tracePt t="49489" x="3060700" y="4737100"/>
          <p14:tracePt t="49505" x="3175000" y="4679950"/>
          <p14:tracePt t="49522" x="3213100" y="4654550"/>
          <p14:tracePt t="49539" x="3225800" y="4641850"/>
          <p14:tracePt t="49555" x="3225800" y="4629150"/>
          <p14:tracePt t="49572" x="3238500" y="4610100"/>
          <p14:tracePt t="49589" x="3244850" y="4603750"/>
          <p14:tracePt t="49605" x="3244850" y="4597400"/>
          <p14:tracePt t="50218" x="3263900" y="4584700"/>
          <p14:tracePt t="50225" x="3422650" y="4546600"/>
          <p14:tracePt t="50233" x="3683000" y="4476750"/>
          <p14:tracePt t="50242" x="3873500" y="4413250"/>
          <p14:tracePt t="50255" x="3975100" y="4381500"/>
          <p14:tracePt t="50272" x="4095750" y="4330700"/>
          <p14:tracePt t="50288" x="4260850" y="4254500"/>
          <p14:tracePt t="50305" x="4584700" y="4102100"/>
          <p14:tracePt t="50322" x="4711700" y="4044950"/>
          <p14:tracePt t="50342" x="4756150" y="4013200"/>
          <p14:tracePt t="50355" x="4806950" y="3987800"/>
          <p14:tracePt t="50372" x="4832350" y="3949700"/>
          <p14:tracePt t="50388" x="4845050" y="3937000"/>
          <p14:tracePt t="50405" x="4870450" y="3898900"/>
          <p14:tracePt t="50422" x="4959350" y="3848100"/>
          <p14:tracePt t="50438" x="5092700" y="3803650"/>
          <p14:tracePt t="50455" x="5245100" y="3752850"/>
          <p14:tracePt t="50472" x="5530850" y="3676650"/>
          <p14:tracePt t="50473" x="5657850" y="3638550"/>
          <p14:tracePt t="50488" x="5848350" y="3581400"/>
          <p14:tracePt t="50505" x="5988050" y="3524250"/>
          <p14:tracePt t="50522" x="6089650" y="3473450"/>
          <p14:tracePt t="50538" x="6115050" y="3467100"/>
          <p14:tracePt t="50572" x="6127750" y="3448050"/>
          <p14:tracePt t="50588" x="6134100" y="3416300"/>
          <p14:tracePt t="50605" x="6146800" y="3352800"/>
          <p14:tracePt t="50622" x="6159500" y="3276600"/>
          <p14:tracePt t="50638" x="6203950" y="3162300"/>
          <p14:tracePt t="50655" x="6248400" y="2984500"/>
          <p14:tracePt t="50672" x="6280150" y="2755900"/>
          <p14:tracePt t="50688" x="6426200" y="2171700"/>
          <p14:tracePt t="50705" x="6515100" y="1752600"/>
          <p14:tracePt t="50722" x="6572250" y="1466850"/>
          <p14:tracePt t="50738" x="6616700" y="1295400"/>
          <p14:tracePt t="50755" x="6648450" y="1181100"/>
          <p14:tracePt t="50772" x="6680200" y="1130300"/>
          <p14:tracePt t="50789" x="6692900" y="1104900"/>
          <p14:tracePt t="50805" x="6692900" y="1098550"/>
          <p14:tracePt t="50857" x="6699250" y="1098550"/>
          <p14:tracePt t="50865" x="6705600" y="1092200"/>
          <p14:tracePt t="50872" x="6724650" y="1073150"/>
          <p14:tracePt t="50888" x="6750050" y="990600"/>
          <p14:tracePt t="50905" x="6788150" y="825500"/>
          <p14:tracePt t="50922" x="6819900" y="673100"/>
          <p14:tracePt t="50938" x="6832600" y="552450"/>
          <p14:tracePt t="50955" x="6845300" y="501650"/>
          <p14:tracePt t="50972" x="6845300" y="488950"/>
          <p14:tracePt t="51075" x="6845300" y="495300"/>
          <p14:tracePt t="51083" x="6845300" y="501650"/>
          <p14:tracePt t="51091" x="6851650" y="514350"/>
          <p14:tracePt t="51107" x="6851650" y="520700"/>
          <p14:tracePt t="51131" x="6851650" y="527050"/>
          <p14:tracePt t="51139" x="6851650" y="533400"/>
          <p14:tracePt t="51156" x="6864350" y="565150"/>
          <p14:tracePt t="51172" x="6864350" y="628650"/>
          <p14:tracePt t="51189" x="6864350" y="730250"/>
          <p14:tracePt t="51206" x="6864350" y="812800"/>
          <p14:tracePt t="51222" x="6864350" y="863600"/>
          <p14:tracePt t="51239" x="6864350" y="895350"/>
          <p14:tracePt t="51365" x="6870700" y="901700"/>
          <p14:tracePt t="51377" x="6864350" y="977900"/>
          <p14:tracePt t="51389" x="6864350" y="996950"/>
          <p14:tracePt t="51405" x="6864350" y="1047750"/>
          <p14:tracePt t="51422" x="6864350" y="1066800"/>
          <p14:tracePt t="51481" x="6845300" y="1066800"/>
          <p14:tracePt t="51489" x="6813550" y="1041400"/>
          <p14:tracePt t="51497" x="6781800" y="1003300"/>
          <p14:tracePt t="51505" x="6743700" y="971550"/>
          <p14:tracePt t="51522" x="6673850" y="927100"/>
          <p14:tracePt t="51539" x="6623050" y="901700"/>
          <p14:tracePt t="51555" x="6559550" y="901700"/>
          <p14:tracePt t="51572" x="6508750" y="901700"/>
          <p14:tracePt t="51589" x="6470650" y="901700"/>
          <p14:tracePt t="51605" x="6419850" y="939800"/>
          <p14:tracePt t="51622" x="6400800" y="996950"/>
          <p14:tracePt t="51639" x="6343650" y="1117600"/>
          <p14:tracePt t="51655" x="6330950" y="1244600"/>
          <p14:tracePt t="51672" x="6318250" y="1390650"/>
          <p14:tracePt t="51689" x="6318250" y="1562100"/>
          <p14:tracePt t="51705" x="6318250" y="1612900"/>
          <p14:tracePt t="51722" x="6318250" y="1638300"/>
          <p14:tracePt t="51739" x="6318250" y="1657350"/>
          <p14:tracePt t="51756" x="6324600" y="1670050"/>
          <p14:tracePt t="51866" x="6330950" y="1657350"/>
          <p14:tracePt t="52121" x="6286500" y="1746250"/>
          <p14:tracePt t="52129" x="6223000" y="1936750"/>
          <p14:tracePt t="52139" x="6153150" y="2197100"/>
          <p14:tracePt t="52157" x="6007100" y="2794000"/>
          <p14:tracePt t="52173" x="5962650" y="3302000"/>
          <p14:tracePt t="52191" x="5937250" y="3689350"/>
          <p14:tracePt t="52206" x="5924550" y="3854450"/>
          <p14:tracePt t="52222" x="5911850" y="3892550"/>
          <p14:tracePt t="52339" x="5911850" y="3886200"/>
          <p14:tracePt t="52359" x="5905500" y="3854450"/>
          <p14:tracePt t="52374" x="5905500" y="3835400"/>
          <p14:tracePt t="52417" x="5905500" y="3829050"/>
          <p14:tracePt t="52433" x="5905500" y="3816350"/>
          <p14:tracePt t="52441" x="5924550" y="3803650"/>
          <p14:tracePt t="52456" x="5962650" y="3778250"/>
          <p14:tracePt t="52472" x="6076950" y="3663950"/>
          <p14:tracePt t="52489" x="6115050" y="3530600"/>
          <p14:tracePt t="52506" x="6146800" y="3346450"/>
          <p14:tracePt t="52522" x="6146800" y="3187700"/>
          <p14:tracePt t="52539" x="6146800" y="3105150"/>
          <p14:tracePt t="52556" x="6140450" y="3086100"/>
          <p14:tracePt t="52572" x="6134100" y="3079750"/>
          <p14:tracePt t="52625" x="6115050" y="3086100"/>
          <p14:tracePt t="52635" x="6115050" y="3117850"/>
          <p14:tracePt t="52647" x="6115050" y="3168650"/>
          <p14:tracePt t="52656" x="6102350" y="3219450"/>
          <p14:tracePt t="52672" x="6064250" y="3441700"/>
          <p14:tracePt t="52689" x="6064250" y="3587750"/>
          <p14:tracePt t="52706" x="6064250" y="3676650"/>
          <p14:tracePt t="52722" x="6064250" y="3721100"/>
          <p14:tracePt t="52802" x="6057900" y="3727450"/>
          <p14:tracePt t="52815" x="6045200" y="3727450"/>
          <p14:tracePt t="52829" x="6045200" y="3702050"/>
          <p14:tracePt t="52843" x="6038850" y="3670300"/>
          <p14:tracePt t="52856" x="6038850" y="3663950"/>
          <p14:tracePt t="52872" x="6038850" y="3638550"/>
          <p14:tracePt t="52889" x="6038850" y="3625850"/>
          <p14:tracePt t="52906" x="6038850" y="3619500"/>
          <p14:tracePt t="52922" x="6038850" y="3613150"/>
          <p14:tracePt t="52939" x="6045200" y="3606800"/>
          <p14:tracePt t="52956" x="6051550" y="3587750"/>
          <p14:tracePt t="52972" x="6051550" y="3562350"/>
          <p14:tracePt t="52989" x="6064250" y="3536950"/>
          <p14:tracePt t="53006" x="6070600" y="3511550"/>
          <p14:tracePt t="53022" x="6083300" y="3479800"/>
          <p14:tracePt t="53039" x="6089650" y="3448050"/>
          <p14:tracePt t="53056" x="6089650" y="3441700"/>
          <p14:tracePt t="53072" x="6096000" y="3441700"/>
          <p14:tracePt t="53113" x="6102350" y="3441700"/>
          <p14:tracePt t="53122" x="6108700" y="3441700"/>
          <p14:tracePt t="53139" x="6134100" y="3441700"/>
          <p14:tracePt t="53156" x="6203950" y="3441700"/>
          <p14:tracePt t="53172" x="6273800" y="3441700"/>
          <p14:tracePt t="53189" x="6311900" y="3441700"/>
          <p14:tracePt t="53206" x="6330950" y="3441700"/>
          <p14:tracePt t="53291" x="6330950" y="3416300"/>
          <p14:tracePt t="53311" x="6343650" y="3346450"/>
          <p14:tracePt t="53323" x="6362700" y="3251200"/>
          <p14:tracePt t="53339" x="6369050" y="3219450"/>
          <p14:tracePt t="53356" x="6375400" y="3187700"/>
          <p14:tracePt t="53389" x="6381750" y="3181350"/>
          <p14:tracePt t="53422" x="6394450" y="3175000"/>
          <p14:tracePt t="53439" x="6413500" y="3175000"/>
          <p14:tracePt t="53456" x="6426200" y="3175000"/>
          <p14:tracePt t="53473" x="6438900" y="3175000"/>
          <p14:tracePt t="53489" x="6451600" y="3175000"/>
          <p14:tracePt t="53506" x="6470650" y="3175000"/>
          <p14:tracePt t="53523" x="6483350" y="3175000"/>
          <p14:tracePt t="53539" x="6496050" y="3155950"/>
          <p14:tracePt t="53556" x="6502400" y="3136900"/>
          <p14:tracePt t="53572" x="6508750" y="3130550"/>
          <p14:tracePt t="54859" x="6508750" y="3117850"/>
          <p14:tracePt t="54879" x="6553200" y="2997200"/>
          <p14:tracePt t="54900" x="6648450" y="2819400"/>
          <p14:tracePt t="54910" x="6673850" y="2762250"/>
          <p14:tracePt t="54923" x="6743700" y="2641600"/>
          <p14:tracePt t="54940" x="6832600" y="2520950"/>
          <p14:tracePt t="54956" x="6953250" y="2400300"/>
          <p14:tracePt t="54973" x="7073900" y="2254250"/>
          <p14:tracePt t="54990" x="7188200" y="2127250"/>
          <p14:tracePt t="55007" x="7302500" y="2000250"/>
          <p14:tracePt t="55023" x="7423150" y="1879600"/>
          <p14:tracePt t="55040" x="7512050" y="1784350"/>
          <p14:tracePt t="55057" x="7581900" y="1689100"/>
          <p14:tracePt t="55073" x="7607300" y="1638300"/>
          <p14:tracePt t="55090" x="7645400" y="1593850"/>
          <p14:tracePt t="55106" x="7658100" y="1574800"/>
          <p14:tracePt t="55123" x="7670800" y="1562100"/>
          <p14:tracePt t="55140" x="7677150" y="1543050"/>
          <p14:tracePt t="55157" x="7683500" y="1524000"/>
          <p14:tracePt t="55174" x="7708900" y="1479550"/>
          <p14:tracePt t="55190" x="7721600" y="1409700"/>
          <p14:tracePt t="55207" x="7747000" y="1320800"/>
          <p14:tracePt t="55223" x="7791450" y="1225550"/>
          <p14:tracePt t="55240" x="7816850" y="1136650"/>
          <p14:tracePt t="55257" x="7816850" y="1054100"/>
          <p14:tracePt t="55273" x="7816850" y="1016000"/>
          <p14:tracePt t="55290" x="7816850" y="927100"/>
          <p14:tracePt t="55307" x="7740650" y="850900"/>
          <p14:tracePt t="55323" x="7677150" y="787400"/>
          <p14:tracePt t="55340" x="7626350" y="730250"/>
          <p14:tracePt t="55357" x="7588250" y="704850"/>
          <p14:tracePt t="55373" x="7562850" y="685800"/>
          <p14:tracePt t="55390" x="7543800" y="673100"/>
          <p14:tracePt t="55407" x="7531100" y="673100"/>
          <p14:tracePt t="55423" x="7524750" y="673100"/>
          <p14:tracePt t="55440" x="7505700" y="673100"/>
          <p14:tracePt t="55457" x="7442200" y="736600"/>
          <p14:tracePt t="55473" x="7404100" y="876300"/>
          <p14:tracePt t="55490" x="7359650" y="1028700"/>
          <p14:tracePt t="55507" x="7346950" y="1193800"/>
          <p14:tracePt t="55523" x="7334250" y="1333500"/>
          <p14:tracePt t="55540" x="7334250" y="1435100"/>
          <p14:tracePt t="55557" x="7359650" y="1485900"/>
          <p14:tracePt t="55574" x="7372350" y="1498600"/>
          <p14:tracePt t="55590" x="7391400" y="1498600"/>
          <p14:tracePt t="55607" x="7404100" y="1498600"/>
          <p14:tracePt t="55623" x="7435850" y="1492250"/>
          <p14:tracePt t="55640" x="7461250" y="1428750"/>
          <p14:tracePt t="55657" x="7512050" y="1301750"/>
          <p14:tracePt t="55673" x="7524750" y="1250950"/>
          <p14:tracePt t="55690" x="7537450" y="1193800"/>
          <p14:tracePt t="55707" x="7531100" y="1136650"/>
          <p14:tracePt t="55723" x="7505700" y="1079500"/>
          <p14:tracePt t="55740" x="7467600" y="1028700"/>
          <p14:tracePt t="55757" x="7442200" y="1022350"/>
          <p14:tracePt t="55774" x="7435850" y="1022350"/>
          <p14:tracePt t="55790" x="7423150" y="1022350"/>
          <p14:tracePt t="55807" x="7404100" y="1028700"/>
          <p14:tracePt t="55823" x="7404100" y="1130300"/>
          <p14:tracePt t="55840" x="7442200" y="1301750"/>
          <p14:tracePt t="55857" x="7607300" y="1517650"/>
          <p14:tracePt t="55873" x="7727950" y="1568450"/>
          <p14:tracePt t="55890" x="7778750" y="1574800"/>
          <p14:tracePt t="55929" x="7785100" y="1543050"/>
          <p14:tracePt t="55940" x="7785100" y="1498600"/>
          <p14:tracePt t="55957" x="7708900" y="1397000"/>
          <p14:tracePt t="55973" x="7670800" y="1371600"/>
          <p14:tracePt t="55990" x="7658100" y="1365250"/>
          <p14:tracePt t="56202" x="7645400" y="1365250"/>
          <p14:tracePt t="56214" x="7639050" y="1365250"/>
          <p14:tracePt t="56611" x="7632700" y="1365250"/>
          <p14:tracePt t="56622" x="7620000" y="1377950"/>
          <p14:tracePt t="56636" x="7607300" y="1409700"/>
          <p14:tracePt t="56644" x="7607300" y="1454150"/>
          <p14:tracePt t="56657" x="7569200" y="1568450"/>
          <p14:tracePt t="56674" x="7518400" y="1739900"/>
          <p14:tracePt t="56690" x="7467600" y="1917700"/>
          <p14:tracePt t="56707" x="7416800" y="2127250"/>
          <p14:tracePt t="56724" x="7391400" y="2298700"/>
          <p14:tracePt t="56740" x="7340600" y="2495550"/>
          <p14:tracePt t="56757" x="7315200" y="2654300"/>
          <p14:tracePt t="56774" x="7289800" y="2787650"/>
          <p14:tracePt t="56790" x="7277100" y="2844800"/>
          <p14:tracePt t="56807" x="7264400" y="2857500"/>
          <p14:tracePt t="56824" x="7258050" y="2857500"/>
          <p14:tracePt t="56840" x="7239000" y="2882900"/>
          <p14:tracePt t="56857" x="7207250" y="2895600"/>
          <p14:tracePt t="56874" x="7169150" y="2921000"/>
          <p14:tracePt t="56890" x="7143750" y="2971800"/>
          <p14:tracePt t="56907" x="7112000" y="3022600"/>
          <p14:tracePt t="56924" x="7099300" y="3086100"/>
          <p14:tracePt t="56941" x="7086600" y="3124200"/>
          <p14:tracePt t="56957" x="7086600" y="3162300"/>
          <p14:tracePt t="56974" x="7086600" y="3213100"/>
          <p14:tracePt t="56990" x="7086600" y="3225800"/>
          <p14:tracePt t="57081" x="7086600" y="3232150"/>
          <p14:tracePt t="57089" x="7086600" y="3251200"/>
          <p14:tracePt t="57098" x="7086600" y="3257550"/>
          <p14:tracePt t="57118" x="7086600" y="3276600"/>
          <p14:tracePt t="57132" x="7086600" y="3289300"/>
          <p14:tracePt t="57142" x="7086600" y="3295650"/>
          <p14:tracePt t="57498" x="7105650" y="3295650"/>
          <p14:tracePt t="57519" x="7226300" y="3155950"/>
          <p14:tracePt t="57539" x="7727950" y="2400300"/>
          <p14:tracePt t="57559" x="8089900" y="1835150"/>
          <p14:tracePt t="57579" x="8343900" y="1320800"/>
          <p14:tracePt t="57593" x="8407400" y="1174750"/>
          <p14:tracePt t="57607" x="8420100" y="1136650"/>
          <p14:tracePt t="57624" x="8445500" y="1047750"/>
          <p14:tracePt t="57641" x="8470900" y="990600"/>
          <p14:tracePt t="57657" x="8477250" y="971550"/>
          <p14:tracePt t="57675" x="8489950" y="958850"/>
          <p14:tracePt t="57691" x="8496300" y="946150"/>
          <p14:tracePt t="57707" x="8509000" y="939800"/>
          <p14:tracePt t="57741" x="8515350" y="933450"/>
          <p14:tracePt t="57761" x="8521700" y="920750"/>
          <p14:tracePt t="57774" x="8521700" y="914400"/>
          <p14:tracePt t="57791" x="8553450" y="876300"/>
          <p14:tracePt t="57807" x="8553450" y="857250"/>
          <p14:tracePt t="57824" x="8559800" y="850900"/>
          <p14:tracePt t="57915" x="8540750" y="844550"/>
          <p14:tracePt t="57939" x="8451850" y="838200"/>
          <p14:tracePt t="57945" x="8420100" y="825500"/>
          <p14:tracePt t="57957" x="8382000" y="825500"/>
          <p14:tracePt t="57974" x="8331200" y="825500"/>
          <p14:tracePt t="57991" x="8293100" y="825500"/>
          <p14:tracePt t="58007" x="8197850" y="857250"/>
          <p14:tracePt t="58024" x="8070850" y="1016000"/>
          <p14:tracePt t="58041" x="8001000" y="1143000"/>
          <p14:tracePt t="58057" x="7975600" y="1314450"/>
          <p14:tracePt t="58074" x="7962900" y="1466850"/>
          <p14:tracePt t="58091" x="7962900" y="1581150"/>
          <p14:tracePt t="58107" x="8001000" y="1682750"/>
          <p14:tracePt t="58124" x="8070850" y="1727200"/>
          <p14:tracePt t="58141" x="8147050" y="1746250"/>
          <p14:tracePt t="58157" x="8216900" y="1746250"/>
          <p14:tracePt t="58174" x="8299450" y="1638300"/>
          <p14:tracePt t="58191" x="8350250" y="1473200"/>
          <p14:tracePt t="58208" x="8350250" y="1301750"/>
          <p14:tracePt t="58224" x="8331200" y="1168400"/>
          <p14:tracePt t="58241" x="8216900" y="1041400"/>
          <p14:tracePt t="58258" x="8178800" y="1035050"/>
          <p14:tracePt t="58274" x="8166100" y="1035050"/>
          <p14:tracePt t="58291" x="8153400" y="1035050"/>
          <p14:tracePt t="58307" x="8140700" y="1047750"/>
          <p14:tracePt t="58324" x="8128000" y="1123950"/>
          <p14:tracePt t="58341" x="8172450" y="1225550"/>
          <p14:tracePt t="58357" x="8248650" y="1333500"/>
          <p14:tracePt t="58374" x="8337550" y="1390650"/>
          <p14:tracePt t="58391" x="8401050" y="1397000"/>
          <p14:tracePt t="58407" x="8439150" y="1397000"/>
          <p14:tracePt t="58424" x="8451850" y="1397000"/>
          <p14:tracePt t="58441" x="8458200" y="1352550"/>
          <p14:tracePt t="58457" x="8432800" y="1308100"/>
          <p14:tracePt t="58474" x="8382000" y="1263650"/>
          <p14:tracePt t="58491" x="8343900" y="1250950"/>
          <p14:tracePt t="58507" x="8312150" y="1250950"/>
          <p14:tracePt t="58524" x="8299450" y="1250950"/>
          <p14:tracePt t="58577" x="8299450" y="1263650"/>
          <p14:tracePt t="58593" x="8305800" y="1270000"/>
          <p14:tracePt t="58601" x="8312150" y="1270000"/>
          <p14:tracePt t="60651" x="8305800" y="1270000"/>
          <p14:tracePt t="60662" x="8299450" y="1270000"/>
          <p14:tracePt t="60683" x="8293100" y="1270000"/>
          <p14:tracePt t="60693" x="8280400" y="1276350"/>
          <p14:tracePt t="60708" x="8274050" y="1276350"/>
          <p14:tracePt t="60725" x="8242300" y="1295400"/>
          <p14:tracePt t="60741" x="8185150" y="1327150"/>
          <p14:tracePt t="60758" x="8121650" y="1371600"/>
          <p14:tracePt t="60775" x="8039100" y="1409700"/>
          <p14:tracePt t="60792" x="7969250" y="1460500"/>
          <p14:tracePt t="60808" x="7905750" y="1492250"/>
          <p14:tracePt t="60825" x="7880350" y="1511300"/>
          <p14:tracePt t="60858" x="7874000" y="1517650"/>
          <p14:tracePt t="60875" x="7874000" y="1524000"/>
          <p14:tracePt t="61011" x="7874000" y="1530350"/>
          <p14:tracePt t="61022" x="7867650" y="1543050"/>
          <p14:tracePt t="61034" x="7854950" y="1555750"/>
          <p14:tracePt t="61045" x="7854950" y="1568450"/>
          <p14:tracePt t="61058" x="7835900" y="1619250"/>
          <p14:tracePt t="61075" x="7810500" y="1676400"/>
          <p14:tracePt t="61092" x="7778750" y="1758950"/>
          <p14:tracePt t="61109" x="7759700" y="1822450"/>
          <p14:tracePt t="61125" x="7747000" y="1885950"/>
          <p14:tracePt t="61142" x="7740650" y="1892300"/>
          <p14:tracePt t="61159" x="7740650" y="1898650"/>
          <p14:tracePt t="61176" x="7740650" y="1905000"/>
          <p14:tracePt t="61193" x="7734300" y="1917700"/>
          <p14:tracePt t="61209" x="7715250" y="1936750"/>
          <p14:tracePt t="61225" x="7569200" y="1930400"/>
          <p14:tracePt t="61242" x="7366000" y="1816100"/>
          <p14:tracePt t="61259" x="7308850" y="1752600"/>
          <p14:tracePt t="61523" x="7321550" y="1752600"/>
          <p14:tracePt t="61530" x="7366000" y="1733550"/>
          <p14:tracePt t="61542" x="7397750" y="1720850"/>
          <p14:tracePt t="61559" x="7429500" y="1708150"/>
          <p14:tracePt t="61576" x="7442200" y="1708150"/>
          <p14:tracePt t="61592" x="7461250" y="1708150"/>
          <p14:tracePt t="61609" x="7480300" y="1708150"/>
          <p14:tracePt t="61650" x="7480300" y="1714500"/>
          <p14:tracePt t="61659" x="7480300" y="1739900"/>
          <p14:tracePt t="61676" x="7448550" y="1841500"/>
          <p14:tracePt t="61692" x="7296150" y="2019300"/>
          <p14:tracePt t="61709" x="7099300" y="2254250"/>
          <p14:tracePt t="61726" x="6921500" y="2438400"/>
          <p14:tracePt t="61742" x="6781800" y="2584450"/>
          <p14:tracePt t="61759" x="6705600" y="2667000"/>
          <p14:tracePt t="61776" x="6642100" y="2705100"/>
          <p14:tracePt t="61793" x="6610350" y="2736850"/>
          <p14:tracePt t="61809" x="6597650" y="2749550"/>
          <p14:tracePt t="62089" x="6591300" y="2755900"/>
          <p14:tracePt t="62097" x="6578600" y="2800350"/>
          <p14:tracePt t="62105" x="6553200" y="2876550"/>
          <p14:tracePt t="62113" x="6508750" y="2997200"/>
          <p14:tracePt t="62125" x="6477000" y="3067050"/>
          <p14:tracePt t="62142" x="6394450" y="3155950"/>
          <p14:tracePt t="62159" x="6330950" y="3257550"/>
          <p14:tracePt t="62175" x="6280150" y="3321050"/>
          <p14:tracePt t="62192" x="6235700" y="3352800"/>
          <p14:tracePt t="62209" x="6102350" y="3416300"/>
          <p14:tracePt t="62225" x="5981700" y="3448050"/>
          <p14:tracePt t="62242" x="5842000" y="3473450"/>
          <p14:tracePt t="62259" x="5689600" y="3486150"/>
          <p14:tracePt t="62275" x="5530850" y="3530600"/>
          <p14:tracePt t="62292" x="5441950" y="3556000"/>
          <p14:tracePt t="62309" x="5403850" y="3562350"/>
          <p14:tracePt t="62325" x="5397500" y="3562350"/>
          <p14:tracePt t="62342" x="5378450" y="3568700"/>
          <p14:tracePt t="62375" x="5334000" y="3575050"/>
          <p14:tracePt t="62392" x="5213350" y="3587750"/>
          <p14:tracePt t="62409" x="4946650" y="3632200"/>
          <p14:tracePt t="62425" x="4737100" y="3632200"/>
          <p14:tracePt t="62442" x="4559300" y="3632200"/>
          <p14:tracePt t="62459" x="4457700" y="3657600"/>
          <p14:tracePt t="62475" x="4438650" y="3657600"/>
          <p14:tracePt t="62546" x="4432300" y="3657600"/>
          <p14:tracePt t="62566" x="4425950" y="3657600"/>
          <p14:tracePt t="62581" x="4400550" y="3619500"/>
          <p14:tracePt t="62592" x="4387850" y="3613150"/>
          <p14:tracePt t="62609" x="4356100" y="3568700"/>
          <p14:tracePt t="62625" x="4324350" y="3556000"/>
          <p14:tracePt t="62642" x="4298950" y="3536950"/>
          <p14:tracePt t="62659" x="4273550" y="3536950"/>
          <p14:tracePt t="62675" x="4267200" y="3530600"/>
          <p14:tracePt t="62770" x="4279900" y="3530600"/>
          <p14:tracePt t="62778" x="4298950" y="3530600"/>
          <p14:tracePt t="62786" x="4318000" y="3530600"/>
          <p14:tracePt t="62794" x="4337050" y="3536950"/>
          <p14:tracePt t="62809" x="4406900" y="3536950"/>
          <p14:tracePt t="62826" x="4508500" y="3549650"/>
          <p14:tracePt t="62842" x="4679950" y="3562350"/>
          <p14:tracePt t="62859" x="4895850" y="3575050"/>
          <p14:tracePt t="62875" x="5226050" y="3594100"/>
          <p14:tracePt t="62892" x="5638800" y="3638550"/>
          <p14:tracePt t="62909" x="5918200" y="3638550"/>
          <p14:tracePt t="62925" x="6108700" y="3638550"/>
          <p14:tracePt t="62942" x="6248400" y="3638550"/>
          <p14:tracePt t="62959" x="6330950" y="3632200"/>
          <p14:tracePt t="62975" x="6413500" y="3619500"/>
          <p14:tracePt t="62992" x="6635750" y="3619500"/>
          <p14:tracePt t="63009" x="6838950" y="3619500"/>
          <p14:tracePt t="63025" x="7118350" y="3619500"/>
          <p14:tracePt t="63042" x="7391400" y="3600450"/>
          <p14:tracePt t="63059" x="7537450" y="3575050"/>
          <p14:tracePt t="63076" x="7594600" y="3562350"/>
          <p14:tracePt t="63092" x="7600950" y="3562350"/>
          <p14:tracePt t="63128" x="7600950" y="3549650"/>
          <p14:tracePt t="63142" x="7600950" y="3530600"/>
          <p14:tracePt t="63159" x="7600950" y="3454400"/>
          <p14:tracePt t="63176" x="7600950" y="3327400"/>
          <p14:tracePt t="63192" x="7594600" y="3130550"/>
          <p14:tracePt t="63209" x="7569200" y="3022600"/>
          <p14:tracePt t="63226" x="7569200" y="2952750"/>
          <p14:tracePt t="63242" x="7562850" y="2895600"/>
          <p14:tracePt t="63259" x="7562850" y="2870200"/>
          <p14:tracePt t="63276" x="7562850" y="2863850"/>
          <p14:tracePt t="63321" x="7556500" y="2857500"/>
          <p14:tracePt t="63329" x="7550150" y="2857500"/>
          <p14:tracePt t="63342" x="7531100" y="2857500"/>
          <p14:tracePt t="63359" x="7493000" y="2851150"/>
          <p14:tracePt t="63376" x="7435850" y="2838450"/>
          <p14:tracePt t="63392" x="7200900" y="2838450"/>
          <p14:tracePt t="63409" x="6921500" y="2838450"/>
          <p14:tracePt t="63426" x="6572250" y="2838450"/>
          <p14:tracePt t="63442" x="6229350" y="2838450"/>
          <p14:tracePt t="63459" x="5880100" y="2838450"/>
          <p14:tracePt t="63476" x="5664200" y="2819400"/>
          <p14:tracePt t="63492" x="5511800" y="2819400"/>
          <p14:tracePt t="63509" x="5397500" y="2819400"/>
          <p14:tracePt t="63526" x="5308600" y="2819400"/>
          <p14:tracePt t="63543" x="5245100" y="2819400"/>
          <p14:tracePt t="63559" x="5156200" y="2838450"/>
          <p14:tracePt t="63576" x="5029200" y="2882900"/>
          <p14:tracePt t="63593" x="4832350" y="2933700"/>
          <p14:tracePt t="63609" x="4711700" y="2946400"/>
          <p14:tracePt t="63626" x="4616450" y="2959100"/>
          <p14:tracePt t="63643" x="4552950" y="2965450"/>
          <p14:tracePt t="63659" x="4546600" y="2971800"/>
          <p14:tracePt t="63676" x="4514850" y="2971800"/>
          <p14:tracePt t="63692" x="4508500" y="2971800"/>
          <p14:tracePt t="63709" x="4495800" y="2978150"/>
          <p14:tracePt t="63726" x="4483100" y="2978150"/>
          <p14:tracePt t="63742" x="4445000" y="2990850"/>
          <p14:tracePt t="63759" x="4438650" y="2990850"/>
          <p14:tracePt t="63776" x="4425950" y="2990850"/>
          <p14:tracePt t="63809" x="4413250" y="3003550"/>
          <p14:tracePt t="63826" x="4406900" y="3028950"/>
          <p14:tracePt t="63842" x="4381500" y="3098800"/>
          <p14:tracePt t="63859" x="4337050" y="3238500"/>
          <p14:tracePt t="63876" x="4324350" y="3352800"/>
          <p14:tracePt t="63893" x="4298950" y="3454400"/>
          <p14:tracePt t="63909" x="4279900" y="3530600"/>
          <p14:tracePt t="63926" x="4273550" y="3556000"/>
          <p14:tracePt t="64027" x="4273550" y="3568700"/>
          <p14:tracePt t="64035" x="4273550" y="3581400"/>
          <p14:tracePt t="64043" x="4305300" y="3594100"/>
          <p14:tracePt t="64060" x="4413250" y="3619500"/>
          <p14:tracePt t="64076" x="4584700" y="3619500"/>
          <p14:tracePt t="64093" x="4768850" y="3619500"/>
          <p14:tracePt t="64109" x="5067300" y="3619500"/>
          <p14:tracePt t="64126" x="5499100" y="3619500"/>
          <p14:tracePt t="64142" x="6019800" y="3638550"/>
          <p14:tracePt t="64159" x="6502400" y="3638550"/>
          <p14:tracePt t="64176" x="6915150" y="3638550"/>
          <p14:tracePt t="64193" x="7200900" y="3619500"/>
          <p14:tracePt t="64209" x="7251700" y="3606800"/>
          <p14:tracePt t="64265" x="7239000" y="3606800"/>
          <p14:tracePt t="64273" x="7207250" y="3606800"/>
          <p14:tracePt t="64282" x="7137400" y="3594100"/>
          <p14:tracePt t="64293" x="7061200" y="3594100"/>
          <p14:tracePt t="64309" x="6883400" y="3594100"/>
          <p14:tracePt t="64326" x="6699250" y="3594100"/>
          <p14:tracePt t="64343" x="6578600" y="3568700"/>
          <p14:tracePt t="64359" x="6534150" y="3562350"/>
          <p14:tracePt t="64376" x="6527800" y="3543300"/>
          <p14:tracePt t="64393" x="6527800" y="3448050"/>
          <p14:tracePt t="64409" x="6604000" y="3276600"/>
          <p14:tracePt t="64426" x="6686550" y="3028950"/>
          <p14:tracePt t="64443" x="6762750" y="2857500"/>
          <p14:tracePt t="64459" x="6788150" y="2755900"/>
          <p14:tracePt t="64476" x="6800850" y="2730500"/>
          <p14:tracePt t="64493" x="6800850" y="2717800"/>
          <p14:tracePt t="64561" x="6788150" y="2724150"/>
          <p14:tracePt t="64569" x="6762750" y="2762250"/>
          <p14:tracePt t="64578" x="6737350" y="2813050"/>
          <p14:tracePt t="64593" x="6667500" y="2927350"/>
          <p14:tracePt t="64609" x="6623050" y="2978150"/>
          <p14:tracePt t="64626" x="6604000" y="2997200"/>
          <p14:tracePt t="64643" x="6597650" y="2997200"/>
          <p14:tracePt t="64659" x="6591300" y="2997200"/>
          <p14:tracePt t="64693" x="6584950" y="2997200"/>
          <p14:tracePt t="64867" x="6584950" y="2990850"/>
          <p14:tracePt t="64887" x="6540500" y="3041650"/>
          <p14:tracePt t="64906" x="6413500" y="3225800"/>
          <p14:tracePt t="64915" x="6388100" y="3276600"/>
          <p14:tracePt t="64926" x="6369050" y="3302000"/>
          <p14:tracePt t="64943" x="6350000" y="3340100"/>
          <p14:tracePt t="65802" x="6362700" y="3340100"/>
          <p14:tracePt t="65823" x="6400800" y="3308350"/>
          <p14:tracePt t="65842" x="6496050" y="3213100"/>
          <p14:tracePt t="65853" x="6527800" y="3168650"/>
          <p14:tracePt t="65865" x="6565900" y="3117850"/>
          <p14:tracePt t="65877" x="6591300" y="3079750"/>
          <p14:tracePt t="65893" x="6604000" y="3067050"/>
          <p14:tracePt t="65937" x="6616700" y="3067050"/>
          <p14:tracePt t="65945" x="6642100" y="3073400"/>
          <p14:tracePt t="65960" x="6667500" y="3130550"/>
          <p14:tracePt t="65976" x="6724650" y="3289300"/>
          <p14:tracePt t="65994" x="6788150" y="3397250"/>
          <p14:tracePt t="66010" x="6858000" y="3505200"/>
          <p14:tracePt t="66026" x="6896100" y="3530600"/>
          <p14:tracePt t="66043" x="6908800" y="3543300"/>
          <p14:tracePt t="66146" x="6908800" y="3536950"/>
          <p14:tracePt t="66167" x="6946900" y="3486150"/>
          <p14:tracePt t="66181" x="6997700" y="3441700"/>
          <p14:tracePt t="66193" x="7035800" y="3416300"/>
          <p14:tracePt t="66210" x="7067550" y="3390900"/>
          <p14:tracePt t="66226" x="7099300" y="3378200"/>
          <p14:tracePt t="66243" x="7112000" y="3371850"/>
          <p14:tracePt t="66321" x="7118350" y="3365500"/>
          <p14:tracePt t="66328" x="7124700" y="3359150"/>
          <p14:tracePt t="66337" x="7131050" y="3359150"/>
          <p14:tracePt t="66353" x="7137400" y="3359150"/>
          <p14:tracePt t="66361" x="7143750" y="3359150"/>
          <p14:tracePt t="66376" x="7162800" y="3359150"/>
          <p14:tracePt t="66410" x="7169150" y="3359150"/>
          <p14:tracePt t="66851" x="7131050" y="3359150"/>
          <p14:tracePt t="66871" x="6889750" y="3390900"/>
          <p14:tracePt t="66891" x="6756400" y="3435350"/>
          <p14:tracePt t="66899" x="6737350" y="3435350"/>
          <p14:tracePt t="66910" x="6699250" y="3441700"/>
          <p14:tracePt t="66927" x="6604000" y="3467100"/>
          <p14:tracePt t="66944" x="6546850" y="3492500"/>
          <p14:tracePt t="66965" x="6470650" y="3505200"/>
          <p14:tracePt t="66980" x="6381750" y="3517900"/>
          <p14:tracePt t="66993" x="6273800" y="3517900"/>
          <p14:tracePt t="67010" x="6159500" y="3517900"/>
          <p14:tracePt t="67027" x="6076950" y="3517900"/>
          <p14:tracePt t="67044" x="6026150" y="3517900"/>
          <p14:tracePt t="67060" x="5981700" y="3549650"/>
          <p14:tracePt t="67077" x="5943600" y="3587750"/>
          <p14:tracePt t="67093" x="5899150" y="3651250"/>
          <p14:tracePt t="67110" x="5854700" y="3721100"/>
          <p14:tracePt t="67127" x="5803900" y="3790950"/>
          <p14:tracePt t="67143" x="5791200" y="3810000"/>
          <p14:tracePt t="67160" x="5784850" y="3810000"/>
          <p14:tracePt t="67177" x="5765800" y="3816350"/>
          <p14:tracePt t="67193" x="5740400" y="3816350"/>
          <p14:tracePt t="67210" x="5676900" y="3797300"/>
          <p14:tracePt t="67227" x="5594350" y="3797300"/>
          <p14:tracePt t="67244" x="5505450" y="3784600"/>
          <p14:tracePt t="67260" x="5435600" y="3784600"/>
          <p14:tracePt t="67277" x="5346700" y="3759200"/>
          <p14:tracePt t="67294" x="5283200" y="3746500"/>
          <p14:tracePt t="67310" x="5232400" y="3714750"/>
          <p14:tracePt t="67327" x="5207000" y="3708400"/>
          <p14:tracePt t="67344" x="5175250" y="3702050"/>
          <p14:tracePt t="67377" x="5168900" y="3695700"/>
          <p14:tracePt t="67425" x="5162550" y="3689350"/>
          <p14:tracePt t="67433" x="5143500" y="3663950"/>
          <p14:tracePt t="67443" x="5143500" y="3625850"/>
          <p14:tracePt t="67460" x="5118100" y="3556000"/>
          <p14:tracePt t="67477" x="5118100" y="3486150"/>
          <p14:tracePt t="67494" x="5105400" y="3397250"/>
          <p14:tracePt t="67510" x="5099050" y="3359150"/>
          <p14:tracePt t="67527" x="5099050" y="3321050"/>
          <p14:tracePt t="67544" x="5099050" y="3289300"/>
          <p14:tracePt t="67560" x="5099050" y="3282950"/>
          <p14:tracePt t="67577" x="5099050" y="3276600"/>
          <p14:tracePt t="67770" x="5099050" y="3308350"/>
          <p14:tracePt t="67791" x="5099050" y="3359150"/>
          <p14:tracePt t="67804" x="5099050" y="3397250"/>
          <p14:tracePt t="67815" x="5099050" y="3416300"/>
          <p14:tracePt t="67827" x="5099050" y="3448050"/>
          <p14:tracePt t="67844" x="5099050" y="3460750"/>
          <p14:tracePt t="67994" x="5105400" y="3454400"/>
          <p14:tracePt t="68020" x="5105400" y="3448050"/>
          <p14:tracePt t="68041" x="5105400" y="3435350"/>
          <p14:tracePt t="68096" x="5111750" y="3435350"/>
          <p14:tracePt t="68122" x="5118100" y="3429000"/>
          <p14:tracePt t="68170" x="5124450" y="3422650"/>
          <p14:tracePt t="68180" x="5124450" y="3416300"/>
          <p14:tracePt t="68194" x="5137150" y="3416300"/>
          <p14:tracePt t="68211" x="5156200" y="3397250"/>
          <p14:tracePt t="68227" x="5162550" y="3390900"/>
          <p14:tracePt t="68261" x="5168900" y="3384550"/>
          <p14:tracePt t="68762" x="5168900" y="3390900"/>
          <p14:tracePt t="68783" x="5168900" y="3536950"/>
          <p14:tracePt t="68804" x="5168900" y="3702050"/>
          <p14:tracePt t="68821" x="5168900" y="3778250"/>
          <p14:tracePt t="68831" x="5168900" y="3829050"/>
          <p14:tracePt t="68844" x="5168900" y="3898900"/>
          <p14:tracePt t="68861" x="5168900" y="3937000"/>
          <p14:tracePt t="68877" x="5168900" y="3956050"/>
          <p14:tracePt t="70613" x="5175250" y="3956050"/>
          <p14:tracePt t="70633" x="5270500" y="3956050"/>
          <p14:tracePt t="70647" x="5308600" y="3956050"/>
          <p14:tracePt t="70661" x="5391150" y="3956050"/>
          <p14:tracePt t="70678" x="5492750" y="3956050"/>
          <p14:tracePt t="70694" x="5594350" y="3956050"/>
          <p14:tracePt t="70711" x="5715000" y="3956050"/>
          <p14:tracePt t="70728" x="5810250" y="3937000"/>
          <p14:tracePt t="70745" x="5861050" y="3911600"/>
          <p14:tracePt t="70761" x="5873750" y="3898900"/>
          <p14:tracePt t="70778" x="5892800" y="3854450"/>
          <p14:tracePt t="70795" x="5899150" y="3816350"/>
          <p14:tracePt t="70811" x="5911850" y="3746500"/>
          <p14:tracePt t="70828" x="5924550" y="3657600"/>
          <p14:tracePt t="70845" x="5937250" y="3575050"/>
          <p14:tracePt t="70861" x="5949950" y="3498850"/>
          <p14:tracePt t="70878" x="5949950" y="3460750"/>
          <p14:tracePt t="70895" x="5962650" y="3454400"/>
          <p14:tracePt t="70911" x="5962650" y="3441700"/>
          <p14:tracePt t="71002" x="5969000" y="3441700"/>
          <p14:tracePt t="71023" x="6007100" y="3556000"/>
          <p14:tracePt t="71034" x="6019800" y="3727450"/>
          <p14:tracePt t="71047" x="6038850" y="3810000"/>
          <p14:tracePt t="71061" x="6051550" y="3981450"/>
          <p14:tracePt t="71078" x="6051550" y="4114800"/>
          <p14:tracePt t="71095" x="6051550" y="4197350"/>
          <p14:tracePt t="71111" x="6051550" y="4229100"/>
          <p14:tracePt t="71128" x="6051550" y="4235450"/>
          <p14:tracePt t="71338" x="6051550" y="4241800"/>
          <p14:tracePt t="71359" x="6032500" y="4241800"/>
          <p14:tracePt t="71379" x="6000750" y="4216400"/>
          <p14:tracePt t="71395" x="5981700" y="4210050"/>
          <p14:tracePt t="71412" x="5969000" y="4197350"/>
          <p14:tracePt t="71428" x="5962650" y="4191000"/>
          <p14:tracePt t="71461" x="5962650" y="4184650"/>
          <p14:tracePt t="71478" x="5962650" y="4171950"/>
          <p14:tracePt t="71495" x="5962650" y="4165600"/>
          <p14:tracePt t="71512" x="5962650" y="4127500"/>
          <p14:tracePt t="71528" x="5962650" y="4089400"/>
          <p14:tracePt t="71529" x="5962650" y="4064000"/>
          <p14:tracePt t="71545" x="5975350" y="4013200"/>
          <p14:tracePt t="71562" x="6000750" y="3968750"/>
          <p14:tracePt t="71578" x="6007100" y="3930650"/>
          <p14:tracePt t="71595" x="6026150" y="3905250"/>
          <p14:tracePt t="71611" x="6045200" y="3886200"/>
          <p14:tracePt t="71628" x="6051550" y="3873500"/>
          <p14:tracePt t="71645" x="6057900" y="3867150"/>
          <p14:tracePt t="71662" x="6070600" y="3860800"/>
          <p14:tracePt t="71678" x="6070600" y="3854450"/>
          <p14:tracePt t="71695" x="6089650" y="3854450"/>
          <p14:tracePt t="71712" x="6127750" y="3886200"/>
          <p14:tracePt t="71728" x="6159500" y="3987800"/>
          <p14:tracePt t="71745" x="6159500" y="4038600"/>
          <p14:tracePt t="71762" x="6172200" y="4051300"/>
          <p14:tracePt t="71825" x="6178550" y="4038600"/>
          <p14:tracePt t="71833" x="6178550" y="3987800"/>
          <p14:tracePt t="71845" x="6178550" y="3943350"/>
          <p14:tracePt t="71862" x="6178550" y="3854450"/>
          <p14:tracePt t="71878" x="6203950" y="3810000"/>
          <p14:tracePt t="71895" x="6223000" y="3790950"/>
          <p14:tracePt t="71929" x="6229350" y="3790950"/>
          <p14:tracePt t="71945" x="6254750" y="3892550"/>
          <p14:tracePt t="71962" x="6280150" y="4013200"/>
          <p14:tracePt t="71978" x="6350000" y="4140200"/>
          <p14:tracePt t="71995" x="6400800" y="4216400"/>
          <p14:tracePt t="72012" x="6413500" y="4235450"/>
          <p14:tracePt t="72065" x="6419850" y="4235450"/>
          <p14:tracePt t="72073" x="6426200" y="4229100"/>
          <p14:tracePt t="72080" x="6438900" y="4210050"/>
          <p14:tracePt t="72095" x="6438900" y="4191000"/>
          <p14:tracePt t="72112" x="6445250" y="4140200"/>
          <p14:tracePt t="72128" x="6457950" y="4051300"/>
          <p14:tracePt t="72145" x="6483350" y="3981450"/>
          <p14:tracePt t="72162" x="6489700" y="3937000"/>
          <p14:tracePt t="72178" x="6508750" y="3917950"/>
          <p14:tracePt t="72195" x="6515100" y="3911600"/>
          <p14:tracePt t="72212" x="6540500" y="3898900"/>
          <p14:tracePt t="72229" x="6565900" y="3886200"/>
          <p14:tracePt t="72245" x="6597650" y="3886200"/>
          <p14:tracePt t="72262" x="6623050" y="3886200"/>
          <p14:tracePt t="72278" x="6635750" y="3886200"/>
          <p14:tracePt t="72363" x="6642100" y="3886200"/>
          <p14:tracePt t="72383" x="6648450" y="3867150"/>
          <p14:tracePt t="73354" x="6648450" y="3873500"/>
          <p14:tracePt t="73374" x="6686550" y="3930650"/>
          <p14:tracePt t="73394" x="6711950" y="3981450"/>
          <p14:tracePt t="73404" x="6718300" y="3994150"/>
          <p14:tracePt t="73413" x="6724650" y="3994150"/>
          <p14:tracePt t="73429" x="6724650" y="4006850"/>
          <p14:tracePt t="73481" x="6737350" y="4006850"/>
          <p14:tracePt t="73490" x="6750050" y="4013200"/>
          <p14:tracePt t="73499" x="6756400" y="4019550"/>
          <p14:tracePt t="73512" x="6775450" y="4038600"/>
          <p14:tracePt t="73529" x="6927850" y="4089400"/>
          <p14:tracePt t="73545" x="7048500" y="4146550"/>
          <p14:tracePt t="73562" x="7143750" y="4184650"/>
          <p14:tracePt t="73579" x="7200900" y="4197350"/>
          <p14:tracePt t="73658" x="7207250" y="4197350"/>
          <p14:tracePt t="73706" x="7213600" y="4197350"/>
          <p14:tracePt t="73727" x="7219950" y="4191000"/>
          <p14:tracePt t="73741" x="7219950" y="4184650"/>
          <p14:tracePt t="73751" x="7219950" y="4178300"/>
          <p14:tracePt t="73762" x="7232650" y="4165600"/>
          <p14:tracePt t="73779" x="7251700" y="4146550"/>
          <p14:tracePt t="73795" x="7264400" y="4133850"/>
          <p14:tracePt t="73812" x="7270750" y="4127500"/>
          <p14:tracePt t="73829" x="7283450" y="4127500"/>
          <p14:tracePt t="73846" x="7302500" y="4114800"/>
          <p14:tracePt t="73862" x="7334250" y="4102100"/>
          <p14:tracePt t="73879" x="7346950" y="4102100"/>
          <p14:tracePt t="73896" x="7366000" y="4102100"/>
          <p14:tracePt t="73912" x="7372350" y="4095750"/>
          <p14:tracePt t="74266" x="7378700" y="4095750"/>
          <p14:tracePt t="74286" x="7378700" y="4108450"/>
          <p14:tracePt t="74303" x="7378700" y="4127500"/>
          <p14:tracePt t="74312" x="7372350" y="4140200"/>
          <p14:tracePt t="74329" x="7366000" y="4146550"/>
          <p14:tracePt t="74346" x="7334250" y="4152900"/>
          <p14:tracePt t="74362" x="7302500" y="4159250"/>
          <p14:tracePt t="74379" x="7296150" y="4165600"/>
          <p14:tracePt t="74396" x="7289800" y="4165600"/>
          <p14:tracePt t="74412" x="7283450" y="4165600"/>
          <p14:tracePt t="74465" x="7277100" y="4165600"/>
          <p14:tracePt t="74473" x="7258050" y="4165600"/>
          <p14:tracePt t="74480" x="7245350" y="4165600"/>
          <p14:tracePt t="74496" x="7219950" y="4165600"/>
          <p14:tracePt t="74512" x="7061200" y="4165600"/>
          <p14:tracePt t="74529" x="6940550" y="4178300"/>
          <p14:tracePt t="74546" x="6800850" y="4203700"/>
          <p14:tracePt t="74562" x="6699250" y="4203700"/>
          <p14:tracePt t="74579" x="6629400" y="4197350"/>
          <p14:tracePt t="74596" x="6610350" y="4191000"/>
          <p14:tracePt t="74612" x="6604000" y="4178300"/>
          <p14:tracePt t="74629" x="6604000" y="4171950"/>
          <p14:tracePt t="74646" x="6591300" y="4140200"/>
          <p14:tracePt t="74662" x="6578600" y="4114800"/>
          <p14:tracePt t="74679" x="6578600" y="4095750"/>
          <p14:tracePt t="74696" x="6572250" y="4089400"/>
          <p14:tracePt t="74712" x="6559550" y="4076700"/>
          <p14:tracePt t="74729" x="6546850" y="4076700"/>
          <p14:tracePt t="74746" x="6470650" y="4133850"/>
          <p14:tracePt t="74762" x="6375400" y="4229100"/>
          <p14:tracePt t="74779" x="6286500" y="4356100"/>
          <p14:tracePt t="74796" x="6229350" y="4457700"/>
          <p14:tracePt t="74812" x="6197600" y="4552950"/>
          <p14:tracePt t="74829" x="6184900" y="4597400"/>
          <p14:tracePt t="74846" x="6178550" y="4616450"/>
          <p14:tracePt t="74862" x="6172200" y="4629150"/>
          <p14:tracePt t="74879" x="6172200" y="4641850"/>
          <p14:tracePt t="74896" x="6165850" y="4648200"/>
          <p14:tracePt t="74913" x="6159500" y="4660900"/>
          <p14:tracePt t="74979" x="6153150" y="4660900"/>
          <p14:tracePt t="74998" x="6146800" y="4660900"/>
          <p14:tracePt t="75013" x="6140450" y="4660900"/>
          <p14:tracePt t="75029" x="6127750" y="4660900"/>
          <p14:tracePt t="75046" x="6121400" y="4660900"/>
          <p14:tracePt t="75063" x="6115050" y="4660900"/>
          <p14:tracePt t="75079" x="6076950" y="4660900"/>
          <p14:tracePt t="75096" x="6045200" y="4679950"/>
          <p14:tracePt t="75113" x="5956300" y="4749800"/>
          <p14:tracePt t="75129" x="5905500" y="4800600"/>
          <p14:tracePt t="75146" x="5873750" y="4819650"/>
          <p14:tracePt t="75163" x="5867400" y="4832350"/>
          <p14:tracePt t="75217" x="5854700" y="4832350"/>
          <p14:tracePt t="75225" x="5848350" y="4832350"/>
          <p14:tracePt t="75233" x="5842000" y="4832350"/>
          <p14:tracePt t="75246" x="5829300" y="4832350"/>
          <p14:tracePt t="75263" x="5803900" y="4787900"/>
          <p14:tracePt t="75279" x="5803900" y="4749800"/>
          <p14:tracePt t="75296" x="5797550" y="4705350"/>
          <p14:tracePt t="75313" x="5797550" y="4679950"/>
          <p14:tracePt t="75329" x="5797550" y="4667250"/>
          <p14:tracePt t="75346" x="5797550" y="4597400"/>
          <p14:tracePt t="75363" x="5797550" y="4527550"/>
          <p14:tracePt t="75379" x="5797550" y="4489450"/>
          <p14:tracePt t="75396" x="5797550" y="4464050"/>
          <p14:tracePt t="75413" x="5797550" y="4457700"/>
          <p14:tracePt t="75429" x="5797550" y="4438650"/>
          <p14:tracePt t="75463" x="5797550" y="4432300"/>
          <p14:tracePt t="75479" x="5803900" y="4419600"/>
          <p14:tracePt t="75496" x="5816600" y="4400550"/>
          <p14:tracePt t="75513" x="5816600" y="4381500"/>
          <p14:tracePt t="75601" x="5822950" y="4375150"/>
          <p14:tracePt t="75898" x="5835650" y="4368800"/>
          <p14:tracePt t="75918" x="5949950" y="4362450"/>
          <p14:tracePt t="75940" x="6356350" y="4305300"/>
          <p14:tracePt t="75952" x="6667500" y="4305300"/>
          <p14:tracePt t="75963" x="6781800" y="4292600"/>
          <p14:tracePt t="75980" x="6915150" y="4267200"/>
          <p14:tracePt t="75996" x="7004050" y="4254500"/>
          <p14:tracePt t="76013" x="7067550" y="4248150"/>
          <p14:tracePt t="76029" x="7067550" y="4241800"/>
          <p14:tracePt t="76046" x="7080250" y="4241800"/>
          <p14:tracePt t="76063" x="7086600" y="4235450"/>
          <p14:tracePt t="76080" x="7137400" y="4216400"/>
          <p14:tracePt t="76096" x="7188200" y="4203700"/>
          <p14:tracePt t="76113" x="7213600" y="4197350"/>
          <p14:tracePt t="76130" x="7226300" y="4197350"/>
          <p14:tracePt t="76842" x="7213600" y="4197350"/>
          <p14:tracePt t="76862" x="7073900" y="4260850"/>
          <p14:tracePt t="76883" x="6648450" y="4476750"/>
          <p14:tracePt t="76908" x="6045200" y="4813300"/>
          <p14:tracePt t="76927" x="5499100" y="5105400"/>
          <p14:tracePt t="76947" x="4838700" y="5505450"/>
          <p14:tracePt t="76963" x="4572000" y="5657850"/>
          <p14:tracePt t="76980" x="4470400" y="5721350"/>
          <p14:tracePt t="76996" x="4425950" y="5753100"/>
          <p14:tracePt t="77013" x="4419600" y="5759450"/>
          <p14:tracePt t="77047" x="4413250" y="5778500"/>
          <p14:tracePt t="83042" x="0" y="0"/>
        </p14:tracePtLst>
      </p14:laserTraceLst>
    </p:ext>
  </p:extLs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graphicFrame>
        <p:nvGraphicFramePr>
          <p:cNvPr id="6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17172045"/>
              </p:ext>
            </p:extLst>
          </p:nvPr>
        </p:nvGraphicFramePr>
        <p:xfrm>
          <a:off x="4401590" y="2636666"/>
          <a:ext cx="2641600" cy="55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641320" imgH="558720" progId="Equation.DSMT4">
                  <p:embed/>
                </p:oleObj>
              </mc:Choice>
              <mc:Fallback>
                <p:oleObj name="Equation" r:id="rId4" imgW="2641320" imgH="558720" progId="Equation.DSMT4">
                  <p:embed/>
                  <p:pic>
                    <p:nvPicPr>
                      <p:cNvPr id="5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01590" y="2636666"/>
                        <a:ext cx="2641600" cy="555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704138" y="1581546"/>
            <a:ext cx="7572842" cy="95410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2800" dirty="0"/>
              <a:t>The derivative of the product of two differentiable </a:t>
            </a:r>
          </a:p>
          <a:p>
            <a:pPr>
              <a:defRPr/>
            </a:pPr>
            <a:r>
              <a:rPr lang="en-US" altLang="en-US" sz="2800" dirty="0"/>
              <a:t>functions is given by</a:t>
            </a: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31741666"/>
              </p:ext>
            </p:extLst>
          </p:nvPr>
        </p:nvGraphicFramePr>
        <p:xfrm>
          <a:off x="3134601" y="3390572"/>
          <a:ext cx="6096000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6095880" imgH="952200" progId="Equation.DSMT4">
                  <p:embed/>
                </p:oleObj>
              </mc:Choice>
              <mc:Fallback>
                <p:oleObj name="Equation" r:id="rId6" imgW="6095880" imgH="952200" progId="Equation.DSMT4">
                  <p:embed/>
                  <p:pic>
                    <p:nvPicPr>
                      <p:cNvPr id="7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4601" y="3390572"/>
                        <a:ext cx="6096000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67812059"/>
              </p:ext>
            </p:extLst>
          </p:nvPr>
        </p:nvGraphicFramePr>
        <p:xfrm>
          <a:off x="4418013" y="4676775"/>
          <a:ext cx="3530600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3530520" imgH="952200" progId="Equation.DSMT4">
                  <p:embed/>
                </p:oleObj>
              </mc:Choice>
              <mc:Fallback>
                <p:oleObj name="Equation" r:id="rId8" imgW="3530520" imgH="95220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8013" y="4676775"/>
                        <a:ext cx="3530600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27398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9246"/>
    </mc:Choice>
    <mc:Fallback xmlns="">
      <p:transition advTm="1392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599" x="5707063" y="5608638"/>
          <p14:tracePt t="607" x="5707063" y="5676900"/>
          <p14:tracePt t="618" x="5753100" y="5799138"/>
          <p14:tracePt t="634" x="5821363" y="5913438"/>
          <p14:tracePt t="651" x="5905500" y="5997575"/>
          <p14:tracePt t="1063" x="5897563" y="5981700"/>
          <p14:tracePt t="1070" x="5897563" y="5959475"/>
          <p14:tracePt t="1078" x="5889625" y="5951538"/>
          <p14:tracePt t="1086" x="5889625" y="5935663"/>
          <p14:tracePt t="1103" x="5889625" y="5921375"/>
          <p14:tracePt t="1118" x="5889625" y="5905500"/>
          <p14:tracePt t="1207" x="5889625" y="5889625"/>
          <p14:tracePt t="1214" x="5889625" y="5851525"/>
          <p14:tracePt t="1222" x="5889625" y="5807075"/>
          <p14:tracePt t="1234" x="5889625" y="5761038"/>
          <p14:tracePt t="1251" x="5889625" y="5668963"/>
          <p14:tracePt t="1268" x="5867400" y="5532438"/>
          <p14:tracePt t="1285" x="5851525" y="5387975"/>
          <p14:tracePt t="1302" x="5799138" y="5165725"/>
          <p14:tracePt t="1318" x="5775325" y="5021263"/>
          <p14:tracePt t="1335" x="5737225" y="4876800"/>
          <p14:tracePt t="1351" x="5707063" y="4770438"/>
          <p14:tracePt t="1368" x="5684838" y="4694238"/>
          <p14:tracePt t="1385" x="5668963" y="4656138"/>
          <p14:tracePt t="1401" x="5654675" y="4618038"/>
          <p14:tracePt t="1418" x="5622925" y="4525963"/>
          <p14:tracePt t="1435" x="5532438" y="4351338"/>
          <p14:tracePt t="1451" x="5470525" y="4198938"/>
          <p14:tracePt t="1468" x="5432425" y="4114800"/>
          <p14:tracePt t="1485" x="5426075" y="4098925"/>
          <p14:tracePt t="1951" x="5418138" y="4092575"/>
          <p14:tracePt t="1959" x="5410200" y="4092575"/>
          <p14:tracePt t="1968" x="5394325" y="4130675"/>
          <p14:tracePt t="1985" x="5356225" y="4213225"/>
          <p14:tracePt t="2002" x="5295900" y="4289425"/>
          <p14:tracePt t="2018" x="5203825" y="4389438"/>
          <p14:tracePt t="2035" x="5135563" y="4479925"/>
          <p14:tracePt t="2052" x="5097463" y="4587875"/>
          <p14:tracePt t="2068" x="5067300" y="4678363"/>
          <p14:tracePt t="2085" x="5059363" y="4694238"/>
          <p14:tracePt t="2118" x="5051425" y="4708525"/>
          <p14:tracePt t="2135" x="5045075" y="4708525"/>
          <p14:tracePt t="2152" x="5037138" y="4708525"/>
          <p14:tracePt t="5774" x="5029200" y="4708525"/>
          <p14:tracePt t="11174" x="5021263" y="4602163"/>
          <p14:tracePt t="11182" x="5021263" y="4251325"/>
          <p14:tracePt t="11190" x="5021263" y="4008438"/>
          <p14:tracePt t="11206" x="4999038" y="3679825"/>
          <p14:tracePt t="11222" x="4991100" y="3551238"/>
          <p14:tracePt t="11238" x="4937125" y="3048000"/>
          <p14:tracePt t="11255" x="4899025" y="2803525"/>
          <p14:tracePt t="11272" x="4868863" y="2644775"/>
          <p14:tracePt t="11288" x="4854575" y="2522538"/>
          <p14:tracePt t="11305" x="4846638" y="2438400"/>
          <p14:tracePt t="11321" x="4838700" y="2408238"/>
          <p14:tracePt t="11338" x="4838700" y="2400300"/>
          <p14:tracePt t="11446" x="4830763" y="2408238"/>
          <p14:tracePt t="11454" x="4822825" y="2498725"/>
          <p14:tracePt t="11465" x="4816475" y="2582863"/>
          <p14:tracePt t="11475" x="4800600" y="2644775"/>
          <p14:tracePt t="11488" x="4784725" y="2751138"/>
          <p14:tracePt t="11505" x="4778375" y="2803525"/>
          <p14:tracePt t="11521" x="4770438" y="2811463"/>
          <p14:tracePt t="11538" x="4762500" y="2819400"/>
          <p14:tracePt t="11555" x="4762500" y="2827338"/>
          <p14:tracePt t="11571" x="4746625" y="2827338"/>
          <p14:tracePt t="11588" x="4716463" y="2827338"/>
          <p14:tracePt t="11605" x="4678363" y="2827338"/>
          <p14:tracePt t="11621" x="4656138" y="2827338"/>
          <p14:tracePt t="11638" x="4632325" y="2827338"/>
          <p14:tracePt t="11655" x="4618038" y="2827338"/>
          <p14:tracePt t="11672" x="4579938" y="2873375"/>
          <p14:tracePt t="11688" x="4533900" y="2979738"/>
          <p14:tracePt t="11705" x="4495800" y="3094038"/>
          <p14:tracePt t="11722" x="4487863" y="3192463"/>
          <p14:tracePt t="11738" x="4465638" y="3276600"/>
          <p14:tracePt t="11755" x="4465638" y="3314700"/>
          <p14:tracePt t="11772" x="4465638" y="3330575"/>
          <p14:tracePt t="11854" x="4465638" y="3314700"/>
          <p14:tracePt t="11863" x="4465638" y="3292475"/>
          <p14:tracePt t="11871" x="4465638" y="3284538"/>
          <p14:tracePt t="11889" x="4479925" y="3254375"/>
          <p14:tracePt t="11905" x="4503738" y="3178175"/>
          <p14:tracePt t="11922" x="4525963" y="3124200"/>
          <p14:tracePt t="11939" x="4541838" y="3094038"/>
          <p14:tracePt t="11955" x="4572000" y="3040063"/>
          <p14:tracePt t="11972" x="4625975" y="2971800"/>
          <p14:tracePt t="11989" x="4670425" y="2933700"/>
          <p14:tracePt t="12005" x="4670425" y="2925763"/>
          <p14:tracePt t="12094" x="4686300" y="2933700"/>
          <p14:tracePt t="12103" x="4770438" y="2955925"/>
          <p14:tracePt t="12112" x="4822825" y="3001963"/>
          <p14:tracePt t="12122" x="4892675" y="3040063"/>
          <p14:tracePt t="12138" x="4999038" y="3086100"/>
          <p14:tracePt t="12155" x="5113338" y="3124200"/>
          <p14:tracePt t="12172" x="5227638" y="3140075"/>
          <p14:tracePt t="12188" x="5356225" y="3154363"/>
          <p14:tracePt t="12205" x="5494338" y="3140075"/>
          <p14:tracePt t="12222" x="5532438" y="3116263"/>
          <p14:tracePt t="12238" x="5546725" y="3078163"/>
          <p14:tracePt t="12255" x="5554663" y="3048000"/>
          <p14:tracePt t="12272" x="5578475" y="3001963"/>
          <p14:tracePt t="12288" x="5578475" y="2994025"/>
          <p14:tracePt t="12305" x="5578475" y="2987675"/>
          <p14:tracePt t="12430" x="5578475" y="2994025"/>
          <p14:tracePt t="12439" x="5578475" y="3017838"/>
          <p14:tracePt t="12455" x="5578475" y="3070225"/>
          <p14:tracePt t="12472" x="5578475" y="3124200"/>
          <p14:tracePt t="12489" x="5578475" y="3162300"/>
          <p14:tracePt t="12506" x="5578475" y="3184525"/>
          <p14:tracePt t="12606" x="5584825" y="3184525"/>
          <p14:tracePt t="12638" x="5600700" y="3170238"/>
          <p14:tracePt t="12654" x="5608638" y="3162300"/>
          <p14:tracePt t="12663" x="5608638" y="3146425"/>
          <p14:tracePt t="12672" x="5630863" y="3132138"/>
          <p14:tracePt t="12689" x="5661025" y="3108325"/>
          <p14:tracePt t="12705" x="5722938" y="3070225"/>
          <p14:tracePt t="12722" x="5829300" y="3025775"/>
          <p14:tracePt t="12739" x="6003925" y="3001963"/>
          <p14:tracePt t="12755" x="6346825" y="2994025"/>
          <p14:tracePt t="12772" x="6743700" y="2994025"/>
          <p14:tracePt t="12789" x="7094538" y="2994025"/>
          <p14:tracePt t="12805" x="7315200" y="2994025"/>
          <p14:tracePt t="12822" x="7413625" y="2994025"/>
          <p14:tracePt t="12926" x="7407275" y="3017838"/>
          <p14:tracePt t="12934" x="7399338" y="3070225"/>
          <p14:tracePt t="12942" x="7375525" y="3132138"/>
          <p14:tracePt t="12956" x="7375525" y="3208338"/>
          <p14:tracePt t="12972" x="7353300" y="3330575"/>
          <p14:tracePt t="12990" x="7323138" y="3429000"/>
          <p14:tracePt t="13006" x="7307263" y="3444875"/>
          <p14:tracePt t="13022" x="7277100" y="3444875"/>
          <p14:tracePt t="13039" x="7239000" y="3444875"/>
          <p14:tracePt t="13056" x="7178675" y="3406775"/>
          <p14:tracePt t="13072" x="7094538" y="3344863"/>
          <p14:tracePt t="13089" x="7010400" y="3276600"/>
          <p14:tracePt t="13106" x="6942138" y="3216275"/>
          <p14:tracePt t="13122" x="6904038" y="3184525"/>
          <p14:tracePt t="13139" x="6896100" y="3178175"/>
          <p14:tracePt t="13182" x="6888163" y="3178175"/>
          <p14:tracePt t="13191" x="6880225" y="3178175"/>
          <p14:tracePt t="13206" x="6873875" y="3178175"/>
          <p14:tracePt t="13222" x="6811963" y="3178175"/>
          <p14:tracePt t="13239" x="6759575" y="3178175"/>
          <p14:tracePt t="13256" x="6713538" y="3178175"/>
          <p14:tracePt t="13272" x="6705600" y="3178175"/>
          <p14:tracePt t="13289" x="6697663" y="3178175"/>
          <p14:tracePt t="14262" x="6705600" y="3178175"/>
          <p14:tracePt t="14271" x="6727825" y="3184525"/>
          <p14:tracePt t="14279" x="6743700" y="3184525"/>
          <p14:tracePt t="14289" x="6765925" y="3192463"/>
          <p14:tracePt t="14306" x="6789738" y="3216275"/>
          <p14:tracePt t="14322" x="6804025" y="3246438"/>
          <p14:tracePt t="14339" x="6804025" y="3284538"/>
          <p14:tracePt t="14356" x="6804025" y="3336925"/>
          <p14:tracePt t="14372" x="6804025" y="3368675"/>
          <p14:tracePt t="14389" x="6683375" y="3475038"/>
          <p14:tracePt t="14406" x="6530975" y="3505200"/>
          <p14:tracePt t="14422" x="6302375" y="3505200"/>
          <p14:tracePt t="14439" x="6080125" y="3505200"/>
          <p14:tracePt t="14456" x="5807075" y="3459163"/>
          <p14:tracePt t="14472" x="5578475" y="3398838"/>
          <p14:tracePt t="14489" x="5440363" y="3352800"/>
          <p14:tracePt t="14506" x="5394325" y="3314700"/>
          <p14:tracePt t="14523" x="5380038" y="3284538"/>
          <p14:tracePt t="14539" x="5380038" y="3222625"/>
          <p14:tracePt t="14556" x="5372100" y="3116263"/>
          <p14:tracePt t="14558" x="5372100" y="3063875"/>
          <p14:tracePt t="14572" x="5364163" y="2994025"/>
          <p14:tracePt t="14589" x="5326063" y="2865438"/>
          <p14:tracePt t="14606" x="5326063" y="2841625"/>
          <p14:tracePt t="14710" x="5334000" y="2841625"/>
          <p14:tracePt t="14719" x="5341938" y="2849563"/>
          <p14:tracePt t="14728" x="5356225" y="2887663"/>
          <p14:tracePt t="14740" x="5387975" y="2925763"/>
          <p14:tracePt t="14756" x="5432425" y="3001963"/>
          <p14:tracePt t="14773" x="5502275" y="3101975"/>
          <p14:tracePt t="14789" x="5616575" y="3238500"/>
          <p14:tracePt t="14806" x="5661025" y="3254375"/>
          <p14:tracePt t="14823" x="5676900" y="3260725"/>
          <p14:tracePt t="14839" x="5684838" y="3260725"/>
          <p14:tracePt t="14942" x="5692775" y="3260725"/>
          <p14:tracePt t="15518" x="5753100" y="3208338"/>
          <p14:tracePt t="15527" x="6027738" y="3078163"/>
          <p14:tracePt t="15540" x="6408738" y="2941638"/>
          <p14:tracePt t="15557" x="6721475" y="2887663"/>
          <p14:tracePt t="15582" x="6727825" y="2887663"/>
          <p14:tracePt t="15591" x="6735763" y="2887663"/>
          <p14:tracePt t="15607" x="6751638" y="2879725"/>
          <p14:tracePt t="15751" x="6765925" y="2879725"/>
          <p14:tracePt t="15759" x="6797675" y="2879725"/>
          <p14:tracePt t="15774" x="6888163" y="2879725"/>
          <p14:tracePt t="15790" x="7026275" y="2917825"/>
          <p14:tracePt t="15807" x="7094538" y="2933700"/>
          <p14:tracePt t="15823" x="7102475" y="2941638"/>
          <p14:tracePt t="15951" x="7094538" y="2941638"/>
          <p14:tracePt t="15959" x="7078663" y="2941638"/>
          <p14:tracePt t="15974" x="7070725" y="2941638"/>
          <p14:tracePt t="43694" x="7048500" y="2971800"/>
          <p14:tracePt t="43704" x="7032625" y="3116263"/>
          <p14:tracePt t="43717" x="6904038" y="3589338"/>
          <p14:tracePt t="43738" x="6705600" y="4038600"/>
          <p14:tracePt t="43759" x="6172200" y="4754563"/>
          <p14:tracePt t="43767" x="5965825" y="4968875"/>
          <p14:tracePt t="43783" x="5508625" y="5311775"/>
          <p14:tracePt t="43800" x="4991100" y="5554663"/>
          <p14:tracePt t="43816" x="4449763" y="5715000"/>
          <p14:tracePt t="43833" x="4016375" y="5775325"/>
          <p14:tracePt t="43850" x="3741738" y="5807075"/>
          <p14:tracePt t="43866" x="3543300" y="5807075"/>
          <p14:tracePt t="43883" x="3382963" y="5807075"/>
          <p14:tracePt t="43900" x="3298825" y="5791200"/>
          <p14:tracePt t="43917" x="3246438" y="5707063"/>
          <p14:tracePt t="44222" x="3246438" y="5692775"/>
          <p14:tracePt t="44230" x="3246438" y="5661025"/>
          <p14:tracePt t="44238" x="3254375" y="5616575"/>
          <p14:tracePt t="44250" x="3268663" y="5546725"/>
          <p14:tracePt t="44267" x="3292475" y="5470525"/>
          <p14:tracePt t="44284" x="3306763" y="5349875"/>
          <p14:tracePt t="44300" x="3322638" y="5135563"/>
          <p14:tracePt t="44317" x="3336925" y="4686300"/>
          <p14:tracePt t="44334" x="3336925" y="4373563"/>
          <p14:tracePt t="44350" x="3336925" y="4152900"/>
          <p14:tracePt t="44367" x="3336925" y="4000500"/>
          <p14:tracePt t="44383" x="3336925" y="3908425"/>
          <p14:tracePt t="44400" x="3336925" y="3848100"/>
          <p14:tracePt t="44417" x="3336925" y="3817938"/>
          <p14:tracePt t="44433" x="3336925" y="3794125"/>
          <p14:tracePt t="44450" x="3336925" y="3771900"/>
          <p14:tracePt t="44467" x="3336925" y="3763963"/>
          <p14:tracePt t="44766" x="3336925" y="3749675"/>
          <p14:tracePt t="44781" x="3375025" y="3611563"/>
          <p14:tracePt t="44796" x="3390900" y="3535363"/>
          <p14:tracePt t="44805" x="3413125" y="3475038"/>
          <p14:tracePt t="44816" x="3421063" y="3451225"/>
          <p14:tracePt t="44833" x="3444875" y="3375025"/>
          <p14:tracePt t="44850" x="3451225" y="3352800"/>
          <p14:tracePt t="44867" x="3467100" y="3314700"/>
          <p14:tracePt t="44900" x="3467100" y="3298825"/>
          <p14:tracePt t="44926" x="3467100" y="3292475"/>
          <p14:tracePt t="44949" x="3475038" y="3276600"/>
          <p14:tracePt t="44957" x="3489325" y="3268663"/>
          <p14:tracePt t="44967" x="3497263" y="3268663"/>
          <p14:tracePt t="44983" x="3551238" y="3254375"/>
          <p14:tracePt t="45000" x="3635375" y="3238500"/>
          <p14:tracePt t="45017" x="3794125" y="3222625"/>
          <p14:tracePt t="45033" x="4000500" y="3192463"/>
          <p14:tracePt t="45050" x="4237038" y="3146425"/>
          <p14:tracePt t="45067" x="4473575" y="3070225"/>
          <p14:tracePt t="45083" x="4594225" y="3009900"/>
          <p14:tracePt t="45100" x="4648200" y="2971800"/>
          <p14:tracePt t="45117" x="4656138" y="2955925"/>
          <p14:tracePt t="45133" x="4664075" y="2933700"/>
          <p14:tracePt t="45150" x="4664075" y="2911475"/>
          <p14:tracePt t="45167" x="4664075" y="2895600"/>
          <p14:tracePt t="45183" x="4678363" y="2879725"/>
          <p14:tracePt t="45200" x="4686300" y="2873375"/>
          <p14:tracePt t="45217" x="4686300" y="2857500"/>
          <p14:tracePt t="45381" x="4686300" y="2887663"/>
          <p14:tracePt t="45389" x="4686300" y="2941638"/>
          <p14:tracePt t="45400" x="4664075" y="3001963"/>
          <p14:tracePt t="45417" x="4602163" y="3162300"/>
          <p14:tracePt t="45434" x="4518025" y="3344863"/>
          <p14:tracePt t="45450" x="4403725" y="3543300"/>
          <p14:tracePt t="45467" x="4297363" y="3771900"/>
          <p14:tracePt t="45484" x="4221163" y="3962400"/>
          <p14:tracePt t="45500" x="4168775" y="4122738"/>
          <p14:tracePt t="45517" x="4144963" y="4283075"/>
          <p14:tracePt t="45534" x="4130675" y="4359275"/>
          <p14:tracePt t="45550" x="4114800" y="4389438"/>
          <p14:tracePt t="45567" x="4106863" y="4397375"/>
          <p14:tracePt t="45584" x="4092575" y="4411663"/>
          <p14:tracePt t="45600" x="4068763" y="4411663"/>
          <p14:tracePt t="45617" x="4022725" y="4411663"/>
          <p14:tracePt t="45634" x="3924300" y="4351338"/>
          <p14:tracePt t="45650" x="3749675" y="4237038"/>
          <p14:tracePt t="45667" x="3497263" y="4130675"/>
          <p14:tracePt t="45684" x="3322638" y="4068763"/>
          <p14:tracePt t="45685" x="3268663" y="4054475"/>
          <p14:tracePt t="45701" x="3208338" y="4046538"/>
          <p14:tracePt t="45717" x="3200400" y="4046538"/>
          <p14:tracePt t="45750" x="3184525" y="4060825"/>
          <p14:tracePt t="45767" x="3154363" y="4130675"/>
          <p14:tracePt t="45784" x="3146425" y="4244975"/>
          <p14:tracePt t="45800" x="3116263" y="4389438"/>
          <p14:tracePt t="45817" x="3116263" y="4503738"/>
          <p14:tracePt t="45834" x="3116263" y="4602163"/>
          <p14:tracePt t="45850" x="3116263" y="4686300"/>
          <p14:tracePt t="45867" x="3116263" y="4740275"/>
          <p14:tracePt t="45884" x="3124200" y="4754563"/>
          <p14:tracePt t="45917" x="3132138" y="4740275"/>
          <p14:tracePt t="45934" x="3154363" y="4602163"/>
          <p14:tracePt t="45950" x="3208338" y="4441825"/>
          <p14:tracePt t="45967" x="3276600" y="4259263"/>
          <p14:tracePt t="45984" x="3375025" y="4114800"/>
          <p14:tracePt t="46000" x="3459163" y="4022725"/>
          <p14:tracePt t="46017" x="3565525" y="3946525"/>
          <p14:tracePt t="46034" x="3649663" y="3924300"/>
          <p14:tracePt t="46050" x="3703638" y="3902075"/>
          <p14:tracePt t="46067" x="3741738" y="3902075"/>
          <p14:tracePt t="46084" x="3779838" y="3902075"/>
          <p14:tracePt t="46101" x="3856038" y="3924300"/>
          <p14:tracePt t="46117" x="3908425" y="3932238"/>
          <p14:tracePt t="46134" x="3970338" y="3946525"/>
          <p14:tracePt t="46151" x="4054475" y="3962400"/>
          <p14:tracePt t="46167" x="4137025" y="3962400"/>
          <p14:tracePt t="46184" x="4191000" y="3954463"/>
          <p14:tracePt t="46201" x="4244975" y="3916363"/>
          <p14:tracePt t="46217" x="4259263" y="3886200"/>
          <p14:tracePt t="46234" x="4275138" y="3832225"/>
          <p14:tracePt t="46251" x="4283075" y="3779838"/>
          <p14:tracePt t="46267" x="4283075" y="3756025"/>
          <p14:tracePt t="46284" x="4275138" y="3741738"/>
          <p14:tracePt t="46301" x="4275138" y="3733800"/>
          <p14:tracePt t="46349" x="4275138" y="3779838"/>
          <p14:tracePt t="46357" x="4283075" y="3832225"/>
          <p14:tracePt t="46367" x="4313238" y="3916363"/>
          <p14:tracePt t="46384" x="4373563" y="4076700"/>
          <p14:tracePt t="46401" x="4441825" y="4237038"/>
          <p14:tracePt t="46417" x="4457700" y="4313238"/>
          <p14:tracePt t="46434" x="4457700" y="4327525"/>
          <p14:tracePt t="46477" x="4449763" y="4305300"/>
          <p14:tracePt t="46485" x="4427538" y="4251325"/>
          <p14:tracePt t="46501" x="4397375" y="4175125"/>
          <p14:tracePt t="46517" x="4389438" y="4068763"/>
          <p14:tracePt t="46534" x="4381500" y="4008438"/>
          <p14:tracePt t="46551" x="4381500" y="3970338"/>
          <p14:tracePt t="46567" x="4381500" y="3940175"/>
          <p14:tracePt t="46584" x="4397375" y="3924300"/>
          <p14:tracePt t="46601" x="4419600" y="3916363"/>
          <p14:tracePt t="46617" x="4465638" y="3916363"/>
          <p14:tracePt t="46634" x="4503738" y="3916363"/>
          <p14:tracePt t="46651" x="4541838" y="3924300"/>
          <p14:tracePt t="46667" x="4579938" y="3946525"/>
          <p14:tracePt t="46684" x="4602163" y="3962400"/>
          <p14:tracePt t="46701" x="4618038" y="3970338"/>
          <p14:tracePt t="46798" x="4632325" y="3970338"/>
          <p14:tracePt t="46813" x="4640263" y="3970338"/>
          <p14:tracePt t="46827" x="4640263" y="3954463"/>
          <p14:tracePt t="46834" x="4640263" y="3940175"/>
          <p14:tracePt t="46851" x="4640263" y="3916363"/>
          <p14:tracePt t="46867" x="4640263" y="3902075"/>
          <p14:tracePt t="46884" x="4640263" y="3894138"/>
          <p14:tracePt t="46901" x="4640263" y="3878263"/>
          <p14:tracePt t="46934" x="4640263" y="3870325"/>
          <p14:tracePt t="46951" x="4656138" y="3856038"/>
          <p14:tracePt t="46967" x="4670425" y="3848100"/>
          <p14:tracePt t="46984" x="4702175" y="3825875"/>
          <p14:tracePt t="47001" x="4724400" y="3802063"/>
          <p14:tracePt t="47017" x="4732338" y="3794125"/>
          <p14:tracePt t="47034" x="4746625" y="3771900"/>
          <p14:tracePt t="47051" x="4754563" y="3749675"/>
          <p14:tracePt t="47068" x="4754563" y="3725863"/>
          <p14:tracePt t="47084" x="4754563" y="3703638"/>
          <p14:tracePt t="47101" x="4754563" y="3695700"/>
          <p14:tracePt t="47182" x="4754563" y="3687763"/>
          <p14:tracePt t="47197" x="4746625" y="3679825"/>
          <p14:tracePt t="47211" x="4694238" y="3673475"/>
          <p14:tracePt t="47224" x="4656138" y="3657600"/>
          <p14:tracePt t="47234" x="4632325" y="3649663"/>
          <p14:tracePt t="47251" x="4602163" y="3641725"/>
          <p14:tracePt t="47430" x="4602163" y="3635375"/>
          <p14:tracePt t="47445" x="4702175" y="3565525"/>
          <p14:tracePt t="47459" x="4724400" y="3551238"/>
          <p14:tracePt t="47469" x="4740275" y="3535363"/>
          <p14:tracePt t="47485" x="4792663" y="3497263"/>
          <p14:tracePt t="47501" x="4816475" y="3475038"/>
          <p14:tracePt t="47518" x="4884738" y="3390900"/>
          <p14:tracePt t="47534" x="4906963" y="3344863"/>
          <p14:tracePt t="47551" x="4930775" y="3284538"/>
          <p14:tracePt t="47568" x="4945063" y="3238500"/>
          <p14:tracePt t="47584" x="4960938" y="3208338"/>
          <p14:tracePt t="47601" x="4975225" y="3154363"/>
          <p14:tracePt t="47618" x="4983163" y="3108325"/>
          <p14:tracePt t="47634" x="4991100" y="3078163"/>
          <p14:tracePt t="47651" x="4999038" y="3048000"/>
          <p14:tracePt t="47668" x="4999038" y="3040063"/>
          <p14:tracePt t="47684" x="5006975" y="3032125"/>
          <p14:tracePt t="47686" x="5013325" y="3025775"/>
          <p14:tracePt t="47701" x="5021263" y="3025775"/>
          <p14:tracePt t="47718" x="5075238" y="3025775"/>
          <p14:tracePt t="47734" x="5173663" y="3025775"/>
          <p14:tracePt t="47751" x="5318125" y="3025775"/>
          <p14:tracePt t="47768" x="5470525" y="3025775"/>
          <p14:tracePt t="47784" x="5584825" y="3032125"/>
          <p14:tracePt t="47801" x="5608638" y="3040063"/>
          <p14:tracePt t="47854" x="5608638" y="3048000"/>
          <p14:tracePt t="47863" x="5592763" y="3063875"/>
          <p14:tracePt t="47872" x="5554663" y="3094038"/>
          <p14:tracePt t="47885" x="5448300" y="3230563"/>
          <p14:tracePt t="47901" x="5387975" y="3322638"/>
          <p14:tracePt t="47918" x="5211763" y="3597275"/>
          <p14:tracePt t="47935" x="5097463" y="3787775"/>
          <p14:tracePt t="47951" x="5029200" y="3940175"/>
          <p14:tracePt t="47968" x="5006975" y="4054475"/>
          <p14:tracePt t="47984" x="5006975" y="4106863"/>
          <p14:tracePt t="48001" x="5006975" y="4130675"/>
          <p14:tracePt t="48094" x="5013325" y="4130675"/>
          <p14:tracePt t="48198" x="5021263" y="4137025"/>
          <p14:tracePt t="48213" x="5006975" y="4206875"/>
          <p14:tracePt t="48227" x="4991100" y="4229100"/>
          <p14:tracePt t="48242" x="4983163" y="4259263"/>
          <p14:tracePt t="48302" x="4983163" y="4267200"/>
          <p14:tracePt t="48316" x="4991100" y="4267200"/>
          <p14:tracePt t="48329" x="5029200" y="4244975"/>
          <p14:tracePt t="48339" x="5051425" y="4221163"/>
          <p14:tracePt t="48352" x="5105400" y="4198938"/>
          <p14:tracePt t="48368" x="5113338" y="4191000"/>
          <p14:tracePt t="48470" x="5113338" y="4198938"/>
          <p14:tracePt t="48485" x="5113338" y="4221163"/>
          <p14:tracePt t="48499" x="5113338" y="4251325"/>
          <p14:tracePt t="48515" x="5113338" y="4259263"/>
          <p14:tracePt t="51038" x="5097463" y="4259263"/>
          <p14:tracePt t="51059" x="5089525" y="4259263"/>
          <p14:tracePt t="51069" x="5083175" y="4259263"/>
          <p14:tracePt t="51086" x="5083175" y="4251325"/>
          <p14:tracePt t="51102" x="5083175" y="4229100"/>
          <p14:tracePt t="51119" x="5083175" y="4183063"/>
          <p14:tracePt t="51136" x="5083175" y="4137025"/>
          <p14:tracePt t="51152" x="5083175" y="4092575"/>
          <p14:tracePt t="51169" x="5083175" y="4054475"/>
          <p14:tracePt t="51186" x="5067300" y="4022725"/>
          <p14:tracePt t="51202" x="5059363" y="3992563"/>
          <p14:tracePt t="51219" x="5059363" y="3978275"/>
          <p14:tracePt t="51454" x="5075238" y="3984625"/>
          <p14:tracePt t="51469" x="5097463" y="4000500"/>
          <p14:tracePt t="51480" x="5151438" y="4022725"/>
          <p14:tracePt t="51486" x="5181600" y="4038600"/>
          <p14:tracePt t="51502" x="5219700" y="4046538"/>
          <p14:tracePt t="51519" x="5257800" y="4054475"/>
          <p14:tracePt t="51536" x="5273675" y="4054475"/>
          <p14:tracePt t="51553" x="5295900" y="4054475"/>
          <p14:tracePt t="51569" x="5311775" y="4054475"/>
          <p14:tracePt t="51586" x="5326063" y="4054475"/>
          <p14:tracePt t="51602" x="5380038" y="4054475"/>
          <p14:tracePt t="51619" x="5478463" y="4054475"/>
          <p14:tracePt t="51636" x="5638800" y="4038600"/>
          <p14:tracePt t="51653" x="5859463" y="4008438"/>
          <p14:tracePt t="51669" x="6003925" y="3984625"/>
          <p14:tracePt t="51686" x="6080125" y="3978275"/>
          <p14:tracePt t="51703" x="6088063" y="3978275"/>
          <p14:tracePt t="51910" x="6103938" y="3992563"/>
          <p14:tracePt t="51925" x="6126163" y="4046538"/>
          <p14:tracePt t="51940" x="6142038" y="4084638"/>
          <p14:tracePt t="51953" x="6188075" y="4152900"/>
          <p14:tracePt t="51969" x="6218238" y="4191000"/>
          <p14:tracePt t="51986" x="6218238" y="4198938"/>
          <p14:tracePt t="52045" x="6232525" y="4198938"/>
          <p14:tracePt t="52058" x="6232525" y="4191000"/>
          <p14:tracePt t="52072" x="6232525" y="4175125"/>
          <p14:tracePt t="52086" x="6232525" y="4168775"/>
          <p14:tracePt t="52119" x="6240463" y="4168775"/>
          <p14:tracePt t="52454" x="6240463" y="4160838"/>
          <p14:tracePt t="52469" x="6286500" y="4160838"/>
          <p14:tracePt t="52483" x="6362700" y="4152900"/>
          <p14:tracePt t="52499" x="6537325" y="4130675"/>
          <p14:tracePt t="52515" x="6697663" y="4076700"/>
          <p14:tracePt t="52528" x="6842125" y="4016375"/>
          <p14:tracePt t="52536" x="6888163" y="4000500"/>
          <p14:tracePt t="52553" x="6942138" y="3962400"/>
          <p14:tracePt t="52570" x="6950075" y="3954463"/>
          <p14:tracePt t="52586" x="6950075" y="3940175"/>
          <p14:tracePt t="52603" x="6950075" y="3902075"/>
          <p14:tracePt t="52620" x="6950075" y="3886200"/>
          <p14:tracePt t="52854" x="6950075" y="3894138"/>
          <p14:tracePt t="52868" x="6950075" y="3902075"/>
          <p14:tracePt t="52883" x="6956425" y="3908425"/>
          <p14:tracePt t="52897" x="6956425" y="3916363"/>
          <p14:tracePt t="52905" x="6964363" y="3924300"/>
          <p14:tracePt t="52925" x="6972300" y="3924300"/>
          <p14:tracePt t="52936" x="6972300" y="3932238"/>
          <p14:tracePt t="52957" x="6980238" y="3932238"/>
          <p14:tracePt t="52970" x="6988175" y="3940175"/>
          <p14:tracePt t="52986" x="7010400" y="3940175"/>
          <p14:tracePt t="53003" x="7070725" y="3946525"/>
          <p14:tracePt t="53020" x="7208838" y="3946525"/>
          <p14:tracePt t="53036" x="7361238" y="3946525"/>
          <p14:tracePt t="53053" x="7612063" y="3946525"/>
          <p14:tracePt t="53070" x="7704138" y="3946525"/>
          <p14:tracePt t="53086" x="7750175" y="3946525"/>
          <p14:tracePt t="53165" x="7742238" y="3946525"/>
          <p14:tracePt t="53198" x="7734300" y="3946525"/>
          <p14:tracePt t="53486" x="7764463" y="3946525"/>
          <p14:tracePt t="53501" x="7832725" y="3946525"/>
          <p14:tracePt t="53514" x="7954963" y="3946525"/>
          <p14:tracePt t="53529" x="8123238" y="3946525"/>
          <p14:tracePt t="53536" x="8183563" y="3946525"/>
          <p14:tracePt t="53553" x="8245475" y="3946525"/>
          <p14:tracePt t="53694" x="8251825" y="3946525"/>
          <p14:tracePt t="53709" x="8283575" y="3946525"/>
          <p14:tracePt t="53723" x="8313738" y="3946525"/>
          <p14:tracePt t="53726" x="8382000" y="3954463"/>
          <p14:tracePt t="53737" x="8458200" y="3970338"/>
          <p14:tracePt t="53753" x="8618538" y="3984625"/>
          <p14:tracePt t="53770" x="8793163" y="3992563"/>
          <p14:tracePt t="53787" x="8907463" y="3992563"/>
          <p14:tracePt t="53803" x="8937625" y="3992563"/>
          <p14:tracePt t="54142" x="8923338" y="3992563"/>
          <p14:tracePt t="54157" x="8877300" y="3992563"/>
          <p14:tracePt t="54171" x="8839200" y="3992563"/>
          <p14:tracePt t="54187" x="8716963" y="4022725"/>
          <p14:tracePt t="54203" x="8542338" y="4092575"/>
          <p14:tracePt t="54220" x="8237538" y="4168775"/>
          <p14:tracePt t="54221" x="8008938" y="4229100"/>
          <p14:tracePt t="54237" x="7459663" y="4351338"/>
          <p14:tracePt t="54253" x="6819900" y="4435475"/>
          <p14:tracePt t="54270" x="6172200" y="4479925"/>
          <p14:tracePt t="54287" x="5570538" y="4479925"/>
          <p14:tracePt t="54303" x="4968875" y="4479925"/>
          <p14:tracePt t="54320" x="4556125" y="4479925"/>
          <p14:tracePt t="54337" x="4198938" y="4479925"/>
          <p14:tracePt t="54353" x="3940175" y="4479925"/>
          <p14:tracePt t="54370" x="3627438" y="4479925"/>
          <p14:tracePt t="54387" x="3489325" y="4479925"/>
          <p14:tracePt t="54404" x="3475038" y="4479925"/>
          <p14:tracePt t="54437" x="3467100" y="4479925"/>
          <p14:tracePt t="54534" x="3521075" y="4449763"/>
          <p14:tracePt t="54545" x="3603625" y="4397375"/>
          <p14:tracePt t="54556" x="3695700" y="4365625"/>
          <p14:tracePt t="54571" x="3817938" y="4321175"/>
          <p14:tracePt t="54587" x="3970338" y="4275138"/>
          <p14:tracePt t="54603" x="4221163" y="4237038"/>
          <p14:tracePt t="54620" x="4441825" y="4198938"/>
          <p14:tracePt t="54637" x="4784725" y="4152900"/>
          <p14:tracePt t="54654" x="4960938" y="4137025"/>
          <p14:tracePt t="54670" x="5059363" y="4114800"/>
          <p14:tracePt t="54687" x="5075238" y="4114800"/>
          <p14:tracePt t="54798" x="5083175" y="4114800"/>
          <p14:tracePt t="54813" x="5083175" y="4206875"/>
          <p14:tracePt t="54828" x="5083175" y="4267200"/>
          <p14:tracePt t="54843" x="5097463" y="4427538"/>
          <p14:tracePt t="54854" x="5135563" y="4549775"/>
          <p14:tracePt t="54870" x="5165725" y="4587875"/>
          <p14:tracePt t="54887" x="5173663" y="4594225"/>
          <p14:tracePt t="54920" x="5197475" y="4594225"/>
          <p14:tracePt t="54937" x="5197475" y="4533900"/>
          <p14:tracePt t="54954" x="5159375" y="4449763"/>
          <p14:tracePt t="54970" x="5105400" y="4365625"/>
          <p14:tracePt t="54987" x="5067300" y="4321175"/>
          <p14:tracePt t="55004" x="5029200" y="4289425"/>
          <p14:tracePt t="55110" x="5021263" y="4289425"/>
          <p14:tracePt t="55134" x="5021263" y="4313238"/>
          <p14:tracePt t="55148" x="5021263" y="4343400"/>
          <p14:tracePt t="55163" x="5021263" y="4435475"/>
          <p14:tracePt t="55177" x="5037138" y="4533900"/>
          <p14:tracePt t="55191" x="5075238" y="4670425"/>
          <p14:tracePt t="55205" x="5105400" y="4746625"/>
          <p14:tracePt t="55220" x="5105400" y="4770438"/>
          <p14:tracePt t="55237" x="5113338" y="4778375"/>
          <p14:tracePt t="79582" x="5089525" y="4770438"/>
          <p14:tracePt t="79590" x="5075238" y="4762500"/>
          <p14:tracePt t="79598" x="5045075" y="4732338"/>
          <p14:tracePt t="79613" x="4960938" y="4625975"/>
          <p14:tracePt t="79630" x="4854575" y="4556125"/>
          <p14:tracePt t="79646" x="4816475" y="4525963"/>
          <p14:tracePt t="79680" x="4816475" y="4518025"/>
          <p14:tracePt t="79696" x="4892675" y="4487863"/>
          <p14:tracePt t="79713" x="4983163" y="4479925"/>
          <p14:tracePt t="79730" x="5059363" y="4479925"/>
          <p14:tracePt t="79746" x="5075238" y="4479925"/>
          <p14:tracePt t="79780" x="5083175" y="4479925"/>
          <p14:tracePt t="79797" x="5165725" y="4403725"/>
          <p14:tracePt t="79813" x="5165725" y="4397375"/>
          <p14:tracePt t="79846" x="5181600" y="4381500"/>
          <p14:tracePt t="79863" x="5181600" y="4373563"/>
          <p14:tracePt t="79950" x="5181600" y="4365625"/>
          <p14:tracePt t="80294" x="5181600" y="4351338"/>
          <p14:tracePt t="80309" x="5273675" y="4321175"/>
          <p14:tracePt t="80323" x="5280025" y="4313238"/>
          <p14:tracePt t="80348" x="5311775" y="4297363"/>
          <p14:tracePt t="80363" x="5410200" y="4259263"/>
          <p14:tracePt t="80379" x="5532438" y="4251325"/>
          <p14:tracePt t="80396" x="5638800" y="4221163"/>
          <p14:tracePt t="80413" x="5730875" y="4206875"/>
          <p14:tracePt t="80430" x="5875338" y="4168775"/>
          <p14:tracePt t="80446" x="5905500" y="4152900"/>
          <p14:tracePt t="80479" x="5935663" y="4152900"/>
          <p14:tracePt t="80496" x="5959475" y="4152900"/>
          <p14:tracePt t="80513" x="5989638" y="4152900"/>
          <p14:tracePt t="80529" x="6035675" y="4152900"/>
          <p14:tracePt t="80546" x="6065838" y="4152900"/>
          <p14:tracePt t="80563" x="6126163" y="4152900"/>
          <p14:tracePt t="80579" x="6226175" y="4152900"/>
          <p14:tracePt t="80596" x="6362700" y="4152900"/>
          <p14:tracePt t="80613" x="6515100" y="4152900"/>
          <p14:tracePt t="80629" x="6537325" y="4152900"/>
          <p14:tracePt t="80718" x="6545263" y="4144963"/>
          <p14:tracePt t="80918" x="6553200" y="4144963"/>
          <p14:tracePt t="80933" x="6651625" y="4114800"/>
          <p14:tracePt t="80947" x="6713538" y="4098925"/>
          <p14:tracePt t="80963" x="6865938" y="4084638"/>
          <p14:tracePt t="80980" x="7032625" y="4038600"/>
          <p14:tracePt t="80997" x="7223125" y="3978275"/>
          <p14:tracePt t="81013" x="7261225" y="3954463"/>
          <p14:tracePt t="81053" x="7261225" y="3946525"/>
          <p14:tracePt t="81181" x="7277100" y="3946525"/>
          <p14:tracePt t="81189" x="7292975" y="3946525"/>
          <p14:tracePt t="81197" x="7323138" y="3946525"/>
          <p14:tracePt t="81213" x="7413625" y="3946525"/>
          <p14:tracePt t="81230" x="7527925" y="3946525"/>
          <p14:tracePt t="81247" x="7680325" y="3946525"/>
          <p14:tracePt t="81264" x="7802563" y="3946525"/>
          <p14:tracePt t="81280" x="7848600" y="3946525"/>
          <p14:tracePt t="81297" x="7856538" y="3946525"/>
          <p14:tracePt t="81430" x="7864475" y="3946525"/>
          <p14:tracePt t="81445" x="7886700" y="3946525"/>
          <p14:tracePt t="81462" x="7962900" y="3962400"/>
          <p14:tracePt t="81477" x="8077200" y="4000500"/>
          <p14:tracePt t="81489" x="8115300" y="4008438"/>
          <p14:tracePt t="81497" x="8153400" y="4022725"/>
          <p14:tracePt t="81513" x="8221663" y="4030663"/>
          <p14:tracePt t="81530" x="8267700" y="4030663"/>
          <p14:tracePt t="81547" x="8275638" y="4030663"/>
          <p14:tracePt t="81597" x="8289925" y="4030663"/>
          <p14:tracePt t="81613" x="8297863" y="4022725"/>
          <p14:tracePt t="81621" x="8328025" y="4016375"/>
          <p14:tracePt t="81630" x="8351838" y="4008438"/>
          <p14:tracePt t="81647" x="8397875" y="4000500"/>
          <p14:tracePt t="81664" x="8480425" y="4000500"/>
          <p14:tracePt t="81681" x="8580438" y="4000500"/>
          <p14:tracePt t="81697" x="8588375" y="4000500"/>
          <p14:tracePt t="81749" x="8588375" y="4022725"/>
          <p14:tracePt t="81757" x="8572500" y="4060825"/>
          <p14:tracePt t="81765" x="8526463" y="4130675"/>
          <p14:tracePt t="81780" x="8450263" y="4221163"/>
          <p14:tracePt t="81797" x="7826375" y="4716463"/>
          <p14:tracePt t="81813" x="7094538" y="5143500"/>
          <p14:tracePt t="81830" x="6240463" y="5570538"/>
          <p14:tracePt t="81847" x="5546725" y="5851525"/>
          <p14:tracePt t="81863" x="5067300" y="5943600"/>
          <p14:tracePt t="81880" x="4854575" y="5943600"/>
          <p14:tracePt t="81897" x="4740275" y="5943600"/>
          <p14:tracePt t="81913" x="4724400" y="5921375"/>
          <p14:tracePt t="81930" x="4724400" y="5883275"/>
          <p14:tracePt t="81947" x="4724400" y="5845175"/>
          <p14:tracePt t="81963" x="4740275" y="5807075"/>
          <p14:tracePt t="81980" x="4770438" y="5722938"/>
          <p14:tracePt t="81997" x="4816475" y="5584825"/>
          <p14:tracePt t="82013" x="4868863" y="5426075"/>
          <p14:tracePt t="82030" x="4884738" y="5349875"/>
          <p14:tracePt t="82047" x="4892675" y="5241925"/>
          <p14:tracePt t="82063" x="4892675" y="5127625"/>
          <p14:tracePt t="82080" x="4892675" y="5067300"/>
          <p14:tracePt t="82097" x="4892675" y="5037138"/>
          <p14:tracePt t="82113" x="4876800" y="4968875"/>
          <p14:tracePt t="82130" x="4854575" y="4937125"/>
          <p14:tracePt t="82174" x="4860925" y="4937125"/>
          <p14:tracePt t="82182" x="4868863" y="4937125"/>
          <p14:tracePt t="82197" x="4884738" y="4937125"/>
          <p14:tracePt t="82214" x="4899025" y="4937125"/>
          <p14:tracePt t="82270" x="4906963" y="4937125"/>
          <p14:tracePt t="83222" x="4914900" y="4945063"/>
          <p14:tracePt t="83233" x="4914900" y="5013325"/>
          <p14:tracePt t="83248" x="4914900" y="5189538"/>
          <p14:tracePt t="83264" x="4914900" y="5394325"/>
          <p14:tracePt t="83281" x="4960938" y="5600700"/>
          <p14:tracePt t="83297" x="5013325" y="5745163"/>
          <p14:tracePt t="83314" x="5067300" y="5813425"/>
          <p14:tracePt t="83331" x="5121275" y="5837238"/>
          <p14:tracePt t="83347" x="5181600" y="5845175"/>
          <p14:tracePt t="83364" x="5189538" y="5845175"/>
          <p14:tracePt t="83397" x="5203825" y="5845175"/>
          <p14:tracePt t="83414" x="5235575" y="5821363"/>
          <p14:tracePt t="83431" x="5273675" y="5768975"/>
          <p14:tracePt t="83448" x="5356225" y="5654675"/>
          <p14:tracePt t="83465" x="5464175" y="5562600"/>
          <p14:tracePt t="83481" x="5554663" y="5502275"/>
          <p14:tracePt t="83498" x="5622925" y="5470525"/>
          <p14:tracePt t="83515" x="5668963" y="5464175"/>
          <p14:tracePt t="83531" x="5676900" y="5464175"/>
          <p14:tracePt t="83564" x="5692775" y="5464175"/>
          <p14:tracePt t="83581" x="5768975" y="5464175"/>
          <p14:tracePt t="83598" x="5867400" y="5502275"/>
          <p14:tracePt t="83614" x="5981700" y="5524500"/>
          <p14:tracePt t="83631" x="6080125" y="5524500"/>
          <p14:tracePt t="83648" x="6164263" y="5524500"/>
          <p14:tracePt t="83664" x="6202363" y="5524500"/>
          <p14:tracePt t="83681" x="6210300" y="5524500"/>
          <p14:tracePt t="83698" x="6218238" y="5486400"/>
          <p14:tracePt t="83714" x="6218238" y="5432425"/>
          <p14:tracePt t="83731" x="6218238" y="5341938"/>
          <p14:tracePt t="83748" x="6218238" y="5265738"/>
          <p14:tracePt t="83764" x="6210300" y="5211763"/>
          <p14:tracePt t="83781" x="6210300" y="5173663"/>
          <p14:tracePt t="83798" x="6210300" y="5159375"/>
          <p14:tracePt t="83814" x="6210300" y="5143500"/>
          <p14:tracePt t="83831" x="6218238" y="5135563"/>
          <p14:tracePt t="83848" x="6240463" y="5127625"/>
          <p14:tracePt t="83864" x="6256338" y="5121275"/>
          <p14:tracePt t="83881" x="6264275" y="5121275"/>
          <p14:tracePt t="83933" x="6270625" y="5121275"/>
          <p14:tracePt t="83949" x="6278563" y="5121275"/>
          <p14:tracePt t="83965" x="6286500" y="5127625"/>
          <p14:tracePt t="83973" x="6294438" y="5127625"/>
          <p14:tracePt t="83989" x="6294438" y="5143500"/>
          <p14:tracePt t="83997" x="6294438" y="5159375"/>
          <p14:tracePt t="84014" x="6294438" y="5173663"/>
          <p14:tracePt t="84118" x="6294438" y="5181600"/>
          <p14:tracePt t="84128" x="6294438" y="5203825"/>
          <p14:tracePt t="84139" x="6294438" y="5211763"/>
          <p14:tracePt t="84149" x="6308725" y="5265738"/>
          <p14:tracePt t="84165" x="6308725" y="5295900"/>
          <p14:tracePt t="84181" x="6332538" y="5432425"/>
          <p14:tracePt t="84198" x="6362700" y="5478463"/>
          <p14:tracePt t="84215" x="6370638" y="5486400"/>
          <p14:tracePt t="84279" x="6384925" y="5486400"/>
          <p14:tracePt t="84289" x="6416675" y="5464175"/>
          <p14:tracePt t="84299" x="6430963" y="5426075"/>
          <p14:tracePt t="84314" x="6492875" y="5356225"/>
          <p14:tracePt t="84331" x="6523038" y="5303838"/>
          <p14:tracePt t="84348" x="6545263" y="5280025"/>
          <p14:tracePt t="84365" x="6575425" y="5265738"/>
          <p14:tracePt t="84381" x="6591300" y="5257800"/>
          <p14:tracePt t="84414" x="6621463" y="5257800"/>
          <p14:tracePt t="84431" x="6675438" y="5280025"/>
          <p14:tracePt t="84448" x="6705600" y="5334000"/>
          <p14:tracePt t="84464" x="6727825" y="5418138"/>
          <p14:tracePt t="84481" x="6765925" y="5532438"/>
          <p14:tracePt t="84498" x="6797675" y="5600700"/>
          <p14:tracePt t="84514" x="6797675" y="5622925"/>
          <p14:tracePt t="84590" x="6789738" y="5600700"/>
          <p14:tracePt t="84600" x="6789738" y="5592763"/>
          <p14:tracePt t="84615" x="6789738" y="5584825"/>
          <p14:tracePt t="84631" x="6789738" y="5578475"/>
          <p14:tracePt t="84678" x="6781800" y="5570538"/>
          <p14:tracePt t="84688" x="6759575" y="5554663"/>
          <p14:tracePt t="84698" x="6713538" y="5508625"/>
          <p14:tracePt t="84715" x="6575425" y="5478463"/>
          <p14:tracePt t="85022" x="6583363" y="5456238"/>
          <p14:tracePt t="85033" x="6607175" y="5426075"/>
          <p14:tracePt t="85048" x="6727825" y="5341938"/>
          <p14:tracePt t="85065" x="6934200" y="5235575"/>
          <p14:tracePt t="85082" x="7070725" y="5165725"/>
          <p14:tracePt t="85098" x="7192963" y="5113338"/>
          <p14:tracePt t="85115" x="7323138" y="5067300"/>
          <p14:tracePt t="85131" x="7399338" y="5029200"/>
          <p14:tracePt t="85148" x="7451725" y="5006975"/>
          <p14:tracePt t="85165" x="7543800" y="4968875"/>
          <p14:tracePt t="85181" x="7604125" y="4960938"/>
          <p14:tracePt t="85198" x="7666038" y="4960938"/>
          <p14:tracePt t="85215" x="7696200" y="4960938"/>
          <p14:tracePt t="85232" x="7712075" y="4960938"/>
          <p14:tracePt t="85248" x="7718425" y="4960938"/>
          <p14:tracePt t="85265" x="7750175" y="4975225"/>
          <p14:tracePt t="85282" x="7788275" y="5037138"/>
          <p14:tracePt t="85298" x="7832725" y="5135563"/>
          <p14:tracePt t="85315" x="7886700" y="5227638"/>
          <p14:tracePt t="85332" x="7916863" y="5303838"/>
          <p14:tracePt t="85349" x="7940675" y="5356225"/>
          <p14:tracePt t="85365" x="7962900" y="5387975"/>
          <p14:tracePt t="85382" x="7947025" y="5440363"/>
          <p14:tracePt t="85398" x="7870825" y="5456238"/>
          <p14:tracePt t="85415" x="7764463" y="5464175"/>
          <p14:tracePt t="85432" x="7673975" y="5464175"/>
          <p14:tracePt t="85448" x="7604125" y="5426075"/>
          <p14:tracePt t="85465" x="7581900" y="5418138"/>
          <p14:tracePt t="85498" x="7581900" y="5410200"/>
          <p14:tracePt t="85515" x="7589838" y="5410200"/>
          <p14:tracePt t="85531" x="7650163" y="5410200"/>
          <p14:tracePt t="85549" x="7864475" y="5410200"/>
          <p14:tracePt t="85565" x="7924800" y="5410200"/>
          <p14:tracePt t="85581" x="8145463" y="5410200"/>
          <p14:tracePt t="85598" x="8229600" y="5410200"/>
          <p14:tracePt t="85615" x="8267700" y="5410200"/>
          <p14:tracePt t="85632" x="8275638" y="5410200"/>
          <p14:tracePt t="85742" x="8267700" y="5410200"/>
          <p14:tracePt t="85750" x="8259763" y="5426075"/>
          <p14:tracePt t="85758" x="8245475" y="5448300"/>
          <p14:tracePt t="85767" x="8229600" y="5456238"/>
          <p14:tracePt t="85782" x="8175625" y="5502275"/>
          <p14:tracePt t="85798" x="8085138" y="5546725"/>
          <p14:tracePt t="85815" x="8001000" y="5578475"/>
          <p14:tracePt t="85832" x="7894638" y="5584825"/>
          <p14:tracePt t="85849" x="7826375" y="5584825"/>
          <p14:tracePt t="85865" x="7750175" y="5584825"/>
          <p14:tracePt t="85882" x="7650163" y="5562600"/>
          <p14:tracePt t="85899" x="7581900" y="5546725"/>
          <p14:tracePt t="85915" x="7513638" y="5546725"/>
          <p14:tracePt t="85932" x="7429500" y="5546725"/>
          <p14:tracePt t="85949" x="7315200" y="5546725"/>
          <p14:tracePt t="85965" x="7285038" y="5546725"/>
          <p14:tracePt t="85982" x="7269163" y="5546725"/>
          <p14:tracePt t="85999" x="7185025" y="5546725"/>
          <p14:tracePt t="86015" x="7040563" y="5546725"/>
          <p14:tracePt t="86032" x="6896100" y="5546725"/>
          <p14:tracePt t="86049" x="6735763" y="5546725"/>
          <p14:tracePt t="86065" x="6583363" y="5546725"/>
          <p14:tracePt t="86082" x="6438900" y="5546725"/>
          <p14:tracePt t="86098" x="6362700" y="5546725"/>
          <p14:tracePt t="86132" x="6354763" y="5546725"/>
          <p14:tracePt t="86149" x="6302375" y="5524500"/>
          <p14:tracePt t="86165" x="6278563" y="5508625"/>
          <p14:tracePt t="86182" x="6248400" y="5486400"/>
          <p14:tracePt t="86199" x="6202363" y="5448300"/>
          <p14:tracePt t="86215" x="6126163" y="5394325"/>
          <p14:tracePt t="86232" x="6042025" y="5303838"/>
          <p14:tracePt t="86249" x="6003925" y="5273675"/>
          <p14:tracePt t="86265" x="5997575" y="5265738"/>
          <p14:tracePt t="86299" x="5997575" y="5249863"/>
          <p14:tracePt t="86315" x="5997575" y="5235575"/>
          <p14:tracePt t="86332" x="6011863" y="5235575"/>
          <p14:tracePt t="86349" x="6019800" y="5235575"/>
          <p14:tracePt t="86494" x="6035675" y="5235575"/>
          <p14:tracePt t="86504" x="6057900" y="5219700"/>
          <p14:tracePt t="86516" x="6073775" y="5203825"/>
          <p14:tracePt t="86532" x="6126163" y="5173663"/>
          <p14:tracePt t="86549" x="6149975" y="5159375"/>
          <p14:tracePt t="86565" x="6164263" y="5159375"/>
          <p14:tracePt t="86630" x="6164263" y="5151438"/>
          <p14:tracePt t="86654" x="6172200" y="5151438"/>
          <p14:tracePt t="86670" x="6188075" y="5165725"/>
          <p14:tracePt t="86680" x="6194425" y="5211763"/>
          <p14:tracePt t="86691" x="6226175" y="5273675"/>
          <p14:tracePt t="86701" x="6294438" y="5418138"/>
          <p14:tracePt t="86715" x="6340475" y="5486400"/>
          <p14:tracePt t="86732" x="6416675" y="5584825"/>
          <p14:tracePt t="86749" x="6446838" y="5600700"/>
          <p14:tracePt t="86782" x="6454775" y="5600700"/>
          <p14:tracePt t="86799" x="6484938" y="5578475"/>
          <p14:tracePt t="86815" x="6492875" y="5516563"/>
          <p14:tracePt t="86832" x="6515100" y="5448300"/>
          <p14:tracePt t="86849" x="6523038" y="5410200"/>
          <p14:tracePt t="86893" x="6530975" y="5402263"/>
          <p14:tracePt t="86901" x="6537325" y="5402263"/>
          <p14:tracePt t="86915" x="6545263" y="5402263"/>
          <p14:tracePt t="86932" x="6583363" y="5402263"/>
          <p14:tracePt t="86949" x="6599238" y="5402263"/>
          <p14:tracePt t="87070" x="6613525" y="5394325"/>
          <p14:tracePt t="87080" x="6645275" y="5380038"/>
          <p14:tracePt t="87090" x="6667500" y="5372100"/>
          <p14:tracePt t="87099" x="6697663" y="5349875"/>
          <p14:tracePt t="87115" x="6789738" y="5311775"/>
          <p14:tracePt t="87132" x="6911975" y="5280025"/>
          <p14:tracePt t="87149" x="7018338" y="5249863"/>
          <p14:tracePt t="87166" x="7026275" y="5241925"/>
          <p14:tracePt t="87238" x="7040563" y="5241925"/>
          <p14:tracePt t="87254" x="7056438" y="5241925"/>
          <p14:tracePt t="87264" x="7070725" y="5241925"/>
          <p14:tracePt t="87275" x="7094538" y="5241925"/>
          <p14:tracePt t="87284" x="7132638" y="5241925"/>
          <p14:tracePt t="87299" x="7192963" y="5241925"/>
          <p14:tracePt t="87302" x="7223125" y="5241925"/>
          <p14:tracePt t="87316" x="7261225" y="5241925"/>
          <p14:tracePt t="87333" x="7345363" y="5241925"/>
          <p14:tracePt t="87366" x="7361238" y="5241925"/>
          <p14:tracePt t="87422" x="7369175" y="5241925"/>
          <p14:tracePt t="87432" x="7391400" y="5249863"/>
          <p14:tracePt t="87449" x="7497763" y="5287963"/>
          <p14:tracePt t="87466" x="7650163" y="5341938"/>
          <p14:tracePt t="87483" x="7788275" y="5380038"/>
          <p14:tracePt t="87499" x="7902575" y="5402263"/>
          <p14:tracePt t="87516" x="7932738" y="5418138"/>
          <p14:tracePt t="87598" x="7940675" y="5418138"/>
          <p14:tracePt t="87950" x="7924800" y="5426075"/>
          <p14:tracePt t="87960" x="7916863" y="5432425"/>
          <p14:tracePt t="87970" x="7908925" y="5432425"/>
          <p14:tracePt t="87983" x="7870825" y="5432425"/>
          <p14:tracePt t="87999" x="7832725" y="5432425"/>
          <p14:tracePt t="88016" x="7788275" y="5432425"/>
          <p14:tracePt t="88032" x="7756525" y="5432425"/>
          <p14:tracePt t="88910" x="7742238" y="5402263"/>
          <p14:tracePt t="88920" x="7688263" y="5356225"/>
          <p14:tracePt t="88933" x="7635875" y="5318125"/>
          <p14:tracePt t="88950" x="7254875" y="5021263"/>
          <p14:tracePt t="88966" x="6858000" y="4708525"/>
          <p14:tracePt t="88983" x="6354763" y="4237038"/>
          <p14:tracePt t="88999" x="5997575" y="3878263"/>
          <p14:tracePt t="89016" x="5799138" y="3603625"/>
          <p14:tracePt t="89032" x="5661025" y="3382963"/>
          <p14:tracePt t="89049" x="5592763" y="3222625"/>
          <p14:tracePt t="89066" x="5546725" y="3116263"/>
          <p14:tracePt t="89083" x="5508625" y="3025775"/>
          <p14:tracePt t="89099" x="5456238" y="2925763"/>
          <p14:tracePt t="89116" x="5380038" y="2819400"/>
          <p14:tracePt t="89132" x="5287963" y="2727325"/>
          <p14:tracePt t="89149" x="5173663" y="2636838"/>
          <p14:tracePt t="89166" x="5127625" y="2598738"/>
          <p14:tracePt t="89183" x="5075238" y="2568575"/>
          <p14:tracePt t="89199" x="5037138" y="2544763"/>
          <p14:tracePt t="89216" x="5021263" y="2530475"/>
          <p14:tracePt t="89326" x="5037138" y="2552700"/>
          <p14:tracePt t="89336" x="5037138" y="2590800"/>
          <p14:tracePt t="89350" x="5037138" y="2682875"/>
          <p14:tracePt t="89367" x="5051425" y="2773363"/>
          <p14:tracePt t="89383" x="5075238" y="2865438"/>
          <p14:tracePt t="89400" x="5121275" y="2949575"/>
          <p14:tracePt t="89417" x="5159375" y="2994025"/>
          <p14:tracePt t="89433" x="5181600" y="3017838"/>
          <p14:tracePt t="90350" x="5203825" y="3017838"/>
          <p14:tracePt t="90359" x="5280025" y="3017838"/>
          <p14:tracePt t="90367" x="5418138" y="3017838"/>
          <p14:tracePt t="90384" x="5897563" y="3017838"/>
          <p14:tracePt t="90400" x="6392863" y="3094038"/>
          <p14:tracePt t="90416" x="6911975" y="3162300"/>
          <p14:tracePt t="90433" x="7345363" y="3208338"/>
          <p14:tracePt t="90450" x="7551738" y="3230563"/>
          <p14:tracePt t="90467" x="7559675" y="3230563"/>
          <p14:tracePt t="90622" x="7559675" y="3238500"/>
          <p14:tracePt t="90662" x="7543800" y="3238500"/>
          <p14:tracePt t="90670" x="7527925" y="3238500"/>
          <p14:tracePt t="90678" x="7513638" y="3238500"/>
          <p14:tracePt t="90686" x="7483475" y="3238500"/>
          <p14:tracePt t="90701" x="7413625" y="3238500"/>
          <p14:tracePt t="90717" x="7307263" y="3238500"/>
          <p14:tracePt t="90734" x="7185025" y="3238500"/>
          <p14:tracePt t="90750" x="7064375" y="3238500"/>
          <p14:tracePt t="90767" x="6964363" y="3238500"/>
          <p14:tracePt t="90784" x="6880225" y="3216275"/>
          <p14:tracePt t="90801" x="6827838" y="3200400"/>
          <p14:tracePt t="90817" x="6811963" y="3178175"/>
          <p14:tracePt t="90834" x="6797675" y="3170238"/>
          <p14:tracePt t="90851" x="6789738" y="3154363"/>
          <p14:tracePt t="90867" x="6789738" y="3146425"/>
          <p14:tracePt t="91726" x="6773863" y="3140075"/>
          <p14:tracePt t="91735" x="6713538" y="3140075"/>
          <p14:tracePt t="91751" x="6392863" y="3140075"/>
          <p14:tracePt t="91768" x="6294438" y="3140075"/>
          <p14:tracePt t="91784" x="6286500" y="3140075"/>
          <p14:tracePt t="91801" x="6218238" y="3140075"/>
          <p14:tracePt t="91818" x="6126163" y="3140075"/>
          <p14:tracePt t="91834" x="6088063" y="3140075"/>
          <p14:tracePt t="91851" x="6057900" y="3140075"/>
          <p14:tracePt t="91868" x="6035675" y="3154363"/>
          <p14:tracePt t="91885" x="5959475" y="3222625"/>
          <p14:tracePt t="91901" x="5875338" y="3260725"/>
          <p14:tracePt t="91923" x="5753100" y="3322638"/>
          <p14:tracePt t="91935" x="5630863" y="3368675"/>
          <p14:tracePt t="91950" x="5554663" y="3413125"/>
          <p14:tracePt t="91967" x="5540375" y="3436938"/>
          <p14:tracePt t="91983" x="5540375" y="3459163"/>
          <p14:tracePt t="92000" x="5540375" y="3475038"/>
          <p14:tracePt t="92017" x="5532438" y="3489325"/>
          <p14:tracePt t="92034" x="5524500" y="3527425"/>
          <p14:tracePt t="92050" x="5516563" y="3573463"/>
          <p14:tracePt t="92067" x="5508625" y="3603625"/>
          <p14:tracePt t="92084" x="5494338" y="3603625"/>
          <p14:tracePt t="92422" x="5494338" y="3597275"/>
          <p14:tracePt t="92437" x="5516563" y="3581400"/>
          <p14:tracePt t="92451" x="5646738" y="3497263"/>
          <p14:tracePt t="92467" x="5775325" y="3444875"/>
          <p14:tracePt t="92484" x="5905500" y="3390900"/>
          <p14:tracePt t="92501" x="6027738" y="3336925"/>
          <p14:tracePt t="92517" x="6073775" y="3306763"/>
          <p14:tracePt t="92534" x="6096000" y="3292475"/>
          <p14:tracePt t="92551" x="6111875" y="3276600"/>
          <p14:tracePt t="92567" x="6126163" y="3260725"/>
          <p14:tracePt t="92584" x="6142038" y="3254375"/>
          <p14:tracePt t="92601" x="6149975" y="3238500"/>
          <p14:tracePt t="92617" x="6172200" y="3238500"/>
          <p14:tracePt t="92634" x="6202363" y="3216275"/>
          <p14:tracePt t="92651" x="6240463" y="3216275"/>
          <p14:tracePt t="92667" x="6294438" y="3192463"/>
          <p14:tracePt t="92684" x="6316663" y="3192463"/>
          <p14:tracePt t="92701" x="6324600" y="3192463"/>
          <p14:tracePt t="92717" x="6332538" y="3192463"/>
          <p14:tracePt t="92774" x="6354763" y="3192463"/>
          <p14:tracePt t="92783" x="6392863" y="3184525"/>
          <p14:tracePt t="92791" x="6446838" y="3162300"/>
          <p14:tracePt t="92801" x="6477000" y="3162300"/>
          <p14:tracePt t="92818" x="6553200" y="3140075"/>
          <p14:tracePt t="92835" x="6621463" y="3101975"/>
          <p14:tracePt t="92851" x="6659563" y="3078163"/>
          <p14:tracePt t="92854" x="6675438" y="3063875"/>
          <p14:tracePt t="92870" x="6675438" y="3055938"/>
          <p14:tracePt t="92885" x="6675438" y="3032125"/>
          <p14:tracePt t="92901" x="6675438" y="3025775"/>
          <p14:tracePt t="92918" x="6667500" y="2994025"/>
          <p14:tracePt t="92935" x="6651625" y="2979738"/>
          <p14:tracePt t="92951" x="6629400" y="2979738"/>
          <p14:tracePt t="92968" x="6621463" y="2979738"/>
          <p14:tracePt t="94158" x="6599238" y="2979738"/>
          <p14:tracePt t="94167" x="6569075" y="2979738"/>
          <p14:tracePt t="94174" x="6530975" y="2979738"/>
          <p14:tracePt t="94185" x="6499225" y="2979738"/>
          <p14:tracePt t="94201" x="6354763" y="2979738"/>
          <p14:tracePt t="94218" x="6142038" y="2979738"/>
          <p14:tracePt t="94235" x="5837238" y="2979738"/>
          <p14:tracePt t="94252" x="5524500" y="2979738"/>
          <p14:tracePt t="94268" x="5227638" y="2963863"/>
          <p14:tracePt t="94285" x="4860925" y="2917825"/>
          <p14:tracePt t="94301" x="4746625" y="2903538"/>
          <p14:tracePt t="94318" x="4740275" y="2903538"/>
          <p14:tracePt t="94422" x="4732338" y="2903538"/>
          <p14:tracePt t="94438" x="4724400" y="2911475"/>
          <p14:tracePt t="94447" x="4724400" y="2917825"/>
          <p14:tracePt t="94455" x="4724400" y="2925763"/>
          <p14:tracePt t="94469" x="4724400" y="2933700"/>
          <p14:tracePt t="104078" x="4724400" y="2941638"/>
          <p14:tracePt t="104087" x="4732338" y="3001963"/>
          <p14:tracePt t="104095" x="4754563" y="3132138"/>
          <p14:tracePt t="104105" x="4770438" y="3284538"/>
          <p14:tracePt t="104125" x="4876800" y="3611563"/>
          <p14:tracePt t="104138" x="4953000" y="3687763"/>
          <p14:tracePt t="104155" x="5165725" y="3848100"/>
          <p14:tracePt t="104171" x="5432425" y="3954463"/>
          <p14:tracePt t="104188" x="5927725" y="4092575"/>
          <p14:tracePt t="104205" x="6302375" y="4191000"/>
          <p14:tracePt t="104221" x="6461125" y="4259263"/>
          <p14:tracePt t="104238" x="6477000" y="4267200"/>
          <p14:tracePt t="104271" x="6477000" y="4283075"/>
          <p14:tracePt t="104288" x="6477000" y="4373563"/>
          <p14:tracePt t="104305" x="6469063" y="4572000"/>
          <p14:tracePt t="104321" x="6469063" y="4792663"/>
          <p14:tracePt t="104338" x="6537325" y="5051425"/>
          <p14:tracePt t="104355" x="6613525" y="5219700"/>
          <p14:tracePt t="104371" x="6697663" y="5334000"/>
          <p14:tracePt t="104388" x="6727825" y="5364163"/>
          <p14:tracePt t="104405" x="6735763" y="5364163"/>
          <p14:tracePt t="104421" x="6751638" y="5364163"/>
          <p14:tracePt t="104438" x="6759575" y="5364163"/>
          <p14:tracePt t="104461" x="6765925" y="5364163"/>
          <p14:tracePt t="104485" x="6765925" y="5349875"/>
          <p14:tracePt t="104509" x="6759575" y="5349875"/>
          <p14:tracePt t="104517" x="6751638" y="5356225"/>
          <p14:tracePt t="104525" x="6751638" y="5387975"/>
          <p14:tracePt t="104538" x="6751638" y="5426075"/>
          <p14:tracePt t="104555" x="6751638" y="5562600"/>
          <p14:tracePt t="104571" x="6743700" y="5676900"/>
          <p14:tracePt t="104589" x="6743700" y="5737225"/>
          <p14:tracePt t="104630" x="6743700" y="5730875"/>
          <p14:tracePt t="104640" x="6735763" y="5692775"/>
          <p14:tracePt t="104656" x="6689725" y="5622925"/>
          <p14:tracePt t="104672" x="6637338" y="5540375"/>
          <p14:tracePt t="104689" x="6607175" y="5494338"/>
          <p14:tracePt t="104705" x="6583363" y="5470525"/>
          <p14:tracePt t="104814" x="6575425" y="5456238"/>
          <p14:tracePt t="104825" x="6545263" y="5440363"/>
          <p14:tracePt t="104839" x="6507163" y="5418138"/>
          <p14:tracePt t="104855" x="6430963" y="5402263"/>
          <p14:tracePt t="104872" x="6392863" y="5394325"/>
          <p14:tracePt t="105030" x="6392863" y="5380038"/>
          <p14:tracePt t="105040" x="6392863" y="5364163"/>
          <p14:tracePt t="105062" x="6392863" y="5356225"/>
          <p14:tracePt t="105073" x="6400800" y="5334000"/>
          <p14:tracePt t="105126" x="6400800" y="5326063"/>
          <p14:tracePt t="105142" x="6400800" y="5318125"/>
          <p14:tracePt t="105152" x="6408738" y="5311775"/>
          <p14:tracePt t="105163" x="6416675" y="5303838"/>
          <p14:tracePt t="105173" x="6430963" y="5280025"/>
          <p14:tracePt t="105189" x="6484938" y="5249863"/>
          <p14:tracePt t="105205" x="6561138" y="5227638"/>
          <p14:tracePt t="105222" x="6651625" y="5211763"/>
          <p14:tracePt t="105239" x="6689725" y="5203825"/>
          <p14:tracePt t="105255" x="6721475" y="5203825"/>
          <p14:tracePt t="105272" x="6773863" y="5203825"/>
          <p14:tracePt t="105289" x="6880225" y="5227638"/>
          <p14:tracePt t="105305" x="6964363" y="5257800"/>
          <p14:tracePt t="105322" x="7064375" y="5280025"/>
          <p14:tracePt t="105339" x="7162800" y="5295900"/>
          <p14:tracePt t="105355" x="7239000" y="5303838"/>
          <p14:tracePt t="105372" x="7269163" y="5303838"/>
          <p14:tracePt t="105405" x="7277100" y="5303838"/>
          <p14:tracePt t="105422" x="7292975" y="5303838"/>
          <p14:tracePt t="105439" x="7345363" y="5287963"/>
          <p14:tracePt t="105455" x="7421563" y="5273675"/>
          <p14:tracePt t="105472" x="7497763" y="5273675"/>
          <p14:tracePt t="105489" x="7559675" y="5273675"/>
          <p14:tracePt t="105506" x="7612063" y="5273675"/>
          <p14:tracePt t="105638" x="7620000" y="5273675"/>
          <p14:tracePt t="105686" x="7620000" y="5287963"/>
          <p14:tracePt t="105696" x="7635875" y="5295900"/>
          <p14:tracePt t="105710" x="7635875" y="5303838"/>
          <p14:tracePt t="105734" x="7635875" y="5311775"/>
          <p14:tracePt t="105766" x="7642225" y="5326063"/>
          <p14:tracePt t="105878" x="7620000" y="5326063"/>
          <p14:tracePt t="105888" x="7597775" y="5326063"/>
          <p14:tracePt t="105899" x="7566025" y="5326063"/>
          <p14:tracePt t="105909" x="7527925" y="5318125"/>
          <p14:tracePt t="105922" x="7497763" y="5318125"/>
          <p14:tracePt t="105939" x="7429500" y="5318125"/>
          <p14:tracePt t="105956" x="7299325" y="5326063"/>
          <p14:tracePt t="105973" x="7070725" y="5402263"/>
          <p14:tracePt t="105989" x="6934200" y="5432425"/>
          <p14:tracePt t="106006" x="6789738" y="5448300"/>
          <p14:tracePt t="106022" x="6667500" y="5448300"/>
          <p14:tracePt t="106039" x="6545263" y="5448300"/>
          <p14:tracePt t="106056" x="6384925" y="5448300"/>
          <p14:tracePt t="106072" x="6210300" y="5448300"/>
          <p14:tracePt t="106089" x="6057900" y="5448300"/>
          <p14:tracePt t="106106" x="5905500" y="5432425"/>
          <p14:tracePt t="106122" x="5791200" y="5418138"/>
          <p14:tracePt t="106139" x="5722938" y="5402263"/>
          <p14:tracePt t="106156" x="5715000" y="5394325"/>
          <p14:tracePt t="106229" x="5707063" y="5394325"/>
          <p14:tracePt t="106237" x="5699125" y="5402263"/>
          <p14:tracePt t="106518" x="5737225" y="5295900"/>
          <p14:tracePt t="106529" x="5913438" y="4892675"/>
          <p14:tracePt t="106540" x="6027738" y="4518025"/>
          <p14:tracePt t="106557" x="6057900" y="3711575"/>
          <p14:tracePt t="106580" x="6057900" y="3292475"/>
          <p14:tracePt t="106591" x="6057900" y="3032125"/>
          <p14:tracePt t="106606" x="6057900" y="2873375"/>
          <p14:tracePt t="106622" x="6057900" y="2803525"/>
          <p14:tracePt t="106639" x="6057900" y="2789238"/>
          <p14:tracePt t="106742" x="6065838" y="2781300"/>
          <p14:tracePt t="106752" x="6080125" y="2789238"/>
          <p14:tracePt t="106761" x="6134100" y="2803525"/>
          <p14:tracePt t="106773" x="6226175" y="2819400"/>
          <p14:tracePt t="106789" x="6354763" y="2803525"/>
          <p14:tracePt t="106806" x="6484938" y="2697163"/>
          <p14:tracePt t="106823" x="6523038" y="2628900"/>
          <p14:tracePt t="106840" x="6537325" y="2620963"/>
          <p14:tracePt t="106918" x="6537325" y="2636838"/>
          <p14:tracePt t="106927" x="6537325" y="2674938"/>
          <p14:tracePt t="106939" x="6537325" y="2720975"/>
          <p14:tracePt t="106956" x="6537325" y="2797175"/>
          <p14:tracePt t="106958" x="6545263" y="2827338"/>
          <p14:tracePt t="106973" x="6545263" y="2865438"/>
          <p14:tracePt t="106989" x="6545263" y="2879725"/>
          <p14:tracePt t="107069" x="6537325" y="2879725"/>
          <p14:tracePt t="107085" x="6523038" y="2879725"/>
          <p14:tracePt t="107101" x="6515100" y="2879725"/>
          <p14:tracePt t="107125" x="6499225" y="2887663"/>
          <p14:tracePt t="107133" x="6484938" y="2903538"/>
          <p14:tracePt t="107141" x="6469063" y="2941638"/>
          <p14:tracePt t="107156" x="6454775" y="2955925"/>
          <p14:tracePt t="107173" x="6430963" y="2987675"/>
          <p14:tracePt t="107189" x="6392863" y="2987675"/>
          <p14:tracePt t="107206" x="6354763" y="2987675"/>
          <p14:tracePt t="107223" x="6308725" y="2987675"/>
          <p14:tracePt t="107239" x="6226175" y="2963863"/>
          <p14:tracePt t="107256" x="6156325" y="2941638"/>
          <p14:tracePt t="107273" x="6080125" y="2925763"/>
          <p14:tracePt t="107289" x="6011863" y="2887663"/>
          <p14:tracePt t="107306" x="5989638" y="2887663"/>
          <p14:tracePt t="107323" x="5943600" y="2873375"/>
          <p14:tracePt t="107339" x="5897563" y="2873375"/>
          <p14:tracePt t="107357" x="5867400" y="2873375"/>
          <p14:tracePt t="107373" x="5851525" y="2873375"/>
          <p14:tracePt t="107390" x="5845175" y="2873375"/>
          <p14:tracePt t="107406" x="5829300" y="2873375"/>
          <p14:tracePt t="107469" x="5821363" y="2873375"/>
          <p14:tracePt t="107477" x="5813425" y="2879725"/>
          <p14:tracePt t="107490" x="5799138" y="2903538"/>
          <p14:tracePt t="107506" x="5768975" y="2925763"/>
          <p14:tracePt t="107523" x="5707063" y="2955925"/>
          <p14:tracePt t="107540" x="5699125" y="2963863"/>
          <p14:tracePt t="107556" x="5676900" y="2979738"/>
          <p14:tracePt t="125486" x="5646738" y="3001963"/>
          <p14:tracePt t="125495" x="5540375" y="3246438"/>
          <p14:tracePt t="125513" x="5273675" y="3840163"/>
          <p14:tracePt t="125529" x="5075238" y="4122738"/>
          <p14:tracePt t="125546" x="4991100" y="4229100"/>
          <p14:tracePt t="125563" x="4906963" y="4343400"/>
          <p14:tracePt t="125579" x="4876800" y="4449763"/>
          <p14:tracePt t="125596" x="4876800" y="4533900"/>
          <p14:tracePt t="125612" x="4945063" y="4618038"/>
          <p14:tracePt t="125629" x="5075238" y="4664075"/>
          <p14:tracePt t="125646" x="5143500" y="4678363"/>
          <p14:tracePt t="125663" x="5211763" y="4694238"/>
          <p14:tracePt t="125679" x="5303838" y="4724400"/>
          <p14:tracePt t="125696" x="5410200" y="4754563"/>
          <p14:tracePt t="125713" x="5600700" y="4838700"/>
          <p14:tracePt t="125729" x="5845175" y="4999038"/>
          <p14:tracePt t="125746" x="6149975" y="5241925"/>
          <p14:tracePt t="125763" x="6484938" y="5630863"/>
          <p14:tracePt t="125779" x="6721475" y="5943600"/>
          <p14:tracePt t="125796" x="6880225" y="6134100"/>
          <p14:tracePt t="125812" x="6972300" y="6172200"/>
          <p14:tracePt t="125829" x="6980238" y="6172200"/>
          <p14:tracePt t="125846" x="6994525" y="6164263"/>
          <p14:tracePt t="125863" x="6994525" y="6118225"/>
          <p14:tracePt t="125879" x="6994525" y="6042025"/>
          <p14:tracePt t="125896" x="6994525" y="6003925"/>
          <p14:tracePt t="125913" x="6994525" y="5989638"/>
          <p14:tracePt t="125929" x="6994525" y="5981700"/>
          <p14:tracePt t="125946" x="7002463" y="5973763"/>
          <p14:tracePt t="125963" x="7010400" y="5965825"/>
          <p14:tracePt t="125980" x="7010400" y="5959475"/>
          <p14:tracePt t="125997" x="7018338" y="5935663"/>
          <p14:tracePt t="126013" x="7018338" y="5921375"/>
          <p14:tracePt t="126030" x="7018338" y="5851525"/>
          <p14:tracePt t="126047" x="7010400" y="5813425"/>
          <p14:tracePt t="126063" x="6972300" y="5730875"/>
          <p14:tracePt t="126080" x="6934200" y="5654675"/>
          <p14:tracePt t="126097" x="6918325" y="5630863"/>
          <p14:tracePt t="126113" x="6911975" y="5600700"/>
          <p14:tracePt t="126130" x="6896100" y="5554663"/>
          <p14:tracePt t="126147" x="6880225" y="5486400"/>
          <p14:tracePt t="126163" x="6858000" y="5426075"/>
          <p14:tracePt t="126180" x="6850063" y="5387975"/>
          <p14:tracePt t="126197" x="6850063" y="5372100"/>
          <p14:tracePt t="127046" x="6850063" y="5364163"/>
          <p14:tracePt t="127056" x="6880225" y="5364163"/>
          <p14:tracePt t="127066" x="6942138" y="5364163"/>
          <p14:tracePt t="127080" x="7078663" y="5364163"/>
          <p14:tracePt t="127097" x="7269163" y="5364163"/>
          <p14:tracePt t="127113" x="7489825" y="5364163"/>
          <p14:tracePt t="127130" x="7704138" y="5364163"/>
          <p14:tracePt t="127147" x="7832725" y="5364163"/>
          <p14:tracePt t="127163" x="7894638" y="5364163"/>
          <p14:tracePt t="127510" x="7878763" y="5364163"/>
          <p14:tracePt t="127520" x="7870825" y="5364163"/>
          <p14:tracePt t="127530" x="7840663" y="5356225"/>
          <p14:tracePt t="127547" x="7810500" y="5349875"/>
          <p14:tracePt t="127563" x="7780338" y="5334000"/>
          <p14:tracePt t="127974" x="7764463" y="5334000"/>
          <p14:tracePt t="127984" x="7756525" y="5334000"/>
          <p14:tracePt t="127997" x="7734300" y="5334000"/>
          <p14:tracePt t="128014" x="7612063" y="5426075"/>
          <p14:tracePt t="128031" x="7497763" y="5494338"/>
          <p14:tracePt t="128047" x="7331075" y="5562600"/>
          <p14:tracePt t="128064" x="7132638" y="5600700"/>
          <p14:tracePt t="128081" x="6926263" y="5608638"/>
          <p14:tracePt t="128097" x="6727825" y="5608638"/>
          <p14:tracePt t="128114" x="6561138" y="5570538"/>
          <p14:tracePt t="128131" x="6416675" y="5508625"/>
          <p14:tracePt t="128147" x="6316663" y="5456238"/>
          <p14:tracePt t="128164" x="6256338" y="5402263"/>
          <p14:tracePt t="128181" x="6248400" y="5387975"/>
          <p14:tracePt t="128197" x="6232525" y="5341938"/>
          <p14:tracePt t="128214" x="6232525" y="5311775"/>
          <p14:tracePt t="128231" x="6232525" y="5273675"/>
          <p14:tracePt t="128247" x="6232525" y="5265738"/>
          <p14:tracePt t="128264" x="6232525" y="5241925"/>
          <p14:tracePt t="128281" x="6232525" y="5219700"/>
          <p14:tracePt t="128297" x="6232525" y="5189538"/>
          <p14:tracePt t="128314" x="6232525" y="5165725"/>
          <p14:tracePt t="128331" x="6232525" y="5143500"/>
          <p14:tracePt t="128347" x="6226175" y="5127625"/>
          <p14:tracePt t="128364" x="6226175" y="5121275"/>
          <p14:tracePt t="128494" x="6226175" y="5135563"/>
          <p14:tracePt t="128504" x="6226175" y="5165725"/>
          <p14:tracePt t="128514" x="6218238" y="5165725"/>
          <p14:tracePt t="128531" x="6210300" y="5197475"/>
          <p14:tracePt t="128547" x="6210300" y="5203825"/>
          <p14:tracePt t="128822" x="6210300" y="5211763"/>
          <p14:tracePt t="128832" x="6210300" y="5249863"/>
          <p14:tracePt t="128848" x="6210300" y="5334000"/>
          <p14:tracePt t="128864" x="6210300" y="5464175"/>
          <p14:tracePt t="128881" x="6264275" y="5592763"/>
          <p14:tracePt t="128898" x="6294438" y="5654675"/>
          <p14:tracePt t="128914" x="6316663" y="5676900"/>
          <p14:tracePt t="128931" x="6324600" y="5684838"/>
          <p14:tracePt t="128966" x="6332538" y="5684838"/>
          <p14:tracePt t="128981" x="6362700" y="5676900"/>
          <p14:tracePt t="128997" x="6423025" y="5616575"/>
          <p14:tracePt t="129014" x="6537325" y="5554663"/>
          <p14:tracePt t="129031" x="6637338" y="5502275"/>
          <p14:tracePt t="129048" x="6727825" y="5464175"/>
          <p14:tracePt t="129064" x="6751638" y="5448300"/>
          <p14:tracePt t="129081" x="6759575" y="5448300"/>
          <p14:tracePt t="129301" x="6759575" y="5456238"/>
          <p14:tracePt t="129309" x="6759575" y="5464175"/>
          <p14:tracePt t="129566" x="6759575" y="5456238"/>
          <p14:tracePt t="129678" x="6765925" y="5448300"/>
          <p14:tracePt t="129702" x="6781800" y="5448300"/>
          <p14:tracePt t="129712" x="6789738" y="5448300"/>
          <p14:tracePt t="129722" x="6797675" y="5448300"/>
          <p14:tracePt t="129731" x="6811963" y="5448300"/>
          <p14:tracePt t="129748" x="6858000" y="5448300"/>
          <p14:tracePt t="129764" x="6918325" y="5432425"/>
          <p14:tracePt t="129781" x="6956425" y="5418138"/>
          <p14:tracePt t="129797" x="6972300" y="5410200"/>
          <p14:tracePt t="129814" x="7002463" y="5410200"/>
          <p14:tracePt t="129831" x="7026275" y="5410200"/>
          <p14:tracePt t="129848" x="7064375" y="5402263"/>
          <p14:tracePt t="129864" x="7108825" y="5394325"/>
          <p14:tracePt t="129881" x="7185025" y="5380038"/>
          <p14:tracePt t="129898" x="7269163" y="5372100"/>
          <p14:tracePt t="129914" x="7361238" y="5341938"/>
          <p14:tracePt t="129931" x="7475538" y="5326063"/>
          <p14:tracePt t="129948" x="7559675" y="5311775"/>
          <p14:tracePt t="129965" x="7650163" y="5295900"/>
          <p14:tracePt t="129981" x="7650163" y="5287963"/>
          <p14:tracePt t="130182" x="7658100" y="5287963"/>
          <p14:tracePt t="130205" x="7673975" y="5287963"/>
          <p14:tracePt t="130213" x="7680325" y="5287963"/>
          <p14:tracePt t="130221" x="7696200" y="5287963"/>
          <p14:tracePt t="130231" x="7704138" y="5287963"/>
          <p14:tracePt t="130248" x="7756525" y="5295900"/>
          <p14:tracePt t="130264" x="7802563" y="5326063"/>
          <p14:tracePt t="130281" x="7848600" y="5341938"/>
          <p14:tracePt t="130298" x="7856538" y="5349875"/>
          <p14:tracePt t="130446" x="7864475" y="5349875"/>
          <p14:tracePt t="130462" x="7864475" y="5341938"/>
          <p14:tracePt t="130598" x="7856538" y="5341938"/>
          <p14:tracePt t="130608" x="7832725" y="5341938"/>
          <p14:tracePt t="130618" x="7794625" y="5356225"/>
          <p14:tracePt t="130631" x="7680325" y="5432425"/>
          <p14:tracePt t="130648" x="7513638" y="5486400"/>
          <p14:tracePt t="130664" x="7315200" y="5540375"/>
          <p14:tracePt t="130681" x="7132638" y="5584825"/>
          <p14:tracePt t="130698" x="6988175" y="5600700"/>
          <p14:tracePt t="130714" x="6880225" y="5622925"/>
          <p14:tracePt t="130731" x="6858000" y="5622925"/>
        </p14:tracePtLst>
      </p14:laserTraceLst>
    </p:ext>
  </p:extLs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5009" t="32577" r="28174" b="21902"/>
          <a:stretch/>
        </p:blipFill>
        <p:spPr>
          <a:xfrm>
            <a:off x="2595771" y="1670754"/>
            <a:ext cx="5859607" cy="4075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312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9511"/>
    </mc:Choice>
    <mc:Fallback xmlns="">
      <p:transition advTm="189511"/>
    </mc:Fallback>
  </mc:AlternateContent>
  <p:extLst>
    <p:ext uri="{3A86A75C-4F4B-4683-9AE1-C65F6400EC91}">
      <p14:laserTraceLst xmlns:p14="http://schemas.microsoft.com/office/powerpoint/2010/main">
        <p14:tracePtLst>
          <p14:tracePt t="1080" x="6850063" y="5622925"/>
          <p14:tracePt t="1088" x="6827838" y="5622925"/>
          <p14:tracePt t="1096" x="6789738" y="5622925"/>
          <p14:tracePt t="1106" x="6697663" y="5584825"/>
          <p14:tracePt t="1123" x="6569075" y="5387975"/>
          <p14:tracePt t="1139" x="6346825" y="5067300"/>
          <p14:tracePt t="1156" x="6096000" y="4778375"/>
          <p14:tracePt t="1172" x="5768975" y="4487863"/>
          <p14:tracePt t="1189" x="5341938" y="4168775"/>
          <p14:tracePt t="1206" x="5059363" y="3916363"/>
          <p14:tracePt t="1223" x="4937125" y="3695700"/>
          <p14:tracePt t="1239" x="4922838" y="3649663"/>
          <p14:tracePt t="1256" x="4914900" y="3429000"/>
          <p14:tracePt t="1272" x="4899025" y="3222625"/>
          <p14:tracePt t="1289" x="4899025" y="3108325"/>
          <p14:tracePt t="1424" x="4899025" y="3070225"/>
          <p14:tracePt t="1432" x="4960938" y="2987675"/>
          <p14:tracePt t="1440" x="4999038" y="2911475"/>
          <p14:tracePt t="1456" x="4999038" y="2879725"/>
          <p14:tracePt t="1472" x="4975225" y="2759075"/>
          <p14:tracePt t="1489" x="4876800" y="2606675"/>
          <p14:tracePt t="1506" x="4694238" y="2454275"/>
          <p14:tracePt t="1522" x="4389438" y="2332038"/>
          <p14:tracePt t="1539" x="3924300" y="2247900"/>
          <p14:tracePt t="1556" x="3482975" y="2232025"/>
          <p14:tracePt t="1573" x="3208338" y="2232025"/>
          <p14:tracePt t="1589" x="3086100" y="2232025"/>
          <p14:tracePt t="1606" x="3055938" y="2232025"/>
          <p14:tracePt t="2024" x="3094038" y="2247900"/>
          <p14:tracePt t="2032" x="3162300" y="2278063"/>
          <p14:tracePt t="2040" x="3192463" y="2286000"/>
          <p14:tracePt t="2056" x="3246438" y="2301875"/>
          <p14:tracePt t="2073" x="3276600" y="2308225"/>
          <p14:tracePt t="2089" x="3352800" y="2308225"/>
          <p14:tracePt t="2106" x="3482975" y="2308225"/>
          <p14:tracePt t="2123" x="3665538" y="2308225"/>
          <p14:tracePt t="2139" x="3848100" y="2263775"/>
          <p14:tracePt t="2156" x="4022725" y="2171700"/>
          <p14:tracePt t="2173" x="4137025" y="2111375"/>
          <p14:tracePt t="2189" x="4206875" y="2057400"/>
          <p14:tracePt t="2304" x="4229100" y="2057400"/>
          <p14:tracePt t="2312" x="4283075" y="2057400"/>
          <p14:tracePt t="2323" x="4359275" y="2065338"/>
          <p14:tracePt t="2339" x="4632325" y="2111375"/>
          <p14:tracePt t="2356" x="5051425" y="2171700"/>
          <p14:tracePt t="2359" x="5219700" y="2179638"/>
          <p14:tracePt t="2373" x="5364163" y="2179638"/>
          <p14:tracePt t="2389" x="5616575" y="2179638"/>
          <p14:tracePt t="2406" x="5722938" y="2179638"/>
          <p14:tracePt t="2464" x="5730875" y="2179638"/>
          <p14:tracePt t="2472" x="5730875" y="2163763"/>
          <p14:tracePt t="2480" x="5715000" y="2163763"/>
          <p14:tracePt t="2489" x="5684838" y="2149475"/>
          <p14:tracePt t="2506" x="5676900" y="2149475"/>
          <p14:tracePt t="2523" x="5638800" y="2163763"/>
          <p14:tracePt t="2540" x="5578475" y="2278063"/>
          <p14:tracePt t="2556" x="5554663" y="2384425"/>
          <p14:tracePt t="2573" x="5524500" y="2454275"/>
          <p14:tracePt t="2590" x="5516563" y="2476500"/>
          <p14:tracePt t="2648" x="5516563" y="2454275"/>
          <p14:tracePt t="2656" x="5516563" y="2422525"/>
          <p14:tracePt t="2664" x="5516563" y="2408238"/>
          <p14:tracePt t="2673" x="5516563" y="2384425"/>
          <p14:tracePt t="2690" x="5516563" y="2339975"/>
          <p14:tracePt t="2706" x="5516563" y="2308225"/>
          <p14:tracePt t="2723" x="5516563" y="2278063"/>
          <p14:tracePt t="2756" x="5516563" y="2270125"/>
          <p14:tracePt t="3120" x="5516563" y="2255838"/>
          <p14:tracePt t="3136" x="5524500" y="2239963"/>
          <p14:tracePt t="3143" x="5562600" y="2232025"/>
          <p14:tracePt t="3156" x="5600700" y="2217738"/>
          <p14:tracePt t="3173" x="5761038" y="2179638"/>
          <p14:tracePt t="3190" x="5943600" y="2163763"/>
          <p14:tracePt t="3207" x="6232525" y="2103438"/>
          <p14:tracePt t="3223" x="6278563" y="2095500"/>
          <p14:tracePt t="3240" x="6370638" y="2065338"/>
          <p14:tracePt t="3256" x="6378575" y="2057400"/>
          <p14:tracePt t="3273" x="6384925" y="2019300"/>
          <p14:tracePt t="3290" x="6384925" y="1951038"/>
          <p14:tracePt t="3307" x="6384925" y="1866900"/>
          <p14:tracePt t="3323" x="6354763" y="1774825"/>
          <p14:tracePt t="3340" x="6324600" y="1736725"/>
          <p14:tracePt t="3357" x="6278563" y="1692275"/>
          <p14:tracePt t="3373" x="6232525" y="1668463"/>
          <p14:tracePt t="3377" x="6210300" y="1668463"/>
          <p14:tracePt t="3390" x="6188075" y="1660525"/>
          <p14:tracePt t="3407" x="6080125" y="1660525"/>
          <p14:tracePt t="3423" x="5959475" y="1676400"/>
          <p14:tracePt t="3440" x="5722938" y="1820863"/>
          <p14:tracePt t="3457" x="5456238" y="2057400"/>
          <p14:tracePt t="3473" x="5227638" y="2324100"/>
          <p14:tracePt t="3490" x="5113338" y="2522538"/>
          <p14:tracePt t="3507" x="5089525" y="2667000"/>
          <p14:tracePt t="3523" x="5097463" y="2759075"/>
          <p14:tracePt t="3540" x="5181600" y="2803525"/>
          <p14:tracePt t="3557" x="5349875" y="2811463"/>
          <p14:tracePt t="3573" x="5654675" y="2697163"/>
          <p14:tracePt t="3590" x="5951538" y="2484438"/>
          <p14:tracePt t="3607" x="6080125" y="2308225"/>
          <p14:tracePt t="3623" x="6126163" y="2103438"/>
          <p14:tracePt t="3640" x="6118225" y="2011363"/>
          <p14:tracePt t="3657" x="5989638" y="1927225"/>
          <p14:tracePt t="3673" x="5775325" y="1858963"/>
          <p14:tracePt t="3690" x="5516563" y="1851025"/>
          <p14:tracePt t="3707" x="5295900" y="1874838"/>
          <p14:tracePt t="3723" x="5165725" y="1989138"/>
          <p14:tracePt t="3740" x="5143500" y="2079625"/>
          <p14:tracePt t="3757" x="5181600" y="2171700"/>
          <p14:tracePt t="3773" x="5265738" y="2187575"/>
          <p14:tracePt t="3790" x="5410200" y="2225675"/>
          <p14:tracePt t="3807" x="5554663" y="2225675"/>
          <p14:tracePt t="3823" x="5578475" y="2209800"/>
          <p14:tracePt t="3840" x="5578475" y="2179638"/>
          <p14:tracePt t="3857" x="5570538" y="2111375"/>
          <p14:tracePt t="3873" x="5486400" y="2057400"/>
          <p14:tracePt t="3890" x="5402263" y="2035175"/>
          <p14:tracePt t="3907" x="5334000" y="2035175"/>
          <p14:tracePt t="3923" x="5303838" y="2041525"/>
          <p14:tracePt t="3940" x="5303838" y="2087563"/>
          <p14:tracePt t="3957" x="5303838" y="2133600"/>
          <p14:tracePt t="3973" x="5356225" y="2179638"/>
          <p14:tracePt t="3990" x="5432425" y="2201863"/>
          <p14:tracePt t="4007" x="5516563" y="2187575"/>
          <p14:tracePt t="4023" x="5532438" y="2149475"/>
          <p14:tracePt t="4040" x="5546725" y="2111375"/>
          <p14:tracePt t="4112" x="5554663" y="2125663"/>
          <p14:tracePt t="4120" x="5570538" y="2163763"/>
          <p14:tracePt t="4128" x="5608638" y="2209800"/>
          <p14:tracePt t="4140" x="5654675" y="2239963"/>
          <p14:tracePt t="4157" x="5761038" y="2301875"/>
          <p14:tracePt t="4173" x="5889625" y="2316163"/>
          <p14:tracePt t="4190" x="5959475" y="2316163"/>
          <p14:tracePt t="4207" x="5997575" y="2316163"/>
          <p14:tracePt t="4207" x="5997575" y="2308225"/>
          <p14:tracePt t="4240" x="5997575" y="2301875"/>
          <p14:tracePt t="4320" x="6003925" y="2308225"/>
          <p14:tracePt t="4327" x="6011863" y="2316163"/>
          <p14:tracePt t="4336" x="6057900" y="2339975"/>
          <p14:tracePt t="4344" x="6065838" y="2339975"/>
          <p14:tracePt t="4357" x="6073775" y="2346325"/>
          <p14:tracePt t="4373" x="6080125" y="2346325"/>
          <p14:tracePt t="4440" x="6073775" y="2346325"/>
          <p14:tracePt t="4448" x="6049963" y="2346325"/>
          <p14:tracePt t="4457" x="6027738" y="2346325"/>
          <p14:tracePt t="4473" x="6003925" y="2346325"/>
          <p14:tracePt t="4490" x="5997575" y="2346325"/>
          <p14:tracePt t="4904" x="5997575" y="2339975"/>
          <p14:tracePt t="4992" x="5973763" y="2354263"/>
          <p14:tracePt t="5000" x="5935663" y="2384425"/>
          <p14:tracePt t="5008" x="5889625" y="2416175"/>
          <p14:tracePt t="5024" x="5783263" y="2460625"/>
          <p14:tracePt t="5040" x="5646738" y="2484438"/>
          <p14:tracePt t="5057" x="5494338" y="2484438"/>
          <p14:tracePt t="5074" x="5356225" y="2446338"/>
          <p14:tracePt t="5090" x="5211763" y="2354263"/>
          <p14:tracePt t="5107" x="5121275" y="2232025"/>
          <p14:tracePt t="5124" x="5037138" y="2073275"/>
          <p14:tracePt t="5140" x="4983163" y="1905000"/>
          <p14:tracePt t="5157" x="4960938" y="1752600"/>
          <p14:tracePt t="5174" x="4960938" y="1616075"/>
          <p14:tracePt t="5191" x="4999038" y="1477963"/>
          <p14:tracePt t="5207" x="5159375" y="1341438"/>
          <p14:tracePt t="5224" x="5334000" y="1311275"/>
          <p14:tracePt t="5240" x="5540375" y="1303338"/>
          <p14:tracePt t="5257" x="5761038" y="1303338"/>
          <p14:tracePt t="5273" x="5965825" y="1325563"/>
          <p14:tracePt t="5290" x="6126163" y="1409700"/>
          <p14:tracePt t="5306" x="6232525" y="1524000"/>
          <p14:tracePt t="5323" x="6278563" y="1676400"/>
          <p14:tracePt t="5340" x="6286500" y="1882775"/>
          <p14:tracePt t="5357" x="6264275" y="2149475"/>
          <p14:tracePt t="5373" x="6142038" y="2454275"/>
          <p14:tracePt t="5390" x="5867400" y="2705100"/>
          <p14:tracePt t="5407" x="5570538" y="2797175"/>
          <p14:tracePt t="5424" x="5197475" y="2797175"/>
          <p14:tracePt t="5440" x="4800600" y="2743200"/>
          <p14:tracePt t="5457" x="4449763" y="2598738"/>
          <p14:tracePt t="5474" x="4251325" y="2408238"/>
          <p14:tracePt t="5490" x="4206875" y="2286000"/>
          <p14:tracePt t="5507" x="4198938" y="2111375"/>
          <p14:tracePt t="5524" x="4259263" y="1920875"/>
          <p14:tracePt t="5540" x="4449763" y="1714500"/>
          <p14:tracePt t="5557" x="4762500" y="1562100"/>
          <p14:tracePt t="5574" x="5059363" y="1477963"/>
          <p14:tracePt t="5591" x="5280025" y="1470025"/>
          <p14:tracePt t="5607" x="5584825" y="1508125"/>
          <p14:tracePt t="5624" x="5753100" y="1616075"/>
          <p14:tracePt t="5641" x="5845175" y="1798638"/>
          <p14:tracePt t="5657" x="5889625" y="2027238"/>
          <p14:tracePt t="5674" x="5889625" y="2278063"/>
          <p14:tracePt t="5691" x="5867400" y="2568575"/>
          <p14:tracePt t="5707" x="5775325" y="2743200"/>
          <p14:tracePt t="5724" x="5638800" y="2841625"/>
          <p14:tracePt t="5741" x="5448300" y="2879725"/>
          <p14:tracePt t="5757" x="5257800" y="2879725"/>
          <p14:tracePt t="5775" x="4930775" y="2674938"/>
          <p14:tracePt t="5791" x="4770438" y="2422525"/>
          <p14:tracePt t="5807" x="4724400" y="2209800"/>
          <p14:tracePt t="5824" x="4702175" y="1973263"/>
          <p14:tracePt t="5841" x="4762500" y="1760538"/>
          <p14:tracePt t="5857" x="4937125" y="1531938"/>
          <p14:tracePt t="5874" x="5219700" y="1387475"/>
          <p14:tracePt t="5891" x="5524500" y="1317625"/>
          <p14:tracePt t="5907" x="5753100" y="1311275"/>
          <p14:tracePt t="5924" x="5965825" y="1349375"/>
          <p14:tracePt t="5941" x="6142038" y="1493838"/>
          <p14:tracePt t="5957" x="6248400" y="1722438"/>
          <p14:tracePt t="5974" x="6270625" y="2027238"/>
          <p14:tracePt t="5991" x="6218238" y="2552700"/>
          <p14:tracePt t="6007" x="6080125" y="2751138"/>
          <p14:tracePt t="6024" x="5889625" y="2835275"/>
          <p14:tracePt t="6041" x="5707063" y="2841625"/>
          <p14:tracePt t="6057" x="5502275" y="2803525"/>
          <p14:tracePt t="6074" x="5295900" y="2659063"/>
          <p14:tracePt t="6091" x="5151438" y="2400300"/>
          <p14:tracePt t="6107" x="5045075" y="2103438"/>
          <p14:tracePt t="6124" x="5029200" y="1820863"/>
          <p14:tracePt t="6141" x="5097463" y="1592263"/>
          <p14:tracePt t="6157" x="5280025" y="1409700"/>
          <p14:tracePt t="6174" x="5546725" y="1295400"/>
          <p14:tracePt t="6191" x="5821363" y="1265238"/>
          <p14:tracePt t="6207" x="6096000" y="1409700"/>
          <p14:tracePt t="6224" x="6156325" y="1630363"/>
          <p14:tracePt t="6241" x="6180138" y="2095500"/>
          <p14:tracePt t="6257" x="6164263" y="2438400"/>
          <p14:tracePt t="6274" x="6088063" y="2628900"/>
          <p14:tracePt t="6291" x="5965825" y="2674938"/>
          <p14:tracePt t="6307" x="5859463" y="2682875"/>
          <p14:tracePt t="6324" x="5745163" y="2644775"/>
          <p14:tracePt t="6341" x="5661025" y="2530475"/>
          <p14:tracePt t="6357" x="5608638" y="2416175"/>
          <p14:tracePt t="6375" x="5608638" y="2308225"/>
          <p14:tracePt t="6391" x="5638800" y="2255838"/>
          <p14:tracePt t="6407" x="5684838" y="2239963"/>
          <p14:tracePt t="6424" x="5707063" y="2239963"/>
          <p14:tracePt t="6744" x="5715000" y="2239963"/>
          <p14:tracePt t="6752" x="5722938" y="2255838"/>
          <p14:tracePt t="6760" x="5745163" y="2270125"/>
          <p14:tracePt t="6775" x="5799138" y="2308225"/>
          <p14:tracePt t="6791" x="5943600" y="2378075"/>
          <p14:tracePt t="6808" x="6134100" y="2438400"/>
          <p14:tracePt t="6824" x="6308725" y="2468563"/>
          <p14:tracePt t="6841" x="6446838" y="2468563"/>
          <p14:tracePt t="6858" x="6561138" y="2468563"/>
          <p14:tracePt t="6874" x="6613525" y="2468563"/>
          <p14:tracePt t="6891" x="6629400" y="2468563"/>
          <p14:tracePt t="6960" x="6645275" y="2468563"/>
          <p14:tracePt t="6968" x="6651625" y="2468563"/>
          <p14:tracePt t="6976" x="6683375" y="2468563"/>
          <p14:tracePt t="6991" x="6759575" y="2468563"/>
          <p14:tracePt t="7008" x="6873875" y="2468563"/>
          <p14:tracePt t="7024" x="7010400" y="2468563"/>
          <p14:tracePt t="7041" x="7132638" y="2468563"/>
          <p14:tracePt t="7058" x="7185025" y="2460625"/>
          <p14:tracePt t="7096" x="7185025" y="2454275"/>
          <p14:tracePt t="7112" x="7185025" y="2438400"/>
          <p14:tracePt t="7125" x="7146925" y="2438400"/>
          <p14:tracePt t="7141" x="7070725" y="2416175"/>
          <p14:tracePt t="7158" x="7040563" y="2400300"/>
          <p14:tracePt t="7287" x="7032625" y="2400300"/>
          <p14:tracePt t="7296" x="7026275" y="2392363"/>
          <p14:tracePt t="7304" x="7018338" y="2384425"/>
          <p14:tracePt t="7312" x="7002463" y="2384425"/>
          <p14:tracePt t="7324" x="6980238" y="2378075"/>
          <p14:tracePt t="7341" x="6918325" y="2346325"/>
          <p14:tracePt t="7358" x="6842125" y="2324100"/>
          <p14:tracePt t="7375" x="6797675" y="2308225"/>
          <p14:tracePt t="7391" x="6773863" y="2293938"/>
          <p14:tracePt t="7448" x="6773863" y="2286000"/>
          <p14:tracePt t="7456" x="6773863" y="2278063"/>
          <p14:tracePt t="7464" x="6765925" y="2263775"/>
          <p14:tracePt t="7475" x="6751638" y="2247900"/>
          <p14:tracePt t="7491" x="6743700" y="2217738"/>
          <p14:tracePt t="7508" x="6735763" y="2193925"/>
          <p14:tracePt t="7525" x="6727825" y="2155825"/>
          <p14:tracePt t="7541" x="6727825" y="2103438"/>
          <p14:tracePt t="7558" x="6727825" y="2065338"/>
          <p14:tracePt t="7575" x="6735763" y="1997075"/>
          <p14:tracePt t="7591" x="6765925" y="1958975"/>
          <p14:tracePt t="7608" x="6804025" y="1943100"/>
          <p14:tracePt t="7625" x="6858000" y="1927225"/>
          <p14:tracePt t="7641" x="6918325" y="1920875"/>
          <p14:tracePt t="7658" x="6972300" y="1920875"/>
          <p14:tracePt t="7675" x="7002463" y="1920875"/>
          <p14:tracePt t="7691" x="7010400" y="1920875"/>
          <p14:tracePt t="7725" x="7040563" y="1965325"/>
          <p14:tracePt t="7741" x="7064375" y="2079625"/>
          <p14:tracePt t="7758" x="7078663" y="2239963"/>
          <p14:tracePt t="7775" x="7078663" y="2416175"/>
          <p14:tracePt t="7791" x="7078663" y="2454275"/>
          <p14:tracePt t="7808" x="7064375" y="2460625"/>
          <p14:tracePt t="7825" x="7040563" y="2460625"/>
          <p14:tracePt t="7842" x="7032625" y="2454275"/>
          <p14:tracePt t="7858" x="7040563" y="2416175"/>
          <p14:tracePt t="7875" x="7094538" y="2339975"/>
          <p14:tracePt t="7891" x="7239000" y="2239963"/>
          <p14:tracePt t="7908" x="7413625" y="2171700"/>
          <p14:tracePt t="7925" x="7612063" y="2149475"/>
          <p14:tracePt t="7941" x="7772400" y="2141538"/>
          <p14:tracePt t="7958" x="7818438" y="2141538"/>
          <p14:tracePt t="8000" x="7818438" y="2149475"/>
          <p14:tracePt t="8184" x="7818438" y="2155825"/>
          <p14:tracePt t="8192" x="7818438" y="2163763"/>
          <p14:tracePt t="8200" x="7810500" y="2171700"/>
          <p14:tracePt t="8208" x="7788275" y="2179638"/>
          <p14:tracePt t="8225" x="7696200" y="2193925"/>
          <p14:tracePt t="8242" x="7612063" y="2201863"/>
          <p14:tracePt t="8258" x="7489825" y="2201863"/>
          <p14:tracePt t="8275" x="7391400" y="2201863"/>
          <p14:tracePt t="8292" x="7369175" y="2201863"/>
          <p14:tracePt t="8464" x="7353300" y="2209800"/>
          <p14:tracePt t="8472" x="7307263" y="2225675"/>
          <p14:tracePt t="8480" x="7254875" y="2239963"/>
          <p14:tracePt t="8492" x="7185025" y="2263775"/>
          <p14:tracePt t="8508" x="7026275" y="2286000"/>
          <p14:tracePt t="8525" x="6904038" y="2301875"/>
          <p14:tracePt t="8542" x="6835775" y="2301875"/>
          <p14:tracePt t="8559" x="6797675" y="2293938"/>
          <p14:tracePt t="8575" x="6781800" y="2286000"/>
          <p14:tracePt t="8592" x="6781800" y="2263775"/>
          <p14:tracePt t="8608" x="6781800" y="2232025"/>
          <p14:tracePt t="8625" x="6781800" y="2193925"/>
          <p14:tracePt t="8642" x="6781800" y="2117725"/>
          <p14:tracePt t="8659" x="6781800" y="2041525"/>
          <p14:tracePt t="8675" x="6811963" y="1965325"/>
          <p14:tracePt t="8692" x="6835775" y="1905000"/>
          <p14:tracePt t="8708" x="6858000" y="1858963"/>
          <p14:tracePt t="8725" x="6873875" y="1820863"/>
          <p14:tracePt t="8742" x="6896100" y="1790700"/>
          <p14:tracePt t="8759" x="6950075" y="1744663"/>
          <p14:tracePt t="8775" x="7048500" y="1722438"/>
          <p14:tracePt t="8792" x="7162800" y="1714500"/>
          <p14:tracePt t="8808" x="7269163" y="1714500"/>
          <p14:tracePt t="8825" x="7345363" y="1714500"/>
          <p14:tracePt t="8842" x="7437438" y="1752600"/>
          <p14:tracePt t="8858" x="7505700" y="1812925"/>
          <p14:tracePt t="8875" x="7589838" y="1920875"/>
          <p14:tracePt t="8892" x="7642225" y="2041525"/>
          <p14:tracePt t="8908" x="7704138" y="2201863"/>
          <p14:tracePt t="8911" x="7718425" y="2286000"/>
          <p14:tracePt t="8925" x="7718425" y="2362200"/>
          <p14:tracePt t="8942" x="7718425" y="2498725"/>
          <p14:tracePt t="8958" x="7620000" y="2651125"/>
          <p14:tracePt t="8975" x="7497763" y="2689225"/>
          <p14:tracePt t="8991" x="7353300" y="2705100"/>
          <p14:tracePt t="9008" x="7146925" y="2689225"/>
          <p14:tracePt t="9025" x="6934200" y="2620963"/>
          <p14:tracePt t="9041" x="6789738" y="2536825"/>
          <p14:tracePt t="9058" x="6721475" y="2454275"/>
          <p14:tracePt t="9075" x="6713538" y="2362200"/>
          <p14:tracePt t="9092" x="6713538" y="2255838"/>
          <p14:tracePt t="9109" x="6789738" y="2125663"/>
          <p14:tracePt t="9125" x="6911975" y="2003425"/>
          <p14:tracePt t="9142" x="7078663" y="1920875"/>
          <p14:tracePt t="9159" x="7323138" y="1844675"/>
          <p14:tracePt t="9175" x="7437438" y="1836738"/>
          <p14:tracePt t="9192" x="7497763" y="1836738"/>
          <p14:tracePt t="9209" x="7505700" y="1836738"/>
          <p14:tracePt t="9225" x="7513638" y="1844675"/>
          <p14:tracePt t="9242" x="7513638" y="1935163"/>
          <p14:tracePt t="9259" x="7513638" y="2073275"/>
          <p14:tracePt t="9275" x="7483475" y="2232025"/>
          <p14:tracePt t="9292" x="7407275" y="2370138"/>
          <p14:tracePt t="9309" x="7307263" y="2446338"/>
          <p14:tracePt t="9325" x="7200900" y="2460625"/>
          <p14:tracePt t="9343" x="7094538" y="2460625"/>
          <p14:tracePt t="9359" x="7064375" y="2438400"/>
          <p14:tracePt t="9375" x="7056438" y="2384425"/>
          <p14:tracePt t="9392" x="7078663" y="2308225"/>
          <p14:tracePt t="9409" x="7094538" y="2270125"/>
          <p14:tracePt t="9425" x="7102475" y="2255838"/>
          <p14:tracePt t="9488" x="7070725" y="2270125"/>
          <p14:tracePt t="9496" x="7018338" y="2278063"/>
          <p14:tracePt t="9509" x="6950075" y="2301875"/>
          <p14:tracePt t="9525" x="6765925" y="2332038"/>
          <p14:tracePt t="9542" x="6591300" y="2332038"/>
          <p14:tracePt t="9559" x="6430963" y="2332038"/>
          <p14:tracePt t="9575" x="6384925" y="2308225"/>
          <p14:tracePt t="9609" x="6378575" y="2293938"/>
          <p14:tracePt t="9625" x="6378575" y="2286000"/>
          <p14:tracePt t="9642" x="6370638" y="2263775"/>
          <p14:tracePt t="9659" x="6354763" y="2247900"/>
          <p14:tracePt t="9675" x="6332538" y="2225675"/>
          <p14:tracePt t="9692" x="6324600" y="2217738"/>
          <p14:tracePt t="9709" x="6308725" y="2209800"/>
          <p14:tracePt t="9768" x="6324600" y="2209800"/>
          <p14:tracePt t="9776" x="6362700" y="2209800"/>
          <p14:tracePt t="9784" x="6416675" y="2217738"/>
          <p14:tracePt t="9792" x="6492875" y="2225675"/>
          <p14:tracePt t="9809" x="6607175" y="2239963"/>
          <p14:tracePt t="9825" x="6713538" y="2255838"/>
          <p14:tracePt t="9842" x="6773863" y="2270125"/>
          <p14:tracePt t="9880" x="6781800" y="2278063"/>
          <p14:tracePt t="9892" x="6781800" y="2286000"/>
          <p14:tracePt t="9909" x="6713538" y="2308225"/>
          <p14:tracePt t="9911" x="6659563" y="2324100"/>
          <p14:tracePt t="9925" x="6599238" y="2339975"/>
          <p14:tracePt t="9943" x="6400800" y="2346325"/>
          <p14:tracePt t="9958" x="6362700" y="2346325"/>
          <p14:tracePt t="9975" x="6332538" y="2346325"/>
          <p14:tracePt t="10009" x="6340475" y="2346325"/>
          <p14:tracePt t="10025" x="6392863" y="2339975"/>
          <p14:tracePt t="10042" x="6454775" y="2332038"/>
          <p14:tracePt t="10059" x="6469063" y="2332038"/>
          <p14:tracePt t="10104" x="6461125" y="2332038"/>
          <p14:tracePt t="10111" x="6416675" y="2332038"/>
          <p14:tracePt t="10126" x="6384925" y="2346325"/>
          <p14:tracePt t="10143" x="6248400" y="2378075"/>
          <p14:tracePt t="10159" x="6226175" y="2384425"/>
          <p14:tracePt t="10199" x="6256338" y="2384425"/>
          <p14:tracePt t="10209" x="6324600" y="2384425"/>
          <p14:tracePt t="10226" x="6530975" y="2384425"/>
          <p14:tracePt t="10242" x="6713538" y="2384425"/>
          <p14:tracePt t="10259" x="6735763" y="2384425"/>
          <p14:tracePt t="10296" x="6713538" y="2384425"/>
          <p14:tracePt t="10309" x="6659563" y="2384425"/>
          <p14:tracePt t="10326" x="6569075" y="2392363"/>
          <p14:tracePt t="10343" x="6523038" y="2408238"/>
          <p14:tracePt t="10376" x="6515100" y="2408238"/>
          <p14:tracePt t="10392" x="6591300" y="2438400"/>
          <p14:tracePt t="10409" x="6743700" y="2446338"/>
          <p14:tracePt t="10426" x="6904038" y="2476500"/>
          <p14:tracePt t="10442" x="6934200" y="2476500"/>
          <p14:tracePt t="10476" x="6865938" y="2476500"/>
          <p14:tracePt t="10492" x="6713538" y="2468563"/>
          <p14:tracePt t="10509" x="6537325" y="2468563"/>
          <p14:tracePt t="10526" x="6423025" y="2468563"/>
          <p14:tracePt t="10542" x="6408738" y="2468563"/>
          <p14:tracePt t="10560" x="6416675" y="2468563"/>
          <p14:tracePt t="10576" x="6492875" y="2468563"/>
          <p14:tracePt t="10593" x="6621463" y="2468563"/>
          <p14:tracePt t="10609" x="6751638" y="2468563"/>
          <p14:tracePt t="10626" x="6789738" y="2468563"/>
          <p14:tracePt t="12448" x="6735763" y="2468563"/>
          <p14:tracePt t="12456" x="6645275" y="2468563"/>
          <p14:tracePt t="12464" x="6454775" y="2468563"/>
          <p14:tracePt t="12476" x="6240463" y="2492375"/>
          <p14:tracePt t="12493" x="5889625" y="2522538"/>
          <p14:tracePt t="12510" x="5707063" y="2544763"/>
          <p14:tracePt t="12527" x="5562600" y="2544763"/>
          <p14:tracePt t="12543" x="5516563" y="2536825"/>
          <p14:tracePt t="12560" x="5502275" y="2530475"/>
          <p14:tracePt t="12577" x="5464175" y="2522538"/>
          <p14:tracePt t="12593" x="5402263" y="2514600"/>
          <p14:tracePt t="12610" x="5318125" y="2498725"/>
          <p14:tracePt t="12627" x="5211763" y="2476500"/>
          <p14:tracePt t="12643" x="5105400" y="2460625"/>
          <p14:tracePt t="12660" x="5059363" y="2446338"/>
          <p14:tracePt t="12677" x="5037138" y="2438400"/>
          <p14:tracePt t="12712" x="5037138" y="2430463"/>
          <p14:tracePt t="12727" x="5051425" y="2400300"/>
          <p14:tracePt t="12743" x="5097463" y="2354263"/>
          <p14:tracePt t="12760" x="5151438" y="2324100"/>
          <p14:tracePt t="12777" x="5197475" y="2293938"/>
          <p14:tracePt t="12793" x="5235575" y="2263775"/>
          <p14:tracePt t="12810" x="5287963" y="2217738"/>
          <p14:tracePt t="12827" x="5318125" y="2193925"/>
          <p14:tracePt t="12843" x="5341938" y="2171700"/>
          <p14:tracePt t="12860" x="5349875" y="2155825"/>
          <p14:tracePt t="12877" x="5364163" y="2125663"/>
          <p14:tracePt t="12893" x="5380038" y="2117725"/>
          <p14:tracePt t="12910" x="5394325" y="2103438"/>
          <p14:tracePt t="12927" x="5410200" y="2073275"/>
          <p14:tracePt t="12929" x="5426075" y="2057400"/>
          <p14:tracePt t="12943" x="5440363" y="2019300"/>
          <p14:tracePt t="12960" x="5456238" y="1981200"/>
          <p14:tracePt t="12977" x="5470525" y="1943100"/>
          <p14:tracePt t="12993" x="5486400" y="1889125"/>
          <p14:tracePt t="13010" x="5502275" y="1858963"/>
          <p14:tracePt t="13027" x="5516563" y="1836738"/>
          <p14:tracePt t="13043" x="5540375" y="1812925"/>
          <p14:tracePt t="13060" x="5578475" y="1798638"/>
          <p14:tracePt t="13077" x="5676900" y="1782763"/>
          <p14:tracePt t="13093" x="5851525" y="1752600"/>
          <p14:tracePt t="13110" x="6103938" y="1744663"/>
          <p14:tracePt t="13127" x="6332538" y="1744663"/>
          <p14:tracePt t="13143" x="6583363" y="1744663"/>
          <p14:tracePt t="13160" x="6705600" y="1736725"/>
          <p14:tracePt t="13177" x="6842125" y="1730375"/>
          <p14:tracePt t="13193" x="6956425" y="1698625"/>
          <p14:tracePt t="13210" x="7078663" y="1668463"/>
          <p14:tracePt t="13227" x="7200900" y="1630363"/>
          <p14:tracePt t="13244" x="7277100" y="1616075"/>
          <p14:tracePt t="13260" x="7345363" y="1616075"/>
          <p14:tracePt t="13277" x="7369175" y="1616075"/>
          <p14:tracePt t="13293" x="7399338" y="1616075"/>
          <p14:tracePt t="13310" x="7475538" y="1668463"/>
          <p14:tracePt t="13327" x="7589838" y="1806575"/>
          <p14:tracePt t="13343" x="7673975" y="1912938"/>
          <p14:tracePt t="13360" x="7742238" y="2019300"/>
          <p14:tracePt t="13377" x="7756525" y="2057400"/>
          <p14:tracePt t="13416" x="7734300" y="2057400"/>
          <p14:tracePt t="13427" x="7696200" y="2057400"/>
          <p14:tracePt t="13444" x="7543800" y="2057400"/>
          <p14:tracePt t="13460" x="7231063" y="2003425"/>
          <p14:tracePt t="13477" x="6811963" y="1927225"/>
          <p14:tracePt t="13493" x="6454775" y="1905000"/>
          <p14:tracePt t="13510" x="6210300" y="1889125"/>
          <p14:tracePt t="13527" x="6035675" y="1889125"/>
          <p14:tracePt t="13543" x="5851525" y="1943100"/>
          <p14:tracePt t="13560" x="5737225" y="2049463"/>
          <p14:tracePt t="13577" x="5616575" y="2163763"/>
          <p14:tracePt t="13593" x="5502275" y="2255838"/>
          <p14:tracePt t="13610" x="5426075" y="2293938"/>
          <p14:tracePt t="13627" x="5410200" y="2301875"/>
          <p14:tracePt t="13664" x="5402263" y="2247900"/>
          <p14:tracePt t="13677" x="5402263" y="2179638"/>
          <p14:tracePt t="13693" x="5402263" y="2057400"/>
          <p14:tracePt t="13711" x="5402263" y="1882775"/>
          <p14:tracePt t="13727" x="5426075" y="1844675"/>
          <p14:tracePt t="13744" x="5600700" y="1752600"/>
          <p14:tracePt t="13760" x="5867400" y="1744663"/>
          <p14:tracePt t="13777" x="6324600" y="1744663"/>
          <p14:tracePt t="13794" x="6735763" y="1782763"/>
          <p14:tracePt t="13810" x="7116763" y="1897063"/>
          <p14:tracePt t="13827" x="7421563" y="2019300"/>
          <p14:tracePt t="13844" x="7521575" y="2073275"/>
          <p14:tracePt t="13860" x="7527925" y="2079625"/>
          <p14:tracePt t="13894" x="7527925" y="2087563"/>
          <p14:tracePt t="13911" x="7391400" y="2133600"/>
          <p14:tracePt t="13927" x="7170738" y="2171700"/>
          <p14:tracePt t="13944" x="6858000" y="2209800"/>
          <p14:tracePt t="13960" x="6492875" y="2247900"/>
          <p14:tracePt t="13977" x="6278563" y="2255838"/>
          <p14:tracePt t="13994" x="6202363" y="2278063"/>
          <p14:tracePt t="14010" x="6188075" y="2278063"/>
          <p14:tracePt t="14044" x="6188075" y="2286000"/>
          <p14:tracePt t="14060" x="6202363" y="2293938"/>
          <p14:tracePt t="14077" x="6218238" y="2301875"/>
          <p14:tracePt t="14094" x="6264275" y="2316163"/>
          <p14:tracePt t="14111" x="6484938" y="2332038"/>
          <p14:tracePt t="14127" x="6621463" y="2332038"/>
          <p14:tracePt t="14144" x="6713538" y="2332038"/>
          <p14:tracePt t="14160" x="6759575" y="2332038"/>
          <p14:tracePt t="14177" x="6765925" y="2332038"/>
          <p14:tracePt t="14240" x="6765925" y="2339975"/>
          <p14:tracePt t="14248" x="6759575" y="2362200"/>
          <p14:tracePt t="14256" x="6743700" y="2392363"/>
          <p14:tracePt t="14263" x="6721475" y="2422525"/>
          <p14:tracePt t="14277" x="6689725" y="2460625"/>
          <p14:tracePt t="14294" x="6629400" y="2552700"/>
          <p14:tracePt t="14311" x="6583363" y="2651125"/>
          <p14:tracePt t="14327" x="6575425" y="2674938"/>
          <p14:tracePt t="14344" x="6561138" y="2697163"/>
          <p14:tracePt t="21432" x="6537325" y="2697163"/>
          <p14:tracePt t="21440" x="6523038" y="2697163"/>
          <p14:tracePt t="21448" x="6507163" y="2697163"/>
          <p14:tracePt t="21463" x="6469063" y="2689225"/>
          <p14:tracePt t="21480" x="6446838" y="2674938"/>
          <p14:tracePt t="21496" x="6408738" y="2674938"/>
          <p14:tracePt t="21513" x="6362700" y="2674938"/>
          <p14:tracePt t="21530" x="6308725" y="2674938"/>
          <p14:tracePt t="21546" x="6202363" y="2674938"/>
          <p14:tracePt t="21563" x="6111875" y="2674938"/>
          <p14:tracePt t="21580" x="6011863" y="2682875"/>
          <p14:tracePt t="21597" x="5897563" y="2697163"/>
          <p14:tracePt t="21613" x="5783263" y="2720975"/>
          <p14:tracePt t="21630" x="5730875" y="2727325"/>
          <p14:tracePt t="21646" x="5722938" y="2727325"/>
          <p14:tracePt t="21720" x="5715000" y="2727325"/>
          <p14:tracePt t="21760" x="5699125" y="2727325"/>
          <p14:tracePt t="21768" x="5699125" y="2720975"/>
          <p14:tracePt t="21780" x="5699125" y="2705100"/>
          <p14:tracePt t="21796" x="5699125" y="2682875"/>
          <p14:tracePt t="21813" x="5684838" y="2659063"/>
          <p14:tracePt t="21830" x="5684838" y="2644775"/>
          <p14:tracePt t="21847" x="5684838" y="2628900"/>
          <p14:tracePt t="21863" x="5684838" y="2613025"/>
          <p14:tracePt t="21880" x="5684838" y="2590800"/>
          <p14:tracePt t="21896" x="5684838" y="2560638"/>
          <p14:tracePt t="21913" x="5684838" y="2536825"/>
          <p14:tracePt t="21930" x="5684838" y="2522538"/>
          <p14:tracePt t="21946" x="5684838" y="2514600"/>
          <p14:tracePt t="22760" x="5676900" y="2514600"/>
          <p14:tracePt t="22767" x="5646738" y="2514600"/>
          <p14:tracePt t="22776" x="5584825" y="2574925"/>
          <p14:tracePt t="22784" x="5532438" y="2620963"/>
          <p14:tracePt t="22797" x="5502275" y="2682875"/>
          <p14:tracePt t="22813" x="5440363" y="2827338"/>
          <p14:tracePt t="22831" x="5318125" y="3108325"/>
          <p14:tracePt t="22847" x="5189538" y="3314700"/>
          <p14:tracePt t="22864" x="5051425" y="3505200"/>
          <p14:tracePt t="22880" x="4868863" y="3665538"/>
          <p14:tracePt t="22897" x="4640263" y="3771900"/>
          <p14:tracePt t="22913" x="4419600" y="3817938"/>
          <p14:tracePt t="22930" x="4251325" y="3817938"/>
          <p14:tracePt t="22947" x="4137025" y="3817938"/>
          <p14:tracePt t="22964" x="4098925" y="3817938"/>
          <p14:tracePt t="22980" x="4092575" y="3817938"/>
          <p14:tracePt t="23040" x="4084638" y="3817938"/>
          <p14:tracePt t="23048" x="4054475" y="3825875"/>
          <p14:tracePt t="23056" x="4030663" y="3848100"/>
          <p14:tracePt t="23064" x="4000500" y="3878263"/>
          <p14:tracePt t="23080" x="3916363" y="3946525"/>
          <p14:tracePt t="23097" x="3848100" y="4000500"/>
          <p14:tracePt t="23114" x="3794125" y="4038600"/>
          <p14:tracePt t="23130" x="3763963" y="4054475"/>
          <p14:tracePt t="23147" x="3756025" y="4054475"/>
          <p14:tracePt t="23240" x="3749675" y="4054475"/>
          <p14:tracePt t="23248" x="3733800" y="4054475"/>
          <p14:tracePt t="23256" x="3711575" y="4054475"/>
          <p14:tracePt t="23264" x="3687763" y="4054475"/>
          <p14:tracePt t="23280" x="3641725" y="4054475"/>
          <p14:tracePt t="23297" x="3611563" y="4054475"/>
          <p14:tracePt t="23314" x="3581400" y="4054475"/>
          <p14:tracePt t="23330" x="3535363" y="4060825"/>
          <p14:tracePt t="23347" x="3513138" y="4060825"/>
          <p14:tracePt t="23364" x="3497263" y="4076700"/>
          <p14:tracePt t="23520" x="3489325" y="4076700"/>
          <p14:tracePt t="23528" x="3482975" y="4076700"/>
          <p14:tracePt t="23535" x="3475038" y="4076700"/>
          <p14:tracePt t="23547" x="3459163" y="4076700"/>
          <p14:tracePt t="23564" x="3451225" y="4076700"/>
          <p14:tracePt t="24200" x="3475038" y="4084638"/>
          <p14:tracePt t="24208" x="3527425" y="4092575"/>
          <p14:tracePt t="24216" x="3603625" y="4114800"/>
          <p14:tracePt t="24231" x="3840163" y="4168775"/>
          <p14:tracePt t="24247" x="4237038" y="4213225"/>
          <p14:tracePt t="24264" x="4686300" y="4251325"/>
          <p14:tracePt t="24281" x="5121275" y="4251325"/>
          <p14:tracePt t="24297" x="5410200" y="4251325"/>
          <p14:tracePt t="24314" x="5630863" y="4251325"/>
          <p14:tracePt t="24331" x="5807075" y="4251325"/>
          <p14:tracePt t="24347" x="5921375" y="4251325"/>
          <p14:tracePt t="24364" x="5973763" y="4251325"/>
          <p14:tracePt t="24381" x="6003925" y="4244975"/>
          <p14:tracePt t="24397" x="6011863" y="4237038"/>
          <p14:tracePt t="24439" x="6027738" y="4237038"/>
          <p14:tracePt t="24448" x="6035675" y="4237038"/>
          <p14:tracePt t="24464" x="6096000" y="4229100"/>
          <p14:tracePt t="24481" x="6188075" y="4213225"/>
          <p14:tracePt t="24497" x="6270625" y="4206875"/>
          <p14:tracePt t="24514" x="6324600" y="4198938"/>
          <p14:tracePt t="24531" x="6332538" y="4198938"/>
          <p14:tracePt t="24547" x="6346825" y="4198938"/>
          <p14:tracePt t="24592" x="6346825" y="4191000"/>
          <p14:tracePt t="24615" x="6346825" y="4175125"/>
          <p14:tracePt t="24624" x="6346825" y="4168775"/>
          <p14:tracePt t="24632" x="6346825" y="4160838"/>
          <p14:tracePt t="24647" x="6332538" y="4137025"/>
          <p14:tracePt t="24664" x="6316663" y="4106863"/>
          <p14:tracePt t="24681" x="6316663" y="4084638"/>
          <p14:tracePt t="24698" x="6302375" y="4054475"/>
          <p14:tracePt t="24714" x="6302375" y="4046538"/>
          <p14:tracePt t="24731" x="6294438" y="4030663"/>
          <p14:tracePt t="24748" x="6294438" y="4008438"/>
          <p14:tracePt t="24764" x="6294438" y="4000500"/>
          <p14:tracePt t="24781" x="6294438" y="3992563"/>
          <p14:tracePt t="24798" x="6294438" y="3984625"/>
          <p14:tracePt t="24880" x="6294438" y="3978275"/>
          <p14:tracePt t="24888" x="6294438" y="3970338"/>
          <p14:tracePt t="24904" x="6294438" y="3962400"/>
          <p14:tracePt t="24919" x="6294438" y="3954463"/>
          <p14:tracePt t="24944" x="6294438" y="3946525"/>
          <p14:tracePt t="25112" x="6294438" y="3940175"/>
          <p14:tracePt t="25120" x="6270625" y="3940175"/>
          <p14:tracePt t="25131" x="6240463" y="3940175"/>
          <p14:tracePt t="25148" x="6172200" y="3940175"/>
          <p14:tracePt t="25164" x="6111875" y="3940175"/>
          <p14:tracePt t="25181" x="6088063" y="3940175"/>
          <p14:tracePt t="25198" x="6080125" y="3940175"/>
          <p14:tracePt t="25256" x="6073775" y="3932238"/>
          <p14:tracePt t="25264" x="6073775" y="3924300"/>
          <p14:tracePt t="25272" x="6080125" y="3924300"/>
          <p14:tracePt t="25281" x="6088063" y="3916363"/>
          <p14:tracePt t="25298" x="6111875" y="3886200"/>
          <p14:tracePt t="25315" x="6111875" y="3863975"/>
          <p14:tracePt t="25331" x="6126163" y="3832225"/>
          <p14:tracePt t="25348" x="6134100" y="3802063"/>
          <p14:tracePt t="25364" x="6142038" y="3787775"/>
          <p14:tracePt t="25520" x="6149975" y="3832225"/>
          <p14:tracePt t="25528" x="6149975" y="3886200"/>
          <p14:tracePt t="25535" x="6149975" y="3962400"/>
          <p14:tracePt t="25548" x="6149975" y="4022725"/>
          <p14:tracePt t="25564" x="6149975" y="4122738"/>
          <p14:tracePt t="25581" x="6149975" y="4191000"/>
          <p14:tracePt t="25598" x="6149975" y="4206875"/>
          <p14:tracePt t="25751" x="6149975" y="4191000"/>
          <p14:tracePt t="25760" x="6149975" y="4183063"/>
          <p14:tracePt t="25767" x="6142038" y="4175125"/>
          <p14:tracePt t="25781" x="6096000" y="4152900"/>
          <p14:tracePt t="25798" x="5821363" y="4114800"/>
          <p14:tracePt t="25815" x="5135563" y="4054475"/>
          <p14:tracePt t="25831" x="4884738" y="4038600"/>
          <p14:tracePt t="25848" x="4778375" y="4030663"/>
          <p14:tracePt t="25865" x="4770438" y="4030663"/>
          <p14:tracePt t="25881" x="4822825" y="4030663"/>
          <p14:tracePt t="25898" x="5006975" y="4030663"/>
          <p14:tracePt t="25915" x="5197475" y="4030663"/>
          <p14:tracePt t="25931" x="5341938" y="4016375"/>
          <p14:tracePt t="25948" x="5380038" y="4008438"/>
          <p14:tracePt t="25965" x="5394325" y="4000500"/>
          <p14:tracePt t="25981" x="5394325" y="3984625"/>
          <p14:tracePt t="25998" x="5394325" y="3978275"/>
          <p14:tracePt t="26015" x="5394325" y="3946525"/>
          <p14:tracePt t="26031" x="5394325" y="3916363"/>
          <p14:tracePt t="26048" x="5426075" y="3878263"/>
          <p14:tracePt t="26065" x="5470525" y="3825875"/>
          <p14:tracePt t="26081" x="5516563" y="3771900"/>
          <p14:tracePt t="26098" x="5532438" y="3733800"/>
          <p14:tracePt t="26115" x="5540375" y="3717925"/>
          <p14:tracePt t="26131" x="5540375" y="3703638"/>
          <p14:tracePt t="26148" x="5540375" y="3695700"/>
          <p14:tracePt t="26165" x="5540375" y="3673475"/>
          <p14:tracePt t="26182" x="5486400" y="3665538"/>
          <p14:tracePt t="26198" x="5380038" y="3635375"/>
          <p14:tracePt t="26215" x="5197475" y="3619500"/>
          <p14:tracePt t="26231" x="4816475" y="3551238"/>
          <p14:tracePt t="26248" x="4511675" y="3521075"/>
          <p14:tracePt t="26265" x="4267200" y="3482975"/>
          <p14:tracePt t="26281" x="4076700" y="3475038"/>
          <p14:tracePt t="26298" x="3902075" y="3475038"/>
          <p14:tracePt t="26315" x="3779838" y="3475038"/>
          <p14:tracePt t="26331" x="3665538" y="3489325"/>
          <p14:tracePt t="26348" x="3535363" y="3527425"/>
          <p14:tracePt t="26365" x="3390900" y="3597275"/>
          <p14:tracePt t="26381" x="3254375" y="3695700"/>
          <p14:tracePt t="26399" x="3124200" y="3856038"/>
          <p14:tracePt t="26415" x="3101975" y="3902075"/>
          <p14:tracePt t="26431" x="3094038" y="4046538"/>
          <p14:tracePt t="26448" x="3116263" y="4122738"/>
          <p14:tracePt t="26465" x="3260725" y="4237038"/>
          <p14:tracePt t="26482" x="3611563" y="4351338"/>
          <p14:tracePt t="26498" x="4191000" y="4419600"/>
          <p14:tracePt t="26515" x="4876800" y="4427538"/>
          <p14:tracePt t="26532" x="5570538" y="4381500"/>
          <p14:tracePt t="26548" x="6134100" y="4259263"/>
          <p14:tracePt t="26565" x="6537325" y="4114800"/>
          <p14:tracePt t="26582" x="6735763" y="4008438"/>
          <p14:tracePt t="26599" x="6811963" y="3886200"/>
          <p14:tracePt t="26615" x="6819900" y="3848100"/>
          <p14:tracePt t="26632" x="6819900" y="3679825"/>
          <p14:tracePt t="26648" x="6789738" y="3565525"/>
          <p14:tracePt t="26665" x="6735763" y="3444875"/>
          <p14:tracePt t="26682" x="6629400" y="3330575"/>
          <p14:tracePt t="26698" x="6416675" y="3208338"/>
          <p14:tracePt t="26715" x="6011863" y="3063875"/>
          <p14:tracePt t="26732" x="5540375" y="2933700"/>
          <p14:tracePt t="26748" x="5089525" y="2849563"/>
          <p14:tracePt t="26765" x="4670425" y="2827338"/>
          <p14:tracePt t="26782" x="4335463" y="2827338"/>
          <p14:tracePt t="26799" x="3771900" y="2887663"/>
          <p14:tracePt t="26815" x="3444875" y="3025775"/>
          <p14:tracePt t="26832" x="3116263" y="3208338"/>
          <p14:tracePt t="26848" x="2765425" y="3436938"/>
          <p14:tracePt t="26865" x="2522538" y="3641725"/>
          <p14:tracePt t="26882" x="2370138" y="3825875"/>
          <p14:tracePt t="26898" x="2263775" y="3992563"/>
          <p14:tracePt t="26915" x="2232025" y="4098925"/>
          <p14:tracePt t="26932" x="2232025" y="4183063"/>
          <p14:tracePt t="26948" x="2293938" y="4305300"/>
          <p14:tracePt t="26951" x="2362200" y="4351338"/>
          <p14:tracePt t="26965" x="2514600" y="4403725"/>
          <p14:tracePt t="26982" x="2987675" y="4449763"/>
          <p14:tracePt t="26999" x="4084638" y="4449763"/>
          <p14:tracePt t="27015" x="4991100" y="4335463"/>
          <p14:tracePt t="27032" x="5768975" y="4130675"/>
          <p14:tracePt t="27048" x="6149975" y="3940175"/>
          <p14:tracePt t="27065" x="6270625" y="3810000"/>
          <p14:tracePt t="27082" x="6308725" y="3695700"/>
          <p14:tracePt t="27098" x="6308725" y="3559175"/>
          <p14:tracePt t="27115" x="6240463" y="3398838"/>
          <p14:tracePt t="27132" x="6111875" y="3260725"/>
          <p14:tracePt t="27148" x="5997575" y="3162300"/>
          <p14:tracePt t="27165" x="5859463" y="3086100"/>
          <p14:tracePt t="27182" x="5684838" y="3055938"/>
          <p14:tracePt t="27199" x="5089525" y="3048000"/>
          <p14:tracePt t="27215" x="4533900" y="3048000"/>
          <p14:tracePt t="27232" x="3902075" y="3162300"/>
          <p14:tracePt t="27248" x="3292475" y="3406775"/>
          <p14:tracePt t="27265" x="2827338" y="3635375"/>
          <p14:tracePt t="27282" x="2568575" y="3856038"/>
          <p14:tracePt t="27298" x="2446338" y="4060825"/>
          <p14:tracePt t="27315" x="2446338" y="4191000"/>
          <p14:tracePt t="27332" x="2514600" y="4321175"/>
          <p14:tracePt t="27349" x="2765425" y="4495800"/>
          <p14:tracePt t="27365" x="3246438" y="4640263"/>
          <p14:tracePt t="27382" x="3802063" y="4732338"/>
          <p14:tracePt t="27399" x="4618038" y="4762500"/>
          <p14:tracePt t="27415" x="4983163" y="4694238"/>
          <p14:tracePt t="27432" x="5249863" y="4533900"/>
          <p14:tracePt t="27449" x="5334000" y="4397375"/>
          <p14:tracePt t="27465" x="5341938" y="4251325"/>
          <p14:tracePt t="27482" x="5334000" y="4060825"/>
          <p14:tracePt t="27499" x="5227638" y="3878263"/>
          <p14:tracePt t="27515" x="5075238" y="3711575"/>
          <p14:tracePt t="27532" x="4846638" y="3597275"/>
          <p14:tracePt t="27548" x="4579938" y="3535363"/>
          <p14:tracePt t="27565" x="4335463" y="3521075"/>
          <p14:tracePt t="27581" x="4084638" y="3543300"/>
          <p14:tracePt t="27598" x="3940175" y="3603625"/>
          <p14:tracePt t="27615" x="3878263" y="3641725"/>
          <p14:tracePt t="27744" x="3878263" y="3657600"/>
          <p14:tracePt t="27751" x="3878263" y="3679825"/>
          <p14:tracePt t="27760" x="3878263" y="3711575"/>
          <p14:tracePt t="27767" x="3878263" y="3717925"/>
          <p14:tracePt t="27782" x="3878263" y="3749675"/>
          <p14:tracePt t="27799" x="3932238" y="3787775"/>
          <p14:tracePt t="27872" x="4137025" y="3787775"/>
          <p14:tracePt t="27880" x="4549775" y="3771900"/>
          <p14:tracePt t="27888" x="4800600" y="3771900"/>
          <p14:tracePt t="27899" x="4968875" y="3771900"/>
          <p14:tracePt t="27915" x="5295900" y="3687763"/>
          <p14:tracePt t="27932" x="6027738" y="3627438"/>
          <p14:tracePt t="27949" x="6408738" y="3619500"/>
          <p14:tracePt t="27965" x="6637338" y="3581400"/>
          <p14:tracePt t="27982" x="6972300" y="3543300"/>
          <p14:tracePt t="27999" x="7269163" y="3489325"/>
          <p14:tracePt t="28015" x="7559675" y="3413125"/>
          <p14:tracePt t="28032" x="7742238" y="3390900"/>
          <p14:tracePt t="28049" x="7886700" y="3368675"/>
          <p14:tracePt t="28065" x="7954963" y="3352800"/>
          <p14:tracePt t="28082" x="7962900" y="3352800"/>
          <p14:tracePt t="28144" x="7978775" y="3352800"/>
          <p14:tracePt t="28151" x="8047038" y="3352800"/>
          <p14:tracePt t="28160" x="8107363" y="3352800"/>
          <p14:tracePt t="28167" x="8169275" y="3352800"/>
          <p14:tracePt t="28183" x="8366125" y="3368675"/>
          <p14:tracePt t="28199" x="8466138" y="3382963"/>
          <p14:tracePt t="28215" x="8809038" y="3482975"/>
          <p14:tracePt t="28232" x="8991600" y="3527425"/>
          <p14:tracePt t="28249" x="9121775" y="3543300"/>
          <p14:tracePt t="28320" x="9097963" y="3513138"/>
          <p14:tracePt t="28328" x="9059863" y="3489325"/>
          <p14:tracePt t="28335" x="9021763" y="3451225"/>
          <p14:tracePt t="28349" x="8969375" y="3421063"/>
          <p14:tracePt t="28365" x="8816975" y="3336925"/>
          <p14:tracePt t="28383" x="8351838" y="3178175"/>
          <p14:tracePt t="28399" x="7924800" y="3094038"/>
          <p14:tracePt t="28416" x="7489825" y="3032125"/>
          <p14:tracePt t="28432" x="7040563" y="2979738"/>
          <p14:tracePt t="28449" x="6727825" y="2979738"/>
          <p14:tracePt t="28466" x="6545263" y="2987675"/>
          <p14:tracePt t="28482" x="6354763" y="3032125"/>
          <p14:tracePt t="28499" x="6188075" y="3108325"/>
          <p14:tracePt t="28516" x="6049963" y="3192463"/>
          <p14:tracePt t="28532" x="5889625" y="3276600"/>
          <p14:tracePt t="28549" x="5737225" y="3368675"/>
          <p14:tracePt t="28565" x="5616575" y="3444875"/>
          <p14:tracePt t="28583" x="5464175" y="3551238"/>
          <p14:tracePt t="28599" x="5410200" y="3603625"/>
          <p14:tracePt t="28616" x="5394325" y="3641725"/>
          <p14:tracePt t="28632" x="5394325" y="3717925"/>
          <p14:tracePt t="28649" x="5394325" y="3832225"/>
          <p14:tracePt t="28666" x="5470525" y="3992563"/>
          <p14:tracePt t="28682" x="5608638" y="4183063"/>
          <p14:tracePt t="28699" x="6011863" y="4389438"/>
          <p14:tracePt t="28716" x="6607175" y="4556125"/>
          <p14:tracePt t="28732" x="7353300" y="4648200"/>
          <p14:tracePt t="28749" x="8131175" y="4648200"/>
          <p14:tracePt t="28766" x="8801100" y="4610100"/>
          <p14:tracePt t="28783" x="9380538" y="4351338"/>
          <p14:tracePt t="28799" x="9547225" y="4183063"/>
          <p14:tracePt t="28816" x="9601200" y="4054475"/>
          <p14:tracePt t="28832" x="9623425" y="3894138"/>
          <p14:tracePt t="28849" x="9601200" y="3756025"/>
          <p14:tracePt t="28866" x="9525000" y="3597275"/>
          <p14:tracePt t="28882" x="9432925" y="3451225"/>
          <p14:tracePt t="28899" x="9312275" y="3352800"/>
          <p14:tracePt t="28916" x="9083675" y="3254375"/>
          <p14:tracePt t="28932" x="8801100" y="3192463"/>
          <p14:tracePt t="28935" x="8626475" y="3170238"/>
          <p14:tracePt t="28949" x="8420100" y="3170238"/>
          <p14:tracePt t="28966" x="8061325" y="3170238"/>
          <p14:tracePt t="28983" x="7704138" y="3230563"/>
          <p14:tracePt t="28999" x="7285038" y="3467100"/>
          <p14:tracePt t="29016" x="7070725" y="3665538"/>
          <p14:tracePt t="29032" x="6956425" y="3856038"/>
          <p14:tracePt t="29049" x="6934200" y="3978275"/>
          <p14:tracePt t="29066" x="6942138" y="4092575"/>
          <p14:tracePt t="29083" x="7048500" y="4213225"/>
          <p14:tracePt t="29099" x="7254875" y="4305300"/>
          <p14:tracePt t="29116" x="7788275" y="4365625"/>
          <p14:tracePt t="29133" x="8328025" y="4365625"/>
          <p14:tracePt t="29149" x="8594725" y="4297363"/>
          <p14:tracePt t="29166" x="8702675" y="4221163"/>
          <p14:tracePt t="29183" x="8702675" y="4175125"/>
          <p14:tracePt t="29199" x="8512175" y="4046538"/>
          <p14:tracePt t="29216" x="8054975" y="3924300"/>
          <p14:tracePt t="29233" x="7581900" y="3886200"/>
          <p14:tracePt t="29249" x="7292975" y="3886200"/>
          <p14:tracePt t="29266" x="6964363" y="3908425"/>
          <p14:tracePt t="29283" x="6675438" y="3992563"/>
          <p14:tracePt t="29299" x="6507163" y="4030663"/>
          <p14:tracePt t="29316" x="6408738" y="4054475"/>
          <p14:tracePt t="29333" x="6324600" y="4076700"/>
          <p14:tracePt t="29349" x="6264275" y="4076700"/>
          <p14:tracePt t="29366" x="6240463" y="4076700"/>
          <p14:tracePt t="29383" x="6226175" y="4076700"/>
          <p14:tracePt t="29400" x="6218238" y="4068763"/>
          <p14:tracePt t="29416" x="6210300" y="4054475"/>
          <p14:tracePt t="29433" x="6202363" y="4046538"/>
          <p14:tracePt t="29449" x="6194425" y="4038600"/>
          <p14:tracePt t="29472" x="6188075" y="4038600"/>
          <p14:tracePt t="29576" x="6194425" y="4038600"/>
          <p14:tracePt t="29584" x="6218238" y="4038600"/>
          <p14:tracePt t="29592" x="6226175" y="4038600"/>
          <p14:tracePt t="29608" x="6232525" y="4038600"/>
          <p14:tracePt t="29688" x="6210300" y="4038600"/>
          <p14:tracePt t="29696" x="6164263" y="4038600"/>
          <p14:tracePt t="29703" x="6134100" y="4038600"/>
          <p14:tracePt t="29716" x="6111875" y="4038600"/>
          <p14:tracePt t="29759" x="6164263" y="4038600"/>
          <p14:tracePt t="29767" x="6256338" y="4038600"/>
          <p14:tracePt t="29776" x="6408738" y="4038600"/>
          <p14:tracePt t="29784" x="6530975" y="4038600"/>
          <p14:tracePt t="29799" x="6637338" y="4038600"/>
          <p14:tracePt t="29848" x="6607175" y="4038600"/>
          <p14:tracePt t="29856" x="6545263" y="4038600"/>
          <p14:tracePt t="29866" x="6499225" y="4038600"/>
          <p14:tracePt t="29883" x="6408738" y="4038600"/>
          <p14:tracePt t="29899" x="6400800" y="4038600"/>
          <p14:tracePt t="30023" x="6400800" y="4046538"/>
          <p14:tracePt t="30031" x="6392863" y="4054475"/>
          <p14:tracePt t="30040" x="6378575" y="4060825"/>
          <p14:tracePt t="30049" x="6362700" y="4060825"/>
          <p14:tracePt t="30066" x="6340475" y="4076700"/>
          <p14:tracePt t="30083" x="6324600" y="4076700"/>
          <p14:tracePt t="30116" x="6316663" y="4076700"/>
          <p14:tracePt t="30133" x="6308725" y="4076700"/>
          <p14:tracePt t="30149" x="6270625" y="4076700"/>
          <p14:tracePt t="30166" x="6202363" y="4084638"/>
          <p14:tracePt t="30183" x="6065838" y="4106863"/>
          <p14:tracePt t="30199" x="5981700" y="4122738"/>
          <p14:tracePt t="30216" x="5851525" y="4144963"/>
          <p14:tracePt t="30233" x="5768975" y="4168775"/>
          <p14:tracePt t="30249" x="5692775" y="4191000"/>
          <p14:tracePt t="30266" x="5608638" y="4221163"/>
          <p14:tracePt t="30283" x="5508625" y="4229100"/>
          <p14:tracePt t="30300" x="5394325" y="4229100"/>
          <p14:tracePt t="30316" x="5257800" y="4229100"/>
          <p14:tracePt t="30333" x="5165725" y="4229100"/>
          <p14:tracePt t="30350" x="5113338" y="4229100"/>
          <p14:tracePt t="30366" x="5105400" y="4221163"/>
          <p14:tracePt t="30383" x="5105400" y="4206875"/>
          <p14:tracePt t="30400" x="5105400" y="4183063"/>
          <p14:tracePt t="30416" x="5083175" y="4160838"/>
          <p14:tracePt t="30433" x="5051425" y="4114800"/>
          <p14:tracePt t="30450" x="4968875" y="4068763"/>
          <p14:tracePt t="30466" x="4854575" y="4008438"/>
          <p14:tracePt t="30483" x="4732338" y="3970338"/>
          <p14:tracePt t="30500" x="4579938" y="3954463"/>
          <p14:tracePt t="30516" x="4381500" y="3924300"/>
          <p14:tracePt t="30533" x="4313238" y="3924300"/>
          <p14:tracePt t="30550" x="4305300" y="3924300"/>
          <p14:tracePt t="30567" x="4305300" y="3940175"/>
          <p14:tracePt t="30583" x="4525963" y="4022725"/>
          <p14:tracePt t="30600" x="4999038" y="4060825"/>
          <p14:tracePt t="30616" x="5334000" y="4114800"/>
          <p14:tracePt t="30633" x="5456238" y="4114800"/>
          <p14:tracePt t="30650" x="5478463" y="4114800"/>
          <p14:tracePt t="30688" x="5470525" y="4114800"/>
          <p14:tracePt t="30700" x="5456238" y="4114800"/>
          <p14:tracePt t="30716" x="5440363" y="4114800"/>
          <p14:tracePt t="30733" x="5394325" y="4084638"/>
          <p14:tracePt t="30750" x="5341938" y="4084638"/>
          <p14:tracePt t="30767" x="5135563" y="4060825"/>
          <p14:tracePt t="30783" x="4975225" y="4060825"/>
          <p14:tracePt t="30800" x="4860925" y="4060825"/>
          <p14:tracePt t="30816" x="4778375" y="4060825"/>
          <p14:tracePt t="30833" x="4754563" y="4068763"/>
          <p14:tracePt t="30867" x="4770438" y="4076700"/>
          <p14:tracePt t="30883" x="4906963" y="4106863"/>
          <p14:tracePt t="30900" x="5159375" y="4106863"/>
          <p14:tracePt t="30916" x="5532438" y="4106863"/>
          <p14:tracePt t="30933" x="5807075" y="4106863"/>
          <p14:tracePt t="30950" x="5921375" y="4106863"/>
          <p14:tracePt t="30984" x="5927725" y="4106863"/>
          <p14:tracePt t="30992" x="5883275" y="4084638"/>
          <p14:tracePt t="31000" x="5783263" y="4068763"/>
          <p14:tracePt t="31016" x="5426075" y="4068763"/>
          <p14:tracePt t="31033" x="5075238" y="4068763"/>
          <p14:tracePt t="31050" x="4822825" y="4068763"/>
          <p14:tracePt t="31066" x="4754563" y="4068763"/>
          <p14:tracePt t="31103" x="4770438" y="4076700"/>
          <p14:tracePt t="31116" x="4846638" y="4098925"/>
          <p14:tracePt t="31133" x="5143500" y="4114800"/>
          <p14:tracePt t="31150" x="5516563" y="4114800"/>
          <p14:tracePt t="31167" x="5875338" y="4114800"/>
          <p14:tracePt t="31183" x="6003925" y="4114800"/>
          <p14:tracePt t="31200" x="6065838" y="4114800"/>
          <p14:tracePt t="31376" x="6080125" y="4114800"/>
          <p14:tracePt t="31384" x="6096000" y="4114800"/>
          <p14:tracePt t="31392" x="6126163" y="4106863"/>
          <p14:tracePt t="31400" x="6156325" y="4098925"/>
          <p14:tracePt t="31417" x="6194425" y="4098925"/>
          <p14:tracePt t="31504" x="6188075" y="4098925"/>
          <p14:tracePt t="31511" x="6149975" y="4084638"/>
          <p14:tracePt t="31519" x="6096000" y="4076700"/>
          <p14:tracePt t="31533" x="6027738" y="4076700"/>
          <p14:tracePt t="31550" x="5821363" y="4068763"/>
          <p14:tracePt t="31567" x="5592763" y="4022725"/>
          <p14:tracePt t="31583" x="5318125" y="3946525"/>
          <p14:tracePt t="31600" x="5257800" y="3902075"/>
          <p14:tracePt t="31617" x="5249863" y="3856038"/>
          <p14:tracePt t="31633" x="5249863" y="3787775"/>
          <p14:tracePt t="31650" x="5265738" y="3733800"/>
          <p14:tracePt t="31667" x="5273675" y="3703638"/>
          <p14:tracePt t="31683" x="5273675" y="3695700"/>
          <p14:tracePt t="31752" x="5265738" y="3695700"/>
          <p14:tracePt t="31760" x="5257800" y="3695700"/>
          <p14:tracePt t="31768" x="5211763" y="3717925"/>
          <p14:tracePt t="31783" x="5089525" y="3817938"/>
          <p14:tracePt t="31800" x="4854575" y="3932238"/>
          <p14:tracePt t="31817" x="4618038" y="4022725"/>
          <p14:tracePt t="31833" x="4435475" y="4038600"/>
          <p14:tracePt t="31850" x="4365625" y="4054475"/>
          <p14:tracePt t="31888" x="4359275" y="4054475"/>
          <p14:tracePt t="31900" x="4359275" y="4046538"/>
          <p14:tracePt t="31917" x="4373563" y="4022725"/>
          <p14:tracePt t="31933" x="4397375" y="4016375"/>
          <p14:tracePt t="31950" x="4403725" y="4008438"/>
          <p14:tracePt t="31967" x="4419600" y="4008438"/>
          <p14:tracePt t="31983" x="4435475" y="4008438"/>
          <p14:tracePt t="32000" x="4449763" y="4008438"/>
          <p14:tracePt t="32096" x="4441825" y="4008438"/>
          <p14:tracePt t="32103" x="4411663" y="4008438"/>
          <p14:tracePt t="32111" x="4389438" y="4008438"/>
          <p14:tracePt t="32119" x="4365625" y="4008438"/>
          <p14:tracePt t="32133" x="4343400" y="4016375"/>
          <p14:tracePt t="32150" x="4321175" y="4016375"/>
          <p14:tracePt t="33007" x="4313238" y="4016375"/>
          <p14:tracePt t="33104" x="4313238" y="3978275"/>
          <p14:tracePt t="33112" x="4335463" y="3886200"/>
          <p14:tracePt t="33119" x="4373563" y="3810000"/>
          <p14:tracePt t="33135" x="4441825" y="3649663"/>
          <p14:tracePt t="33151" x="4487863" y="3589338"/>
          <p14:tracePt t="33167" x="4572000" y="3429000"/>
          <p14:tracePt t="33184" x="4602163" y="3360738"/>
          <p14:tracePt t="33201" x="4625975" y="3298825"/>
          <p14:tracePt t="33217" x="4648200" y="3238500"/>
          <p14:tracePt t="33234" x="4694238" y="3154363"/>
          <p14:tracePt t="33251" x="4724400" y="3086100"/>
          <p14:tracePt t="33267" x="4754563" y="3025775"/>
          <p14:tracePt t="33284" x="4778375" y="2955925"/>
          <p14:tracePt t="33301" x="4808538" y="2887663"/>
          <p14:tracePt t="33317" x="4830763" y="2789238"/>
          <p14:tracePt t="33334" x="4860925" y="2682875"/>
          <p14:tracePt t="33351" x="4899025" y="2544763"/>
          <p14:tracePt t="33367" x="4999038" y="2392363"/>
          <p14:tracePt t="33384" x="5037138" y="2324100"/>
          <p14:tracePt t="33401" x="5051425" y="2293938"/>
          <p14:tracePt t="33417" x="5059363" y="2286000"/>
          <p14:tracePt t="33434" x="5067300" y="2278063"/>
          <p14:tracePt t="33451" x="5089525" y="2278063"/>
          <p14:tracePt t="33467" x="5165725" y="2263775"/>
          <p14:tracePt t="33484" x="5326063" y="2225675"/>
          <p14:tracePt t="33501" x="5546725" y="2201863"/>
          <p14:tracePt t="33517" x="5753100" y="2163763"/>
          <p14:tracePt t="33534" x="5913438" y="2117725"/>
          <p14:tracePt t="33551" x="6003925" y="2079625"/>
          <p14:tracePt t="33567" x="6011863" y="2079625"/>
          <p14:tracePt t="33584" x="6011863" y="2073275"/>
          <p14:tracePt t="33624" x="6011863" y="2065338"/>
          <p14:tracePt t="33727" x="6019800" y="2057400"/>
          <p14:tracePt t="33760" x="6027738" y="2065338"/>
          <p14:tracePt t="33768" x="6035675" y="2079625"/>
          <p14:tracePt t="33775" x="6035675" y="2111375"/>
          <p14:tracePt t="33784" x="6042025" y="2141538"/>
          <p14:tracePt t="33801" x="6042025" y="2225675"/>
          <p14:tracePt t="33818" x="6042025" y="2270125"/>
          <p14:tracePt t="33834" x="6019800" y="2293938"/>
          <p14:tracePt t="33851" x="5981700" y="2293938"/>
          <p14:tracePt t="33868" x="5951538" y="2293938"/>
          <p14:tracePt t="33884" x="5921375" y="2286000"/>
          <p14:tracePt t="33901" x="5875338" y="2255838"/>
          <p14:tracePt t="33917" x="5837238" y="2217738"/>
          <p14:tracePt t="33935" x="5807075" y="2171700"/>
          <p14:tracePt t="33951" x="5807075" y="2155825"/>
          <p14:tracePt t="33967" x="5807075" y="2133600"/>
          <p14:tracePt t="33984" x="5807075" y="2117725"/>
          <p14:tracePt t="34001" x="5813425" y="2117725"/>
          <p14:tracePt t="34018" x="5845175" y="2117725"/>
          <p14:tracePt t="34034" x="5851525" y="2117725"/>
          <p14:tracePt t="34051" x="5859463" y="2117725"/>
          <p14:tracePt t="34068" x="5867400" y="2117725"/>
          <p14:tracePt t="34084" x="5867400" y="2141538"/>
          <p14:tracePt t="34101" x="5867400" y="2187575"/>
          <p14:tracePt t="34118" x="5837238" y="2247900"/>
          <p14:tracePt t="34135" x="5699125" y="2293938"/>
          <p14:tracePt t="34151" x="5584825" y="2293938"/>
          <p14:tracePt t="34168" x="5478463" y="2263775"/>
          <p14:tracePt t="34184" x="5402263" y="2179638"/>
          <p14:tracePt t="34201" x="5387975" y="2103438"/>
          <p14:tracePt t="34218" x="5387975" y="2003425"/>
          <p14:tracePt t="34234" x="5410200" y="1905000"/>
          <p14:tracePt t="34251" x="5524500" y="1820863"/>
          <p14:tracePt t="34268" x="5722938" y="1774825"/>
          <p14:tracePt t="34284" x="5821363" y="1774825"/>
          <p14:tracePt t="34301" x="5837238" y="1774825"/>
          <p14:tracePt t="34318" x="5859463" y="1812925"/>
          <p14:tracePt t="34335" x="5867400" y="1981200"/>
          <p14:tracePt t="34351" x="5807075" y="2111375"/>
          <p14:tracePt t="34368" x="5699125" y="2209800"/>
          <p14:tracePt t="34384" x="5592763" y="2232025"/>
          <p14:tracePt t="34401" x="5516563" y="2232025"/>
          <p14:tracePt t="34418" x="5478463" y="2193925"/>
          <p14:tracePt t="34434" x="5470525" y="2125663"/>
          <p14:tracePt t="34451" x="5494338" y="2057400"/>
          <p14:tracePt t="34468" x="5592763" y="1965325"/>
          <p14:tracePt t="34484" x="5768975" y="1927225"/>
          <p14:tracePt t="34501" x="5889625" y="1927225"/>
          <p14:tracePt t="34518" x="5913438" y="1927225"/>
          <p14:tracePt t="34535" x="5913438" y="1965325"/>
          <p14:tracePt t="34551" x="5897563" y="2027238"/>
          <p14:tracePt t="34568" x="5837238" y="2065338"/>
          <p14:tracePt t="34584" x="5791200" y="2079625"/>
          <p14:tracePt t="34601" x="5783263" y="2079625"/>
          <p14:tracePt t="34648" x="5775325" y="2079625"/>
          <p14:tracePt t="34671" x="5775325" y="2073275"/>
          <p14:tracePt t="34687" x="5775325" y="2065338"/>
          <p14:tracePt t="34840" x="5761038" y="2103438"/>
          <p14:tracePt t="34848" x="5753100" y="2141538"/>
          <p14:tracePt t="34855" x="5753100" y="2163763"/>
          <p14:tracePt t="34868" x="5745163" y="2193925"/>
          <p14:tracePt t="34885" x="5722938" y="2247900"/>
          <p14:tracePt t="34901" x="5722938" y="2255838"/>
          <p14:tracePt t="34975" x="5715000" y="2255838"/>
          <p14:tracePt t="34983" x="5715000" y="2247900"/>
          <p14:tracePt t="34999" x="5707063" y="2232025"/>
          <p14:tracePt t="35008" x="5707063" y="2225675"/>
          <p14:tracePt t="35023" x="5707063" y="2217738"/>
          <p14:tracePt t="35035" x="5699125" y="2217738"/>
          <p14:tracePt t="35088" x="5699125" y="2209800"/>
          <p14:tracePt t="35160" x="5692775" y="2209800"/>
          <p14:tracePt t="35176" x="5684838" y="2209800"/>
          <p14:tracePt t="35184" x="5676900" y="2201863"/>
          <p14:tracePt t="35200" x="5668963" y="2193925"/>
          <p14:tracePt t="35208" x="5646738" y="2187575"/>
          <p14:tracePt t="35218" x="5646738" y="2179638"/>
          <p14:tracePt t="35235" x="5630863" y="2171700"/>
          <p14:tracePt t="35251" x="5600700" y="2155825"/>
          <p14:tracePt t="35268" x="5584825" y="2155825"/>
          <p14:tracePt t="35368" x="5578475" y="2155825"/>
          <p14:tracePt t="35440" x="5578475" y="2171700"/>
          <p14:tracePt t="35472" x="5578475" y="2179638"/>
          <p14:tracePt t="35487" x="5578475" y="2193925"/>
          <p14:tracePt t="35495" x="5554663" y="2201863"/>
          <p14:tracePt t="35503" x="5508625" y="2217738"/>
          <p14:tracePt t="35519" x="5402263" y="2247900"/>
          <p14:tracePt t="35535" x="5341938" y="2255838"/>
          <p14:tracePt t="35551" x="5249863" y="2286000"/>
          <p14:tracePt t="35623" x="5249863" y="2293938"/>
          <p14:tracePt t="35632" x="5257800" y="2301875"/>
          <p14:tracePt t="35664" x="5273675" y="2301875"/>
          <p14:tracePt t="35671" x="5280025" y="2293938"/>
          <p14:tracePt t="35679" x="5287963" y="2293938"/>
          <p14:tracePt t="35687" x="5303838" y="2293938"/>
          <p14:tracePt t="35702" x="5318125" y="2293938"/>
          <p14:tracePt t="35719" x="5440363" y="2270125"/>
          <p14:tracePt t="35735" x="5502275" y="2270125"/>
          <p14:tracePt t="35751" x="5707063" y="2232025"/>
          <p14:tracePt t="35768" x="5821363" y="2225675"/>
          <p14:tracePt t="35785" x="5889625" y="2217738"/>
          <p14:tracePt t="35801" x="5897563" y="2201863"/>
          <p14:tracePt t="35871" x="5905500" y="2201863"/>
          <p14:tracePt t="35904" x="5913438" y="2201863"/>
          <p14:tracePt t="35920" x="5927725" y="2201863"/>
          <p14:tracePt t="35936" x="5935663" y="2201863"/>
          <p14:tracePt t="35943" x="5965825" y="2201863"/>
          <p14:tracePt t="35952" x="5997575" y="2209800"/>
          <p14:tracePt t="35968" x="6042025" y="2217738"/>
          <p14:tracePt t="35985" x="6065838" y="2225675"/>
          <p14:tracePt t="36080" x="6065838" y="2232025"/>
          <p14:tracePt t="36128" x="6073775" y="2232025"/>
          <p14:tracePt t="36232" x="6065838" y="2232025"/>
          <p14:tracePt t="36240" x="6035675" y="2232025"/>
          <p14:tracePt t="36252" x="6003925" y="2232025"/>
          <p14:tracePt t="36268" x="5913438" y="2225675"/>
          <p14:tracePt t="36285" x="5821363" y="2217738"/>
          <p14:tracePt t="36302" x="5775325" y="2209800"/>
          <p14:tracePt t="36319" x="5722938" y="2193925"/>
          <p14:tracePt t="36335" x="5676900" y="2193925"/>
          <p14:tracePt t="36352" x="5616575" y="2193925"/>
          <p14:tracePt t="36369" x="5524500" y="2193925"/>
          <p14:tracePt t="36385" x="5387975" y="2193925"/>
          <p14:tracePt t="36402" x="5280025" y="2193925"/>
          <p14:tracePt t="36418" x="5181600" y="2187575"/>
          <p14:tracePt t="36435" x="5121275" y="2187575"/>
          <p14:tracePt t="36452" x="5097463" y="2187575"/>
          <p14:tracePt t="36455" x="5089525" y="2179638"/>
          <p14:tracePt t="36560" x="5105400" y="2179638"/>
          <p14:tracePt t="36568" x="5127625" y="2179638"/>
          <p14:tracePt t="36576" x="5151438" y="2187575"/>
          <p14:tracePt t="36585" x="5181600" y="2187575"/>
          <p14:tracePt t="36602" x="5273675" y="2201863"/>
          <p14:tracePt t="36619" x="5387975" y="2209800"/>
          <p14:tracePt t="36635" x="5546725" y="2225675"/>
          <p14:tracePt t="36652" x="5722938" y="2232025"/>
          <p14:tracePt t="36668" x="5875338" y="2232025"/>
          <p14:tracePt t="36685" x="5989638" y="2232025"/>
          <p14:tracePt t="36702" x="6035675" y="2232025"/>
          <p14:tracePt t="36718" x="6042025" y="2232025"/>
          <p14:tracePt t="36920" x="6049963" y="2232025"/>
          <p14:tracePt t="37023" x="6027738" y="2232025"/>
          <p14:tracePt t="37031" x="5989638" y="2232025"/>
          <p14:tracePt t="37039" x="5935663" y="2225675"/>
          <p14:tracePt t="37052" x="5905500" y="2217738"/>
          <p14:tracePt t="37069" x="5829300" y="2201863"/>
          <p14:tracePt t="37085" x="5775325" y="2201863"/>
          <p14:tracePt t="37103" x="5722938" y="2201863"/>
          <p14:tracePt t="37135" x="5699125" y="2201863"/>
          <p14:tracePt t="37152" x="5692775" y="2193925"/>
          <p14:tracePt t="37169" x="5668963" y="2193925"/>
          <p14:tracePt t="37185" x="5646738" y="2187575"/>
          <p14:tracePt t="37202" x="5638800" y="2187575"/>
          <p14:tracePt t="37235" x="5638800" y="2179638"/>
          <p14:tracePt t="37252" x="5630863" y="2171700"/>
          <p14:tracePt t="37269" x="5616575" y="2163763"/>
          <p14:tracePt t="37285" x="5608638" y="2149475"/>
          <p14:tracePt t="37303" x="5592763" y="2133600"/>
          <p14:tracePt t="37319" x="5592763" y="2125663"/>
          <p14:tracePt t="37335" x="5592763" y="2103438"/>
          <p14:tracePt t="37352" x="5592763" y="2087563"/>
          <p14:tracePt t="37369" x="5592763" y="2065338"/>
          <p14:tracePt t="37385" x="5592763" y="2049463"/>
          <p14:tracePt t="37402" x="5600700" y="2027238"/>
          <p14:tracePt t="37419" x="5600700" y="2019300"/>
          <p14:tracePt t="37435" x="5608638" y="2011363"/>
          <p14:tracePt t="37452" x="5608638" y="2003425"/>
          <p14:tracePt t="37469" x="5616575" y="1989138"/>
          <p14:tracePt t="37615" x="5616575" y="1981200"/>
          <p14:tracePt t="37623" x="5608638" y="1989138"/>
          <p14:tracePt t="37631" x="5592763" y="1997075"/>
          <p14:tracePt t="37639" x="5584825" y="2011363"/>
          <p14:tracePt t="37652" x="5546725" y="2041525"/>
          <p14:tracePt t="37669" x="5440363" y="2111375"/>
          <p14:tracePt t="37685" x="5318125" y="2163763"/>
          <p14:tracePt t="37703" x="5219700" y="2201863"/>
          <p14:tracePt t="37719" x="5203825" y="2209800"/>
          <p14:tracePt t="37824" x="5219700" y="2217738"/>
          <p14:tracePt t="37840" x="5235575" y="2217738"/>
          <p14:tracePt t="37848" x="5241925" y="2217738"/>
          <p14:tracePt t="37855" x="5249863" y="2217738"/>
          <p14:tracePt t="37869" x="5265738" y="2217738"/>
          <p14:tracePt t="37886" x="5280025" y="2217738"/>
          <p14:tracePt t="37903" x="5311775" y="2209800"/>
          <p14:tracePt t="37919" x="5394325" y="2155825"/>
          <p14:tracePt t="37936" x="5456238" y="2103438"/>
          <p14:tracePt t="37952" x="5516563" y="2073275"/>
          <p14:tracePt t="37969" x="5532438" y="2057400"/>
          <p14:tracePt t="37986" x="5546725" y="2041525"/>
          <p14:tracePt t="38008" x="5554663" y="2035175"/>
          <p14:tracePt t="38143" x="5554663" y="2041525"/>
          <p14:tracePt t="38151" x="5554663" y="2049463"/>
          <p14:tracePt t="38159" x="5554663" y="2065338"/>
          <p14:tracePt t="38169" x="5546725" y="2073275"/>
          <p14:tracePt t="38186" x="5532438" y="2103438"/>
          <p14:tracePt t="38202" x="5524500" y="2117725"/>
          <p14:tracePt t="38219" x="5516563" y="2125663"/>
          <p14:tracePt t="38236" x="5508625" y="2133600"/>
          <p14:tracePt t="39760" x="5508625" y="2141538"/>
          <p14:tracePt t="39768" x="5532438" y="2149475"/>
          <p14:tracePt t="39775" x="5540375" y="2155825"/>
          <p14:tracePt t="39786" x="5562600" y="2179638"/>
          <p14:tracePt t="39803" x="5622925" y="2209800"/>
          <p14:tracePt t="39820" x="5684838" y="2239963"/>
          <p14:tracePt t="39836" x="5699125" y="2247900"/>
          <p14:tracePt t="39895" x="5707063" y="2247900"/>
          <p14:tracePt t="39911" x="5715000" y="2247900"/>
          <p14:tracePt t="39928" x="5722938" y="2247900"/>
          <p14:tracePt t="39935" x="5730875" y="2247900"/>
          <p14:tracePt t="39943" x="5737225" y="2247900"/>
          <p14:tracePt t="39953" x="5768975" y="2247900"/>
          <p14:tracePt t="39970" x="5807075" y="2225675"/>
          <p14:tracePt t="39986" x="5845175" y="2209800"/>
          <p14:tracePt t="40003" x="5859463" y="2201863"/>
          <p14:tracePt t="40020" x="5867400" y="2201863"/>
          <p14:tracePt t="40037" x="5875338" y="2201863"/>
          <p14:tracePt t="40071" x="5883275" y="2201863"/>
          <p14:tracePt t="40088" x="5889625" y="2201863"/>
          <p14:tracePt t="40103" x="5905500" y="2201863"/>
          <p14:tracePt t="40120" x="5913438" y="2201863"/>
          <p14:tracePt t="40136" x="5921375" y="2201863"/>
          <p14:tracePt t="40153" x="5935663" y="2209800"/>
          <p14:tracePt t="40170" x="5943600" y="2225675"/>
          <p14:tracePt t="40186" x="5951538" y="2232025"/>
          <p14:tracePt t="40203" x="5951538" y="2247900"/>
          <p14:tracePt t="40220" x="5959475" y="2255838"/>
          <p14:tracePt t="40236" x="5959475" y="2270125"/>
          <p14:tracePt t="40270" x="5959475" y="2278063"/>
          <p14:tracePt t="40286" x="5965825" y="2286000"/>
          <p14:tracePt t="40559" x="5973763" y="2286000"/>
          <p14:tracePt t="40639" x="5981700" y="2286000"/>
          <p14:tracePt t="41903" x="5981700" y="2293938"/>
          <p14:tracePt t="41928" x="5973763" y="2301875"/>
          <p14:tracePt t="41936" x="5965825" y="2301875"/>
          <p14:tracePt t="41959" x="5951538" y="2301875"/>
          <p14:tracePt t="41967" x="5943600" y="2301875"/>
          <p14:tracePt t="41975" x="5927725" y="2301875"/>
          <p14:tracePt t="41992" x="5921375" y="2301875"/>
          <p14:tracePt t="42004" x="5905500" y="2301875"/>
          <p14:tracePt t="42020" x="5897563" y="2301875"/>
          <p14:tracePt t="42037" x="5883275" y="2301875"/>
          <p14:tracePt t="42055" x="5875338" y="2301875"/>
          <p14:tracePt t="42071" x="5851525" y="2301875"/>
          <p14:tracePt t="42087" x="5829300" y="2301875"/>
          <p14:tracePt t="42104" x="5799138" y="2301875"/>
          <p14:tracePt t="42121" x="5775325" y="2301875"/>
          <p14:tracePt t="42137" x="5745163" y="2293938"/>
          <p14:tracePt t="42154" x="5699125" y="2286000"/>
          <p14:tracePt t="42171" x="5654675" y="2270125"/>
          <p14:tracePt t="42187" x="5608638" y="2263775"/>
          <p14:tracePt t="42204" x="5554663" y="2247900"/>
          <p14:tracePt t="42221" x="5540375" y="2239963"/>
          <p14:tracePt t="42237" x="5532438" y="2232025"/>
          <p14:tracePt t="42271" x="5532438" y="2217738"/>
          <p14:tracePt t="42287" x="5532438" y="2201863"/>
          <p14:tracePt t="42304" x="5532438" y="2193925"/>
          <p14:tracePt t="42321" x="5532438" y="2163763"/>
          <p14:tracePt t="42337" x="5532438" y="2155825"/>
          <p14:tracePt t="42354" x="5532438" y="2141538"/>
          <p14:tracePt t="42371" x="5532438" y="2117725"/>
          <p14:tracePt t="42387" x="5540375" y="2103438"/>
          <p14:tracePt t="42404" x="5546725" y="2095500"/>
          <p14:tracePt t="42437" x="5546725" y="2073275"/>
          <p14:tracePt t="42454" x="5562600" y="2049463"/>
          <p14:tracePt t="42471" x="5570538" y="2041525"/>
          <p14:tracePt t="42487" x="5570538" y="2019300"/>
          <p14:tracePt t="42504" x="5584825" y="1997075"/>
          <p14:tracePt t="42521" x="5616575" y="1981200"/>
          <p14:tracePt t="42537" x="5638800" y="1965325"/>
          <p14:tracePt t="42554" x="5707063" y="1935163"/>
          <p14:tracePt t="42571" x="5768975" y="1927225"/>
          <p14:tracePt t="42587" x="5837238" y="1905000"/>
          <p14:tracePt t="42604" x="5883275" y="1874838"/>
          <p14:tracePt t="42621" x="5927725" y="1874838"/>
          <p14:tracePt t="42637" x="5951538" y="1874838"/>
          <p14:tracePt t="42655" x="5981700" y="1874838"/>
          <p14:tracePt t="42671" x="5989638" y="1874838"/>
          <p14:tracePt t="42687" x="6042025" y="1874838"/>
          <p14:tracePt t="42704" x="6073775" y="1874838"/>
          <p14:tracePt t="42721" x="6088063" y="1874838"/>
          <p14:tracePt t="42737" x="6111875" y="1874838"/>
          <p14:tracePt t="42771" x="6118225" y="1874838"/>
          <p14:tracePt t="42787" x="6126163" y="1874838"/>
          <p14:tracePt t="42804" x="6142038" y="1897063"/>
          <p14:tracePt t="42821" x="6156325" y="1920875"/>
          <p14:tracePt t="42837" x="6164263" y="1943100"/>
          <p14:tracePt t="42855" x="6172200" y="1989138"/>
          <p14:tracePt t="42871" x="6172200" y="2027238"/>
          <p14:tracePt t="42887" x="6172200" y="2057400"/>
          <p14:tracePt t="42904" x="6172200" y="2087563"/>
          <p14:tracePt t="42921" x="6172200" y="2133600"/>
          <p14:tracePt t="42937" x="6172200" y="2171700"/>
          <p14:tracePt t="42954" x="6156325" y="2217738"/>
          <p14:tracePt t="42971" x="6126163" y="2255838"/>
          <p14:tracePt t="42987" x="6080125" y="2308225"/>
          <p14:tracePt t="43004" x="6035675" y="2346325"/>
          <p14:tracePt t="43021" x="5973763" y="2378075"/>
          <p14:tracePt t="43037" x="5905500" y="2408238"/>
          <p14:tracePt t="43055" x="5775325" y="2460625"/>
          <p14:tracePt t="43071" x="5676900" y="2476500"/>
          <p14:tracePt t="43087" x="5592763" y="2498725"/>
          <p14:tracePt t="43104" x="5486400" y="2498725"/>
          <p14:tracePt t="43121" x="5394325" y="2498725"/>
          <p14:tracePt t="43138" x="5326063" y="2498725"/>
          <p14:tracePt t="43154" x="5257800" y="2492375"/>
          <p14:tracePt t="43171" x="5203825" y="2468563"/>
          <p14:tracePt t="43188" x="5197475" y="2460625"/>
          <p14:tracePt t="43204" x="5165725" y="2438400"/>
          <p14:tracePt t="43221" x="5159375" y="2422525"/>
          <p14:tracePt t="43238" x="5143500" y="2384425"/>
          <p14:tracePt t="43255" x="5113338" y="2324100"/>
          <p14:tracePt t="43271" x="5097463" y="2301875"/>
          <p14:tracePt t="43288" x="5083175" y="2232025"/>
          <p14:tracePt t="43304" x="5075238" y="2187575"/>
          <p14:tracePt t="43321" x="5075238" y="2149475"/>
          <p14:tracePt t="43338" x="5075238" y="2095500"/>
          <p14:tracePt t="43354" x="5075238" y="2019300"/>
          <p14:tracePt t="43371" x="5113338" y="1951038"/>
          <p14:tracePt t="43388" x="5151438" y="1874838"/>
          <p14:tracePt t="43404" x="5197475" y="1828800"/>
          <p14:tracePt t="43421" x="5265738" y="1782763"/>
          <p14:tracePt t="43438" x="5326063" y="1744663"/>
          <p14:tracePt t="43455" x="5456238" y="1714500"/>
          <p14:tracePt t="43471" x="5562600" y="1676400"/>
          <p14:tracePt t="43488" x="5646738" y="1676400"/>
          <p14:tracePt t="43504" x="5707063" y="1668463"/>
          <p14:tracePt t="43521" x="5745163" y="1668463"/>
          <p14:tracePt t="43538" x="5768975" y="1668463"/>
          <p14:tracePt t="43554" x="5775325" y="1668463"/>
          <p14:tracePt t="43571" x="5807075" y="1668463"/>
          <p14:tracePt t="43588" x="5821363" y="1676400"/>
          <p14:tracePt t="43604" x="5859463" y="1698625"/>
          <p14:tracePt t="43621" x="5883275" y="1722438"/>
          <p14:tracePt t="43638" x="5905500" y="1760538"/>
          <p14:tracePt t="43655" x="5913438" y="1820863"/>
          <p14:tracePt t="43671" x="5935663" y="1866900"/>
          <p14:tracePt t="43688" x="5943600" y="1905000"/>
          <p14:tracePt t="43704" x="5965825" y="1965325"/>
          <p14:tracePt t="43721" x="5973763" y="2019300"/>
          <p14:tracePt t="43738" x="5973763" y="2049463"/>
          <p14:tracePt t="43754" x="5973763" y="2087563"/>
          <p14:tracePt t="43771" x="5973763" y="2155825"/>
          <p14:tracePt t="43788" x="5973763" y="2217738"/>
          <p14:tracePt t="43804" x="5973763" y="2270125"/>
          <p14:tracePt t="43821" x="5959475" y="2324100"/>
          <p14:tracePt t="43838" x="5927725" y="2384425"/>
          <p14:tracePt t="43855" x="5889625" y="2446338"/>
          <p14:tracePt t="43871" x="5829300" y="2476500"/>
          <p14:tracePt t="43888" x="5761038" y="2492375"/>
          <p14:tracePt t="43904" x="5699125" y="2498725"/>
          <p14:tracePt t="43921" x="5646738" y="2498725"/>
          <p14:tracePt t="43938" x="5578475" y="2498725"/>
          <p14:tracePt t="43955" x="5532438" y="2498725"/>
          <p14:tracePt t="43971" x="5494338" y="2460625"/>
          <p14:tracePt t="43988" x="5470525" y="2430463"/>
          <p14:tracePt t="44005" x="5464175" y="2400300"/>
          <p14:tracePt t="44007" x="5456238" y="2378075"/>
          <p14:tracePt t="44021" x="5456238" y="2354263"/>
          <p14:tracePt t="44039" x="5456238" y="2286000"/>
          <p14:tracePt t="44055" x="5456238" y="2232025"/>
          <p14:tracePt t="44071" x="5456238" y="2149475"/>
          <p14:tracePt t="44088" x="5456238" y="2065338"/>
          <p14:tracePt t="44105" x="5456238" y="1989138"/>
          <p14:tracePt t="44121" x="5464175" y="1912938"/>
          <p14:tracePt t="44138" x="5502275" y="1851025"/>
          <p14:tracePt t="44155" x="5546725" y="1806575"/>
          <p14:tracePt t="44171" x="5600700" y="1782763"/>
          <p14:tracePt t="44188" x="5654675" y="1760538"/>
          <p14:tracePt t="44205" x="5715000" y="1752600"/>
          <p14:tracePt t="44221" x="5775325" y="1752600"/>
          <p14:tracePt t="44238" x="5851525" y="1744663"/>
          <p14:tracePt t="44255" x="5943600" y="1744663"/>
          <p14:tracePt t="44271" x="6065838" y="1744663"/>
          <p14:tracePt t="44288" x="6156325" y="1768475"/>
          <p14:tracePt t="44305" x="6202363" y="1790700"/>
          <p14:tracePt t="44321" x="6232525" y="1806575"/>
          <p14:tracePt t="44338" x="6240463" y="1820863"/>
          <p14:tracePt t="44355" x="6248400" y="1844675"/>
          <p14:tracePt t="44371" x="6256338" y="1897063"/>
          <p14:tracePt t="44388" x="6256338" y="1935163"/>
          <p14:tracePt t="44405" x="6264275" y="1981200"/>
          <p14:tracePt t="44421" x="6264275" y="2027238"/>
          <p14:tracePt t="44439" x="6264275" y="2111375"/>
          <p14:tracePt t="44455" x="6264275" y="2141538"/>
          <p14:tracePt t="44471" x="6264275" y="2217738"/>
          <p14:tracePt t="44488" x="6264275" y="2255838"/>
          <p14:tracePt t="44505" x="6232525" y="2308225"/>
          <p14:tracePt t="44521" x="6180138" y="2362200"/>
          <p14:tracePt t="44538" x="6088063" y="2422525"/>
          <p14:tracePt t="44555" x="5959475" y="2476500"/>
          <p14:tracePt t="44572" x="5813425" y="2506663"/>
          <p14:tracePt t="44588" x="5668963" y="2514600"/>
          <p14:tracePt t="44605" x="5540375" y="2514600"/>
          <p14:tracePt t="44621" x="5410200" y="2514600"/>
          <p14:tracePt t="44639" x="5235575" y="2476500"/>
          <p14:tracePt t="44655" x="5197475" y="2460625"/>
          <p14:tracePt t="44671" x="5051425" y="2354263"/>
          <p14:tracePt t="44688" x="4999038" y="2286000"/>
          <p14:tracePt t="44705" x="4960938" y="2217738"/>
          <p14:tracePt t="44721" x="4937125" y="2103438"/>
          <p14:tracePt t="44738" x="4930775" y="2011363"/>
          <p14:tracePt t="44755" x="4930775" y="1882775"/>
          <p14:tracePt t="44771" x="4930775" y="1774825"/>
          <p14:tracePt t="44788" x="4937125" y="1660525"/>
          <p14:tracePt t="44805" x="4999038" y="1554163"/>
          <p14:tracePt t="44821" x="5059363" y="1477963"/>
          <p14:tracePt t="44839" x="5159375" y="1393825"/>
          <p14:tracePt t="44855" x="5227638" y="1371600"/>
          <p14:tracePt t="44871" x="5311775" y="1341438"/>
          <p14:tracePt t="44888" x="5380038" y="1333500"/>
          <p14:tracePt t="44905" x="5486400" y="1333500"/>
          <p14:tracePt t="44922" x="5616575" y="1333500"/>
          <p14:tracePt t="44938" x="5761038" y="1333500"/>
          <p14:tracePt t="44955" x="5875338" y="1371600"/>
          <p14:tracePt t="44971" x="5965825" y="1417638"/>
          <p14:tracePt t="44988" x="6011863" y="1463675"/>
          <p14:tracePt t="45005" x="6049963" y="1516063"/>
          <p14:tracePt t="45006" x="6065838" y="1554163"/>
          <p14:tracePt t="45021" x="6065838" y="1584325"/>
          <p14:tracePt t="45038" x="6103938" y="1706563"/>
          <p14:tracePt t="45055" x="6118225" y="1768475"/>
          <p14:tracePt t="45071" x="6126163" y="1836738"/>
          <p14:tracePt t="45088" x="6134100" y="1912938"/>
          <p14:tracePt t="45105" x="6134100" y="2003425"/>
          <p14:tracePt t="45121" x="6134100" y="2087563"/>
          <p14:tracePt t="45138" x="6134100" y="2187575"/>
          <p14:tracePt t="45155" x="6096000" y="2286000"/>
          <p14:tracePt t="45172" x="6042025" y="2378075"/>
          <p14:tracePt t="45188" x="5997575" y="2430463"/>
          <p14:tracePt t="45205" x="5935663" y="2484438"/>
          <p14:tracePt t="45222" x="5851525" y="2514600"/>
          <p14:tracePt t="45239" x="5692775" y="2530475"/>
          <p14:tracePt t="45255" x="5554663" y="2530475"/>
          <p14:tracePt t="45272" x="5402263" y="2514600"/>
          <p14:tracePt t="45288" x="5273675" y="2468563"/>
          <p14:tracePt t="45305" x="5151438" y="2400300"/>
          <p14:tracePt t="45322" x="5089525" y="2332038"/>
          <p14:tracePt t="45338" x="5067300" y="2255838"/>
          <p14:tracePt t="45355" x="5045075" y="2179638"/>
          <p14:tracePt t="45372" x="5045075" y="2065338"/>
          <p14:tracePt t="45388" x="5045075" y="1943100"/>
          <p14:tracePt t="45405" x="5059363" y="1836738"/>
          <p14:tracePt t="45422" x="5121275" y="1722438"/>
          <p14:tracePt t="45439" x="5249863" y="1592263"/>
          <p14:tracePt t="45455" x="5356225" y="1524000"/>
          <p14:tracePt t="45472" x="5448300" y="1485900"/>
          <p14:tracePt t="45488" x="5562600" y="1470025"/>
          <p14:tracePt t="45505" x="5676900" y="1470025"/>
          <p14:tracePt t="45522" x="5768975" y="1470025"/>
          <p14:tracePt t="45538" x="5829300" y="1470025"/>
          <p14:tracePt t="45555" x="5889625" y="1485900"/>
          <p14:tracePt t="45572" x="5943600" y="1524000"/>
          <p14:tracePt t="45589" x="5973763" y="1562100"/>
          <p14:tracePt t="45605" x="6003925" y="1654175"/>
          <p14:tracePt t="45622" x="6003925" y="1760538"/>
          <p14:tracePt t="45638" x="6003925" y="1912938"/>
          <p14:tracePt t="45655" x="6003925" y="2179638"/>
          <p14:tracePt t="45672" x="6003925" y="2301875"/>
          <p14:tracePt t="45689" x="5959475" y="2422525"/>
          <p14:tracePt t="45705" x="5889625" y="2552700"/>
          <p14:tracePt t="45722" x="5821363" y="2659063"/>
          <p14:tracePt t="45738" x="5730875" y="2773363"/>
          <p14:tracePt t="45755" x="5622925" y="2865438"/>
          <p14:tracePt t="45772" x="5516563" y="2949575"/>
          <p14:tracePt t="45789" x="5402263" y="3040063"/>
          <p14:tracePt t="45805" x="5318125" y="3108325"/>
          <p14:tracePt t="45822" x="5203825" y="3178175"/>
          <p14:tracePt t="45839" x="5051425" y="3298825"/>
          <p14:tracePt t="45855" x="4960938" y="3360738"/>
          <p14:tracePt t="45872" x="4846638" y="3436938"/>
          <p14:tracePt t="45889" x="4770438" y="3489325"/>
          <p14:tracePt t="45905" x="4694238" y="3527425"/>
          <p14:tracePt t="45922" x="4632325" y="3565525"/>
          <p14:tracePt t="45939" x="4564063" y="3603625"/>
          <p14:tracePt t="45955" x="4479925" y="3649663"/>
          <p14:tracePt t="45972" x="4389438" y="3703638"/>
          <p14:tracePt t="45989" x="4335463" y="3756025"/>
          <p14:tracePt t="46005" x="4259263" y="3802063"/>
          <p14:tracePt t="46009" x="4251325" y="3817938"/>
          <p14:tracePt t="46022" x="4237038" y="3825875"/>
          <p14:tracePt t="46039" x="4237038" y="3832225"/>
          <p14:tracePt t="46055" x="4229100" y="3848100"/>
          <p14:tracePt t="46072" x="4229100" y="3863975"/>
          <p14:tracePt t="46089" x="4221163" y="3870325"/>
          <p14:tracePt t="46105" x="4221163" y="3894138"/>
          <p14:tracePt t="46122" x="4213225" y="3932238"/>
          <p14:tracePt t="46139" x="4206875" y="3984625"/>
          <p14:tracePt t="46155" x="4206875" y="4030663"/>
          <p14:tracePt t="46172" x="4191000" y="4084638"/>
          <p14:tracePt t="46189" x="4191000" y="4106863"/>
          <p14:tracePt t="46222" x="4191000" y="4114800"/>
          <p14:tracePt t="46639" x="4198938" y="4114800"/>
          <p14:tracePt t="46664" x="4213225" y="4114800"/>
          <p14:tracePt t="46672" x="4237038" y="4114800"/>
          <p14:tracePt t="46999" x="4229100" y="4106863"/>
          <p14:tracePt t="47015" x="4213225" y="4098925"/>
          <p14:tracePt t="47047" x="4198938" y="4098925"/>
          <p14:tracePt t="47055" x="4191000" y="4098925"/>
          <p14:tracePt t="47264" x="4198938" y="4098925"/>
          <p14:tracePt t="47271" x="4206875" y="4098925"/>
          <p14:tracePt t="47279" x="4213225" y="4098925"/>
          <p14:tracePt t="47289" x="4221163" y="4098925"/>
          <p14:tracePt t="47306" x="4237038" y="4098925"/>
          <p14:tracePt t="47322" x="4251325" y="4106863"/>
          <p14:tracePt t="47423" x="4259263" y="4106863"/>
          <p14:tracePt t="48327" x="4305300" y="4130675"/>
          <p14:tracePt t="48335" x="4403725" y="4144963"/>
          <p14:tracePt t="48343" x="4533900" y="4152900"/>
          <p14:tracePt t="48356" x="4724400" y="4160838"/>
          <p14:tracePt t="48373" x="5181600" y="4160838"/>
          <p14:tracePt t="48389" x="5532438" y="4160838"/>
          <p14:tracePt t="48407" x="5799138" y="4144963"/>
          <p14:tracePt t="48423" x="5813425" y="4137025"/>
          <p14:tracePt t="48528" x="5807075" y="4114800"/>
          <p14:tracePt t="48543" x="5807075" y="4106863"/>
          <p14:tracePt t="48551" x="5799138" y="4106863"/>
          <p14:tracePt t="48559" x="5775325" y="4092575"/>
          <p14:tracePt t="48591" x="5761038" y="4084638"/>
          <p14:tracePt t="48600" x="5745163" y="4084638"/>
          <p14:tracePt t="48608" x="5722938" y="4076700"/>
          <p14:tracePt t="48623" x="5654675" y="4060825"/>
          <p14:tracePt t="48640" x="5516563" y="4060825"/>
          <p14:tracePt t="48656" x="5372100" y="4060825"/>
          <p14:tracePt t="48673" x="5303838" y="4060825"/>
          <p14:tracePt t="48690" x="5280025" y="4054475"/>
          <p14:tracePt t="48706" x="5280025" y="4046538"/>
          <p14:tracePt t="49119" x="5318125" y="4046538"/>
          <p14:tracePt t="49127" x="5402263" y="4022725"/>
          <p14:tracePt t="49135" x="5532438" y="3978275"/>
          <p14:tracePt t="49143" x="5707063" y="3908425"/>
          <p14:tracePt t="49156" x="5913438" y="3794125"/>
          <p14:tracePt t="49173" x="6324600" y="3521075"/>
          <p14:tracePt t="49190" x="6765925" y="3200400"/>
          <p14:tracePt t="49207" x="7185025" y="2857500"/>
          <p14:tracePt t="49223" x="7726363" y="2400300"/>
          <p14:tracePt t="49240" x="7902575" y="2232025"/>
          <p14:tracePt t="49256" x="8008938" y="2111375"/>
          <p14:tracePt t="49273" x="8047038" y="2041525"/>
          <p14:tracePt t="49290" x="8069263" y="2019300"/>
          <p14:tracePt t="49306" x="8069263" y="2003425"/>
          <p14:tracePt t="49323" x="8069263" y="1989138"/>
          <p14:tracePt t="49340" x="8069263" y="1981200"/>
          <p14:tracePt t="49356" x="8069263" y="1973263"/>
          <p14:tracePt t="49373" x="8069263" y="1951038"/>
          <p14:tracePt t="49390" x="8069263" y="1935163"/>
          <p14:tracePt t="49407" x="8054975" y="1905000"/>
          <p14:tracePt t="49423" x="8031163" y="1866900"/>
          <p14:tracePt t="49440" x="8016875" y="1858963"/>
          <p14:tracePt t="49456" x="8008938" y="1858963"/>
          <p14:tracePt t="49473" x="7962900" y="1851025"/>
          <p14:tracePt t="49490" x="7916863" y="1836738"/>
          <p14:tracePt t="49506" x="7864475" y="1836738"/>
          <p14:tracePt t="49523" x="7788275" y="1844675"/>
          <p14:tracePt t="49540" x="7680325" y="1897063"/>
          <p14:tracePt t="49557" x="7597775" y="1973263"/>
          <p14:tracePt t="49573" x="7513638" y="2073275"/>
          <p14:tracePt t="49590" x="7459663" y="2141538"/>
          <p14:tracePt t="49607" x="7437438" y="2171700"/>
          <p14:tracePt t="49671" x="7429500" y="2171700"/>
          <p14:tracePt t="49679" x="7421563" y="2171700"/>
          <p14:tracePt t="49690" x="7407275" y="2171700"/>
          <p14:tracePt t="49707" x="7391400" y="2171700"/>
          <p14:tracePt t="49723" x="7375525" y="2171700"/>
          <p14:tracePt t="49740" x="7361238" y="2171700"/>
          <p14:tracePt t="49773" x="7353300" y="2179638"/>
          <p14:tracePt t="49966" x="7353300" y="2187575"/>
          <p14:tracePt t="49975" x="7361238" y="2193925"/>
          <p14:tracePt t="49993" x="7375525" y="2193925"/>
          <p14:tracePt t="49999" x="7391400" y="2209800"/>
          <p14:tracePt t="50015" x="7407275" y="2225675"/>
          <p14:tracePt t="50023" x="7413625" y="2225675"/>
          <p14:tracePt t="50039" x="7445375" y="2239963"/>
          <p14:tracePt t="50056" x="7467600" y="2255838"/>
          <p14:tracePt t="50119" x="7467600" y="2263775"/>
          <p14:tracePt t="50135" x="7467600" y="2270125"/>
          <p14:tracePt t="50143" x="7421563" y="2270125"/>
          <p14:tracePt t="50151" x="7383463" y="2278063"/>
          <p14:tracePt t="50159" x="7307263" y="2308225"/>
          <p14:tracePt t="50173" x="7223125" y="2324100"/>
          <p14:tracePt t="50191" x="6956425" y="2438400"/>
          <p14:tracePt t="50207" x="6759575" y="2536825"/>
          <p14:tracePt t="50223" x="6607175" y="2651125"/>
          <p14:tracePt t="50240" x="6492875" y="2727325"/>
          <p14:tracePt t="50257" x="6408738" y="2819400"/>
          <p14:tracePt t="50273" x="6332538" y="2917825"/>
          <p14:tracePt t="50290" x="6232525" y="3017838"/>
          <p14:tracePt t="50307" x="6142038" y="3140075"/>
          <p14:tracePt t="50323" x="6065838" y="3254375"/>
          <p14:tracePt t="50340" x="5997575" y="3336925"/>
          <p14:tracePt t="50357" x="5965825" y="3375025"/>
          <p14:tracePt t="50392" x="5965825" y="3382963"/>
          <p14:tracePt t="50408" x="5951538" y="3406775"/>
          <p14:tracePt t="50424" x="5875338" y="3482975"/>
          <p14:tracePt t="50440" x="5783263" y="3535363"/>
          <p14:tracePt t="50457" x="5676900" y="3597275"/>
          <p14:tracePt t="50473" x="5584825" y="3627438"/>
          <p14:tracePt t="50490" x="5532438" y="3641725"/>
          <p14:tracePt t="50506" x="5516563" y="3657600"/>
          <p14:tracePt t="50523" x="5502275" y="3673475"/>
          <p14:tracePt t="50540" x="5464175" y="3711575"/>
          <p14:tracePt t="50556" x="5410200" y="3771900"/>
          <p14:tracePt t="50573" x="5349875" y="3863975"/>
          <p14:tracePt t="50590" x="5280025" y="3970338"/>
          <p14:tracePt t="50606" x="5257800" y="4000500"/>
          <p14:tracePt t="50623" x="5257800" y="4008438"/>
          <p14:tracePt t="50640" x="5257800" y="4022725"/>
          <p14:tracePt t="50656" x="5249863" y="4030663"/>
          <p14:tracePt t="50673" x="5241925" y="4038600"/>
          <p14:tracePt t="50768" x="5241925" y="4046538"/>
          <p14:tracePt t="50848" x="5241925" y="4054475"/>
          <p14:tracePt t="50880" x="5241925" y="4060825"/>
          <p14:tracePt t="50888" x="5249863" y="4060825"/>
          <p14:tracePt t="50895" x="5273675" y="4046538"/>
          <p14:tracePt t="50907" x="5273675" y="4030663"/>
          <p14:tracePt t="51264" x="5273675" y="4016375"/>
          <p14:tracePt t="51295" x="5273675" y="4008438"/>
          <p14:tracePt t="51311" x="5280025" y="4008438"/>
          <p14:tracePt t="51319" x="5280025" y="4000500"/>
          <p14:tracePt t="51359" x="5287963" y="3992563"/>
          <p14:tracePt t="51367" x="5295900" y="3984625"/>
          <p14:tracePt t="51879" x="5303838" y="3984625"/>
          <p14:tracePt t="51895" x="5311775" y="3984625"/>
          <p14:tracePt t="51911" x="5318125" y="3984625"/>
          <p14:tracePt t="51919" x="5326063" y="3984625"/>
          <p14:tracePt t="51960" x="5334000" y="3992563"/>
          <p14:tracePt t="51991" x="5341938" y="3992563"/>
          <p14:tracePt t="51999" x="5349875" y="4000500"/>
          <p14:tracePt t="52008" x="5364163" y="4008438"/>
          <p14:tracePt t="52024" x="5394325" y="4016375"/>
          <p14:tracePt t="52041" x="5440363" y="4022725"/>
          <p14:tracePt t="52057" x="5486400" y="4030663"/>
          <p14:tracePt t="52074" x="5508625" y="4030663"/>
          <p14:tracePt t="52091" x="5516563" y="4030663"/>
          <p14:tracePt t="52344" x="5524500" y="4038600"/>
          <p14:tracePt t="52360" x="5532438" y="4046538"/>
          <p14:tracePt t="52456" x="5540375" y="4046538"/>
          <p14:tracePt t="52952" x="5554663" y="4046538"/>
          <p14:tracePt t="53872" x="5540375" y="4046538"/>
          <p14:tracePt t="53879" x="5532438" y="4038600"/>
          <p14:tracePt t="53891" x="5508625" y="4008438"/>
          <p14:tracePt t="53908" x="5494338" y="3924300"/>
          <p14:tracePt t="53925" x="5470525" y="3763963"/>
          <p14:tracePt t="53941" x="5470525" y="3459163"/>
          <p14:tracePt t="53959" x="5470525" y="3040063"/>
          <p14:tracePt t="53975" x="5470525" y="2917825"/>
          <p14:tracePt t="53991" x="5470525" y="2606675"/>
          <p14:tracePt t="54008" x="5470525" y="2454275"/>
          <p14:tracePt t="54025" x="5470525" y="2332038"/>
          <p14:tracePt t="54041" x="5470525" y="2239963"/>
          <p14:tracePt t="54058" x="5470525" y="2141538"/>
          <p14:tracePt t="54075" x="5478463" y="2087563"/>
          <p14:tracePt t="54092" x="5486400" y="2057400"/>
          <p14:tracePt t="54108" x="5502275" y="2035175"/>
          <p14:tracePt t="54125" x="5508625" y="2019300"/>
          <p14:tracePt t="54142" x="5516563" y="2011363"/>
          <p14:tracePt t="54159" x="5546725" y="1973263"/>
          <p14:tracePt t="54175" x="5570538" y="1943100"/>
          <p14:tracePt t="54192" x="5608638" y="1905000"/>
          <p14:tracePt t="54208" x="5638800" y="1874838"/>
          <p14:tracePt t="54225" x="5668963" y="1858963"/>
          <p14:tracePt t="54242" x="5668963" y="1851025"/>
          <p14:tracePt t="54288" x="5684838" y="1851025"/>
          <p14:tracePt t="54295" x="5699125" y="1858963"/>
          <p14:tracePt t="54308" x="5722938" y="1905000"/>
          <p14:tracePt t="54325" x="5761038" y="2041525"/>
          <p14:tracePt t="54342" x="5807075" y="2187575"/>
          <p14:tracePt t="54359" x="5851525" y="2370138"/>
          <p14:tracePt t="54375" x="5867400" y="2400300"/>
          <p14:tracePt t="54392" x="5883275" y="2408238"/>
          <p14:tracePt t="54408" x="5905500" y="2408238"/>
          <p14:tracePt t="54425" x="5943600" y="2408238"/>
          <p14:tracePt t="54442" x="6027738" y="2384425"/>
          <p14:tracePt t="54458" x="6080125" y="2346325"/>
          <p14:tracePt t="54475" x="6118225" y="2293938"/>
          <p14:tracePt t="54492" x="6126163" y="2263775"/>
          <p14:tracePt t="54509" x="6126163" y="2225675"/>
          <p14:tracePt t="54511" x="6126163" y="2217738"/>
          <p14:tracePt t="54525" x="6126163" y="2193925"/>
          <p14:tracePt t="54542" x="6096000" y="2163763"/>
          <p14:tracePt t="54559" x="6003925" y="2095500"/>
          <p14:tracePt t="54575" x="5867400" y="2035175"/>
          <p14:tracePt t="54592" x="5630863" y="2003425"/>
          <p14:tracePt t="54608" x="5257800" y="1997075"/>
          <p14:tracePt t="54625" x="5006975" y="1997075"/>
          <p14:tracePt t="54642" x="4846638" y="2057400"/>
          <p14:tracePt t="54658" x="4784725" y="2133600"/>
          <p14:tracePt t="54675" x="4778375" y="2247900"/>
          <p14:tracePt t="54692" x="4784725" y="2400300"/>
          <p14:tracePt t="54708" x="4876800" y="2552700"/>
          <p14:tracePt t="54725" x="5029200" y="2682875"/>
          <p14:tracePt t="54742" x="5257800" y="2751138"/>
          <p14:tracePt t="54759" x="5654675" y="2765425"/>
          <p14:tracePt t="54775" x="5913438" y="2636838"/>
          <p14:tracePt t="54792" x="6011863" y="2506663"/>
          <p14:tracePt t="54808" x="6042025" y="2362200"/>
          <p14:tracePt t="54825" x="6027738" y="2225675"/>
          <p14:tracePt t="54842" x="5943600" y="2125663"/>
          <p14:tracePt t="54858" x="5851525" y="2057400"/>
          <p14:tracePt t="54875" x="5722938" y="2011363"/>
          <p14:tracePt t="54892" x="5622925" y="2011363"/>
          <p14:tracePt t="54908" x="5532438" y="2027238"/>
          <p14:tracePt t="54925" x="5486400" y="2065338"/>
          <p14:tracePt t="54942" x="5478463" y="2117725"/>
          <p14:tracePt t="54959" x="5508625" y="2155825"/>
          <p14:tracePt t="54975" x="5684838" y="2171700"/>
          <p14:tracePt t="54992" x="5799138" y="2171700"/>
          <p14:tracePt t="55008" x="5837238" y="2163763"/>
          <p14:tracePt t="55025" x="5845175" y="2163763"/>
          <p14:tracePt t="55042" x="5845175" y="2133600"/>
          <p14:tracePt t="55059" x="5845175" y="2117725"/>
          <p14:tracePt t="55075" x="5829300" y="2111375"/>
          <p14:tracePt t="55175" x="5821363" y="2111375"/>
          <p14:tracePt t="55183" x="5821363" y="2125663"/>
          <p14:tracePt t="55192" x="5799138" y="2163763"/>
          <p14:tracePt t="55209" x="5715000" y="2332038"/>
          <p14:tracePt t="55225" x="5440363" y="2773363"/>
          <p14:tracePt t="55242" x="5059363" y="3382963"/>
          <p14:tracePt t="55258" x="4602163" y="4008438"/>
          <p14:tracePt t="55275" x="4183063" y="4479925"/>
          <p14:tracePt t="55292" x="3978275" y="4670425"/>
          <p14:tracePt t="55309" x="3894138" y="4702175"/>
          <p14:tracePt t="55343" x="3902075" y="4632325"/>
          <p14:tracePt t="55359" x="3908425" y="4556125"/>
          <p14:tracePt t="55375" x="3940175" y="4313238"/>
          <p14:tracePt t="55392" x="3970338" y="4160838"/>
          <p14:tracePt t="55409" x="3978275" y="4076700"/>
          <p14:tracePt t="55425" x="3992563" y="4038600"/>
          <p14:tracePt t="55442" x="3992563" y="4030663"/>
          <p14:tracePt t="55504" x="4008438" y="4030663"/>
          <p14:tracePt t="55513" x="4008438" y="4060825"/>
          <p14:tracePt t="55519" x="4030663" y="4092575"/>
          <p14:tracePt t="55527" x="4046538" y="4152900"/>
          <p14:tracePt t="55543" x="4106863" y="4229100"/>
          <p14:tracePt t="55559" x="4144963" y="4267200"/>
          <p14:tracePt t="55575" x="4183063" y="4267200"/>
          <p14:tracePt t="55592" x="4206875" y="4267200"/>
          <p14:tracePt t="55609" x="4244975" y="4221163"/>
          <p14:tracePt t="55625" x="4283075" y="4130675"/>
          <p14:tracePt t="55642" x="4297363" y="4046538"/>
          <p14:tracePt t="55659" x="4305300" y="3992563"/>
          <p14:tracePt t="55675" x="4313238" y="3962400"/>
          <p14:tracePt t="56279" x="4327525" y="3970338"/>
          <p14:tracePt t="56288" x="4373563" y="3970338"/>
          <p14:tracePt t="56295" x="4473575" y="3970338"/>
          <p14:tracePt t="56309" x="4625975" y="3970338"/>
          <p14:tracePt t="56326" x="5089525" y="3886200"/>
          <p14:tracePt t="56343" x="5807075" y="3627438"/>
          <p14:tracePt t="56359" x="6073775" y="3451225"/>
          <p14:tracePt t="56376" x="6256338" y="3306763"/>
          <p14:tracePt t="56392" x="6354763" y="3184525"/>
          <p14:tracePt t="56409" x="6400800" y="3070225"/>
          <p14:tracePt t="56426" x="6446838" y="2949575"/>
          <p14:tracePt t="56442" x="6499225" y="2819400"/>
          <p14:tracePt t="56459" x="6569075" y="2713038"/>
          <p14:tracePt t="56476" x="6667500" y="2620963"/>
          <p14:tracePt t="56492" x="6781800" y="2536825"/>
          <p14:tracePt t="56509" x="6873875" y="2484438"/>
          <p14:tracePt t="56511" x="6888163" y="2476500"/>
          <p14:tracePt t="56526" x="6896100" y="2468563"/>
          <p14:tracePt t="56542" x="6904038" y="2468563"/>
          <p14:tracePt t="56647" x="6911975" y="2438400"/>
          <p14:tracePt t="56656" x="6918325" y="2422525"/>
          <p14:tracePt t="56663" x="6926263" y="2400300"/>
          <p14:tracePt t="56676" x="6956425" y="2354263"/>
          <p14:tracePt t="56692" x="7002463" y="2278063"/>
          <p14:tracePt t="56709" x="7026275" y="2239963"/>
          <p14:tracePt t="56726" x="7040563" y="2193925"/>
          <p14:tracePt t="56864" x="7040563" y="2201863"/>
          <p14:tracePt t="56871" x="7002463" y="2270125"/>
          <p14:tracePt t="56880" x="6918325" y="2400300"/>
          <p14:tracePt t="56893" x="6773863" y="2606675"/>
          <p14:tracePt t="56909" x="6378575" y="3132138"/>
          <p14:tracePt t="56926" x="5943600" y="3611563"/>
          <p14:tracePt t="56943" x="5478463" y="3946525"/>
          <p14:tracePt t="56959" x="5356225" y="4008438"/>
          <p14:tracePt t="56976" x="5303838" y="4030663"/>
          <p14:tracePt t="56993" x="5280025" y="4030663"/>
          <p14:tracePt t="57047" x="5273675" y="4030663"/>
          <p14:tracePt t="57104" x="5265738" y="4030663"/>
          <p14:tracePt t="57119" x="5257800" y="4030663"/>
          <p14:tracePt t="57135" x="5249863" y="4030663"/>
          <p14:tracePt t="57144" x="5235575" y="4030663"/>
          <p14:tracePt t="57151" x="5227638" y="4030663"/>
          <p14:tracePt t="57160" x="5211763" y="4038600"/>
          <p14:tracePt t="57176" x="5203825" y="4046538"/>
          <p14:tracePt t="57464" x="5211763" y="4046538"/>
          <p14:tracePt t="57471" x="5249863" y="4068763"/>
          <p14:tracePt t="57479" x="5303838" y="4092575"/>
          <p14:tracePt t="57493" x="5394325" y="4114800"/>
          <p14:tracePt t="57509" x="5761038" y="4168775"/>
          <p14:tracePt t="57526" x="6172200" y="4221163"/>
          <p14:tracePt t="57543" x="6469063" y="4221163"/>
          <p14:tracePt t="57559" x="6530975" y="4198938"/>
          <p14:tracePt t="57576" x="6537325" y="4183063"/>
          <p14:tracePt t="57593" x="6537325" y="4144963"/>
          <p14:tracePt t="57609" x="6537325" y="4098925"/>
          <p14:tracePt t="57626" x="6537325" y="4038600"/>
          <p14:tracePt t="57643" x="6537325" y="4008438"/>
          <p14:tracePt t="57659" x="6537325" y="3984625"/>
          <p14:tracePt t="57676" x="6537325" y="3954463"/>
          <p14:tracePt t="57808" x="6530975" y="3970338"/>
          <p14:tracePt t="57815" x="6507163" y="3984625"/>
          <p14:tracePt t="57826" x="6461125" y="4008438"/>
          <p14:tracePt t="57843" x="6370638" y="4060825"/>
          <p14:tracePt t="57859" x="6278563" y="4098925"/>
          <p14:tracePt t="57876" x="6264275" y="4106863"/>
          <p14:tracePt t="57919" x="6256338" y="4106863"/>
          <p14:tracePt t="57928" x="6256338" y="4098925"/>
          <p14:tracePt t="57991" x="6256338" y="4092575"/>
          <p14:tracePt t="58071" x="6256338" y="4084638"/>
          <p14:tracePt t="58095" x="6256338" y="4076700"/>
          <p14:tracePt t="58111" x="6256338" y="4060825"/>
          <p14:tracePt t="58120" x="6256338" y="4054475"/>
          <p14:tracePt t="58128" x="6256338" y="4030663"/>
          <p14:tracePt t="58143" x="6256338" y="3954463"/>
          <p14:tracePt t="58160" x="6256338" y="3787775"/>
          <p14:tracePt t="58176" x="6226175" y="3581400"/>
          <p14:tracePt t="58193" x="6188075" y="3352800"/>
          <p14:tracePt t="58210" x="6126163" y="3086100"/>
          <p14:tracePt t="58226" x="6057900" y="2895600"/>
          <p14:tracePt t="58243" x="6019800" y="2759075"/>
          <p14:tracePt t="58260" x="5981700" y="2613025"/>
          <p14:tracePt t="58276" x="5959475" y="2506663"/>
          <p14:tracePt t="58293" x="5897563" y="2370138"/>
          <p14:tracePt t="58310" x="5845175" y="2247900"/>
          <p14:tracePt t="58327" x="5761038" y="2133600"/>
          <p14:tracePt t="58343" x="5737225" y="2087563"/>
          <p14:tracePt t="58360" x="5737225" y="2079625"/>
          <p14:tracePt t="58376" x="5722938" y="2065338"/>
          <p14:tracePt t="59191" x="5730875" y="2125663"/>
          <p14:tracePt t="59199" x="5799138" y="2270125"/>
          <p14:tracePt t="59210" x="5913438" y="2454275"/>
          <p14:tracePt t="59227" x="6232525" y="2911475"/>
          <p14:tracePt t="59243" x="6629400" y="3360738"/>
          <p14:tracePt t="59260" x="6994525" y="3665538"/>
          <p14:tracePt t="59277" x="7185025" y="3794125"/>
          <p14:tracePt t="59293" x="7254875" y="3840163"/>
          <p14:tracePt t="59464" x="7261225" y="3848100"/>
          <p14:tracePt t="59471" x="7261225" y="3870325"/>
          <p14:tracePt t="59479" x="7261225" y="3916363"/>
          <p14:tracePt t="59493" x="7261225" y="3954463"/>
          <p14:tracePt t="59511" x="7292975" y="4114800"/>
          <p14:tracePt t="59527" x="7292975" y="4137025"/>
          <p14:tracePt t="59544" x="7292975" y="4160838"/>
          <p14:tracePt t="59583" x="7285038" y="4160838"/>
          <p14:tracePt t="59591" x="7269163" y="4152900"/>
          <p14:tracePt t="59599" x="7254875" y="4130675"/>
          <p14:tracePt t="59610" x="7216775" y="4098925"/>
          <p14:tracePt t="59627" x="7162800" y="4038600"/>
          <p14:tracePt t="59644" x="7154863" y="4030663"/>
          <p14:tracePt t="60271" x="7154863" y="4016375"/>
          <p14:tracePt t="60279" x="7154863" y="3970338"/>
          <p14:tracePt t="60287" x="7116763" y="3878263"/>
          <p14:tracePt t="60296" x="7064375" y="3771900"/>
          <p14:tracePt t="60311" x="6850063" y="3444875"/>
          <p14:tracePt t="60327" x="6523038" y="3040063"/>
          <p14:tracePt t="60344" x="6188075" y="2713038"/>
          <p14:tracePt t="60360" x="5897563" y="2476500"/>
          <p14:tracePt t="60377" x="5783263" y="2384425"/>
          <p14:tracePt t="60394" x="5768975" y="2362200"/>
          <p14:tracePt t="60455" x="5761038" y="2362200"/>
          <p14:tracePt t="60463" x="5753100" y="2354263"/>
          <p14:tracePt t="60471" x="5737225" y="2346325"/>
          <p14:tracePt t="60479" x="5715000" y="2332038"/>
          <p14:tracePt t="60494" x="5707063" y="2324100"/>
          <p14:tracePt t="60511" x="5608638" y="2278063"/>
          <p14:tracePt t="60527" x="5516563" y="2217738"/>
          <p14:tracePt t="60544" x="5387975" y="2149475"/>
          <p14:tracePt t="60561" x="5311775" y="2095500"/>
          <p14:tracePt t="60577" x="5295900" y="2079625"/>
          <p14:tracePt t="60615" x="5295900" y="2073275"/>
          <p14:tracePt t="60627" x="5318125" y="2073275"/>
          <p14:tracePt t="60644" x="5387975" y="2073275"/>
          <p14:tracePt t="60661" x="5486400" y="2095500"/>
          <p14:tracePt t="60677" x="5692775" y="2149475"/>
          <p14:tracePt t="60694" x="6073775" y="2263775"/>
          <p14:tracePt t="60711" x="6164263" y="2293938"/>
          <p14:tracePt t="60727" x="6316663" y="2324100"/>
          <p14:tracePt t="60744" x="6332538" y="2324100"/>
          <p14:tracePt t="60791" x="6332538" y="2339975"/>
          <p14:tracePt t="60799" x="6346825" y="2370138"/>
          <p14:tracePt t="60811" x="6354763" y="2422525"/>
          <p14:tracePt t="60827" x="6408738" y="2644775"/>
          <p14:tracePt t="60844" x="6446838" y="2979738"/>
          <p14:tracePt t="60861" x="6492875" y="3344863"/>
          <p14:tracePt t="60877" x="6545263" y="3565525"/>
          <p14:tracePt t="60895" x="6621463" y="3733800"/>
          <p14:tracePt t="60911" x="6689725" y="3817938"/>
          <p14:tracePt t="60927" x="6819900" y="3886200"/>
          <p14:tracePt t="60944" x="7002463" y="3940175"/>
          <p14:tracePt t="60961" x="7132638" y="3940175"/>
          <p14:tracePt t="60977" x="7185025" y="3940175"/>
          <p14:tracePt t="60994" x="7200900" y="3916363"/>
          <p14:tracePt t="61011" x="7200900" y="3878263"/>
          <p14:tracePt t="61027" x="7200900" y="3863975"/>
          <p14:tracePt t="61044" x="7200900" y="3856038"/>
          <p14:tracePt t="61095" x="7200900" y="3870325"/>
          <p14:tracePt t="61103" x="7200900" y="3902075"/>
          <p14:tracePt t="61112" x="7200900" y="3916363"/>
          <p14:tracePt t="61127" x="7200900" y="3962400"/>
          <p14:tracePt t="61144" x="7200900" y="3984625"/>
          <p14:tracePt t="61161" x="7208838" y="4000500"/>
          <p14:tracePt t="61177" x="7216775" y="4000500"/>
          <p14:tracePt t="61368" x="7216775" y="3992563"/>
          <p14:tracePt t="61375" x="7216775" y="3970338"/>
          <p14:tracePt t="61383" x="7216775" y="3940175"/>
          <p14:tracePt t="61394" x="7192963" y="3878263"/>
          <p14:tracePt t="61411" x="7178675" y="3725863"/>
          <p14:tracePt t="61428" x="7140575" y="3497263"/>
          <p14:tracePt t="61444" x="7094538" y="3184525"/>
          <p14:tracePt t="61461" x="7040563" y="2849563"/>
          <p14:tracePt t="61477" x="7010400" y="2620963"/>
          <p14:tracePt t="61495" x="7010400" y="2392363"/>
          <p14:tracePt t="61511" x="7010400" y="2293938"/>
          <p14:tracePt t="61528" x="7010400" y="2225675"/>
          <p14:tracePt t="61544" x="7048500" y="2163763"/>
          <p14:tracePt t="61561" x="7064375" y="2141538"/>
          <p14:tracePt t="61578" x="7078663" y="2117725"/>
          <p14:tracePt t="61594" x="7094538" y="2103438"/>
          <p14:tracePt t="61611" x="7094538" y="2095500"/>
          <p14:tracePt t="61628" x="7102475" y="2079625"/>
          <p14:tracePt t="61644" x="7124700" y="2057400"/>
          <p14:tracePt t="61661" x="7124700" y="2027238"/>
          <p14:tracePt t="61678" x="7132638" y="1989138"/>
          <p14:tracePt t="61695" x="7140575" y="1951038"/>
          <p14:tracePt t="61743" x="7146925" y="1943100"/>
          <p14:tracePt t="61751" x="7154863" y="1943100"/>
          <p14:tracePt t="61761" x="7170738" y="1943100"/>
          <p14:tracePt t="61778" x="7254875" y="1973263"/>
          <p14:tracePt t="61794" x="7445375" y="2065338"/>
          <p14:tracePt t="61811" x="7680325" y="2149475"/>
          <p14:tracePt t="61828" x="7864475" y="2171700"/>
          <p14:tracePt t="61844" x="7924800" y="2179638"/>
          <p14:tracePt t="61861" x="7940675" y="2179638"/>
          <p14:tracePt t="61878" x="7940675" y="2155825"/>
          <p14:tracePt t="61895" x="7924800" y="2073275"/>
          <p14:tracePt t="61911" x="7826375" y="1981200"/>
          <p14:tracePt t="61928" x="7673975" y="1889125"/>
          <p14:tracePt t="61944" x="7369175" y="1774825"/>
          <p14:tracePt t="61961" x="6988175" y="1706563"/>
          <p14:tracePt t="61978" x="6561138" y="1654175"/>
          <p14:tracePt t="61994" x="6264275" y="1654175"/>
          <p14:tracePt t="62011" x="6080125" y="1692275"/>
          <p14:tracePt t="62028" x="5997575" y="1752600"/>
          <p14:tracePt t="62044" x="5959475" y="1858963"/>
          <p14:tracePt t="62061" x="5951538" y="1973263"/>
          <p14:tracePt t="62065" x="5959475" y="2035175"/>
          <p14:tracePt t="62078" x="5989638" y="2095500"/>
          <p14:tracePt t="62095" x="6149975" y="2255838"/>
          <p14:tracePt t="62111" x="6340475" y="2324100"/>
          <p14:tracePt t="62128" x="6713538" y="2362200"/>
          <p14:tracePt t="62145" x="7002463" y="2362200"/>
          <p14:tracePt t="62161" x="7223125" y="2346325"/>
          <p14:tracePt t="62178" x="7331075" y="2286000"/>
          <p14:tracePt t="62194" x="7353300" y="2232025"/>
          <p14:tracePt t="62211" x="7353300" y="2141538"/>
          <p14:tracePt t="62228" x="7315200" y="2065338"/>
          <p14:tracePt t="62244" x="7254875" y="1989138"/>
          <p14:tracePt t="62261" x="7170738" y="1951038"/>
          <p14:tracePt t="62278" x="7048500" y="1935163"/>
          <p14:tracePt t="62295" x="6835775" y="1951038"/>
          <p14:tracePt t="62311" x="6721475" y="2035175"/>
          <p14:tracePt t="62328" x="6697663" y="2103438"/>
          <p14:tracePt t="62345" x="6705600" y="2187575"/>
          <p14:tracePt t="62361" x="6858000" y="2255838"/>
          <p14:tracePt t="62378" x="7192963" y="2301875"/>
          <p14:tracePt t="62395" x="7551738" y="2301875"/>
          <p14:tracePt t="62411" x="7794625" y="2263775"/>
          <p14:tracePt t="62428" x="7856538" y="2209800"/>
          <p14:tracePt t="62445" x="7856538" y="2133600"/>
          <p14:tracePt t="62461" x="7810500" y="2027238"/>
          <p14:tracePt t="62478" x="7620000" y="1897063"/>
          <p14:tracePt t="62494" x="7421563" y="1851025"/>
          <p14:tracePt t="62511" x="7116763" y="1820863"/>
          <p14:tracePt t="62528" x="6950075" y="1882775"/>
          <p14:tracePt t="62545" x="6873875" y="1965325"/>
          <p14:tracePt t="62561" x="6865938" y="2057400"/>
          <p14:tracePt t="62578" x="6980238" y="2187575"/>
          <p14:tracePt t="62595" x="7437438" y="2301875"/>
          <p14:tracePt t="62611" x="7978775" y="2332038"/>
          <p14:tracePt t="62628" x="8335963" y="2324100"/>
          <p14:tracePt t="62645" x="8435975" y="2278063"/>
          <p14:tracePt t="62661" x="8435975" y="2239963"/>
          <p14:tracePt t="62679" x="8207375" y="2019300"/>
          <p14:tracePt t="62695" x="8016875" y="1951038"/>
          <p14:tracePt t="62711" x="7559675" y="1866900"/>
          <p14:tracePt t="62728" x="7375525" y="1866900"/>
          <p14:tracePt t="62745" x="7269163" y="1920875"/>
          <p14:tracePt t="62761" x="7261225" y="1951038"/>
          <p14:tracePt t="62778" x="7261225" y="2003425"/>
          <p14:tracePt t="62795" x="7451725" y="2095500"/>
          <p14:tracePt t="62811" x="7864475" y="2193925"/>
          <p14:tracePt t="62828" x="8221663" y="2201863"/>
          <p14:tracePt t="62845" x="8343900" y="2201863"/>
          <p14:tracePt t="62861" x="8351838" y="2201863"/>
          <p14:tracePt t="62879" x="8321675" y="2155825"/>
          <p14:tracePt t="62895" x="8169275" y="2111375"/>
          <p14:tracePt t="62911" x="7573963" y="1951038"/>
          <p14:tracePt t="62928" x="7124700" y="1912938"/>
          <p14:tracePt t="62945" x="6858000" y="1912938"/>
          <p14:tracePt t="62961" x="6743700" y="1943100"/>
          <p14:tracePt t="62978" x="6727825" y="1989138"/>
          <p14:tracePt t="62995" x="6759575" y="2057400"/>
          <p14:tracePt t="63012" x="7048500" y="2201863"/>
          <p14:tracePt t="63028" x="7505700" y="2339975"/>
          <p14:tracePt t="63045" x="7894638" y="2422525"/>
          <p14:tracePt t="63061" x="8107363" y="2446338"/>
          <p14:tracePt t="63078" x="8123238" y="2446338"/>
          <p14:tracePt t="63095" x="8131175" y="2430463"/>
          <p14:tracePt t="63111" x="7985125" y="2346325"/>
          <p14:tracePt t="63128" x="7794625" y="2239963"/>
          <p14:tracePt t="63145" x="7627938" y="2171700"/>
          <p14:tracePt t="63161" x="7505700" y="2141538"/>
          <p14:tracePt t="63178" x="7483475" y="2125663"/>
          <p14:tracePt t="63223" x="7475538" y="2125663"/>
          <p14:tracePt t="63231" x="7475538" y="2133600"/>
          <p14:tracePt t="63247" x="7475538" y="2141538"/>
          <p14:tracePt t="63261" x="7475538" y="2155825"/>
          <p14:tracePt t="63279" x="7475538" y="2179638"/>
          <p14:tracePt t="63295" x="7467600" y="2217738"/>
          <p14:tracePt t="63312" x="7459663" y="2263775"/>
          <p14:tracePt t="63328" x="7437438" y="2316163"/>
          <p14:tracePt t="63345" x="7413625" y="2370138"/>
          <p14:tracePt t="63362" x="7391400" y="2422525"/>
          <p14:tracePt t="63378" x="7375525" y="2454275"/>
          <p14:tracePt t="63395" x="7345363" y="2468563"/>
          <p14:tracePt t="63412" x="7331075" y="2476500"/>
          <p14:tracePt t="63428" x="7323138" y="2476500"/>
          <p14:tracePt t="63445" x="7315200" y="2476500"/>
          <p14:tracePt t="63479" x="7307263" y="2476500"/>
          <p14:tracePt t="63496" x="7292975" y="2476500"/>
          <p14:tracePt t="63512" x="7261225" y="2476500"/>
          <p14:tracePt t="63528" x="7216775" y="2446338"/>
          <p14:tracePt t="63545" x="7208838" y="2430463"/>
          <p14:tracePt t="63562" x="7192963" y="2416175"/>
          <p14:tracePt t="63578" x="7192963" y="2408238"/>
          <p14:tracePt t="63632" x="7192963" y="2400300"/>
          <p14:tracePt t="63655" x="7185025" y="2392363"/>
          <p14:tracePt t="63663" x="7178675" y="2392363"/>
          <p14:tracePt t="63671" x="7170738" y="2392363"/>
          <p14:tracePt t="63687" x="7146925" y="2378075"/>
          <p14:tracePt t="63696" x="7124700" y="2370138"/>
          <p14:tracePt t="63712" x="7086600" y="2370138"/>
          <p14:tracePt t="63728" x="7040563" y="2370138"/>
          <p14:tracePt t="63745" x="7018338" y="2362200"/>
          <p14:tracePt t="63762" x="7002463" y="2354263"/>
          <p14:tracePt t="63778" x="6988175" y="2346325"/>
          <p14:tracePt t="63968" x="6980238" y="2346325"/>
          <p14:tracePt t="63975" x="6964363" y="2346325"/>
          <p14:tracePt t="63983" x="6956425" y="2346325"/>
          <p14:tracePt t="63995" x="6950075" y="2346325"/>
          <p14:tracePt t="64012" x="6918325" y="2346325"/>
          <p14:tracePt t="64028" x="6911975" y="2346325"/>
          <p14:tracePt t="64045" x="6896100" y="2346325"/>
          <p14:tracePt t="64062" x="6888163" y="2339975"/>
          <p14:tracePt t="64079" x="6880225" y="2324100"/>
          <p14:tracePt t="64095" x="6865938" y="2301875"/>
          <p14:tracePt t="64112" x="6850063" y="2255838"/>
          <p14:tracePt t="64129" x="6827838" y="2209800"/>
          <p14:tracePt t="64145" x="6804025" y="2163763"/>
          <p14:tracePt t="64162" x="6781800" y="2141538"/>
          <p14:tracePt t="64178" x="6759575" y="2111375"/>
          <p14:tracePt t="64195" x="6721475" y="2087563"/>
          <p14:tracePt t="64212" x="6721475" y="2079625"/>
          <p14:tracePt t="64229" x="6721475" y="2073275"/>
          <p14:tracePt t="64245" x="6721475" y="2057400"/>
          <p14:tracePt t="64262" x="6721475" y="2041525"/>
          <p14:tracePt t="64278" x="6721475" y="2027238"/>
          <p14:tracePt t="64295" x="6727825" y="2011363"/>
          <p14:tracePt t="64312" x="6735763" y="2003425"/>
          <p14:tracePt t="64329" x="6751638" y="1997075"/>
          <p14:tracePt t="64345" x="6773863" y="1997075"/>
          <p14:tracePt t="64362" x="6827838" y="1997075"/>
          <p14:tracePt t="64379" x="6858000" y="1997075"/>
          <p14:tracePt t="64395" x="6896100" y="2011363"/>
          <p14:tracePt t="64412" x="6934200" y="2057400"/>
          <p14:tracePt t="64429" x="6950075" y="2125663"/>
          <p14:tracePt t="64446" x="6956425" y="2187575"/>
          <p14:tracePt t="64463" x="6956425" y="2247900"/>
          <p14:tracePt t="64495" x="6956425" y="2263775"/>
          <p14:tracePt t="64536" x="6942138" y="2263775"/>
          <p14:tracePt t="64551" x="6934200" y="2263775"/>
          <p14:tracePt t="64562" x="6926263" y="2263775"/>
          <p14:tracePt t="64839" x="6918325" y="2263775"/>
          <p14:tracePt t="64871" x="6911975" y="2263775"/>
          <p14:tracePt t="64903" x="6904038" y="2263775"/>
          <p14:tracePt t="65119" x="6896100" y="2263775"/>
          <p14:tracePt t="65208" x="6896100" y="2255838"/>
          <p14:tracePt t="65431" x="6918325" y="2247900"/>
          <p14:tracePt t="65439" x="6942138" y="2247900"/>
          <p14:tracePt t="65447" x="6980238" y="2232025"/>
          <p14:tracePt t="65463" x="7040563" y="2232025"/>
          <p14:tracePt t="65479" x="7116763" y="2217738"/>
          <p14:tracePt t="65496" x="7192963" y="2217738"/>
          <p14:tracePt t="65512" x="7231063" y="2209800"/>
          <p14:tracePt t="65529" x="7246938" y="2209800"/>
          <p14:tracePt t="65575" x="7246938" y="2201863"/>
          <p14:tracePt t="65599" x="7254875" y="2201863"/>
          <p14:tracePt t="65608" x="7269163" y="2193925"/>
          <p14:tracePt t="65615" x="7285038" y="2193925"/>
          <p14:tracePt t="65629" x="7299325" y="2187575"/>
          <p14:tracePt t="65646" x="7353300" y="2187575"/>
          <p14:tracePt t="65663" x="7383463" y="2187575"/>
          <p14:tracePt t="65679" x="7391400" y="2179638"/>
          <p14:tracePt t="67663" x="7383463" y="2179638"/>
          <p14:tracePt t="67671" x="7361238" y="2179638"/>
          <p14:tracePt t="67680" x="7331075" y="2179638"/>
          <p14:tracePt t="67696" x="7216775" y="2209800"/>
          <p14:tracePt t="67713" x="7108825" y="2217738"/>
          <p14:tracePt t="67730" x="6994525" y="2239963"/>
          <p14:tracePt t="67747" x="6911975" y="2247900"/>
          <p14:tracePt t="67763" x="6858000" y="2255838"/>
          <p14:tracePt t="67780" x="6827838" y="2255838"/>
          <p14:tracePt t="67863" x="6811963" y="2255838"/>
          <p14:tracePt t="67887" x="6811963" y="2247900"/>
          <p14:tracePt t="67895" x="6804025" y="2239963"/>
          <p14:tracePt t="67919" x="6789738" y="2225675"/>
          <p14:tracePt t="67928" x="6789738" y="2217738"/>
          <p14:tracePt t="67935" x="6773863" y="2193925"/>
          <p14:tracePt t="67951" x="6759575" y="2163763"/>
          <p14:tracePt t="67963" x="6751638" y="2149475"/>
          <p14:tracePt t="67980" x="6727825" y="2111375"/>
          <p14:tracePt t="67996" x="6727825" y="2079625"/>
          <p14:tracePt t="68013" x="6727825" y="2057400"/>
          <p14:tracePt t="68031" x="6735763" y="2019300"/>
          <p14:tracePt t="68046" x="6765925" y="2019300"/>
          <p14:tracePt t="68063" x="6934200" y="2011363"/>
          <p14:tracePt t="68080" x="7086600" y="2011363"/>
          <p14:tracePt t="68096" x="7261225" y="2019300"/>
          <p14:tracePt t="68113" x="7407275" y="2057400"/>
          <p14:tracePt t="68130" x="7543800" y="2133600"/>
          <p14:tracePt t="68146" x="7642225" y="2232025"/>
          <p14:tracePt t="68163" x="7680325" y="2354263"/>
          <p14:tracePt t="68180" x="7696200" y="2454275"/>
          <p14:tracePt t="68197" x="7688263" y="2530475"/>
          <p14:tracePt t="68213" x="7620000" y="2590800"/>
          <p14:tracePt t="68230" x="7429500" y="2620963"/>
          <p14:tracePt t="68247" x="7315200" y="2620963"/>
          <p14:tracePt t="68263" x="7170738" y="2552700"/>
          <p14:tracePt t="68280" x="7032625" y="2438400"/>
          <p14:tracePt t="68297" x="6896100" y="2270125"/>
          <p14:tracePt t="68313" x="6811963" y="2095500"/>
          <p14:tracePt t="68330" x="6773863" y="1935163"/>
          <p14:tracePt t="68347" x="6773863" y="1820863"/>
          <p14:tracePt t="68363" x="6858000" y="1730375"/>
          <p14:tracePt t="68380" x="7040563" y="1676400"/>
          <p14:tracePt t="68397" x="7277100" y="1660525"/>
          <p14:tracePt t="68413" x="7445375" y="1660525"/>
          <p14:tracePt t="68431" x="7527925" y="1676400"/>
          <p14:tracePt t="68447" x="7543800" y="1706563"/>
          <p14:tracePt t="68463" x="7559675" y="1782763"/>
          <p14:tracePt t="68480" x="7559675" y="1889125"/>
          <p14:tracePt t="68497" x="7559675" y="2003425"/>
          <p14:tracePt t="68513" x="7467600" y="2103438"/>
          <p14:tracePt t="68530" x="7323138" y="2179638"/>
          <p14:tracePt t="68547" x="7146925" y="2209800"/>
          <p14:tracePt t="68563" x="6934200" y="2209800"/>
          <p14:tracePt t="68580" x="6727825" y="2171700"/>
          <p14:tracePt t="68597" x="6561138" y="2087563"/>
          <p14:tracePt t="68599" x="6507163" y="2049463"/>
          <p14:tracePt t="68613" x="6454775" y="1997075"/>
          <p14:tracePt t="68630" x="6416675" y="1927225"/>
          <p14:tracePt t="68647" x="6416675" y="1790700"/>
          <p14:tracePt t="68664" x="6507163" y="1714500"/>
          <p14:tracePt t="68680" x="6789738" y="1654175"/>
          <p14:tracePt t="68697" x="7331075" y="1646238"/>
          <p14:tracePt t="68713" x="7826375" y="1698625"/>
          <p14:tracePt t="68730" x="8145463" y="1806575"/>
          <p14:tracePt t="68747" x="8283575" y="1912938"/>
          <p14:tracePt t="68764" x="8321675" y="2027238"/>
          <p14:tracePt t="68780" x="8321675" y="2133600"/>
          <p14:tracePt t="68797" x="8267700" y="2255838"/>
          <p14:tracePt t="68814" x="8161338" y="2316163"/>
          <p14:tracePt t="68831" x="7916863" y="2378075"/>
          <p14:tracePt t="68847" x="7750175" y="2378075"/>
          <p14:tracePt t="68864" x="7612063" y="2332038"/>
          <p14:tracePt t="68880" x="7475538" y="2247900"/>
          <p14:tracePt t="68897" x="7445375" y="2171700"/>
          <p14:tracePt t="68914" x="7429500" y="2079625"/>
          <p14:tracePt t="68930" x="7459663" y="2003425"/>
          <p14:tracePt t="68947" x="7559675" y="1958975"/>
          <p14:tracePt t="68964" x="7712075" y="1951038"/>
          <p14:tracePt t="68980" x="7840663" y="1951038"/>
          <p14:tracePt t="68997" x="7932738" y="2003425"/>
          <p14:tracePt t="69015" x="7985125" y="2193925"/>
          <p14:tracePt t="69031" x="7985125" y="2362200"/>
          <p14:tracePt t="69047" x="7954963" y="2590800"/>
          <p14:tracePt t="69064" x="7870825" y="2895600"/>
          <p14:tracePt t="69080" x="7788275" y="3192463"/>
          <p14:tracePt t="69097" x="7750175" y="3444875"/>
          <p14:tracePt t="69114" x="7742238" y="3627438"/>
          <p14:tracePt t="69130" x="7750175" y="3741738"/>
          <p14:tracePt t="69147" x="7794625" y="3817938"/>
          <p14:tracePt t="69164" x="7810500" y="3848100"/>
          <p14:tracePt t="69180" x="7848600" y="3863975"/>
          <p14:tracePt t="69279" x="7848600" y="3870325"/>
          <p14:tracePt t="69287" x="7856538" y="3886200"/>
          <p14:tracePt t="69297" x="7856538" y="3902075"/>
          <p14:tracePt t="69314" x="7870825" y="3954463"/>
          <p14:tracePt t="69330" x="7886700" y="4022725"/>
          <p14:tracePt t="69347" x="7908925" y="4060825"/>
          <p14:tracePt t="69364" x="7932738" y="4060825"/>
          <p14:tracePt t="69495" x="7932738" y="4054475"/>
          <p14:tracePt t="69511" x="7932738" y="4038600"/>
          <p14:tracePt t="69943" x="7932738" y="4030663"/>
          <p14:tracePt t="70008" x="7916863" y="4030663"/>
          <p14:tracePt t="70015" x="7908925" y="4030663"/>
          <p14:tracePt t="70023" x="7886700" y="4030663"/>
          <p14:tracePt t="70032" x="7870825" y="4030663"/>
          <p14:tracePt t="70047" x="7810500" y="4046538"/>
          <p14:tracePt t="70064" x="7696200" y="4084638"/>
          <p14:tracePt t="70081" x="7489825" y="4137025"/>
          <p14:tracePt t="70097" x="7078663" y="4259263"/>
          <p14:tracePt t="70114" x="6507163" y="4365625"/>
          <p14:tracePt t="70131" x="6035675" y="4427538"/>
          <p14:tracePt t="70147" x="5654675" y="4441825"/>
          <p14:tracePt t="70164" x="5418138" y="4441825"/>
          <p14:tracePt t="70181" x="5257800" y="4441825"/>
          <p14:tracePt t="70197" x="5105400" y="4441825"/>
          <p14:tracePt t="70215" x="4953000" y="4441825"/>
          <p14:tracePt t="70231" x="4899025" y="4441825"/>
          <p14:tracePt t="70247" x="4816475" y="4441825"/>
          <p14:tracePt t="70264" x="4746625" y="4419600"/>
          <p14:tracePt t="70281" x="4640263" y="4381500"/>
          <p14:tracePt t="70297" x="4511675" y="4335463"/>
          <p14:tracePt t="70314" x="4321175" y="4275138"/>
          <p14:tracePt t="70331" x="4168775" y="4221163"/>
          <p14:tracePt t="70347" x="4030663" y="4206875"/>
          <p14:tracePt t="70364" x="3992563" y="4191000"/>
          <p14:tracePt t="70431" x="3984625" y="4183063"/>
          <p14:tracePt t="70448" x="3984625" y="4175125"/>
          <p14:tracePt t="70455" x="3984625" y="4168775"/>
          <p14:tracePt t="70464" x="3984625" y="4160838"/>
          <p14:tracePt t="70481" x="4000500" y="4130675"/>
          <p14:tracePt t="70497" x="4046538" y="4106863"/>
          <p14:tracePt t="70514" x="4114800" y="4076700"/>
          <p14:tracePt t="70531" x="4191000" y="4046538"/>
          <p14:tracePt t="70547" x="4244975" y="4030663"/>
          <p14:tracePt t="70564" x="4283075" y="4016375"/>
          <p14:tracePt t="70647" x="4289425" y="4016375"/>
          <p14:tracePt t="70655" x="4305300" y="4016375"/>
          <p14:tracePt t="70664" x="4313238" y="4016375"/>
          <p14:tracePt t="70681" x="4365625" y="4046538"/>
          <p14:tracePt t="70698" x="4473575" y="4076700"/>
          <p14:tracePt t="70714" x="4640263" y="4098925"/>
          <p14:tracePt t="70731" x="4854575" y="4098925"/>
          <p14:tracePt t="70748" x="5006975" y="4098925"/>
          <p14:tracePt t="70764" x="5083175" y="4098925"/>
          <p14:tracePt t="70781" x="5089525" y="4098925"/>
          <p14:tracePt t="70814" x="5097463" y="4098925"/>
          <p14:tracePt t="70831" x="5227638" y="4098925"/>
          <p14:tracePt t="70848" x="5516563" y="4098925"/>
          <p14:tracePt t="70864" x="5997575" y="4098925"/>
          <p14:tracePt t="70881" x="6370638" y="4098925"/>
          <p14:tracePt t="70898" x="6583363" y="4098925"/>
          <p14:tracePt t="70914" x="6629400" y="4098925"/>
          <p14:tracePt t="70951" x="6637338" y="4098925"/>
          <p14:tracePt t="71023" x="6613525" y="4084638"/>
          <p14:tracePt t="71031" x="6553200" y="4076700"/>
          <p14:tracePt t="71039" x="6477000" y="4060825"/>
          <p14:tracePt t="71047" x="6384925" y="4054475"/>
          <p14:tracePt t="71064" x="6080125" y="4054475"/>
          <p14:tracePt t="71081" x="5668963" y="4054475"/>
          <p14:tracePt t="71098" x="5380038" y="4054475"/>
          <p14:tracePt t="71114" x="5181600" y="4054475"/>
          <p14:tracePt t="71131" x="5059363" y="4054475"/>
          <p14:tracePt t="71148" x="4960938" y="4054475"/>
          <p14:tracePt t="71164" x="4846638" y="4054475"/>
          <p14:tracePt t="71181" x="4678363" y="4054475"/>
          <p14:tracePt t="71198" x="4449763" y="4054475"/>
          <p14:tracePt t="71214" x="4175125" y="4054475"/>
          <p14:tracePt t="71231" x="3870325" y="4030663"/>
          <p14:tracePt t="71248" x="3771900" y="4008438"/>
          <p14:tracePt t="71351" x="3771900" y="4000500"/>
          <p14:tracePt t="71359" x="3810000" y="3984625"/>
          <p14:tracePt t="71368" x="3856038" y="3978275"/>
          <p14:tracePt t="71381" x="3954463" y="3970338"/>
          <p14:tracePt t="71398" x="4275138" y="3924300"/>
          <p14:tracePt t="71415" x="4746625" y="3870325"/>
          <p14:tracePt t="71431" x="5562600" y="3840163"/>
          <p14:tracePt t="71448" x="5875338" y="3840163"/>
          <p14:tracePt t="71464" x="6003925" y="3840163"/>
          <p14:tracePt t="71481" x="6011863" y="3840163"/>
          <p14:tracePt t="71631" x="5997575" y="3840163"/>
          <p14:tracePt t="71639" x="5921375" y="3863975"/>
          <p14:tracePt t="71648" x="5807075" y="3870325"/>
          <p14:tracePt t="71665" x="5532438" y="3908425"/>
          <p14:tracePt t="71681" x="5219700" y="3924300"/>
          <p14:tracePt t="71698" x="4945063" y="3924300"/>
          <p14:tracePt t="71714" x="4846638" y="3908425"/>
          <p14:tracePt t="71731" x="4838700" y="3902075"/>
          <p14:tracePt t="71748" x="4838700" y="3886200"/>
          <p14:tracePt t="71764" x="4868863" y="3863975"/>
          <p14:tracePt t="71781" x="4960938" y="3817938"/>
          <p14:tracePt t="71799" x="5173663" y="3794125"/>
          <p14:tracePt t="71815" x="5280025" y="3771900"/>
          <p14:tracePt t="71831" x="5775325" y="3771900"/>
          <p14:tracePt t="71848" x="6210300" y="3771900"/>
          <p14:tracePt t="71865" x="6667500" y="3771900"/>
          <p14:tracePt t="71881" x="6896100" y="3802063"/>
          <p14:tracePt t="71898" x="6964363" y="3817938"/>
          <p14:tracePt t="71915" x="6972300" y="3817938"/>
          <p14:tracePt t="71948" x="6994525" y="3825875"/>
          <p14:tracePt t="71965" x="7040563" y="3840163"/>
          <p14:tracePt t="71981" x="7185025" y="3840163"/>
          <p14:tracePt t="71999" x="7573963" y="3840163"/>
          <p14:tracePt t="72014" x="7870825" y="3840163"/>
          <p14:tracePt t="72031" x="8115300" y="3840163"/>
          <p14:tracePt t="72048" x="8259763" y="3840163"/>
          <p14:tracePt t="72065" x="8289925" y="3840163"/>
          <p14:tracePt t="72151" x="8213725" y="3825875"/>
          <p14:tracePt t="72159" x="8093075" y="3825875"/>
          <p14:tracePt t="72167" x="7886700" y="3825875"/>
          <p14:tracePt t="72181" x="7612063" y="3825875"/>
          <p14:tracePt t="72199" x="6621463" y="3825875"/>
          <p14:tracePt t="72215" x="6126163" y="3825875"/>
          <p14:tracePt t="72231" x="5927725" y="3825875"/>
          <p14:tracePt t="72248" x="5921375" y="3825875"/>
          <p14:tracePt t="72288" x="5951538" y="3825875"/>
          <p14:tracePt t="72298" x="5965825" y="3825875"/>
          <p14:tracePt t="72315" x="5981700" y="3825875"/>
          <p14:tracePt t="72399" x="5959475" y="3825875"/>
          <p14:tracePt t="72408" x="5851525" y="3825875"/>
          <p14:tracePt t="72416" x="5715000" y="3825875"/>
          <p14:tracePt t="72432" x="5159375" y="3825875"/>
          <p14:tracePt t="72448" x="4556125" y="3825875"/>
          <p14:tracePt t="72465" x="4060825" y="3825875"/>
          <p14:tracePt t="72482" x="3856038" y="3810000"/>
          <p14:tracePt t="72498" x="3817938" y="3802063"/>
          <p14:tracePt t="72532" x="3832225" y="3802063"/>
          <p14:tracePt t="72548" x="3894138" y="3802063"/>
          <p14:tracePt t="72565" x="3962400" y="3787775"/>
          <p14:tracePt t="72582" x="3984625" y="3771900"/>
          <p14:tracePt t="72599" x="4022725" y="3741738"/>
          <p14:tracePt t="72615" x="4038600" y="3741738"/>
          <p14:tracePt t="72632" x="4046538" y="3733800"/>
          <p14:tracePt t="72655" x="4046538" y="3717925"/>
          <p14:tracePt t="72665" x="4030663" y="3703638"/>
          <p14:tracePt t="72681" x="3984625" y="3695700"/>
          <p14:tracePt t="72698" x="3916363" y="3695700"/>
          <p14:tracePt t="72715" x="3863975" y="3695700"/>
          <p14:tracePt t="72732" x="3856038" y="3695700"/>
          <p14:tracePt t="72748" x="3840163" y="3695700"/>
          <p14:tracePt t="72782" x="3840163" y="3711575"/>
          <p14:tracePt t="72799" x="3863975" y="3756025"/>
          <p14:tracePt t="72815" x="3894138" y="3771900"/>
          <p14:tracePt t="72832" x="3932238" y="3802063"/>
          <p14:tracePt t="72848" x="4022725" y="3848100"/>
          <p14:tracePt t="72865" x="4098925" y="3902075"/>
          <p14:tracePt t="72882" x="4175125" y="3954463"/>
          <p14:tracePt t="72898" x="4191000" y="3962400"/>
          <p14:tracePt t="72983" x="4198938" y="3962400"/>
          <p14:tracePt t="72999" x="4206875" y="3962400"/>
          <p14:tracePt t="73015" x="4221163" y="3954463"/>
          <p14:tracePt t="73023" x="4229100" y="3932238"/>
          <p14:tracePt t="73032" x="4237038" y="3924300"/>
          <p14:tracePt t="73048" x="4251325" y="3908425"/>
          <p14:tracePt t="73065" x="4259263" y="3886200"/>
          <p14:tracePt t="73082" x="4275138" y="3870325"/>
          <p14:tracePt t="73098" x="4283075" y="3863975"/>
          <p14:tracePt t="73115" x="4297363" y="3848100"/>
          <p14:tracePt t="73132" x="4335463" y="3802063"/>
          <p14:tracePt t="73134" x="4365625" y="3763963"/>
          <p14:tracePt t="73148" x="4389438" y="3741738"/>
          <p14:tracePt t="73165" x="4449763" y="3649663"/>
          <p14:tracePt t="73182" x="4518025" y="3535363"/>
          <p14:tracePt t="73199" x="4664075" y="3322638"/>
          <p14:tracePt t="73215" x="4846638" y="3070225"/>
          <p14:tracePt t="73232" x="5075238" y="2773363"/>
          <p14:tracePt t="73248" x="5273675" y="2530475"/>
          <p14:tracePt t="73265" x="5380038" y="2370138"/>
          <p14:tracePt t="73282" x="5426075" y="2263775"/>
          <p14:tracePt t="73298" x="5464175" y="2171700"/>
          <p14:tracePt t="73315" x="5478463" y="2125663"/>
          <p14:tracePt t="73332" x="5486400" y="2111375"/>
          <p14:tracePt t="73349" x="5502275" y="2095500"/>
          <p14:tracePt t="73382" x="5524500" y="2079625"/>
          <p14:tracePt t="73415" x="5540375" y="2057400"/>
          <p14:tracePt t="73432" x="5554663" y="2041525"/>
          <p14:tracePt t="73448" x="5578475" y="2019300"/>
          <p14:tracePt t="73465" x="5608638" y="1997075"/>
          <p14:tracePt t="73482" x="5638800" y="1973263"/>
          <p14:tracePt t="73768" x="5630863" y="1981200"/>
          <p14:tracePt t="73775" x="5584825" y="2011363"/>
          <p14:tracePt t="73783" x="5524500" y="2065338"/>
          <p14:tracePt t="73799" x="5295900" y="2308225"/>
          <p14:tracePt t="73815" x="5045075" y="2636838"/>
          <p14:tracePt t="73832" x="4808538" y="2949575"/>
          <p14:tracePt t="73849" x="4656138" y="3162300"/>
          <p14:tracePt t="73865" x="4556125" y="3314700"/>
          <p14:tracePt t="73882" x="4473575" y="3436938"/>
          <p14:tracePt t="73899" x="4435475" y="3527425"/>
          <p14:tracePt t="73915" x="4397375" y="3603625"/>
          <p14:tracePt t="73932" x="4389438" y="3649663"/>
          <p14:tracePt t="73949" x="4381500" y="3687763"/>
          <p14:tracePt t="73965" x="4381500" y="3703638"/>
          <p14:tracePt t="73982" x="4373563" y="3725863"/>
          <p14:tracePt t="74015" x="4373563" y="3749675"/>
          <p14:tracePt t="74032" x="4373563" y="3756025"/>
          <p14:tracePt t="74049" x="4373563" y="3771900"/>
          <p14:tracePt t="74066" x="4373563" y="3802063"/>
          <p14:tracePt t="74082" x="4373563" y="3817938"/>
          <p14:tracePt t="74099" x="4373563" y="3848100"/>
          <p14:tracePt t="74132" x="4373563" y="3856038"/>
          <p14:tracePt t="74151" x="4373563" y="3863975"/>
          <p14:tracePt t="74165" x="4373563" y="3870325"/>
          <p14:tracePt t="74183" x="4373563" y="3902075"/>
          <p14:tracePt t="74199" x="4373563" y="3932238"/>
          <p14:tracePt t="74215" x="4365625" y="3978275"/>
          <p14:tracePt t="74232" x="4359275" y="4016375"/>
          <p14:tracePt t="74249" x="4343400" y="4060825"/>
          <p14:tracePt t="74266" x="4335463" y="4084638"/>
          <p14:tracePt t="74282" x="4335463" y="4092575"/>
          <p14:tracePt t="74631" x="4327525" y="4092575"/>
          <p14:tracePt t="74991" x="4365625" y="4092575"/>
          <p14:tracePt t="74999" x="4411663" y="4092575"/>
          <p14:tracePt t="75007" x="4495800" y="4092575"/>
          <p14:tracePt t="75016" x="4587875" y="4092575"/>
          <p14:tracePt t="75032" x="4868863" y="4046538"/>
          <p14:tracePt t="75049" x="5037138" y="4000500"/>
          <p14:tracePt t="75066" x="5121275" y="3962400"/>
          <p14:tracePt t="75082" x="5135563" y="3954463"/>
          <p14:tracePt t="75099" x="5143500" y="3954463"/>
          <p14:tracePt t="75116" x="5159375" y="3940175"/>
          <p14:tracePt t="75132" x="5159375" y="3932238"/>
          <p14:tracePt t="75149" x="5165725" y="3924300"/>
          <p14:tracePt t="75153" x="5181600" y="3908425"/>
          <p14:tracePt t="75166" x="5211763" y="3902075"/>
          <p14:tracePt t="75182" x="5273675" y="3894138"/>
          <p14:tracePt t="75199" x="5303838" y="3894138"/>
          <p14:tracePt t="75287" x="5311775" y="3894138"/>
          <p14:tracePt t="75792" x="5364163" y="3894138"/>
          <p14:tracePt t="75799" x="5470525" y="3932238"/>
          <p14:tracePt t="75807" x="5584825" y="3940175"/>
          <p14:tracePt t="75816" x="5676900" y="3946525"/>
          <p14:tracePt t="75833" x="5837238" y="3970338"/>
          <p14:tracePt t="75849" x="5905500" y="3978275"/>
          <p14:tracePt t="75866" x="5913438" y="3978275"/>
          <p14:tracePt t="75919" x="5921375" y="3978275"/>
          <p14:tracePt t="75951" x="5927725" y="3978275"/>
          <p14:tracePt t="75967" x="5951538" y="3978275"/>
          <p14:tracePt t="75975" x="5973763" y="3978275"/>
          <p14:tracePt t="75983" x="6011863" y="3978275"/>
          <p14:tracePt t="75999" x="6134100" y="3978275"/>
          <p14:tracePt t="76016" x="6278563" y="3978275"/>
          <p14:tracePt t="76033" x="6354763" y="3978275"/>
          <p14:tracePt t="76049" x="6378575" y="3978275"/>
          <p14:tracePt t="76135" x="6384925" y="3978275"/>
          <p14:tracePt t="76159" x="6392863" y="3978275"/>
          <p14:tracePt t="76175" x="6400800" y="3978275"/>
          <p14:tracePt t="76183" x="6416675" y="3970338"/>
          <p14:tracePt t="76191" x="6438900" y="3932238"/>
          <p14:tracePt t="76200" x="6454775" y="3856038"/>
          <p14:tracePt t="76216" x="6484938" y="3695700"/>
          <p14:tracePt t="76233" x="6515100" y="3467100"/>
          <p14:tracePt t="76250" x="6515100" y="3216275"/>
          <p14:tracePt t="76266" x="6515100" y="2994025"/>
          <p14:tracePt t="76283" x="6523038" y="2797175"/>
          <p14:tracePt t="76300" x="6553200" y="2644775"/>
          <p14:tracePt t="76316" x="6591300" y="2536825"/>
          <p14:tracePt t="76333" x="6645275" y="2454275"/>
          <p14:tracePt t="76350" x="6705600" y="2384425"/>
          <p14:tracePt t="76367" x="6759575" y="2339975"/>
          <p14:tracePt t="76408" x="6765925" y="2332038"/>
          <p14:tracePt t="76455" x="6765925" y="2324100"/>
          <p14:tracePt t="76479" x="6765925" y="2316163"/>
          <p14:tracePt t="76487" x="6765925" y="2308225"/>
          <p14:tracePt t="76495" x="6765925" y="2293938"/>
          <p14:tracePt t="76503" x="6765925" y="2270125"/>
          <p14:tracePt t="76516" x="6765925" y="2255838"/>
          <p14:tracePt t="76533" x="6705600" y="2201863"/>
          <p14:tracePt t="76550" x="6599238" y="2171700"/>
          <p14:tracePt t="76566" x="6423025" y="2141538"/>
          <p14:tracePt t="76583" x="6088063" y="2111375"/>
          <p14:tracePt t="76600" x="5883275" y="2111375"/>
          <p14:tracePt t="76616" x="5783263" y="2111375"/>
          <p14:tracePt t="76633" x="5753100" y="2111375"/>
          <p14:tracePt t="76879" x="5753100" y="2125663"/>
          <p14:tracePt t="76887" x="5761038" y="2171700"/>
          <p14:tracePt t="76895" x="5807075" y="2278063"/>
          <p14:tracePt t="76903" x="5867400" y="2438400"/>
          <p14:tracePt t="76916" x="5959475" y="2628900"/>
          <p14:tracePt t="76933" x="6232525" y="3192463"/>
          <p14:tracePt t="76950" x="6499225" y="3733800"/>
          <p14:tracePt t="76966" x="6721475" y="4114800"/>
          <p14:tracePt t="76983" x="6858000" y="4327525"/>
          <p14:tracePt t="77000" x="6858000" y="4335463"/>
          <p14:tracePt t="77063" x="6865938" y="4335463"/>
          <p14:tracePt t="77071" x="6888163" y="4335463"/>
          <p14:tracePt t="77083" x="6904038" y="4335463"/>
          <p14:tracePt t="77100" x="6934200" y="4321175"/>
          <p14:tracePt t="77116" x="6956425" y="4305300"/>
          <p14:tracePt t="77133" x="6964363" y="4297363"/>
          <p14:tracePt t="77150" x="6972300" y="4289425"/>
          <p14:tracePt t="77191" x="6972300" y="4283075"/>
          <p14:tracePt t="77248" x="6980238" y="4283075"/>
          <p14:tracePt t="77255" x="6988175" y="4251325"/>
          <p14:tracePt t="77267" x="6994525" y="4229100"/>
          <p14:tracePt t="77283" x="7002463" y="4144963"/>
          <p14:tracePt t="77300" x="7026275" y="4030663"/>
          <p14:tracePt t="77317" x="7056438" y="3924300"/>
          <p14:tracePt t="77333" x="7132638" y="3802063"/>
          <p14:tracePt t="77351" x="7239000" y="3649663"/>
          <p14:tracePt t="77367" x="7323138" y="3551238"/>
          <p14:tracePt t="77383" x="7399338" y="3429000"/>
          <p14:tracePt t="77400" x="7451725" y="3306763"/>
          <p14:tracePt t="77416" x="7483475" y="3162300"/>
          <p14:tracePt t="77433" x="7497763" y="3009900"/>
          <p14:tracePt t="77450" x="7497763" y="2827338"/>
          <p14:tracePt t="77467" x="7497763" y="2636838"/>
          <p14:tracePt t="77483" x="7445375" y="2460625"/>
          <p14:tracePt t="77500" x="7413625" y="2346325"/>
          <p14:tracePt t="77517" x="7391400" y="2255838"/>
          <p14:tracePt t="77533" x="7383463" y="2217738"/>
          <p14:tracePt t="77551" x="7383463" y="2187575"/>
          <p14:tracePt t="77583" x="7383463" y="2171700"/>
          <p14:tracePt t="77639" x="7383463" y="2163763"/>
          <p14:tracePt t="77648" x="7383463" y="2155825"/>
          <p14:tracePt t="77655" x="7383463" y="2141538"/>
          <p14:tracePt t="77667" x="7353300" y="2111375"/>
          <p14:tracePt t="77683" x="7323138" y="2079625"/>
          <p14:tracePt t="77700" x="7299325" y="2041525"/>
          <p14:tracePt t="77717" x="7292975" y="2019300"/>
          <p14:tracePt t="77783" x="7292975" y="2027238"/>
          <p14:tracePt t="77791" x="7292975" y="2087563"/>
          <p14:tracePt t="77800" x="7315200" y="2171700"/>
          <p14:tracePt t="77817" x="7375525" y="2446338"/>
          <p14:tracePt t="77833" x="7551738" y="2879725"/>
          <p14:tracePt t="77850" x="7726363" y="3216275"/>
          <p14:tracePt t="77867" x="7856538" y="3459163"/>
          <p14:tracePt t="77883" x="7947025" y="3619500"/>
          <p14:tracePt t="77900" x="8001000" y="3717925"/>
          <p14:tracePt t="77917" x="8031163" y="3787775"/>
          <p14:tracePt t="77934" x="8039100" y="3825875"/>
          <p14:tracePt t="77951" x="8039100" y="3848100"/>
          <p14:tracePt t="77967" x="8039100" y="3856038"/>
          <p14:tracePt t="77983" x="8039100" y="3870325"/>
          <p14:tracePt t="78000" x="8039100" y="3886200"/>
          <p14:tracePt t="78017" x="8039100" y="3902075"/>
          <p14:tracePt t="78033" x="8039100" y="3946525"/>
          <p14:tracePt t="78050" x="8031163" y="4016375"/>
          <p14:tracePt t="78067" x="8016875" y="4137025"/>
          <p14:tracePt t="78083" x="7993063" y="4244975"/>
          <p14:tracePt t="78100" x="7985125" y="4289425"/>
          <p14:tracePt t="78168" x="7978775" y="4275138"/>
          <p14:tracePt t="78175" x="7954963" y="4237038"/>
          <p14:tracePt t="78183" x="7954963" y="4213225"/>
          <p14:tracePt t="78200" x="7947025" y="4168775"/>
          <p14:tracePt t="78217" x="7940675" y="4152900"/>
          <p14:tracePt t="78351" x="7940675" y="4137025"/>
          <p14:tracePt t="79239" x="7932738" y="4137025"/>
          <p14:tracePt t="79251" x="7916863" y="4137025"/>
          <p14:tracePt t="79267" x="7870825" y="4137025"/>
          <p14:tracePt t="79284" x="7840663" y="4137025"/>
          <p14:tracePt t="79301" x="7780338" y="4137025"/>
          <p14:tracePt t="79317" x="7726363" y="4137025"/>
          <p14:tracePt t="79335" x="7620000" y="4144963"/>
          <p14:tracePt t="79351" x="7581900" y="4160838"/>
          <p14:tracePt t="79367" x="7399338" y="4206875"/>
          <p14:tracePt t="79384" x="7216775" y="4267200"/>
          <p14:tracePt t="79401" x="7040563" y="4351338"/>
          <p14:tracePt t="79417" x="6842125" y="4397375"/>
          <p14:tracePt t="79434" x="6697663" y="4449763"/>
          <p14:tracePt t="79451" x="6637338" y="4465638"/>
          <p14:tracePt t="79467" x="6607175" y="4473575"/>
          <p14:tracePt t="79568" x="6599238" y="4479925"/>
          <p14:tracePt t="79583" x="6591300" y="4487863"/>
          <p14:tracePt t="79623" x="6583363" y="4495800"/>
          <p14:tracePt t="79887" x="6583363" y="4503738"/>
          <p14:tracePt t="80399" x="6591300" y="4503738"/>
          <p14:tracePt t="80407" x="6591300" y="4479925"/>
          <p14:tracePt t="80418" x="6591300" y="4465638"/>
          <p14:tracePt t="80434" x="6591300" y="4435475"/>
          <p14:tracePt t="80451" x="6583363" y="4389438"/>
          <p14:tracePt t="80468" x="6545263" y="4343400"/>
          <p14:tracePt t="80484" x="6499225" y="4313238"/>
          <p14:tracePt t="80501" x="6454775" y="4297363"/>
          <p14:tracePt t="80519" x="6316663" y="4283075"/>
          <p14:tracePt t="80534" x="6264275" y="4267200"/>
          <p14:tracePt t="80551" x="6057900" y="4251325"/>
          <p14:tracePt t="80568" x="5943600" y="4251325"/>
          <p14:tracePt t="80584" x="5837238" y="4251325"/>
          <p14:tracePt t="80601" x="5722938" y="4267200"/>
          <p14:tracePt t="80618" x="5622925" y="4297363"/>
          <p14:tracePt t="80634" x="5532438" y="4335463"/>
          <p14:tracePt t="80651" x="5440363" y="4381500"/>
          <p14:tracePt t="80668" x="5364163" y="4427538"/>
          <p14:tracePt t="80684" x="5280025" y="4473575"/>
          <p14:tracePt t="80701" x="5203825" y="4503738"/>
          <p14:tracePt t="80718" x="5075238" y="4541838"/>
          <p14:tracePt t="80734" x="5021263" y="4556125"/>
          <p14:tracePt t="80751" x="4860925" y="4556125"/>
          <p14:tracePt t="80768" x="4792663" y="4556125"/>
          <p14:tracePt t="80785" x="4732338" y="4549775"/>
          <p14:tracePt t="80801" x="4656138" y="4525963"/>
          <p14:tracePt t="80818" x="4594225" y="4518025"/>
          <p14:tracePt t="80835" x="4511675" y="4487863"/>
          <p14:tracePt t="80851" x="4457700" y="4479925"/>
          <p14:tracePt t="80868" x="4435475" y="4457700"/>
          <p14:tracePt t="80903" x="4427538" y="4449763"/>
          <p14:tracePt t="80928" x="4411663" y="4449763"/>
          <p14:tracePt t="80943" x="4411663" y="4441825"/>
          <p14:tracePt t="81231" x="4419600" y="4441825"/>
          <p14:tracePt t="81248" x="4427538" y="4441825"/>
          <p14:tracePt t="81271" x="4435475" y="4441825"/>
          <p14:tracePt t="81312" x="4441825" y="4441825"/>
          <p14:tracePt t="81328" x="4457700" y="4449763"/>
          <p14:tracePt t="81335" x="4457700" y="4457700"/>
          <p14:tracePt t="81343" x="4465638" y="4457700"/>
          <p14:tracePt t="81351" x="4465638" y="4465638"/>
          <p14:tracePt t="81375" x="4473575" y="4465638"/>
          <p14:tracePt t="81385" x="4479925" y="4465638"/>
          <p14:tracePt t="81401" x="4503738" y="4479925"/>
          <p14:tracePt t="81418" x="4518025" y="4487863"/>
          <p14:tracePt t="81435" x="4549775" y="4487863"/>
          <p14:tracePt t="81451" x="4564063" y="4495800"/>
          <p14:tracePt t="81468" x="4587875" y="4511675"/>
          <p14:tracePt t="81485" x="4594225" y="4511675"/>
          <p14:tracePt t="84527" x="4594225" y="4403725"/>
          <p14:tracePt t="84535" x="4564063" y="4305300"/>
          <p14:tracePt t="84543" x="4549775" y="4244975"/>
          <p14:tracePt t="84553" x="4533900" y="4198938"/>
          <p14:tracePt t="84569" x="4518025" y="4122738"/>
          <p14:tracePt t="84586" x="4511675" y="4016375"/>
          <p14:tracePt t="84603" x="4511675" y="3878263"/>
          <p14:tracePt t="84619" x="4541838" y="3733800"/>
          <p14:tracePt t="84636" x="4610100" y="3573463"/>
          <p14:tracePt t="84653" x="4670425" y="3436938"/>
          <p14:tracePt t="84655" x="4702175" y="3382963"/>
          <p14:tracePt t="84669" x="4724400" y="3330575"/>
          <p14:tracePt t="84687" x="4778375" y="3216275"/>
          <p14:tracePt t="84702" x="4778375" y="3192463"/>
          <p14:tracePt t="84719" x="4800600" y="3116263"/>
          <p14:tracePt t="84736" x="4822825" y="3070225"/>
          <p14:tracePt t="84753" x="4838700" y="3017838"/>
          <p14:tracePt t="84769" x="4892675" y="2955925"/>
          <p14:tracePt t="84786" x="4953000" y="2903538"/>
          <p14:tracePt t="84803" x="5051425" y="2841625"/>
          <p14:tracePt t="84819" x="5165725" y="2773363"/>
          <p14:tracePt t="84836" x="5303838" y="2713038"/>
          <p14:tracePt t="84853" x="5418138" y="2636838"/>
          <p14:tracePt t="84869" x="5486400" y="2598738"/>
          <p14:tracePt t="84886" x="5502275" y="2582863"/>
          <p14:tracePt t="85495" x="5426075" y="2568575"/>
          <p14:tracePt t="85503" x="5295900" y="2568575"/>
          <p14:tracePt t="85511" x="5235575" y="2568575"/>
          <p14:tracePt t="85559" x="5249863" y="2568575"/>
          <p14:tracePt t="85567" x="5265738" y="2568575"/>
          <p14:tracePt t="85575" x="5311775" y="2574925"/>
          <p14:tracePt t="85586" x="5364163" y="2598738"/>
          <p14:tracePt t="85603" x="5532438" y="2606675"/>
          <p14:tracePt t="85620" x="5692775" y="2606675"/>
          <p14:tracePt t="85636" x="5875338" y="2590800"/>
          <p14:tracePt t="85653" x="6035675" y="2522538"/>
          <p14:tracePt t="85670" x="6126163" y="2460625"/>
          <p14:tracePt t="85672" x="6156325" y="2438400"/>
          <p14:tracePt t="85686" x="6172200" y="2408238"/>
          <p14:tracePt t="85703" x="6188075" y="2384425"/>
          <p14:tracePt t="85720" x="6188075" y="2362200"/>
          <p14:tracePt t="85736" x="6156325" y="2301875"/>
          <p14:tracePt t="85753" x="6088063" y="2239963"/>
          <p14:tracePt t="85770" x="5997575" y="2171700"/>
          <p14:tracePt t="85786" x="5897563" y="2133600"/>
          <p14:tracePt t="85803" x="5829300" y="2117725"/>
          <p14:tracePt t="85820" x="5783263" y="2111375"/>
          <p14:tracePt t="85836" x="5737225" y="2125663"/>
          <p14:tracePt t="85853" x="5654675" y="2193925"/>
          <p14:tracePt t="85870" x="5524500" y="2270125"/>
          <p14:tracePt t="85887" x="5311775" y="2400300"/>
          <p14:tracePt t="85903" x="5203825" y="2484438"/>
          <p14:tracePt t="85920" x="5135563" y="2506663"/>
          <p14:tracePt t="85936" x="5089525" y="2522538"/>
          <p14:tracePt t="85953" x="5067300" y="2522538"/>
          <p14:tracePt t="85986" x="5051425" y="2514600"/>
          <p14:tracePt t="86003" x="5051425" y="2476500"/>
          <p14:tracePt t="86020" x="5051425" y="2416175"/>
          <p14:tracePt t="86036" x="5051425" y="2324100"/>
          <p14:tracePt t="86053" x="5067300" y="2201863"/>
          <p14:tracePt t="86070" x="5083175" y="2035175"/>
          <p14:tracePt t="86086" x="5083175" y="1981200"/>
          <p14:tracePt t="86103" x="5089525" y="1866900"/>
          <p14:tracePt t="86120" x="5089525" y="1844675"/>
          <p14:tracePt t="86136" x="5089525" y="1812925"/>
          <p14:tracePt t="86153" x="5089525" y="1768475"/>
          <p14:tracePt t="86170" x="5089525" y="1722438"/>
          <p14:tracePt t="86186" x="5089525" y="1660525"/>
          <p14:tracePt t="86203" x="5089525" y="1608138"/>
          <p14:tracePt t="86220" x="5089525" y="1562100"/>
          <p14:tracePt t="86236" x="5089525" y="1539875"/>
          <p14:tracePt t="86253" x="5105400" y="1516063"/>
          <p14:tracePt t="86270" x="5105400" y="1508125"/>
          <p14:tracePt t="86359" x="5121275" y="1546225"/>
          <p14:tracePt t="86367" x="5135563" y="1622425"/>
          <p14:tracePt t="86375" x="5151438" y="1698625"/>
          <p14:tracePt t="86386" x="5159375" y="1798638"/>
          <p14:tracePt t="86403" x="5197475" y="2011363"/>
          <p14:tracePt t="86420" x="5219700" y="2179638"/>
          <p14:tracePt t="86437" x="5227638" y="2308225"/>
          <p14:tracePt t="86453" x="5235575" y="2378075"/>
          <p14:tracePt t="86470" x="5235575" y="2392363"/>
          <p14:tracePt t="86583" x="5235575" y="2370138"/>
          <p14:tracePt t="86591" x="5235575" y="2339975"/>
          <p14:tracePt t="86603" x="5235575" y="2278063"/>
          <p14:tracePt t="86620" x="5235575" y="2193925"/>
          <p14:tracePt t="86637" x="5235575" y="2117725"/>
          <p14:tracePt t="86653" x="5235575" y="2049463"/>
          <p14:tracePt t="86670" x="5235575" y="1965325"/>
          <p14:tracePt t="86687" x="5235575" y="1943100"/>
          <p14:tracePt t="86743" x="5249863" y="1943100"/>
          <p14:tracePt t="86751" x="5287963" y="1965325"/>
          <p14:tracePt t="86759" x="5341938" y="2019300"/>
          <p14:tracePt t="86770" x="5440363" y="2125663"/>
          <p14:tracePt t="86787" x="5730875" y="2316163"/>
          <p14:tracePt t="86803" x="6164263" y="2522538"/>
          <p14:tracePt t="86820" x="6697663" y="2743200"/>
          <p14:tracePt t="86837" x="7383463" y="2857500"/>
          <p14:tracePt t="86853" x="8031163" y="2895600"/>
          <p14:tracePt t="86871" x="8961438" y="2895600"/>
          <p14:tracePt t="86887" x="9364663" y="2879725"/>
          <p14:tracePt t="86903" x="9578975" y="2819400"/>
          <p14:tracePt t="86920" x="9685338" y="2765425"/>
          <p14:tracePt t="86937" x="9699625" y="2759075"/>
          <p14:tracePt t="86983" x="9707563" y="2751138"/>
          <p14:tracePt t="86999" x="9707563" y="2735263"/>
          <p14:tracePt t="87007" x="9669463" y="2735263"/>
          <p14:tracePt t="87020" x="9609138" y="2727325"/>
          <p14:tracePt t="87037" x="9410700" y="2689225"/>
          <p14:tracePt t="87053" x="9029700" y="2689225"/>
          <p14:tracePt t="87070" x="8480425" y="2713038"/>
          <p14:tracePt t="87087" x="7483475" y="2835275"/>
          <p14:tracePt t="87103" x="6896100" y="2865438"/>
          <p14:tracePt t="87120" x="6378575" y="2865438"/>
          <p14:tracePt t="87137" x="5845175" y="2865438"/>
          <p14:tracePt t="87153" x="5464175" y="2865438"/>
          <p14:tracePt t="87170" x="5211763" y="2865438"/>
          <p14:tracePt t="87187" x="4991100" y="2835275"/>
          <p14:tracePt t="87204" x="4784725" y="2781300"/>
          <p14:tracePt t="87220" x="4618038" y="2713038"/>
          <p14:tracePt t="87237" x="4487863" y="2644775"/>
          <p14:tracePt t="87253" x="4397375" y="2582863"/>
          <p14:tracePt t="87270" x="4351338" y="2552700"/>
          <p14:tracePt t="87287" x="4343400" y="2544763"/>
          <p14:tracePt t="87351" x="4359275" y="2544763"/>
          <p14:tracePt t="87359" x="4411663" y="2552700"/>
          <p14:tracePt t="87370" x="4511675" y="2582863"/>
          <p14:tracePt t="87387" x="4914900" y="2713038"/>
          <p14:tracePt t="87404" x="5638800" y="2811463"/>
          <p14:tracePt t="87420" x="6446838" y="2827338"/>
          <p14:tracePt t="87437" x="7192963" y="2827338"/>
          <p14:tracePt t="87454" x="7832725" y="2827338"/>
          <p14:tracePt t="87470" x="8175625" y="2803525"/>
          <p14:tracePt t="87487" x="8359775" y="2720975"/>
          <p14:tracePt t="87504" x="8366125" y="2713038"/>
          <p14:tracePt t="87591" x="8366125" y="2705100"/>
          <p14:tracePt t="87599" x="8328025" y="2705100"/>
          <p14:tracePt t="87607" x="8251825" y="2705100"/>
          <p14:tracePt t="87620" x="8161338" y="2713038"/>
          <p14:tracePt t="87637" x="7802563" y="2811463"/>
          <p14:tracePt t="87654" x="7292975" y="2955925"/>
          <p14:tracePt t="87671" x="6332538" y="3086100"/>
          <p14:tracePt t="87687" x="5768975" y="3086100"/>
          <p14:tracePt t="87704" x="5295900" y="3086100"/>
          <p14:tracePt t="87720" x="5006975" y="3063875"/>
          <p14:tracePt t="87737" x="4808538" y="3017838"/>
          <p14:tracePt t="87754" x="4724400" y="2963863"/>
          <p14:tracePt t="87771" x="4664075" y="2911475"/>
          <p14:tracePt t="87787" x="4618038" y="2857500"/>
          <p14:tracePt t="87804" x="4587875" y="2803525"/>
          <p14:tracePt t="87820" x="4587875" y="2797175"/>
          <p14:tracePt t="87837" x="4579938" y="2789238"/>
          <p14:tracePt t="87855" x="4579938" y="2781300"/>
          <p14:tracePt t="87870" x="4587875" y="2773363"/>
          <p14:tracePt t="87887" x="4892675" y="2773363"/>
          <p14:tracePt t="87904" x="5470525" y="2835275"/>
          <p14:tracePt t="87920" x="6294438" y="2941638"/>
          <p14:tracePt t="87937" x="7208838" y="2987675"/>
          <p14:tracePt t="87954" x="8016875" y="2987675"/>
          <p14:tracePt t="87971" x="8594725" y="2987675"/>
          <p14:tracePt t="87987" x="8861425" y="2963863"/>
          <p14:tracePt t="88004" x="8923338" y="2933700"/>
          <p14:tracePt t="88037" x="8923338" y="2911475"/>
          <p14:tracePt t="88054" x="8923338" y="2857500"/>
          <p14:tracePt t="88071" x="8915400" y="2841625"/>
          <p14:tracePt t="88087" x="8885238" y="2827338"/>
          <p14:tracePt t="88104" x="8847138" y="2819400"/>
          <p14:tracePt t="88120" x="8709025" y="2819400"/>
          <p14:tracePt t="88137" x="8458200" y="2819400"/>
          <p14:tracePt t="88154" x="8039100" y="2873375"/>
          <p14:tracePt t="88171" x="7407275" y="2933700"/>
          <p14:tracePt t="88187" x="6705600" y="2933700"/>
          <p14:tracePt t="88190" x="6354763" y="2933700"/>
          <p14:tracePt t="88204" x="6027738" y="2933700"/>
          <p14:tracePt t="88220" x="5546725" y="2925763"/>
          <p14:tracePt t="88237" x="5127625" y="2865438"/>
          <p14:tracePt t="88255" x="4830763" y="2797175"/>
          <p14:tracePt t="88271" x="4716463" y="2735263"/>
          <p14:tracePt t="88287" x="4602163" y="2689225"/>
          <p14:tracePt t="88304" x="4495800" y="2620963"/>
          <p14:tracePt t="88321" x="4389438" y="2574925"/>
          <p14:tracePt t="88337" x="4351338" y="2560638"/>
          <p14:tracePt t="88399" x="4359275" y="2552700"/>
          <p14:tracePt t="88407" x="4427538" y="2560638"/>
          <p14:tracePt t="88415" x="4533900" y="2606675"/>
          <p14:tracePt t="88423" x="4778375" y="2667000"/>
          <p14:tracePt t="88437" x="5045075" y="2735263"/>
          <p14:tracePt t="88455" x="6134100" y="2895600"/>
          <p14:tracePt t="88471" x="6896100" y="2911475"/>
          <p14:tracePt t="88487" x="7597775" y="2911475"/>
          <p14:tracePt t="88504" x="8099425" y="2911475"/>
          <p14:tracePt t="88521" x="8297863" y="2887663"/>
          <p14:tracePt t="88537" x="8359775" y="2865438"/>
          <p14:tracePt t="88554" x="8359775" y="2857500"/>
          <p14:tracePt t="88571" x="8359775" y="2835275"/>
          <p14:tracePt t="88587" x="8351838" y="2835275"/>
          <p14:tracePt t="88604" x="8343900" y="2835275"/>
          <p14:tracePt t="88621" x="8305800" y="2827338"/>
          <p14:tracePt t="88637" x="8191500" y="2819400"/>
          <p14:tracePt t="88655" x="7459663" y="2819400"/>
          <p14:tracePt t="88671" x="6697663" y="2819400"/>
          <p14:tracePt t="88687" x="5829300" y="2819400"/>
          <p14:tracePt t="88704" x="4983163" y="2819400"/>
          <p14:tracePt t="88721" x="4427538" y="2819400"/>
          <p14:tracePt t="88737" x="4130675" y="2781300"/>
          <p14:tracePt t="88754" x="4060825" y="2773363"/>
          <p14:tracePt t="88787" x="4060825" y="2765425"/>
          <p14:tracePt t="88804" x="4060825" y="2743200"/>
          <p14:tracePt t="88821" x="4114800" y="2705100"/>
          <p14:tracePt t="88838" x="4351338" y="2644775"/>
          <p14:tracePt t="88855" x="4762500" y="2598738"/>
          <p14:tracePt t="88871" x="5426075" y="2598738"/>
          <p14:tracePt t="88887" x="6164263" y="2598738"/>
          <p14:tracePt t="88904" x="6873875" y="2568575"/>
          <p14:tracePt t="88921" x="7369175" y="2498725"/>
          <p14:tracePt t="88938" x="7551738" y="2476500"/>
          <p14:tracePt t="88954" x="7573963" y="2468563"/>
          <p14:tracePt t="88991" x="7566025" y="2460625"/>
          <p14:tracePt t="89004" x="7505700" y="2460625"/>
          <p14:tracePt t="89021" x="7261225" y="2460625"/>
          <p14:tracePt t="89038" x="6461125" y="2590800"/>
          <p14:tracePt t="89055" x="5753100" y="2720975"/>
          <p14:tracePt t="89071" x="5113338" y="2789238"/>
          <p14:tracePt t="89088" x="4762500" y="2789238"/>
          <p14:tracePt t="89104" x="4656138" y="2789238"/>
          <p14:tracePt t="89138" x="4670425" y="2789238"/>
          <p14:tracePt t="89154" x="4937125" y="2765425"/>
          <p14:tracePt t="89171" x="5524500" y="2713038"/>
          <p14:tracePt t="89187" x="6065838" y="2644775"/>
          <p14:tracePt t="89204" x="6507163" y="2620963"/>
          <p14:tracePt t="89221" x="6797675" y="2598738"/>
          <p14:tracePt t="89238" x="6880225" y="2598738"/>
          <p14:tracePt t="89679" x="6880225" y="2590800"/>
          <p14:tracePt t="89687" x="6873875" y="2582863"/>
          <p14:tracePt t="89751" x="6850063" y="2582863"/>
          <p14:tracePt t="89759" x="6827838" y="2574925"/>
          <p14:tracePt t="89771" x="6797675" y="2574925"/>
          <p14:tracePt t="89788" x="6727825" y="2574925"/>
          <p14:tracePt t="89804" x="6667500" y="2574925"/>
          <p14:tracePt t="89821" x="6591300" y="2582863"/>
          <p14:tracePt t="89838" x="6446838" y="2606675"/>
          <p14:tracePt t="89854" x="6400800" y="2606675"/>
          <p14:tracePt t="89871" x="6270625" y="2606675"/>
          <p14:tracePt t="89888" x="6188075" y="2574925"/>
          <p14:tracePt t="89905" x="6126163" y="2530475"/>
          <p14:tracePt t="89921" x="6057900" y="2484438"/>
          <p14:tracePt t="89938" x="5989638" y="2422525"/>
          <p14:tracePt t="89955" x="5965825" y="2400300"/>
          <p14:tracePt t="89971" x="5959475" y="2384425"/>
          <p14:tracePt t="89988" x="5959475" y="2370138"/>
          <p14:tracePt t="90005" x="5959475" y="2354263"/>
          <p14:tracePt t="90021" x="5959475" y="2324100"/>
          <p14:tracePt t="90038" x="5959475" y="2308225"/>
          <p14:tracePt t="90055" x="5959475" y="2301875"/>
          <p14:tracePt t="90088" x="5959475" y="2293938"/>
          <p14:tracePt t="90295" x="5959475" y="2286000"/>
          <p14:tracePt t="90375" x="5951538" y="2278063"/>
          <p14:tracePt t="90407" x="5943600" y="2270125"/>
          <p14:tracePt t="90743" x="5935663" y="2263775"/>
          <p14:tracePt t="90775" x="5921375" y="2255838"/>
          <p14:tracePt t="90799" x="5913438" y="2247900"/>
          <p14:tracePt t="90831" x="5913438" y="2239963"/>
          <p14:tracePt t="90863" x="5913438" y="2232025"/>
          <p14:tracePt t="91607" x="5905500" y="2232025"/>
          <p14:tracePt t="91615" x="5897563" y="2239963"/>
          <p14:tracePt t="91623" x="5889625" y="2255838"/>
          <p14:tracePt t="91638" x="5875338" y="2286000"/>
          <p14:tracePt t="91655" x="5829300" y="2408238"/>
          <p14:tracePt t="91672" x="5761038" y="2530475"/>
          <p14:tracePt t="91688" x="5654675" y="2713038"/>
          <p14:tracePt t="91705" x="5540375" y="2873375"/>
          <p14:tracePt t="91722" x="5394325" y="3063875"/>
          <p14:tracePt t="91739" x="5249863" y="3230563"/>
          <p14:tracePt t="91755" x="5113338" y="3382963"/>
          <p14:tracePt t="91772" x="5021263" y="3497263"/>
          <p14:tracePt t="91788" x="4945063" y="3573463"/>
          <p14:tracePt t="91805" x="4884738" y="3641725"/>
          <p14:tracePt t="91822" x="4860925" y="3665538"/>
          <p14:tracePt t="91838" x="4838700" y="3703638"/>
          <p14:tracePt t="91855" x="4830763" y="3717925"/>
          <p14:tracePt t="91872" x="4822825" y="3725863"/>
          <p14:tracePt t="91888" x="4816475" y="3741738"/>
          <p14:tracePt t="91905" x="4778375" y="3756025"/>
          <p14:tracePt t="91922" x="4724400" y="3771900"/>
          <p14:tracePt t="91939" x="4648200" y="3787775"/>
          <p14:tracePt t="91955" x="4579938" y="3817938"/>
          <p14:tracePt t="91972" x="4525963" y="3832225"/>
          <p14:tracePt t="91988" x="4503738" y="3840163"/>
          <p14:tracePt t="92005" x="4487863" y="3856038"/>
          <p14:tracePt t="92023" x="4465638" y="3886200"/>
          <p14:tracePt t="92038" x="4441825" y="3908425"/>
          <p14:tracePt t="92055" x="4419600" y="3946525"/>
          <p14:tracePt t="92072" x="4419600" y="3970338"/>
          <p14:tracePt t="92089" x="4411663" y="3978275"/>
          <p14:tracePt t="92105" x="4411663" y="3984625"/>
          <p14:tracePt t="92139" x="4397375" y="4000500"/>
          <p14:tracePt t="92155" x="4389438" y="4016375"/>
          <p14:tracePt t="92172" x="4373563" y="4030663"/>
          <p14:tracePt t="92175" x="4365625" y="4030663"/>
          <p14:tracePt t="93231" x="4365625" y="4038600"/>
          <p14:tracePt t="93247" x="4397375" y="4030663"/>
          <p14:tracePt t="93255" x="4449763" y="4008438"/>
          <p14:tracePt t="93263" x="4518025" y="3970338"/>
          <p14:tracePt t="93272" x="4572000" y="3932238"/>
          <p14:tracePt t="93289" x="4740275" y="3787775"/>
          <p14:tracePt t="93306" x="4922838" y="3611563"/>
          <p14:tracePt t="93322" x="5051425" y="3436938"/>
          <p14:tracePt t="93339" x="5135563" y="3292475"/>
          <p14:tracePt t="93356" x="5189538" y="3146425"/>
          <p14:tracePt t="93372" x="5249863" y="3001963"/>
          <p14:tracePt t="93389" x="5295900" y="2873375"/>
          <p14:tracePt t="93406" x="5349875" y="2713038"/>
          <p14:tracePt t="93422" x="5380038" y="2667000"/>
          <p14:tracePt t="93439" x="5440363" y="2560638"/>
          <p14:tracePt t="93456" x="5456238" y="2514600"/>
          <p14:tracePt t="93472" x="5470525" y="2460625"/>
          <p14:tracePt t="93489" x="5502275" y="2422525"/>
          <p14:tracePt t="93506" x="5516563" y="2392363"/>
          <p14:tracePt t="93522" x="5532438" y="2370138"/>
          <p14:tracePt t="93539" x="5554663" y="2346325"/>
          <p14:tracePt t="93556" x="5592763" y="2316163"/>
          <p14:tracePt t="93573" x="5622925" y="2286000"/>
          <p14:tracePt t="93589" x="5668963" y="2263775"/>
          <p14:tracePt t="93606" x="5699125" y="2247900"/>
          <p14:tracePt t="93622" x="5722938" y="2239963"/>
          <p14:tracePt t="93639" x="5859463" y="2239963"/>
          <p14:tracePt t="93656" x="5989638" y="2239963"/>
          <p14:tracePt t="93673" x="6149975" y="2239963"/>
          <p14:tracePt t="93689" x="6354763" y="2239963"/>
          <p14:tracePt t="93706" x="6553200" y="2239963"/>
          <p14:tracePt t="93723" x="6765925" y="2239963"/>
          <p14:tracePt t="93739" x="6926263" y="2239963"/>
          <p14:tracePt t="93756" x="7056438" y="2217738"/>
          <p14:tracePt t="93773" x="7132638" y="2201863"/>
          <p14:tracePt t="93789" x="7162800" y="2193925"/>
          <p14:tracePt t="93848" x="7170738" y="2193925"/>
          <p14:tracePt t="93855" x="7192963" y="2193925"/>
          <p14:tracePt t="93863" x="7216775" y="2193925"/>
          <p14:tracePt t="93873" x="7246938" y="2193925"/>
          <p14:tracePt t="93889" x="7345363" y="2193925"/>
          <p14:tracePt t="93906" x="7429500" y="2193925"/>
          <p14:tracePt t="93923" x="7451725" y="2193925"/>
          <p14:tracePt t="94255" x="7445375" y="2193925"/>
          <p14:tracePt t="94263" x="7407275" y="2209800"/>
          <p14:tracePt t="94273" x="7345363" y="2247900"/>
          <p14:tracePt t="94289" x="7192963" y="2370138"/>
          <p14:tracePt t="94306" x="7010400" y="2530475"/>
          <p14:tracePt t="94323" x="6842125" y="2705100"/>
          <p14:tracePt t="94339" x="6705600" y="2873375"/>
          <p14:tracePt t="94356" x="6583363" y="3025775"/>
          <p14:tracePt t="94373" x="6484938" y="3170238"/>
          <p14:tracePt t="94389" x="6362700" y="3298825"/>
          <p14:tracePt t="94406" x="6188075" y="3489325"/>
          <p14:tracePt t="94423" x="6080125" y="3611563"/>
          <p14:tracePt t="94439" x="6011863" y="3711575"/>
          <p14:tracePt t="94456" x="5959475" y="3763963"/>
          <p14:tracePt t="94473" x="5913438" y="3794125"/>
          <p14:tracePt t="94490" x="5897563" y="3802063"/>
          <p14:tracePt t="94506" x="5845175" y="3832225"/>
          <p14:tracePt t="94523" x="5761038" y="3870325"/>
          <p14:tracePt t="94540" x="5638800" y="3902075"/>
          <p14:tracePt t="94556" x="5554663" y="3916363"/>
          <p14:tracePt t="94573" x="5502275" y="3932238"/>
          <p14:tracePt t="94590" x="5464175" y="3946525"/>
          <p14:tracePt t="94606" x="5448300" y="3954463"/>
          <p14:tracePt t="94647" x="5432425" y="3962400"/>
          <p14:tracePt t="94663" x="5432425" y="3970338"/>
          <p14:tracePt t="94673" x="5418138" y="3978275"/>
          <p14:tracePt t="94690" x="5418138" y="3992563"/>
          <p14:tracePt t="94706" x="5410200" y="4008438"/>
          <p14:tracePt t="94723" x="5402263" y="4016375"/>
          <p14:tracePt t="94740" x="5394325" y="4022725"/>
          <p14:tracePt t="94773" x="5387975" y="4030663"/>
          <p14:tracePt t="96175" x="5394325" y="4008438"/>
          <p14:tracePt t="96183" x="5394325" y="3984625"/>
          <p14:tracePt t="96192" x="5418138" y="3924300"/>
          <p14:tracePt t="96207" x="5478463" y="3787775"/>
          <p14:tracePt t="96223" x="5540375" y="3521075"/>
          <p14:tracePt t="96240" x="5592763" y="3146425"/>
          <p14:tracePt t="96257" x="5646738" y="2811463"/>
          <p14:tracePt t="96273" x="5654675" y="2582863"/>
          <p14:tracePt t="96290" x="5676900" y="2384425"/>
          <p14:tracePt t="96307" x="5676900" y="2247900"/>
          <p14:tracePt t="96323" x="5676900" y="2155825"/>
          <p14:tracePt t="96340" x="5676900" y="2079625"/>
          <p14:tracePt t="96357" x="5676900" y="1997075"/>
          <p14:tracePt t="96374" x="5676900" y="1951038"/>
          <p14:tracePt t="96390" x="5676900" y="1927225"/>
          <p14:tracePt t="96407" x="5676900" y="1912938"/>
          <p14:tracePt t="96424" x="5676900" y="1905000"/>
          <p14:tracePt t="96440" x="5676900" y="1897063"/>
          <p14:tracePt t="96457" x="5676900" y="1882775"/>
          <p14:tracePt t="96474" x="5676900" y="1858963"/>
          <p14:tracePt t="96490" x="5676900" y="1851025"/>
          <p14:tracePt t="96507" x="5676900" y="1836738"/>
          <p14:tracePt t="96623" x="5668963" y="1844675"/>
          <p14:tracePt t="96631" x="5668963" y="1866900"/>
          <p14:tracePt t="96640" x="5668963" y="1889125"/>
          <p14:tracePt t="96657" x="5668963" y="1927225"/>
          <p14:tracePt t="96674" x="5668963" y="1973263"/>
          <p14:tracePt t="96690" x="5668963" y="2011363"/>
          <p14:tracePt t="96707" x="5668963" y="2041525"/>
          <p14:tracePt t="96724" x="5668963" y="2073275"/>
          <p14:tracePt t="96740" x="5668963" y="2079625"/>
          <p14:tracePt t="96775" x="5668963" y="2087563"/>
          <p14:tracePt t="96792" x="5661025" y="2095500"/>
          <p14:tracePt t="96807" x="5654675" y="2103438"/>
          <p14:tracePt t="96824" x="5654675" y="2133600"/>
          <p14:tracePt t="96840" x="5654675" y="2141538"/>
          <p14:tracePt t="96857" x="5654675" y="2155825"/>
          <p14:tracePt t="96874" x="5654675" y="2163763"/>
          <p14:tracePt t="97327" x="5646738" y="2163763"/>
          <p14:tracePt t="97335" x="5646738" y="2187575"/>
          <p14:tracePt t="97343" x="5646738" y="2225675"/>
          <p14:tracePt t="97357" x="5661025" y="2301875"/>
          <p14:tracePt t="97374" x="5821363" y="2667000"/>
          <p14:tracePt t="97390" x="5883275" y="2803525"/>
          <p14:tracePt t="97407" x="6073775" y="3132138"/>
          <p14:tracePt t="97424" x="6164263" y="3292475"/>
          <p14:tracePt t="97441" x="6226175" y="3398838"/>
          <p14:tracePt t="97457" x="6270625" y="3467100"/>
          <p14:tracePt t="97474" x="6316663" y="3521075"/>
          <p14:tracePt t="97491" x="6340475" y="3543300"/>
          <p14:tracePt t="97507" x="6384925" y="3589338"/>
          <p14:tracePt t="97524" x="6430963" y="3619500"/>
          <p14:tracePt t="97541" x="6515100" y="3657600"/>
          <p14:tracePt t="97557" x="6607175" y="3711575"/>
          <p14:tracePt t="97575" x="6751638" y="3771900"/>
          <p14:tracePt t="97591" x="6819900" y="3810000"/>
          <p14:tracePt t="97607" x="6880225" y="3832225"/>
          <p14:tracePt t="97624" x="6964363" y="3870325"/>
          <p14:tracePt t="97641" x="7018338" y="3878263"/>
          <p14:tracePt t="97657" x="7070725" y="3886200"/>
          <p14:tracePt t="97674" x="7078663" y="3886200"/>
          <p14:tracePt t="97691" x="7094538" y="3886200"/>
          <p14:tracePt t="97799" x="7094538" y="3894138"/>
          <p14:tracePt t="97807" x="7102475" y="3894138"/>
          <p14:tracePt t="97815" x="7102475" y="3908425"/>
          <p14:tracePt t="97831" x="7102475" y="3916363"/>
          <p14:tracePt t="97911" x="7102475" y="3932238"/>
          <p14:tracePt t="98359" x="7102475" y="3924300"/>
          <p14:tracePt t="98368" x="7102475" y="3863975"/>
          <p14:tracePt t="98375" x="7102475" y="3802063"/>
          <p14:tracePt t="98391" x="7102475" y="3673475"/>
          <p14:tracePt t="98408" x="7086600" y="3521075"/>
          <p14:tracePt t="98424" x="7078663" y="3375025"/>
          <p14:tracePt t="98441" x="7078663" y="3184525"/>
          <p14:tracePt t="98457" x="7078663" y="3009900"/>
          <p14:tracePt t="98474" x="7078663" y="2841625"/>
          <p14:tracePt t="98491" x="7078663" y="2697163"/>
          <p14:tracePt t="98508" x="7078663" y="2552700"/>
          <p14:tracePt t="98524" x="7070725" y="2438400"/>
          <p14:tracePt t="98541" x="7070725" y="2339975"/>
          <p14:tracePt t="98558" x="7070725" y="2255838"/>
          <p14:tracePt t="98575" x="7070725" y="2179638"/>
          <p14:tracePt t="98591" x="7070725" y="2163763"/>
          <p14:tracePt t="98608" x="7070725" y="2155825"/>
          <p14:tracePt t="98624" x="7070725" y="2149475"/>
          <p14:tracePt t="98663" x="7070725" y="2141538"/>
          <p14:tracePt t="98687" x="7070725" y="2133600"/>
          <p14:tracePt t="98711" x="7070725" y="2125663"/>
          <p14:tracePt t="99343" x="7070725" y="2155825"/>
          <p14:tracePt t="99351" x="7070725" y="2193925"/>
          <p14:tracePt t="99359" x="7086600" y="2247900"/>
          <p14:tracePt t="99375" x="7102475" y="2378075"/>
          <p14:tracePt t="99391" x="7146925" y="2536825"/>
          <p14:tracePt t="99408" x="7216775" y="2751138"/>
          <p14:tracePt t="99425" x="7292975" y="3001963"/>
          <p14:tracePt t="99441" x="7421563" y="3292475"/>
          <p14:tracePt t="99458" x="7559675" y="3597275"/>
          <p14:tracePt t="99475" x="7635875" y="3787775"/>
          <p14:tracePt t="99491" x="7688263" y="3924300"/>
          <p14:tracePt t="99508" x="7742238" y="4022725"/>
          <p14:tracePt t="99525" x="7764463" y="4060825"/>
          <p14:tracePt t="99541" x="7772400" y="4076700"/>
          <p14:tracePt t="99639" x="7780338" y="4084638"/>
          <p14:tracePt t="99647" x="7780338" y="4092575"/>
          <p14:tracePt t="99687" x="7794625" y="4114800"/>
          <p14:tracePt t="99695" x="7818438" y="4130675"/>
          <p14:tracePt t="99703" x="7848600" y="4168775"/>
          <p14:tracePt t="99711" x="7894638" y="4213225"/>
          <p14:tracePt t="99725" x="7932738" y="4244975"/>
          <p14:tracePt t="99741" x="7978775" y="4275138"/>
          <p14:tracePt t="99758" x="7985125" y="4275138"/>
          <p14:tracePt t="99775" x="7993063" y="4275138"/>
          <p14:tracePt t="99791" x="8001000" y="4259263"/>
          <p14:tracePt t="99808" x="8001000" y="4206875"/>
          <p14:tracePt t="99825" x="7993063" y="4152900"/>
          <p14:tracePt t="99842" x="7962900" y="4092575"/>
          <p14:tracePt t="99858" x="7947025" y="4060825"/>
          <p14:tracePt t="99875" x="7940675" y="4030663"/>
          <p14:tracePt t="99891" x="7932738" y="4030663"/>
          <p14:tracePt t="100799" x="7932738" y="4016375"/>
          <p14:tracePt t="100807" x="7908925" y="3992563"/>
          <p14:tracePt t="100815" x="7886700" y="3954463"/>
          <p14:tracePt t="100825" x="7856538" y="3908425"/>
          <p14:tracePt t="100842" x="7772400" y="3763963"/>
          <p14:tracePt t="100858" x="7635875" y="3527425"/>
          <p14:tracePt t="100875" x="7421563" y="3200400"/>
          <p14:tracePt t="100892" x="7285038" y="2925763"/>
          <p14:tracePt t="100908" x="7208838" y="2727325"/>
          <p14:tracePt t="100925" x="7140575" y="2568575"/>
          <p14:tracePt t="100942" x="7124700" y="2438400"/>
          <p14:tracePt t="100958" x="7124700" y="2408238"/>
          <p14:tracePt t="100975" x="7124700" y="2384425"/>
          <p14:tracePt t="100992" x="7124700" y="2378075"/>
          <p14:tracePt t="101025" x="7124700" y="2354263"/>
          <p14:tracePt t="101042" x="7124700" y="2346325"/>
          <p14:tracePt t="101059" x="7124700" y="2332038"/>
          <p14:tracePt t="101075" x="7124700" y="2308225"/>
          <p14:tracePt t="101092" x="7124700" y="2263775"/>
          <p14:tracePt t="101109" x="7124700" y="2193925"/>
          <p14:tracePt t="101125" x="7124700" y="2163763"/>
          <p14:tracePt t="101143" x="7116763" y="2141538"/>
          <p14:tracePt t="101527" x="7124700" y="2163763"/>
          <p14:tracePt t="101535" x="7132638" y="2179638"/>
          <p14:tracePt t="101543" x="7140575" y="2209800"/>
          <p14:tracePt t="101559" x="7170738" y="2339975"/>
          <p14:tracePt t="101575" x="7261225" y="2613025"/>
          <p14:tracePt t="101592" x="7369175" y="2933700"/>
          <p14:tracePt t="101609" x="7513638" y="3298825"/>
          <p14:tracePt t="101625" x="7604125" y="3513138"/>
          <p14:tracePt t="101642" x="7658100" y="3649663"/>
          <p14:tracePt t="101659" x="7704138" y="3711575"/>
          <p14:tracePt t="101676" x="7718425" y="3763963"/>
          <p14:tracePt t="101692" x="7734300" y="3794125"/>
          <p14:tracePt t="101709" x="7742238" y="3802063"/>
          <p14:tracePt t="101725" x="7742238" y="3825875"/>
          <p14:tracePt t="101742" x="7756525" y="3863975"/>
          <p14:tracePt t="101759" x="7764463" y="3894138"/>
          <p14:tracePt t="101775" x="7794625" y="3940175"/>
          <p14:tracePt t="101792" x="7864475" y="4054475"/>
          <p14:tracePt t="101809" x="7916863" y="4130675"/>
          <p14:tracePt t="101825" x="7970838" y="4198938"/>
          <p14:tracePt t="101842" x="7985125" y="4221163"/>
          <p14:tracePt t="101859" x="7993063" y="4229100"/>
          <p14:tracePt t="101903" x="8001000" y="4229100"/>
          <p14:tracePt t="101911" x="8001000" y="4198938"/>
          <p14:tracePt t="101925" x="8001000" y="4160838"/>
          <p14:tracePt t="101943" x="8001000" y="4016375"/>
          <p14:tracePt t="101959" x="7970838" y="3946525"/>
          <p14:tracePt t="101976" x="7962900" y="3940175"/>
          <p14:tracePt t="101992" x="7962900" y="3932238"/>
          <p14:tracePt t="102087" x="7954963" y="3932238"/>
          <p14:tracePt t="102095" x="7947025" y="3932238"/>
          <p14:tracePt t="102863" x="7940675" y="3902075"/>
          <p14:tracePt t="102871" x="7940675" y="3856038"/>
          <p14:tracePt t="102879" x="7940675" y="3771900"/>
          <p14:tracePt t="102892" x="7940675" y="3665538"/>
          <p14:tracePt t="102909" x="7848600" y="3382963"/>
          <p14:tracePt t="102926" x="7688263" y="2979738"/>
          <p14:tracePt t="102943" x="7543800" y="2636838"/>
          <p14:tracePt t="102959" x="7489825" y="2506663"/>
          <p14:tracePt t="102976" x="7475538" y="2430463"/>
          <p14:tracePt t="102993" x="7451725" y="2370138"/>
          <p14:tracePt t="103009" x="7445375" y="2301875"/>
          <p14:tracePt t="103026" x="7429500" y="2217738"/>
          <p14:tracePt t="103043" x="7407275" y="2125663"/>
          <p14:tracePt t="103059" x="7375525" y="2065338"/>
          <p14:tracePt t="103076" x="7361238" y="2011363"/>
          <p14:tracePt t="103093" x="7337425" y="1973263"/>
          <p14:tracePt t="103109" x="7315200" y="1927225"/>
          <p14:tracePt t="103126" x="7307263" y="1866900"/>
          <p14:tracePt t="103143" x="7285038" y="1820863"/>
          <p14:tracePt t="103159" x="7285038" y="1806575"/>
          <p14:tracePt t="103247" x="7285038" y="1798638"/>
          <p14:tracePt t="103263" x="7285038" y="1844675"/>
          <p14:tracePt t="103271" x="7285038" y="1905000"/>
          <p14:tracePt t="103279" x="7285038" y="1989138"/>
          <p14:tracePt t="103293" x="7285038" y="2049463"/>
          <p14:tracePt t="103309" x="7315200" y="2201863"/>
          <p14:tracePt t="103326" x="7375525" y="2370138"/>
          <p14:tracePt t="103343" x="7445375" y="2644775"/>
          <p14:tracePt t="103359" x="7505700" y="2811463"/>
          <p14:tracePt t="103376" x="7566025" y="2963863"/>
          <p14:tracePt t="103393" x="7627938" y="3101975"/>
          <p14:tracePt t="103409" x="7650163" y="3222625"/>
          <p14:tracePt t="103426" x="7673975" y="3330575"/>
          <p14:tracePt t="103443" x="7688263" y="3429000"/>
          <p14:tracePt t="103459" x="7704138" y="3513138"/>
          <p14:tracePt t="103476" x="7704138" y="3559175"/>
          <p14:tracePt t="103493" x="7704138" y="3581400"/>
          <p14:tracePt t="103509" x="7712075" y="3597275"/>
          <p14:tracePt t="103527" x="7718425" y="3635375"/>
          <p14:tracePt t="103543" x="7718425" y="3657600"/>
          <p14:tracePt t="103559" x="7718425" y="3673475"/>
          <p14:tracePt t="103576" x="7718425" y="3679825"/>
          <p14:tracePt t="103593" x="7718425" y="3711575"/>
          <p14:tracePt t="103609" x="7688263" y="3763963"/>
          <p14:tracePt t="103626" x="7543800" y="3848100"/>
          <p14:tracePt t="103643" x="7307263" y="4016375"/>
          <p14:tracePt t="103659" x="7070725" y="4183063"/>
          <p14:tracePt t="103676" x="6942138" y="4283075"/>
          <p14:tracePt t="103693" x="6896100" y="4297363"/>
          <p14:tracePt t="103709" x="6888163" y="4297363"/>
          <p14:tracePt t="103743" x="6896100" y="4275138"/>
          <p14:tracePt t="103751" x="6896100" y="4251325"/>
          <p14:tracePt t="103759" x="6904038" y="4221163"/>
          <p14:tracePt t="103776" x="6918325" y="4152900"/>
          <p14:tracePt t="103793" x="6934200" y="4084638"/>
          <p14:tracePt t="103810" x="6950075" y="4046538"/>
          <p14:tracePt t="103826" x="6956425" y="4022725"/>
          <p14:tracePt t="103843" x="6964363" y="4008438"/>
          <p14:tracePt t="103860" x="6964363" y="4000500"/>
          <p14:tracePt t="103943" x="6972300" y="4000500"/>
          <p14:tracePt t="104351" x="6942138" y="3978275"/>
          <p14:tracePt t="104359" x="6888163" y="3946525"/>
          <p14:tracePt t="104367" x="6789738" y="3894138"/>
          <p14:tracePt t="104376" x="6621463" y="3825875"/>
          <p14:tracePt t="104393" x="6188075" y="3543300"/>
          <p14:tracePt t="104410" x="5761038" y="3216275"/>
          <p14:tracePt t="104426" x="5470525" y="2887663"/>
          <p14:tracePt t="104443" x="5326063" y="2651125"/>
          <p14:tracePt t="104460" x="5295900" y="2506663"/>
          <p14:tracePt t="104476" x="5295900" y="2392363"/>
          <p14:tracePt t="104493" x="5303838" y="2332038"/>
          <p14:tracePt t="104510" x="5356225" y="2232025"/>
          <p14:tracePt t="104526" x="5372100" y="2225675"/>
          <p14:tracePt t="104543" x="5394325" y="2179638"/>
          <p14:tracePt t="104560" x="5410200" y="2163763"/>
          <p14:tracePt t="104576" x="5418138" y="2155825"/>
          <p14:tracePt t="104593" x="5440363" y="2133600"/>
          <p14:tracePt t="104610" x="5448300" y="2125663"/>
          <p14:tracePt t="104626" x="5456238" y="2111375"/>
          <p14:tracePt t="104643" x="5464175" y="2095500"/>
          <p14:tracePt t="104660" x="5478463" y="2079625"/>
          <p14:tracePt t="104676" x="5486400" y="2073275"/>
          <p14:tracePt t="104693" x="5516563" y="2065338"/>
          <p14:tracePt t="104710" x="5562600" y="2065338"/>
          <p14:tracePt t="104727" x="5570538" y="2065338"/>
          <p14:tracePt t="104743" x="5584825" y="2065338"/>
          <p14:tracePt t="104760" x="5600700" y="2065338"/>
          <p14:tracePt t="104776" x="5600700" y="2073275"/>
          <p14:tracePt t="104793" x="5616575" y="2087563"/>
          <p14:tracePt t="105119" x="5616575" y="2095500"/>
          <p14:tracePt t="105127" x="5608638" y="2125663"/>
          <p14:tracePt t="105135" x="5562600" y="2155825"/>
          <p14:tracePt t="105143" x="5508625" y="2201863"/>
          <p14:tracePt t="105160" x="5303838" y="2408238"/>
          <p14:tracePt t="105177" x="5029200" y="2735263"/>
          <p14:tracePt t="105193" x="4716463" y="3086100"/>
          <p14:tracePt t="105210" x="4351338" y="3521075"/>
          <p14:tracePt t="105227" x="4206875" y="3749675"/>
          <p14:tracePt t="105243" x="4114800" y="3870325"/>
          <p14:tracePt t="105260" x="4046538" y="3932238"/>
          <p14:tracePt t="105277" x="4016375" y="3970338"/>
          <p14:tracePt t="105293" x="3992563" y="4000500"/>
          <p14:tracePt t="105310" x="3978275" y="4008438"/>
          <p14:tracePt t="105327" x="3962400" y="4038600"/>
          <p14:tracePt t="105343" x="3954463" y="4060825"/>
          <p14:tracePt t="105360" x="3954463" y="4068763"/>
          <p14:tracePt t="105377" x="3954463" y="4076700"/>
          <p14:tracePt t="105393" x="3954463" y="4084638"/>
          <p14:tracePt t="105410" x="3954463" y="4092575"/>
          <p14:tracePt t="105427" x="3954463" y="4114800"/>
          <p14:tracePt t="105443" x="3962400" y="4144963"/>
          <p14:tracePt t="105460" x="3992563" y="4191000"/>
          <p14:tracePt t="105477" x="4016375" y="4206875"/>
          <p14:tracePt t="105494" x="4046538" y="4206875"/>
          <p14:tracePt t="105511" x="4098925" y="4175125"/>
          <p14:tracePt t="105527" x="4152900" y="4084638"/>
          <p14:tracePt t="105544" x="4198938" y="4000500"/>
          <p14:tracePt t="105560" x="4237038" y="3924300"/>
          <p14:tracePt t="105577" x="4267200" y="3870325"/>
          <p14:tracePt t="105594" x="4289425" y="3848100"/>
          <p14:tracePt t="105610" x="4289425" y="3840163"/>
          <p14:tracePt t="105895" x="4289425" y="3848100"/>
          <p14:tracePt t="105903" x="4289425" y="3870325"/>
          <p14:tracePt t="105912" x="4297363" y="3894138"/>
          <p14:tracePt t="105927" x="4397375" y="4008438"/>
          <p14:tracePt t="105944" x="4762500" y="4160838"/>
          <p14:tracePt t="105960" x="5432425" y="4305300"/>
          <p14:tracePt t="105977" x="5989638" y="4359275"/>
          <p14:tracePt t="105994" x="6278563" y="4359275"/>
          <p14:tracePt t="106010" x="6362700" y="4359275"/>
          <p14:tracePt t="106044" x="6346825" y="4289425"/>
          <p14:tracePt t="106060" x="6278563" y="4213225"/>
          <p14:tracePt t="106077" x="6240463" y="4160838"/>
          <p14:tracePt t="106094" x="6210300" y="4122738"/>
          <p14:tracePt t="106110" x="6202363" y="4114800"/>
          <p14:tracePt t="106144" x="6194425" y="4106863"/>
          <p14:tracePt t="106160" x="6164263" y="4106863"/>
          <p14:tracePt t="106177" x="6103938" y="4092575"/>
          <p14:tracePt t="106194" x="6019800" y="4084638"/>
          <p14:tracePt t="106210" x="5883275" y="4084638"/>
          <p14:tracePt t="106227" x="5692775" y="4084638"/>
          <p14:tracePt t="106230" x="5592763" y="4084638"/>
          <p14:tracePt t="106244" x="5524500" y="4084638"/>
          <p14:tracePt t="106260" x="5426075" y="4084638"/>
          <p14:tracePt t="106277" x="5418138" y="4084638"/>
          <p14:tracePt t="106294" x="5418138" y="4068763"/>
          <p14:tracePt t="106327" x="5432425" y="4060825"/>
          <p14:tracePt t="106351" x="5440363" y="4054475"/>
          <p14:tracePt t="106367" x="5448300" y="4046538"/>
          <p14:tracePt t="106377" x="5456238" y="4046538"/>
          <p14:tracePt t="106394" x="5456238" y="4038600"/>
          <p14:tracePt t="106423" x="5464175" y="4038600"/>
          <p14:tracePt t="106551" x="5478463" y="4038600"/>
          <p14:tracePt t="106559" x="5486400" y="4038600"/>
          <p14:tracePt t="106567" x="5508625" y="4038600"/>
          <p14:tracePt t="106577" x="5516563" y="4046538"/>
          <p14:tracePt t="106594" x="5532438" y="4054475"/>
          <p14:tracePt t="106611" x="5540375" y="4054475"/>
          <p14:tracePt t="106687" x="5546725" y="4054475"/>
          <p14:tracePt t="106704" x="5554663" y="4054475"/>
          <p14:tracePt t="106711" x="5578475" y="4054475"/>
          <p14:tracePt t="106719" x="5592763" y="4054475"/>
          <p14:tracePt t="106728" x="5616575" y="4054475"/>
          <p14:tracePt t="106744" x="5722938" y="4038600"/>
          <p14:tracePt t="106761" x="5897563" y="4022725"/>
          <p14:tracePt t="106777" x="6134100" y="4022725"/>
          <p14:tracePt t="106794" x="6332538" y="4022725"/>
          <p14:tracePt t="106811" x="6469063" y="4016375"/>
          <p14:tracePt t="106827" x="6492875" y="4000500"/>
          <p14:tracePt t="106887" x="6499225" y="4000500"/>
          <p14:tracePt t="106911" x="6484938" y="3992563"/>
          <p14:tracePt t="106919" x="6454775" y="3992563"/>
          <p14:tracePt t="106927" x="6416675" y="3984625"/>
          <p14:tracePt t="106944" x="6294438" y="3984625"/>
          <p14:tracePt t="106961" x="6188075" y="3984625"/>
          <p14:tracePt t="106977" x="6118225" y="3984625"/>
          <p14:tracePt t="106994" x="6111875" y="3978275"/>
          <p14:tracePt t="107039" x="6111875" y="3970338"/>
          <p14:tracePt t="107055" x="6118225" y="3954463"/>
          <p14:tracePt t="107063" x="6142038" y="3946525"/>
          <p14:tracePt t="107078" x="6218238" y="3940175"/>
          <p14:tracePt t="107094" x="6308725" y="3940175"/>
          <p14:tracePt t="107111" x="6340475" y="3940175"/>
          <p14:tracePt t="107167" x="6324600" y="3940175"/>
          <p14:tracePt t="107175" x="6286500" y="3940175"/>
          <p14:tracePt t="107183" x="6248400" y="3940175"/>
          <p14:tracePt t="107194" x="6210300" y="3940175"/>
          <p14:tracePt t="107211" x="6118225" y="3940175"/>
          <p14:tracePt t="107227" x="6096000" y="3940175"/>
          <p14:tracePt t="107271" x="6118225" y="3940175"/>
          <p14:tracePt t="107279" x="6164263" y="3932238"/>
          <p14:tracePt t="107287" x="6226175" y="3916363"/>
          <p14:tracePt t="107296" x="6240463" y="3916363"/>
          <p14:tracePt t="107311" x="6256338" y="3902075"/>
          <p14:tracePt t="107327" x="6264275" y="3902075"/>
          <p14:tracePt t="107344" x="6264275" y="3878263"/>
          <p14:tracePt t="107361" x="6210300" y="3856038"/>
          <p14:tracePt t="107377" x="6126163" y="3848100"/>
          <p14:tracePt t="107394" x="6103938" y="3848100"/>
          <p14:tracePt t="107411" x="6096000" y="3848100"/>
          <p14:tracePt t="107455" x="6111875" y="3840163"/>
          <p14:tracePt t="107463" x="6142038" y="3832225"/>
          <p14:tracePt t="107478" x="6180138" y="3817938"/>
          <p14:tracePt t="107494" x="6226175" y="3771900"/>
          <p14:tracePt t="107511" x="6232525" y="3749675"/>
          <p14:tracePt t="107528" x="6240463" y="3733800"/>
          <p14:tracePt t="107591" x="6240463" y="3741738"/>
          <p14:tracePt t="107599" x="6240463" y="3771900"/>
          <p14:tracePt t="107611" x="6218238" y="3825875"/>
          <p14:tracePt t="107628" x="6210300" y="3902075"/>
          <p14:tracePt t="107644" x="6202363" y="3962400"/>
          <p14:tracePt t="107661" x="6194425" y="3992563"/>
          <p14:tracePt t="107727" x="6194425" y="3970338"/>
          <p14:tracePt t="107735" x="6194425" y="3946525"/>
          <p14:tracePt t="107744" x="6194425" y="3908425"/>
          <p14:tracePt t="107761" x="6194425" y="3848100"/>
          <p14:tracePt t="107778" x="6194425" y="3810000"/>
          <p14:tracePt t="107794" x="6194425" y="3802063"/>
          <p14:tracePt t="107855" x="6194425" y="3825875"/>
          <p14:tracePt t="107863" x="6194425" y="3878263"/>
          <p14:tracePt t="107871" x="6194425" y="3940175"/>
          <p14:tracePt t="107879" x="6194425" y="3984625"/>
          <p14:tracePt t="107894" x="6194425" y="4038600"/>
          <p14:tracePt t="107911" x="6194425" y="4084638"/>
          <p14:tracePt t="107928" x="6194425" y="4098925"/>
          <p14:tracePt t="107967" x="6194425" y="4084638"/>
          <p14:tracePt t="107978" x="6194425" y="4060825"/>
          <p14:tracePt t="107994" x="6194425" y="4022725"/>
          <p14:tracePt t="108011" x="6194425" y="4000500"/>
          <p14:tracePt t="108359" x="6188075" y="4000500"/>
          <p14:tracePt t="108895" x="6172200" y="4000500"/>
          <p14:tracePt t="108903" x="6111875" y="4030663"/>
          <p14:tracePt t="108911" x="6049963" y="4084638"/>
          <p14:tracePt t="108928" x="5951538" y="4168775"/>
          <p14:tracePt t="108945" x="5875338" y="4237038"/>
          <p14:tracePt t="108961" x="5745163" y="4343400"/>
          <p14:tracePt t="108978" x="5562600" y="4411663"/>
          <p14:tracePt t="108995" x="5303838" y="4457700"/>
          <p14:tracePt t="109011" x="4999038" y="4487863"/>
          <p14:tracePt t="109028" x="4602163" y="4487863"/>
          <p14:tracePt t="109045" x="4251325" y="4487863"/>
          <p14:tracePt t="109061" x="3954463" y="4419600"/>
          <p14:tracePt t="109078" x="3802063" y="4351338"/>
          <p14:tracePt t="109095" x="3787775" y="4335463"/>
          <p14:tracePt t="109111" x="3779838" y="4327525"/>
          <p14:tracePt t="109145" x="3779838" y="4321175"/>
          <p14:tracePt t="109161" x="3787775" y="4283075"/>
          <p14:tracePt t="109178" x="3787775" y="4237038"/>
          <p14:tracePt t="109195" x="3787775" y="4168775"/>
          <p14:tracePt t="109211" x="3779838" y="4098925"/>
          <p14:tracePt t="109228" x="3779838" y="4054475"/>
          <p14:tracePt t="109245" x="3779838" y="4016375"/>
          <p14:tracePt t="109248" x="3779838" y="3992563"/>
          <p14:tracePt t="109262" x="3779838" y="3970338"/>
          <p14:tracePt t="109279" x="3779838" y="3878263"/>
          <p14:tracePt t="109295" x="3779838" y="3810000"/>
          <p14:tracePt t="109312" x="3794125" y="3741738"/>
          <p14:tracePt t="109328" x="3863975" y="3641725"/>
          <p14:tracePt t="109345" x="4022725" y="3573463"/>
          <p14:tracePt t="109362" x="4297363" y="3505200"/>
          <p14:tracePt t="109378" x="4610100" y="3459163"/>
          <p14:tracePt t="109395" x="4884738" y="3421063"/>
          <p14:tracePt t="109412" x="5097463" y="3398838"/>
          <p14:tracePt t="109428" x="5227638" y="3398838"/>
          <p14:tracePt t="109445" x="5280025" y="3398838"/>
          <p14:tracePt t="109462" x="5326063" y="3429000"/>
          <p14:tracePt t="109478" x="5387975" y="3603625"/>
          <p14:tracePt t="109495" x="5440363" y="3787775"/>
          <p14:tracePt t="109512" x="5486400" y="4054475"/>
          <p14:tracePt t="109528" x="5494338" y="4289425"/>
          <p14:tracePt t="109545" x="5494338" y="4457700"/>
          <p14:tracePt t="109562" x="5402263" y="4587875"/>
          <p14:tracePt t="109578" x="5287963" y="4648200"/>
          <p14:tracePt t="109595" x="5143500" y="4656138"/>
          <p14:tracePt t="109612" x="4975225" y="4648200"/>
          <p14:tracePt t="109628" x="4754563" y="4587875"/>
          <p14:tracePt t="109645" x="4511675" y="4487863"/>
          <p14:tracePt t="109662" x="4244975" y="4289425"/>
          <p14:tracePt t="109678" x="4229100" y="4237038"/>
          <p14:tracePt t="109695" x="4229100" y="4092575"/>
          <p14:tracePt t="109712" x="4229100" y="4000500"/>
          <p14:tracePt t="109728" x="4275138" y="3916363"/>
          <p14:tracePt t="109745" x="4365625" y="3870325"/>
          <p14:tracePt t="109762" x="4487863" y="3840163"/>
          <p14:tracePt t="109778" x="4587875" y="3825875"/>
          <p14:tracePt t="109795" x="4618038" y="3817938"/>
          <p14:tracePt t="110063" x="4556125" y="3794125"/>
          <p14:tracePt t="110070" x="4473575" y="3749675"/>
          <p14:tracePt t="110078" x="4465638" y="3749675"/>
          <p14:tracePt t="110343" x="4457700" y="3749675"/>
          <p14:tracePt t="110351" x="4435475" y="3763963"/>
          <p14:tracePt t="110362" x="4427538" y="3771900"/>
          <p14:tracePt t="110379" x="4389438" y="3802063"/>
          <p14:tracePt t="110395" x="4351338" y="3848100"/>
          <p14:tracePt t="110412" x="4283075" y="3932238"/>
          <p14:tracePt t="110429" x="4221163" y="4000500"/>
          <p14:tracePt t="110445" x="4168775" y="4054475"/>
          <p14:tracePt t="110463" x="4092575" y="4098925"/>
          <p14:tracePt t="110478" x="4076700" y="4114800"/>
          <p14:tracePt t="110583" x="4076700" y="4106863"/>
          <p14:tracePt t="110591" x="4076700" y="4098925"/>
          <p14:tracePt t="110599" x="4076700" y="4092575"/>
          <p14:tracePt t="110612" x="4084638" y="4092575"/>
          <p14:tracePt t="110629" x="4092575" y="4084638"/>
          <p14:tracePt t="110645" x="4092575" y="4076700"/>
          <p14:tracePt t="110662" x="4106863" y="4076700"/>
          <p14:tracePt t="110679" x="4122738" y="4068763"/>
          <p14:tracePt t="110695" x="4137025" y="4060825"/>
          <p14:tracePt t="110712" x="4168775" y="4046538"/>
          <p14:tracePt t="110729" x="4191000" y="4022725"/>
          <p14:tracePt t="110745" x="4237038" y="3984625"/>
          <p14:tracePt t="110762" x="4289425" y="3932238"/>
          <p14:tracePt t="110779" x="4321175" y="3902075"/>
          <p14:tracePt t="110795" x="4351338" y="3878263"/>
          <p14:tracePt t="110812" x="4359275" y="3863975"/>
          <p14:tracePt t="110911" x="4359275" y="3870325"/>
          <p14:tracePt t="110919" x="4359275" y="3902075"/>
          <p14:tracePt t="110929" x="4343400" y="3932238"/>
          <p14:tracePt t="110945" x="4343400" y="3984625"/>
          <p14:tracePt t="110962" x="4343400" y="4030663"/>
          <p14:tracePt t="110979" x="4343400" y="4076700"/>
          <p14:tracePt t="110996" x="4359275" y="4106863"/>
          <p14:tracePt t="111095" x="4359275" y="4114800"/>
          <p14:tracePt t="111103" x="4351338" y="4114800"/>
          <p14:tracePt t="111327" x="4351338" y="4106863"/>
          <p14:tracePt t="111367" x="4365625" y="4098925"/>
          <p14:tracePt t="111375" x="4389438" y="4092575"/>
          <p14:tracePt t="111383" x="4419600" y="4084638"/>
          <p14:tracePt t="111396" x="4449763" y="4084638"/>
          <p14:tracePt t="111412" x="4587875" y="4068763"/>
          <p14:tracePt t="111429" x="4732338" y="4038600"/>
          <p14:tracePt t="111446" x="4860925" y="4022725"/>
          <p14:tracePt t="111462" x="4930775" y="4008438"/>
          <p14:tracePt t="111479" x="4975225" y="3992563"/>
          <p14:tracePt t="111496" x="4983163" y="3992563"/>
          <p14:tracePt t="111512" x="5006975" y="3978275"/>
          <p14:tracePt t="111529" x="5083175" y="3978275"/>
          <p14:tracePt t="111546" x="5211763" y="3978275"/>
          <p14:tracePt t="111562" x="5341938" y="3978275"/>
          <p14:tracePt t="111579" x="5494338" y="3978275"/>
          <p14:tracePt t="111596" x="5600700" y="3978275"/>
          <p14:tracePt t="111612" x="5630863" y="3978275"/>
          <p14:tracePt t="111629" x="5638800" y="3970338"/>
          <p14:tracePt t="111695" x="5646738" y="3970338"/>
          <p14:tracePt t="111703" x="5654675" y="3970338"/>
          <p14:tracePt t="111759" x="5668963" y="3970338"/>
          <p14:tracePt t="111767" x="5692775" y="3970338"/>
          <p14:tracePt t="111779" x="5715000" y="3970338"/>
          <p14:tracePt t="111796" x="5753100" y="3978275"/>
          <p14:tracePt t="111812" x="5761038" y="3984625"/>
          <p14:tracePt t="111855" x="5775325" y="3992563"/>
          <p14:tracePt t="112143" x="5753100" y="3992563"/>
          <p14:tracePt t="112151" x="5715000" y="3992563"/>
          <p14:tracePt t="112163" x="5676900" y="3992563"/>
          <p14:tracePt t="112179" x="5546725" y="4016375"/>
          <p14:tracePt t="112196" x="5334000" y="4030663"/>
          <p14:tracePt t="112212" x="5127625" y="4060825"/>
          <p14:tracePt t="112229" x="5013325" y="4060825"/>
          <p14:tracePt t="112232" x="4999038" y="4060825"/>
          <p14:tracePt t="112246" x="4983163" y="4060825"/>
          <p14:tracePt t="112262" x="4945063" y="4046538"/>
          <p14:tracePt t="112279" x="4876800" y="4030663"/>
          <p14:tracePt t="112296" x="4708525" y="4016375"/>
          <p14:tracePt t="112313" x="4518025" y="3984625"/>
          <p14:tracePt t="112329" x="4321175" y="3954463"/>
          <p14:tracePt t="112346" x="4183063" y="3940175"/>
          <p14:tracePt t="112363" x="4130675" y="3932238"/>
          <p14:tracePt t="112439" x="4122738" y="3924300"/>
          <p14:tracePt t="112455" x="4122738" y="3916363"/>
          <p14:tracePt t="112463" x="4122738" y="3902075"/>
          <p14:tracePt t="112479" x="4122738" y="3886200"/>
          <p14:tracePt t="112487" x="4130675" y="3886200"/>
          <p14:tracePt t="112496" x="4137025" y="3886200"/>
          <p14:tracePt t="112513" x="4160838" y="3870325"/>
          <p14:tracePt t="112529" x="4160838" y="3863975"/>
          <p14:tracePt t="112546" x="4168775" y="3863975"/>
          <p14:tracePt t="112583" x="4175125" y="3863975"/>
          <p14:tracePt t="112596" x="4175125" y="3856038"/>
          <p14:tracePt t="112613" x="4183063" y="3848100"/>
          <p14:tracePt t="112631" x="4191000" y="3848100"/>
          <p14:tracePt t="112646" x="4206875" y="3856038"/>
          <p14:tracePt t="112663" x="4213225" y="3856038"/>
          <p14:tracePt t="112679" x="4251325" y="3870325"/>
          <p14:tracePt t="112696" x="4275138" y="3886200"/>
          <p14:tracePt t="112713" x="4289425" y="3894138"/>
          <p14:tracePt t="112751" x="4289425" y="3902075"/>
          <p14:tracePt t="112791" x="4289425" y="3908425"/>
          <p14:tracePt t="112807" x="4275138" y="3916363"/>
          <p14:tracePt t="112815" x="4267200" y="3916363"/>
          <p14:tracePt t="112823" x="4259263" y="3916363"/>
          <p14:tracePt t="112839" x="4251325" y="3916363"/>
          <p14:tracePt t="112847" x="4244975" y="3916363"/>
          <p14:tracePt t="113015" x="4237038" y="3916363"/>
          <p14:tracePt t="113038" x="4229100" y="3916363"/>
          <p14:tracePt t="113471" x="4229100" y="3908425"/>
          <p14:tracePt t="113479" x="4229100" y="3902075"/>
          <p14:tracePt t="113503" x="4229100" y="3894138"/>
          <p14:tracePt t="113511" x="4229100" y="3886200"/>
          <p14:tracePt t="113535" x="4237038" y="3886200"/>
          <p14:tracePt t="113543" x="4237038" y="3878263"/>
          <p14:tracePt t="113567" x="4237038" y="3863975"/>
          <p14:tracePt t="113583" x="4237038" y="3848100"/>
          <p14:tracePt t="113591" x="4244975" y="3832225"/>
          <p14:tracePt t="113607" x="4244975" y="3825875"/>
          <p14:tracePt t="113615" x="4251325" y="3810000"/>
          <p14:tracePt t="113639" x="4251325" y="3794125"/>
          <p14:tracePt t="113655" x="4259263" y="3787775"/>
          <p14:tracePt t="113663" x="4259263" y="3779838"/>
          <p14:tracePt t="113680" x="4259263" y="3771900"/>
          <p14:tracePt t="113696" x="4267200" y="3756025"/>
          <p14:tracePt t="113713" x="4267200" y="3741738"/>
          <p14:tracePt t="113730" x="4275138" y="3733800"/>
          <p14:tracePt t="113746" x="4283075" y="3717925"/>
          <p14:tracePt t="113763" x="4283075" y="3703638"/>
          <p14:tracePt t="113780" x="4297363" y="3679825"/>
          <p14:tracePt t="113796" x="4305300" y="3665538"/>
          <p14:tracePt t="113813" x="4313238" y="3641725"/>
          <p14:tracePt t="113830" x="4321175" y="3635375"/>
          <p14:tracePt t="113846" x="4327525" y="3627438"/>
          <p14:tracePt t="113863" x="4335463" y="3619500"/>
          <p14:tracePt t="113880" x="4343400" y="3611563"/>
          <p14:tracePt t="113896" x="4351338" y="3603625"/>
          <p14:tracePt t="113913" x="4381500" y="3589338"/>
          <p14:tracePt t="113930" x="4397375" y="3581400"/>
          <p14:tracePt t="113946" x="4435475" y="3573463"/>
          <p14:tracePt t="113963" x="4495800" y="3573463"/>
          <p14:tracePt t="113980" x="4541838" y="3559175"/>
          <p14:tracePt t="113997" x="4572000" y="3559175"/>
          <p14:tracePt t="114013" x="4579938" y="3559175"/>
          <p14:tracePt t="114063" x="4602163" y="3559175"/>
          <p14:tracePt t="114071" x="4625975" y="3559175"/>
          <p14:tracePt t="114080" x="4664075" y="3559175"/>
          <p14:tracePt t="114097" x="4778375" y="3559175"/>
          <p14:tracePt t="114113" x="4899025" y="3581400"/>
          <p14:tracePt t="114130" x="4991100" y="3611563"/>
          <p14:tracePt t="114147" x="5006975" y="3611563"/>
          <p14:tracePt t="114191" x="5013325" y="3611563"/>
          <p14:tracePt t="114199" x="5013325" y="3619500"/>
          <p14:tracePt t="114215" x="5029200" y="3635375"/>
          <p14:tracePt t="114230" x="5037138" y="3649663"/>
          <p14:tracePt t="114246" x="5051425" y="3679825"/>
          <p14:tracePt t="114263" x="5067300" y="3725863"/>
          <p14:tracePt t="114280" x="5067300" y="3771900"/>
          <p14:tracePt t="114297" x="5083175" y="3817938"/>
          <p14:tracePt t="114313" x="5083175" y="3848100"/>
          <p14:tracePt t="114330" x="5083175" y="3870325"/>
          <p14:tracePt t="114495" x="5067300" y="3870325"/>
          <p14:tracePt t="114503" x="5021263" y="3848100"/>
          <p14:tracePt t="114513" x="4960938" y="3832225"/>
          <p14:tracePt t="114530" x="4792663" y="3810000"/>
          <p14:tracePt t="114547" x="4572000" y="3810000"/>
          <p14:tracePt t="114563" x="4343400" y="3825875"/>
          <p14:tracePt t="114580" x="4144963" y="3878263"/>
          <p14:tracePt t="114597" x="4092575" y="3894138"/>
          <p14:tracePt t="114613" x="4084638" y="3902075"/>
          <p14:tracePt t="114831" x="4092575" y="3902075"/>
          <p14:tracePt t="114839" x="4098925" y="3902075"/>
          <p14:tracePt t="114847" x="4114800" y="3902075"/>
          <p14:tracePt t="114864" x="4130675" y="3878263"/>
          <p14:tracePt t="114880" x="4152900" y="3848100"/>
          <p14:tracePt t="114897" x="4175125" y="3794125"/>
          <p14:tracePt t="114914" x="4183063" y="3749675"/>
          <p14:tracePt t="114930" x="4221163" y="3679825"/>
          <p14:tracePt t="114947" x="4251325" y="3611563"/>
          <p14:tracePt t="114964" x="4283075" y="3551238"/>
          <p14:tracePt t="114980" x="4313238" y="3513138"/>
          <p14:tracePt t="114997" x="4335463" y="3489325"/>
          <p14:tracePt t="115014" x="4365625" y="3444875"/>
          <p14:tracePt t="115030" x="4457700" y="3406775"/>
          <p14:tracePt t="115047" x="4518025" y="3390900"/>
          <p14:tracePt t="115063" x="4564063" y="3382963"/>
          <p14:tracePt t="115080" x="4594225" y="3382963"/>
          <p14:tracePt t="115097" x="4602163" y="3382963"/>
          <p14:tracePt t="115130" x="4610100" y="3382963"/>
          <p14:tracePt t="115147" x="4686300" y="3382963"/>
          <p14:tracePt t="115163" x="4876800" y="3382963"/>
          <p14:tracePt t="115180" x="5113338" y="3382963"/>
          <p14:tracePt t="115197" x="5387975" y="3421063"/>
          <p14:tracePt t="115213" x="5508625" y="3436938"/>
          <p14:tracePt t="115230" x="5570538" y="3444875"/>
          <p14:tracePt t="115278" x="5570538" y="3451225"/>
          <p14:tracePt t="115294" x="5578475" y="3459163"/>
          <p14:tracePt t="115302" x="5608638" y="3489325"/>
          <p14:tracePt t="115313" x="5638800" y="3521075"/>
          <p14:tracePt t="115330" x="5722938" y="3619500"/>
          <p14:tracePt t="115347" x="5813425" y="3711575"/>
          <p14:tracePt t="115363" x="5905500" y="3825875"/>
          <p14:tracePt t="115380" x="5959475" y="3894138"/>
          <p14:tracePt t="115397" x="5989638" y="3946525"/>
          <p14:tracePt t="115414" x="5989638" y="3954463"/>
          <p14:tracePt t="115695" x="5981700" y="3962400"/>
          <p14:tracePt t="115703" x="5935663" y="3984625"/>
          <p14:tracePt t="115714" x="5897563" y="4008438"/>
          <p14:tracePt t="115731" x="5791200" y="4076700"/>
          <p14:tracePt t="115747" x="5676900" y="4144963"/>
          <p14:tracePt t="115764" x="5600700" y="4191000"/>
          <p14:tracePt t="115766" x="5578475" y="4198938"/>
          <p14:tracePt t="115781" x="5570538" y="4206875"/>
          <p14:tracePt t="115797" x="5546725" y="4213225"/>
          <p14:tracePt t="115814" x="5494338" y="4221163"/>
          <p14:tracePt t="115830" x="5470525" y="4221163"/>
          <p14:tracePt t="115847" x="5349875" y="4221163"/>
          <p14:tracePt t="115864" x="5203825" y="4221163"/>
          <p14:tracePt t="115881" x="5045075" y="4213225"/>
          <p14:tracePt t="115897" x="4876800" y="4160838"/>
          <p14:tracePt t="115914" x="4724400" y="4130675"/>
          <p14:tracePt t="115931" x="4610100" y="4114800"/>
          <p14:tracePt t="115947" x="4518025" y="4098925"/>
          <p14:tracePt t="115964" x="4487863" y="4092575"/>
          <p14:tracePt t="115981" x="4457700" y="4084638"/>
          <p14:tracePt t="115997" x="4427538" y="4084638"/>
          <p14:tracePt t="116014" x="4381500" y="4084638"/>
          <p14:tracePt t="116031" x="4359275" y="4084638"/>
          <p14:tracePt t="116047" x="4343400" y="4076700"/>
          <p14:tracePt t="116111" x="4343400" y="4068763"/>
          <p14:tracePt t="116119" x="4343400" y="4054475"/>
          <p14:tracePt t="116131" x="4343400" y="4046538"/>
          <p14:tracePt t="116147" x="4343400" y="4022725"/>
          <p14:tracePt t="116164" x="4335463" y="4000500"/>
          <p14:tracePt t="116181" x="4335463" y="3992563"/>
          <p14:tracePt t="116214" x="4335463" y="3984625"/>
          <p14:tracePt t="116231" x="4335463" y="3970338"/>
          <p14:tracePt t="116375" x="4335463" y="3954463"/>
          <p14:tracePt t="116383" x="4335463" y="3946525"/>
          <p14:tracePt t="116399" x="4335463" y="3940175"/>
          <p14:tracePt t="116407" x="4343400" y="3924300"/>
          <p14:tracePt t="116416" x="4359275" y="3908425"/>
          <p14:tracePt t="116431" x="4373563" y="3878263"/>
          <p14:tracePt t="116447" x="4389438" y="3825875"/>
          <p14:tracePt t="116464" x="4427538" y="3756025"/>
          <p14:tracePt t="116481" x="4457700" y="3687763"/>
          <p14:tracePt t="116497" x="4487863" y="3641725"/>
          <p14:tracePt t="116514" x="4511675" y="3619500"/>
          <p14:tracePt t="116531" x="4541838" y="3603625"/>
          <p14:tracePt t="116547" x="4579938" y="3589338"/>
          <p14:tracePt t="116564" x="4648200" y="3573463"/>
          <p14:tracePt t="116581" x="4732338" y="3573463"/>
          <p14:tracePt t="116598" x="4860925" y="3573463"/>
          <p14:tracePt t="116614" x="4914900" y="3573463"/>
          <p14:tracePt t="116631" x="4983163" y="3573463"/>
          <p14:tracePt t="116648" x="4999038" y="3573463"/>
          <p14:tracePt t="116681" x="5006975" y="3581400"/>
          <p14:tracePt t="116698" x="5021263" y="3597275"/>
          <p14:tracePt t="116714" x="5037138" y="3641725"/>
          <p14:tracePt t="116731" x="5067300" y="3711575"/>
          <p14:tracePt t="116748" x="5075238" y="3787775"/>
          <p14:tracePt t="116764" x="5083175" y="3856038"/>
          <p14:tracePt t="116767" x="5097463" y="3886200"/>
          <p14:tracePt t="116781" x="5097463" y="3916363"/>
          <p14:tracePt t="116798" x="5113338" y="3978275"/>
          <p14:tracePt t="116814" x="5113338" y="3984625"/>
          <p14:tracePt t="116831" x="5113338" y="3992563"/>
          <p14:tracePt t="117623" x="5097463" y="4000500"/>
          <p14:tracePt t="117631" x="5075238" y="4000500"/>
          <p14:tracePt t="117639" x="5059363" y="3992563"/>
          <p14:tracePt t="117648" x="5037138" y="3992563"/>
          <p14:tracePt t="117665" x="4999038" y="3992563"/>
          <p14:tracePt t="117681" x="4983163" y="3992563"/>
          <p14:tracePt t="117698" x="4960938" y="3992563"/>
          <p14:tracePt t="117714" x="4945063" y="3992563"/>
          <p14:tracePt t="117731" x="4930775" y="3992563"/>
          <p14:tracePt t="117748" x="4914900" y="3992563"/>
          <p14:tracePt t="117765" x="4899025" y="3992563"/>
          <p14:tracePt t="117767" x="4892675" y="3992563"/>
          <p14:tracePt t="117781" x="4876800" y="3992563"/>
          <p14:tracePt t="117798" x="4854575" y="3992563"/>
          <p14:tracePt t="117814" x="4816475" y="4000500"/>
          <p14:tracePt t="117831" x="4784725" y="4008438"/>
          <p14:tracePt t="117848" x="4746625" y="4022725"/>
          <p14:tracePt t="117865" x="4732338" y="4022725"/>
          <p14:tracePt t="117881" x="4724400" y="4022725"/>
          <p14:tracePt t="117898" x="4716463" y="4030663"/>
          <p14:tracePt t="118135" x="4724400" y="4030663"/>
          <p14:tracePt t="118143" x="4740275" y="4030663"/>
          <p14:tracePt t="118159" x="4762500" y="4022725"/>
          <p14:tracePt t="118175" x="4778375" y="4022725"/>
          <p14:tracePt t="118183" x="4792663" y="4022725"/>
          <p14:tracePt t="118199" x="4808538" y="4022725"/>
          <p14:tracePt t="118215" x="4830763" y="4022725"/>
          <p14:tracePt t="118311" x="4822825" y="4030663"/>
          <p14:tracePt t="118319" x="4800600" y="4054475"/>
          <p14:tracePt t="118327" x="4762500" y="4068763"/>
          <p14:tracePt t="118335" x="4732338" y="4076700"/>
          <p14:tracePt t="118348" x="4702175" y="4084638"/>
          <p14:tracePt t="118365" x="4618038" y="4092575"/>
          <p14:tracePt t="118382" x="4564063" y="4092575"/>
          <p14:tracePt t="118398" x="4525963" y="4092575"/>
          <p14:tracePt t="118415" x="4465638" y="4092575"/>
          <p14:tracePt t="118431" x="4435475" y="4092575"/>
          <p14:tracePt t="118448" x="4397375" y="4092575"/>
          <p14:tracePt t="118465" x="4397375" y="4084638"/>
          <p14:tracePt t="118482" x="4389438" y="4084638"/>
          <p14:tracePt t="118498" x="4381500" y="4084638"/>
          <p14:tracePt t="118515" x="4373563" y="4068763"/>
          <p14:tracePt t="118532" x="4359275" y="4068763"/>
          <p14:tracePt t="118548" x="4313238" y="4060825"/>
          <p14:tracePt t="118565" x="4267200" y="4054475"/>
          <p14:tracePt t="118582" x="4183063" y="4038600"/>
          <p14:tracePt t="118599" x="4175125" y="4038600"/>
          <p14:tracePt t="118743" x="4168775" y="4030663"/>
          <p14:tracePt t="118799" x="4168775" y="4022725"/>
          <p14:tracePt t="118879" x="4168775" y="4016375"/>
          <p14:tracePt t="118911" x="4168775" y="4008438"/>
          <p14:tracePt t="118927" x="4175125" y="4008438"/>
          <p14:tracePt t="119039" x="4183063" y="4008438"/>
          <p14:tracePt t="119071" x="4191000" y="4008438"/>
          <p14:tracePt t="119079" x="4206875" y="4000500"/>
          <p14:tracePt t="119087" x="4213225" y="3992563"/>
          <p14:tracePt t="119103" x="4229100" y="3984625"/>
          <p14:tracePt t="119115" x="4244975" y="3978275"/>
          <p14:tracePt t="119132" x="4289425" y="3954463"/>
          <p14:tracePt t="119148" x="4373563" y="3932238"/>
          <p14:tracePt t="119165" x="4518025" y="3916363"/>
          <p14:tracePt t="119182" x="4686300" y="3894138"/>
          <p14:tracePt t="119198" x="4860925" y="3894138"/>
          <p14:tracePt t="119215" x="4868863" y="3894138"/>
          <p14:tracePt t="119271" x="4892675" y="3894138"/>
          <p14:tracePt t="119279" x="4922838" y="3894138"/>
          <p14:tracePt t="119287" x="4968875" y="3902075"/>
          <p14:tracePt t="119298" x="5029200" y="3924300"/>
          <p14:tracePt t="119315" x="5143500" y="3946525"/>
          <p14:tracePt t="119332" x="5189538" y="3970338"/>
          <p14:tracePt t="119348" x="5203825" y="3970338"/>
          <p14:tracePt t="119391" x="5211763" y="3978275"/>
          <p14:tracePt t="119399" x="5211763" y="3984625"/>
          <p14:tracePt t="119415" x="5211763" y="4016375"/>
          <p14:tracePt t="119432" x="5197475" y="4084638"/>
          <p14:tracePt t="119448" x="5135563" y="4206875"/>
          <p14:tracePt t="119465" x="5059363" y="4297363"/>
          <p14:tracePt t="119482" x="5006975" y="4381500"/>
          <p14:tracePt t="119498" x="4960938" y="4435475"/>
          <p14:tracePt t="119515" x="4945063" y="4457700"/>
          <p14:tracePt t="119532" x="4937125" y="4473575"/>
          <p14:tracePt t="119549" x="4914900" y="4503738"/>
          <p14:tracePt t="119565" x="4906963" y="4518025"/>
          <p14:tracePt t="119582" x="4884738" y="4541838"/>
          <p14:tracePt t="119598" x="4854575" y="4579938"/>
          <p14:tracePt t="119615" x="4846638" y="4587875"/>
          <p14:tracePt t="119632" x="4830763" y="4594225"/>
          <p14:tracePt t="119649" x="4816475" y="4610100"/>
          <p14:tracePt t="119666" x="4792663" y="4610100"/>
          <p14:tracePt t="119682" x="4770438" y="4610100"/>
          <p14:tracePt t="119699" x="4762500" y="4618038"/>
          <p14:tracePt t="119715" x="4746625" y="4625975"/>
          <p14:tracePt t="119903" x="4746625" y="4602163"/>
          <p14:tracePt t="119911" x="4746625" y="4572000"/>
          <p14:tracePt t="119919" x="4746625" y="4533900"/>
          <p14:tracePt t="119932" x="4740275" y="4479925"/>
          <p14:tracePt t="119949" x="4716463" y="4381500"/>
          <p14:tracePt t="119965" x="4694238" y="4237038"/>
          <p14:tracePt t="119982" x="4632325" y="4092575"/>
          <p14:tracePt t="119999" x="4602163" y="4038600"/>
          <p14:tracePt t="120016" x="4594225" y="3992563"/>
          <p14:tracePt t="120032" x="4587875" y="3978275"/>
          <p14:tracePt t="120049" x="4587875" y="3970338"/>
          <p14:tracePt t="120066" x="4579938" y="3962400"/>
          <p14:tracePt t="120099" x="4572000" y="3954463"/>
          <p14:tracePt t="120119" x="4572000" y="3946525"/>
          <p14:tracePt t="120135" x="4564063" y="3946525"/>
          <p14:tracePt t="120149" x="4556125" y="3946525"/>
          <p14:tracePt t="120166" x="4541838" y="3946525"/>
          <p14:tracePt t="120182" x="4487863" y="3946525"/>
          <p14:tracePt t="120199" x="4441825" y="3940175"/>
          <p14:tracePt t="120215" x="4397375" y="3932238"/>
          <p14:tracePt t="120232" x="4365625" y="3932238"/>
          <p14:tracePt t="120249" x="4359275" y="3924300"/>
          <p14:tracePt t="120599" x="4365625" y="3924300"/>
          <p14:tracePt t="120631" x="4373563" y="3932238"/>
          <p14:tracePt t="120639" x="4373563" y="3940175"/>
          <p14:tracePt t="120649" x="4389438" y="3954463"/>
          <p14:tracePt t="120666" x="4397375" y="3970338"/>
          <p14:tracePt t="120682" x="4403725" y="3978275"/>
          <p14:tracePt t="120699" x="4411663" y="3992563"/>
          <p14:tracePt t="120959" x="4427538" y="3992563"/>
          <p14:tracePt t="121039" x="4435475" y="3992563"/>
          <p14:tracePt t="121055" x="4441825" y="3984625"/>
          <p14:tracePt t="121071" x="4449763" y="3978275"/>
          <p14:tracePt t="121079" x="4457700" y="3970338"/>
          <p14:tracePt t="121087" x="4479925" y="3962400"/>
          <p14:tracePt t="121099" x="4487863" y="3962400"/>
          <p14:tracePt t="121116" x="4549775" y="3946525"/>
          <p14:tracePt t="121132" x="4602163" y="3932238"/>
          <p14:tracePt t="121149" x="4664075" y="3924300"/>
          <p14:tracePt t="121166" x="4702175" y="3924300"/>
          <p14:tracePt t="121182" x="4724400" y="3924300"/>
          <p14:tracePt t="121199" x="4740275" y="3924300"/>
          <p14:tracePt t="121216" x="4784725" y="3932238"/>
          <p14:tracePt t="121233" x="4854575" y="3962400"/>
          <p14:tracePt t="121249" x="4953000" y="3984625"/>
          <p14:tracePt t="121266" x="5029200" y="3992563"/>
          <p14:tracePt t="121283" x="5105400" y="4000500"/>
          <p14:tracePt t="121299" x="5135563" y="4008438"/>
          <p14:tracePt t="121302" x="5151438" y="4008438"/>
          <p14:tracePt t="121316" x="5165725" y="4008438"/>
          <p14:tracePt t="121333" x="5173663" y="4016375"/>
          <p14:tracePt t="121349" x="5219700" y="4030663"/>
          <p14:tracePt t="121366" x="5257800" y="4038600"/>
          <p14:tracePt t="123591" x="5241925" y="4038600"/>
          <p14:tracePt t="123599" x="5235575" y="4038600"/>
          <p14:tracePt t="123615" x="5227638" y="4046538"/>
          <p14:tracePt t="123623" x="5219700" y="4054475"/>
          <p14:tracePt t="123633" x="5219700" y="4060825"/>
          <p14:tracePt t="123650" x="5203825" y="4068763"/>
          <p14:tracePt t="123667" x="5203825" y="4084638"/>
          <p14:tracePt t="123683" x="5189538" y="4114800"/>
          <p14:tracePt t="123700" x="5181600" y="4137025"/>
          <p14:tracePt t="123717" x="5159375" y="4191000"/>
          <p14:tracePt t="123734" x="5151438" y="4244975"/>
          <p14:tracePt t="123750" x="5143500" y="4321175"/>
          <p14:tracePt t="123767" x="5121275" y="4381500"/>
          <p14:tracePt t="123783" x="5121275" y="4403725"/>
          <p14:tracePt t="123800" x="5121275" y="4427538"/>
          <p14:tracePt t="123817" x="5121275" y="4435475"/>
          <p14:tracePt t="123833" x="5113338" y="4449763"/>
          <p14:tracePt t="123895" x="5113338" y="4457700"/>
          <p14:tracePt t="123903" x="5113338" y="4473575"/>
          <p14:tracePt t="123911" x="5097463" y="4487863"/>
          <p14:tracePt t="123919" x="5089525" y="4495800"/>
          <p14:tracePt t="123934" x="5083175" y="4533900"/>
          <p14:tracePt t="123950" x="5013325" y="4632325"/>
          <p14:tracePt t="123967" x="4960938" y="4724400"/>
          <p14:tracePt t="123983" x="4914900" y="4792663"/>
          <p14:tracePt t="124000" x="4892675" y="4846638"/>
          <p14:tracePt t="124017" x="4876800" y="4854575"/>
          <p14:tracePt t="124034" x="4876800" y="4860925"/>
          <p14:tracePt t="124079" x="4868863" y="4860925"/>
          <p14:tracePt t="124095" x="4854575" y="4860925"/>
          <p14:tracePt t="124103" x="4846638" y="4846638"/>
          <p14:tracePt t="124117" x="4846638" y="4822825"/>
          <p14:tracePt t="124134" x="4830763" y="4732338"/>
          <p14:tracePt t="124150" x="4830763" y="4708525"/>
          <p14:tracePt t="124167" x="4822825" y="4678363"/>
          <p14:tracePt t="124200" x="4822825" y="4670425"/>
          <p14:tracePt t="124903" x="4808538" y="4640263"/>
          <p14:tracePt t="124911" x="4800600" y="4618038"/>
          <p14:tracePt t="124919" x="4792663" y="4587875"/>
          <p14:tracePt t="124934" x="4762500" y="4487863"/>
          <p14:tracePt t="124950" x="4724400" y="4389438"/>
          <p14:tracePt t="124967" x="4686300" y="4275138"/>
          <p14:tracePt t="124984" x="4670425" y="4191000"/>
          <p14:tracePt t="125001" x="4664075" y="4152900"/>
          <p14:tracePt t="125017" x="4656138" y="4144963"/>
          <p14:tracePt t="125034" x="4656138" y="4137025"/>
          <p14:tracePt t="125051" x="4656138" y="4130675"/>
          <p14:tracePt t="125067" x="4656138" y="4122738"/>
          <p14:tracePt t="125199" x="4640263" y="4122738"/>
          <p14:tracePt t="125207" x="4625975" y="4122738"/>
          <p14:tracePt t="125217" x="4579938" y="4114800"/>
          <p14:tracePt t="125234" x="4449763" y="4076700"/>
          <p14:tracePt t="125251" x="4335463" y="4038600"/>
          <p14:tracePt t="125267" x="4251325" y="4000500"/>
          <p14:tracePt t="125284" x="4198938" y="3970338"/>
          <p14:tracePt t="125301" x="4191000" y="3970338"/>
          <p14:tracePt t="125559" x="4198938" y="3970338"/>
          <p14:tracePt t="125567" x="4206875" y="3978275"/>
          <p14:tracePt t="125575" x="4213225" y="3978275"/>
          <p14:tracePt t="125584" x="4221163" y="3984625"/>
          <p14:tracePt t="125601" x="4237038" y="3992563"/>
          <p14:tracePt t="125617" x="4244975" y="4000500"/>
          <p14:tracePt t="125679" x="4259263" y="4000500"/>
          <p14:tracePt t="126223" x="4267200" y="4000500"/>
          <p14:tracePt t="126231" x="4297363" y="4000500"/>
          <p14:tracePt t="126239" x="4327525" y="4000500"/>
          <p14:tracePt t="126251" x="4389438" y="4000500"/>
          <p14:tracePt t="126268" x="4511675" y="4000500"/>
          <p14:tracePt t="126284" x="4648200" y="4000500"/>
          <p14:tracePt t="126301" x="4784725" y="4000500"/>
          <p14:tracePt t="126304" x="4816475" y="4000500"/>
          <p14:tracePt t="126318" x="4892675" y="4000500"/>
          <p14:tracePt t="126334" x="4906963" y="4000500"/>
          <p14:tracePt t="126351" x="4960938" y="3992563"/>
          <p14:tracePt t="126368" x="5013325" y="3978275"/>
          <p14:tracePt t="126384" x="5075238" y="3970338"/>
          <p14:tracePt t="126401" x="5159375" y="3962400"/>
          <p14:tracePt t="126418" x="5273675" y="3954463"/>
          <p14:tracePt t="126434" x="5387975" y="3954463"/>
          <p14:tracePt t="126451" x="5508625" y="3954463"/>
          <p14:tracePt t="126468" x="5578475" y="3954463"/>
          <p14:tracePt t="126484" x="5608638" y="3954463"/>
          <p14:tracePt t="127167" x="5616575" y="3954463"/>
          <p14:tracePt t="127175" x="5616575" y="3970338"/>
          <p14:tracePt t="127185" x="5600700" y="4000500"/>
          <p14:tracePt t="127201" x="5570538" y="4046538"/>
          <p14:tracePt t="127218" x="5524500" y="4137025"/>
          <p14:tracePt t="127235" x="5478463" y="4213225"/>
          <p14:tracePt t="127251" x="5418138" y="4313238"/>
          <p14:tracePt t="127268" x="5402263" y="4389438"/>
          <p14:tracePt t="127285" x="5372100" y="4449763"/>
          <p14:tracePt t="127302" x="5349875" y="4495800"/>
          <p14:tracePt t="127318" x="5341938" y="4541838"/>
          <p14:tracePt t="127335" x="5341938" y="4579938"/>
          <p14:tracePt t="127352" x="5326063" y="4664075"/>
          <p14:tracePt t="127368" x="5326063" y="4702175"/>
          <p14:tracePt t="127385" x="5326063" y="4724400"/>
          <p14:tracePt t="127439" x="5326063" y="4732338"/>
          <p14:tracePt t="127559" x="5326063" y="4724400"/>
          <p14:tracePt t="127567" x="5326063" y="4716463"/>
          <p14:tracePt t="127591" x="5311775" y="4716463"/>
          <p14:tracePt t="127703" x="5311775" y="4708525"/>
          <p14:tracePt t="127727" x="5311775" y="4702175"/>
          <p14:tracePt t="127823" x="5318125" y="4694238"/>
          <p14:tracePt t="127935" x="5318125" y="4686300"/>
          <p14:tracePt t="127959" x="5326063" y="4678363"/>
          <p14:tracePt t="127975" x="5334000" y="4678363"/>
          <p14:tracePt t="127983" x="5341938" y="4678363"/>
          <p14:tracePt t="127991" x="5356225" y="4678363"/>
          <p14:tracePt t="128002" x="5372100" y="4678363"/>
          <p14:tracePt t="128018" x="5418138" y="4678363"/>
          <p14:tracePt t="128035" x="5478463" y="4678363"/>
          <p14:tracePt t="128052" x="5546725" y="4678363"/>
          <p14:tracePt t="128068" x="5584825" y="4678363"/>
          <p14:tracePt t="128085" x="5638800" y="4656138"/>
          <p14:tracePt t="128102" x="5646738" y="4648200"/>
          <p14:tracePt t="128167" x="5654675" y="4648200"/>
          <p14:tracePt t="128175" x="5661025" y="4640263"/>
          <p14:tracePt t="128185" x="5668963" y="4640263"/>
          <p14:tracePt t="128202" x="5692775" y="4632325"/>
          <p14:tracePt t="128218" x="5783263" y="4632325"/>
          <p14:tracePt t="128235" x="5867400" y="4632325"/>
          <p14:tracePt t="128252" x="5927725" y="4632325"/>
          <p14:tracePt t="128268" x="5973763" y="4632325"/>
          <p14:tracePt t="128285" x="5981700" y="4632325"/>
          <p14:tracePt t="128431" x="5981700" y="4640263"/>
          <p14:tracePt t="128447" x="5959475" y="4648200"/>
          <p14:tracePt t="128455" x="5959475" y="4656138"/>
          <p14:tracePt t="128463" x="5951538" y="4656138"/>
          <p14:tracePt t="128471" x="5935663" y="4664075"/>
          <p14:tracePt t="128485" x="5921375" y="4670425"/>
          <p14:tracePt t="128502" x="5867400" y="4686300"/>
          <p14:tracePt t="128518" x="5845175" y="4694238"/>
          <p14:tracePt t="128535" x="5821363" y="4694238"/>
          <p14:tracePt t="129015" x="5821363" y="4686300"/>
          <p14:tracePt t="129023" x="5821363" y="4670425"/>
          <p14:tracePt t="129031" x="5845175" y="4670425"/>
          <p14:tracePt t="129039" x="5883275" y="4648200"/>
          <p14:tracePt t="129052" x="5927725" y="4632325"/>
          <p14:tracePt t="129069" x="6027738" y="4579938"/>
          <p14:tracePt t="129085" x="6202363" y="4518025"/>
          <p14:tracePt t="129102" x="6370638" y="4435475"/>
          <p14:tracePt t="129119" x="6575425" y="4275138"/>
          <p14:tracePt t="129135" x="6659563" y="4191000"/>
          <p14:tracePt t="129152" x="6675438" y="4168775"/>
          <p14:tracePt t="129169" x="6689725" y="4137025"/>
          <p14:tracePt t="129186" x="6705600" y="4106863"/>
          <p14:tracePt t="129202" x="6743700" y="4054475"/>
          <p14:tracePt t="129219" x="6789738" y="4008438"/>
          <p14:tracePt t="129235" x="6819900" y="3992563"/>
          <p14:tracePt t="129252" x="6858000" y="3984625"/>
          <p14:tracePt t="129269" x="6880225" y="3984625"/>
          <p14:tracePt t="129286" x="6911975" y="3984625"/>
          <p14:tracePt t="129302" x="6950075" y="3984625"/>
          <p14:tracePt t="129319" x="6994525" y="4000500"/>
          <p14:tracePt t="129335" x="7040563" y="4000500"/>
          <p14:tracePt t="129352" x="7048500" y="4000500"/>
          <p14:tracePt t="129431" x="7032625" y="4000500"/>
          <p14:tracePt t="129439" x="7002463" y="4000500"/>
          <p14:tracePt t="129447" x="6956425" y="4000500"/>
          <p14:tracePt t="129455" x="6911975" y="4022725"/>
          <p14:tracePt t="129469" x="6888163" y="4030663"/>
          <p14:tracePt t="129485" x="6858000" y="4046538"/>
          <p14:tracePt t="129519" x="6865938" y="4068763"/>
          <p14:tracePt t="129535" x="6934200" y="4098925"/>
          <p14:tracePt t="129552" x="6994525" y="4130675"/>
          <p14:tracePt t="129569" x="7048500" y="4130675"/>
          <p14:tracePt t="129585" x="7094538" y="4130675"/>
          <p14:tracePt t="129619" x="7102475" y="4130675"/>
          <p14:tracePt t="129635" x="7108825" y="4130675"/>
          <p14:tracePt t="129652" x="7116763" y="4130675"/>
          <p14:tracePt t="129669" x="7116763" y="4114800"/>
          <p14:tracePt t="129686" x="7231063" y="4084638"/>
          <p14:tracePt t="129702" x="7421563" y="4060825"/>
          <p14:tracePt t="129719" x="7642225" y="4060825"/>
          <p14:tracePt t="129736" x="7810500" y="4060825"/>
          <p14:tracePt t="129752" x="7870825" y="4054475"/>
          <p14:tracePt t="129786" x="7878763" y="4046538"/>
          <p14:tracePt t="129871" x="7878763" y="4038600"/>
          <p14:tracePt t="129959" x="7870825" y="4030663"/>
          <p14:tracePt t="130415" x="7870825" y="4022725"/>
          <p14:tracePt t="130423" x="7864475" y="4016375"/>
          <p14:tracePt t="130431" x="7832725" y="4008438"/>
          <p14:tracePt t="130439" x="7788275" y="4000500"/>
          <p14:tracePt t="130452" x="7742238" y="3978275"/>
          <p14:tracePt t="130469" x="7635875" y="3978275"/>
          <p14:tracePt t="130486" x="7559675" y="3978275"/>
          <p14:tracePt t="130502" x="7475538" y="3978275"/>
          <p14:tracePt t="130519" x="7399338" y="3984625"/>
          <p14:tracePt t="130536" x="7345363" y="3984625"/>
          <p14:tracePt t="130553" x="7261225" y="4016375"/>
          <p14:tracePt t="130569" x="7162800" y="4046538"/>
          <p14:tracePt t="130586" x="7094538" y="4060825"/>
          <p14:tracePt t="130603" x="7040563" y="4076700"/>
          <p14:tracePt t="130619" x="6994525" y="4092575"/>
          <p14:tracePt t="130636" x="6956425" y="4092575"/>
          <p14:tracePt t="130653" x="6918325" y="4092575"/>
          <p14:tracePt t="130669" x="6888163" y="4106863"/>
          <p14:tracePt t="130686" x="6819900" y="4106863"/>
          <p14:tracePt t="130703" x="6789738" y="4106863"/>
          <p14:tracePt t="130719" x="6751638" y="4106863"/>
          <p14:tracePt t="130736" x="6743700" y="4106863"/>
          <p14:tracePt t="130753" x="6727825" y="4106863"/>
          <p14:tracePt t="130815" x="6727825" y="4092575"/>
          <p14:tracePt t="130863" x="6727825" y="4084638"/>
          <p14:tracePt t="130871" x="6727825" y="4068763"/>
          <p14:tracePt t="130975" x="6727825" y="4060825"/>
          <p14:tracePt t="130983" x="6751638" y="4060825"/>
          <p14:tracePt t="130991" x="6789738" y="4060825"/>
          <p14:tracePt t="131003" x="6850063" y="4060825"/>
          <p14:tracePt t="131019" x="7018338" y="4060825"/>
          <p14:tracePt t="131036" x="7178675" y="4060825"/>
          <p14:tracePt t="131053" x="7331075" y="4060825"/>
          <p14:tracePt t="131070" x="7459663" y="4054475"/>
          <p14:tracePt t="131086" x="7559675" y="4030663"/>
          <p14:tracePt t="131103" x="7604125" y="4022725"/>
          <p14:tracePt t="131119" x="7620000" y="4016375"/>
          <p14:tracePt t="131159" x="7627938" y="4016375"/>
          <p14:tracePt t="131169" x="7635875" y="4000500"/>
          <p14:tracePt t="131186" x="7642225" y="4000500"/>
          <p14:tracePt t="131203" x="7680325" y="3984625"/>
          <p14:tracePt t="131219" x="7718425" y="3978275"/>
          <p14:tracePt t="131236" x="7726363" y="3978275"/>
          <p14:tracePt t="131253" x="7742238" y="3970338"/>
          <p14:tracePt t="131279" x="7750175" y="3970338"/>
          <p14:tracePt t="131335" x="7750175" y="3962400"/>
          <p14:tracePt t="131343" x="7750175" y="3954463"/>
          <p14:tracePt t="131353" x="7734300" y="3924300"/>
          <p14:tracePt t="131370" x="7673975" y="3886200"/>
          <p14:tracePt t="131386" x="7566025" y="3817938"/>
          <p14:tracePt t="131403" x="7467600" y="3779838"/>
          <p14:tracePt t="131420" x="7407275" y="3763963"/>
          <p14:tracePt t="131436" x="7375525" y="3756025"/>
          <p14:tracePt t="131453" x="7345363" y="3763963"/>
          <p14:tracePt t="131470" x="7315200" y="3794125"/>
          <p14:tracePt t="131486" x="7315200" y="3802063"/>
          <p14:tracePt t="131503" x="7307263" y="3840163"/>
          <p14:tracePt t="131520" x="7307263" y="3848100"/>
          <p14:tracePt t="131536" x="7307263" y="3856038"/>
          <p14:tracePt t="131553" x="7307263" y="3863975"/>
          <p14:tracePt t="131631" x="7331075" y="3870325"/>
          <p14:tracePt t="131639" x="7353300" y="3878263"/>
          <p14:tracePt t="131647" x="7375525" y="3878263"/>
          <p14:tracePt t="131655" x="7413625" y="3894138"/>
          <p14:tracePt t="131670" x="7527925" y="3908425"/>
          <p14:tracePt t="131686" x="7597775" y="3916363"/>
          <p14:tracePt t="131703" x="7794625" y="3940175"/>
          <p14:tracePt t="131720" x="7978775" y="3946525"/>
          <p14:tracePt t="131736" x="8047038" y="3946525"/>
          <p14:tracePt t="131753" x="8061325" y="3954463"/>
          <p14:tracePt t="131999" x="8031163" y="3954463"/>
          <p14:tracePt t="132007" x="8008938" y="3946525"/>
          <p14:tracePt t="132015" x="7993063" y="3932238"/>
          <p14:tracePt t="132023" x="7970838" y="3908425"/>
          <p14:tracePt t="132036" x="7954963" y="3894138"/>
          <p14:tracePt t="132053" x="7924800" y="3870325"/>
          <p14:tracePt t="132070" x="7886700" y="3825875"/>
          <p14:tracePt t="132086" x="7856538" y="3794125"/>
          <p14:tracePt t="132103" x="7832725" y="3763963"/>
          <p14:tracePt t="132119" x="7788275" y="3703638"/>
          <p14:tracePt t="132136" x="7718425" y="3657600"/>
          <p14:tracePt t="132153" x="7650163" y="3597275"/>
          <p14:tracePt t="132169" x="7597775" y="3565525"/>
          <p14:tracePt t="132186" x="7543800" y="3543300"/>
          <p14:tracePt t="132203" x="7505700" y="3535363"/>
          <p14:tracePt t="132220" x="7421563" y="3535363"/>
          <p14:tracePt t="132236" x="7292975" y="3535363"/>
          <p14:tracePt t="132253" x="7124700" y="3535363"/>
          <p14:tracePt t="132270" x="6934200" y="3551238"/>
          <p14:tracePt t="132286" x="6880225" y="3573463"/>
          <p14:tracePt t="132303" x="6850063" y="3603625"/>
          <p14:tracePt t="132320" x="6819900" y="3627438"/>
          <p14:tracePt t="132336" x="6773863" y="3695700"/>
          <p14:tracePt t="132353" x="6735763" y="3779838"/>
          <p14:tracePt t="132370" x="6697663" y="3886200"/>
          <p14:tracePt t="132386" x="6683375" y="3946525"/>
          <p14:tracePt t="132403" x="6651625" y="4016375"/>
          <p14:tracePt t="132420" x="6645275" y="4054475"/>
          <p14:tracePt t="132436" x="6629400" y="4076700"/>
          <p14:tracePt t="132453" x="6629400" y="4098925"/>
          <p14:tracePt t="132470" x="6621463" y="4122738"/>
          <p14:tracePt t="132486" x="6621463" y="4144963"/>
          <p14:tracePt t="132503" x="6621463" y="4183063"/>
          <p14:tracePt t="132520" x="6621463" y="4221163"/>
          <p14:tracePt t="132537" x="6621463" y="4313238"/>
          <p14:tracePt t="132553" x="6599238" y="4457700"/>
          <p14:tracePt t="132570" x="6583363" y="4618038"/>
          <p14:tracePt t="132587" x="6561138" y="4740275"/>
          <p14:tracePt t="132603" x="6553200" y="4846638"/>
          <p14:tracePt t="132620" x="6545263" y="4884738"/>
          <p14:tracePt t="132703" x="6545263" y="4876800"/>
          <p14:tracePt t="132711" x="6545263" y="4854575"/>
          <p14:tracePt t="132720" x="6545263" y="4822825"/>
          <p14:tracePt t="132737" x="6553200" y="4800600"/>
          <p14:tracePt t="132753" x="6561138" y="4800600"/>
          <p14:tracePt t="132787" x="6561138" y="4792663"/>
          <p14:tracePt t="132855" x="6561138" y="4784725"/>
          <p14:tracePt t="132863" x="6561138" y="4778375"/>
          <p14:tracePt t="132871" x="6575425" y="4762500"/>
          <p14:tracePt t="132887" x="6599238" y="4746625"/>
          <p14:tracePt t="132903" x="6667500" y="4708525"/>
          <p14:tracePt t="132920" x="6835775" y="4664075"/>
          <p14:tracePt t="132937" x="7102475" y="4579938"/>
          <p14:tracePt t="132953" x="7429500" y="4457700"/>
          <p14:tracePt t="132970" x="7673975" y="4351338"/>
          <p14:tracePt t="132987" x="7810500" y="4251325"/>
          <p14:tracePt t="133003" x="7856538" y="4206875"/>
          <p14:tracePt t="133020" x="7870825" y="4168775"/>
          <p14:tracePt t="133037" x="7878763" y="4130675"/>
          <p14:tracePt t="133054" x="7902575" y="4084638"/>
          <p14:tracePt t="133070" x="7924800" y="4038600"/>
          <p14:tracePt t="133087" x="7932738" y="4016375"/>
          <p14:tracePt t="133103" x="7940675" y="4016375"/>
          <p14:tracePt t="133120" x="7947025" y="4000500"/>
          <p14:tracePt t="133137" x="7962900" y="3978275"/>
          <p14:tracePt t="133154" x="7970838" y="3970338"/>
          <p14:tracePt t="133170" x="7978775" y="3970338"/>
          <p14:tracePt t="133207" x="7978775" y="3962400"/>
          <p14:tracePt t="133223" x="7978775" y="3954463"/>
          <p14:tracePt t="133237" x="7978775" y="3946525"/>
          <p14:tracePt t="133255" x="7978775" y="3932238"/>
          <p14:tracePt t="133270" x="7978775" y="3924300"/>
          <p14:tracePt t="133287" x="7978775" y="3894138"/>
          <p14:tracePt t="133304" x="7962900" y="3870325"/>
          <p14:tracePt t="133320" x="7932738" y="3825875"/>
          <p14:tracePt t="133337" x="7894638" y="3771900"/>
          <p14:tracePt t="133353" x="7856538" y="3711575"/>
          <p14:tracePt t="133370" x="7826375" y="3665538"/>
          <p14:tracePt t="133387" x="7772400" y="3611563"/>
          <p14:tracePt t="133403" x="7750175" y="3597275"/>
          <p14:tracePt t="133420" x="7742238" y="3581400"/>
          <p14:tracePt t="133437" x="7734300" y="3581400"/>
          <p14:tracePt t="133454" x="7726363" y="3573463"/>
          <p14:tracePt t="133487" x="7718425" y="3573463"/>
          <p14:tracePt t="133495" x="7712075" y="3573463"/>
          <p14:tracePt t="133503" x="7704138" y="3573463"/>
          <p14:tracePt t="133520" x="7688263" y="3573463"/>
          <p14:tracePt t="133537" x="7680325" y="3573463"/>
          <p14:tracePt t="133554" x="7658100" y="3573463"/>
          <p14:tracePt t="133570" x="7627938" y="3573463"/>
          <p14:tracePt t="133587" x="7612063" y="3573463"/>
          <p14:tracePt t="133604" x="7597775" y="3581400"/>
          <p14:tracePt t="133620" x="7573963" y="3589338"/>
          <p14:tracePt t="133637" x="7551738" y="3611563"/>
          <p14:tracePt t="133654" x="7513638" y="3673475"/>
          <p14:tracePt t="133670" x="7489825" y="3695700"/>
          <p14:tracePt t="133687" x="7451725" y="3787775"/>
          <p14:tracePt t="133704" x="7429500" y="3840163"/>
          <p14:tracePt t="133720" x="7391400" y="3946525"/>
          <p14:tracePt t="133737" x="7383463" y="3978275"/>
          <p14:tracePt t="133754" x="7353300" y="4068763"/>
          <p14:tracePt t="133770" x="7353300" y="4137025"/>
          <p14:tracePt t="133787" x="7353300" y="4213225"/>
          <p14:tracePt t="133804" x="7353300" y="4289425"/>
          <p14:tracePt t="133821" x="7353300" y="4343400"/>
          <p14:tracePt t="133837" x="7353300" y="4389438"/>
          <p14:tracePt t="133839" x="7353300" y="4397375"/>
          <p14:tracePt t="133854" x="7361238" y="4427538"/>
          <p14:tracePt t="133870" x="7369175" y="4457700"/>
          <p14:tracePt t="133887" x="7369175" y="4465638"/>
          <p14:tracePt t="133904" x="7369175" y="4473575"/>
          <p14:tracePt t="133937" x="7369175" y="4487863"/>
          <p14:tracePt t="133954" x="7375525" y="4503738"/>
          <p14:tracePt t="133970" x="7383463" y="4525963"/>
          <p14:tracePt t="133987" x="7383463" y="4541838"/>
          <p14:tracePt t="134004" x="7383463" y="4549775"/>
          <p14:tracePt t="134020" x="7391400" y="4564063"/>
          <p14:tracePt t="134054" x="7391400" y="4572000"/>
          <p14:tracePt t="134070" x="7391400" y="4594225"/>
          <p14:tracePt t="134087" x="7391400" y="4610100"/>
          <p14:tracePt t="134431" x="7391400" y="4618038"/>
          <p14:tracePt t="134439" x="7375525" y="4625975"/>
          <p14:tracePt t="134447" x="7315200" y="4648200"/>
          <p14:tracePt t="134455" x="7231063" y="4664075"/>
          <p14:tracePt t="134471" x="6980238" y="4762500"/>
          <p14:tracePt t="134487" x="6484938" y="4906963"/>
          <p14:tracePt t="134504" x="5875338" y="5029200"/>
          <p14:tracePt t="134521" x="5341938" y="5097463"/>
          <p14:tracePt t="134537" x="4816475" y="5189538"/>
          <p14:tracePt t="134554" x="4541838" y="5189538"/>
          <p14:tracePt t="134571" x="4403725" y="5189538"/>
          <p14:tracePt t="134587" x="4359275" y="5181600"/>
          <p14:tracePt t="134604" x="4335463" y="5173663"/>
          <p14:tracePt t="134621" x="4335463" y="5165725"/>
          <p14:tracePt t="134638" x="4335463" y="5143500"/>
          <p14:tracePt t="134654" x="4327525" y="5083175"/>
          <p14:tracePt t="134671" x="4305300" y="5029200"/>
          <p14:tracePt t="134687" x="4283075" y="4991100"/>
          <p14:tracePt t="134704" x="4283075" y="4975225"/>
          <p14:tracePt t="134721" x="4283075" y="4953000"/>
          <p14:tracePt t="134737" x="4283075" y="4945063"/>
          <p14:tracePt t="134754" x="4283075" y="4922838"/>
          <p14:tracePt t="134771" x="4283075" y="4914900"/>
          <p14:tracePt t="134787" x="4283075" y="4899025"/>
          <p14:tracePt t="134804" x="4283075" y="4892675"/>
          <p14:tracePt t="134821" x="4289425" y="4860925"/>
          <p14:tracePt t="134838" x="4335463" y="4822825"/>
          <p14:tracePt t="134854" x="4419600" y="4778375"/>
          <p14:tracePt t="134871" x="4473575" y="4732338"/>
          <p14:tracePt t="134888" x="4511675" y="4708525"/>
          <p14:tracePt t="134904" x="4541838" y="4678363"/>
          <p14:tracePt t="134921" x="4564063" y="4664075"/>
          <p14:tracePt t="134937" x="4579938" y="4648200"/>
          <p14:tracePt t="134954" x="4602163" y="4632325"/>
          <p14:tracePt t="134971" x="4618038" y="4618038"/>
          <p14:tracePt t="134988" x="4632325" y="4602163"/>
          <p14:tracePt t="135183" x="4656138" y="4602163"/>
          <p14:tracePt t="135191" x="4678363" y="4602163"/>
          <p14:tracePt t="135199" x="4732338" y="4618038"/>
          <p14:tracePt t="135207" x="4822825" y="4648200"/>
          <p14:tracePt t="135221" x="4953000" y="4670425"/>
          <p14:tracePt t="135238" x="5508625" y="4746625"/>
          <p14:tracePt t="135254" x="5699125" y="4762500"/>
          <p14:tracePt t="135271" x="6111875" y="4770438"/>
          <p14:tracePt t="135288" x="6232525" y="4770438"/>
          <p14:tracePt t="135304" x="6286500" y="4770438"/>
          <p14:tracePt t="135321" x="6316663" y="4754563"/>
          <p14:tracePt t="135338" x="6346825" y="4732338"/>
          <p14:tracePt t="135354" x="6400800" y="4708525"/>
          <p14:tracePt t="135371" x="6446838" y="4694238"/>
          <p14:tracePt t="135388" x="6499225" y="4678363"/>
          <p14:tracePt t="135404" x="6523038" y="4664075"/>
          <p14:tracePt t="135551" x="6484938" y="4664075"/>
          <p14:tracePt t="135559" x="6430963" y="4664075"/>
          <p14:tracePt t="135571" x="6362700" y="4664075"/>
          <p14:tracePt t="135588" x="6194425" y="4664075"/>
          <p14:tracePt t="135604" x="6011863" y="4664075"/>
          <p14:tracePt t="135621" x="5799138" y="4664075"/>
          <p14:tracePt t="135638" x="5508625" y="4664075"/>
          <p14:tracePt t="135654" x="5349875" y="4664075"/>
          <p14:tracePt t="135671" x="5181600" y="4625975"/>
          <p14:tracePt t="135688" x="5045075" y="4594225"/>
          <p14:tracePt t="135705" x="4906963" y="4556125"/>
          <p14:tracePt t="135721" x="4800600" y="4518025"/>
          <p14:tracePt t="135738" x="4732338" y="4487863"/>
          <p14:tracePt t="135754" x="4694238" y="4473575"/>
          <p14:tracePt t="135771" x="4656138" y="4449763"/>
          <p14:tracePt t="135788" x="4625975" y="4435475"/>
          <p14:tracePt t="135804" x="4610100" y="4427538"/>
          <p14:tracePt t="135912" x="4648200" y="4435475"/>
          <p14:tracePt t="135919" x="4702175" y="4473575"/>
          <p14:tracePt t="135927" x="4754563" y="4518025"/>
          <p14:tracePt t="135938" x="4808538" y="4556125"/>
          <p14:tracePt t="135955" x="4937125" y="4632325"/>
          <p14:tracePt t="135971" x="5135563" y="4716463"/>
          <p14:tracePt t="135988" x="5478463" y="4778375"/>
          <p14:tracePt t="136005" x="5883275" y="4808538"/>
          <p14:tracePt t="136022" x="6530975" y="4830763"/>
          <p14:tracePt t="136038" x="6888163" y="4822825"/>
          <p14:tracePt t="136054" x="7078663" y="4784725"/>
          <p14:tracePt t="136071" x="7154863" y="4732338"/>
          <p14:tracePt t="136088" x="7200900" y="4670425"/>
          <p14:tracePt t="136105" x="7216775" y="4610100"/>
          <p14:tracePt t="136121" x="7216775" y="4564063"/>
          <p14:tracePt t="136138" x="7216775" y="4556125"/>
          <p14:tracePt t="136155" x="7216775" y="4541838"/>
          <p14:tracePt t="136287" x="7170738" y="4564063"/>
          <p14:tracePt t="136295" x="7140575" y="4587875"/>
          <p14:tracePt t="136305" x="7064375" y="4625975"/>
          <p14:tracePt t="136321" x="6926263" y="4702175"/>
          <p14:tracePt t="136338" x="6759575" y="4746625"/>
          <p14:tracePt t="136355" x="6575425" y="4778375"/>
          <p14:tracePt t="136371" x="6423025" y="4778375"/>
          <p14:tracePt t="136388" x="6316663" y="4778375"/>
          <p14:tracePt t="136405" x="6226175" y="4770438"/>
          <p14:tracePt t="136421" x="6149975" y="4754563"/>
          <p14:tracePt t="136438" x="6011863" y="4694238"/>
          <p14:tracePt t="136455" x="5897563" y="4648200"/>
          <p14:tracePt t="136471" x="5761038" y="4610100"/>
          <p14:tracePt t="136488" x="5608638" y="4564063"/>
          <p14:tracePt t="136505" x="5470525" y="4525963"/>
          <p14:tracePt t="136521" x="5387975" y="4503738"/>
          <p14:tracePt t="136538" x="5364163" y="4503738"/>
          <p14:tracePt t="136555" x="5356225" y="4503738"/>
          <p14:tracePt t="136571" x="5349875" y="4503738"/>
          <p14:tracePt t="136588" x="5326063" y="4503738"/>
          <p14:tracePt t="136605" x="5311775" y="4503738"/>
          <p14:tracePt t="136622" x="5273675" y="4518025"/>
          <p14:tracePt t="136638" x="5227638" y="4533900"/>
          <p14:tracePt t="136655" x="5197475" y="4549775"/>
          <p14:tracePt t="136671" x="5135563" y="4572000"/>
          <p14:tracePt t="136688" x="5051425" y="4594225"/>
          <p14:tracePt t="136705" x="4953000" y="4610100"/>
          <p14:tracePt t="136721" x="4860925" y="4625975"/>
          <p14:tracePt t="136738" x="4808538" y="4625975"/>
          <p14:tracePt t="136755" x="4800600" y="4625975"/>
          <p14:tracePt t="136807" x="4792663" y="4625975"/>
          <p14:tracePt t="136815" x="4784725" y="4632325"/>
          <p14:tracePt t="136831" x="4784725" y="4648200"/>
          <p14:tracePt t="136839" x="4784725" y="4656138"/>
          <p14:tracePt t="136855" x="4784725" y="4678363"/>
          <p14:tracePt t="136871" x="4784725" y="4724400"/>
          <p14:tracePt t="136888" x="4816475" y="4754563"/>
          <p14:tracePt t="136905" x="4846638" y="4770438"/>
          <p14:tracePt t="136922" x="4868863" y="4770438"/>
          <p14:tracePt t="136938" x="4876800" y="4770438"/>
          <p14:tracePt t="137015" x="4868863" y="4770438"/>
          <p14:tracePt t="137023" x="4838700" y="4762500"/>
          <p14:tracePt t="137031" x="4792663" y="4754563"/>
          <p14:tracePt t="137040" x="4724400" y="4754563"/>
          <p14:tracePt t="137055" x="4594225" y="4746625"/>
          <p14:tracePt t="137072" x="4511675" y="4740275"/>
          <p14:tracePt t="137105" x="4503738" y="4732338"/>
          <p14:tracePt t="137127" x="4525963" y="4732338"/>
          <p14:tracePt t="137138" x="4572000" y="4732338"/>
          <p14:tracePt t="137155" x="4740275" y="4732338"/>
          <p14:tracePt t="137172" x="4868863" y="4732338"/>
          <p14:tracePt t="137188" x="4884738" y="4732338"/>
          <p14:tracePt t="137223" x="4854575" y="4732338"/>
          <p14:tracePt t="137238" x="4816475" y="4732338"/>
          <p14:tracePt t="137255" x="4640263" y="4732338"/>
          <p14:tracePt t="137272" x="4594225" y="4732338"/>
          <p14:tracePt t="137327" x="4632325" y="4732338"/>
          <p14:tracePt t="137337" x="4664075" y="4732338"/>
          <p14:tracePt t="137343" x="4694238" y="4732338"/>
          <p14:tracePt t="137355" x="4708525" y="4732338"/>
          <p14:tracePt t="137423" x="4702175" y="4732338"/>
          <p14:tracePt t="137431" x="4694238" y="4732338"/>
          <p14:tracePt t="137440" x="4686300" y="4732338"/>
          <p14:tracePt t="137455" x="4678363" y="4732338"/>
          <p14:tracePt t="137647" x="4670425" y="4732338"/>
          <p14:tracePt t="137655" x="4656138" y="4732338"/>
          <p14:tracePt t="137663" x="4640263" y="4732338"/>
          <p14:tracePt t="137672" x="4632325" y="4732338"/>
          <p14:tracePt t="137688" x="4625975" y="4740275"/>
          <p14:tracePt t="137783" x="4632325" y="4746625"/>
          <p14:tracePt t="137839" x="4640263" y="4746625"/>
          <p14:tracePt t="138591" x="4664075" y="4746625"/>
          <p14:tracePt t="138599" x="4716463" y="4746625"/>
          <p14:tracePt t="138607" x="4784725" y="4746625"/>
          <p14:tracePt t="138622" x="4922838" y="4746625"/>
          <p14:tracePt t="138639" x="5364163" y="4746625"/>
          <p14:tracePt t="138655" x="5654675" y="4746625"/>
          <p14:tracePt t="138672" x="5867400" y="4746625"/>
          <p14:tracePt t="138689" x="5989638" y="4740275"/>
          <p14:tracePt t="138706" x="6049963" y="4732338"/>
          <p14:tracePt t="138722" x="6073775" y="4724400"/>
          <p14:tracePt t="138739" x="6088063" y="4716463"/>
          <p14:tracePt t="138755" x="6180138" y="4708525"/>
          <p14:tracePt t="138772" x="6340475" y="4702175"/>
          <p14:tracePt t="138789" x="6515100" y="4702175"/>
          <p14:tracePt t="138806" x="6759575" y="4686300"/>
          <p14:tracePt t="138822" x="6781800" y="4686300"/>
          <p14:tracePt t="138839" x="6804025" y="4678363"/>
          <p14:tracePt t="138887" x="6819900" y="4678363"/>
          <p14:tracePt t="138895" x="6850063" y="4678363"/>
          <p14:tracePt t="138906" x="6880225" y="4678363"/>
          <p14:tracePt t="138922" x="6972300" y="4678363"/>
          <p14:tracePt t="138939" x="7056438" y="4678363"/>
          <p14:tracePt t="138956" x="7146925" y="4678363"/>
          <p14:tracePt t="138972" x="7208838" y="4678363"/>
          <p14:tracePt t="138989" x="7254875" y="4678363"/>
          <p14:tracePt t="139006" x="7254875" y="4686300"/>
          <p14:tracePt t="139039" x="7261225" y="4686300"/>
          <p14:tracePt t="139055" x="7208838" y="4702175"/>
          <p14:tracePt t="139063" x="7146925" y="4702175"/>
          <p14:tracePt t="139072" x="7056438" y="4732338"/>
          <p14:tracePt t="139089" x="6835775" y="4762500"/>
          <p14:tracePt t="139106" x="6651625" y="4784725"/>
          <p14:tracePt t="139122" x="6575425" y="4792663"/>
          <p14:tracePt t="139139" x="6561138" y="4792663"/>
          <p14:tracePt t="139183" x="6575425" y="4792663"/>
          <p14:tracePt t="139191" x="6599238" y="4792663"/>
          <p14:tracePt t="139206" x="6621463" y="4792663"/>
          <p14:tracePt t="139222" x="6637338" y="4792663"/>
          <p14:tracePt t="139239" x="6645275" y="4792663"/>
          <p14:tracePt t="139383" x="6683375" y="4792663"/>
          <p14:tracePt t="139391" x="6751638" y="4800600"/>
          <p14:tracePt t="139399" x="6811963" y="4808538"/>
          <p14:tracePt t="139407" x="6888163" y="4816475"/>
          <p14:tracePt t="139422" x="6942138" y="4816475"/>
          <p14:tracePt t="139495" x="6918325" y="4816475"/>
          <p14:tracePt t="139503" x="6896100" y="4816475"/>
          <p14:tracePt t="139511" x="6888163" y="4816475"/>
          <p14:tracePt t="139522" x="6873875" y="4816475"/>
          <p14:tracePt t="139847" x="6865938" y="4816475"/>
          <p14:tracePt t="139855" x="6850063" y="4816475"/>
          <p14:tracePt t="139863" x="6835775" y="4816475"/>
          <p14:tracePt t="139873" x="6797675" y="4830763"/>
          <p14:tracePt t="139889" x="6667500" y="4899025"/>
          <p14:tracePt t="139906" x="6477000" y="4975225"/>
          <p14:tracePt t="139923" x="6134100" y="5105400"/>
          <p14:tracePt t="139939" x="5799138" y="5203825"/>
          <p14:tracePt t="139956" x="5546725" y="5280025"/>
          <p14:tracePt t="139973" x="5380038" y="5334000"/>
          <p14:tracePt t="139989" x="5280025" y="5356225"/>
          <p14:tracePt t="140006" x="5227638" y="5394325"/>
          <p14:tracePt t="140023" x="5165725" y="5432425"/>
          <p14:tracePt t="140039" x="5135563" y="5456238"/>
          <p14:tracePt t="140056" x="5113338" y="5470525"/>
          <p14:tracePt t="140073" x="5105400" y="5478463"/>
          <p14:tracePt t="140127" x="5097463" y="5486400"/>
          <p14:tracePt t="140167" x="5097463" y="5494338"/>
          <p14:tracePt t="140175" x="5089525" y="5502275"/>
          <p14:tracePt t="140199" x="5089525" y="5524500"/>
          <p14:tracePt t="140215" x="5089525" y="5532438"/>
          <p14:tracePt t="140231" x="5089525" y="5546725"/>
          <p14:tracePt t="140239" x="5097463" y="5562600"/>
          <p14:tracePt t="140247" x="5113338" y="5570538"/>
          <p14:tracePt t="140256" x="5135563" y="5578475"/>
          <p14:tracePt t="140273" x="5203825" y="5592763"/>
          <p14:tracePt t="140289" x="5303838" y="5592763"/>
          <p14:tracePt t="140306" x="5356225" y="5592763"/>
          <p14:tracePt t="140323" x="5364163" y="5592763"/>
          <p14:tracePt t="140463" x="5380038" y="5592763"/>
          <p14:tracePt t="140471" x="5418138" y="5616575"/>
          <p14:tracePt t="140479" x="5426075" y="5616575"/>
          <p14:tracePt t="140489" x="5456238" y="5622925"/>
          <p14:tracePt t="140506" x="5486400" y="5630863"/>
          <p14:tracePt t="140591" x="5470525" y="5638800"/>
          <p14:tracePt t="140599" x="5464175" y="5638800"/>
          <p14:tracePt t="140608" x="5448300" y="5638800"/>
          <p14:tracePt t="140623" x="5432425" y="5638800"/>
          <p14:tracePt t="140640" x="5426075" y="5638800"/>
          <p14:tracePt t="140695" x="5440363" y="5638800"/>
          <p14:tracePt t="140703" x="5464175" y="5638800"/>
          <p14:tracePt t="140711" x="5486400" y="5638800"/>
          <p14:tracePt t="140723" x="5502275" y="5638800"/>
          <p14:tracePt t="140791" x="5486400" y="5638800"/>
          <p14:tracePt t="140799" x="5464175" y="5638800"/>
          <p14:tracePt t="140808" x="5432425" y="5638800"/>
          <p14:tracePt t="140823" x="5402263" y="5638800"/>
          <p14:tracePt t="140887" x="5418138" y="5638800"/>
          <p14:tracePt t="140895" x="5440363" y="5638800"/>
          <p14:tracePt t="140906" x="5448300" y="5638800"/>
          <p14:tracePt t="140975" x="5448300" y="5646738"/>
          <p14:tracePt t="140991" x="5432425" y="5646738"/>
          <p14:tracePt t="140999" x="5418138" y="5646738"/>
          <p14:tracePt t="141007" x="5402263" y="5646738"/>
          <p14:tracePt t="141023" x="5380038" y="5646738"/>
          <p14:tracePt t="141040" x="5372100" y="5646738"/>
          <p14:tracePt t="141303" x="5372100" y="5630863"/>
          <p14:tracePt t="141311" x="5372100" y="5592763"/>
          <p14:tracePt t="141323" x="5387975" y="5554663"/>
          <p14:tracePt t="141340" x="5410200" y="5464175"/>
          <p14:tracePt t="141356" x="5456238" y="5326063"/>
          <p14:tracePt t="141360" x="5470525" y="5273675"/>
          <p14:tracePt t="141373" x="5494338" y="5241925"/>
          <p14:tracePt t="141390" x="5554663" y="5121275"/>
          <p14:tracePt t="141406" x="5570538" y="5105400"/>
          <p14:tracePt t="141423" x="5592763" y="5051425"/>
          <p14:tracePt t="141440" x="5622925" y="5021263"/>
          <p14:tracePt t="141456" x="5646738" y="4991100"/>
          <p14:tracePt t="141473" x="5676900" y="4953000"/>
          <p14:tracePt t="141490" x="5684838" y="4937125"/>
          <p14:tracePt t="141506" x="5707063" y="4922838"/>
          <p14:tracePt t="141523" x="5722938" y="4899025"/>
          <p14:tracePt t="141540" x="5730875" y="4892675"/>
          <p14:tracePt t="141556" x="5753100" y="4868863"/>
          <p14:tracePt t="141573" x="5768975" y="4854575"/>
          <p14:tracePt t="141590" x="5821363" y="4830763"/>
          <p14:tracePt t="141606" x="5875338" y="4792663"/>
          <p14:tracePt t="141623" x="5927725" y="4762500"/>
          <p14:tracePt t="141640" x="5951538" y="4754563"/>
          <p14:tracePt t="141657" x="5965825" y="4740275"/>
          <p14:tracePt t="141727" x="5959475" y="4740275"/>
          <p14:tracePt t="141735" x="5921375" y="4740275"/>
          <p14:tracePt t="141743" x="5859463" y="4778375"/>
          <p14:tracePt t="141757" x="5807075" y="4792663"/>
          <p14:tracePt t="141773" x="5676900" y="4822825"/>
          <p14:tracePt t="141790" x="5600700" y="4830763"/>
          <p14:tracePt t="141846" x="5616575" y="4830763"/>
          <p14:tracePt t="141854" x="5654675" y="4830763"/>
          <p14:tracePt t="141862" x="5684838" y="4830763"/>
          <p14:tracePt t="141873" x="5722938" y="4822825"/>
          <p14:tracePt t="141889" x="5753100" y="4822825"/>
          <p14:tracePt t="141935" x="5745163" y="4822825"/>
          <p14:tracePt t="141942" x="5707063" y="4822825"/>
          <p14:tracePt t="141951" x="5684838" y="4822825"/>
          <p14:tracePt t="141959" x="5646738" y="4822825"/>
          <p14:tracePt t="141973" x="5616575" y="4822825"/>
          <p14:tracePt t="141990" x="5546725" y="4854575"/>
          <p14:tracePt t="142006" x="5546725" y="4876800"/>
          <p14:tracePt t="142023" x="5546725" y="4945063"/>
          <p14:tracePt t="142040" x="5608638" y="5051425"/>
          <p14:tracePt t="142057" x="5707063" y="5203825"/>
          <p14:tracePt t="142073" x="5837238" y="5364163"/>
          <p14:tracePt t="142090" x="5927725" y="5494338"/>
          <p14:tracePt t="142107" x="5997575" y="5578475"/>
          <p14:tracePt t="142123" x="6003925" y="5592763"/>
          <p14:tracePt t="142199" x="6027738" y="5592763"/>
          <p14:tracePt t="142207" x="6080125" y="5600700"/>
          <p14:tracePt t="142215" x="6164263" y="5622925"/>
          <p14:tracePt t="142223" x="6286500" y="5630863"/>
          <p14:tracePt t="142240" x="6530975" y="5661025"/>
          <p14:tracePt t="142257" x="6721475" y="5661025"/>
          <p14:tracePt t="142273" x="6759575" y="5661025"/>
          <p14:tracePt t="142307" x="6735763" y="5661025"/>
          <p14:tracePt t="142324" x="6645275" y="5661025"/>
          <p14:tracePt t="142340" x="6561138" y="5661025"/>
          <p14:tracePt t="142357" x="6507163" y="5654675"/>
          <p14:tracePt t="142360" x="6499225" y="5654675"/>
          <p14:tracePt t="142399" x="6492875" y="5646738"/>
          <p14:tracePt t="142407" x="6499225" y="5638800"/>
          <p14:tracePt t="142415" x="6507163" y="5638800"/>
          <p14:tracePt t="142423" x="6523038" y="5630863"/>
          <p14:tracePt t="142440" x="6545263" y="5630863"/>
          <p14:tracePt t="142903" x="6569075" y="5608638"/>
          <p14:tracePt t="142911" x="6621463" y="5584825"/>
          <p14:tracePt t="142919" x="6659563" y="5554663"/>
          <p14:tracePt t="142927" x="6713538" y="5524500"/>
          <p14:tracePt t="142940" x="6797675" y="5464175"/>
          <p14:tracePt t="142957" x="6956425" y="5349875"/>
          <p14:tracePt t="142974" x="7200900" y="5151438"/>
          <p14:tracePt t="142990" x="7307263" y="5059363"/>
          <p14:tracePt t="143007" x="7375525" y="4968875"/>
          <p14:tracePt t="143024" x="7413625" y="4899025"/>
          <p14:tracePt t="143040" x="7437438" y="4860925"/>
          <p14:tracePt t="143057" x="7475538" y="4816475"/>
          <p14:tracePt t="143074" x="7505700" y="4792663"/>
          <p14:tracePt t="143090" x="7551738" y="4784725"/>
          <p14:tracePt t="143107" x="7589838" y="4762500"/>
          <p14:tracePt t="143124" x="7612063" y="4762500"/>
          <p14:tracePt t="143183" x="7620000" y="4754563"/>
          <p14:tracePt t="143191" x="7627938" y="4746625"/>
          <p14:tracePt t="143199" x="7635875" y="4740275"/>
          <p14:tracePt t="143215" x="7650163" y="4724400"/>
          <p14:tracePt t="143224" x="7650163" y="4708525"/>
          <p14:tracePt t="143240" x="7658100" y="4686300"/>
          <p14:tracePt t="143257" x="7658100" y="4664075"/>
          <p14:tracePt t="143274" x="7658100" y="4648200"/>
          <p14:tracePt t="143367" x="7650163" y="4648200"/>
          <p14:tracePt t="143375" x="7635875" y="4664075"/>
          <p14:tracePt t="143383" x="7604125" y="4686300"/>
          <p14:tracePt t="143391" x="7566025" y="4724400"/>
          <p14:tracePt t="143407" x="7489825" y="4838700"/>
          <p14:tracePt t="143424" x="7407275" y="4975225"/>
          <p14:tracePt t="143441" x="7323138" y="5189538"/>
          <p14:tracePt t="143457" x="7261225" y="5402263"/>
          <p14:tracePt t="143474" x="7223125" y="5532438"/>
          <p14:tracePt t="143490" x="7216775" y="5608638"/>
          <p14:tracePt t="143507" x="7216775" y="5622925"/>
          <p14:tracePt t="143524" x="7208838" y="5638800"/>
          <p14:tracePt t="143541" x="7200900" y="5646738"/>
          <p14:tracePt t="143557" x="7170738" y="5646738"/>
          <p14:tracePt t="143574" x="7124700" y="5646738"/>
          <p14:tracePt t="143591" x="7048500" y="5600700"/>
          <p14:tracePt t="143607" x="7026275" y="5578475"/>
          <p14:tracePt t="143663" x="7048500" y="5578475"/>
          <p14:tracePt t="143671" x="7078663" y="5578475"/>
          <p14:tracePt t="143679" x="7124700" y="5584825"/>
          <p14:tracePt t="143691" x="7170738" y="5600700"/>
          <p14:tracePt t="143707" x="7231063" y="5630863"/>
          <p14:tracePt t="143724" x="7246938" y="5646738"/>
          <p14:tracePt t="143759" x="7239000" y="5646738"/>
          <p14:tracePt t="143774" x="7208838" y="5646738"/>
          <p14:tracePt t="143791" x="7154863" y="5622925"/>
          <p14:tracePt t="143807" x="7146925" y="5622925"/>
          <p14:tracePt t="143879" x="7146925" y="5616575"/>
          <p14:tracePt t="144431" x="7108825" y="5616575"/>
          <p14:tracePt t="144439" x="7048500" y="5638800"/>
          <p14:tracePt t="144447" x="6980238" y="5684838"/>
          <p14:tracePt t="144458" x="6896100" y="5722938"/>
          <p14:tracePt t="144474" x="6629400" y="5799138"/>
          <p14:tracePt t="144491" x="6332538" y="5851525"/>
          <p14:tracePt t="144508" x="6080125" y="5889625"/>
          <p14:tracePt t="144524" x="5905500" y="5913438"/>
          <p14:tracePt t="144541" x="5783263" y="5951538"/>
          <p14:tracePt t="144558" x="5707063" y="5951538"/>
          <p14:tracePt t="144574" x="5661025" y="5951538"/>
          <p14:tracePt t="144591" x="5532438" y="5927725"/>
          <p14:tracePt t="144608" x="5372100" y="5883275"/>
          <p14:tracePt t="144624" x="5227638" y="5845175"/>
          <p14:tracePt t="144641" x="5105400" y="5799138"/>
          <p14:tracePt t="144658" x="5059363" y="5768975"/>
          <p14:tracePt t="144703" x="5059363" y="5753100"/>
          <p14:tracePt t="144711" x="5051425" y="5745163"/>
          <p14:tracePt t="144724" x="5037138" y="5722938"/>
          <p14:tracePt t="144741" x="4975225" y="5676900"/>
          <p14:tracePt t="144758" x="4778375" y="5616575"/>
          <p14:tracePt t="144774" x="4632325" y="5600700"/>
          <p14:tracePt t="144791" x="4495800" y="5578475"/>
          <p14:tracePt t="144808" x="4359275" y="5562600"/>
          <p14:tracePt t="144824" x="4289425" y="5554663"/>
          <p14:tracePt t="144841" x="4237038" y="5540375"/>
          <p14:tracePt t="144858" x="4206875" y="5532438"/>
          <p14:tracePt t="144903" x="4198938" y="5532438"/>
          <p14:tracePt t="144927" x="4191000" y="5516563"/>
          <p14:tracePt t="144935" x="4191000" y="5508625"/>
          <p14:tracePt t="144943" x="4191000" y="5494338"/>
          <p14:tracePt t="144958" x="4175125" y="5456238"/>
          <p14:tracePt t="144974" x="4160838" y="5418138"/>
          <p14:tracePt t="144991" x="4137025" y="5356225"/>
          <p14:tracePt t="145008" x="4130675" y="5311775"/>
          <p14:tracePt t="145024" x="4130675" y="5273675"/>
          <p14:tracePt t="145041" x="4130675" y="5227638"/>
          <p14:tracePt t="145058" x="4130675" y="5197475"/>
          <p14:tracePt t="145074" x="4137025" y="5165725"/>
          <p14:tracePt t="145091" x="4144963" y="5121275"/>
          <p14:tracePt t="145108" x="4168775" y="5083175"/>
          <p14:tracePt t="145124" x="4206875" y="5051425"/>
          <p14:tracePt t="145141" x="4237038" y="5021263"/>
          <p14:tracePt t="145158" x="4251325" y="5006975"/>
          <p14:tracePt t="145174" x="4283075" y="4983163"/>
          <p14:tracePt t="145191" x="4289425" y="4975225"/>
          <p14:tracePt t="145311" x="4289425" y="5021263"/>
          <p14:tracePt t="145319" x="4289425" y="5083175"/>
          <p14:tracePt t="145327" x="4289425" y="5151438"/>
          <p14:tracePt t="145341" x="4267200" y="5227638"/>
          <p14:tracePt t="145358" x="4251325" y="5394325"/>
          <p14:tracePt t="145374" x="4237038" y="5470525"/>
          <p14:tracePt t="145391" x="4221163" y="5524500"/>
          <p14:tracePt t="145408" x="4221163" y="5562600"/>
          <p14:tracePt t="145425" x="4213225" y="5592763"/>
          <p14:tracePt t="145441" x="4198938" y="5616575"/>
          <p14:tracePt t="145458" x="4198938" y="5622925"/>
          <p14:tracePt t="145567" x="4198938" y="5592763"/>
          <p14:tracePt t="145575" x="4198938" y="5540375"/>
          <p14:tracePt t="145583" x="4198938" y="5494338"/>
          <p14:tracePt t="145591" x="4198938" y="5410200"/>
          <p14:tracePt t="145608" x="4198938" y="5249863"/>
          <p14:tracePt t="145625" x="4198938" y="5105400"/>
          <p14:tracePt t="145642" x="4198938" y="4991100"/>
          <p14:tracePt t="145658" x="4198938" y="4922838"/>
          <p14:tracePt t="145675" x="4198938" y="4868863"/>
          <p14:tracePt t="145692" x="4206875" y="4830763"/>
          <p14:tracePt t="145708" x="4221163" y="4808538"/>
          <p14:tracePt t="145725" x="4244975" y="4784725"/>
          <p14:tracePt t="145742" x="4283075" y="4770438"/>
          <p14:tracePt t="145758" x="4343400" y="4770438"/>
          <p14:tracePt t="145775" x="4397375" y="4770438"/>
          <p14:tracePt t="145791" x="4457700" y="4770438"/>
          <p14:tracePt t="145808" x="4587875" y="4770438"/>
          <p14:tracePt t="145825" x="4740275" y="4770438"/>
          <p14:tracePt t="145841" x="4953000" y="4770438"/>
          <p14:tracePt t="145858" x="5203825" y="4770438"/>
          <p14:tracePt t="145875" x="5456238" y="4770438"/>
          <p14:tracePt t="145891" x="5676900" y="4770438"/>
          <p14:tracePt t="145894" x="5783263" y="4770438"/>
          <p14:tracePt t="145908" x="5851525" y="4770438"/>
          <p14:tracePt t="145925" x="6019800" y="4770438"/>
          <p14:tracePt t="145942" x="6256338" y="4762500"/>
          <p14:tracePt t="145958" x="6438900" y="4732338"/>
          <p14:tracePt t="145975" x="6645275" y="4694238"/>
          <p14:tracePt t="145991" x="6858000" y="4678363"/>
          <p14:tracePt t="146008" x="7040563" y="4640263"/>
          <p14:tracePt t="146025" x="7216775" y="4640263"/>
          <p14:tracePt t="146042" x="7345363" y="4640263"/>
          <p14:tracePt t="146058" x="7429500" y="4640263"/>
          <p14:tracePt t="146075" x="7521575" y="4640263"/>
          <p14:tracePt t="146092" x="7597775" y="4640263"/>
          <p14:tracePt t="146108" x="7680325" y="4640263"/>
          <p14:tracePt t="146125" x="7750175" y="4648200"/>
          <p14:tracePt t="146142" x="7826375" y="4670425"/>
          <p14:tracePt t="146158" x="7832725" y="4670425"/>
          <p14:tracePt t="146191" x="7840663" y="4678363"/>
          <p14:tracePt t="146208" x="7864475" y="4686300"/>
          <p14:tracePt t="146225" x="7902575" y="4708525"/>
          <p14:tracePt t="146242" x="7947025" y="4740275"/>
          <p14:tracePt t="146258" x="7970838" y="4754563"/>
          <p14:tracePt t="146303" x="7970838" y="4762500"/>
          <p14:tracePt t="146311" x="7970838" y="4784725"/>
          <p14:tracePt t="146325" x="7978775" y="4808538"/>
          <p14:tracePt t="146342" x="7993063" y="4922838"/>
          <p14:tracePt t="146358" x="8001000" y="4953000"/>
          <p14:tracePt t="146375" x="8016875" y="5105400"/>
          <p14:tracePt t="146392" x="8023225" y="5165725"/>
          <p14:tracePt t="146408" x="8023225" y="5219700"/>
          <p14:tracePt t="146425" x="8023225" y="5295900"/>
          <p14:tracePt t="146442" x="8023225" y="5364163"/>
          <p14:tracePt t="146458" x="8023225" y="5448300"/>
          <p14:tracePt t="146475" x="8023225" y="5508625"/>
          <p14:tracePt t="146492" x="8023225" y="5584825"/>
          <p14:tracePt t="146508" x="8001000" y="5654675"/>
          <p14:tracePt t="146525" x="7970838" y="5715000"/>
          <p14:tracePt t="146542" x="7940675" y="5768975"/>
          <p14:tracePt t="146558" x="7916863" y="5813425"/>
          <p14:tracePt t="146575" x="7878763" y="5859463"/>
          <p14:tracePt t="146592" x="7856538" y="5883275"/>
          <p14:tracePt t="146608" x="7818438" y="5913438"/>
          <p14:tracePt t="146625" x="7764463" y="5943600"/>
          <p14:tracePt t="146642" x="7704138" y="5959475"/>
          <p14:tracePt t="146659" x="7620000" y="5965825"/>
          <p14:tracePt t="146675" x="7513638" y="5965825"/>
          <p14:tracePt t="146692" x="7361238" y="5965825"/>
          <p14:tracePt t="146708" x="7192963" y="5965825"/>
          <p14:tracePt t="146725" x="6988175" y="5965825"/>
          <p14:tracePt t="146742" x="6683375" y="5965825"/>
          <p14:tracePt t="146758" x="6469063" y="5965825"/>
          <p14:tracePt t="146775" x="6218238" y="5965825"/>
          <p14:tracePt t="146792" x="5981700" y="5965825"/>
          <p14:tracePt t="146808" x="5730875" y="5965825"/>
          <p14:tracePt t="146825" x="5478463" y="5965825"/>
          <p14:tracePt t="146842" x="5241925" y="5965825"/>
          <p14:tracePt t="146858" x="4991100" y="5997575"/>
          <p14:tracePt t="146875" x="4740275" y="6019800"/>
          <p14:tracePt t="146892" x="4587875" y="6049963"/>
          <p14:tracePt t="146894" x="4533900" y="6057900"/>
          <p14:tracePt t="146908" x="4479925" y="6065838"/>
          <p14:tracePt t="146925" x="4389438" y="6065838"/>
          <p14:tracePt t="146942" x="4283075" y="6065838"/>
          <p14:tracePt t="146958" x="4237038" y="6065838"/>
          <p14:tracePt t="146975" x="4206875" y="6057900"/>
          <p14:tracePt t="146992" x="4183063" y="6042025"/>
          <p14:tracePt t="147009" x="4137025" y="5997575"/>
          <p14:tracePt t="147025" x="4098925" y="5935663"/>
          <p14:tracePt t="147042" x="4046538" y="5851525"/>
          <p14:tracePt t="147058" x="4008438" y="5737225"/>
          <p14:tracePt t="147075" x="3984625" y="5622925"/>
          <p14:tracePt t="147092" x="3970338" y="5508625"/>
          <p14:tracePt t="147109" x="3970338" y="5394325"/>
          <p14:tracePt t="147125" x="3970338" y="5303838"/>
          <p14:tracePt t="147142" x="3984625" y="5173663"/>
          <p14:tracePt t="147158" x="4008438" y="5097463"/>
          <p14:tracePt t="147175" x="4046538" y="5029200"/>
          <p14:tracePt t="147192" x="4068763" y="4983163"/>
          <p14:tracePt t="147209" x="4098925" y="4945063"/>
          <p14:tracePt t="147225" x="4130675" y="4906963"/>
          <p14:tracePt t="147242" x="4160838" y="4876800"/>
          <p14:tracePt t="147259" x="4183063" y="4854575"/>
          <p14:tracePt t="147275" x="4213225" y="4846638"/>
          <p14:tracePt t="147292" x="4237038" y="4846638"/>
          <p14:tracePt t="147309" x="4267200" y="4846638"/>
          <p14:tracePt t="147326" x="4297363" y="4846638"/>
          <p14:tracePt t="147342" x="4411663" y="4884738"/>
          <p14:tracePt t="147359" x="4487863" y="4953000"/>
          <p14:tracePt t="147375" x="4572000" y="5021263"/>
          <p14:tracePt t="147392" x="4656138" y="5083175"/>
          <p14:tracePt t="147409" x="4762500" y="5165725"/>
          <p14:tracePt t="147426" x="4830763" y="5211763"/>
          <p14:tracePt t="147442" x="4876800" y="5257800"/>
          <p14:tracePt t="147459" x="4892675" y="5273675"/>
          <p14:tracePt t="147475" x="4899025" y="5295900"/>
          <p14:tracePt t="147492" x="4899025" y="5311775"/>
          <p14:tracePt t="147509" x="4899025" y="5356225"/>
          <p14:tracePt t="147526" x="4914900" y="5410200"/>
          <p14:tracePt t="147542" x="4937125" y="5470525"/>
          <p14:tracePt t="147559" x="4960938" y="5502275"/>
          <p14:tracePt t="147575" x="5021263" y="5524500"/>
          <p14:tracePt t="147592" x="5089525" y="5532438"/>
          <p14:tracePt t="147609" x="5159375" y="5532438"/>
          <p14:tracePt t="147626" x="5227638" y="5532438"/>
          <p14:tracePt t="147642" x="5241925" y="5516563"/>
          <p14:tracePt t="147659" x="5280025" y="5478463"/>
          <p14:tracePt t="147675" x="5295900" y="5464175"/>
          <p14:tracePt t="147692" x="5303838" y="5440363"/>
          <p14:tracePt t="147709" x="5303838" y="5432425"/>
          <p14:tracePt t="147799" x="5311775" y="5432425"/>
          <p14:tracePt t="147807" x="5311775" y="5440363"/>
          <p14:tracePt t="147815" x="5311775" y="5464175"/>
          <p14:tracePt t="147825" x="5311775" y="5478463"/>
          <p14:tracePt t="147842" x="5311775" y="5524500"/>
          <p14:tracePt t="147859" x="5318125" y="5554663"/>
          <p14:tracePt t="147876" x="5318125" y="5562600"/>
          <p14:tracePt t="147892" x="5326063" y="5570538"/>
          <p14:tracePt t="147975" x="5334000" y="5570538"/>
          <p14:tracePt t="147983" x="5334000" y="5562600"/>
          <p14:tracePt t="147992" x="5334000" y="5546725"/>
          <p14:tracePt t="148009" x="5334000" y="5540375"/>
          <p14:tracePt t="148026" x="5341938" y="5532438"/>
          <p14:tracePt t="148042" x="5349875" y="5524500"/>
          <p14:tracePt t="148059" x="5356225" y="5516563"/>
          <p14:tracePt t="148076" x="5372100" y="5502275"/>
          <p14:tracePt t="148092" x="5372100" y="5494338"/>
          <p14:tracePt t="148151" x="5380038" y="5494338"/>
          <p14:tracePt t="148183" x="5394325" y="5486400"/>
          <p14:tracePt t="148199" x="5402263" y="5478463"/>
          <p14:tracePt t="148215" x="5418138" y="5470525"/>
          <p14:tracePt t="148231" x="5426075" y="5470525"/>
          <p14:tracePt t="148239" x="5432425" y="5464175"/>
          <p14:tracePt t="148255" x="5448300" y="5448300"/>
          <p14:tracePt t="148263" x="5464175" y="5432425"/>
          <p14:tracePt t="148276" x="5486400" y="5402263"/>
          <p14:tracePt t="148292" x="5516563" y="5341938"/>
          <p14:tracePt t="148309" x="5546725" y="5303838"/>
          <p14:tracePt t="148326" x="5584825" y="5235575"/>
          <p14:tracePt t="148342" x="5608638" y="5211763"/>
          <p14:tracePt t="148359" x="5616575" y="5189538"/>
          <p14:tracePt t="148471" x="5622925" y="5189538"/>
          <p14:tracePt t="148479" x="5622925" y="5203825"/>
          <p14:tracePt t="148487" x="5630863" y="5219700"/>
          <p14:tracePt t="148495" x="5638800" y="5249863"/>
          <p14:tracePt t="148509" x="5638800" y="5295900"/>
          <p14:tracePt t="148526" x="5661025" y="5418138"/>
          <p14:tracePt t="148542" x="5668963" y="5524500"/>
          <p14:tracePt t="148559" x="5668963" y="5600700"/>
          <p14:tracePt t="148576" x="5668963" y="5654675"/>
          <p14:tracePt t="148592" x="5668963" y="5668963"/>
          <p14:tracePt t="148609" x="5668963" y="5676900"/>
          <p14:tracePt t="148687" x="5668963" y="5668963"/>
          <p14:tracePt t="148695" x="5668963" y="5654675"/>
          <p14:tracePt t="148703" x="5676900" y="5622925"/>
          <p14:tracePt t="148711" x="5692775" y="5600700"/>
          <p14:tracePt t="148726" x="5699125" y="5570538"/>
          <p14:tracePt t="148742" x="5730875" y="5508625"/>
          <p14:tracePt t="148759" x="5745163" y="5478463"/>
          <p14:tracePt t="148776" x="5768975" y="5464175"/>
          <p14:tracePt t="148792" x="5807075" y="5440363"/>
          <p14:tracePt t="148809" x="5837238" y="5432425"/>
          <p14:tracePt t="148826" x="5889625" y="5418138"/>
          <p14:tracePt t="148843" x="5935663" y="5418138"/>
          <p14:tracePt t="148859" x="5959475" y="5418138"/>
          <p14:tracePt t="148876" x="5997575" y="5426075"/>
          <p14:tracePt t="148893" x="6049963" y="5448300"/>
          <p14:tracePt t="148895" x="6057900" y="5456238"/>
          <p14:tracePt t="148909" x="6073775" y="5456238"/>
          <p14:tracePt t="148926" x="6103938" y="5478463"/>
          <p14:tracePt t="148943" x="6142038" y="5486400"/>
          <p14:tracePt t="148959" x="6142038" y="5494338"/>
          <p14:tracePt t="149023" x="6149975" y="5494338"/>
          <p14:tracePt t="149071" x="6156325" y="5494338"/>
          <p14:tracePt t="149087" x="6172200" y="5494338"/>
          <p14:tracePt t="149103" x="6180138" y="5486400"/>
          <p14:tracePt t="149119" x="6188075" y="5470525"/>
          <p14:tracePt t="149127" x="6194425" y="5470525"/>
          <p14:tracePt t="149135" x="6194425" y="5464175"/>
          <p14:tracePt t="149143" x="6202363" y="5448300"/>
          <p14:tracePt t="149159" x="6210300" y="5448300"/>
          <p14:tracePt t="149176" x="6218238" y="5440363"/>
          <p14:tracePt t="149193" x="6226175" y="5440363"/>
          <p14:tracePt t="149215" x="6232525" y="5440363"/>
          <p14:tracePt t="149226" x="6240463" y="5440363"/>
          <p14:tracePt t="149243" x="6264275" y="5440363"/>
          <p14:tracePt t="149259" x="6308725" y="5456238"/>
          <p14:tracePt t="149276" x="6384925" y="5502275"/>
          <p14:tracePt t="149293" x="6446838" y="5532438"/>
          <p14:tracePt t="149309" x="6515100" y="5546725"/>
          <p14:tracePt t="149326" x="6569075" y="5562600"/>
          <p14:tracePt t="149391" x="6575425" y="5562600"/>
          <p14:tracePt t="149407" x="6583363" y="5562600"/>
          <p14:tracePt t="149423" x="6591300" y="5562600"/>
          <p14:tracePt t="149431" x="6591300" y="5554663"/>
          <p14:tracePt t="149443" x="6591300" y="5532438"/>
          <p14:tracePt t="149459" x="6591300" y="5502275"/>
          <p14:tracePt t="149476" x="6591300" y="5494338"/>
          <p14:tracePt t="149493" x="6591300" y="5486400"/>
          <p14:tracePt t="149510" x="6607175" y="5456238"/>
          <p14:tracePt t="149526" x="6613525" y="5456238"/>
          <p14:tracePt t="149543" x="6659563" y="5456238"/>
          <p14:tracePt t="149559" x="6697663" y="5456238"/>
          <p14:tracePt t="149576" x="6789738" y="5478463"/>
          <p14:tracePt t="149593" x="6896100" y="5524500"/>
          <p14:tracePt t="149609" x="7032625" y="5570538"/>
          <p14:tracePt t="149626" x="7124700" y="5584825"/>
          <p14:tracePt t="149643" x="7208838" y="5616575"/>
          <p14:tracePt t="149660" x="7231063" y="5622925"/>
          <p14:tracePt t="149735" x="7231063" y="5608638"/>
          <p14:tracePt t="149743" x="7216775" y="5592763"/>
          <p14:tracePt t="149751" x="7208838" y="5592763"/>
          <p14:tracePt t="149759" x="7200900" y="5570538"/>
          <p14:tracePt t="149776" x="7185025" y="5554663"/>
          <p14:tracePt t="149793" x="7178675" y="5540375"/>
          <p14:tracePt t="149863" x="7178675" y="5532438"/>
          <p14:tracePt t="149879" x="7185025" y="5532438"/>
          <p14:tracePt t="149911" x="7192963" y="5532438"/>
          <p14:tracePt t="149943" x="7200900" y="5532438"/>
          <p14:tracePt t="149951" x="7208838" y="5532438"/>
          <p14:tracePt t="149967" x="7208838" y="5524500"/>
          <p14:tracePt t="150207" x="7192963" y="5524500"/>
          <p14:tracePt t="154079" x="7192963" y="5470525"/>
          <p14:tracePt t="154087" x="7246938" y="5051425"/>
          <p14:tracePt t="154095" x="7345363" y="4359275"/>
          <p14:tracePt t="154111" x="7673975" y="2811463"/>
          <p14:tracePt t="154128" x="7870825" y="1692275"/>
          <p14:tracePt t="154144" x="7954963" y="914400"/>
          <p14:tracePt t="154161" x="8069263" y="228600"/>
          <p14:tracePt t="154178" x="8137525" y="0"/>
          <p14:tracePt t="154194" x="8153400" y="0"/>
          <p14:tracePt t="154279" x="8137525" y="0"/>
          <p14:tracePt t="154287" x="8085138" y="0"/>
          <p14:tracePt t="154295" x="8001000" y="15875"/>
          <p14:tracePt t="154311" x="7742238" y="160338"/>
          <p14:tracePt t="154328" x="7505700" y="288925"/>
          <p14:tracePt t="154345" x="7200900" y="487363"/>
          <p14:tracePt t="154361" x="6911975" y="723900"/>
          <p14:tracePt t="154378" x="6683375" y="1020763"/>
          <p14:tracePt t="154395" x="6454775" y="1393825"/>
          <p14:tracePt t="154411" x="6226175" y="1874838"/>
          <p14:tracePt t="154414" x="6049963" y="2179638"/>
          <p14:tracePt t="154428" x="5845175" y="2484438"/>
          <p14:tracePt t="154445" x="5311775" y="3154363"/>
          <p14:tracePt t="154461" x="4914900" y="3679825"/>
          <p14:tracePt t="154478" x="4800600" y="3878263"/>
          <p14:tracePt t="154494" x="4746625" y="3946525"/>
          <p14:tracePt t="154511" x="4732338" y="3954463"/>
          <p14:tracePt t="154545" x="4724400" y="3954463"/>
          <p14:tracePt t="154561" x="4716463" y="3954463"/>
          <p14:tracePt t="154578" x="4716463" y="3817938"/>
          <p14:tracePt t="154595" x="4716463" y="3635375"/>
          <p14:tracePt t="154611" x="4716463" y="3451225"/>
          <p14:tracePt t="154628" x="4740275" y="3306763"/>
          <p14:tracePt t="154645" x="4770438" y="3238500"/>
          <p14:tracePt t="154662" x="4778375" y="3162300"/>
          <p14:tracePt t="154678" x="4784725" y="3146425"/>
          <p14:tracePt t="154695" x="4830763" y="3124200"/>
          <p14:tracePt t="154711" x="4960938" y="3101975"/>
          <p14:tracePt t="154728" x="5227638" y="3063875"/>
          <p14:tracePt t="154745" x="5584825" y="3009900"/>
          <p14:tracePt t="154761" x="5897563" y="2955925"/>
          <p14:tracePt t="154778" x="6188075" y="2873375"/>
          <p14:tracePt t="154795" x="6430963" y="2773363"/>
          <p14:tracePt t="154811" x="6651625" y="2659063"/>
          <p14:tracePt t="154828" x="6804025" y="2530475"/>
          <p14:tracePt t="154845" x="6888163" y="2446338"/>
          <p14:tracePt t="154862" x="6911975" y="2400300"/>
          <p14:tracePt t="154878" x="6918325" y="2346325"/>
          <p14:tracePt t="154895" x="6942138" y="2301875"/>
          <p14:tracePt t="154911" x="6950075" y="2263775"/>
          <p14:tracePt t="154928" x="6972300" y="2247900"/>
          <p14:tracePt t="154945" x="7002463" y="2201863"/>
          <p14:tracePt t="154961" x="7010400" y="2179638"/>
          <p14:tracePt t="154978" x="7018338" y="2179638"/>
          <p14:tracePt t="155319" x="6988175" y="2193925"/>
          <p14:tracePt t="155327" x="6918325" y="2225675"/>
          <p14:tracePt t="155335" x="6835775" y="2263775"/>
          <p14:tracePt t="155345" x="6727825" y="2308225"/>
          <p14:tracePt t="155361" x="6477000" y="2422525"/>
          <p14:tracePt t="155378" x="6172200" y="2492375"/>
          <p14:tracePt t="155395" x="5905500" y="2568575"/>
          <p14:tracePt t="155412" x="5699125" y="2582863"/>
          <p14:tracePt t="155428" x="5570538" y="2590800"/>
          <p14:tracePt t="155432" x="5524500" y="2590800"/>
          <p14:tracePt t="155445" x="5502275" y="2590800"/>
          <p14:tracePt t="155462" x="5478463" y="2590800"/>
          <p14:tracePt t="155503" x="5464175" y="2574925"/>
          <p14:tracePt t="155511" x="5440363" y="2552700"/>
          <p14:tracePt t="155528" x="5426075" y="2530475"/>
          <p14:tracePt t="155545" x="5394325" y="2506663"/>
          <p14:tracePt t="155562" x="5364163" y="2454275"/>
          <p14:tracePt t="155578" x="5334000" y="2416175"/>
          <p14:tracePt t="155595" x="5318125" y="2392363"/>
          <p14:tracePt t="155612" x="5311775" y="2370138"/>
          <p14:tracePt t="155628" x="5303838" y="2362200"/>
          <p14:tracePt t="155662" x="5303838" y="2339975"/>
          <p14:tracePt t="155678" x="5303838" y="2308225"/>
          <p14:tracePt t="155695" x="5303838" y="2278063"/>
          <p14:tracePt t="155712" x="5303838" y="2232025"/>
          <p14:tracePt t="155728" x="5303838" y="2193925"/>
          <p14:tracePt t="155745" x="5303838" y="2155825"/>
          <p14:tracePt t="155762" x="5311775" y="2111375"/>
          <p14:tracePt t="155779" x="5334000" y="2065338"/>
          <p14:tracePt t="155795" x="5372100" y="2011363"/>
          <p14:tracePt t="155812" x="5402263" y="1973263"/>
          <p14:tracePt t="155828" x="5464175" y="1920875"/>
          <p14:tracePt t="155845" x="5524500" y="1874838"/>
          <p14:tracePt t="155862" x="5616575" y="1836738"/>
          <p14:tracePt t="155878" x="5676900" y="1806575"/>
          <p14:tracePt t="155895" x="5745163" y="1790700"/>
          <p14:tracePt t="155912" x="5799138" y="1782763"/>
          <p14:tracePt t="155928" x="5859463" y="1774825"/>
          <p14:tracePt t="155945" x="5927725" y="1774825"/>
          <p14:tracePt t="155962" x="5989638" y="1774825"/>
          <p14:tracePt t="155978" x="6042025" y="1774825"/>
          <p14:tracePt t="155995" x="6065838" y="1774825"/>
          <p14:tracePt t="156012" x="6103938" y="1782763"/>
          <p14:tracePt t="156028" x="6126163" y="1798638"/>
          <p14:tracePt t="156046" x="6164263" y="1836738"/>
          <p14:tracePt t="156062" x="6180138" y="1866900"/>
          <p14:tracePt t="156078" x="6194425" y="1905000"/>
          <p14:tracePt t="156095" x="6218238" y="1965325"/>
          <p14:tracePt t="156112" x="6226175" y="2049463"/>
          <p14:tracePt t="156128" x="6256338" y="2125663"/>
          <p14:tracePt t="156145" x="6278563" y="2201863"/>
          <p14:tracePt t="156162" x="6286500" y="2255838"/>
          <p14:tracePt t="156179" x="6286500" y="2293938"/>
          <p14:tracePt t="156195" x="6270625" y="2339975"/>
          <p14:tracePt t="156212" x="6226175" y="2392363"/>
          <p14:tracePt t="156229" x="6142038" y="2454275"/>
          <p14:tracePt t="156245" x="6049963" y="2498725"/>
          <p14:tracePt t="156262" x="5875338" y="2544763"/>
          <p14:tracePt t="156279" x="5761038" y="2560638"/>
          <p14:tracePt t="156295" x="5654675" y="2560638"/>
          <p14:tracePt t="156312" x="5578475" y="2560638"/>
          <p14:tracePt t="156329" x="5508625" y="2560638"/>
          <p14:tracePt t="156345" x="5418138" y="2530475"/>
          <p14:tracePt t="156362" x="5334000" y="2498725"/>
          <p14:tracePt t="156379" x="5257800" y="2446338"/>
          <p14:tracePt t="156395" x="5181600" y="2370138"/>
          <p14:tracePt t="156412" x="5135563" y="2301875"/>
          <p14:tracePt t="156429" x="5105400" y="2232025"/>
          <p14:tracePt t="156432" x="5105400" y="2209800"/>
          <p14:tracePt t="156446" x="5105400" y="2179638"/>
          <p14:tracePt t="156462" x="5097463" y="2103438"/>
          <p14:tracePt t="156479" x="5097463" y="2019300"/>
          <p14:tracePt t="156495" x="5097463" y="1965325"/>
          <p14:tracePt t="156512" x="5127625" y="1905000"/>
          <p14:tracePt t="156529" x="5181600" y="1836738"/>
          <p14:tracePt t="156545" x="5280025" y="1782763"/>
          <p14:tracePt t="156562" x="5372100" y="1744663"/>
          <p14:tracePt t="156579" x="5448300" y="1714500"/>
          <p14:tracePt t="156596" x="5532438" y="1698625"/>
          <p14:tracePt t="156612" x="5638800" y="1692275"/>
          <p14:tracePt t="156629" x="5730875" y="1692275"/>
          <p14:tracePt t="156646" x="5829300" y="1692275"/>
          <p14:tracePt t="156662" x="5883275" y="1692275"/>
          <p14:tracePt t="156679" x="5905500" y="1692275"/>
          <p14:tracePt t="156695" x="5921375" y="1698625"/>
          <p14:tracePt t="156712" x="5951538" y="1736725"/>
          <p14:tracePt t="156729" x="5973763" y="1812925"/>
          <p14:tracePt t="156745" x="6011863" y="1943100"/>
          <p14:tracePt t="156762" x="6011863" y="2125663"/>
          <p14:tracePt t="156779" x="6011863" y="2339975"/>
          <p14:tracePt t="156795" x="5951538" y="2620963"/>
          <p14:tracePt t="156812" x="5875338" y="2895600"/>
          <p14:tracePt t="156829" x="5715000" y="3192463"/>
          <p14:tracePt t="156845" x="5524500" y="3497263"/>
          <p14:tracePt t="156862" x="5280025" y="3717925"/>
          <p14:tracePt t="156879" x="4953000" y="3916363"/>
          <p14:tracePt t="156895" x="4792663" y="4008438"/>
          <p14:tracePt t="156912" x="4702175" y="4038600"/>
          <p14:tracePt t="156929" x="4640263" y="4076700"/>
          <p14:tracePt t="156945" x="4594225" y="4084638"/>
          <p14:tracePt t="156962" x="4556125" y="4106863"/>
          <p14:tracePt t="156979" x="4518025" y="4130675"/>
          <p14:tracePt t="156996" x="4503738" y="4130675"/>
          <p14:tracePt t="157012" x="4473575" y="4137025"/>
          <p14:tracePt t="157029" x="4427538" y="4144963"/>
          <p14:tracePt t="157046" x="4373563" y="4152900"/>
          <p14:tracePt t="157062" x="4359275" y="4152900"/>
          <p14:tracePt t="157079" x="4351338" y="4152900"/>
          <p14:tracePt t="157134" x="4343400" y="4152900"/>
          <p14:tracePt t="157183" x="4343400" y="4144963"/>
          <p14:tracePt t="157207" x="4343400" y="4137025"/>
          <p14:tracePt t="157223" x="4343400" y="4130675"/>
          <p14:tracePt t="157231" x="4343400" y="4122738"/>
          <p14:tracePt t="157239" x="4343400" y="4114800"/>
          <p14:tracePt t="158023" x="4343400" y="4106863"/>
          <p14:tracePt t="158031" x="4403725" y="4098925"/>
          <p14:tracePt t="158039" x="4465638" y="4084638"/>
          <p14:tracePt t="158047" x="4549775" y="4060825"/>
          <p14:tracePt t="158062" x="4694238" y="3992563"/>
          <p14:tracePt t="158079" x="4876800" y="3916363"/>
          <p14:tracePt t="158096" x="5037138" y="3832225"/>
          <p14:tracePt t="158113" x="5165725" y="3749675"/>
          <p14:tracePt t="158129" x="5249863" y="3673475"/>
          <p14:tracePt t="158146" x="5303838" y="3581400"/>
          <p14:tracePt t="158163" x="5341938" y="3505200"/>
          <p14:tracePt t="158179" x="5356225" y="3421063"/>
          <p14:tracePt t="158196" x="5387975" y="3330575"/>
          <p14:tracePt t="158213" x="5418138" y="3238500"/>
          <p14:tracePt t="158230" x="5432425" y="3192463"/>
          <p14:tracePt t="158246" x="5456238" y="3116263"/>
          <p14:tracePt t="158263" x="5470525" y="3078163"/>
          <p14:tracePt t="158279" x="5486400" y="3025775"/>
          <p14:tracePt t="158296" x="5508625" y="2963863"/>
          <p14:tracePt t="158313" x="5508625" y="2933700"/>
          <p14:tracePt t="158329" x="5524500" y="2903538"/>
          <p14:tracePt t="158346" x="5532438" y="2895600"/>
          <p14:tracePt t="158363" x="5546725" y="2849563"/>
          <p14:tracePt t="158379" x="5570538" y="2811463"/>
          <p14:tracePt t="158396" x="5578475" y="2765425"/>
          <p14:tracePt t="158413" x="5578475" y="2743200"/>
          <p14:tracePt t="158471" x="5578475" y="2789238"/>
          <p14:tracePt t="158479" x="5578475" y="2865438"/>
          <p14:tracePt t="158487" x="5578475" y="2963863"/>
          <p14:tracePt t="158496" x="5578475" y="3101975"/>
          <p14:tracePt t="158513" x="5578475" y="3459163"/>
          <p14:tracePt t="158529" x="5578475" y="3733800"/>
          <p14:tracePt t="158546" x="5578475" y="3916363"/>
          <p14:tracePt t="158563" x="5578475" y="3978275"/>
          <p14:tracePt t="158579" x="5578475" y="3984625"/>
          <p14:tracePt t="158727" x="5570538" y="4008438"/>
          <p14:tracePt t="158743" x="5562600" y="4030663"/>
          <p14:tracePt t="158751" x="5562600" y="4038600"/>
          <p14:tracePt t="158763" x="5554663" y="4060825"/>
          <p14:tracePt t="158779" x="5554663" y="4106863"/>
          <p14:tracePt t="158796" x="5554663" y="4122738"/>
          <p14:tracePt t="158911" x="5554663" y="4114800"/>
          <p14:tracePt t="159263" x="5570538" y="4098925"/>
          <p14:tracePt t="159271" x="5638800" y="4076700"/>
          <p14:tracePt t="159280" x="5791200" y="4016375"/>
          <p14:tracePt t="159296" x="6126163" y="3856038"/>
          <p14:tracePt t="159313" x="6384925" y="3665538"/>
          <p14:tracePt t="159330" x="6553200" y="3497263"/>
          <p14:tracePt t="159346" x="6651625" y="3330575"/>
          <p14:tracePt t="159363" x="6675438" y="3184525"/>
          <p14:tracePt t="159380" x="6675438" y="3048000"/>
          <p14:tracePt t="159396" x="6675438" y="2895600"/>
          <p14:tracePt t="159413" x="6705600" y="2727325"/>
          <p14:tracePt t="159416" x="6721475" y="2667000"/>
          <p14:tracePt t="159430" x="6727825" y="2613025"/>
          <p14:tracePt t="159446" x="6743700" y="2506663"/>
          <p14:tracePt t="159463" x="6743700" y="2422525"/>
          <p14:tracePt t="159480" x="6689725" y="2332038"/>
          <p14:tracePt t="159496" x="6607175" y="2255838"/>
          <p14:tracePt t="159513" x="6530975" y="2217738"/>
          <p14:tracePt t="159530" x="6484938" y="2193925"/>
          <p14:tracePt t="159546" x="6400800" y="2149475"/>
          <p14:tracePt t="159563" x="6316663" y="2125663"/>
          <p14:tracePt t="159580" x="6188075" y="2103438"/>
          <p14:tracePt t="159597" x="6103938" y="2079625"/>
          <p14:tracePt t="159613" x="6073775" y="2073275"/>
          <p14:tracePt t="159630" x="6049963" y="2073275"/>
          <p14:tracePt t="159646" x="6042025" y="2073275"/>
          <p14:tracePt t="159663" x="5997575" y="2073275"/>
          <p14:tracePt t="159680" x="5965825" y="2073275"/>
          <p14:tracePt t="159696" x="5889625" y="2079625"/>
          <p14:tracePt t="159713" x="5829300" y="2087563"/>
          <p14:tracePt t="159730" x="5807075" y="2087563"/>
          <p14:tracePt t="159847" x="5791200" y="2087563"/>
          <p14:tracePt t="159855" x="5783263" y="2087563"/>
          <p14:tracePt t="159863" x="5761038" y="2087563"/>
          <p14:tracePt t="159880" x="5638800" y="2087563"/>
          <p14:tracePt t="159896" x="5540375" y="2087563"/>
          <p14:tracePt t="159913" x="5464175" y="2125663"/>
          <p14:tracePt t="159930" x="5380038" y="2209800"/>
          <p14:tracePt t="159946" x="5341938" y="2324100"/>
          <p14:tracePt t="159963" x="5341938" y="2476500"/>
          <p14:tracePt t="159980" x="5364163" y="2598738"/>
          <p14:tracePt t="159997" x="5426075" y="2644775"/>
          <p14:tracePt t="160013" x="5592763" y="2705100"/>
          <p14:tracePt t="160030" x="5837238" y="2705100"/>
          <p14:tracePt t="160046" x="5951538" y="2697163"/>
          <p14:tracePt t="160063" x="6049963" y="2651125"/>
          <p14:tracePt t="160080" x="6088063" y="2606675"/>
          <p14:tracePt t="160097" x="6103938" y="2568575"/>
          <p14:tracePt t="160113" x="6103938" y="2536825"/>
          <p14:tracePt t="160130" x="6103938" y="2522538"/>
          <p14:tracePt t="160199" x="6103938" y="2530475"/>
          <p14:tracePt t="160207" x="6103938" y="2574925"/>
          <p14:tracePt t="160215" x="6103938" y="2636838"/>
          <p14:tracePt t="160230" x="6118225" y="2827338"/>
          <p14:tracePt t="160247" x="6188075" y="3101975"/>
          <p14:tracePt t="160263" x="6354763" y="3451225"/>
          <p14:tracePt t="160280" x="6461125" y="3695700"/>
          <p14:tracePt t="160297" x="6591300" y="3902075"/>
          <p14:tracePt t="160313" x="6683375" y="4022725"/>
          <p14:tracePt t="160330" x="6781800" y="4114800"/>
          <p14:tracePt t="160347" x="6865938" y="4160838"/>
          <p14:tracePt t="160363" x="6911975" y="4183063"/>
          <p14:tracePt t="160380" x="6926263" y="4183063"/>
          <p14:tracePt t="160397" x="6942138" y="4183063"/>
          <p14:tracePt t="160414" x="6972300" y="4168775"/>
          <p14:tracePt t="160430" x="6980238" y="4144963"/>
          <p14:tracePt t="160433" x="6994525" y="4130675"/>
          <p14:tracePt t="160447" x="7018338" y="4098925"/>
          <p14:tracePt t="160463" x="7018338" y="4092575"/>
          <p14:tracePt t="160480" x="7026275" y="4084638"/>
          <p14:tracePt t="160759" x="7032625" y="4068763"/>
          <p14:tracePt t="160767" x="7040563" y="4022725"/>
          <p14:tracePt t="160775" x="7040563" y="3992563"/>
          <p14:tracePt t="160783" x="7056438" y="3940175"/>
          <p14:tracePt t="160797" x="7070725" y="3856038"/>
          <p14:tracePt t="160814" x="7140575" y="3559175"/>
          <p14:tracePt t="160830" x="7162800" y="3444875"/>
          <p14:tracePt t="160847" x="7208838" y="3140075"/>
          <p14:tracePt t="160864" x="7231063" y="2963863"/>
          <p14:tracePt t="160880" x="7231063" y="2803525"/>
          <p14:tracePt t="160897" x="7231063" y="2651125"/>
          <p14:tracePt t="160914" x="7231063" y="2498725"/>
          <p14:tracePt t="160930" x="7246938" y="2370138"/>
          <p14:tracePt t="160947" x="7277100" y="2263775"/>
          <p14:tracePt t="160964" x="7315200" y="2179638"/>
          <p14:tracePt t="160980" x="7337425" y="2117725"/>
          <p14:tracePt t="160997" x="7353300" y="2087563"/>
          <p14:tracePt t="161014" x="7383463" y="2041525"/>
          <p14:tracePt t="161030" x="7391400" y="2019300"/>
          <p14:tracePt t="161047" x="7407275" y="1997075"/>
          <p14:tracePt t="161064" x="7429500" y="1965325"/>
          <p14:tracePt t="161080" x="7451725" y="1943100"/>
          <p14:tracePt t="161097" x="7483475" y="1920875"/>
          <p14:tracePt t="161114" x="7513638" y="1912938"/>
          <p14:tracePt t="161151" x="7513638" y="1905000"/>
          <p14:tracePt t="161164" x="7521575" y="1897063"/>
          <p14:tracePt t="161191" x="7527925" y="1897063"/>
          <p14:tracePt t="161247" x="7543800" y="1897063"/>
          <p14:tracePt t="161287" x="7543800" y="1889125"/>
          <p14:tracePt t="161303" x="7527925" y="1874838"/>
          <p14:tracePt t="161319" x="7513638" y="1866900"/>
          <p14:tracePt t="161327" x="7489825" y="1858963"/>
          <p14:tracePt t="161335" x="7451725" y="1844675"/>
          <p14:tracePt t="161347" x="7399338" y="1836738"/>
          <p14:tracePt t="161364" x="7285038" y="1820863"/>
          <p14:tracePt t="161380" x="7108825" y="1790700"/>
          <p14:tracePt t="161398" x="6934200" y="1790700"/>
          <p14:tracePt t="161414" x="6645275" y="1790700"/>
          <p14:tracePt t="161430" x="6492875" y="1790700"/>
          <p14:tracePt t="161447" x="6423025" y="1798638"/>
          <p14:tracePt t="161464" x="6362700" y="1820863"/>
          <p14:tracePt t="161480" x="6332538" y="1851025"/>
          <p14:tracePt t="161497" x="6286500" y="1935163"/>
          <p14:tracePt t="161514" x="6278563" y="1989138"/>
          <p14:tracePt t="161531" x="6264275" y="2073275"/>
          <p14:tracePt t="161547" x="6264275" y="2149475"/>
          <p14:tracePt t="161564" x="6264275" y="2255838"/>
          <p14:tracePt t="161580" x="6308725" y="2332038"/>
          <p14:tracePt t="161597" x="6400800" y="2438400"/>
          <p14:tracePt t="161614" x="6697663" y="2544763"/>
          <p14:tracePt t="161630" x="7056438" y="2598738"/>
          <p14:tracePt t="161647" x="7421563" y="2628900"/>
          <p14:tracePt t="161664" x="7680325" y="2628900"/>
          <p14:tracePt t="161681" x="7848600" y="2574925"/>
          <p14:tracePt t="161697" x="7932738" y="2514600"/>
          <p14:tracePt t="161714" x="7962900" y="2408238"/>
          <p14:tracePt t="161731" x="7970838" y="2308225"/>
          <p14:tracePt t="161747" x="7947025" y="2187575"/>
          <p14:tracePt t="161764" x="7878763" y="2087563"/>
          <p14:tracePt t="161781" x="7764463" y="1973263"/>
          <p14:tracePt t="161798" x="7459663" y="1820863"/>
          <p14:tracePt t="161814" x="7246938" y="1768475"/>
          <p14:tracePt t="161830" x="7078663" y="1752600"/>
          <p14:tracePt t="161847" x="6972300" y="1752600"/>
          <p14:tracePt t="161864" x="6904038" y="1768475"/>
          <p14:tracePt t="161881" x="6827838" y="1820863"/>
          <p14:tracePt t="161897" x="6773863" y="1935163"/>
          <p14:tracePt t="161914" x="6743700" y="2041525"/>
          <p14:tracePt t="161931" x="6735763" y="2125663"/>
          <p14:tracePt t="161947" x="6735763" y="2187575"/>
          <p14:tracePt t="161964" x="6789738" y="2232025"/>
          <p14:tracePt t="161981" x="6942138" y="2278063"/>
          <p14:tracePt t="161998" x="7170738" y="2316163"/>
          <p14:tracePt t="162014" x="7407275" y="2316163"/>
          <p14:tracePt t="162031" x="7467600" y="2270125"/>
          <p14:tracePt t="162047" x="7483475" y="2247900"/>
          <p14:tracePt t="162064" x="7483475" y="2209800"/>
          <p14:tracePt t="162081" x="7451725" y="2179638"/>
          <p14:tracePt t="162097" x="7323138" y="2133600"/>
          <p14:tracePt t="162114" x="7162800" y="2103438"/>
          <p14:tracePt t="162131" x="6964363" y="2095500"/>
          <p14:tracePt t="162147" x="6797675" y="2095500"/>
          <p14:tracePt t="162164" x="6705600" y="2133600"/>
          <p14:tracePt t="162181" x="6683375" y="2187575"/>
          <p14:tracePt t="162198" x="6743700" y="2278063"/>
          <p14:tracePt t="162214" x="6819900" y="2324100"/>
          <p14:tracePt t="162231" x="7369175" y="2384425"/>
          <p14:tracePt t="162247" x="7742238" y="2400300"/>
          <p14:tracePt t="162264" x="7908925" y="2400300"/>
          <p14:tracePt t="162281" x="7947025" y="2370138"/>
          <p14:tracePt t="162297" x="7947025" y="2301875"/>
          <p14:tracePt t="162314" x="7840663" y="2193925"/>
          <p14:tracePt t="162331" x="7535863" y="2087563"/>
          <p14:tracePt t="162347" x="7162800" y="1981200"/>
          <p14:tracePt t="162364" x="6865938" y="1943100"/>
          <p14:tracePt t="162381" x="6713538" y="1943100"/>
          <p14:tracePt t="162398" x="6629400" y="2011363"/>
          <p14:tracePt t="162414" x="6629400" y="2041525"/>
          <p14:tracePt t="162431" x="6689725" y="2201863"/>
          <p14:tracePt t="162447" x="6858000" y="2286000"/>
          <p14:tracePt t="162464" x="7116763" y="2370138"/>
          <p14:tracePt t="162481" x="7345363" y="2384425"/>
          <p14:tracePt t="162497" x="7489825" y="2384425"/>
          <p14:tracePt t="162514" x="7513638" y="2378075"/>
          <p14:tracePt t="162531" x="7521575" y="2324100"/>
          <p14:tracePt t="162547" x="7459663" y="2232025"/>
          <p14:tracePt t="162564" x="7277100" y="2149475"/>
          <p14:tracePt t="162581" x="7124700" y="2111375"/>
          <p14:tracePt t="162598" x="7018338" y="2125663"/>
          <p14:tracePt t="162614" x="7002463" y="2163763"/>
          <p14:tracePt t="162631" x="6994525" y="2416175"/>
          <p14:tracePt t="162648" x="7056438" y="2727325"/>
          <p14:tracePt t="162664" x="7200900" y="3132138"/>
          <p14:tracePt t="162681" x="7391400" y="3475038"/>
          <p14:tracePt t="162698" x="7666038" y="3756025"/>
          <p14:tracePt t="162714" x="7864475" y="3894138"/>
          <p14:tracePt t="162731" x="8061325" y="3970338"/>
          <p14:tracePt t="162748" x="8183563" y="3984625"/>
          <p14:tracePt t="162764" x="8245475" y="3984625"/>
          <p14:tracePt t="162781" x="8251825" y="3970338"/>
          <p14:tracePt t="162798" x="8251825" y="3932238"/>
          <p14:tracePt t="162814" x="8251825" y="3908425"/>
          <p14:tracePt t="162831" x="8251825" y="3902075"/>
          <p14:tracePt t="162864" x="8251825" y="3894138"/>
          <p14:tracePt t="162887" x="8245475" y="3894138"/>
          <p14:tracePt t="162919" x="8237538" y="3894138"/>
          <p14:tracePt t="162927" x="8237538" y="3908425"/>
          <p14:tracePt t="162935" x="8229600" y="3916363"/>
          <p14:tracePt t="162948" x="8229600" y="3940175"/>
          <p14:tracePt t="162964" x="8229600" y="3984625"/>
          <p14:tracePt t="162981" x="8221663" y="4022725"/>
          <p14:tracePt t="162998" x="8207375" y="4054475"/>
          <p14:tracePt t="163014" x="8199438" y="4054475"/>
          <p14:tracePt t="163031" x="8175625" y="4060825"/>
          <p14:tracePt t="163048" x="8161338" y="4060825"/>
          <p14:tracePt t="163064" x="8153400" y="4060825"/>
          <p14:tracePt t="163081" x="8137525" y="4060825"/>
          <p14:tracePt t="163098" x="8123238" y="4068763"/>
          <p14:tracePt t="163131" x="8107363" y="4076700"/>
          <p14:tracePt t="163175" x="8099425" y="4076700"/>
          <p14:tracePt t="163199" x="8093075" y="4068763"/>
          <p14:tracePt t="163279" x="8085138" y="4068763"/>
          <p14:tracePt t="163911" x="8061325" y="4068763"/>
          <p14:tracePt t="163919" x="8023225" y="4068763"/>
          <p14:tracePt t="163927" x="7993063" y="4076700"/>
          <p14:tracePt t="163935" x="7985125" y="4076700"/>
          <p14:tracePt t="163948" x="7970838" y="4076700"/>
          <p14:tracePt t="163965" x="7940675" y="4084638"/>
          <p14:tracePt t="163982" x="7794625" y="4084638"/>
          <p14:tracePt t="163998" x="7581900" y="4084638"/>
          <p14:tracePt t="164015" x="7292975" y="4084638"/>
          <p14:tracePt t="164031" x="6934200" y="4084638"/>
          <p14:tracePt t="164048" x="6583363" y="4084638"/>
          <p14:tracePt t="164065" x="6248400" y="4084638"/>
          <p14:tracePt t="164081" x="6011863" y="4084638"/>
          <p14:tracePt t="164098" x="5837238" y="4084638"/>
          <p14:tracePt t="164115" x="5730875" y="4084638"/>
          <p14:tracePt t="164132" x="5616575" y="4084638"/>
          <p14:tracePt t="164148" x="5502275" y="4092575"/>
          <p14:tracePt t="164165" x="5426075" y="4114800"/>
          <p14:tracePt t="164182" x="5334000" y="4144963"/>
          <p14:tracePt t="164198" x="5311775" y="4152900"/>
          <p14:tracePt t="164215" x="5219700" y="4221163"/>
          <p14:tracePt t="164231" x="5165725" y="4251325"/>
          <p14:tracePt t="164248" x="5105400" y="4289425"/>
          <p14:tracePt t="164265" x="5013325" y="4327525"/>
          <p14:tracePt t="164282" x="4937125" y="4327525"/>
          <p14:tracePt t="164298" x="4884738" y="4327525"/>
          <p14:tracePt t="164315" x="4830763" y="4327525"/>
          <p14:tracePt t="164331" x="4792663" y="4297363"/>
          <p14:tracePt t="164348" x="4746625" y="4275138"/>
          <p14:tracePt t="164365" x="4656138" y="4244975"/>
          <p14:tracePt t="164382" x="4473575" y="4198938"/>
          <p14:tracePt t="164398" x="4403725" y="4175125"/>
          <p14:tracePt t="164415" x="4381500" y="4160838"/>
          <p14:tracePt t="164431" x="4359275" y="4144963"/>
          <p14:tracePt t="164448" x="4351338" y="4144963"/>
          <p14:tracePt t="164465" x="4335463" y="4137025"/>
          <p14:tracePt t="164482" x="4327525" y="4130675"/>
          <p14:tracePt t="164498" x="4327525" y="4122738"/>
          <p14:tracePt t="164567" x="4327525" y="4114800"/>
          <p14:tracePt t="164583" x="4327525" y="4106863"/>
          <p14:tracePt t="164607" x="4327525" y="4098925"/>
          <p14:tracePt t="164647" x="4327525" y="4092575"/>
          <p14:tracePt t="164703" x="4327525" y="4084638"/>
          <p14:tracePt t="164847" x="4321175" y="4076700"/>
          <p14:tracePt t="165167" x="4327525" y="4076700"/>
          <p14:tracePt t="165175" x="4359275" y="4084638"/>
          <p14:tracePt t="165183" x="4373563" y="4092575"/>
          <p14:tracePt t="165198" x="4457700" y="4092575"/>
          <p14:tracePt t="165215" x="4556125" y="4092575"/>
          <p14:tracePt t="165232" x="4678363" y="4092575"/>
          <p14:tracePt t="165249" x="4784725" y="4092575"/>
          <p14:tracePt t="165265" x="4876800" y="4092575"/>
          <p14:tracePt t="165282" x="4983163" y="4084638"/>
          <p14:tracePt t="165298" x="5097463" y="4068763"/>
          <p14:tracePt t="165315" x="5211763" y="4046538"/>
          <p14:tracePt t="165332" x="5273675" y="4030663"/>
          <p14:tracePt t="165348" x="5326063" y="4016375"/>
          <p14:tracePt t="165366" x="5364163" y="4000500"/>
          <p14:tracePt t="165382" x="5387975" y="3978275"/>
          <p14:tracePt t="165398" x="5402263" y="3962400"/>
          <p14:tracePt t="165823" x="5402263" y="3978275"/>
          <p14:tracePt t="165831" x="5410200" y="3992563"/>
          <p14:tracePt t="165839" x="5426075" y="4008438"/>
          <p14:tracePt t="165849" x="5448300" y="4038600"/>
          <p14:tracePt t="165865" x="5478463" y="4060825"/>
          <p14:tracePt t="165882" x="5578475" y="4084638"/>
          <p14:tracePt t="165899" x="5715000" y="4114800"/>
          <p14:tracePt t="165915" x="5859463" y="4122738"/>
          <p14:tracePt t="165932" x="5989638" y="4122738"/>
          <p14:tracePt t="165949" x="6096000" y="4122738"/>
          <p14:tracePt t="165951" x="6126163" y="4122738"/>
          <p14:tracePt t="165966" x="6180138" y="4106863"/>
          <p14:tracePt t="165982" x="6218238" y="4084638"/>
          <p14:tracePt t="165999" x="6232525" y="4076700"/>
          <p14:tracePt t="166015" x="6270625" y="4046538"/>
          <p14:tracePt t="166032" x="6346825" y="4008438"/>
          <p14:tracePt t="166049" x="6423025" y="3970338"/>
          <p14:tracePt t="166065" x="6484938" y="3946525"/>
          <p14:tracePt t="166082" x="6530975" y="3916363"/>
          <p14:tracePt t="166099" x="6553200" y="3894138"/>
          <p14:tracePt t="166115" x="6575425" y="3886200"/>
          <p14:tracePt t="166132" x="6621463" y="3863975"/>
          <p14:tracePt t="166149" x="6645275" y="3863975"/>
          <p14:tracePt t="166166" x="6675438" y="3856038"/>
          <p14:tracePt t="166182" x="6713538" y="3856038"/>
          <p14:tracePt t="166199" x="6751638" y="3856038"/>
          <p14:tracePt t="166215" x="6781800" y="3856038"/>
          <p14:tracePt t="166232" x="6804025" y="3856038"/>
          <p14:tracePt t="166249" x="6811963" y="3856038"/>
          <p14:tracePt t="166266" x="6850063" y="3856038"/>
          <p14:tracePt t="166282" x="6904038" y="3856038"/>
          <p14:tracePt t="166299" x="6972300" y="3878263"/>
          <p14:tracePt t="166316" x="7086600" y="3902075"/>
          <p14:tracePt t="166332" x="7239000" y="3916363"/>
          <p14:tracePt t="166349" x="7383463" y="3916363"/>
          <p14:tracePt t="166366" x="7566025" y="3940175"/>
          <p14:tracePt t="166382" x="7604125" y="3940175"/>
          <p14:tracePt t="166399" x="7688263" y="3940175"/>
          <p14:tracePt t="166416" x="7712075" y="3940175"/>
          <p14:tracePt t="166432" x="7726363" y="3940175"/>
          <p14:tracePt t="166449" x="7734300" y="3940175"/>
          <p14:tracePt t="166466" x="7750175" y="3940175"/>
          <p14:tracePt t="166482" x="7756525" y="3924300"/>
          <p14:tracePt t="166499" x="7772400" y="3924300"/>
          <p14:tracePt t="166516" x="7788275" y="3924300"/>
          <p14:tracePt t="166532" x="7802563" y="3924300"/>
          <p14:tracePt t="166549" x="7818438" y="3924300"/>
          <p14:tracePt t="166566" x="7840663" y="3924300"/>
          <p14:tracePt t="166582" x="7864475" y="3924300"/>
          <p14:tracePt t="166599" x="7894638" y="3924300"/>
          <p14:tracePt t="166616" x="7902575" y="3924300"/>
          <p14:tracePt t="166703" x="7916863" y="3924300"/>
          <p14:tracePt t="166719" x="7916863" y="3932238"/>
          <p14:tracePt t="166727" x="7924800" y="3932238"/>
          <p14:tracePt t="166735" x="7924800" y="3940175"/>
          <p14:tracePt t="166749" x="7924800" y="3946525"/>
          <p14:tracePt t="166766" x="7932738" y="3970338"/>
          <p14:tracePt t="166782" x="7932738" y="3992563"/>
          <p14:tracePt t="166799" x="7932738" y="4000500"/>
          <p14:tracePt t="166816" x="7932738" y="4008438"/>
          <p14:tracePt t="166832" x="7932738" y="4016375"/>
          <p14:tracePt t="166866" x="7924800" y="4016375"/>
          <p14:tracePt t="166887" x="7916863" y="4016375"/>
          <p14:tracePt t="166919" x="7902575" y="4016375"/>
          <p14:tracePt t="167375" x="7878763" y="4000500"/>
          <p14:tracePt t="167383" x="7840663" y="3984625"/>
          <p14:tracePt t="167391" x="7832725" y="3984625"/>
          <p14:tracePt t="167399" x="7810500" y="3978275"/>
          <p14:tracePt t="167416" x="7756525" y="3970338"/>
          <p14:tracePt t="167433" x="7673975" y="3970338"/>
          <p14:tracePt t="167449" x="7581900" y="3970338"/>
          <p14:tracePt t="167466" x="7551738" y="3970338"/>
          <p14:tracePt t="167483" x="7535863" y="3970338"/>
          <p14:tracePt t="167499" x="7527925" y="3970338"/>
          <p14:tracePt t="167516" x="7513638" y="3970338"/>
          <p14:tracePt t="167533" x="7497763" y="3970338"/>
          <p14:tracePt t="167549" x="7475538" y="3970338"/>
          <p14:tracePt t="167566" x="7361238" y="3970338"/>
          <p14:tracePt t="167583" x="7299325" y="3978275"/>
          <p14:tracePt t="167599" x="7246938" y="3984625"/>
          <p14:tracePt t="167616" x="7192963" y="4000500"/>
          <p14:tracePt t="167633" x="7154863" y="4016375"/>
          <p14:tracePt t="167649" x="7132638" y="4022725"/>
          <p14:tracePt t="167666" x="7086600" y="4038600"/>
          <p14:tracePt t="167683" x="7078663" y="4038600"/>
          <p14:tracePt t="168919" x="7070725" y="4038600"/>
          <p14:tracePt t="168927" x="7056438" y="4038600"/>
          <p14:tracePt t="168935" x="7026275" y="4038600"/>
          <p14:tracePt t="168950" x="7002463" y="4038600"/>
          <p14:tracePt t="168966" x="6537325" y="4092575"/>
          <p14:tracePt t="168983" x="5989638" y="4122738"/>
          <p14:tracePt t="169000" x="5554663" y="4122738"/>
          <p14:tracePt t="169016" x="5326063" y="4122738"/>
          <p14:tracePt t="169033" x="5165725" y="4122738"/>
          <p14:tracePt t="169050" x="5037138" y="4122738"/>
          <p14:tracePt t="169067" x="4914900" y="4122738"/>
          <p14:tracePt t="169083" x="4770438" y="4122738"/>
          <p14:tracePt t="169100" x="4610100" y="4122738"/>
          <p14:tracePt t="169116" x="4427538" y="4122738"/>
          <p14:tracePt t="169133" x="4283075" y="4106863"/>
          <p14:tracePt t="169150" x="4213225" y="4092575"/>
          <p14:tracePt t="169166" x="4206875" y="4092575"/>
          <p14:tracePt t="169367" x="4206875" y="4084638"/>
          <p14:tracePt t="169391" x="4206875" y="4076700"/>
          <p14:tracePt t="169919" x="4206875" y="4068763"/>
          <p14:tracePt t="169927" x="4237038" y="4068763"/>
          <p14:tracePt t="169935" x="4283075" y="4068763"/>
          <p14:tracePt t="169950" x="4435475" y="4068763"/>
          <p14:tracePt t="169966" x="4678363" y="4068763"/>
          <p14:tracePt t="169983" x="5037138" y="4068763"/>
          <p14:tracePt t="170000" x="5257800" y="4068763"/>
          <p14:tracePt t="170017" x="5394325" y="4060825"/>
          <p14:tracePt t="170033" x="5440363" y="4054475"/>
          <p14:tracePt t="170050" x="5448300" y="4046538"/>
          <p14:tracePt t="170078" x="5448300" y="4030663"/>
          <p14:tracePt t="170639" x="5464175" y="4030663"/>
          <p14:tracePt t="170647" x="5478463" y="4030663"/>
          <p14:tracePt t="170654" x="5494338" y="4030663"/>
          <p14:tracePt t="170667" x="5546725" y="4054475"/>
          <p14:tracePt t="170684" x="5722938" y="4076700"/>
          <p14:tracePt t="170700" x="5951538" y="4098925"/>
          <p14:tracePt t="170717" x="6232525" y="4114800"/>
          <p14:tracePt t="170734" x="6438900" y="4114800"/>
          <p14:tracePt t="170750" x="6621463" y="4114800"/>
          <p14:tracePt t="170767" x="6637338" y="4114800"/>
          <p14:tracePt t="170784" x="6659563" y="4106863"/>
          <p14:tracePt t="170801" x="6667500" y="4098925"/>
          <p14:tracePt t="170817" x="6675438" y="4068763"/>
          <p14:tracePt t="170834" x="6689725" y="4060825"/>
          <p14:tracePt t="170851" x="6713538" y="4022725"/>
          <p14:tracePt t="170867" x="6721475" y="4008438"/>
          <p14:tracePt t="170884" x="6735763" y="3992563"/>
          <p14:tracePt t="170901" x="6759575" y="3978275"/>
          <p14:tracePt t="170917" x="6797675" y="3970338"/>
          <p14:tracePt t="170934" x="6850063" y="3962400"/>
          <p14:tracePt t="170950" x="6873875" y="3962400"/>
          <p14:tracePt t="171783" x="6880225" y="3962400"/>
          <p14:tracePt t="171791" x="6896100" y="3962400"/>
          <p14:tracePt t="171801" x="6926263" y="3962400"/>
          <p14:tracePt t="171817" x="7170738" y="4000500"/>
          <p14:tracePt t="171834" x="7589838" y="4000500"/>
          <p14:tracePt t="171851" x="8023225" y="4000500"/>
          <p14:tracePt t="171868" x="8259763" y="4000500"/>
          <p14:tracePt t="171884" x="8335963" y="4000500"/>
          <p14:tracePt t="171918" x="8343900" y="4000500"/>
          <p14:tracePt t="171934" x="8343900" y="3992563"/>
          <p14:tracePt t="171951" x="8335963" y="3978275"/>
          <p14:tracePt t="172007" x="8328025" y="3978275"/>
          <p14:tracePt t="172015" x="8328025" y="3970338"/>
          <p14:tracePt t="172031" x="8321675" y="3970338"/>
          <p14:tracePt t="172063" x="8305800" y="3962400"/>
          <p14:tracePt t="172079" x="8289925" y="3962400"/>
          <p14:tracePt t="172087" x="8283575" y="3954463"/>
          <p14:tracePt t="172095" x="8275638" y="3954463"/>
          <p14:tracePt t="172103" x="8259763" y="3946525"/>
          <p14:tracePt t="172118" x="8229600" y="3946525"/>
          <p14:tracePt t="172134" x="8175625" y="3946525"/>
          <p14:tracePt t="172151" x="8123238" y="3946525"/>
          <p14:tracePt t="172168" x="8093075" y="3946525"/>
          <p14:tracePt t="172184" x="8085138" y="3946525"/>
          <p14:tracePt t="172201" x="8069263" y="3946525"/>
          <p14:tracePt t="172218" x="8061325" y="3962400"/>
          <p14:tracePt t="172234" x="8047038" y="3970338"/>
          <p14:tracePt t="172268" x="8039100" y="3970338"/>
          <p14:tracePt t="172287" x="8031163" y="3978275"/>
          <p14:tracePt t="172303" x="8023225" y="3978275"/>
          <p14:tracePt t="172319" x="8016875" y="3978275"/>
          <p14:tracePt t="172334" x="7993063" y="3978275"/>
          <p14:tracePt t="172351" x="7978775" y="3984625"/>
          <p14:tracePt t="172368" x="7970838" y="3984625"/>
          <p14:tracePt t="172384" x="7954963" y="3984625"/>
          <p14:tracePt t="172401" x="7940675" y="3992563"/>
          <p14:tracePt t="172711" x="7924800" y="3992563"/>
          <p14:tracePt t="172719" x="7902575" y="3992563"/>
          <p14:tracePt t="172727" x="7856538" y="3992563"/>
          <p14:tracePt t="172735" x="7764463" y="3992563"/>
          <p14:tracePt t="172751" x="7527925" y="3992563"/>
          <p14:tracePt t="172768" x="7323138" y="3992563"/>
          <p14:tracePt t="172784" x="7208838" y="3992563"/>
          <p14:tracePt t="172801" x="7200900" y="3992563"/>
          <p14:tracePt t="173167" x="7192963" y="3992563"/>
          <p14:tracePt t="173359" x="7185025" y="3992563"/>
          <p14:tracePt t="173711" x="7178675" y="3992563"/>
          <p14:tracePt t="173775" x="7178675" y="4000500"/>
          <p14:tracePt t="173791" x="7170738" y="4000500"/>
          <p14:tracePt t="173799" x="7162800" y="4008438"/>
          <p14:tracePt t="173807" x="7146925" y="4016375"/>
          <p14:tracePt t="173823" x="7146925" y="4022725"/>
          <p14:tracePt t="173839" x="7146925" y="4030663"/>
          <p14:tracePt t="173852" x="7140575" y="4046538"/>
          <p14:tracePt t="173868" x="7078663" y="4137025"/>
          <p14:tracePt t="173885" x="6964363" y="4237038"/>
          <p14:tracePt t="173902" x="6621463" y="4427538"/>
          <p14:tracePt t="173918" x="6264275" y="4533900"/>
          <p14:tracePt t="173935" x="5768975" y="4678363"/>
          <p14:tracePt t="173952" x="5334000" y="4800600"/>
          <p14:tracePt t="173968" x="4999038" y="4899025"/>
          <p14:tracePt t="173985" x="4770438" y="4953000"/>
          <p14:tracePt t="174002" x="4618038" y="5006975"/>
          <p14:tracePt t="174018" x="4518025" y="5037138"/>
          <p14:tracePt t="174035" x="4495800" y="5037138"/>
          <p14:tracePt t="174052" x="4473575" y="5037138"/>
          <p14:tracePt t="174068" x="4397375" y="5013325"/>
          <p14:tracePt t="174085" x="4275138" y="4983163"/>
          <p14:tracePt t="174102" x="3992563" y="4975225"/>
          <p14:tracePt t="174118" x="3771900" y="4975225"/>
          <p14:tracePt t="174135" x="3527425" y="4975225"/>
          <p14:tracePt t="174152" x="3398838" y="4975225"/>
          <p14:tracePt t="174168" x="3382963" y="4975225"/>
          <p14:tracePt t="174207" x="3436938" y="4983163"/>
          <p14:tracePt t="174218" x="3521075" y="5006975"/>
          <p14:tracePt t="174235" x="4098925" y="5067300"/>
          <p14:tracePt t="174252" x="5059363" y="5143500"/>
          <p14:tracePt t="174268" x="6340475" y="5143500"/>
          <p14:tracePt t="174285" x="7551738" y="5143500"/>
          <p14:tracePt t="174302" x="8580438" y="5143500"/>
          <p14:tracePt t="174318" x="8670925" y="5143500"/>
          <p14:tracePt t="174352" x="8572500" y="5121275"/>
          <p14:tracePt t="174368" x="8199438" y="5029200"/>
          <p14:tracePt t="174385" x="7535863" y="5021263"/>
          <p14:tracePt t="174402" x="6651625" y="5021263"/>
          <p14:tracePt t="174418" x="5943600" y="5037138"/>
          <p14:tracePt t="174435" x="5584825" y="5083175"/>
          <p14:tracePt t="174452" x="5486400" y="5121275"/>
          <p14:tracePt t="174468" x="5464175" y="5127625"/>
        </p14:tracePtLst>
      </p14:laserTraceLst>
    </p:ext>
  </p:extLs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891" t="31659" r="20159" b="20939"/>
          <a:stretch/>
        </p:blipFill>
        <p:spPr>
          <a:xfrm>
            <a:off x="2348089" y="1930400"/>
            <a:ext cx="6479821" cy="3760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195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9855"/>
    </mc:Choice>
    <mc:Fallback xmlns="">
      <p:transition advTm="129855"/>
    </mc:Fallback>
  </mc:AlternateContent>
  <p:extLst>
    <p:ext uri="{3A86A75C-4F4B-4683-9AE1-C65F6400EC91}">
      <p14:laserTraceLst xmlns:p14="http://schemas.microsoft.com/office/powerpoint/2010/main">
        <p14:tracePtLst>
          <p14:tracePt t="767" x="5464175" y="5075238"/>
          <p14:tracePt t="775" x="5464175" y="4800600"/>
          <p14:tracePt t="782" x="5464175" y="4427538"/>
          <p14:tracePt t="796" x="5464175" y="4114800"/>
          <p14:tracePt t="812" x="5418138" y="3749675"/>
          <p14:tracePt t="830" x="5402263" y="3314700"/>
          <p14:tracePt t="846" x="5402263" y="3154363"/>
          <p14:tracePt t="862" x="5402263" y="3140075"/>
          <p14:tracePt t="983" x="5402263" y="3132138"/>
          <p14:tracePt t="991" x="5402263" y="3116263"/>
          <p14:tracePt t="999" x="5410200" y="3094038"/>
          <p14:tracePt t="1088" x="5426075" y="3086100"/>
          <p14:tracePt t="1095" x="5486400" y="3048000"/>
          <p14:tracePt t="1103" x="5570538" y="3009900"/>
          <p14:tracePt t="1112" x="5715000" y="2949575"/>
          <p14:tracePt t="1129" x="5935663" y="2857500"/>
          <p14:tracePt t="1146" x="6011863" y="2827338"/>
          <p14:tracePt t="1199" x="6049963" y="2827338"/>
          <p14:tracePt t="1207" x="6080125" y="2827338"/>
          <p14:tracePt t="1215" x="6118225" y="2827338"/>
          <p14:tracePt t="1229" x="6149975" y="2827338"/>
          <p14:tracePt t="1246" x="6180138" y="2827338"/>
          <p14:tracePt t="1262" x="6188075" y="2827338"/>
          <p14:tracePt t="1279" x="6226175" y="2811463"/>
          <p14:tracePt t="1296" x="6248400" y="2797175"/>
          <p14:tracePt t="1312" x="6256338" y="2789238"/>
          <p14:tracePt t="1329" x="6270625" y="2781300"/>
          <p14:tracePt t="1346" x="6270625" y="2773363"/>
          <p14:tracePt t="1362" x="6278563" y="2765425"/>
          <p14:tracePt t="1415" x="6278563" y="2759075"/>
          <p14:tracePt t="1423" x="6294438" y="2751138"/>
          <p14:tracePt t="1431" x="6302375" y="2751138"/>
          <p14:tracePt t="1446" x="6340475" y="2751138"/>
          <p14:tracePt t="1462" x="6346825" y="2751138"/>
          <p14:tracePt t="1496" x="6378575" y="2735263"/>
          <p14:tracePt t="1535" x="6392863" y="2735263"/>
          <p14:tracePt t="1663" x="6392863" y="2727325"/>
          <p14:tracePt t="1671" x="6392863" y="2720975"/>
          <p14:tracePt t="1679" x="6384925" y="2720975"/>
          <p14:tracePt t="1696" x="6354763" y="2713038"/>
          <p14:tracePt t="1999" x="6370638" y="2713038"/>
          <p14:tracePt t="2007" x="6416675" y="2713038"/>
          <p14:tracePt t="2015" x="6492875" y="2713038"/>
          <p14:tracePt t="2030" x="6705600" y="2713038"/>
          <p14:tracePt t="2046" x="6827838" y="2713038"/>
          <p14:tracePt t="2063" x="7094538" y="2713038"/>
          <p14:tracePt t="2079" x="7246938" y="2697163"/>
          <p14:tracePt t="2096" x="7315200" y="2682875"/>
          <p14:tracePt t="2151" x="7323138" y="2682875"/>
          <p14:tracePt t="2831" x="7315200" y="2682875"/>
          <p14:tracePt t="2839" x="7261225" y="2697163"/>
          <p14:tracePt t="2847" x="7223125" y="2713038"/>
          <p14:tracePt t="2863" x="7170738" y="2727325"/>
          <p14:tracePt t="2880" x="7108825" y="2759075"/>
          <p14:tracePt t="2896" x="7018338" y="2803525"/>
          <p14:tracePt t="2913" x="6888163" y="2849563"/>
          <p14:tracePt t="2930" x="6697663" y="2895600"/>
          <p14:tracePt t="2946" x="6484938" y="2925763"/>
          <p14:tracePt t="2963" x="6270625" y="2933700"/>
          <p14:tracePt t="2980" x="6035675" y="2933700"/>
          <p14:tracePt t="2997" x="5851525" y="2933700"/>
          <p14:tracePt t="3013" x="5722938" y="2911475"/>
          <p14:tracePt t="3030" x="5668963" y="2879725"/>
          <p14:tracePt t="3063" x="5661025" y="2857500"/>
          <p14:tracePt t="3080" x="5661025" y="2811463"/>
          <p14:tracePt t="3096" x="5668963" y="2781300"/>
          <p14:tracePt t="3113" x="5668963" y="2743200"/>
          <p14:tracePt t="3130" x="5668963" y="2705100"/>
          <p14:tracePt t="3146" x="5668963" y="2667000"/>
          <p14:tracePt t="3163" x="5676900" y="2636838"/>
          <p14:tracePt t="3180" x="5692775" y="2590800"/>
          <p14:tracePt t="3196" x="5699125" y="2560638"/>
          <p14:tracePt t="3213" x="5730875" y="2514600"/>
          <p14:tracePt t="3230" x="5761038" y="2460625"/>
          <p14:tracePt t="3246" x="5791200" y="2438400"/>
          <p14:tracePt t="3263" x="5837238" y="2408238"/>
          <p14:tracePt t="3280" x="5905500" y="2392363"/>
          <p14:tracePt t="3296" x="6011863" y="2362200"/>
          <p14:tracePt t="3313" x="6103938" y="2339975"/>
          <p14:tracePt t="3330" x="6218238" y="2316163"/>
          <p14:tracePt t="3346" x="6332538" y="2286000"/>
          <p14:tracePt t="3363" x="6430963" y="2263775"/>
          <p14:tracePt t="3380" x="6499225" y="2247900"/>
          <p14:tracePt t="3396" x="6537325" y="2232025"/>
          <p14:tracePt t="3413" x="6561138" y="2225675"/>
          <p14:tracePt t="3446" x="6575425" y="2225675"/>
          <p14:tracePt t="3463" x="6599238" y="2225675"/>
          <p14:tracePt t="3480" x="6621463" y="2239963"/>
          <p14:tracePt t="3497" x="6683375" y="2286000"/>
          <p14:tracePt t="3513" x="6743700" y="2346325"/>
          <p14:tracePt t="3530" x="6811963" y="2454275"/>
          <p14:tracePt t="3547" x="6873875" y="2552700"/>
          <p14:tracePt t="3563" x="6926263" y="2651125"/>
          <p14:tracePt t="3580" x="6942138" y="2720975"/>
          <p14:tracePt t="3597" x="6950075" y="2759075"/>
          <p14:tracePt t="3613" x="6950075" y="2811463"/>
          <p14:tracePt t="3630" x="6950075" y="2857500"/>
          <p14:tracePt t="3632" x="6918325" y="2903538"/>
          <p14:tracePt t="3647" x="6858000" y="2963863"/>
          <p14:tracePt t="3663" x="6773863" y="3017838"/>
          <p14:tracePt t="3680" x="6637338" y="3055938"/>
          <p14:tracePt t="3697" x="6469063" y="3070225"/>
          <p14:tracePt t="3713" x="6302375" y="3070225"/>
          <p14:tracePt t="3730" x="6134100" y="3070225"/>
          <p14:tracePt t="3747" x="6019800" y="3032125"/>
          <p14:tracePt t="3763" x="5997575" y="3001963"/>
          <p14:tracePt t="3780" x="5997575" y="2979738"/>
          <p14:tracePt t="3797" x="5997575" y="2933700"/>
          <p14:tracePt t="3814" x="5997575" y="2857500"/>
          <p14:tracePt t="3830" x="6003925" y="2835275"/>
          <p14:tracePt t="3847" x="6027738" y="2751138"/>
          <p14:tracePt t="3863" x="6035675" y="2697163"/>
          <p14:tracePt t="3880" x="6042025" y="2667000"/>
          <p14:tracePt t="3897" x="6057900" y="2636838"/>
          <p14:tracePt t="3913" x="6073775" y="2606675"/>
          <p14:tracePt t="3930" x="6088063" y="2590800"/>
          <p14:tracePt t="3947" x="6103938" y="2568575"/>
          <p14:tracePt t="3963" x="6118225" y="2560638"/>
          <p14:tracePt t="3980" x="6134100" y="2552700"/>
          <p14:tracePt t="3997" x="6156325" y="2544763"/>
          <p14:tracePt t="4014" x="6180138" y="2536825"/>
          <p14:tracePt t="4030" x="6202363" y="2536825"/>
          <p14:tracePt t="4047" x="6256338" y="2536825"/>
          <p14:tracePt t="4063" x="6294438" y="2536825"/>
          <p14:tracePt t="4080" x="6308725" y="2536825"/>
          <p14:tracePt t="4097" x="6332538" y="2536825"/>
          <p14:tracePt t="4113" x="6340475" y="2536825"/>
          <p14:tracePt t="4130" x="6354763" y="2536825"/>
          <p14:tracePt t="4147" x="6362700" y="2536825"/>
          <p14:tracePt t="4163" x="6384925" y="2536825"/>
          <p14:tracePt t="4180" x="6400800" y="2544763"/>
          <p14:tracePt t="4197" x="6408738" y="2552700"/>
          <p14:tracePt t="4213" x="6423025" y="2568575"/>
          <p14:tracePt t="4263" x="6430963" y="2574925"/>
          <p14:tracePt t="4455" x="6423025" y="2574925"/>
          <p14:tracePt t="4471" x="6416675" y="2574925"/>
          <p14:tracePt t="4479" x="6400800" y="2568575"/>
          <p14:tracePt t="4519" x="6392863" y="2560638"/>
          <p14:tracePt t="4527" x="6378575" y="2544763"/>
          <p14:tracePt t="4543" x="6378575" y="2536825"/>
          <p14:tracePt t="4550" x="6378575" y="2530475"/>
          <p14:tracePt t="4563" x="6378575" y="2522538"/>
          <p14:tracePt t="4580" x="6378575" y="2506663"/>
          <p14:tracePt t="4597" x="6370638" y="2498725"/>
          <p14:tracePt t="4614" x="6370638" y="2492375"/>
          <p14:tracePt t="4632" x="6370638" y="2484438"/>
          <p14:tracePt t="4679" x="6370638" y="2476500"/>
          <p14:tracePt t="4687" x="6378575" y="2476500"/>
          <p14:tracePt t="4697" x="6392863" y="2476500"/>
          <p14:tracePt t="4714" x="6423025" y="2536825"/>
          <p14:tracePt t="4730" x="6492875" y="2620963"/>
          <p14:tracePt t="4747" x="6569075" y="2705100"/>
          <p14:tracePt t="4764" x="6675438" y="2773363"/>
          <p14:tracePt t="4780" x="6751638" y="2811463"/>
          <p14:tracePt t="4797" x="6789738" y="2819400"/>
          <p14:tracePt t="4831" x="6797675" y="2819400"/>
          <p14:tracePt t="4863" x="6804025" y="2819400"/>
          <p14:tracePt t="4887" x="6811963" y="2819400"/>
          <p14:tracePt t="4895" x="6811963" y="2811463"/>
          <p14:tracePt t="4911" x="6811963" y="2803525"/>
          <p14:tracePt t="4927" x="6811963" y="2797175"/>
          <p14:tracePt t="4959" x="6811963" y="2789238"/>
          <p14:tracePt t="5039" x="6811963" y="2781300"/>
          <p14:tracePt t="5063" x="6811963" y="2765425"/>
          <p14:tracePt t="5271" x="6819900" y="2765425"/>
          <p14:tracePt t="5279" x="6827838" y="2765425"/>
          <p14:tracePt t="5287" x="6835775" y="2765425"/>
          <p14:tracePt t="5297" x="6850063" y="2765425"/>
          <p14:tracePt t="5314" x="6918325" y="2773363"/>
          <p14:tracePt t="5331" x="6988175" y="2773363"/>
          <p14:tracePt t="5347" x="7070725" y="2773363"/>
          <p14:tracePt t="5364" x="7140575" y="2773363"/>
          <p14:tracePt t="5381" x="7185025" y="2751138"/>
          <p14:tracePt t="5398" x="7231063" y="2713038"/>
          <p14:tracePt t="5414" x="7239000" y="2689225"/>
          <p14:tracePt t="5447" x="7239000" y="2674938"/>
          <p14:tracePt t="5464" x="7239000" y="2659063"/>
          <p14:tracePt t="5497" x="7239000" y="2651125"/>
          <p14:tracePt t="5615" x="7239000" y="2659063"/>
          <p14:tracePt t="5623" x="7239000" y="2667000"/>
          <p14:tracePt t="5631" x="7239000" y="2682875"/>
          <p14:tracePt t="5647" x="7239000" y="2689225"/>
          <p14:tracePt t="5664" x="7239000" y="2697163"/>
          <p14:tracePt t="5681" x="7239000" y="2705100"/>
          <p14:tracePt t="5697" x="7239000" y="2720975"/>
          <p14:tracePt t="5731" x="7239000" y="2727325"/>
          <p14:tracePt t="5747" x="7239000" y="2735263"/>
          <p14:tracePt t="5764" x="7231063" y="2735263"/>
          <p14:tracePt t="5781" x="7223125" y="2735263"/>
          <p14:tracePt t="5797" x="7216775" y="2735263"/>
          <p14:tracePt t="5823" x="7208838" y="2735263"/>
          <p14:tracePt t="5839" x="7200900" y="2735263"/>
          <p14:tracePt t="5887" x="7192963" y="2735263"/>
          <p14:tracePt t="5903" x="7192963" y="2727325"/>
          <p14:tracePt t="5927" x="7185025" y="2720975"/>
          <p14:tracePt t="5943" x="7185025" y="2713038"/>
          <p14:tracePt t="5950" x="7185025" y="2705100"/>
          <p14:tracePt t="5959" x="7185025" y="2697163"/>
          <p14:tracePt t="5975" x="7185025" y="2689225"/>
          <p14:tracePt t="5999" x="7185025" y="2682875"/>
          <p14:tracePt t="6031" x="7178675" y="2682875"/>
          <p14:tracePt t="6207" x="7178675" y="2674938"/>
          <p14:tracePt t="6223" x="7178675" y="2659063"/>
          <p14:tracePt t="6247" x="7178675" y="2644775"/>
          <p14:tracePt t="6255" x="7192963" y="2628900"/>
          <p14:tracePt t="6271" x="7200900" y="2613025"/>
          <p14:tracePt t="6287" x="7200900" y="2598738"/>
          <p14:tracePt t="6298" x="7208838" y="2582863"/>
          <p14:tracePt t="6314" x="7223125" y="2560638"/>
          <p14:tracePt t="6331" x="7239000" y="2544763"/>
          <p14:tracePt t="6348" x="7246938" y="2522538"/>
          <p14:tracePt t="6364" x="7261225" y="2498725"/>
          <p14:tracePt t="6381" x="7269163" y="2484438"/>
          <p14:tracePt t="6398" x="7285038" y="2468563"/>
          <p14:tracePt t="6431" x="7292975" y="2468563"/>
          <p14:tracePt t="6455" x="7299325" y="2468563"/>
          <p14:tracePt t="6464" x="7307263" y="2468563"/>
          <p14:tracePt t="6481" x="7323138" y="2468563"/>
          <p14:tracePt t="6498" x="7353300" y="2468563"/>
          <p14:tracePt t="6514" x="7375525" y="2476500"/>
          <p14:tracePt t="6531" x="7429500" y="2506663"/>
          <p14:tracePt t="6548" x="7497763" y="2536825"/>
          <p14:tracePt t="6564" x="7573963" y="2574925"/>
          <p14:tracePt t="6581" x="7680325" y="2628900"/>
          <p14:tracePt t="6598" x="7772400" y="2674938"/>
          <p14:tracePt t="6614" x="7826375" y="2689225"/>
          <p14:tracePt t="6839" x="7802563" y="2689225"/>
          <p14:tracePt t="6847" x="7794625" y="2689225"/>
          <p14:tracePt t="6855" x="7772400" y="2689225"/>
          <p14:tracePt t="6864" x="7750175" y="2682875"/>
          <p14:tracePt t="6881" x="7712075" y="2682875"/>
          <p14:tracePt t="6898" x="7680325" y="2674938"/>
          <p14:tracePt t="6914" x="7658100" y="2667000"/>
          <p14:tracePt t="6931" x="7650163" y="2667000"/>
          <p14:tracePt t="6966" x="7642225" y="2667000"/>
          <p14:tracePt t="7687" x="7635875" y="2667000"/>
          <p14:tracePt t="7695" x="7620000" y="2667000"/>
          <p14:tracePt t="7703" x="7597775" y="2667000"/>
          <p14:tracePt t="7715" x="7566025" y="2667000"/>
          <p14:tracePt t="7731" x="7413625" y="2667000"/>
          <p14:tracePt t="7748" x="7056438" y="2735263"/>
          <p14:tracePt t="7765" x="6575425" y="2811463"/>
          <p14:tracePt t="7782" x="5761038" y="2917825"/>
          <p14:tracePt t="7798" x="5410200" y="2963863"/>
          <p14:tracePt t="7815" x="5257800" y="2963863"/>
          <p14:tracePt t="7831" x="5219700" y="2963863"/>
          <p14:tracePt t="7919" x="5219700" y="2941638"/>
          <p14:tracePt t="7926" x="5219700" y="2933700"/>
          <p14:tracePt t="7934" x="5219700" y="2911475"/>
          <p14:tracePt t="7948" x="5219700" y="2895600"/>
          <p14:tracePt t="7965" x="5219700" y="2865438"/>
          <p14:tracePt t="7982" x="5227638" y="2841625"/>
          <p14:tracePt t="7998" x="5227638" y="2819400"/>
          <p14:tracePt t="8015" x="5227638" y="2811463"/>
          <p14:tracePt t="8031" x="5227638" y="2803525"/>
          <p14:tracePt t="8065" x="5227638" y="2789238"/>
          <p14:tracePt t="8082" x="5235575" y="2773363"/>
          <p14:tracePt t="8098" x="5249863" y="2765425"/>
          <p14:tracePt t="8115" x="5257800" y="2751138"/>
          <p14:tracePt t="8132" x="5265738" y="2751138"/>
          <p14:tracePt t="8134" x="5265738" y="2743200"/>
          <p14:tracePt t="8847" x="5249863" y="2735263"/>
          <p14:tracePt t="8855" x="5173663" y="2735263"/>
          <p14:tracePt t="8865" x="5097463" y="2735263"/>
          <p14:tracePt t="8882" x="4846638" y="2797175"/>
          <p14:tracePt t="8898" x="4465638" y="2911475"/>
          <p14:tracePt t="8915" x="4098925" y="3001963"/>
          <p14:tracePt t="8932" x="3787775" y="3094038"/>
          <p14:tracePt t="8948" x="3641725" y="3124200"/>
          <p14:tracePt t="8966" x="3573463" y="3140075"/>
          <p14:tracePt t="8982" x="3565525" y="3140075"/>
          <p14:tracePt t="8998" x="3551238" y="3154363"/>
          <p14:tracePt t="9032" x="3535363" y="3162300"/>
          <p14:tracePt t="9049" x="3513138" y="3178175"/>
          <p14:tracePt t="9065" x="3497263" y="3178175"/>
          <p14:tracePt t="9082" x="3459163" y="3184525"/>
          <p14:tracePt t="9099" x="3436938" y="3208338"/>
          <p14:tracePt t="9115" x="3375025" y="3260725"/>
          <p14:tracePt t="9132" x="3306763" y="3352800"/>
          <p14:tracePt t="9134" x="3260725" y="3406775"/>
          <p14:tracePt t="9149" x="3238500" y="3482975"/>
          <p14:tracePt t="9166" x="3200400" y="3619500"/>
          <p14:tracePt t="9182" x="3200400" y="3641725"/>
          <p14:tracePt t="9199" x="3222625" y="3673475"/>
          <p14:tracePt t="9215" x="3254375" y="3679825"/>
          <p14:tracePt t="9232" x="3276600" y="3679825"/>
          <p14:tracePt t="9265" x="3292475" y="3679825"/>
          <p14:tracePt t="9282" x="3306763" y="3657600"/>
          <p14:tracePt t="9299" x="3322638" y="3627438"/>
          <p14:tracePt t="9315" x="3344863" y="3589338"/>
          <p14:tracePt t="9332" x="3352800" y="3573463"/>
          <p14:tracePt t="9349" x="3368675" y="3551238"/>
          <p14:tracePt t="9365" x="3368675" y="3543300"/>
          <p14:tracePt t="9711" x="3382963" y="3535363"/>
          <p14:tracePt t="9719" x="3451225" y="3513138"/>
          <p14:tracePt t="9727" x="3551238" y="3475038"/>
          <p14:tracePt t="9735" x="3741738" y="3421063"/>
          <p14:tracePt t="9749" x="4076700" y="3322638"/>
          <p14:tracePt t="9766" x="5311775" y="2811463"/>
          <p14:tracePt t="9782" x="6073775" y="2582863"/>
          <p14:tracePt t="9799" x="6530975" y="2460625"/>
          <p14:tracePt t="9815" x="6705600" y="2408238"/>
          <p14:tracePt t="9832" x="6721475" y="2400300"/>
          <p14:tracePt t="10063" x="6683375" y="2408238"/>
          <p14:tracePt t="10071" x="6613525" y="2430463"/>
          <p14:tracePt t="10082" x="6530975" y="2476500"/>
          <p14:tracePt t="10099" x="6294438" y="2574925"/>
          <p14:tracePt t="10116" x="6134100" y="2644775"/>
          <p14:tracePt t="10132" x="6065838" y="2674938"/>
          <p14:tracePt t="10183" x="6065838" y="2682875"/>
          <p14:tracePt t="10191" x="6096000" y="2682875"/>
          <p14:tracePt t="10199" x="6142038" y="2682875"/>
          <p14:tracePt t="10215" x="6232525" y="2682875"/>
          <p14:tracePt t="10232" x="6270625" y="2682875"/>
          <p14:tracePt t="10249" x="6302375" y="2674938"/>
          <p14:tracePt t="10266" x="6308725" y="2667000"/>
          <p14:tracePt t="10282" x="6316663" y="2667000"/>
          <p14:tracePt t="10299" x="6324600" y="2659063"/>
          <p14:tracePt t="10316" x="6324600" y="2651125"/>
          <p14:tracePt t="10350" x="6324600" y="2644775"/>
          <p14:tracePt t="10495" x="6340475" y="2644775"/>
          <p14:tracePt t="10503" x="6346825" y="2644775"/>
          <p14:tracePt t="10511" x="6370638" y="2644775"/>
          <p14:tracePt t="10518" x="6392863" y="2651125"/>
          <p14:tracePt t="10532" x="6423025" y="2651125"/>
          <p14:tracePt t="10549" x="6530975" y="2651125"/>
          <p14:tracePt t="10565" x="6629400" y="2651125"/>
          <p14:tracePt t="10582" x="6759575" y="2651125"/>
          <p14:tracePt t="10599" x="6789738" y="2644775"/>
          <p14:tracePt t="10616" x="6797675" y="2636838"/>
          <p14:tracePt t="10649" x="6804025" y="2636838"/>
          <p14:tracePt t="10783" x="6804025" y="2628900"/>
          <p14:tracePt t="10791" x="6819900" y="2628900"/>
          <p14:tracePt t="10799" x="6842125" y="2628900"/>
          <p14:tracePt t="10816" x="6888163" y="2628900"/>
          <p14:tracePt t="10833" x="6918325" y="2628900"/>
          <p14:tracePt t="10849" x="6934200" y="2628900"/>
          <p14:tracePt t="10883" x="6942138" y="2628900"/>
          <p14:tracePt t="10951" x="6956425" y="2628900"/>
          <p14:tracePt t="10959" x="6972300" y="2628900"/>
          <p14:tracePt t="10967" x="7018338" y="2628900"/>
          <p14:tracePt t="10982" x="7086600" y="2628900"/>
          <p14:tracePt t="10999" x="7208838" y="2628900"/>
          <p14:tracePt t="11016" x="7323138" y="2628900"/>
          <p14:tracePt t="11033" x="7399338" y="2628900"/>
          <p14:tracePt t="11049" x="7407275" y="2628900"/>
          <p14:tracePt t="11247" x="7391400" y="2628900"/>
          <p14:tracePt t="11255" x="7369175" y="2636838"/>
          <p14:tracePt t="11266" x="7337425" y="2644775"/>
          <p14:tracePt t="11283" x="7269163" y="2659063"/>
          <p14:tracePt t="11299" x="7192963" y="2674938"/>
          <p14:tracePt t="11316" x="7116763" y="2689225"/>
          <p14:tracePt t="11333" x="7026275" y="2697163"/>
          <p14:tracePt t="11350" x="6858000" y="2697163"/>
          <p14:tracePt t="11366" x="6683375" y="2697163"/>
          <p14:tracePt t="11383" x="6499225" y="2697163"/>
          <p14:tracePt t="11399" x="6346825" y="2697163"/>
          <p14:tracePt t="11416" x="6226175" y="2697163"/>
          <p14:tracePt t="11433" x="6142038" y="2697163"/>
          <p14:tracePt t="11449" x="6096000" y="2697163"/>
          <p14:tracePt t="11466" x="6080125" y="2697163"/>
          <p14:tracePt t="11591" x="6088063" y="2697163"/>
          <p14:tracePt t="11599" x="6118225" y="2697163"/>
          <p14:tracePt t="11607" x="6180138" y="2697163"/>
          <p14:tracePt t="11616" x="6248400" y="2689225"/>
          <p14:tracePt t="11633" x="6537325" y="2651125"/>
          <p14:tracePt t="11649" x="6950075" y="2613025"/>
          <p14:tracePt t="11666" x="7323138" y="2613025"/>
          <p14:tracePt t="11683" x="7551738" y="2613025"/>
          <p14:tracePt t="11700" x="7612063" y="2613025"/>
          <p14:tracePt t="11759" x="7604125" y="2613025"/>
          <p14:tracePt t="11767" x="7566025" y="2613025"/>
          <p14:tracePt t="11775" x="7527925" y="2613025"/>
          <p14:tracePt t="11783" x="7451725" y="2667000"/>
          <p14:tracePt t="11799" x="7178675" y="2835275"/>
          <p14:tracePt t="11816" x="6683375" y="3078163"/>
          <p14:tracePt t="11833" x="6149975" y="3306763"/>
          <p14:tracePt t="11850" x="5646738" y="3451225"/>
          <p14:tracePt t="11866" x="5235575" y="3559175"/>
          <p14:tracePt t="11883" x="4983163" y="3619500"/>
          <p14:tracePt t="11900" x="4838700" y="3657600"/>
          <p14:tracePt t="11916" x="4784725" y="3687763"/>
          <p14:tracePt t="11967" x="4778375" y="3687763"/>
          <p14:tracePt t="11999" x="4778375" y="3673475"/>
          <p14:tracePt t="12015" x="4784725" y="3673475"/>
          <p14:tracePt t="12023" x="4792663" y="3673475"/>
          <p14:tracePt t="12039" x="4808538" y="3665538"/>
          <p14:tracePt t="12050" x="4816475" y="3665538"/>
          <p14:tracePt t="12070" x="4822825" y="3665538"/>
          <p14:tracePt t="12519" x="4822825" y="3649663"/>
          <p14:tracePt t="12527" x="4892675" y="3611563"/>
          <p14:tracePt t="12535" x="4999038" y="3551238"/>
          <p14:tracePt t="12550" x="5127625" y="3505200"/>
          <p14:tracePt t="12566" x="5508625" y="3298825"/>
          <p14:tracePt t="12583" x="5867400" y="3108325"/>
          <p14:tracePt t="12600" x="6202363" y="2955925"/>
          <p14:tracePt t="12617" x="6423025" y="2841625"/>
          <p14:tracePt t="12633" x="6537325" y="2759075"/>
          <p14:tracePt t="12650" x="6569075" y="2735263"/>
          <p14:tracePt t="12667" x="6575425" y="2727325"/>
          <p14:tracePt t="12687" x="6575425" y="2720975"/>
          <p14:tracePt t="12700" x="6575425" y="2713038"/>
          <p14:tracePt t="12718" x="6575425" y="2705100"/>
          <p14:tracePt t="12759" x="6575425" y="2697163"/>
          <p14:tracePt t="17127" x="6569075" y="2697163"/>
          <p14:tracePt t="17135" x="6469063" y="2735263"/>
          <p14:tracePt t="17143" x="6346825" y="2819400"/>
          <p14:tracePt t="17151" x="6180138" y="2941638"/>
          <p14:tracePt t="17168" x="6035675" y="3040063"/>
          <p14:tracePt t="17185" x="5913438" y="3132138"/>
          <p14:tracePt t="17201" x="5745163" y="3254375"/>
          <p14:tracePt t="17218" x="5616575" y="3344863"/>
          <p14:tracePt t="17235" x="5516563" y="3429000"/>
          <p14:tracePt t="17252" x="5387975" y="3543300"/>
          <p14:tracePt t="17268" x="5287963" y="3641725"/>
          <p14:tracePt t="17285" x="5203825" y="3695700"/>
          <p14:tracePt t="17302" x="5165725" y="3717925"/>
          <p14:tracePt t="17391" x="5159375" y="3717925"/>
          <p14:tracePt t="17399" x="5143500" y="3695700"/>
          <p14:tracePt t="17423" x="5143500" y="3687763"/>
          <p14:tracePt t="17439" x="5143500" y="3673475"/>
          <p14:tracePt t="17447" x="5143500" y="3665538"/>
          <p14:tracePt t="17463" x="5159375" y="3641725"/>
          <p14:tracePt t="17470" x="5173663" y="3641725"/>
          <p14:tracePt t="17751" x="5189538" y="3619500"/>
          <p14:tracePt t="17759" x="5211763" y="3603625"/>
          <p14:tracePt t="17768" x="5287963" y="3573463"/>
          <p14:tracePt t="17785" x="5418138" y="3505200"/>
          <p14:tracePt t="17802" x="5524500" y="3436938"/>
          <p14:tracePt t="17818" x="5646738" y="3344863"/>
          <p14:tracePt t="17835" x="5768975" y="3246438"/>
          <p14:tracePt t="17852" x="5897563" y="3132138"/>
          <p14:tracePt t="17868" x="5989638" y="3025775"/>
          <p14:tracePt t="17885" x="6057900" y="2933700"/>
          <p14:tracePt t="17902" x="6096000" y="2887663"/>
          <p14:tracePt t="17918" x="6096000" y="2879725"/>
          <p14:tracePt t="17935" x="6103938" y="2873375"/>
          <p14:tracePt t="17952" x="6111875" y="2841625"/>
          <p14:tracePt t="17968" x="6118225" y="2827338"/>
          <p14:tracePt t="17985" x="6142038" y="2803525"/>
          <p14:tracePt t="18002" x="6164263" y="2789238"/>
          <p14:tracePt t="18018" x="6202363" y="2773363"/>
          <p14:tracePt t="18035" x="6232525" y="2751138"/>
          <p14:tracePt t="18052" x="6264275" y="2727325"/>
          <p14:tracePt t="18068" x="6302375" y="2705100"/>
          <p14:tracePt t="18086" x="6354763" y="2674938"/>
          <p14:tracePt t="18102" x="6416675" y="2651125"/>
          <p14:tracePt t="18118" x="6438900" y="2644775"/>
          <p14:tracePt t="18135" x="6446838" y="2644775"/>
          <p14:tracePt t="18223" x="6446838" y="2636838"/>
          <p14:tracePt t="18231" x="6454775" y="2636838"/>
          <p14:tracePt t="18343" x="6446838" y="2628900"/>
          <p14:tracePt t="18351" x="6378575" y="2644775"/>
          <p14:tracePt t="18359" x="6278563" y="2713038"/>
          <p14:tracePt t="18369" x="6149975" y="2827338"/>
          <p14:tracePt t="18385" x="5775325" y="3132138"/>
          <p14:tracePt t="18402" x="5341938" y="3436938"/>
          <p14:tracePt t="18419" x="4914900" y="3695700"/>
          <p14:tracePt t="18435" x="4587875" y="3840163"/>
          <p14:tracePt t="18452" x="4365625" y="3908425"/>
          <p14:tracePt t="18469" x="4275138" y="3924300"/>
          <p14:tracePt t="18486" x="4229100" y="3932238"/>
          <p14:tracePt t="18502" x="4213225" y="3932238"/>
          <p14:tracePt t="18519" x="4175125" y="3924300"/>
          <p14:tracePt t="18535" x="4144963" y="3908425"/>
          <p14:tracePt t="18552" x="4106863" y="3894138"/>
          <p14:tracePt t="18569" x="4060825" y="3878263"/>
          <p14:tracePt t="18585" x="4016375" y="3863975"/>
          <p14:tracePt t="18602" x="3978275" y="3856038"/>
          <p14:tracePt t="18619" x="3954463" y="3856038"/>
          <p14:tracePt t="18635" x="3940175" y="3848100"/>
          <p14:tracePt t="18670" x="3932238" y="3840163"/>
          <p14:tracePt t="18687" x="3932238" y="3817938"/>
          <p14:tracePt t="18702" x="3992563" y="3771900"/>
          <p14:tracePt t="18719" x="4076700" y="3717925"/>
          <p14:tracePt t="18735" x="4175125" y="3657600"/>
          <p14:tracePt t="18752" x="4313238" y="3603625"/>
          <p14:tracePt t="18769" x="4435475" y="3551238"/>
          <p14:tracePt t="18785" x="4503738" y="3513138"/>
          <p14:tracePt t="18802" x="4518025" y="3513138"/>
          <p14:tracePt t="18819" x="4525963" y="3505200"/>
          <p14:tracePt t="18863" x="4533900" y="3497263"/>
          <p14:tracePt t="18871" x="4533900" y="3489325"/>
          <p14:tracePt t="18885" x="4549775" y="3482975"/>
          <p14:tracePt t="18975" x="4556125" y="3482975"/>
          <p14:tracePt t="18999" x="4564063" y="3482975"/>
          <p14:tracePt t="19191" x="4572000" y="3482975"/>
          <p14:tracePt t="19200" x="4587875" y="3482975"/>
          <p14:tracePt t="19206" x="4618038" y="3482975"/>
          <p14:tracePt t="19219" x="4664075" y="3482975"/>
          <p14:tracePt t="19236" x="4846638" y="3521075"/>
          <p14:tracePt t="19252" x="5113338" y="3559175"/>
          <p14:tracePt t="19270" x="5508625" y="3611563"/>
          <p14:tracePt t="19286" x="5668963" y="3611563"/>
          <p14:tracePt t="19302" x="5775325" y="3611563"/>
          <p14:tracePt t="19319" x="5829300" y="3597275"/>
          <p14:tracePt t="19336" x="5859463" y="3573463"/>
          <p14:tracePt t="19352" x="5875338" y="3551238"/>
          <p14:tracePt t="19369" x="5889625" y="3527425"/>
          <p14:tracePt t="19386" x="5897563" y="3505200"/>
          <p14:tracePt t="19402" x="5897563" y="3497263"/>
          <p14:tracePt t="19935" x="5883275" y="3559175"/>
          <p14:tracePt t="19943" x="5867400" y="3611563"/>
          <p14:tracePt t="19952" x="5845175" y="3695700"/>
          <p14:tracePt t="19969" x="5807075" y="3856038"/>
          <p14:tracePt t="19986" x="5768975" y="3970338"/>
          <p14:tracePt t="20003" x="5707063" y="4084638"/>
          <p14:tracePt t="20019" x="5638800" y="4183063"/>
          <p14:tracePt t="20036" x="5584825" y="4251325"/>
          <p14:tracePt t="20053" x="5546725" y="4283075"/>
          <p14:tracePt t="20070" x="5524500" y="4297363"/>
          <p14:tracePt t="20086" x="5508625" y="4297363"/>
          <p14:tracePt t="20102" x="5486400" y="4305300"/>
          <p14:tracePt t="20119" x="5478463" y="4305300"/>
          <p14:tracePt t="20153" x="5470525" y="4305300"/>
          <p14:tracePt t="20741" x="5470525" y="4297363"/>
          <p14:tracePt t="20758" x="5470525" y="4283075"/>
          <p14:tracePt t="20766" x="5470525" y="4275138"/>
          <p14:tracePt t="20774" x="5470525" y="4259263"/>
          <p14:tracePt t="20786" x="5470525" y="4251325"/>
          <p14:tracePt t="20802" x="5470525" y="4237038"/>
          <p14:tracePt t="20819" x="5470525" y="4213225"/>
          <p14:tracePt t="20835" x="5478463" y="4198938"/>
          <p14:tracePt t="20852" x="5486400" y="4144963"/>
          <p14:tracePt t="20869" x="5508625" y="4060825"/>
          <p14:tracePt t="20886" x="5532438" y="4016375"/>
          <p14:tracePt t="20902" x="5546725" y="3970338"/>
          <p14:tracePt t="20919" x="5570538" y="3924300"/>
          <p14:tracePt t="20935" x="5578475" y="3902075"/>
          <p14:tracePt t="20952" x="5578475" y="3894138"/>
          <p14:tracePt t="20969" x="5584825" y="3886200"/>
          <p14:tracePt t="21053" x="5584825" y="3878263"/>
          <p14:tracePt t="21061" x="5570538" y="3878263"/>
          <p14:tracePt t="21069" x="5524500" y="3863975"/>
          <p14:tracePt t="21086" x="5380038" y="3825875"/>
          <p14:tracePt t="21102" x="5273675" y="3794125"/>
          <p14:tracePt t="21119" x="5257800" y="3787775"/>
          <p14:tracePt t="21136" x="5241925" y="3787775"/>
          <p14:tracePt t="21445" x="5241925" y="3771900"/>
          <p14:tracePt t="21461" x="5241925" y="3763963"/>
          <p14:tracePt t="21478" x="5241925" y="3749675"/>
          <p14:tracePt t="21485" x="5241925" y="3733800"/>
          <p14:tracePt t="21493" x="5241925" y="3725863"/>
          <p14:tracePt t="21502" x="5241925" y="3703638"/>
          <p14:tracePt t="21519" x="5211763" y="3665538"/>
          <p14:tracePt t="21536" x="5173663" y="3627438"/>
          <p14:tracePt t="21552" x="5151438" y="3603625"/>
          <p14:tracePt t="21569" x="5121275" y="3589338"/>
          <p14:tracePt t="21586" x="5105400" y="3581400"/>
          <p14:tracePt t="21603" x="5097463" y="3573463"/>
          <p14:tracePt t="21619" x="5083175" y="3573463"/>
          <p14:tracePt t="21636" x="5059363" y="3573463"/>
          <p14:tracePt t="21653" x="5006975" y="3573463"/>
          <p14:tracePt t="21670" x="4953000" y="3573463"/>
          <p14:tracePt t="21686" x="4876800" y="3573463"/>
          <p14:tracePt t="21703" x="4854575" y="3573463"/>
          <p14:tracePt t="21767" x="4846638" y="3573463"/>
          <p14:tracePt t="36351" x="4846638" y="3565525"/>
          <p14:tracePt t="36358" x="4846638" y="3543300"/>
          <p14:tracePt t="36366" x="4899025" y="3444875"/>
          <p14:tracePt t="36375" x="4960938" y="3306763"/>
          <p14:tracePt t="36392" x="5165725" y="2925763"/>
          <p14:tracePt t="36408" x="5287963" y="2727325"/>
          <p14:tracePt t="36425" x="5394325" y="2590800"/>
          <p14:tracePt t="36442" x="5546725" y="2476500"/>
          <p14:tracePt t="36458" x="5722938" y="2346325"/>
          <p14:tracePt t="36475" x="5845175" y="2263775"/>
          <p14:tracePt t="36492" x="5897563" y="2217738"/>
          <p14:tracePt t="36508" x="5897563" y="2209800"/>
          <p14:tracePt t="36590" x="5889625" y="2201863"/>
          <p14:tracePt t="36599" x="5821363" y="2187575"/>
          <p14:tracePt t="36608" x="5737225" y="2155825"/>
          <p14:tracePt t="36625" x="5654675" y="2133600"/>
          <p14:tracePt t="36799" x="5707063" y="2155825"/>
          <p14:tracePt t="36807" x="5791200" y="2201863"/>
          <p14:tracePt t="36815" x="5867400" y="2255838"/>
          <p14:tracePt t="36825" x="5951538" y="2293938"/>
          <p14:tracePt t="36842" x="6126163" y="2339975"/>
          <p14:tracePt t="36859" x="6316663" y="2384425"/>
          <p14:tracePt t="36862" x="6416675" y="2392363"/>
          <p14:tracePt t="36875" x="6499225" y="2392363"/>
          <p14:tracePt t="36892" x="6561138" y="2392363"/>
          <p14:tracePt t="37039" x="6553200" y="2400300"/>
          <p14:tracePt t="37046" x="6537325" y="2416175"/>
          <p14:tracePt t="37059" x="6523038" y="2438400"/>
          <p14:tracePt t="37075" x="6492875" y="2506663"/>
          <p14:tracePt t="37092" x="6430963" y="2598738"/>
          <p14:tracePt t="37109" x="6384925" y="2674938"/>
          <p14:tracePt t="37126" x="6332538" y="2765425"/>
          <p14:tracePt t="37142" x="6294438" y="2811463"/>
          <p14:tracePt t="37159" x="6286500" y="2835275"/>
          <p14:tracePt t="37175" x="6270625" y="2849563"/>
          <p14:tracePt t="37303" x="6264275" y="2849563"/>
          <p14:tracePt t="37646" x="6240463" y="2849563"/>
          <p14:tracePt t="37655" x="6240463" y="2873375"/>
          <p14:tracePt t="37663" x="6240463" y="2895600"/>
          <p14:tracePt t="37675" x="6240463" y="2917825"/>
          <p14:tracePt t="37692" x="6232525" y="2949575"/>
          <p14:tracePt t="37709" x="6226175" y="2949575"/>
          <p14:tracePt t="37806" x="6218238" y="2949575"/>
          <p14:tracePt t="37822" x="6210300" y="2933700"/>
          <p14:tracePt t="37830" x="6210300" y="2925763"/>
          <p14:tracePt t="37842" x="6210300" y="2911475"/>
          <p14:tracePt t="37859" x="6202363" y="2879725"/>
          <p14:tracePt t="37876" x="6202363" y="2849563"/>
          <p14:tracePt t="37879" x="6202363" y="2841625"/>
          <p14:tracePt t="37892" x="6202363" y="2819400"/>
          <p14:tracePt t="37910" x="6218238" y="2773363"/>
          <p14:tracePt t="37926" x="6226175" y="2759075"/>
          <p14:tracePt t="37942" x="6232525" y="2751138"/>
          <p14:tracePt t="37959" x="6232525" y="2743200"/>
          <p14:tracePt t="37976" x="6232525" y="2735263"/>
          <p14:tracePt t="38205" x="6232525" y="2720975"/>
          <p14:tracePt t="38221" x="6240463" y="2713038"/>
          <p14:tracePt t="38229" x="6248400" y="2705100"/>
          <p14:tracePt t="38253" x="6256338" y="2697163"/>
          <p14:tracePt t="38261" x="6256338" y="2689225"/>
          <p14:tracePt t="38310" x="6256338" y="2682875"/>
          <p14:tracePt t="38357" x="6256338" y="2667000"/>
          <p14:tracePt t="38397" x="6264275" y="2667000"/>
          <p14:tracePt t="38405" x="6270625" y="2659063"/>
          <p14:tracePt t="38429" x="6270625" y="2651125"/>
          <p14:tracePt t="38445" x="6278563" y="2644775"/>
          <p14:tracePt t="38462" x="6286500" y="2628900"/>
          <p14:tracePt t="38469" x="6286500" y="2620963"/>
          <p14:tracePt t="38477" x="6294438" y="2613025"/>
          <p14:tracePt t="38493" x="6308725" y="2606675"/>
          <p14:tracePt t="38509" x="6308725" y="2590800"/>
          <p14:tracePt t="38525" x="6324600" y="2568575"/>
          <p14:tracePt t="38542" x="6332538" y="2544763"/>
          <p14:tracePt t="38559" x="6346825" y="2498725"/>
          <p14:tracePt t="38575" x="6354763" y="2454275"/>
          <p14:tracePt t="38592" x="6378575" y="2408238"/>
          <p14:tracePt t="38609" x="6384925" y="2384425"/>
          <p14:tracePt t="38626" x="6400800" y="2354263"/>
          <p14:tracePt t="38642" x="6408738" y="2346325"/>
          <p14:tracePt t="38659" x="6408738" y="2339975"/>
          <p14:tracePt t="38675" x="6416675" y="2339975"/>
          <p14:tracePt t="38692" x="6430963" y="2339975"/>
          <p14:tracePt t="38709" x="6499225" y="2370138"/>
          <p14:tracePt t="38726" x="6591300" y="2468563"/>
          <p14:tracePt t="38742" x="6705600" y="2598738"/>
          <p14:tracePt t="38759" x="6797675" y="2674938"/>
          <p14:tracePt t="38776" x="6858000" y="2713038"/>
          <p14:tracePt t="38792" x="6896100" y="2735263"/>
          <p14:tracePt t="38871" x="6904038" y="2735263"/>
          <p14:tracePt t="38895" x="6904038" y="2720975"/>
          <p14:tracePt t="38911" x="6904038" y="2713038"/>
          <p14:tracePt t="38927" x="6896100" y="2705100"/>
          <p14:tracePt t="38935" x="6896100" y="2697163"/>
          <p14:tracePt t="38950" x="6888163" y="2689225"/>
          <p14:tracePt t="38966" x="6873875" y="2689225"/>
          <p14:tracePt t="38976" x="6865938" y="2689225"/>
          <p14:tracePt t="38993" x="6858000" y="2682875"/>
          <p14:tracePt t="39009" x="6842125" y="2682875"/>
          <p14:tracePt t="39026" x="6835775" y="2682875"/>
          <p14:tracePt t="39043" x="6827838" y="2682875"/>
          <p14:tracePt t="39059" x="6819900" y="2682875"/>
          <p14:tracePt t="39076" x="6804025" y="2682875"/>
          <p14:tracePt t="39093" x="6797675" y="2682875"/>
          <p14:tracePt t="39109" x="6781800" y="2689225"/>
          <p14:tracePt t="39126" x="6765925" y="2689225"/>
          <p14:tracePt t="39159" x="6759575" y="2689225"/>
          <p14:tracePt t="39176" x="6751638" y="2689225"/>
          <p14:tracePt t="39193" x="6743700" y="2689225"/>
          <p14:tracePt t="39209" x="6721475" y="2682875"/>
          <p14:tracePt t="39423" x="6713538" y="2682875"/>
          <p14:tracePt t="39447" x="6697663" y="2697163"/>
          <p14:tracePt t="39455" x="6689725" y="2705100"/>
          <p14:tracePt t="39462" x="6675438" y="2720975"/>
          <p14:tracePt t="39478" x="6659563" y="2720975"/>
          <p14:tracePt t="39493" x="6645275" y="2727325"/>
          <p14:tracePt t="39510" x="6599238" y="2743200"/>
          <p14:tracePt t="39615" x="6583363" y="2751138"/>
          <p14:tracePt t="39623" x="6553200" y="2773363"/>
          <p14:tracePt t="39630" x="6477000" y="2841625"/>
          <p14:tracePt t="39643" x="6384925" y="2917825"/>
          <p14:tracePt t="39659" x="6286500" y="3040063"/>
          <p14:tracePt t="39676" x="6188075" y="3146425"/>
          <p14:tracePt t="39694" x="5973763" y="3336925"/>
          <p14:tracePt t="39709" x="5851525" y="3390900"/>
          <p14:tracePt t="39726" x="5516563" y="3589338"/>
          <p14:tracePt t="39743" x="5311775" y="3687763"/>
          <p14:tracePt t="39760" x="5173663" y="3711575"/>
          <p14:tracePt t="39776" x="5083175" y="3717925"/>
          <p14:tracePt t="39793" x="5013325" y="3717925"/>
          <p14:tracePt t="39810" x="4945063" y="3703638"/>
          <p14:tracePt t="39826" x="4884738" y="3679825"/>
          <p14:tracePt t="39843" x="4854575" y="3649663"/>
          <p14:tracePt t="39860" x="4830763" y="3627438"/>
          <p14:tracePt t="39876" x="4816475" y="3603625"/>
          <p14:tracePt t="39880" x="4800600" y="3589338"/>
          <p14:tracePt t="39894" x="4770438" y="3543300"/>
          <p14:tracePt t="39910" x="4746625" y="3527425"/>
          <p14:tracePt t="39926" x="4664075" y="3467100"/>
          <p14:tracePt t="39943" x="4656138" y="3451225"/>
          <p14:tracePt t="40039" x="4640263" y="3451225"/>
          <p14:tracePt t="40047" x="4632325" y="3451225"/>
          <p14:tracePt t="40054" x="4610100" y="3451225"/>
          <p14:tracePt t="40062" x="4579938" y="3451225"/>
          <p14:tracePt t="40076" x="4511675" y="3451225"/>
          <p14:tracePt t="40094" x="4297363" y="3451225"/>
          <p14:tracePt t="40110" x="4229100" y="3451225"/>
          <p14:tracePt t="40126" x="4130675" y="3451225"/>
          <p14:tracePt t="40143" x="4122738" y="3451225"/>
          <p14:tracePt t="40223" x="4130675" y="3451225"/>
          <p14:tracePt t="40230" x="4144963" y="3451225"/>
          <p14:tracePt t="40239" x="4160838" y="3451225"/>
          <p14:tracePt t="40246" x="4191000" y="3451225"/>
          <p14:tracePt t="40260" x="4221163" y="3451225"/>
          <p14:tracePt t="40277" x="4335463" y="3451225"/>
          <p14:tracePt t="40294" x="4564063" y="3451225"/>
          <p14:tracePt t="40310" x="4648200" y="3451225"/>
          <p14:tracePt t="40327" x="4822825" y="3451225"/>
          <p14:tracePt t="40343" x="4830763" y="3451225"/>
          <p14:tracePt t="40382" x="4822825" y="3436938"/>
          <p14:tracePt t="40393" x="4792663" y="3429000"/>
          <p14:tracePt t="40410" x="4694238" y="3398838"/>
          <p14:tracePt t="40427" x="4572000" y="3398838"/>
          <p14:tracePt t="40443" x="4479925" y="3398838"/>
          <p14:tracePt t="40460" x="4473575" y="3398838"/>
          <p14:tracePt t="40510" x="4495800" y="3398838"/>
          <p14:tracePt t="40518" x="4525963" y="3406775"/>
          <p14:tracePt t="40526" x="4564063" y="3413125"/>
          <p14:tracePt t="40543" x="4587875" y="3421063"/>
          <p14:tracePt t="40647" x="4579938" y="3421063"/>
          <p14:tracePt t="40799" x="4572000" y="3421063"/>
          <p14:tracePt t="40823" x="4579938" y="3429000"/>
          <p14:tracePt t="40830" x="4587875" y="3444875"/>
          <p14:tracePt t="40839" x="4594225" y="3451225"/>
          <p14:tracePt t="40846" x="4602163" y="3459163"/>
          <p14:tracePt t="40860" x="4610100" y="3459163"/>
          <p14:tracePt t="40877" x="4632325" y="3475038"/>
          <p14:tracePt t="40893" x="4648200" y="3482975"/>
          <p14:tracePt t="41582" x="4656138" y="3475038"/>
          <p14:tracePt t="41590" x="4670425" y="3467100"/>
          <p14:tracePt t="41599" x="4708525" y="3436938"/>
          <p14:tracePt t="41610" x="4740275" y="3421063"/>
          <p14:tracePt t="41627" x="4778375" y="3382963"/>
          <p14:tracePt t="41644" x="4792663" y="3344863"/>
          <p14:tracePt t="41660" x="4792663" y="3298825"/>
          <p14:tracePt t="41677" x="4770438" y="3254375"/>
          <p14:tracePt t="41694" x="4664075" y="3192463"/>
          <p14:tracePt t="41710" x="4321175" y="3132138"/>
          <p14:tracePt t="41727" x="4030663" y="3132138"/>
          <p14:tracePt t="41744" x="3741738" y="3192463"/>
          <p14:tracePt t="41760" x="3543300" y="3344863"/>
          <p14:tracePt t="41777" x="3475038" y="3475038"/>
          <p14:tracePt t="41794" x="3475038" y="3573463"/>
          <p14:tracePt t="41810" x="3581400" y="3673475"/>
          <p14:tracePt t="41827" x="3840163" y="3717925"/>
          <p14:tracePt t="41844" x="4351338" y="3717925"/>
          <p14:tracePt t="41860" x="4732338" y="3673475"/>
          <p14:tracePt t="41878" x="4922838" y="3527425"/>
          <p14:tracePt t="41894" x="4930775" y="3489325"/>
          <p14:tracePt t="41910" x="4876800" y="3336925"/>
          <p14:tracePt t="41927" x="4686300" y="3200400"/>
          <p14:tracePt t="41944" x="4359275" y="3124200"/>
          <p14:tracePt t="41960" x="4098925" y="3116263"/>
          <p14:tracePt t="41977" x="3970338" y="3146425"/>
          <p14:tracePt t="41994" x="3902075" y="3238500"/>
          <p14:tracePt t="42011" x="3902075" y="3330575"/>
          <p14:tracePt t="42027" x="4008438" y="3421063"/>
          <p14:tracePt t="42044" x="4213225" y="3436938"/>
          <p14:tracePt t="42061" x="4533900" y="3421063"/>
          <p14:tracePt t="42078" x="4822825" y="3260725"/>
          <p14:tracePt t="42094" x="4860925" y="3170238"/>
          <p14:tracePt t="42111" x="4846638" y="3063875"/>
          <p14:tracePt t="42127" x="4702175" y="2963863"/>
          <p14:tracePt t="42144" x="4435475" y="2911475"/>
          <p14:tracePt t="42161" x="4160838" y="2895600"/>
          <p14:tracePt t="42177" x="3984625" y="3001963"/>
          <p14:tracePt t="42194" x="3946525" y="3146425"/>
          <p14:tracePt t="42211" x="3978275" y="3254375"/>
          <p14:tracePt t="42227" x="4068763" y="3314700"/>
          <p14:tracePt t="42244" x="4359275" y="3314700"/>
          <p14:tracePt t="42261" x="4632325" y="3284538"/>
          <p14:tracePt t="42278" x="4754563" y="3192463"/>
          <p14:tracePt t="42294" x="4754563" y="3154363"/>
          <p14:tracePt t="42311" x="4686300" y="3101975"/>
          <p14:tracePt t="42327" x="4610100" y="3070225"/>
          <p14:tracePt t="42344" x="4572000" y="3055938"/>
          <p14:tracePt t="42361" x="4564063" y="3055938"/>
          <p14:tracePt t="42377" x="4564063" y="3078163"/>
          <p14:tracePt t="42394" x="4564063" y="3108325"/>
          <p14:tracePt t="42411" x="4572000" y="3132138"/>
          <p14:tracePt t="42583" x="4579938" y="3132138"/>
          <p14:tracePt t="42591" x="4602163" y="3140075"/>
          <p14:tracePt t="42598" x="4632325" y="3140075"/>
          <p14:tracePt t="42611" x="4678363" y="3162300"/>
          <p14:tracePt t="42627" x="4945063" y="3178175"/>
          <p14:tracePt t="42644" x="5540375" y="3178175"/>
          <p14:tracePt t="42661" x="6142038" y="3178175"/>
          <p14:tracePt t="42677" x="6705600" y="3009900"/>
          <p14:tracePt t="42694" x="7094538" y="2827338"/>
          <p14:tracePt t="42711" x="7185025" y="2743200"/>
          <p14:tracePt t="42727" x="7185025" y="2713038"/>
          <p14:tracePt t="42744" x="7185025" y="2674938"/>
          <p14:tracePt t="42761" x="7185025" y="2659063"/>
          <p14:tracePt t="42777" x="7185025" y="2644775"/>
          <p14:tracePt t="42794" x="7185025" y="2636838"/>
          <p14:tracePt t="42811" x="7200900" y="2620963"/>
          <p14:tracePt t="42827" x="7223125" y="2606675"/>
          <p14:tracePt t="42844" x="7254875" y="2606675"/>
          <p14:tracePt t="42862" x="7323138" y="2606675"/>
          <p14:tracePt t="42878" x="7391400" y="2606675"/>
          <p14:tracePt t="42894" x="7459663" y="2606675"/>
          <p14:tracePt t="42911" x="7521575" y="2606675"/>
          <p14:tracePt t="42927" x="7543800" y="2590800"/>
          <p14:tracePt t="42944" x="7551738" y="2590800"/>
          <p14:tracePt t="42961" x="7559675" y="2582863"/>
          <p14:tracePt t="42978" x="7566025" y="2574925"/>
          <p14:tracePt t="43011" x="7566025" y="2568575"/>
          <p14:tracePt t="43028" x="7573963" y="2560638"/>
          <p14:tracePt t="43044" x="7573963" y="2552700"/>
          <p14:tracePt t="43062" x="7573963" y="2544763"/>
          <p14:tracePt t="43078" x="7573963" y="2536825"/>
          <p14:tracePt t="43094" x="7543800" y="2506663"/>
          <p14:tracePt t="43111" x="7505700" y="2476500"/>
          <p14:tracePt t="43128" x="7467600" y="2460625"/>
          <p14:tracePt t="43144" x="7451725" y="2446338"/>
          <p14:tracePt t="43161" x="7421563" y="2430463"/>
          <p14:tracePt t="43178" x="7399338" y="2416175"/>
          <p14:tracePt t="43194" x="7361238" y="2392363"/>
          <p14:tracePt t="43211" x="7292975" y="2362200"/>
          <p14:tracePt t="43228" x="7246938" y="2354263"/>
          <p14:tracePt t="43244" x="7208838" y="2339975"/>
          <p14:tracePt t="43261" x="7178675" y="2339975"/>
          <p14:tracePt t="43278" x="7124700" y="2339975"/>
          <p14:tracePt t="43294" x="7056438" y="2346325"/>
          <p14:tracePt t="43311" x="7002463" y="2384425"/>
          <p14:tracePt t="43328" x="6926263" y="2454275"/>
          <p14:tracePt t="43344" x="6858000" y="2544763"/>
          <p14:tracePt t="43361" x="6819900" y="2651125"/>
          <p14:tracePt t="43378" x="6804025" y="2743200"/>
          <p14:tracePt t="43394" x="6811963" y="2857500"/>
          <p14:tracePt t="43411" x="6896100" y="2949575"/>
          <p14:tracePt t="43414" x="6956425" y="2994025"/>
          <p14:tracePt t="43428" x="7040563" y="3040063"/>
          <p14:tracePt t="43444" x="7246938" y="3070225"/>
          <p14:tracePt t="43462" x="7658100" y="3070225"/>
          <p14:tracePt t="43478" x="7726363" y="3070225"/>
          <p14:tracePt t="43494" x="7916863" y="2941638"/>
          <p14:tracePt t="43511" x="7947025" y="2827338"/>
          <p14:tracePt t="43528" x="7932738" y="2689225"/>
          <p14:tracePt t="43545" x="7802563" y="2530475"/>
          <p14:tracePt t="43561" x="7573963" y="2346325"/>
          <p14:tracePt t="43578" x="7277100" y="2209800"/>
          <p14:tracePt t="43594" x="6972300" y="2133600"/>
          <p14:tracePt t="43611" x="6743700" y="2111375"/>
          <p14:tracePt t="43628" x="6569075" y="2125663"/>
          <p14:tracePt t="43644" x="6461125" y="2201863"/>
          <p14:tracePt t="43662" x="6370638" y="2378075"/>
          <p14:tracePt t="43678" x="6370638" y="2498725"/>
          <p14:tracePt t="43694" x="6392863" y="2598738"/>
          <p14:tracePt t="43711" x="6492875" y="2689225"/>
          <p14:tracePt t="43728" x="6629400" y="2735263"/>
          <p14:tracePt t="43744" x="6819900" y="2759075"/>
          <p14:tracePt t="43761" x="7010400" y="2759075"/>
          <p14:tracePt t="43778" x="7178675" y="2713038"/>
          <p14:tracePt t="43794" x="7239000" y="2667000"/>
          <p14:tracePt t="43811" x="7246938" y="2628900"/>
          <p14:tracePt t="43828" x="7223125" y="2560638"/>
          <p14:tracePt t="43844" x="7086600" y="2484438"/>
          <p14:tracePt t="43862" x="6759575" y="2422525"/>
          <p14:tracePt t="43878" x="6651625" y="2422525"/>
          <p14:tracePt t="43894" x="6400800" y="2446338"/>
          <p14:tracePt t="43911" x="6308725" y="2530475"/>
          <p14:tracePt t="43928" x="6240463" y="2644775"/>
          <p14:tracePt t="43945" x="6218238" y="2797175"/>
          <p14:tracePt t="43961" x="6156325" y="2963863"/>
          <p14:tracePt t="43978" x="6096000" y="3140075"/>
          <p14:tracePt t="43995" x="5973763" y="3314700"/>
          <p14:tracePt t="44011" x="5799138" y="3459163"/>
          <p14:tracePt t="44028" x="5578475" y="3565525"/>
          <p14:tracePt t="44045" x="5380038" y="3627438"/>
          <p14:tracePt t="44062" x="5189538" y="3635375"/>
          <p14:tracePt t="44078" x="5159375" y="3611563"/>
          <p14:tracePt t="44095" x="5151438" y="3581400"/>
          <p14:tracePt t="44111" x="5151438" y="3527425"/>
          <p14:tracePt t="44128" x="5151438" y="3459163"/>
          <p14:tracePt t="44145" x="5181600" y="3406775"/>
          <p14:tracePt t="44161" x="5273675" y="3344863"/>
          <p14:tracePt t="44178" x="5380038" y="3306763"/>
          <p14:tracePt t="44195" x="5478463" y="3298825"/>
          <p14:tracePt t="44211" x="5562600" y="3298825"/>
          <p14:tracePt t="44228" x="5592763" y="3298825"/>
          <p14:tracePt t="44245" x="5608638" y="3298825"/>
          <p14:tracePt t="44295" x="5584825" y="3298825"/>
          <p14:tracePt t="44303" x="5578475" y="3292475"/>
          <p14:tracePt t="44311" x="5546725" y="3292475"/>
          <p14:tracePt t="44328" x="5478463" y="3276600"/>
          <p14:tracePt t="44345" x="5326063" y="3268663"/>
          <p14:tracePt t="44361" x="5151438" y="3230563"/>
          <p14:tracePt t="44378" x="5059363" y="3230563"/>
          <p14:tracePt t="44395" x="5037138" y="3230563"/>
          <p14:tracePt t="44411" x="5045075" y="3254375"/>
          <p14:tracePt t="44414" x="5067300" y="3284538"/>
          <p14:tracePt t="44428" x="5113338" y="3306763"/>
          <p14:tracePt t="44445" x="5295900" y="3375025"/>
          <p14:tracePt t="44462" x="5867400" y="3451225"/>
          <p14:tracePt t="44478" x="6096000" y="3475038"/>
          <p14:tracePt t="44495" x="6156325" y="3475038"/>
          <p14:tracePt t="44528" x="6142038" y="3444875"/>
          <p14:tracePt t="44545" x="6027738" y="3398838"/>
          <p14:tracePt t="44561" x="5837238" y="3330575"/>
          <p14:tracePt t="44578" x="5737225" y="3322638"/>
          <p14:tracePt t="44595" x="5730875" y="3322638"/>
          <p14:tracePt t="44611" x="5722938" y="3322638"/>
          <p14:tracePt t="44628" x="5745163" y="3344863"/>
          <p14:tracePt t="44645" x="5867400" y="3368675"/>
          <p14:tracePt t="44662" x="6111875" y="3390900"/>
          <p14:tracePt t="44678" x="6142038" y="3390900"/>
          <p14:tracePt t="44695" x="6142038" y="3375025"/>
          <p14:tracePt t="44712" x="6096000" y="3322638"/>
          <p14:tracePt t="44728" x="5883275" y="3254375"/>
          <p14:tracePt t="44745" x="5546725" y="3184525"/>
          <p14:tracePt t="44761" x="5311775" y="3170238"/>
          <p14:tracePt t="44778" x="5203825" y="3170238"/>
          <p14:tracePt t="44811" x="5197475" y="3170238"/>
          <p14:tracePt t="44828" x="5273675" y="3184525"/>
          <p14:tracePt t="44845" x="5402263" y="3222625"/>
          <p14:tracePt t="44862" x="5540375" y="3230563"/>
          <p14:tracePt t="44926" x="5516563" y="3230563"/>
          <p14:tracePt t="44935" x="5502275" y="3230563"/>
          <p14:tracePt t="44950" x="5486400" y="3238500"/>
          <p14:tracePt t="44962" x="5464175" y="3254375"/>
          <p14:tracePt t="44978" x="5440363" y="3314700"/>
          <p14:tracePt t="44995" x="5440363" y="3375025"/>
          <p14:tracePt t="45012" x="5440363" y="3475038"/>
          <p14:tracePt t="45028" x="5502275" y="3551238"/>
          <p14:tracePt t="45045" x="5600700" y="3597275"/>
          <p14:tracePt t="45062" x="5775325" y="3611563"/>
          <p14:tracePt t="45078" x="5829300" y="3611563"/>
          <p14:tracePt t="45095" x="5851525" y="3581400"/>
          <p14:tracePt t="45112" x="5851525" y="3513138"/>
          <p14:tracePt t="45128" x="5851525" y="3429000"/>
          <p14:tracePt t="45145" x="5791200" y="3306763"/>
          <p14:tracePt t="45162" x="5722938" y="3216275"/>
          <p14:tracePt t="45178" x="5715000" y="3200400"/>
          <p14:tracePt t="45222" x="5715000" y="3192463"/>
          <p14:tracePt t="45230" x="5722938" y="3192463"/>
          <p14:tracePt t="45246" x="5745163" y="3192463"/>
          <p14:tracePt t="45262" x="5753100" y="3192463"/>
          <p14:tracePt t="45278" x="5768975" y="3230563"/>
          <p14:tracePt t="45295" x="5775325" y="3260725"/>
          <p14:tracePt t="45312" x="5775325" y="3306763"/>
          <p14:tracePt t="45328" x="5775325" y="3336925"/>
          <p14:tracePt t="45345" x="5791200" y="3360738"/>
          <p14:tracePt t="45362" x="5791200" y="3375025"/>
          <p14:tracePt t="45422" x="5783263" y="3368675"/>
          <p14:tracePt t="45431" x="5768975" y="3360738"/>
          <p14:tracePt t="45439" x="5768975" y="3352800"/>
          <p14:tracePt t="45447" x="5761038" y="3352800"/>
          <p14:tracePt t="45662" x="5761038" y="3344863"/>
          <p14:tracePt t="45671" x="5761038" y="3336925"/>
          <p14:tracePt t="45679" x="5761038" y="3330575"/>
          <p14:tracePt t="45695" x="5761038" y="3322638"/>
          <p14:tracePt t="45767" x="5753100" y="3314700"/>
          <p14:tracePt t="45774" x="5745163" y="3314700"/>
          <p14:tracePt t="45782" x="5745163" y="3330575"/>
          <p14:tracePt t="45795" x="5730875" y="3360738"/>
          <p14:tracePt t="45812" x="5699125" y="3444875"/>
          <p14:tracePt t="45829" x="5654675" y="3565525"/>
          <p14:tracePt t="45846" x="5592763" y="3741738"/>
          <p14:tracePt t="45862" x="5554663" y="3886200"/>
          <p14:tracePt t="45879" x="5516563" y="4008438"/>
          <p14:tracePt t="45895" x="5494338" y="4114800"/>
          <p14:tracePt t="45912" x="5470525" y="4198938"/>
          <p14:tracePt t="45929" x="5464175" y="4251325"/>
          <p14:tracePt t="45945" x="5464175" y="4289425"/>
          <p14:tracePt t="45962" x="5448300" y="4305300"/>
          <p14:tracePt t="45979" x="5448300" y="4327525"/>
          <p14:tracePt t="45995" x="5448300" y="4365625"/>
          <p14:tracePt t="46012" x="5440363" y="4411663"/>
          <p14:tracePt t="46029" x="5432425" y="4427538"/>
          <p14:tracePt t="46087" x="5432425" y="4435475"/>
          <p14:tracePt t="46119" x="5426075" y="4435475"/>
          <p14:tracePt t="46134" x="5426075" y="4427538"/>
          <p14:tracePt t="46142" x="5426075" y="4419600"/>
          <p14:tracePt t="46150" x="5426075" y="4397375"/>
          <p14:tracePt t="46162" x="5426075" y="4373563"/>
          <p14:tracePt t="46179" x="5426075" y="4321175"/>
          <p14:tracePt t="46195" x="5426075" y="4275138"/>
          <p14:tracePt t="46212" x="5418138" y="4237038"/>
          <p14:tracePt t="46229" x="5418138" y="4221163"/>
          <p14:tracePt t="46245" x="5418138" y="4213225"/>
          <p14:tracePt t="46262" x="5418138" y="4206875"/>
          <p14:tracePt t="46375" x="5410200" y="4198938"/>
          <p14:tracePt t="46424" x="5402263" y="4198938"/>
          <p14:tracePt t="46438" x="5394325" y="4198938"/>
          <p14:tracePt t="46454" x="5387975" y="4206875"/>
          <p14:tracePt t="46470" x="5380038" y="4206875"/>
          <p14:tracePt t="46486" x="5364163" y="4213225"/>
          <p14:tracePt t="46503" x="5356225" y="4213225"/>
          <p14:tracePt t="46694" x="5372100" y="4213225"/>
          <p14:tracePt t="46710" x="5380038" y="4221163"/>
          <p14:tracePt t="46726" x="5402263" y="4221163"/>
          <p14:tracePt t="46735" x="5410200" y="4221163"/>
          <p14:tracePt t="46746" x="5426075" y="4221163"/>
          <p14:tracePt t="46762" x="5456238" y="4221163"/>
          <p14:tracePt t="46779" x="5486400" y="4198938"/>
          <p14:tracePt t="46796" x="5502275" y="4191000"/>
          <p14:tracePt t="46812" x="5508625" y="4191000"/>
          <p14:tracePt t="46829" x="5516563" y="4175125"/>
          <p14:tracePt t="46846" x="5524500" y="4168775"/>
          <p14:tracePt t="47503" x="5532438" y="4168775"/>
          <p14:tracePt t="47519" x="5546725" y="4160838"/>
          <p14:tracePt t="47527" x="5584825" y="4137025"/>
          <p14:tracePt t="47534" x="5616575" y="4122738"/>
          <p14:tracePt t="47546" x="5668963" y="4098925"/>
          <p14:tracePt t="47562" x="5799138" y="4008438"/>
          <p14:tracePt t="47579" x="5921375" y="3908425"/>
          <p14:tracePt t="47596" x="6003925" y="3825875"/>
          <p14:tracePt t="47613" x="6049963" y="3749675"/>
          <p14:tracePt t="47630" x="6088063" y="3635375"/>
          <p14:tracePt t="47646" x="6103938" y="3565525"/>
          <p14:tracePt t="47663" x="6103938" y="3505200"/>
          <p14:tracePt t="47679" x="6111875" y="3429000"/>
          <p14:tracePt t="47696" x="6126163" y="3390900"/>
          <p14:tracePt t="47713" x="6134100" y="3368675"/>
          <p14:tracePt t="47729" x="6134100" y="3352800"/>
          <p14:tracePt t="47763" x="6142038" y="3344863"/>
          <p14:tracePt t="47790" x="6149975" y="3344863"/>
          <p14:tracePt t="48199" x="6142038" y="3344863"/>
          <p14:tracePt t="48702" x="6134100" y="3344863"/>
          <p14:tracePt t="48726" x="6126163" y="3344863"/>
          <p14:tracePt t="49830" x="6111875" y="3344863"/>
          <p14:tracePt t="49838" x="6080125" y="3375025"/>
          <p14:tracePt t="49847" x="6057900" y="3413125"/>
          <p14:tracePt t="49863" x="5989638" y="3482975"/>
          <p14:tracePt t="49880" x="5897563" y="3589338"/>
          <p14:tracePt t="49897" x="5775325" y="3695700"/>
          <p14:tracePt t="49913" x="5684838" y="3763963"/>
          <p14:tracePt t="49930" x="5646738" y="3794125"/>
          <p14:tracePt t="49947" x="5638800" y="3802063"/>
          <p14:tracePt t="49963" x="5622925" y="3810000"/>
          <p14:tracePt t="50047" x="5616575" y="3817938"/>
          <p14:tracePt t="50086" x="5600700" y="3825875"/>
          <p14:tracePt t="50095" x="5600700" y="3832225"/>
          <p14:tracePt t="50102" x="5592763" y="3848100"/>
          <p14:tracePt t="50113" x="5584825" y="3856038"/>
          <p14:tracePt t="50130" x="5546725" y="3908425"/>
          <p14:tracePt t="50147" x="5508625" y="3984625"/>
          <p14:tracePt t="50163" x="5464175" y="4060825"/>
          <p14:tracePt t="50180" x="5432425" y="4130675"/>
          <p14:tracePt t="50197" x="5410200" y="4168775"/>
          <p14:tracePt t="50214" x="5394325" y="4206875"/>
          <p14:tracePt t="50230" x="5387975" y="4213225"/>
          <p14:tracePt t="50247" x="5380038" y="4221163"/>
          <p14:tracePt t="50280" x="5372100" y="4221163"/>
          <p14:tracePt t="50297" x="5356225" y="4198938"/>
          <p14:tracePt t="50330" x="5341938" y="4175125"/>
          <p14:tracePt t="50347" x="5334000" y="4168775"/>
          <p14:tracePt t="50363" x="5318125" y="4152900"/>
          <p14:tracePt t="50380" x="5311775" y="4152900"/>
          <p14:tracePt t="50462" x="5303838" y="4152900"/>
          <p14:tracePt t="50470" x="5303838" y="4168775"/>
          <p14:tracePt t="50486" x="5303838" y="4183063"/>
          <p14:tracePt t="50497" x="5326063" y="4206875"/>
          <p14:tracePt t="50514" x="5356225" y="4213225"/>
          <p14:tracePt t="50530" x="5394325" y="4213225"/>
          <p14:tracePt t="50547" x="5464175" y="4213225"/>
          <p14:tracePt t="50564" x="5508625" y="4198938"/>
          <p14:tracePt t="50580" x="5562600" y="4160838"/>
          <p14:tracePt t="50597" x="5584825" y="4106863"/>
          <p14:tracePt t="50614" x="5592763" y="4054475"/>
          <p14:tracePt t="50630" x="5592763" y="4008438"/>
          <p14:tracePt t="50647" x="5592763" y="4000500"/>
          <p14:tracePt t="51750" x="5592763" y="4008438"/>
          <p14:tracePt t="51759" x="5584825" y="4038600"/>
          <p14:tracePt t="51766" x="5578475" y="4054475"/>
          <p14:tracePt t="51781" x="5570538" y="4076700"/>
          <p14:tracePt t="51797" x="5546725" y="4137025"/>
          <p14:tracePt t="51814" x="5524500" y="4183063"/>
          <p14:tracePt t="51831" x="5516563" y="4191000"/>
          <p14:tracePt t="51864" x="5508625" y="4198938"/>
          <p14:tracePt t="51894" x="5508625" y="4206875"/>
          <p14:tracePt t="51902" x="5502275" y="4206875"/>
          <p14:tracePt t="51914" x="5494338" y="4206875"/>
          <p14:tracePt t="51931" x="5478463" y="4206875"/>
          <p14:tracePt t="51947" x="5464175" y="4206875"/>
          <p14:tracePt t="51950" x="5448300" y="4206875"/>
          <p14:tracePt t="51964" x="5426075" y="4206875"/>
          <p14:tracePt t="51981" x="5387975" y="4191000"/>
          <p14:tracePt t="51997" x="5341938" y="4183063"/>
          <p14:tracePt t="52014" x="5235575" y="4175125"/>
          <p14:tracePt t="52031" x="5143500" y="4175125"/>
          <p14:tracePt t="52047" x="5029200" y="4160838"/>
          <p14:tracePt t="52064" x="4914900" y="4152900"/>
          <p14:tracePt t="52081" x="4822825" y="4152900"/>
          <p14:tracePt t="52097" x="4732338" y="4152900"/>
          <p14:tracePt t="52114" x="4648200" y="4152900"/>
          <p14:tracePt t="52131" x="4594225" y="4152900"/>
          <p14:tracePt t="52147" x="4549775" y="4152900"/>
          <p14:tracePt t="52164" x="4541838" y="4152900"/>
          <p14:tracePt t="52181" x="4533900" y="4152900"/>
          <p14:tracePt t="52206" x="4518025" y="4152900"/>
          <p14:tracePt t="52215" x="4511675" y="4152900"/>
          <p14:tracePt t="52231" x="4465638" y="4152900"/>
          <p14:tracePt t="52247" x="4435475" y="4152900"/>
          <p14:tracePt t="52264" x="4411663" y="4152900"/>
          <p14:tracePt t="52281" x="4389438" y="4152900"/>
          <p14:tracePt t="52314" x="4381500" y="4144963"/>
          <p14:tracePt t="52334" x="4381500" y="4137025"/>
          <p14:tracePt t="52367" x="4381500" y="4130675"/>
          <p14:tracePt t="52374" x="4373563" y="4130675"/>
          <p14:tracePt t="52383" x="4373563" y="4114800"/>
          <p14:tracePt t="52398" x="4373563" y="4098925"/>
          <p14:tracePt t="52414" x="4373563" y="4076700"/>
          <p14:tracePt t="52431" x="4373563" y="4060825"/>
          <p14:tracePt t="52447" x="4373563" y="4030663"/>
          <p14:tracePt t="52464" x="4373563" y="4000500"/>
          <p14:tracePt t="52481" x="4373563" y="3970338"/>
          <p14:tracePt t="52497" x="4373563" y="3878263"/>
          <p14:tracePt t="52514" x="4373563" y="3749675"/>
          <p14:tracePt t="52531" x="4373563" y="3611563"/>
          <p14:tracePt t="52548" x="4373563" y="3521075"/>
          <p14:tracePt t="52564" x="4359275" y="3436938"/>
          <p14:tracePt t="52582" x="4359275" y="3390900"/>
          <p14:tracePt t="52598" x="4359275" y="3375025"/>
          <p14:tracePt t="52614" x="4359275" y="3344863"/>
          <p14:tracePt t="52631" x="4351338" y="3336925"/>
          <p14:tracePt t="52648" x="4351338" y="3330575"/>
          <p14:tracePt t="52719" x="4351338" y="3322638"/>
          <p14:tracePt t="52822" x="4351338" y="3330575"/>
          <p14:tracePt t="52830" x="4351338" y="3336925"/>
          <p14:tracePt t="52839" x="4351338" y="3382963"/>
          <p14:tracePt t="52848" x="4351338" y="3429000"/>
          <p14:tracePt t="52864" x="4365625" y="3475038"/>
          <p14:tracePt t="52881" x="4381500" y="3497263"/>
          <p14:tracePt t="52898" x="4397375" y="3513138"/>
          <p14:tracePt t="52914" x="4411663" y="3513138"/>
          <p14:tracePt t="52931" x="4427538" y="3513138"/>
          <p14:tracePt t="52948" x="4449763" y="3513138"/>
          <p14:tracePt t="52951" x="4473575" y="3505200"/>
          <p14:tracePt t="52964" x="4495800" y="3489325"/>
          <p14:tracePt t="52982" x="4533900" y="3444875"/>
          <p14:tracePt t="52998" x="4549775" y="3421063"/>
          <p14:tracePt t="53046" x="4556125" y="3406775"/>
          <p14:tracePt t="53054" x="4564063" y="3398838"/>
          <p14:tracePt t="53064" x="4579938" y="3390900"/>
          <p14:tracePt t="53081" x="4610100" y="3375025"/>
          <p14:tracePt t="53098" x="4664075" y="3336925"/>
          <p14:tracePt t="53114" x="4724400" y="3330575"/>
          <p14:tracePt t="53131" x="4800600" y="3314700"/>
          <p14:tracePt t="53148" x="4846638" y="3306763"/>
          <p14:tracePt t="53164" x="4876800" y="3306763"/>
          <p14:tracePt t="53230" x="4884738" y="3306763"/>
          <p14:tracePt t="53238" x="4892675" y="3306763"/>
          <p14:tracePt t="53248" x="4899025" y="3306763"/>
          <p14:tracePt t="53264" x="4922838" y="3330575"/>
          <p14:tracePt t="53281" x="4945063" y="3375025"/>
          <p14:tracePt t="53298" x="4968875" y="3406775"/>
          <p14:tracePt t="53382" x="4960938" y="3406775"/>
          <p14:tracePt t="53390" x="4937125" y="3406775"/>
          <p14:tracePt t="53399" x="4914900" y="3406775"/>
          <p14:tracePt t="53414" x="4876800" y="3398838"/>
          <p14:tracePt t="53431" x="4854575" y="3398838"/>
          <p14:tracePt t="53448" x="4822825" y="3451225"/>
          <p14:tracePt t="53465" x="4792663" y="3527425"/>
          <p14:tracePt t="53481" x="4784725" y="3641725"/>
          <p14:tracePt t="53498" x="4784725" y="3794125"/>
          <p14:tracePt t="53515" x="4784725" y="3908425"/>
          <p14:tracePt t="53531" x="4830763" y="4016375"/>
          <p14:tracePt t="53548" x="4860925" y="4084638"/>
          <p14:tracePt t="53565" x="4876800" y="4114800"/>
          <p14:tracePt t="53663" x="4876800" y="4122738"/>
          <p14:tracePt t="53678" x="4860925" y="4137025"/>
          <p14:tracePt t="53695" x="4854575" y="4144963"/>
          <p14:tracePt t="53766" x="4854575" y="4152900"/>
          <p14:tracePt t="53774" x="4854575" y="4160838"/>
          <p14:tracePt t="53790" x="4854575" y="4168775"/>
          <p14:tracePt t="53807" x="4854575" y="4175125"/>
          <p14:tracePt t="53823" x="4860925" y="4183063"/>
          <p14:tracePt t="53831" x="4876800" y="4198938"/>
          <p14:tracePt t="53848" x="4884738" y="4198938"/>
          <p14:tracePt t="53918" x="4899025" y="4198938"/>
          <p14:tracePt t="53926" x="4922838" y="4198938"/>
          <p14:tracePt t="53934" x="4960938" y="4191000"/>
          <p14:tracePt t="53948" x="5013325" y="4183063"/>
          <p14:tracePt t="53965" x="5121275" y="4183063"/>
          <p14:tracePt t="53982" x="5227638" y="4183063"/>
          <p14:tracePt t="53998" x="5303838" y="4183063"/>
          <p14:tracePt t="54015" x="5334000" y="4183063"/>
          <p14:tracePt t="54031" x="5341938" y="4183063"/>
          <p14:tracePt t="54065" x="5356225" y="4183063"/>
          <p14:tracePt t="54086" x="5364163" y="4183063"/>
          <p14:tracePt t="54098" x="5372100" y="4183063"/>
          <p14:tracePt t="54115" x="5410200" y="4183063"/>
          <p14:tracePt t="54132" x="5448300" y="4183063"/>
          <p14:tracePt t="54148" x="5486400" y="4183063"/>
          <p14:tracePt t="54165" x="5502275" y="4183063"/>
          <p14:tracePt t="54182" x="5508625" y="4183063"/>
          <p14:tracePt t="54271" x="5486400" y="4221163"/>
          <p14:tracePt t="54278" x="5426075" y="4259263"/>
          <p14:tracePt t="54286" x="5341938" y="4305300"/>
          <p14:tracePt t="54298" x="5219700" y="4327525"/>
          <p14:tracePt t="54315" x="4716463" y="4419600"/>
          <p14:tracePt t="54332" x="4076700" y="4419600"/>
          <p14:tracePt t="54348" x="3627438" y="4389438"/>
          <p14:tracePt t="54365" x="3459163" y="4327525"/>
          <p14:tracePt t="54382" x="3459163" y="4321175"/>
          <p14:tracePt t="54398" x="3565525" y="4321175"/>
          <p14:tracePt t="54415" x="3825875" y="4321175"/>
          <p14:tracePt t="54432" x="4389438" y="4321175"/>
          <p14:tracePt t="54448" x="4906963" y="4321175"/>
          <p14:tracePt t="54465" x="5173663" y="4321175"/>
          <p14:tracePt t="54482" x="5249863" y="4321175"/>
          <p14:tracePt t="54515" x="5241925" y="4321175"/>
          <p14:tracePt t="54532" x="5173663" y="4289425"/>
          <p14:tracePt t="54548" x="5075238" y="4251325"/>
          <p14:tracePt t="54565" x="5045075" y="4244975"/>
          <p14:tracePt t="54638" x="5045075" y="4251325"/>
          <p14:tracePt t="54654" x="5045075" y="4259263"/>
          <p14:tracePt t="54678" x="5045075" y="4267200"/>
          <p14:tracePt t="54686" x="5059363" y="4283075"/>
          <p14:tracePt t="54727" x="5059363" y="4289425"/>
          <p14:tracePt t="54734" x="5059363" y="4297363"/>
          <p14:tracePt t="54742" x="5075238" y="4313238"/>
          <p14:tracePt t="54750" x="5083175" y="4321175"/>
          <p14:tracePt t="54765" x="5127625" y="4343400"/>
          <p14:tracePt t="54782" x="5227638" y="4359275"/>
          <p14:tracePt t="54798" x="5608638" y="4359275"/>
          <p14:tracePt t="54815" x="5959475" y="4321175"/>
          <p14:tracePt t="54832" x="6294438" y="4206875"/>
          <p14:tracePt t="54848" x="6423025" y="4114800"/>
          <p14:tracePt t="54865" x="6454775" y="4068763"/>
          <p14:tracePt t="54882" x="6454775" y="4022725"/>
          <p14:tracePt t="54898" x="6378575" y="3902075"/>
          <p14:tracePt t="54915" x="6270625" y="3763963"/>
          <p14:tracePt t="54932" x="6134100" y="3627438"/>
          <p14:tracePt t="54948" x="6065838" y="3543300"/>
          <p14:tracePt t="54965" x="6057900" y="3527425"/>
          <p14:tracePt t="54983" x="6057900" y="3521075"/>
          <p14:tracePt t="54999" x="6057900" y="3513138"/>
          <p14:tracePt t="55015" x="6096000" y="3497263"/>
          <p14:tracePt t="55032" x="6164263" y="3489325"/>
          <p14:tracePt t="55049" x="6256338" y="3475038"/>
          <p14:tracePt t="55065" x="6370638" y="3451225"/>
          <p14:tracePt t="55082" x="6477000" y="3436938"/>
          <p14:tracePt t="55099" x="6530975" y="3413125"/>
          <p14:tracePt t="55134" x="6537325" y="3406775"/>
          <p14:tracePt t="55150" x="6537325" y="3398838"/>
          <p14:tracePt t="55165" x="6523038" y="3382963"/>
          <p14:tracePt t="55182" x="6461125" y="3360738"/>
          <p14:tracePt t="55199" x="6400800" y="3352800"/>
          <p14:tracePt t="55215" x="6308725" y="3336925"/>
          <p14:tracePt t="55232" x="6232525" y="3322638"/>
          <p14:tracePt t="55249" x="6188075" y="3306763"/>
          <p14:tracePt t="55399" x="6188075" y="3298825"/>
          <p14:tracePt t="55406" x="6188075" y="3238500"/>
          <p14:tracePt t="55415" x="6188075" y="3162300"/>
          <p14:tracePt t="55432" x="6188075" y="2994025"/>
          <p14:tracePt t="55449" x="6164263" y="2911475"/>
          <p14:tracePt t="55466" x="6156325" y="2841625"/>
          <p14:tracePt t="55482" x="6156325" y="2803525"/>
          <p14:tracePt t="55499" x="6156325" y="2765425"/>
          <p14:tracePt t="55515" x="6156325" y="2735263"/>
          <p14:tracePt t="55532" x="6156325" y="2689225"/>
          <p14:tracePt t="55549" x="6156325" y="2651125"/>
          <p14:tracePt t="55566" x="6164263" y="2620963"/>
          <p14:tracePt t="55582" x="6172200" y="2560638"/>
          <p14:tracePt t="55599" x="6194425" y="2514600"/>
          <p14:tracePt t="55615" x="6194425" y="2484438"/>
          <p14:tracePt t="55632" x="6202363" y="2468563"/>
          <p14:tracePt t="55649" x="6202363" y="2460625"/>
          <p14:tracePt t="55665" x="6218238" y="2446338"/>
          <p14:tracePt t="55682" x="6226175" y="2446338"/>
          <p14:tracePt t="55698" x="6270625" y="2446338"/>
          <p14:tracePt t="55715" x="6332538" y="2446338"/>
          <p14:tracePt t="55732" x="6416675" y="2460625"/>
          <p14:tracePt t="55749" x="6537325" y="2498725"/>
          <p14:tracePt t="55766" x="6765925" y="2560638"/>
          <p14:tracePt t="55782" x="6942138" y="2628900"/>
          <p14:tracePt t="55799" x="7078663" y="2667000"/>
          <p14:tracePt t="55815" x="7178675" y="2682875"/>
          <p14:tracePt t="55832" x="7208838" y="2682875"/>
          <p14:tracePt t="55849" x="7223125" y="2682875"/>
          <p14:tracePt t="55866" x="7231063" y="2674938"/>
          <p14:tracePt t="55882" x="7231063" y="2636838"/>
          <p14:tracePt t="55899" x="7231063" y="2598738"/>
          <p14:tracePt t="55915" x="7231063" y="2574925"/>
          <p14:tracePt t="55932" x="7231063" y="2552700"/>
          <p14:tracePt t="55966" x="7231063" y="2544763"/>
          <p14:tracePt t="55983" x="7239000" y="2544763"/>
          <p14:tracePt t="55999" x="7277100" y="2544763"/>
          <p14:tracePt t="56015" x="7331075" y="2544763"/>
          <p14:tracePt t="56032" x="7361238" y="2544763"/>
          <p14:tracePt t="56174" x="7353300" y="2544763"/>
          <p14:tracePt t="56183" x="7345363" y="2582863"/>
          <p14:tracePt t="56190" x="7323138" y="2659063"/>
          <p14:tracePt t="56199" x="7307263" y="2727325"/>
          <p14:tracePt t="56216" x="7239000" y="2925763"/>
          <p14:tracePt t="56232" x="7178675" y="3170238"/>
          <p14:tracePt t="56249" x="7116763" y="3322638"/>
          <p14:tracePt t="56266" x="7070725" y="3429000"/>
          <p14:tracePt t="56282" x="7032625" y="3467100"/>
          <p14:tracePt t="56299" x="6994525" y="3497263"/>
          <p14:tracePt t="56316" x="6972300" y="3513138"/>
          <p14:tracePt t="56332" x="6964363" y="3521075"/>
          <p14:tracePt t="56447" x="6956425" y="3513138"/>
          <p14:tracePt t="56631" x="6950075" y="3527425"/>
          <p14:tracePt t="56638" x="6950075" y="3559175"/>
          <p14:tracePt t="56649" x="6942138" y="3627438"/>
          <p14:tracePt t="56666" x="6880225" y="3810000"/>
          <p14:tracePt t="56682" x="6789738" y="4038600"/>
          <p14:tracePt t="56699" x="6683375" y="4305300"/>
          <p14:tracePt t="56715" x="6621463" y="4449763"/>
          <p14:tracePt t="56732" x="6591300" y="4495800"/>
          <p14:tracePt t="56749" x="6583363" y="4511675"/>
          <p14:tracePt t="56782" x="6561138" y="4511675"/>
          <p14:tracePt t="56799" x="6530975" y="4511675"/>
          <p14:tracePt t="56816" x="6469063" y="4503738"/>
          <p14:tracePt t="56833" x="6362700" y="4449763"/>
          <p14:tracePt t="56850" x="6270625" y="4397375"/>
          <p14:tracePt t="56866" x="6194425" y="4359275"/>
          <p14:tracePt t="56883" x="6126163" y="4351338"/>
          <p14:tracePt t="56899" x="6103938" y="4351338"/>
          <p14:tracePt t="56916" x="6096000" y="4351338"/>
          <p14:tracePt t="56951" x="6096000" y="4359275"/>
          <p14:tracePt t="56990" x="6096000" y="4365625"/>
          <p14:tracePt t="56999" x="6103938" y="4365625"/>
          <p14:tracePt t="57006" x="6111875" y="4351338"/>
          <p14:tracePt t="57016" x="6118225" y="4321175"/>
          <p14:tracePt t="57033" x="6118225" y="4237038"/>
          <p14:tracePt t="57049" x="6134100" y="4160838"/>
          <p14:tracePt t="57066" x="6142038" y="4122738"/>
          <p14:tracePt t="57083" x="6142038" y="4092575"/>
          <p14:tracePt t="57099" x="6142038" y="4076700"/>
          <p14:tracePt t="57159" x="6149975" y="4076700"/>
          <p14:tracePt t="57167" x="6156325" y="4076700"/>
          <p14:tracePt t="57174" x="6164263" y="4076700"/>
          <p14:tracePt t="57190" x="6180138" y="4076700"/>
          <p14:tracePt t="57199" x="6188075" y="4076700"/>
          <p14:tracePt t="57302" x="6188075" y="4068763"/>
          <p14:tracePt t="57310" x="6194425" y="4046538"/>
          <p14:tracePt t="57318" x="6194425" y="4030663"/>
          <p14:tracePt t="57333" x="6210300" y="4016375"/>
          <p14:tracePt t="57350" x="6218238" y="3970338"/>
          <p14:tracePt t="57422" x="6226175" y="3962400"/>
          <p14:tracePt t="57430" x="6240463" y="3962400"/>
          <p14:tracePt t="57439" x="6240463" y="3978275"/>
          <p14:tracePt t="57449" x="6248400" y="4008438"/>
          <p14:tracePt t="57466" x="6278563" y="4106863"/>
          <p14:tracePt t="57483" x="6316663" y="4168775"/>
          <p14:tracePt t="57486" x="6332538" y="4191000"/>
          <p14:tracePt t="57499" x="6346825" y="4206875"/>
          <p14:tracePt t="57516" x="6362700" y="4213225"/>
          <p14:tracePt t="57533" x="6370638" y="4213225"/>
          <p14:tracePt t="57550" x="6378575" y="4213225"/>
          <p14:tracePt t="57566" x="6392863" y="4213225"/>
          <p14:tracePt t="57583" x="6408738" y="4206875"/>
          <p14:tracePt t="57599" x="6416675" y="4198938"/>
          <p14:tracePt t="57616" x="6423025" y="4191000"/>
          <p14:tracePt t="57654" x="6438900" y="4191000"/>
          <p14:tracePt t="57666" x="6446838" y="4198938"/>
          <p14:tracePt t="57683" x="6469063" y="4221163"/>
          <p14:tracePt t="57699" x="6499225" y="4244975"/>
          <p14:tracePt t="57716" x="6515100" y="4244975"/>
          <p14:tracePt t="57733" x="6530975" y="4251325"/>
          <p14:tracePt t="58134" x="6530975" y="4237038"/>
          <p14:tracePt t="58142" x="6537325" y="4206875"/>
          <p14:tracePt t="58151" x="6599238" y="4137025"/>
          <p14:tracePt t="58166" x="6705600" y="4000500"/>
          <p14:tracePt t="58183" x="6797675" y="3802063"/>
          <p14:tracePt t="58200" x="6880225" y="3589338"/>
          <p14:tracePt t="58216" x="6888163" y="3429000"/>
          <p14:tracePt t="58233" x="6888163" y="3268663"/>
          <p14:tracePt t="58250" x="6865938" y="3094038"/>
          <p14:tracePt t="58266" x="6819900" y="2941638"/>
          <p14:tracePt t="58283" x="6705600" y="2781300"/>
          <p14:tracePt t="58300" x="6569075" y="2613025"/>
          <p14:tracePt t="58316" x="6400800" y="2506663"/>
          <p14:tracePt t="58334" x="6294438" y="2430463"/>
          <p14:tracePt t="58414" x="6302375" y="2438400"/>
          <p14:tracePt t="58430" x="6308725" y="2446338"/>
          <p14:tracePt t="58439" x="6332538" y="2468563"/>
          <p14:tracePt t="58450" x="6340475" y="2476500"/>
          <p14:tracePt t="58466" x="6378575" y="2498725"/>
          <p14:tracePt t="58470" x="6416675" y="2522538"/>
          <p14:tracePt t="58483" x="6430963" y="2530475"/>
          <p14:tracePt t="58500" x="6484938" y="2536825"/>
          <p14:tracePt t="58516" x="6523038" y="2536825"/>
          <p14:tracePt t="58534" x="6545263" y="2536825"/>
          <p14:tracePt t="58550" x="6569075" y="2506663"/>
          <p14:tracePt t="58566" x="6583363" y="2476500"/>
          <p14:tracePt t="58583" x="6583363" y="2438400"/>
          <p14:tracePt t="58600" x="6569075" y="2400300"/>
          <p14:tracePt t="58617" x="6530975" y="2370138"/>
          <p14:tracePt t="58633" x="6454775" y="2332038"/>
          <p14:tracePt t="58650" x="6316663" y="2308225"/>
          <p14:tracePt t="58667" x="6096000" y="2308225"/>
          <p14:tracePt t="58683" x="5889625" y="2362200"/>
          <p14:tracePt t="58700" x="5707063" y="2522538"/>
          <p14:tracePt t="58717" x="5654675" y="2667000"/>
          <p14:tracePt t="58734" x="5699125" y="2835275"/>
          <p14:tracePt t="58750" x="5829300" y="2911475"/>
          <p14:tracePt t="58767" x="6103938" y="2941638"/>
          <p14:tracePt t="58783" x="6461125" y="2941638"/>
          <p14:tracePt t="58800" x="6675438" y="2873375"/>
          <p14:tracePt t="58817" x="6751638" y="2781300"/>
          <p14:tracePt t="58833" x="6751638" y="2697163"/>
          <p14:tracePt t="58850" x="6721475" y="2620963"/>
          <p14:tracePt t="58867" x="6599238" y="2552700"/>
          <p14:tracePt t="58883" x="6392863" y="2514600"/>
          <p14:tracePt t="58900" x="6180138" y="2506663"/>
          <p14:tracePt t="58917" x="6049963" y="2522538"/>
          <p14:tracePt t="58934" x="6011863" y="2568575"/>
          <p14:tracePt t="58950" x="6042025" y="2590800"/>
          <p14:tracePt t="58967" x="6180138" y="2606675"/>
          <p14:tracePt t="58983" x="6461125" y="2606675"/>
          <p14:tracePt t="59000" x="6607175" y="2598738"/>
          <p14:tracePt t="59017" x="6645275" y="2574925"/>
          <p14:tracePt t="59033" x="6645275" y="2552700"/>
          <p14:tracePt t="59050" x="6569075" y="2530475"/>
          <p14:tracePt t="59067" x="6408738" y="2492375"/>
          <p14:tracePt t="59083" x="6240463" y="2492375"/>
          <p14:tracePt t="59100" x="6172200" y="2492375"/>
          <p14:tracePt t="59117" x="6164263" y="2536825"/>
          <p14:tracePt t="59133" x="6164263" y="2568575"/>
          <p14:tracePt t="59150" x="6270625" y="2620963"/>
          <p14:tracePt t="59167" x="6454775" y="2628900"/>
          <p14:tracePt t="59183" x="6583363" y="2628900"/>
          <p14:tracePt t="59200" x="6613525" y="2628900"/>
          <p14:tracePt t="59217" x="6613525" y="2620963"/>
          <p14:tracePt t="59233" x="6583363" y="2574925"/>
          <p14:tracePt t="59250" x="6530975" y="2552700"/>
          <p14:tracePt t="59267" x="6454775" y="2522538"/>
          <p14:tracePt t="59283" x="6400800" y="2506663"/>
          <p14:tracePt t="59300" x="6392863" y="2506663"/>
          <p14:tracePt t="59317" x="6384925" y="2506663"/>
          <p14:tracePt t="59343" x="6384925" y="2522538"/>
          <p14:tracePt t="59351" x="6384925" y="2530475"/>
          <p14:tracePt t="59367" x="6384925" y="2552700"/>
          <p14:tracePt t="59479" x="6378575" y="2544763"/>
          <p14:tracePt t="59486" x="6362700" y="2544763"/>
          <p14:tracePt t="59494" x="6340475" y="2536825"/>
          <p14:tracePt t="59502" x="6324600" y="2536825"/>
          <p14:tracePt t="59517" x="6308725" y="2536825"/>
          <p14:tracePt t="59534" x="6278563" y="2536825"/>
          <p14:tracePt t="59567" x="6270625" y="2544763"/>
          <p14:tracePt t="59583" x="6264275" y="2552700"/>
          <p14:tracePt t="59600" x="6264275" y="2568575"/>
          <p14:tracePt t="59617" x="6264275" y="2574925"/>
          <p14:tracePt t="59650" x="6248400" y="2582863"/>
          <p14:tracePt t="59667" x="6240463" y="2598738"/>
          <p14:tracePt t="59683" x="6232525" y="2598738"/>
          <p14:tracePt t="59700" x="6226175" y="2598738"/>
          <p14:tracePt t="59717" x="6218238" y="2606675"/>
          <p14:tracePt t="59734" x="6210300" y="2613025"/>
          <p14:tracePt t="59750" x="6202363" y="2613025"/>
          <p14:tracePt t="59783" x="6194425" y="2620963"/>
          <p14:tracePt t="59800" x="6188075" y="2628900"/>
          <p14:tracePt t="59817" x="6180138" y="2628900"/>
          <p14:tracePt t="59834" x="6164263" y="2628900"/>
          <p14:tracePt t="59850" x="6142038" y="2628900"/>
          <p14:tracePt t="59867" x="6134100" y="2628900"/>
          <p14:tracePt t="59884" x="6111875" y="2620963"/>
          <p14:tracePt t="60111" x="6118225" y="2628900"/>
          <p14:tracePt t="60118" x="6142038" y="2651125"/>
          <p14:tracePt t="60126" x="6172200" y="2667000"/>
          <p14:tracePt t="60135" x="6194425" y="2682875"/>
          <p14:tracePt t="60150" x="6270625" y="2713038"/>
          <p14:tracePt t="60167" x="6308725" y="2720975"/>
          <p14:tracePt t="60184" x="6324600" y="2727325"/>
          <p14:tracePt t="60200" x="6332538" y="2727325"/>
          <p14:tracePt t="60217" x="6346825" y="2727325"/>
          <p14:tracePt t="60234" x="6362700" y="2689225"/>
          <p14:tracePt t="60250" x="6378575" y="2651125"/>
          <p14:tracePt t="60267" x="6384925" y="2598738"/>
          <p14:tracePt t="60284" x="6392863" y="2582863"/>
          <p14:tracePt t="60300" x="6392863" y="2568575"/>
          <p14:tracePt t="60317" x="6392863" y="2560638"/>
          <p14:tracePt t="60342" x="6392863" y="2552700"/>
          <p14:tracePt t="60399" x="6392863" y="2536825"/>
          <p14:tracePt t="60406" x="6408738" y="2514600"/>
          <p14:tracePt t="60417" x="6416675" y="2498725"/>
          <p14:tracePt t="60434" x="6438900" y="2476500"/>
          <p14:tracePt t="60451" x="6454775" y="2460625"/>
          <p14:tracePt t="60467" x="6461125" y="2454275"/>
          <p14:tracePt t="60582" x="6461125" y="2446338"/>
          <p14:tracePt t="60590" x="6446838" y="2446338"/>
          <p14:tracePt t="60600" x="6430963" y="2460625"/>
          <p14:tracePt t="60617" x="6400800" y="2484438"/>
          <p14:tracePt t="60634" x="6392863" y="2498725"/>
          <p14:tracePt t="60651" x="6378575" y="2514600"/>
          <p14:tracePt t="60668" x="6370638" y="2522538"/>
          <p14:tracePt t="60701" x="6362700" y="2522538"/>
          <p14:tracePt t="60718" x="6346825" y="2522538"/>
          <p14:tracePt t="60734" x="6340475" y="2522538"/>
          <p14:tracePt t="60751" x="6332538" y="2522538"/>
          <p14:tracePt t="60784" x="6324600" y="2522538"/>
          <p14:tracePt t="60801" x="6316663" y="2514600"/>
          <p14:tracePt t="60822" x="6308725" y="2514600"/>
          <p14:tracePt t="60834" x="6294438" y="2514600"/>
          <p14:tracePt t="60851" x="6264275" y="2506663"/>
          <p14:tracePt t="60867" x="6218238" y="2506663"/>
          <p14:tracePt t="60884" x="6180138" y="2506663"/>
          <p14:tracePt t="60901" x="6134100" y="2514600"/>
          <p14:tracePt t="60917" x="6096000" y="2536825"/>
          <p14:tracePt t="60934" x="6096000" y="2544763"/>
          <p14:tracePt t="60951" x="6096000" y="2560638"/>
          <p14:tracePt t="60967" x="6096000" y="2582863"/>
          <p14:tracePt t="60984" x="6103938" y="2606675"/>
          <p14:tracePt t="61001" x="6126163" y="2636838"/>
          <p14:tracePt t="61017" x="6156325" y="2659063"/>
          <p14:tracePt t="61034" x="6188075" y="2682875"/>
          <p14:tracePt t="61051" x="6210300" y="2697163"/>
          <p14:tracePt t="61067" x="6218238" y="2705100"/>
          <p14:tracePt t="61084" x="6226175" y="2713038"/>
          <p14:tracePt t="61159" x="6226175" y="2705100"/>
          <p14:tracePt t="61166" x="6226175" y="2697163"/>
          <p14:tracePt t="61174" x="6226175" y="2689225"/>
          <p14:tracePt t="61184" x="6226175" y="2682875"/>
          <p14:tracePt t="61201" x="6226175" y="2667000"/>
          <p14:tracePt t="61234" x="6226175" y="2659063"/>
          <p14:tracePt t="61302" x="6210300" y="2659063"/>
          <p14:tracePt t="61319" x="6202363" y="2667000"/>
          <p14:tracePt t="61326" x="6202363" y="2674938"/>
          <p14:tracePt t="61335" x="6202363" y="2689225"/>
          <p14:tracePt t="61351" x="6202363" y="2713038"/>
          <p14:tracePt t="61367" x="6202363" y="2720975"/>
          <p14:tracePt t="61799" x="6202363" y="2705100"/>
          <p14:tracePt t="61806" x="6210300" y="2705100"/>
          <p14:tracePt t="61822" x="6210300" y="2697163"/>
          <p14:tracePt t="61834" x="6218238" y="2689225"/>
          <p14:tracePt t="61851" x="6226175" y="2682875"/>
          <p14:tracePt t="61868" x="6226175" y="2674938"/>
          <p14:tracePt t="61884" x="6232525" y="2659063"/>
          <p14:tracePt t="61901" x="6232525" y="2651125"/>
          <p14:tracePt t="62254" x="6240463" y="2651125"/>
          <p14:tracePt t="62262" x="6278563" y="2659063"/>
          <p14:tracePt t="62270" x="6324600" y="2667000"/>
          <p14:tracePt t="62284" x="6423025" y="2682875"/>
          <p14:tracePt t="62301" x="6607175" y="2697163"/>
          <p14:tracePt t="62318" x="6789738" y="2705100"/>
          <p14:tracePt t="62334" x="6804025" y="2705100"/>
          <p14:tracePt t="62391" x="6804025" y="2697163"/>
          <p14:tracePt t="62407" x="6804025" y="2689225"/>
          <p14:tracePt t="62422" x="6804025" y="2674938"/>
          <p14:tracePt t="62430" x="6797675" y="2667000"/>
          <p14:tracePt t="62438" x="6789738" y="2667000"/>
          <p14:tracePt t="62451" x="6773863" y="2659063"/>
          <p14:tracePt t="62468" x="6759575" y="2651125"/>
          <p14:tracePt t="62606" x="6751638" y="2651125"/>
          <p14:tracePt t="62663" x="6743700" y="2651125"/>
          <p14:tracePt t="62686" x="6735763" y="2651125"/>
          <p14:tracePt t="62703" x="6727825" y="2651125"/>
          <p14:tracePt t="63623" x="6721475" y="2651125"/>
          <p14:tracePt t="63630" x="6713538" y="2667000"/>
          <p14:tracePt t="63638" x="6713538" y="2697163"/>
          <p14:tracePt t="63652" x="6705600" y="2743200"/>
          <p14:tracePt t="63668" x="6705600" y="2895600"/>
          <p14:tracePt t="63685" x="6705600" y="3216275"/>
          <p14:tracePt t="63702" x="6721475" y="3459163"/>
          <p14:tracePt t="63718" x="6759575" y="3649663"/>
          <p14:tracePt t="63735" x="6804025" y="3794125"/>
          <p14:tracePt t="63752" x="6835775" y="3863975"/>
          <p14:tracePt t="63768" x="6858000" y="3894138"/>
          <p14:tracePt t="63839" x="6873875" y="3894138"/>
          <p14:tracePt t="63854" x="6880225" y="3894138"/>
          <p14:tracePt t="63934" x="6888163" y="3894138"/>
          <p14:tracePt t="63943" x="6888163" y="3902075"/>
          <p14:tracePt t="63952" x="6904038" y="3916363"/>
          <p14:tracePt t="63968" x="6918325" y="3984625"/>
          <p14:tracePt t="63985" x="6950075" y="4054475"/>
          <p14:tracePt t="64002" x="6980238" y="4130675"/>
          <p14:tracePt t="64018" x="6994525" y="4160838"/>
          <p14:tracePt t="64719" x="6980238" y="4160838"/>
          <p14:tracePt t="64726" x="6942138" y="4160838"/>
          <p14:tracePt t="64735" x="6880225" y="4183063"/>
          <p14:tracePt t="64752" x="6705600" y="4237038"/>
          <p14:tracePt t="64769" x="6362700" y="4321175"/>
          <p14:tracePt t="64785" x="5913438" y="4435475"/>
          <p14:tracePt t="64802" x="5494338" y="4556125"/>
          <p14:tracePt t="64819" x="5197475" y="4610100"/>
          <p14:tracePt t="64835" x="5037138" y="4632325"/>
          <p14:tracePt t="64852" x="4953000" y="4640263"/>
          <p14:tracePt t="64869" x="4899025" y="4640263"/>
          <p14:tracePt t="64886" x="4822825" y="4640263"/>
          <p14:tracePt t="64902" x="4716463" y="4572000"/>
          <p14:tracePt t="64919" x="4572000" y="4503738"/>
          <p14:tracePt t="64935" x="4465638" y="4457700"/>
          <p14:tracePt t="64952" x="4427538" y="4441825"/>
          <p14:tracePt t="64969" x="4419600" y="4441825"/>
          <p14:tracePt t="65039" x="4397375" y="4435475"/>
          <p14:tracePt t="65046" x="4389438" y="4435475"/>
          <p14:tracePt t="65054" x="4373563" y="4427538"/>
          <p14:tracePt t="65070" x="4335463" y="4419600"/>
          <p14:tracePt t="65182" x="4327525" y="4411663"/>
          <p14:tracePt t="65199" x="4335463" y="4397375"/>
          <p14:tracePt t="65206" x="4351338" y="4389438"/>
          <p14:tracePt t="65219" x="4365625" y="4373563"/>
          <p14:tracePt t="65236" x="4427538" y="4327525"/>
          <p14:tracePt t="65252" x="4525963" y="4289425"/>
          <p14:tracePt t="65270" x="4694238" y="4251325"/>
          <p14:tracePt t="65286" x="4732338" y="4237038"/>
          <p14:tracePt t="65302" x="4816475" y="4213225"/>
          <p14:tracePt t="65319" x="4860925" y="4213225"/>
          <p14:tracePt t="65336" x="4899025" y="4206875"/>
          <p14:tracePt t="65352" x="4922838" y="4198938"/>
          <p14:tracePt t="65369" x="4953000" y="4183063"/>
          <p14:tracePt t="65386" x="4975225" y="4168775"/>
          <p14:tracePt t="65402" x="5013325" y="4152900"/>
          <p14:tracePt t="65419" x="5059363" y="4122738"/>
          <p14:tracePt t="65436" x="5113338" y="4114800"/>
          <p14:tracePt t="65452" x="5219700" y="4092575"/>
          <p14:tracePt t="65470" x="5364163" y="4076700"/>
          <p14:tracePt t="65485" x="5394325" y="4076700"/>
          <p14:tracePt t="65502" x="5426075" y="4076700"/>
          <p14:tracePt t="65566" x="5426075" y="4084638"/>
          <p14:tracePt t="65575" x="5426075" y="4098925"/>
          <p14:tracePt t="65586" x="5426075" y="4122738"/>
          <p14:tracePt t="65602" x="5426075" y="4160838"/>
          <p14:tracePt t="65619" x="5426075" y="4191000"/>
          <p14:tracePt t="65636" x="5426075" y="4221163"/>
          <p14:tracePt t="65652" x="5426075" y="4244975"/>
          <p14:tracePt t="65670" x="5432425" y="4267200"/>
          <p14:tracePt t="65686" x="5448300" y="4267200"/>
          <p14:tracePt t="65726" x="5448300" y="4251325"/>
          <p14:tracePt t="65736" x="5448300" y="4229100"/>
          <p14:tracePt t="65752" x="5448300" y="4198938"/>
          <p14:tracePt t="65769" x="5448300" y="4175125"/>
          <p14:tracePt t="65786" x="5440363" y="4168775"/>
          <p14:tracePt t="65803" x="5432425" y="4160838"/>
          <p14:tracePt t="65879" x="5426075" y="4160838"/>
          <p14:tracePt t="65894" x="5418138" y="4168775"/>
          <p14:tracePt t="65942" x="5418138" y="4175125"/>
          <p14:tracePt t="65951" x="5418138" y="4183063"/>
          <p14:tracePt t="66119" x="5426075" y="4160838"/>
          <p14:tracePt t="66126" x="5494338" y="4137025"/>
          <p14:tracePt t="66136" x="5600700" y="4106863"/>
          <p14:tracePt t="66153" x="6011863" y="3984625"/>
          <p14:tracePt t="66169" x="6553200" y="3733800"/>
          <p14:tracePt t="66186" x="7018338" y="3467100"/>
          <p14:tracePt t="66203" x="7337425" y="3222625"/>
          <p14:tracePt t="66219" x="7475538" y="3048000"/>
          <p14:tracePt t="66236" x="7505700" y="2941638"/>
          <p14:tracePt t="66253" x="7505700" y="2857500"/>
          <p14:tracePt t="66270" x="7489825" y="2789238"/>
          <p14:tracePt t="66286" x="7475538" y="2765425"/>
          <p14:tracePt t="66303" x="7475538" y="2751138"/>
          <p14:tracePt t="66319" x="7475538" y="2743200"/>
          <p14:tracePt t="66399" x="7475538" y="2735263"/>
          <p14:tracePt t="66406" x="7475538" y="2720975"/>
          <p14:tracePt t="66414" x="7489825" y="2689225"/>
          <p14:tracePt t="66422" x="7497763" y="2674938"/>
          <p14:tracePt t="66436" x="7505700" y="2651125"/>
          <p14:tracePt t="66453" x="7513638" y="2606675"/>
          <p14:tracePt t="66470" x="7527925" y="2574925"/>
          <p14:tracePt t="66502" x="7527925" y="2568575"/>
          <p14:tracePt t="66526" x="7521575" y="2552700"/>
          <p14:tracePt t="66536" x="7513638" y="2552700"/>
          <p14:tracePt t="66553" x="7489825" y="2552700"/>
          <p14:tracePt t="66569" x="7467600" y="2552700"/>
          <p14:tracePt t="66586" x="7451725" y="2552700"/>
          <p14:tracePt t="66603" x="7445375" y="2552700"/>
          <p14:tracePt t="66620" x="7437438" y="2568575"/>
          <p14:tracePt t="66636" x="7445375" y="2582863"/>
          <p14:tracePt t="66653" x="7467600" y="2606675"/>
          <p14:tracePt t="66670" x="7535863" y="2636838"/>
          <p14:tracePt t="66686" x="7559675" y="2644775"/>
          <p14:tracePt t="66719" x="7566025" y="2644775"/>
          <p14:tracePt t="66749" x="7551738" y="2644775"/>
          <p14:tracePt t="66766" x="7527925" y="2644775"/>
          <p14:tracePt t="66774" x="7505700" y="2644775"/>
          <p14:tracePt t="66786" x="7489825" y="2644775"/>
          <p14:tracePt t="66803" x="7429500" y="2644775"/>
          <p14:tracePt t="66819" x="7369175" y="2644775"/>
          <p14:tracePt t="66836" x="7337425" y="2644775"/>
          <p14:tracePt t="66869" x="7337425" y="2651125"/>
          <p14:tracePt t="66886" x="7375525" y="2667000"/>
          <p14:tracePt t="66903" x="7407275" y="2674938"/>
          <p14:tracePt t="66919" x="7437438" y="2682875"/>
          <p14:tracePt t="66974" x="7391400" y="2682875"/>
          <p14:tracePt t="66982" x="7361238" y="2674938"/>
          <p14:tracePt t="66990" x="7292975" y="2674938"/>
          <p14:tracePt t="67003" x="7208838" y="2674938"/>
          <p14:tracePt t="67020" x="7040563" y="2674938"/>
          <p14:tracePt t="67022" x="6950075" y="2689225"/>
          <p14:tracePt t="67036" x="6880225" y="2697163"/>
          <p14:tracePt t="67053" x="6819900" y="2697163"/>
          <p14:tracePt t="67150" x="6797675" y="2697163"/>
          <p14:tracePt t="67158" x="6765925" y="2689225"/>
          <p14:tracePt t="67170" x="6721475" y="2682875"/>
          <p14:tracePt t="67186" x="6599238" y="2651125"/>
          <p14:tracePt t="67203" x="6499225" y="2644775"/>
          <p14:tracePt t="67220" x="6384925" y="2628900"/>
          <p14:tracePt t="67236" x="6302375" y="2613025"/>
          <p14:tracePt t="67253" x="6270625" y="2606675"/>
          <p14:tracePt t="67310" x="6278563" y="2606675"/>
          <p14:tracePt t="67326" x="6286500" y="2606675"/>
          <p14:tracePt t="67342" x="6294438" y="2606675"/>
          <p14:tracePt t="67534" x="6308725" y="2613025"/>
          <p14:tracePt t="67542" x="6332538" y="2613025"/>
          <p14:tracePt t="67553" x="6370638" y="2613025"/>
          <p14:tracePt t="67570" x="6438900" y="2613025"/>
          <p14:tracePt t="67586" x="6461125" y="2613025"/>
          <p14:tracePt t="67646" x="6454775" y="2613025"/>
          <p14:tracePt t="67654" x="6430963" y="2613025"/>
          <p14:tracePt t="67662" x="6400800" y="2606675"/>
          <p14:tracePt t="67671" x="6378575" y="2606675"/>
          <p14:tracePt t="67686" x="6302375" y="2606675"/>
          <p14:tracePt t="67703" x="6248400" y="2606675"/>
          <p14:tracePt t="67758" x="6264275" y="2606675"/>
          <p14:tracePt t="67766" x="6286500" y="2606675"/>
          <p14:tracePt t="67774" x="6316663" y="2606675"/>
          <p14:tracePt t="67786" x="6332538" y="2613025"/>
          <p14:tracePt t="67803" x="6378575" y="2620963"/>
          <p14:tracePt t="67846" x="6346825" y="2613025"/>
          <p14:tracePt t="67854" x="6324600" y="2606675"/>
          <p14:tracePt t="67870" x="6278563" y="2606675"/>
          <p14:tracePt t="67887" x="6232525" y="2606675"/>
          <p14:tracePt t="67934" x="6240463" y="2606675"/>
          <p14:tracePt t="67943" x="6264275" y="2606675"/>
          <p14:tracePt t="67953" x="6278563" y="2606675"/>
          <p14:tracePt t="67970" x="6316663" y="2606675"/>
          <p14:tracePt t="68310" x="6308725" y="2606675"/>
          <p14:tracePt t="68319" x="6302375" y="2606675"/>
          <p14:tracePt t="68326" x="6270625" y="2606675"/>
          <p14:tracePt t="68337" x="6226175" y="2620963"/>
          <p14:tracePt t="68353" x="6042025" y="2727325"/>
          <p14:tracePt t="68370" x="5761038" y="2887663"/>
          <p14:tracePt t="68387" x="5448300" y="3108325"/>
          <p14:tracePt t="68403" x="5113338" y="3336925"/>
          <p14:tracePt t="68420" x="4914900" y="3482975"/>
          <p14:tracePt t="68437" x="4808538" y="3619500"/>
          <p14:tracePt t="68454" x="4740275" y="3763963"/>
          <p14:tracePt t="68470" x="4732338" y="3802063"/>
          <p14:tracePt t="68487" x="4732338" y="3832225"/>
          <p14:tracePt t="68503" x="4724400" y="3848100"/>
          <p14:tracePt t="68520" x="4708525" y="3870325"/>
          <p14:tracePt t="68537" x="4694238" y="3902075"/>
          <p14:tracePt t="68553" x="4678363" y="3940175"/>
          <p14:tracePt t="68570" x="4664075" y="3978275"/>
          <p14:tracePt t="68587" x="4648200" y="4008438"/>
          <p14:tracePt t="68603" x="4602163" y="4076700"/>
          <p14:tracePt t="68620" x="4541838" y="4137025"/>
          <p14:tracePt t="68637" x="4473575" y="4213225"/>
          <p14:tracePt t="68654" x="4411663" y="4321175"/>
          <p14:tracePt t="68670" x="4397375" y="4343400"/>
          <p14:tracePt t="68726" x="4411663" y="4335463"/>
          <p14:tracePt t="68734" x="4411663" y="4327525"/>
          <p14:tracePt t="68742" x="4419600" y="4313238"/>
          <p14:tracePt t="68753" x="4427538" y="4297363"/>
          <p14:tracePt t="68770" x="4435475" y="4283075"/>
          <p14:tracePt t="68787" x="4441825" y="4275138"/>
          <p14:tracePt t="68804" x="4441825" y="4267200"/>
          <p14:tracePt t="68910" x="4449763" y="4259263"/>
          <p14:tracePt t="68918" x="4473575" y="4251325"/>
          <p14:tracePt t="68926" x="4511675" y="4237038"/>
          <p14:tracePt t="68937" x="4579938" y="4221163"/>
          <p14:tracePt t="68954" x="4953000" y="4060825"/>
          <p14:tracePt t="68970" x="5668963" y="3779838"/>
          <p14:tracePt t="68987" x="6469063" y="3406775"/>
          <p14:tracePt t="69004" x="7208838" y="3078163"/>
          <p14:tracePt t="69020" x="7680325" y="2811463"/>
          <p14:tracePt t="69038" x="7870825" y="2659063"/>
          <p14:tracePt t="69053" x="7878763" y="2644775"/>
          <p14:tracePt t="69070" x="7878763" y="2598738"/>
          <p14:tracePt t="69087" x="7878763" y="2568575"/>
          <p14:tracePt t="69104" x="7886700" y="2544763"/>
          <p14:tracePt t="69120" x="7894638" y="2544763"/>
          <p14:tracePt t="69137" x="7894638" y="2536825"/>
          <p14:tracePt t="69154" x="7894638" y="2530475"/>
          <p14:tracePt t="69170" x="7902575" y="2522538"/>
          <p14:tracePt t="69187" x="7924800" y="2514600"/>
          <p14:tracePt t="69204" x="7962900" y="2498725"/>
          <p14:tracePt t="69220" x="7962900" y="2492375"/>
          <p14:tracePt t="69237" x="7970838" y="2492375"/>
          <p14:tracePt t="69279" x="7970838" y="2484438"/>
          <p14:tracePt t="69286" x="7970838" y="2468563"/>
          <p14:tracePt t="69294" x="7947025" y="2460625"/>
          <p14:tracePt t="69304" x="7932738" y="2460625"/>
          <p14:tracePt t="69320" x="7878763" y="2460625"/>
          <p14:tracePt t="69337" x="7734300" y="2460625"/>
          <p14:tracePt t="69354" x="7573963" y="2484438"/>
          <p14:tracePt t="69370" x="7375525" y="2536825"/>
          <p14:tracePt t="69387" x="7254875" y="2560638"/>
          <p14:tracePt t="69404" x="7216775" y="2568575"/>
          <p14:tracePt t="69454" x="7223125" y="2568575"/>
          <p14:tracePt t="69479" x="7239000" y="2568575"/>
          <p14:tracePt t="69678" x="7246938" y="2568575"/>
          <p14:tracePt t="69686" x="7231063" y="2644775"/>
          <p14:tracePt t="69694" x="7140575" y="2789238"/>
          <p14:tracePt t="69704" x="6994525" y="2994025"/>
          <p14:tracePt t="69721" x="6645275" y="3459163"/>
          <p14:tracePt t="69737" x="6218238" y="3878263"/>
          <p14:tracePt t="69754" x="5807075" y="4152900"/>
          <p14:tracePt t="69771" x="5532438" y="4289425"/>
          <p14:tracePt t="69787" x="5440363" y="4327525"/>
          <p14:tracePt t="69804" x="5432425" y="4335463"/>
          <p14:tracePt t="69871" x="5426075" y="4335463"/>
          <p14:tracePt t="69879" x="5418138" y="4335463"/>
          <p14:tracePt t="69887" x="5410200" y="4335463"/>
          <p14:tracePt t="69904" x="5380038" y="4335463"/>
          <p14:tracePt t="69920" x="5273675" y="4335463"/>
          <p14:tracePt t="69937" x="5135563" y="4343400"/>
          <p14:tracePt t="69954" x="5021263" y="4381500"/>
          <p14:tracePt t="69971" x="4930775" y="4419600"/>
          <p14:tracePt t="69987" x="4914900" y="4427538"/>
          <p14:tracePt t="70021" x="4930775" y="4427538"/>
          <p14:tracePt t="70038" x="4999038" y="4411663"/>
          <p14:tracePt t="70054" x="5067300" y="4365625"/>
          <p14:tracePt t="70071" x="5135563" y="4321175"/>
          <p14:tracePt t="70087" x="5203825" y="4267200"/>
          <p14:tracePt t="70104" x="5249863" y="4237038"/>
          <p14:tracePt t="70121" x="5273675" y="4213225"/>
          <p14:tracePt t="70158" x="5273675" y="4206875"/>
          <p14:tracePt t="70519" x="5280025" y="4206875"/>
          <p14:tracePt t="70526" x="5295900" y="4206875"/>
          <p14:tracePt t="70537" x="5326063" y="4175125"/>
          <p14:tracePt t="70554" x="5456238" y="4030663"/>
          <p14:tracePt t="70571" x="5600700" y="3810000"/>
          <p14:tracePt t="70587" x="5761038" y="3581400"/>
          <p14:tracePt t="70604" x="5875338" y="3375025"/>
          <p14:tracePt t="70621" x="5927725" y="3216275"/>
          <p14:tracePt t="70637" x="5943600" y="3101975"/>
          <p14:tracePt t="70654" x="5959475" y="3032125"/>
          <p14:tracePt t="70671" x="5959475" y="3009900"/>
          <p14:tracePt t="70687" x="5973763" y="2979738"/>
          <p14:tracePt t="70704" x="5989638" y="2971800"/>
          <p14:tracePt t="70721" x="6003925" y="2949575"/>
          <p14:tracePt t="70737" x="6019800" y="2933700"/>
          <p14:tracePt t="70754" x="6049963" y="2911475"/>
          <p14:tracePt t="70771" x="6057900" y="2903538"/>
          <p14:tracePt t="70787" x="6080125" y="2903538"/>
          <p14:tracePt t="70804" x="6111875" y="2879725"/>
          <p14:tracePt t="70822" x="6156325" y="2841625"/>
          <p14:tracePt t="70837" x="6180138" y="2819400"/>
          <p14:tracePt t="70854" x="6210300" y="2789238"/>
          <p14:tracePt t="70871" x="6210300" y="2759075"/>
          <p14:tracePt t="70887" x="6232525" y="2735263"/>
          <p14:tracePt t="70904" x="6232525" y="2720975"/>
          <p14:tracePt t="70921" x="6248400" y="2705100"/>
          <p14:tracePt t="70938" x="6256338" y="2697163"/>
          <p14:tracePt t="70954" x="6256338" y="2689225"/>
          <p14:tracePt t="70971" x="6264275" y="2674938"/>
          <p14:tracePt t="71004" x="6270625" y="2659063"/>
          <p14:tracePt t="71021" x="6278563" y="2651125"/>
          <p14:tracePt t="71038" x="6278563" y="2636838"/>
          <p14:tracePt t="71054" x="6278563" y="2628900"/>
          <p14:tracePt t="71102" x="6278563" y="2620963"/>
          <p14:tracePt t="71126" x="6278563" y="2613025"/>
          <p14:tracePt t="71158" x="6278563" y="2606675"/>
          <p14:tracePt t="71358" x="6278563" y="2598738"/>
          <p14:tracePt t="71550" x="6270625" y="2620963"/>
          <p14:tracePt t="71558" x="6264275" y="2651125"/>
          <p14:tracePt t="71566" x="6248400" y="2674938"/>
          <p14:tracePt t="71574" x="6248400" y="2727325"/>
          <p14:tracePt t="71588" x="6240463" y="2781300"/>
          <p14:tracePt t="71605" x="6232525" y="2971800"/>
          <p14:tracePt t="71622" x="6232525" y="3330575"/>
          <p14:tracePt t="71638" x="6264275" y="3559175"/>
          <p14:tracePt t="71655" x="6302375" y="3717925"/>
          <p14:tracePt t="71671" x="6332538" y="3802063"/>
          <p14:tracePt t="71688" x="6340475" y="3840163"/>
          <p14:tracePt t="71704" x="6346825" y="3856038"/>
          <p14:tracePt t="71721" x="6346825" y="3863975"/>
          <p14:tracePt t="71738" x="6346825" y="3870325"/>
          <p14:tracePt t="71755" x="6346825" y="3878263"/>
          <p14:tracePt t="71788" x="6354763" y="3878263"/>
          <p14:tracePt t="71806" x="6370638" y="3894138"/>
          <p14:tracePt t="71822" x="6384925" y="3902075"/>
          <p14:tracePt t="71838" x="6438900" y="3932238"/>
          <p14:tracePt t="71855" x="6553200" y="3978275"/>
          <p14:tracePt t="71871" x="6705600" y="4016375"/>
          <p14:tracePt t="71888" x="6858000" y="4054475"/>
          <p14:tracePt t="71905" x="6964363" y="4060825"/>
          <p14:tracePt t="71921" x="7010400" y="4060825"/>
          <p14:tracePt t="72046" x="7002463" y="4060825"/>
          <p14:tracePt t="72054" x="6994525" y="4060825"/>
          <p14:tracePt t="72062" x="6972300" y="4060825"/>
          <p14:tracePt t="72078" x="6956425" y="4060825"/>
          <p14:tracePt t="72094" x="6950075" y="4060825"/>
          <p14:tracePt t="72143" x="6942138" y="4060825"/>
          <p14:tracePt t="72150" x="6918325" y="4060825"/>
          <p14:tracePt t="72158" x="6911975" y="4038600"/>
          <p14:tracePt t="72171" x="6888163" y="3984625"/>
          <p14:tracePt t="72188" x="6811963" y="3825875"/>
          <p14:tracePt t="72206" x="6591300" y="3429000"/>
          <p14:tracePt t="72222" x="6438900" y="3184525"/>
          <p14:tracePt t="72238" x="6294438" y="2971800"/>
          <p14:tracePt t="72255" x="6240463" y="2873375"/>
          <p14:tracePt t="72271" x="6232525" y="2841625"/>
          <p14:tracePt t="72334" x="6232525" y="2827338"/>
          <p14:tracePt t="72366" x="6232525" y="2819400"/>
          <p14:tracePt t="72390" x="6232525" y="2811463"/>
          <p14:tracePt t="72399" x="6232525" y="2797175"/>
          <p14:tracePt t="72407" x="6232525" y="2781300"/>
          <p14:tracePt t="72421" x="6232525" y="2773363"/>
          <p14:tracePt t="72438" x="6232525" y="2751138"/>
          <p14:tracePt t="72455" x="6232525" y="2743200"/>
          <p14:tracePt t="72471" x="6232525" y="2735263"/>
          <p14:tracePt t="72488" x="6232525" y="2727325"/>
          <p14:tracePt t="72521" x="6232525" y="2720975"/>
          <p14:tracePt t="72538" x="6232525" y="2713038"/>
          <p14:tracePt t="72566" x="6232525" y="2705100"/>
          <p14:tracePt t="72582" x="6232525" y="2697163"/>
          <p14:tracePt t="72606" x="6232525" y="2689225"/>
          <p14:tracePt t="72686" x="6240463" y="2689225"/>
          <p14:tracePt t="72694" x="6248400" y="2689225"/>
          <p14:tracePt t="72705" x="6248400" y="2743200"/>
          <p14:tracePt t="72722" x="6294438" y="2911475"/>
          <p14:tracePt t="72738" x="6384925" y="3200400"/>
          <p14:tracePt t="72755" x="6484938" y="3497263"/>
          <p14:tracePt t="72772" x="6621463" y="3771900"/>
          <p14:tracePt t="72788" x="6743700" y="3946525"/>
          <p14:tracePt t="72805" x="6827838" y="4022725"/>
          <p14:tracePt t="72822" x="6835775" y="4030663"/>
          <p14:tracePt t="72958" x="6850063" y="4038600"/>
          <p14:tracePt t="72966" x="6858000" y="4046538"/>
          <p14:tracePt t="72974" x="6873875" y="4068763"/>
          <p14:tracePt t="72988" x="6888163" y="4092575"/>
          <p14:tracePt t="73006" x="7010400" y="4221163"/>
          <p14:tracePt t="73022" x="7048500" y="4275138"/>
          <p14:tracePt t="73038" x="7102475" y="4335463"/>
          <p14:tracePt t="73407" x="7108825" y="4305300"/>
          <p14:tracePt t="73414" x="7108825" y="4275138"/>
          <p14:tracePt t="73423" x="7116763" y="4221163"/>
          <p14:tracePt t="73439" x="7116763" y="4038600"/>
          <p14:tracePt t="73455" x="7162800" y="3756025"/>
          <p14:tracePt t="73472" x="7216775" y="3421063"/>
          <p14:tracePt t="73489" x="7231063" y="3140075"/>
          <p14:tracePt t="73505" x="7261225" y="2941638"/>
          <p14:tracePt t="73522" x="7277100" y="2827338"/>
          <p14:tracePt t="73539" x="7285038" y="2751138"/>
          <p14:tracePt t="73542" x="7285038" y="2735263"/>
          <p14:tracePt t="73555" x="7299325" y="2697163"/>
          <p14:tracePt t="73572" x="7299325" y="2674938"/>
          <p14:tracePt t="73589" x="7299325" y="2651125"/>
          <p14:tracePt t="73605" x="7299325" y="2628900"/>
          <p14:tracePt t="73622" x="7299325" y="2606675"/>
          <p14:tracePt t="73639" x="7299325" y="2574925"/>
          <p14:tracePt t="73655" x="7299325" y="2530475"/>
          <p14:tracePt t="73672" x="7299325" y="2476500"/>
          <p14:tracePt t="73689" x="7299325" y="2438400"/>
          <p14:tracePt t="73705" x="7299325" y="2422525"/>
          <p14:tracePt t="73998" x="7299325" y="2430463"/>
          <p14:tracePt t="74007" x="7299325" y="2460625"/>
          <p14:tracePt t="74014" x="7269163" y="2514600"/>
          <p14:tracePt t="74022" x="7254875" y="2582863"/>
          <p14:tracePt t="74039" x="7178675" y="2811463"/>
          <p14:tracePt t="74055" x="7094538" y="3124200"/>
          <p14:tracePt t="74072" x="6950075" y="3436938"/>
          <p14:tracePt t="74089" x="6850063" y="3627438"/>
          <p14:tracePt t="74106" x="6781800" y="3741738"/>
          <p14:tracePt t="74122" x="6735763" y="3810000"/>
          <p14:tracePt t="74139" x="6705600" y="3840163"/>
          <p14:tracePt t="74190" x="6689725" y="3856038"/>
          <p14:tracePt t="74214" x="6683375" y="3870325"/>
          <p14:tracePt t="74222" x="6659563" y="3878263"/>
          <p14:tracePt t="74230" x="6645275" y="3894138"/>
          <p14:tracePt t="74239" x="6629400" y="3908425"/>
          <p14:tracePt t="74255" x="6569075" y="3978275"/>
          <p14:tracePt t="74272" x="6507163" y="4054475"/>
          <p14:tracePt t="74289" x="6454775" y="4114800"/>
          <p14:tracePt t="74305" x="6430963" y="4152900"/>
          <p14:tracePt t="74502" x="6430963" y="4160838"/>
          <p14:tracePt t="74518" x="6423025" y="4160838"/>
          <p14:tracePt t="74942" x="6416675" y="4168775"/>
          <p14:tracePt t="74958" x="6400800" y="4175125"/>
          <p14:tracePt t="74966" x="6400800" y="4183063"/>
          <p14:tracePt t="74974" x="6362700" y="4206875"/>
          <p14:tracePt t="74990" x="6256338" y="4297363"/>
          <p14:tracePt t="75006" x="6073775" y="4403725"/>
          <p14:tracePt t="75022" x="5676900" y="4587875"/>
          <p14:tracePt t="75039" x="5356225" y="4708525"/>
          <p14:tracePt t="75056" x="5135563" y="4770438"/>
          <p14:tracePt t="75072" x="4999038" y="4778375"/>
          <p14:tracePt t="75089" x="4914900" y="4778375"/>
          <p14:tracePt t="75106" x="4830763" y="4754563"/>
          <p14:tracePt t="75122" x="4740275" y="4702175"/>
          <p14:tracePt t="75139" x="4694238" y="4670425"/>
          <p14:tracePt t="75156" x="4686300" y="4640263"/>
          <p14:tracePt t="75172" x="4678363" y="4625975"/>
          <p14:tracePt t="75190" x="4678363" y="4594225"/>
          <p14:tracePt t="75206" x="4678363" y="4579938"/>
          <p14:tracePt t="75223" x="4670425" y="4549775"/>
          <p14:tracePt t="75239" x="4664075" y="4541838"/>
          <p14:tracePt t="75256" x="4648200" y="4518025"/>
          <p14:tracePt t="75272" x="4648200" y="4511675"/>
          <p14:tracePt t="75289" x="4640263" y="4503738"/>
          <p14:tracePt t="75306" x="4632325" y="4495800"/>
          <p14:tracePt t="75322" x="4602163" y="4487863"/>
          <p14:tracePt t="75339" x="4541838" y="4487863"/>
          <p14:tracePt t="75356" x="4473575" y="4473575"/>
          <p14:tracePt t="75373" x="4397375" y="4465638"/>
          <p14:tracePt t="75390" x="4229100" y="4457700"/>
          <p14:tracePt t="75406" x="4160838" y="4435475"/>
          <p14:tracePt t="75423" x="4144963" y="4427538"/>
          <p14:tracePt t="75456" x="4183063" y="4427538"/>
          <p14:tracePt t="75473" x="4359275" y="4411663"/>
          <p14:tracePt t="75489" x="4724400" y="4373563"/>
          <p14:tracePt t="75506" x="5287963" y="4359275"/>
          <p14:tracePt t="75523" x="5622925" y="4359275"/>
          <p14:tracePt t="75526" x="5692775" y="4343400"/>
          <p14:tracePt t="75539" x="5707063" y="4343400"/>
          <p14:tracePt t="75574" x="5661025" y="4343400"/>
          <p14:tracePt t="75582" x="5578475" y="4335463"/>
          <p14:tracePt t="75591" x="5478463" y="4335463"/>
          <p14:tracePt t="75606" x="5241925" y="4335463"/>
          <p14:tracePt t="75623" x="5021263" y="4335463"/>
          <p14:tracePt t="75639" x="4892675" y="4335463"/>
          <p14:tracePt t="75656" x="4884738" y="4335463"/>
          <p14:tracePt t="75689" x="4975225" y="4335463"/>
          <p14:tracePt t="75706" x="5165725" y="4343400"/>
          <p14:tracePt t="75723" x="5394325" y="4343400"/>
          <p14:tracePt t="75739" x="5470525" y="4343400"/>
          <p14:tracePt t="75782" x="5448300" y="4343400"/>
          <p14:tracePt t="75790" x="5410200" y="4335463"/>
          <p14:tracePt t="75806" x="5356225" y="4321175"/>
          <p14:tracePt t="75822" x="5334000" y="4321175"/>
          <p14:tracePt t="75839" x="5326063" y="4321175"/>
          <p14:tracePt t="76590" x="5326063" y="4313238"/>
          <p14:tracePt t="76599" x="5318125" y="4313238"/>
          <p14:tracePt t="76607" x="5303838" y="4313238"/>
          <p14:tracePt t="76623" x="5273675" y="4313238"/>
          <p14:tracePt t="76640" x="5249863" y="4321175"/>
          <p14:tracePt t="76656" x="5235575" y="4321175"/>
          <p14:tracePt t="76673" x="5227638" y="4321175"/>
          <p14:tracePt t="76690" x="5203825" y="4321175"/>
          <p14:tracePt t="76706" x="5189538" y="4321175"/>
          <p14:tracePt t="76723" x="5173663" y="4321175"/>
          <p14:tracePt t="76740" x="5159375" y="4321175"/>
          <p14:tracePt t="76756" x="5143500" y="4313238"/>
          <p14:tracePt t="76775" x="5143500" y="4305300"/>
          <p14:tracePt t="76910" x="5143500" y="4313238"/>
          <p14:tracePt t="76950" x="5159375" y="4313238"/>
          <p14:tracePt t="76958" x="5173663" y="4313238"/>
          <p14:tracePt t="76966" x="5197475" y="4313238"/>
          <p14:tracePt t="76975" x="5211763" y="4313238"/>
          <p14:tracePt t="76990" x="5287963" y="4275138"/>
          <p14:tracePt t="77006" x="5341938" y="4259263"/>
          <p14:tracePt t="77023" x="5364163" y="4237038"/>
          <p14:tracePt t="77040" x="5402263" y="4221163"/>
          <p14:tracePt t="77057" x="5402263" y="4213225"/>
          <p14:tracePt t="77073" x="5410200" y="4213225"/>
          <p14:tracePt t="77090" x="5418138" y="4213225"/>
          <p14:tracePt t="77750" x="5410200" y="4213225"/>
          <p14:tracePt t="77758" x="5394325" y="4221163"/>
          <p14:tracePt t="77775" x="5380038" y="4229100"/>
          <p14:tracePt t="77782" x="5364163" y="4229100"/>
          <p14:tracePt t="77790" x="5349875" y="4237038"/>
          <p14:tracePt t="77807" x="5311775" y="4244975"/>
          <p14:tracePt t="77823" x="5241925" y="4251325"/>
          <p14:tracePt t="77840" x="5143500" y="4251325"/>
          <p14:tracePt t="77857" x="5013325" y="4251325"/>
          <p14:tracePt t="77874" x="4778375" y="4251325"/>
          <p14:tracePt t="77890" x="4441825" y="4251325"/>
          <p14:tracePt t="77907" x="4206875" y="4251325"/>
          <p14:tracePt t="77923" x="4054475" y="4251325"/>
          <p14:tracePt t="77940" x="4030663" y="4251325"/>
          <p14:tracePt t="78039" x="4022725" y="4251325"/>
          <p14:tracePt t="78063" x="4022725" y="4244975"/>
          <p14:tracePt t="78094" x="4030663" y="4244975"/>
          <p14:tracePt t="78134" x="4038600" y="4237038"/>
          <p14:tracePt t="78142" x="4046538" y="4237038"/>
          <p14:tracePt t="78150" x="4054475" y="4229100"/>
          <p14:tracePt t="78158" x="4060825" y="4229100"/>
          <p14:tracePt t="78174" x="4076700" y="4221163"/>
          <p14:tracePt t="78190" x="4122738" y="4221163"/>
          <p14:tracePt t="78207" x="4152900" y="4221163"/>
          <p14:tracePt t="78224" x="4198938" y="4221163"/>
          <p14:tracePt t="78240" x="4251325" y="4221163"/>
          <p14:tracePt t="78257" x="4297363" y="4221163"/>
          <p14:tracePt t="78274" x="4327525" y="4221163"/>
          <p14:tracePt t="78290" x="4351338" y="4221163"/>
          <p14:tracePt t="78307" x="4359275" y="4221163"/>
          <p14:tracePt t="78366" x="4365625" y="4213225"/>
          <p14:tracePt t="79078" x="4365625" y="4221163"/>
          <p14:tracePt t="79094" x="4365625" y="4229100"/>
          <p14:tracePt t="79102" x="4365625" y="4237038"/>
          <p14:tracePt t="79110" x="4365625" y="4244975"/>
          <p14:tracePt t="79124" x="4365625" y="4251325"/>
          <p14:tracePt t="79141" x="4365625" y="4267200"/>
          <p14:tracePt t="79158" x="4365625" y="4313238"/>
          <p14:tracePt t="79174" x="4365625" y="4351338"/>
          <p14:tracePt t="79191" x="4365625" y="4389438"/>
          <p14:tracePt t="79207" x="4365625" y="4435475"/>
          <p14:tracePt t="79224" x="4359275" y="4487863"/>
          <p14:tracePt t="79241" x="4359275" y="4533900"/>
          <p14:tracePt t="79257" x="4359275" y="4579938"/>
          <p14:tracePt t="79274" x="4359275" y="4618038"/>
          <p14:tracePt t="79291" x="4359275" y="4664075"/>
          <p14:tracePt t="79307" x="4359275" y="4716463"/>
          <p14:tracePt t="79324" x="4359275" y="4808538"/>
          <p14:tracePt t="79341" x="4359275" y="4860925"/>
          <p14:tracePt t="79358" x="4359275" y="4906963"/>
          <p14:tracePt t="79374" x="4359275" y="4914900"/>
          <p14:tracePt t="79391" x="4359275" y="4930775"/>
          <p14:tracePt t="79424" x="4359275" y="4937125"/>
          <p14:tracePt t="79441" x="4359275" y="4953000"/>
          <p14:tracePt t="79457" x="4365625" y="4975225"/>
          <p14:tracePt t="79474" x="4365625" y="4999038"/>
          <p14:tracePt t="79491" x="4365625" y="5013325"/>
          <p14:tracePt t="79507" x="4365625" y="5029200"/>
          <p14:tracePt t="79524" x="4373563" y="5029200"/>
          <p14:tracePt t="79541" x="4373563" y="5037138"/>
          <p14:tracePt t="79544" x="4373563" y="5045075"/>
          <p14:tracePt t="79557" x="4373563" y="5051425"/>
          <p14:tracePt t="80246" x="4373563" y="5059363"/>
          <p14:tracePt t="80566" x="4373563" y="5051425"/>
          <p14:tracePt t="80598" x="4381500" y="5045075"/>
          <p14:tracePt t="80606" x="4381500" y="5037138"/>
          <p14:tracePt t="80622" x="4381500" y="5021263"/>
          <p14:tracePt t="80630" x="4381500" y="5013325"/>
          <p14:tracePt t="80641" x="4381500" y="5006975"/>
          <p14:tracePt t="80658" x="4389438" y="4999038"/>
          <p14:tracePt t="80674" x="4389438" y="4991100"/>
          <p14:tracePt t="80691" x="4397375" y="4983163"/>
          <p14:tracePt t="80725" x="4397375" y="4975225"/>
          <p14:tracePt t="80742" x="4397375" y="4968875"/>
          <p14:tracePt t="80759" x="4403725" y="4960938"/>
          <p14:tracePt t="80774" x="4411663" y="4960938"/>
          <p14:tracePt t="80799" x="4411663" y="4953000"/>
          <p14:tracePt t="81231" x="4419600" y="4953000"/>
          <p14:tracePt t="81239" x="4419600" y="4945063"/>
          <p14:tracePt t="81262" x="4427538" y="4937125"/>
          <p14:tracePt t="82910" x="4427538" y="4945063"/>
          <p14:tracePt t="84118" x="4435475" y="4937125"/>
          <p14:tracePt t="84126" x="4457700" y="4906963"/>
          <p14:tracePt t="84134" x="4533900" y="4846638"/>
          <p14:tracePt t="84143" x="4618038" y="4792663"/>
          <p14:tracePt t="84159" x="4846638" y="4686300"/>
          <p14:tracePt t="84176" x="5143500" y="4541838"/>
          <p14:tracePt t="84192" x="5440363" y="4373563"/>
          <p14:tracePt t="84209" x="5600700" y="4283075"/>
          <p14:tracePt t="84226" x="5684838" y="4229100"/>
          <p14:tracePt t="84242" x="5707063" y="4213225"/>
          <p14:tracePt t="84259" x="5707063" y="4206875"/>
          <p14:tracePt t="84276" x="5715000" y="4198938"/>
          <p14:tracePt t="84494" x="5715000" y="4191000"/>
          <p14:tracePt t="84503" x="5715000" y="4183063"/>
          <p14:tracePt t="84511" x="5707063" y="4183063"/>
          <p14:tracePt t="84526" x="5676900" y="4175125"/>
          <p14:tracePt t="84543" x="5661025" y="4168775"/>
          <p14:tracePt t="84559" x="5646738" y="4168775"/>
          <p14:tracePt t="84582" x="5638800" y="4160838"/>
          <p14:tracePt t="84662" x="5622925" y="4152900"/>
          <p14:tracePt t="84678" x="5616575" y="4152900"/>
          <p14:tracePt t="84686" x="5608638" y="4152900"/>
          <p14:tracePt t="84694" x="5600700" y="4152900"/>
          <p14:tracePt t="84710" x="5578475" y="4144963"/>
          <p14:tracePt t="84726" x="5570538" y="4144963"/>
          <p14:tracePt t="85247" x="5554663" y="4137025"/>
          <p14:tracePt t="85254" x="5540375" y="4137025"/>
          <p14:tracePt t="85262" x="5540375" y="4130675"/>
          <p14:tracePt t="85276" x="5524500" y="4130675"/>
          <p14:tracePt t="85294" x="5380038" y="4122738"/>
          <p14:tracePt t="85309" x="5295900" y="4122738"/>
          <p14:tracePt t="85326" x="5083175" y="4122738"/>
          <p14:tracePt t="85343" x="4953000" y="4122738"/>
          <p14:tracePt t="85359" x="4906963" y="4122738"/>
          <p14:tracePt t="85376" x="4892675" y="4122738"/>
          <p14:tracePt t="85646" x="4884738" y="4122738"/>
          <p14:tracePt t="85694" x="4884738" y="4137025"/>
          <p14:tracePt t="85718" x="4892675" y="4144963"/>
          <p14:tracePt t="85742" x="4899025" y="4152900"/>
          <p14:tracePt t="85750" x="4899025" y="4160838"/>
          <p14:tracePt t="85774" x="4906963" y="4160838"/>
          <p14:tracePt t="85814" x="4906963" y="4168775"/>
          <p14:tracePt t="85958" x="4914900" y="4175125"/>
          <p14:tracePt t="86158" x="4914900" y="4206875"/>
          <p14:tracePt t="86166" x="4899025" y="4259263"/>
          <p14:tracePt t="86177" x="4884738" y="4313238"/>
          <p14:tracePt t="86193" x="4854575" y="4435475"/>
          <p14:tracePt t="86210" x="4838700" y="4594225"/>
          <p14:tracePt t="86226" x="4822825" y="4746625"/>
          <p14:tracePt t="86243" x="4822825" y="4868863"/>
          <p14:tracePt t="86260" x="4822825" y="4991100"/>
          <p14:tracePt t="86276" x="4822825" y="5083175"/>
          <p14:tracePt t="86293" x="4830763" y="5151438"/>
          <p14:tracePt t="86310" x="4838700" y="5181600"/>
          <p14:tracePt t="86327" x="4838700" y="5189538"/>
          <p14:tracePt t="86390" x="4846638" y="5189538"/>
          <p14:tracePt t="86406" x="4846638" y="5181600"/>
          <p14:tracePt t="86414" x="4854575" y="5173663"/>
          <p14:tracePt t="86427" x="4854575" y="5159375"/>
          <p14:tracePt t="86443" x="4854575" y="5135563"/>
          <p14:tracePt t="86460" x="4860925" y="5121275"/>
          <p14:tracePt t="86476" x="4868863" y="5097463"/>
          <p14:tracePt t="86493" x="4876800" y="5075238"/>
          <p14:tracePt t="86510" x="4884738" y="5051425"/>
          <p14:tracePt t="86527" x="4906963" y="5021263"/>
          <p14:tracePt t="86543" x="4922838" y="4999038"/>
          <p14:tracePt t="86560" x="4937125" y="4983163"/>
          <p14:tracePt t="86577" x="4960938" y="4968875"/>
          <p14:tracePt t="86593" x="4975225" y="4968875"/>
          <p14:tracePt t="86610" x="4983163" y="4968875"/>
          <p14:tracePt t="86643" x="4991100" y="4968875"/>
          <p14:tracePt t="87014" x="4991100" y="4975225"/>
          <p14:tracePt t="87790" x="4983163" y="4983163"/>
          <p14:tracePt t="87950" x="4991100" y="4991100"/>
          <p14:tracePt t="87958" x="4999038" y="4991100"/>
          <p14:tracePt t="87966" x="5045075" y="4991100"/>
          <p14:tracePt t="87977" x="5135563" y="4991100"/>
          <p14:tracePt t="87994" x="5380038" y="4960938"/>
          <p14:tracePt t="88010" x="5768975" y="4854575"/>
          <p14:tracePt t="88027" x="6149975" y="4724400"/>
          <p14:tracePt t="88044" x="6469063" y="4564063"/>
          <p14:tracePt t="88061" x="6727825" y="4403725"/>
          <p14:tracePt t="88077" x="6765925" y="4373563"/>
          <p14:tracePt t="88094" x="6850063" y="4297363"/>
          <p14:tracePt t="88110" x="6858000" y="4283075"/>
          <p14:tracePt t="88127" x="6888163" y="4251325"/>
          <p14:tracePt t="88144" x="6904038" y="4244975"/>
          <p14:tracePt t="88161" x="6926263" y="4237038"/>
          <p14:tracePt t="88194" x="6934200" y="4229100"/>
          <p14:tracePt t="88222" x="6942138" y="4229100"/>
          <p14:tracePt t="88230" x="6950075" y="4229100"/>
          <p14:tracePt t="88246" x="6956425" y="4229100"/>
          <p14:tracePt t="88261" x="6972300" y="4229100"/>
          <p14:tracePt t="88278" x="7056438" y="4229100"/>
          <p14:tracePt t="88294" x="7094538" y="4229100"/>
          <p14:tracePt t="88311" x="7116763" y="4229100"/>
          <p14:tracePt t="88327" x="7124700" y="4229100"/>
          <p14:tracePt t="88361" x="7124700" y="4221163"/>
          <p14:tracePt t="88462" x="7116763" y="4221163"/>
          <p14:tracePt t="88487" x="7108825" y="4221163"/>
          <p14:tracePt t="88560" x="7102475" y="4221163"/>
          <p14:tracePt t="89063" x="7078663" y="4221163"/>
          <p14:tracePt t="89070" x="7070725" y="4213225"/>
          <p14:tracePt t="89079" x="7056438" y="4206875"/>
          <p14:tracePt t="89094" x="7018338" y="4191000"/>
          <p14:tracePt t="89111" x="6980238" y="4175125"/>
          <p14:tracePt t="89128" x="6880225" y="4160838"/>
          <p14:tracePt t="89144" x="6759575" y="4160838"/>
          <p14:tracePt t="89161" x="6645275" y="4160838"/>
          <p14:tracePt t="89178" x="6553200" y="4160838"/>
          <p14:tracePt t="89194" x="6507163" y="4160838"/>
          <p14:tracePt t="89211" x="6492875" y="4160838"/>
          <p14:tracePt t="89228" x="6469063" y="4160838"/>
          <p14:tracePt t="89244" x="6416675" y="4160838"/>
          <p14:tracePt t="89262" x="6286500" y="4160838"/>
          <p14:tracePt t="89277" x="6240463" y="4160838"/>
          <p14:tracePt t="89294" x="6172200" y="4160838"/>
          <p14:tracePt t="89311" x="6164263" y="4160838"/>
          <p14:tracePt t="89534" x="6156325" y="4160838"/>
          <p14:tracePt t="89878" x="6156325" y="4168775"/>
          <p14:tracePt t="89886" x="6156325" y="4183063"/>
          <p14:tracePt t="89895" x="6156325" y="4198938"/>
          <p14:tracePt t="89911" x="6156325" y="4229100"/>
          <p14:tracePt t="89928" x="6149975" y="4289425"/>
          <p14:tracePt t="89944" x="6111875" y="4457700"/>
          <p14:tracePt t="89961" x="6003925" y="4664075"/>
          <p14:tracePt t="89978" x="5913438" y="4808538"/>
          <p14:tracePt t="89994" x="5851525" y="4914900"/>
          <p14:tracePt t="90011" x="5799138" y="4991100"/>
          <p14:tracePt t="90028" x="5775325" y="5013325"/>
          <p14:tracePt t="90044" x="5768975" y="5029200"/>
          <p14:tracePt t="90061" x="5761038" y="5029200"/>
          <p14:tracePt t="90190" x="5761038" y="5021263"/>
          <p14:tracePt t="90198" x="5761038" y="5013325"/>
          <p14:tracePt t="90206" x="5753100" y="4999038"/>
          <p14:tracePt t="90214" x="5753100" y="4991100"/>
          <p14:tracePt t="90228" x="5737225" y="4975225"/>
          <p14:tracePt t="90245" x="5737225" y="4960938"/>
          <p14:tracePt t="90261" x="5737225" y="4937125"/>
          <p14:tracePt t="90278" x="5737225" y="4906963"/>
          <p14:tracePt t="90295" x="5737225" y="4892675"/>
          <p14:tracePt t="90311" x="5737225" y="4868863"/>
          <p14:tracePt t="90328" x="5730875" y="4860925"/>
          <p14:tracePt t="90361" x="5722938" y="4854575"/>
          <p14:tracePt t="90463" x="5722938" y="4860925"/>
          <p14:tracePt t="90470" x="5722938" y="4868863"/>
          <p14:tracePt t="90479" x="5722938" y="4884738"/>
          <p14:tracePt t="90495" x="5722938" y="4899025"/>
          <p14:tracePt t="90511" x="5722938" y="4914900"/>
          <p14:tracePt t="90528" x="5745163" y="4937125"/>
          <p14:tracePt t="90545" x="5768975" y="4975225"/>
          <p14:tracePt t="90561" x="5791200" y="4999038"/>
          <p14:tracePt t="90578" x="5799138" y="5013325"/>
          <p14:tracePt t="90595" x="5807075" y="5021263"/>
          <p14:tracePt t="90622" x="5821363" y="5021263"/>
          <p14:tracePt t="90638" x="5829300" y="5021263"/>
          <p14:tracePt t="90646" x="5837238" y="5021263"/>
          <p14:tracePt t="90661" x="5845175" y="5006975"/>
          <p14:tracePt t="90678" x="5851525" y="4975225"/>
          <p14:tracePt t="90695" x="5851525" y="4960938"/>
          <p14:tracePt t="90711" x="5851525" y="4945063"/>
          <p14:tracePt t="90728" x="5851525" y="4930775"/>
          <p14:tracePt t="90761" x="5851525" y="4922838"/>
          <p14:tracePt t="90967" x="5851525" y="4914900"/>
          <p14:tracePt t="90974" x="5851525" y="4906963"/>
          <p14:tracePt t="90982" x="5859463" y="4884738"/>
          <p14:tracePt t="90995" x="5867400" y="4868863"/>
          <p14:tracePt t="91012" x="5875338" y="4822825"/>
          <p14:tracePt t="91028" x="5883275" y="4800600"/>
          <p14:tracePt t="91045" x="5883275" y="4778375"/>
          <p14:tracePt t="91078" x="5883275" y="4770438"/>
          <p14:tracePt t="91966" x="5883275" y="4754563"/>
          <p14:tracePt t="91979" x="5897563" y="4746625"/>
          <p14:tracePt t="91995" x="5981700" y="4716463"/>
          <p14:tracePt t="92012" x="6088063" y="4686300"/>
          <p14:tracePt t="92029" x="6248400" y="4602163"/>
          <p14:tracePt t="92046" x="6354763" y="4541838"/>
          <p14:tracePt t="92062" x="6430963" y="4465638"/>
          <p14:tracePt t="92079" x="6469063" y="4411663"/>
          <p14:tracePt t="92095" x="6499225" y="4381500"/>
          <p14:tracePt t="92112" x="6545263" y="4351338"/>
          <p14:tracePt t="92129" x="6599238" y="4327525"/>
          <p14:tracePt t="92145" x="6637338" y="4313238"/>
          <p14:tracePt t="92162" x="6667500" y="4313238"/>
          <p14:tracePt t="92179" x="6689725" y="4297363"/>
          <p14:tracePt t="92195" x="6727825" y="4297363"/>
          <p14:tracePt t="92212" x="6773863" y="4289425"/>
          <p14:tracePt t="92229" x="6827838" y="4289425"/>
          <p14:tracePt t="92245" x="6888163" y="4289425"/>
          <p14:tracePt t="92262" x="6950075" y="4289425"/>
          <p14:tracePt t="92279" x="6980238" y="4289425"/>
          <p14:tracePt t="92295" x="6988175" y="4289425"/>
          <p14:tracePt t="92312" x="7010400" y="4289425"/>
          <p14:tracePt t="92329" x="7048500" y="4283075"/>
          <p14:tracePt t="92345" x="7056438" y="4283075"/>
          <p14:tracePt t="92362" x="7078663" y="4275138"/>
          <p14:tracePt t="92430" x="7086600" y="4267200"/>
          <p14:tracePt t="92447" x="7094538" y="4267200"/>
          <p14:tracePt t="92454" x="7108825" y="4259263"/>
          <p14:tracePt t="92462" x="7116763" y="4259263"/>
          <p14:tracePt t="92479" x="7124700" y="4251325"/>
          <p14:tracePt t="92495" x="7132638" y="4251325"/>
          <p14:tracePt t="92512" x="7140575" y="4244975"/>
          <p14:tracePt t="92529" x="7146925" y="4237038"/>
          <p14:tracePt t="92598" x="7146925" y="4229100"/>
          <p14:tracePt t="92703" x="7146925" y="4221163"/>
          <p14:tracePt t="92766" x="7140575" y="4221163"/>
          <p14:tracePt t="93054" x="7124700" y="4213225"/>
          <p14:tracePt t="93070" x="7116763" y="4213225"/>
          <p14:tracePt t="93078" x="7108825" y="4213225"/>
          <p14:tracePt t="93086" x="7102475" y="4213225"/>
          <p14:tracePt t="93096" x="7078663" y="4206875"/>
          <p14:tracePt t="93112" x="7048500" y="4198938"/>
          <p14:tracePt t="93129" x="7010400" y="4183063"/>
          <p14:tracePt t="93146" x="6988175" y="4183063"/>
          <p14:tracePt t="93162" x="6950075" y="4183063"/>
          <p14:tracePt t="93179" x="6926263" y="4175125"/>
          <p14:tracePt t="93196" x="6911975" y="4175125"/>
          <p14:tracePt t="93212" x="6888163" y="4168775"/>
          <p14:tracePt t="93229" x="6835775" y="4168775"/>
          <p14:tracePt t="93246" x="6735763" y="4168775"/>
          <p14:tracePt t="93262" x="6689725" y="4168775"/>
          <p14:tracePt t="93279" x="6659563" y="4168775"/>
          <p14:tracePt t="93296" x="6651625" y="4168775"/>
          <p14:tracePt t="93454" x="6629400" y="4168775"/>
          <p14:tracePt t="93462" x="6613525" y="4175125"/>
          <p14:tracePt t="93470" x="6599238" y="4175125"/>
          <p14:tracePt t="93479" x="6583363" y="4183063"/>
          <p14:tracePt t="93496" x="6575425" y="4183063"/>
          <p14:tracePt t="93512" x="6569075" y="4191000"/>
          <p14:tracePt t="93726" x="6569075" y="4213225"/>
          <p14:tracePt t="93734" x="6569075" y="4237038"/>
          <p14:tracePt t="93746" x="6553200" y="4289425"/>
          <p14:tracePt t="93762" x="6499225" y="4419600"/>
          <p14:tracePt t="93779" x="6423025" y="4610100"/>
          <p14:tracePt t="93796" x="6362700" y="4762500"/>
          <p14:tracePt t="93813" x="6316663" y="4876800"/>
          <p14:tracePt t="93829" x="6286500" y="4945063"/>
          <p14:tracePt t="93846" x="6256338" y="5006975"/>
          <p14:tracePt t="93863" x="6240463" y="5029200"/>
          <p14:tracePt t="93879" x="6232525" y="5045075"/>
          <p14:tracePt t="93950" x="6232525" y="5051425"/>
          <p14:tracePt t="94054" x="6240463" y="5051425"/>
          <p14:tracePt t="94094" x="6256338" y="5051425"/>
          <p14:tracePt t="94102" x="6264275" y="5045075"/>
          <p14:tracePt t="94113" x="6278563" y="5045075"/>
          <p14:tracePt t="94129" x="6308725" y="5045075"/>
          <p14:tracePt t="94146" x="6370638" y="5021263"/>
          <p14:tracePt t="94163" x="6454775" y="5006975"/>
          <p14:tracePt t="94179" x="6530975" y="4999038"/>
          <p14:tracePt t="94196" x="6569075" y="4991100"/>
          <p14:tracePt t="94213" x="6575425" y="4991100"/>
          <p14:tracePt t="94974" x="6553200" y="4999038"/>
          <p14:tracePt t="94982" x="6523038" y="5013325"/>
          <p14:tracePt t="94990" x="6477000" y="5029200"/>
          <p14:tracePt t="94998" x="6430963" y="5051425"/>
          <p14:tracePt t="95014" x="6302375" y="5089525"/>
          <p14:tracePt t="95030" x="6142038" y="5135563"/>
          <p14:tracePt t="95046" x="5989638" y="5151438"/>
          <p14:tracePt t="95063" x="5867400" y="5159375"/>
          <p14:tracePt t="95080" x="5753100" y="5159375"/>
          <p14:tracePt t="95097" x="5646738" y="5159375"/>
          <p14:tracePt t="95113" x="5546725" y="5159375"/>
          <p14:tracePt t="95130" x="5464175" y="5159375"/>
          <p14:tracePt t="95146" x="5364163" y="5159375"/>
          <p14:tracePt t="95163" x="5249863" y="5159375"/>
          <p14:tracePt t="95180" x="5135563" y="5135563"/>
          <p14:tracePt t="95197" x="4991100" y="5127625"/>
          <p14:tracePt t="95213" x="4876800" y="5127625"/>
          <p14:tracePt t="95230" x="4770438" y="5127625"/>
          <p14:tracePt t="95246" x="4664075" y="5127625"/>
          <p14:tracePt t="95263" x="4541838" y="5121275"/>
          <p14:tracePt t="95280" x="4411663" y="5121275"/>
          <p14:tracePt t="95296" x="4313238" y="5121275"/>
          <p14:tracePt t="95313" x="4213225" y="5121275"/>
          <p14:tracePt t="95330" x="4114800" y="5113338"/>
          <p14:tracePt t="95346" x="4068763" y="5097463"/>
          <p14:tracePt t="95363" x="4016375" y="5089525"/>
          <p14:tracePt t="95380" x="3978275" y="5089525"/>
          <p14:tracePt t="95397" x="3924300" y="5075238"/>
          <p14:tracePt t="95502" x="3940175" y="5075238"/>
          <p14:tracePt t="95510" x="3962400" y="5075238"/>
          <p14:tracePt t="95518" x="3992563" y="5075238"/>
          <p14:tracePt t="95530" x="4022725" y="5075238"/>
          <p14:tracePt t="95546" x="4130675" y="5075238"/>
          <p14:tracePt t="95563" x="4244975" y="5083175"/>
          <p14:tracePt t="95580" x="4359275" y="5083175"/>
          <p14:tracePt t="95597" x="4457700" y="5083175"/>
          <p14:tracePt t="95600" x="4511675" y="5083175"/>
          <p14:tracePt t="95613" x="4549775" y="5083175"/>
          <p14:tracePt t="95630" x="4656138" y="5083175"/>
          <p14:tracePt t="95647" x="4754563" y="5083175"/>
          <p14:tracePt t="95663" x="4860925" y="5083175"/>
          <p14:tracePt t="95680" x="4991100" y="5083175"/>
          <p14:tracePt t="95697" x="5127625" y="5083175"/>
          <p14:tracePt t="95713" x="5257800" y="5083175"/>
          <p14:tracePt t="95730" x="5349875" y="5083175"/>
          <p14:tracePt t="95747" x="5410200" y="5083175"/>
          <p14:tracePt t="95763" x="5456238" y="5083175"/>
          <p14:tracePt t="95780" x="5494338" y="5083175"/>
          <p14:tracePt t="95797" x="5570538" y="5083175"/>
          <p14:tracePt t="95813" x="5676900" y="5075238"/>
          <p14:tracePt t="95830" x="5897563" y="5059363"/>
          <p14:tracePt t="95847" x="6019800" y="5059363"/>
          <p14:tracePt t="95863" x="6134100" y="5059363"/>
          <p14:tracePt t="95880" x="6248400" y="5059363"/>
          <p14:tracePt t="95897" x="6316663" y="5059363"/>
          <p14:tracePt t="95913" x="6370638" y="5059363"/>
          <p14:tracePt t="95930" x="6408738" y="5059363"/>
          <p14:tracePt t="95947" x="6446838" y="5059363"/>
          <p14:tracePt t="95963" x="6477000" y="5059363"/>
          <p14:tracePt t="95980" x="6507163" y="5051425"/>
          <p14:tracePt t="95997" x="6530975" y="5051425"/>
          <p14:tracePt t="96014" x="6537325" y="5051425"/>
          <p14:tracePt t="96110" x="6530975" y="5045075"/>
          <p14:tracePt t="96118" x="6515100" y="5037138"/>
          <p14:tracePt t="96130" x="6499225" y="5037138"/>
          <p14:tracePt t="96147" x="6408738" y="5037138"/>
          <p14:tracePt t="96163" x="6278563" y="5037138"/>
          <p14:tracePt t="96180" x="6118225" y="5051425"/>
          <p14:tracePt t="96197" x="5913438" y="5067300"/>
          <p14:tracePt t="96213" x="5851525" y="5067300"/>
          <p14:tracePt t="96230" x="5722938" y="5067300"/>
          <p14:tracePt t="96247" x="5608638" y="5067300"/>
          <p14:tracePt t="96263" x="5486400" y="5067300"/>
          <p14:tracePt t="96280" x="5334000" y="5067300"/>
          <p14:tracePt t="96297" x="5165725" y="5067300"/>
          <p14:tracePt t="96314" x="4991100" y="5067300"/>
          <p14:tracePt t="96330" x="4838700" y="5067300"/>
          <p14:tracePt t="96347" x="4708525" y="5067300"/>
          <p14:tracePt t="96363" x="4594225" y="5067300"/>
          <p14:tracePt t="96380" x="4495800" y="5067300"/>
          <p14:tracePt t="96397" x="4381500" y="5067300"/>
          <p14:tracePt t="96414" x="4327525" y="5067300"/>
          <p14:tracePt t="96430" x="4297363" y="5059363"/>
          <p14:tracePt t="96447" x="4289425" y="5051425"/>
          <p14:tracePt t="96494" x="4289425" y="5045075"/>
          <p14:tracePt t="96502" x="4289425" y="5037138"/>
          <p14:tracePt t="96514" x="4289425" y="5029200"/>
          <p14:tracePt t="96534" x="4289425" y="5013325"/>
          <p14:tracePt t="96550" x="4289425" y="5006975"/>
          <p14:tracePt t="96582" x="4289425" y="4999038"/>
          <p14:tracePt t="96590" x="4289425" y="4991100"/>
          <p14:tracePt t="96598" x="4289425" y="4983163"/>
          <p14:tracePt t="96614" x="4297363" y="4983163"/>
          <p14:tracePt t="96631" x="4305300" y="4968875"/>
          <p14:tracePt t="96647" x="4305300" y="4960938"/>
          <p14:tracePt t="96664" x="4313238" y="4960938"/>
          <p14:tracePt t="96680" x="4321175" y="4953000"/>
          <p14:tracePt t="96697" x="4327525" y="4953000"/>
          <p14:tracePt t="96714" x="4335463" y="4953000"/>
          <p14:tracePt t="96730" x="4343400" y="4953000"/>
          <p14:tracePt t="97158" x="4351338" y="4953000"/>
          <p14:tracePt t="97182" x="4359275" y="4953000"/>
          <p14:tracePt t="97190" x="4373563" y="4960938"/>
          <p14:tracePt t="97214" x="4389438" y="4960938"/>
          <p14:tracePt t="97230" x="4403725" y="4968875"/>
          <p14:tracePt t="97238" x="4427538" y="4968875"/>
          <p14:tracePt t="97247" x="4457700" y="4968875"/>
          <p14:tracePt t="97264" x="4518025" y="4975225"/>
          <p14:tracePt t="97280" x="4602163" y="4991100"/>
          <p14:tracePt t="97297" x="4686300" y="4999038"/>
          <p14:tracePt t="97314" x="4778375" y="5013325"/>
          <p14:tracePt t="97331" x="4860925" y="5013325"/>
          <p14:tracePt t="97347" x="4960938" y="5013325"/>
          <p14:tracePt t="97364" x="5059363" y="5013325"/>
          <p14:tracePt t="97381" x="5227638" y="5013325"/>
          <p14:tracePt t="97398" x="5318125" y="5013325"/>
          <p14:tracePt t="97414" x="5380038" y="5013325"/>
          <p14:tracePt t="97431" x="5432425" y="5013325"/>
          <p14:tracePt t="97447" x="5470525" y="5013325"/>
          <p14:tracePt t="97464" x="5516563" y="5013325"/>
          <p14:tracePt t="97481" x="5554663" y="5006975"/>
          <p14:tracePt t="97497" x="5592763" y="4999038"/>
          <p14:tracePt t="97514" x="5622925" y="4975225"/>
          <p14:tracePt t="97531" x="5646738" y="4968875"/>
          <p14:tracePt t="97547" x="5654675" y="4960938"/>
          <p14:tracePt t="97564" x="5661025" y="4953000"/>
          <p14:tracePt t="97581" x="5661025" y="4945063"/>
          <p14:tracePt t="97597" x="5668963" y="4930775"/>
          <p14:tracePt t="97630" x="5668963" y="4922838"/>
          <p14:tracePt t="97694" x="5676900" y="4922838"/>
          <p14:tracePt t="97790" x="5684838" y="4922838"/>
          <p14:tracePt t="98190" x="5692775" y="4922838"/>
          <p14:tracePt t="98230" x="5692775" y="4930775"/>
          <p14:tracePt t="98246" x="5692775" y="4945063"/>
          <p14:tracePt t="98262" x="5692775" y="4953000"/>
          <p14:tracePt t="98270" x="5692775" y="4975225"/>
          <p14:tracePt t="98286" x="5692775" y="4991100"/>
          <p14:tracePt t="98297" x="5692775" y="4999038"/>
          <p14:tracePt t="98314" x="5676900" y="5021263"/>
          <p14:tracePt t="98331" x="5668963" y="5051425"/>
          <p14:tracePt t="98347" x="5654675" y="5089525"/>
          <p14:tracePt t="98364" x="5638800" y="5113338"/>
          <p14:tracePt t="98382" x="5616575" y="5159375"/>
          <p14:tracePt t="98397" x="5584825" y="5189538"/>
          <p14:tracePt t="98414" x="5554663" y="5219700"/>
          <p14:tracePt t="98431" x="5540375" y="5227638"/>
          <p14:tracePt t="98447" x="5502275" y="5241925"/>
          <p14:tracePt t="98464" x="5478463" y="5249863"/>
          <p14:tracePt t="98481" x="5440363" y="5257800"/>
          <p14:tracePt t="98498" x="5394325" y="5265738"/>
          <p14:tracePt t="98514" x="5334000" y="5273675"/>
          <p14:tracePt t="98531" x="5280025" y="5280025"/>
          <p14:tracePt t="98548" x="5211763" y="5287963"/>
          <p14:tracePt t="98564" x="5181600" y="5295900"/>
          <p14:tracePt t="98582" x="5127625" y="5303838"/>
          <p14:tracePt t="98598" x="5105400" y="5311775"/>
          <p14:tracePt t="98614" x="5083175" y="5311775"/>
          <p14:tracePt t="98631" x="5051425" y="5311775"/>
          <p14:tracePt t="98648" x="5029200" y="5318125"/>
          <p14:tracePt t="98664" x="4991100" y="5334000"/>
          <p14:tracePt t="98681" x="4960938" y="5349875"/>
          <p14:tracePt t="98698" x="4930775" y="5372100"/>
          <p14:tracePt t="98714" x="4906963" y="5394325"/>
          <p14:tracePt t="98731" x="4876800" y="5410200"/>
          <p14:tracePt t="98748" x="4854575" y="5426075"/>
          <p14:tracePt t="98764" x="4830763" y="5440363"/>
          <p14:tracePt t="98781" x="4800600" y="5456238"/>
          <p14:tracePt t="98798" x="4778375" y="5464175"/>
          <p14:tracePt t="98831" x="4762500" y="5464175"/>
          <p14:tracePt t="98848" x="4754563" y="5464175"/>
          <p14:tracePt t="98990" x="4746625" y="5464175"/>
          <p14:tracePt t="98998" x="4740275" y="5464175"/>
          <p14:tracePt t="99030" x="4732338" y="5464175"/>
          <p14:tracePt t="99182" x="4724400" y="5464175"/>
          <p14:tracePt t="99206" x="4724400" y="5456238"/>
          <p14:tracePt t="99222" x="4724400" y="5448300"/>
          <p14:tracePt t="99254" x="4724400" y="5440363"/>
          <p14:tracePt t="99270" x="4724400" y="5432425"/>
          <p14:tracePt t="99294" x="4732338" y="5432425"/>
          <p14:tracePt t="99310" x="4746625" y="5432425"/>
          <p14:tracePt t="99318" x="4762500" y="5432425"/>
          <p14:tracePt t="99326" x="4778375" y="5432425"/>
          <p14:tracePt t="99334" x="4808538" y="5432425"/>
          <p14:tracePt t="99348" x="4838700" y="5448300"/>
          <p14:tracePt t="99365" x="4906963" y="5448300"/>
          <p14:tracePt t="99381" x="5006975" y="5448300"/>
          <p14:tracePt t="99398" x="5051425" y="5448300"/>
          <p14:tracePt t="99415" x="5089525" y="5448300"/>
          <p14:tracePt t="99431" x="5105400" y="5440363"/>
          <p14:tracePt t="99448" x="5121275" y="5426075"/>
          <p14:tracePt t="99465" x="5135563" y="5410200"/>
          <p14:tracePt t="99481" x="5151438" y="5380038"/>
          <p14:tracePt t="99515" x="5151438" y="5364163"/>
          <p14:tracePt t="99531" x="5151438" y="5356225"/>
          <p14:tracePt t="99878" x="5151438" y="5349875"/>
          <p14:tracePt t="99886" x="5151438" y="5334000"/>
          <p14:tracePt t="99898" x="5151438" y="5311775"/>
          <p14:tracePt t="99915" x="5151438" y="5280025"/>
          <p14:tracePt t="99931" x="5135563" y="5203825"/>
          <p14:tracePt t="99948" x="5089525" y="5059363"/>
          <p14:tracePt t="99965" x="5051425" y="4906963"/>
          <p14:tracePt t="99981" x="5029200" y="4876800"/>
          <p14:tracePt t="99998" x="5021263" y="4838700"/>
          <p14:tracePt t="100015" x="5021263" y="4822825"/>
          <p14:tracePt t="100032" x="5021263" y="4816475"/>
          <p14:tracePt t="100048" x="5021263" y="4808538"/>
          <p14:tracePt t="100254" x="5021263" y="4816475"/>
          <p14:tracePt t="100278" x="5021263" y="4830763"/>
          <p14:tracePt t="100286" x="5021263" y="4838700"/>
          <p14:tracePt t="100298" x="5021263" y="4854575"/>
          <p14:tracePt t="100315" x="5021263" y="4892675"/>
          <p14:tracePt t="100332" x="5021263" y="4945063"/>
          <p14:tracePt t="100348" x="5029200" y="5021263"/>
          <p14:tracePt t="100366" x="5051425" y="5105400"/>
          <p14:tracePt t="100381" x="5067300" y="5135563"/>
          <p14:tracePt t="100398" x="5083175" y="5159375"/>
          <p14:tracePt t="100414" x="5113338" y="5197475"/>
          <p14:tracePt t="100431" x="5159375" y="5227638"/>
          <p14:tracePt t="100448" x="5203825" y="5241925"/>
          <p14:tracePt t="100464" x="5273675" y="5273675"/>
          <p14:tracePt t="100481" x="5318125" y="5280025"/>
          <p14:tracePt t="100498" x="5356225" y="5295900"/>
          <p14:tracePt t="100515" x="5364163" y="5295900"/>
          <p14:tracePt t="100598" x="5372100" y="5295900"/>
          <p14:tracePt t="100606" x="5380038" y="5295900"/>
          <p14:tracePt t="100615" x="5380038" y="5280025"/>
          <p14:tracePt t="100632" x="5380038" y="5241925"/>
          <p14:tracePt t="100648" x="5364163" y="5197475"/>
          <p14:tracePt t="100665" x="5334000" y="5151438"/>
          <p14:tracePt t="100682" x="5295900" y="5097463"/>
          <p14:tracePt t="100698" x="5265738" y="5051425"/>
          <p14:tracePt t="100715" x="5235575" y="5006975"/>
          <p14:tracePt t="100732" x="5211763" y="4968875"/>
          <p14:tracePt t="100748" x="5203825" y="4937125"/>
          <p14:tracePt t="100766" x="5189538" y="4922838"/>
          <p14:tracePt t="100782" x="5181600" y="4914900"/>
          <p14:tracePt t="100910" x="5181600" y="4922838"/>
          <p14:tracePt t="100918" x="5181600" y="4945063"/>
          <p14:tracePt t="100926" x="5181600" y="4975225"/>
          <p14:tracePt t="100934" x="5181600" y="5013325"/>
          <p14:tracePt t="100948" x="5181600" y="5045075"/>
          <p14:tracePt t="100966" x="5203825" y="5173663"/>
          <p14:tracePt t="100982" x="5257800" y="5287963"/>
          <p14:tracePt t="100999" x="5303838" y="5387975"/>
          <p14:tracePt t="101015" x="5356225" y="5486400"/>
          <p14:tracePt t="101032" x="5432425" y="5584825"/>
          <p14:tracePt t="101048" x="5464175" y="5630863"/>
          <p14:tracePt t="101065" x="5486400" y="5654675"/>
          <p14:tracePt t="101082" x="5494338" y="5661025"/>
          <p14:tracePt t="101098" x="5502275" y="5668963"/>
          <p14:tracePt t="101132" x="5508625" y="5668963"/>
          <p14:tracePt t="101149" x="5532438" y="5668963"/>
          <p14:tracePt t="101166" x="5584825" y="5616575"/>
          <p14:tracePt t="101182" x="5622925" y="5570538"/>
          <p14:tracePt t="101199" x="5646738" y="5532438"/>
          <p14:tracePt t="101215" x="5661025" y="5508625"/>
          <p14:tracePt t="101232" x="5668963" y="5486400"/>
          <p14:tracePt t="101249" x="5684838" y="5470525"/>
          <p14:tracePt t="101265" x="5699125" y="5456238"/>
          <p14:tracePt t="101282" x="5715000" y="5456238"/>
          <p14:tracePt t="101299" x="5722938" y="5448300"/>
          <p14:tracePt t="101315" x="5745163" y="5448300"/>
          <p14:tracePt t="101332" x="5775325" y="5448300"/>
          <p14:tracePt t="101349" x="5845175" y="5448300"/>
          <p14:tracePt t="101366" x="5921375" y="5448300"/>
          <p14:tracePt t="101382" x="6035675" y="5464175"/>
          <p14:tracePt t="101399" x="6164263" y="5478463"/>
          <p14:tracePt t="101415" x="6278563" y="5502275"/>
          <p14:tracePt t="101432" x="6340475" y="5508625"/>
          <p14:tracePt t="101449" x="6354763" y="5508625"/>
          <p14:tracePt t="101638" x="6362700" y="5508625"/>
          <p14:tracePt t="101750" x="6346825" y="5508625"/>
          <p14:tracePt t="101774" x="6340475" y="5508625"/>
          <p14:tracePt t="101790" x="6324600" y="5508625"/>
          <p14:tracePt t="101806" x="6316663" y="5502275"/>
          <p14:tracePt t="101830" x="6302375" y="5502275"/>
          <p14:tracePt t="101854" x="6294438" y="5502275"/>
          <p14:tracePt t="101870" x="6278563" y="5494338"/>
          <p14:tracePt t="101894" x="6270625" y="5494338"/>
          <p14:tracePt t="101902" x="6270625" y="5486400"/>
          <p14:tracePt t="101910" x="6256338" y="5486400"/>
          <p14:tracePt t="101918" x="6248400" y="5486400"/>
          <p14:tracePt t="101982" x="6240463" y="5486400"/>
          <p14:tracePt t="101990" x="6232525" y="5486400"/>
          <p14:tracePt t="102134" x="6226175" y="5486400"/>
          <p14:tracePt t="102158" x="6232525" y="5494338"/>
          <p14:tracePt t="102174" x="6240463" y="5494338"/>
          <p14:tracePt t="102182" x="6256338" y="5494338"/>
          <p14:tracePt t="102190" x="6278563" y="5494338"/>
          <p14:tracePt t="102199" x="6286500" y="5508625"/>
          <p14:tracePt t="102216" x="6302375" y="5508625"/>
          <p14:tracePt t="102232" x="6308725" y="5516563"/>
          <p14:tracePt t="102249" x="6316663" y="5516563"/>
          <p14:tracePt t="102266" x="6324600" y="5516563"/>
          <p14:tracePt t="102342" x="6308725" y="5516563"/>
          <p14:tracePt t="102350" x="6270625" y="5516563"/>
          <p14:tracePt t="102358" x="6232525" y="5516563"/>
          <p14:tracePt t="102366" x="6164263" y="5516563"/>
          <p14:tracePt t="102383" x="5989638" y="5546725"/>
          <p14:tracePt t="102399" x="5753100" y="5592763"/>
          <p14:tracePt t="102416" x="5516563" y="5646738"/>
          <p14:tracePt t="102432" x="5334000" y="5661025"/>
          <p14:tracePt t="102449" x="5159375" y="5661025"/>
          <p14:tracePt t="102466" x="4983163" y="5661025"/>
          <p14:tracePt t="102483" x="4778375" y="5661025"/>
          <p14:tracePt t="102499" x="4625975" y="5661025"/>
          <p14:tracePt t="102516" x="4511675" y="5661025"/>
          <p14:tracePt t="102533" x="4435475" y="5638800"/>
          <p14:tracePt t="102549" x="4419600" y="5638800"/>
          <p14:tracePt t="102590" x="4419600" y="5630863"/>
          <p14:tracePt t="102606" x="4419600" y="5616575"/>
          <p14:tracePt t="102616" x="4419600" y="5592763"/>
          <p14:tracePt t="102632" x="4427538" y="5524500"/>
          <p14:tracePt t="102649" x="4465638" y="5426075"/>
          <p14:tracePt t="102666" x="4533900" y="5318125"/>
          <p14:tracePt t="102682" x="4587875" y="5241925"/>
          <p14:tracePt t="102699" x="4648200" y="5181600"/>
          <p14:tracePt t="102716" x="4702175" y="5135563"/>
          <p14:tracePt t="102732" x="4746625" y="5097463"/>
          <p14:tracePt t="102749" x="4808538" y="5067300"/>
          <p14:tracePt t="102766" x="4876800" y="5051425"/>
          <p14:tracePt t="102782" x="4960938" y="5051425"/>
          <p14:tracePt t="102799" x="5113338" y="5051425"/>
          <p14:tracePt t="102816" x="5334000" y="5051425"/>
          <p14:tracePt t="102833" x="5570538" y="5067300"/>
          <p14:tracePt t="102849" x="5829300" y="5105400"/>
          <p14:tracePt t="102866" x="6019800" y="5135563"/>
          <p14:tracePt t="102883" x="6172200" y="5151438"/>
          <p14:tracePt t="102899" x="6302375" y="5173663"/>
          <p14:tracePt t="102916" x="6362700" y="5181600"/>
          <p14:tracePt t="102933" x="6423025" y="5181600"/>
          <p14:tracePt t="102950" x="6523038" y="5197475"/>
          <p14:tracePt t="102966" x="6575425" y="5211763"/>
          <p14:tracePt t="102983" x="6613525" y="5219700"/>
          <p14:tracePt t="102999" x="6683375" y="5257800"/>
          <p14:tracePt t="103016" x="6735763" y="5280025"/>
          <p14:tracePt t="103033" x="6797675" y="5318125"/>
          <p14:tracePt t="103049" x="6835775" y="5349875"/>
          <p14:tracePt t="103066" x="6911975" y="5410200"/>
          <p14:tracePt t="103083" x="6934200" y="5448300"/>
          <p14:tracePt t="103099" x="6942138" y="5494338"/>
          <p14:tracePt t="103116" x="6942138" y="5532438"/>
          <p14:tracePt t="103133" x="6942138" y="5584825"/>
          <p14:tracePt t="103150" x="6904038" y="5668963"/>
          <p14:tracePt t="103166" x="6819900" y="5737225"/>
          <p14:tracePt t="103183" x="6683375" y="5813425"/>
          <p14:tracePt t="103199" x="6507163" y="5867400"/>
          <p14:tracePt t="103216" x="6264275" y="5943600"/>
          <p14:tracePt t="103233" x="5959475" y="6011863"/>
          <p14:tracePt t="103249" x="5676900" y="6073775"/>
          <p14:tracePt t="103266" x="5364163" y="6103938"/>
          <p14:tracePt t="103283" x="5051425" y="6111875"/>
          <p14:tracePt t="103299" x="4778375" y="6111875"/>
          <p14:tracePt t="103316" x="4503738" y="6111875"/>
          <p14:tracePt t="103333" x="4213225" y="6096000"/>
          <p14:tracePt t="103349" x="4130675" y="6080125"/>
          <p14:tracePt t="103366" x="3954463" y="5997575"/>
          <p14:tracePt t="103383" x="3863975" y="5921375"/>
          <p14:tracePt t="103399" x="3810000" y="5829300"/>
          <p14:tracePt t="103416" x="3763963" y="5699125"/>
          <p14:tracePt t="103433" x="3756025" y="5578475"/>
          <p14:tracePt t="103449" x="3756025" y="5478463"/>
          <p14:tracePt t="103466" x="3756025" y="5402263"/>
          <p14:tracePt t="103483" x="3810000" y="5303838"/>
          <p14:tracePt t="103499" x="3902075" y="5219700"/>
          <p14:tracePt t="103516" x="4068763" y="5135563"/>
          <p14:tracePt t="103533" x="4610100" y="5021263"/>
          <p14:tracePt t="103549" x="4860925" y="5013325"/>
          <p14:tracePt t="103566" x="5592763" y="4999038"/>
          <p14:tracePt t="103583" x="6049963" y="4999038"/>
          <p14:tracePt t="103599" x="6423025" y="4999038"/>
          <p14:tracePt t="103616" x="6697663" y="4999038"/>
          <p14:tracePt t="103633" x="6888163" y="5013325"/>
          <p14:tracePt t="103649" x="7032625" y="5029200"/>
          <p14:tracePt t="103666" x="7116763" y="5037138"/>
          <p14:tracePt t="103683" x="7146925" y="5059363"/>
          <p14:tracePt t="103700" x="7162800" y="5059363"/>
          <p14:tracePt t="103742" x="7170738" y="5067300"/>
          <p14:tracePt t="103751" x="7170738" y="5075238"/>
          <p14:tracePt t="103766" x="7170738" y="5097463"/>
          <p14:tracePt t="103782" x="7170738" y="5143500"/>
          <p14:tracePt t="103799" x="7140575" y="5203825"/>
          <p14:tracePt t="103816" x="7102475" y="5273675"/>
          <p14:tracePt t="103833" x="7026275" y="5364163"/>
          <p14:tracePt t="103850" x="6904038" y="5508625"/>
          <p14:tracePt t="103866" x="6713538" y="5654675"/>
          <p14:tracePt t="103883" x="6430963" y="5807075"/>
          <p14:tracePt t="103900" x="6088063" y="5943600"/>
          <p14:tracePt t="103916" x="5768975" y="5997575"/>
          <p14:tracePt t="103934" x="5219700" y="6003925"/>
          <p14:tracePt t="103950" x="4906963" y="6003925"/>
          <p14:tracePt t="103966" x="4640263" y="6003925"/>
          <p14:tracePt t="103983" x="4427538" y="6003925"/>
          <p14:tracePt t="104000" x="4297363" y="6003925"/>
          <p14:tracePt t="104017" x="4213225" y="5997575"/>
          <p14:tracePt t="104033" x="4206875" y="5989638"/>
          <p14:tracePt t="104050" x="4191000" y="5973763"/>
          <p14:tracePt t="104066" x="4175125" y="5951538"/>
          <p14:tracePt t="104083" x="4130675" y="5927725"/>
          <p14:tracePt t="104100" x="4084638" y="5897563"/>
          <p14:tracePt t="104116" x="4060825" y="5867400"/>
          <p14:tracePt t="104133" x="4054475" y="5867400"/>
          <p14:tracePt t="104158" x="4046538" y="5859463"/>
        </p14:tracePtLst>
      </p14:laserTraceLst>
    </p:ext>
  </p:extLs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4856" t="32326" r="24497" b="18591"/>
          <a:stretch/>
        </p:blipFill>
        <p:spPr>
          <a:xfrm>
            <a:off x="2630311" y="1738488"/>
            <a:ext cx="6197599" cy="4209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424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0671"/>
    </mc:Choice>
    <mc:Fallback xmlns="">
      <p:transition advTm="130671"/>
    </mc:Fallback>
  </mc:AlternateContent>
  <p:extLst>
    <p:ext uri="{3A86A75C-4F4B-4683-9AE1-C65F6400EC91}">
      <p14:laserTraceLst xmlns:p14="http://schemas.microsoft.com/office/powerpoint/2010/main">
        <p14:tracePtLst>
          <p14:tracePt t="823" x="4175125" y="5791200"/>
          <p14:tracePt t="831" x="4465638" y="5592763"/>
          <p14:tracePt t="839" x="4708525" y="5456238"/>
          <p14:tracePt t="854" x="4884738" y="5372100"/>
          <p14:tracePt t="871" x="5089525" y="5265738"/>
          <p14:tracePt t="888" x="5219700" y="5197475"/>
          <p14:tracePt t="904" x="5295900" y="5151438"/>
          <p14:tracePt t="921" x="5311775" y="5143500"/>
          <p14:tracePt t="1455" x="5326063" y="5135563"/>
          <p14:tracePt t="1463" x="5356225" y="5067300"/>
          <p14:tracePt t="1471" x="5456238" y="4960938"/>
          <p14:tracePt t="1488" x="5799138" y="4678363"/>
          <p14:tracePt t="1504" x="6172200" y="4441825"/>
          <p14:tracePt t="1521" x="6454775" y="4267200"/>
          <p14:tracePt t="1538" x="6659563" y="4092575"/>
          <p14:tracePt t="1555" x="6781800" y="3940175"/>
          <p14:tracePt t="1571" x="6865938" y="3741738"/>
          <p14:tracePt t="1588" x="6880225" y="3535363"/>
          <p14:tracePt t="1605" x="6880225" y="3330575"/>
          <p14:tracePt t="1621" x="6835775" y="3170238"/>
          <p14:tracePt t="1638" x="6797675" y="3048000"/>
          <p14:tracePt t="1655" x="6797675" y="3025775"/>
          <p14:tracePt t="1935" x="6789738" y="3017838"/>
          <p14:tracePt t="1951" x="6789738" y="3001963"/>
          <p14:tracePt t="1959" x="6797675" y="2987675"/>
          <p14:tracePt t="1983" x="6797675" y="2963863"/>
          <p14:tracePt t="1990" x="6781800" y="2911475"/>
          <p14:tracePt t="2004" x="6759575" y="2857500"/>
          <p14:tracePt t="2021" x="6697663" y="2720975"/>
          <p14:tracePt t="2038" x="6613525" y="2560638"/>
          <p14:tracePt t="2055" x="6553200" y="2460625"/>
          <p14:tracePt t="2071" x="6530975" y="2408238"/>
          <p14:tracePt t="2088" x="6523038" y="2378075"/>
          <p14:tracePt t="2105" x="6523038" y="2362200"/>
          <p14:tracePt t="2138" x="6523038" y="2346325"/>
          <p14:tracePt t="2199" x="6523038" y="2339975"/>
          <p14:tracePt t="2231" x="6507163" y="2332038"/>
          <p14:tracePt t="2255" x="6492875" y="2324100"/>
          <p14:tracePt t="2423" x="6484938" y="2332038"/>
          <p14:tracePt t="2431" x="6484938" y="2346325"/>
          <p14:tracePt t="2440" x="6484938" y="2370138"/>
          <p14:tracePt t="2455" x="6484938" y="2392363"/>
          <p14:tracePt t="2471" x="6484938" y="2422525"/>
          <p14:tracePt t="2488" x="6484938" y="2430463"/>
          <p14:tracePt t="3695" x="6484938" y="2454275"/>
          <p14:tracePt t="3703" x="6484938" y="2484438"/>
          <p14:tracePt t="3711" x="6484938" y="2498725"/>
          <p14:tracePt t="3722" x="6492875" y="2522538"/>
          <p14:tracePt t="3739" x="6492875" y="2552700"/>
          <p14:tracePt t="3755" x="6492875" y="2582863"/>
          <p14:tracePt t="3772" x="6492875" y="2598738"/>
          <p14:tracePt t="3887" x="6499225" y="2574925"/>
          <p14:tracePt t="3895" x="6499225" y="2552700"/>
          <p14:tracePt t="3905" x="6499225" y="2522538"/>
          <p14:tracePt t="3922" x="6515100" y="2468563"/>
          <p14:tracePt t="3939" x="6523038" y="2422525"/>
          <p14:tracePt t="3942" x="6523038" y="2400300"/>
          <p14:tracePt t="3955" x="6523038" y="2384425"/>
          <p14:tracePt t="3972" x="6545263" y="2332038"/>
          <p14:tracePt t="3989" x="6553200" y="2308225"/>
          <p14:tracePt t="4005" x="6561138" y="2278063"/>
          <p14:tracePt t="4022" x="6569075" y="2263775"/>
          <p14:tracePt t="4055" x="6575425" y="2255838"/>
          <p14:tracePt t="4127" x="6575425" y="2263775"/>
          <p14:tracePt t="4135" x="6575425" y="2301875"/>
          <p14:tracePt t="4143" x="6575425" y="2339975"/>
          <p14:tracePt t="4155" x="6575425" y="2384425"/>
          <p14:tracePt t="4172" x="6569075" y="2438400"/>
          <p14:tracePt t="4189" x="6569075" y="2446338"/>
          <p14:tracePt t="4263" x="6569075" y="2422525"/>
          <p14:tracePt t="4271" x="6569075" y="2416175"/>
          <p14:tracePt t="4280" x="6569075" y="2392363"/>
          <p14:tracePt t="4295" x="6569075" y="2384425"/>
          <p14:tracePt t="4407" x="6561138" y="2400300"/>
          <p14:tracePt t="4711" x="6561138" y="2416175"/>
          <p14:tracePt t="4719" x="6561138" y="2422525"/>
          <p14:tracePt t="4735" x="6561138" y="2438400"/>
          <p14:tracePt t="4751" x="6561138" y="2446338"/>
          <p14:tracePt t="4815" x="6553200" y="2454275"/>
          <p14:tracePt t="4855" x="6545263" y="2454275"/>
          <p14:tracePt t="5895" x="6553200" y="2454275"/>
          <p14:tracePt t="5903" x="6591300" y="2468563"/>
          <p14:tracePt t="5911" x="6599238" y="2476500"/>
          <p14:tracePt t="5923" x="6613525" y="2484438"/>
          <p14:tracePt t="5939" x="6659563" y="2506663"/>
          <p14:tracePt t="5942" x="6713538" y="2522538"/>
          <p14:tracePt t="5956" x="6751638" y="2522538"/>
          <p14:tracePt t="5973" x="6804025" y="2536825"/>
          <p14:tracePt t="5990" x="6850063" y="2544763"/>
          <p14:tracePt t="6006" x="6858000" y="2544763"/>
          <p14:tracePt t="6103" x="6842125" y="2544763"/>
          <p14:tracePt t="6111" x="6827838" y="2544763"/>
          <p14:tracePt t="6123" x="6819900" y="2544763"/>
          <p14:tracePt t="6139" x="6789738" y="2530475"/>
          <p14:tracePt t="6156" x="6759575" y="2522538"/>
          <p14:tracePt t="6173" x="6751638" y="2514600"/>
          <p14:tracePt t="6190" x="6743700" y="2506663"/>
          <p14:tracePt t="6206" x="6743700" y="2492375"/>
          <p14:tracePt t="6223" x="6743700" y="2460625"/>
          <p14:tracePt t="6240" x="6743700" y="2430463"/>
          <p14:tracePt t="6256" x="6743700" y="2384425"/>
          <p14:tracePt t="6273" x="6743700" y="2362200"/>
          <p14:tracePt t="6290" x="6765925" y="2301875"/>
          <p14:tracePt t="6306" x="6773863" y="2263775"/>
          <p14:tracePt t="6323" x="6804025" y="2225675"/>
          <p14:tracePt t="6340" x="6835775" y="2187575"/>
          <p14:tracePt t="6356" x="6888163" y="2125663"/>
          <p14:tracePt t="6373" x="6950075" y="2065338"/>
          <p14:tracePt t="6390" x="7108825" y="2003425"/>
          <p14:tracePt t="6406" x="7239000" y="1951038"/>
          <p14:tracePt t="6423" x="7353300" y="1927225"/>
          <p14:tracePt t="6440" x="7429500" y="1905000"/>
          <p14:tracePt t="6456" x="7489825" y="1905000"/>
          <p14:tracePt t="6473" x="7513638" y="1905000"/>
          <p14:tracePt t="6490" x="7527925" y="1905000"/>
          <p14:tracePt t="6506" x="7551738" y="1905000"/>
          <p14:tracePt t="6523" x="7559675" y="1912938"/>
          <p14:tracePt t="6540" x="7597775" y="1943100"/>
          <p14:tracePt t="6556" x="7635875" y="2003425"/>
          <p14:tracePt t="6573" x="7696200" y="2117725"/>
          <p14:tracePt t="6590" x="7780338" y="2308225"/>
          <p14:tracePt t="6606" x="7794625" y="2362200"/>
          <p14:tracePt t="6623" x="7818438" y="2460625"/>
          <p14:tracePt t="6640" x="7818438" y="2498725"/>
          <p14:tracePt t="6656" x="7818438" y="2574925"/>
          <p14:tracePt t="6673" x="7772400" y="2667000"/>
          <p14:tracePt t="6690" x="7666038" y="2743200"/>
          <p14:tracePt t="6706" x="7483475" y="2827338"/>
          <p14:tracePt t="6723" x="7261225" y="2873375"/>
          <p14:tracePt t="6740" x="7048500" y="2911475"/>
          <p14:tracePt t="6756" x="6865938" y="2911475"/>
          <p14:tracePt t="6773" x="6713538" y="2911475"/>
          <p14:tracePt t="6790" x="6607175" y="2911475"/>
          <p14:tracePt t="6806" x="6575425" y="2895600"/>
          <p14:tracePt t="6823" x="6553200" y="2835275"/>
          <p14:tracePt t="6840" x="6545263" y="2705100"/>
          <p14:tracePt t="6856" x="6537325" y="2536825"/>
          <p14:tracePt t="6873" x="6537325" y="2332038"/>
          <p14:tracePt t="6890" x="6569075" y="2155825"/>
          <p14:tracePt t="6906" x="6637338" y="1989138"/>
          <p14:tracePt t="6923" x="6721475" y="1866900"/>
          <p14:tracePt t="6927" x="6759575" y="1820863"/>
          <p14:tracePt t="6940" x="6797675" y="1782763"/>
          <p14:tracePt t="6957" x="6888163" y="1736725"/>
          <p14:tracePt t="6973" x="7002463" y="1698625"/>
          <p14:tracePt t="6990" x="7116763" y="1692275"/>
          <p14:tracePt t="7006" x="7292975" y="1692275"/>
          <p14:tracePt t="7023" x="7369175" y="1692275"/>
          <p14:tracePt t="7040" x="7429500" y="1730375"/>
          <p14:tracePt t="7057" x="7497763" y="1812925"/>
          <p14:tracePt t="7073" x="7566025" y="1943100"/>
          <p14:tracePt t="7090" x="7642225" y="2125663"/>
          <p14:tracePt t="7106" x="7680325" y="2308225"/>
          <p14:tracePt t="7123" x="7680325" y="2468563"/>
          <p14:tracePt t="7140" x="7680325" y="2606675"/>
          <p14:tracePt t="7157" x="7635875" y="2727325"/>
          <p14:tracePt t="7173" x="7566025" y="2835275"/>
          <p14:tracePt t="7190" x="7353300" y="2911475"/>
          <p14:tracePt t="7207" x="7170738" y="2917825"/>
          <p14:tracePt t="7223" x="6980238" y="2917825"/>
          <p14:tracePt t="7240" x="6842125" y="2857500"/>
          <p14:tracePt t="7257" x="6727825" y="2759075"/>
          <p14:tracePt t="7273" x="6675438" y="2628900"/>
          <p14:tracePt t="7290" x="6667500" y="2468563"/>
          <p14:tracePt t="7307" x="6667500" y="2270125"/>
          <p14:tracePt t="7323" x="6789738" y="2065338"/>
          <p14:tracePt t="7340" x="6926263" y="1912938"/>
          <p14:tracePt t="7357" x="7070725" y="1812925"/>
          <p14:tracePt t="7373" x="7239000" y="1744663"/>
          <p14:tracePt t="7391" x="7451725" y="1706563"/>
          <p14:tracePt t="7407" x="7597775" y="1706563"/>
          <p14:tracePt t="7423" x="7718425" y="1714500"/>
          <p14:tracePt t="7440" x="7810500" y="1782763"/>
          <p14:tracePt t="7457" x="7886700" y="1905000"/>
          <p14:tracePt t="7473" x="7932738" y="2141538"/>
          <p14:tracePt t="7490" x="7940675" y="2392363"/>
          <p14:tracePt t="7507" x="7932738" y="2620963"/>
          <p14:tracePt t="7523" x="7870825" y="2781300"/>
          <p14:tracePt t="7540" x="7734300" y="2895600"/>
          <p14:tracePt t="7557" x="7581900" y="2917825"/>
          <p14:tracePt t="7574" x="7369175" y="2917825"/>
          <p14:tracePt t="7590" x="6994525" y="2735263"/>
          <p14:tracePt t="7607" x="6773863" y="2514600"/>
          <p14:tracePt t="7623" x="6629400" y="2232025"/>
          <p14:tracePt t="7640" x="6607175" y="2027238"/>
          <p14:tracePt t="7657" x="6613525" y="1844675"/>
          <p14:tracePt t="7673" x="6727825" y="1706563"/>
          <p14:tracePt t="7690" x="6896100" y="1622425"/>
          <p14:tracePt t="7707" x="7070725" y="1592263"/>
          <p14:tracePt t="7723" x="7192963" y="1584325"/>
          <p14:tracePt t="7740" x="7269163" y="1600200"/>
          <p14:tracePt t="7757" x="7353300" y="1706563"/>
          <p14:tracePt t="7774" x="7361238" y="2073275"/>
          <p14:tracePt t="7790" x="7361238" y="2263775"/>
          <p14:tracePt t="7807" x="7323138" y="2628900"/>
          <p14:tracePt t="7824" x="7223125" y="2759075"/>
          <p14:tracePt t="7840" x="7116763" y="2797175"/>
          <p14:tracePt t="7857" x="7032625" y="2797175"/>
          <p14:tracePt t="7874" x="6911975" y="2751138"/>
          <p14:tracePt t="7890" x="6827838" y="2613025"/>
          <p14:tracePt t="7907" x="6781800" y="2416175"/>
          <p14:tracePt t="7924" x="6781800" y="2225675"/>
          <p14:tracePt t="7927" x="6797675" y="2125663"/>
          <p14:tracePt t="7940" x="6858000" y="2035175"/>
          <p14:tracePt t="7957" x="7010400" y="1935163"/>
          <p14:tracePt t="7974" x="7375525" y="1882775"/>
          <p14:tracePt t="7990" x="7483475" y="1882775"/>
          <p14:tracePt t="8007" x="7666038" y="1965325"/>
          <p14:tracePt t="8024" x="7712075" y="2133600"/>
          <p14:tracePt t="8040" x="7712075" y="2324100"/>
          <p14:tracePt t="8057" x="7666038" y="2484438"/>
          <p14:tracePt t="8074" x="7566025" y="2613025"/>
          <p14:tracePt t="8090" x="7437438" y="2667000"/>
          <p14:tracePt t="8107" x="7323138" y="2667000"/>
          <p14:tracePt t="8124" x="7216775" y="2651125"/>
          <p14:tracePt t="8140" x="7124700" y="2582863"/>
          <p14:tracePt t="8157" x="7094538" y="2492375"/>
          <p14:tracePt t="8174" x="7094538" y="2324100"/>
          <p14:tracePt t="8190" x="7178675" y="2209800"/>
          <p14:tracePt t="8207" x="7315200" y="2125663"/>
          <p14:tracePt t="8224" x="7475538" y="2087563"/>
          <p14:tracePt t="8240" x="7566025" y="2087563"/>
          <p14:tracePt t="8257" x="7612063" y="2087563"/>
          <p14:tracePt t="8274" x="7627938" y="2117725"/>
          <p14:tracePt t="8290" x="7642225" y="2193925"/>
          <p14:tracePt t="8307" x="7642225" y="2286000"/>
          <p14:tracePt t="8324" x="7627938" y="2354263"/>
          <p14:tracePt t="8340" x="7581900" y="2392363"/>
          <p14:tracePt t="8357" x="7543800" y="2408238"/>
          <p14:tracePt t="8374" x="7497763" y="2408238"/>
          <p14:tracePt t="8390" x="7475538" y="2408238"/>
          <p14:tracePt t="8431" x="7475538" y="2400300"/>
          <p14:tracePt t="8463" x="7475538" y="2392363"/>
          <p14:tracePt t="9887" x="7475538" y="2384425"/>
          <p14:tracePt t="9911" x="7467600" y="2384425"/>
          <p14:tracePt t="9919" x="7445375" y="2384425"/>
          <p14:tracePt t="9927" x="7421563" y="2384425"/>
          <p14:tracePt t="9941" x="7399338" y="2384425"/>
          <p14:tracePt t="9958" x="7361238" y="2384425"/>
          <p14:tracePt t="9974" x="7345363" y="2384425"/>
          <p14:tracePt t="9991" x="7299325" y="2384425"/>
          <p14:tracePt t="10007" x="7261225" y="2384425"/>
          <p14:tracePt t="10024" x="7223125" y="2384425"/>
          <p14:tracePt t="10041" x="7178675" y="2392363"/>
          <p14:tracePt t="10058" x="7108825" y="2400300"/>
          <p14:tracePt t="10074" x="7056438" y="2408238"/>
          <p14:tracePt t="10091" x="7018338" y="2408238"/>
          <p14:tracePt t="10108" x="6994525" y="2408238"/>
          <p14:tracePt t="10311" x="6988175" y="2408238"/>
          <p14:tracePt t="10343" x="6980238" y="2408238"/>
          <p14:tracePt t="10351" x="6972300" y="2416175"/>
          <p14:tracePt t="10367" x="6964363" y="2416175"/>
          <p14:tracePt t="10375" x="6950075" y="2416175"/>
          <p14:tracePt t="10391" x="6911975" y="2422525"/>
          <p14:tracePt t="10408" x="6811963" y="2438400"/>
          <p14:tracePt t="10424" x="6689725" y="2446338"/>
          <p14:tracePt t="10441" x="6569075" y="2468563"/>
          <p14:tracePt t="10458" x="6469063" y="2468563"/>
          <p14:tracePt t="10474" x="6400800" y="2468563"/>
          <p14:tracePt t="10491" x="6378575" y="2468563"/>
          <p14:tracePt t="10639" x="6378575" y="2454275"/>
          <p14:tracePt t="10743" x="6384925" y="2454275"/>
          <p14:tracePt t="10751" x="6392863" y="2454275"/>
          <p14:tracePt t="10775" x="6400800" y="2454275"/>
          <p14:tracePt t="10783" x="6416675" y="2454275"/>
          <p14:tracePt t="10791" x="6423025" y="2454275"/>
          <p14:tracePt t="10808" x="6454775" y="2454275"/>
          <p14:tracePt t="10825" x="6499225" y="2454275"/>
          <p14:tracePt t="10841" x="6530975" y="2454275"/>
          <p14:tracePt t="10858" x="6553200" y="2454275"/>
          <p14:tracePt t="11199" x="6561138" y="2454275"/>
          <p14:tracePt t="11215" x="6561138" y="2460625"/>
          <p14:tracePt t="13375" x="6561138" y="2468563"/>
          <p14:tracePt t="13383" x="6561138" y="2476500"/>
          <p14:tracePt t="13392" x="6583363" y="2476500"/>
          <p14:tracePt t="13409" x="6621463" y="2484438"/>
          <p14:tracePt t="13425" x="6751638" y="2506663"/>
          <p14:tracePt t="13442" x="6880225" y="2506663"/>
          <p14:tracePt t="13459" x="6964363" y="2506663"/>
          <p14:tracePt t="13476" x="7002463" y="2506663"/>
          <p14:tracePt t="13492" x="7010400" y="2506663"/>
          <p14:tracePt t="13509" x="7018338" y="2506663"/>
          <p14:tracePt t="13567" x="7018338" y="2498725"/>
          <p14:tracePt t="13575" x="7018338" y="2492375"/>
          <p14:tracePt t="13583" x="7010400" y="2484438"/>
          <p14:tracePt t="13592" x="6994525" y="2484438"/>
          <p14:tracePt t="13609" x="6942138" y="2476500"/>
          <p14:tracePt t="13626" x="6888163" y="2476500"/>
          <p14:tracePt t="13642" x="6827838" y="2476500"/>
          <p14:tracePt t="13659" x="6781800" y="2476500"/>
          <p14:tracePt t="13692" x="6773863" y="2468563"/>
          <p14:tracePt t="13709" x="6773863" y="2460625"/>
          <p14:tracePt t="13726" x="6773863" y="2408238"/>
          <p14:tracePt t="13742" x="6781800" y="2392363"/>
          <p14:tracePt t="13759" x="6827838" y="2255838"/>
          <p14:tracePt t="13776" x="6896100" y="2149475"/>
          <p14:tracePt t="13792" x="6950075" y="2065338"/>
          <p14:tracePt t="13809" x="7002463" y="1981200"/>
          <p14:tracePt t="13826" x="7102475" y="1905000"/>
          <p14:tracePt t="13842" x="7200900" y="1866900"/>
          <p14:tracePt t="13859" x="7323138" y="1828800"/>
          <p14:tracePt t="13876" x="7513638" y="1828800"/>
          <p14:tracePt t="13892" x="7680325" y="1828800"/>
          <p14:tracePt t="13909" x="7764463" y="1836738"/>
          <p14:tracePt t="13926" x="7832725" y="1874838"/>
          <p14:tracePt t="13942" x="7848600" y="1905000"/>
          <p14:tracePt t="13959" x="7870825" y="2073275"/>
          <p14:tracePt t="13976" x="7870825" y="2255838"/>
          <p14:tracePt t="13992" x="7870825" y="2438400"/>
          <p14:tracePt t="14009" x="7802563" y="2582863"/>
          <p14:tracePt t="14026" x="7726363" y="2689225"/>
          <p14:tracePt t="14042" x="7650163" y="2720975"/>
          <p14:tracePt t="14059" x="7543800" y="2720975"/>
          <p14:tracePt t="14076" x="7421563" y="2720975"/>
          <p14:tracePt t="14092" x="7216775" y="2674938"/>
          <p14:tracePt t="14109" x="7032625" y="2568575"/>
          <p14:tracePt t="14126" x="6743700" y="2332038"/>
          <p14:tracePt t="14142" x="6675438" y="2201863"/>
          <p14:tracePt t="14159" x="6659563" y="2103438"/>
          <p14:tracePt t="14176" x="6659563" y="2041525"/>
          <p14:tracePt t="14193" x="6713538" y="1965325"/>
          <p14:tracePt t="14209" x="6835775" y="1912938"/>
          <p14:tracePt t="14226" x="6988175" y="1897063"/>
          <p14:tracePt t="14242" x="7132638" y="1897063"/>
          <p14:tracePt t="14259" x="7185025" y="1897063"/>
          <p14:tracePt t="14276" x="7208838" y="1905000"/>
          <p14:tracePt t="14293" x="7231063" y="1981200"/>
          <p14:tracePt t="14309" x="7239000" y="2171700"/>
          <p14:tracePt t="14326" x="7216775" y="2438400"/>
          <p14:tracePt t="14342" x="6964363" y="2865438"/>
          <p14:tracePt t="14359" x="6835775" y="2963863"/>
          <p14:tracePt t="14376" x="6683375" y="2994025"/>
          <p14:tracePt t="14393" x="6621463" y="2994025"/>
          <p14:tracePt t="14409" x="6599238" y="2917825"/>
          <p14:tracePt t="14426" x="6591300" y="2789238"/>
          <p14:tracePt t="14443" x="6591300" y="2568575"/>
          <p14:tracePt t="14459" x="6613525" y="2332038"/>
          <p14:tracePt t="14476" x="6697663" y="2111375"/>
          <p14:tracePt t="14493" x="6842125" y="1981200"/>
          <p14:tracePt t="14509" x="6956425" y="1912938"/>
          <p14:tracePt t="14526" x="7064375" y="1912938"/>
          <p14:tracePt t="14542" x="7094538" y="1958975"/>
          <p14:tracePt t="14559" x="7108825" y="2117725"/>
          <p14:tracePt t="14576" x="7108825" y="2346325"/>
          <p14:tracePt t="14593" x="7078663" y="2536825"/>
          <p14:tracePt t="14609" x="7010400" y="2667000"/>
          <p14:tracePt t="14626" x="6950075" y="2682875"/>
          <p14:tracePt t="14643" x="6880225" y="2682875"/>
          <p14:tracePt t="14659" x="6827838" y="2590800"/>
          <p14:tracePt t="14676" x="6781800" y="2400300"/>
          <p14:tracePt t="14693" x="6773863" y="2193925"/>
          <p14:tracePt t="14710" x="6819900" y="1935163"/>
          <p14:tracePt t="14726" x="6911975" y="1836738"/>
          <p14:tracePt t="14743" x="7070725" y="1798638"/>
          <p14:tracePt t="14759" x="7185025" y="1812925"/>
          <p14:tracePt t="14776" x="7269163" y="1920875"/>
          <p14:tracePt t="14793" x="7323138" y="2117725"/>
          <p14:tracePt t="14809" x="7323138" y="2476500"/>
          <p14:tracePt t="14826" x="7192963" y="2797175"/>
          <p14:tracePt t="14843" x="7070725" y="2917825"/>
          <p14:tracePt t="14859" x="6956425" y="2925763"/>
          <p14:tracePt t="14876" x="6880225" y="2879725"/>
          <p14:tracePt t="14893" x="6850063" y="2727325"/>
          <p14:tracePt t="14910" x="6850063" y="2422525"/>
          <p14:tracePt t="14926" x="6896100" y="2225675"/>
          <p14:tracePt t="14943" x="7010400" y="2103438"/>
          <p14:tracePt t="14959" x="7102475" y="2057400"/>
          <p14:tracePt t="14976" x="7140575" y="2057400"/>
          <p14:tracePt t="14993" x="7178675" y="2087563"/>
          <p14:tracePt t="15009" x="7223125" y="2201863"/>
          <p14:tracePt t="15026" x="7223125" y="2324100"/>
          <p14:tracePt t="15043" x="7216775" y="2438400"/>
          <p14:tracePt t="15059" x="7170738" y="2498725"/>
          <p14:tracePt t="15076" x="7108825" y="2506663"/>
          <p14:tracePt t="15093" x="7048500" y="2484438"/>
          <p14:tracePt t="15110" x="7018338" y="2422525"/>
          <p14:tracePt t="15126" x="7010400" y="2370138"/>
          <p14:tracePt t="15143" x="7026275" y="2263775"/>
          <p14:tracePt t="15159" x="7094538" y="2217738"/>
          <p14:tracePt t="15176" x="7200900" y="2201863"/>
          <p14:tracePt t="15193" x="7254875" y="2217738"/>
          <p14:tracePt t="15209" x="7261225" y="2293938"/>
          <p14:tracePt t="15226" x="7261225" y="2416175"/>
          <p14:tracePt t="15243" x="7178675" y="2514600"/>
          <p14:tracePt t="15259" x="7040563" y="2582863"/>
          <p14:tracePt t="15276" x="6911975" y="2590800"/>
          <p14:tracePt t="15293" x="6835775" y="2560638"/>
          <p14:tracePt t="15310" x="6765925" y="2446338"/>
          <p14:tracePt t="15326" x="6765925" y="2400300"/>
          <p14:tracePt t="15343" x="6765925" y="2270125"/>
          <p14:tracePt t="15359" x="6819900" y="2179638"/>
          <p14:tracePt t="15376" x="6865938" y="2133600"/>
          <p14:tracePt t="15393" x="6904038" y="2117725"/>
          <p14:tracePt t="15409" x="6918325" y="2117725"/>
          <p14:tracePt t="15426" x="6956425" y="2171700"/>
          <p14:tracePt t="15443" x="7010400" y="2301875"/>
          <p14:tracePt t="15459" x="7018338" y="2454275"/>
          <p14:tracePt t="15476" x="7010400" y="2544763"/>
          <p14:tracePt t="15493" x="6950075" y="2590800"/>
          <p14:tracePt t="15510" x="6835775" y="2590800"/>
          <p14:tracePt t="15526" x="6759575" y="2498725"/>
          <p14:tracePt t="15543" x="6743700" y="2392363"/>
          <p14:tracePt t="15560" x="6735763" y="2270125"/>
          <p14:tracePt t="15576" x="6751638" y="2179638"/>
          <p14:tracePt t="15593" x="6842125" y="2103438"/>
          <p14:tracePt t="15610" x="6950075" y="2079625"/>
          <p14:tracePt t="15626" x="6994525" y="2079625"/>
          <p14:tracePt t="15643" x="7040563" y="2133600"/>
          <p14:tracePt t="15660" x="7094538" y="2301875"/>
          <p14:tracePt t="15676" x="7094538" y="2454275"/>
          <p14:tracePt t="15693" x="7078663" y="2530475"/>
          <p14:tracePt t="15710" x="7026275" y="2560638"/>
          <p14:tracePt t="15726" x="7010400" y="2560638"/>
          <p14:tracePt t="15743" x="6980238" y="2476500"/>
          <p14:tracePt t="15760" x="6980238" y="2378075"/>
          <p14:tracePt t="15776" x="6980238" y="2255838"/>
          <p14:tracePt t="15793" x="7064375" y="2125663"/>
          <p14:tracePt t="15810" x="7170738" y="2073275"/>
          <p14:tracePt t="15827" x="7239000" y="2065338"/>
          <p14:tracePt t="15843" x="7261225" y="2079625"/>
          <p14:tracePt t="15860" x="7261225" y="2179638"/>
          <p14:tracePt t="15876" x="7261225" y="2324100"/>
          <p14:tracePt t="15893" x="7208838" y="2454275"/>
          <p14:tracePt t="15910" x="7102475" y="2506663"/>
          <p14:tracePt t="15926" x="7070725" y="2506663"/>
          <p14:tracePt t="15943" x="7048500" y="2484438"/>
          <p14:tracePt t="15960" x="7048500" y="2446338"/>
          <p14:tracePt t="15976" x="7048500" y="2392363"/>
          <p14:tracePt t="15993" x="7124700" y="2339975"/>
          <p14:tracePt t="16010" x="7246938" y="2308225"/>
          <p14:tracePt t="16026" x="7307263" y="2301875"/>
          <p14:tracePt t="16043" x="7315200" y="2301875"/>
          <p14:tracePt t="16060" x="7315200" y="2308225"/>
          <p14:tracePt t="16076" x="7292975" y="2378075"/>
          <p14:tracePt t="16093" x="7178675" y="2416175"/>
          <p14:tracePt t="16110" x="6988175" y="2416175"/>
          <p14:tracePt t="16126" x="6888163" y="2408238"/>
          <p14:tracePt t="16143" x="6873875" y="2392363"/>
          <p14:tracePt t="16160" x="6873875" y="2354263"/>
          <p14:tracePt t="16177" x="6896100" y="2324100"/>
          <p14:tracePt t="16193" x="6994525" y="2293938"/>
          <p14:tracePt t="16210" x="7102475" y="2286000"/>
          <p14:tracePt t="16227" x="7124700" y="2286000"/>
          <p14:tracePt t="16260" x="7132638" y="2286000"/>
          <p14:tracePt t="16277" x="7132638" y="2346325"/>
          <p14:tracePt t="16293" x="7086600" y="2408238"/>
          <p14:tracePt t="16310" x="7002463" y="2460625"/>
          <p14:tracePt t="16326" x="6972300" y="2460625"/>
          <p14:tracePt t="16367" x="6964363" y="2454275"/>
          <p14:tracePt t="16377" x="6964363" y="2446338"/>
          <p14:tracePt t="16393" x="6994525" y="2416175"/>
          <p14:tracePt t="16410" x="7070725" y="2384425"/>
          <p14:tracePt t="16427" x="7102475" y="2378075"/>
          <p14:tracePt t="16511" x="7108825" y="2378075"/>
          <p14:tracePt t="16543" x="7102475" y="2378075"/>
          <p14:tracePt t="16679" x="7094538" y="2384425"/>
          <p14:tracePt t="16711" x="7070725" y="2392363"/>
          <p14:tracePt t="16719" x="7064375" y="2400300"/>
          <p14:tracePt t="16727" x="7048500" y="2422525"/>
          <p14:tracePt t="16743" x="7002463" y="2476500"/>
          <p14:tracePt t="16760" x="6956425" y="2530475"/>
          <p14:tracePt t="16777" x="6896100" y="2598738"/>
          <p14:tracePt t="16793" x="6804025" y="2705100"/>
          <p14:tracePt t="16810" x="6721475" y="2797175"/>
          <p14:tracePt t="16827" x="6637338" y="2903538"/>
          <p14:tracePt t="16843" x="6561138" y="2963863"/>
          <p14:tracePt t="16860" x="6507163" y="3001963"/>
          <p14:tracePt t="16877" x="6461125" y="3025775"/>
          <p14:tracePt t="16894" x="6400800" y="3055938"/>
          <p14:tracePt t="16910" x="6384925" y="3063875"/>
          <p14:tracePt t="16927" x="6362700" y="3070225"/>
          <p14:tracePt t="16943" x="6354763" y="3070225"/>
          <p14:tracePt t="16977" x="6346825" y="3070225"/>
          <p14:tracePt t="16993" x="6340475" y="3078163"/>
          <p14:tracePt t="17010" x="6332538" y="3086100"/>
          <p14:tracePt t="17027" x="6308725" y="3101975"/>
          <p14:tracePt t="17043" x="6270625" y="3132138"/>
          <p14:tracePt t="17060" x="6256338" y="3146425"/>
          <p14:tracePt t="17077" x="6240463" y="3154363"/>
          <p14:tracePt t="17094" x="6226175" y="3162300"/>
          <p14:tracePt t="17135" x="6218238" y="3162300"/>
          <p14:tracePt t="17159" x="6210300" y="3170238"/>
          <p14:tracePt t="17191" x="6202363" y="3170238"/>
          <p14:tracePt t="17199" x="6194425" y="3170238"/>
          <p14:tracePt t="17223" x="6188075" y="3170238"/>
          <p14:tracePt t="17247" x="6180138" y="3170238"/>
          <p14:tracePt t="17263" x="6172200" y="3170238"/>
          <p14:tracePt t="17295" x="6164263" y="3170238"/>
          <p14:tracePt t="17367" x="6156325" y="3170238"/>
          <p14:tracePt t="17399" x="6149975" y="3170238"/>
          <p14:tracePt t="18711" x="6188075" y="3162300"/>
          <p14:tracePt t="18719" x="6218238" y="3132138"/>
          <p14:tracePt t="18727" x="6248400" y="3116263"/>
          <p14:tracePt t="18744" x="6302375" y="3078163"/>
          <p14:tracePt t="18761" x="6354763" y="3017838"/>
          <p14:tracePt t="18777" x="6446838" y="2949575"/>
          <p14:tracePt t="18794" x="6523038" y="2887663"/>
          <p14:tracePt t="18811" x="6583363" y="2827338"/>
          <p14:tracePt t="18827" x="6645275" y="2751138"/>
          <p14:tracePt t="18844" x="6675438" y="2705100"/>
          <p14:tracePt t="18861" x="6705600" y="2659063"/>
          <p14:tracePt t="18878" x="6735763" y="2598738"/>
          <p14:tracePt t="18894" x="6743700" y="2590800"/>
          <p14:tracePt t="18911" x="6743700" y="2568575"/>
          <p14:tracePt t="18928" x="6751638" y="2568575"/>
          <p14:tracePt t="18961" x="6751638" y="2560638"/>
          <p14:tracePt t="19135" x="6735763" y="2568575"/>
          <p14:tracePt t="19143" x="6683375" y="2620963"/>
          <p14:tracePt t="19151" x="6613525" y="2659063"/>
          <p14:tracePt t="19161" x="6515100" y="2735263"/>
          <p14:tracePt t="19177" x="6324600" y="2841625"/>
          <p14:tracePt t="19194" x="6088063" y="2971800"/>
          <p14:tracePt t="19211" x="5859463" y="3055938"/>
          <p14:tracePt t="19228" x="5661025" y="3124200"/>
          <p14:tracePt t="19244" x="5524500" y="3170238"/>
          <p14:tracePt t="19261" x="5380038" y="3192463"/>
          <p14:tracePt t="19278" x="5173663" y="3200400"/>
          <p14:tracePt t="19294" x="5045075" y="3200400"/>
          <p14:tracePt t="19311" x="4914900" y="3192463"/>
          <p14:tracePt t="19328" x="4822825" y="3178175"/>
          <p14:tracePt t="19344" x="4778375" y="3154363"/>
          <p14:tracePt t="19361" x="4708525" y="3146425"/>
          <p14:tracePt t="19378" x="4610100" y="3140075"/>
          <p14:tracePt t="19394" x="4457700" y="3124200"/>
          <p14:tracePt t="19411" x="4275138" y="3124200"/>
          <p14:tracePt t="19428" x="4098925" y="3124200"/>
          <p14:tracePt t="19444" x="3978275" y="3154363"/>
          <p14:tracePt t="19461" x="3908425" y="3170238"/>
          <p14:tracePt t="19478" x="3886200" y="3192463"/>
          <p14:tracePt t="19503" x="3886200" y="3208338"/>
          <p14:tracePt t="19551" x="3894138" y="3208338"/>
          <p14:tracePt t="19567" x="3902075" y="3208338"/>
          <p14:tracePt t="19591" x="3908425" y="3208338"/>
          <p14:tracePt t="19711" x="3916363" y="3208338"/>
          <p14:tracePt t="19719" x="3932238" y="3208338"/>
          <p14:tracePt t="19728" x="3954463" y="3216275"/>
          <p14:tracePt t="19744" x="3984625" y="3216275"/>
          <p14:tracePt t="19761" x="4030663" y="3222625"/>
          <p14:tracePt t="19778" x="4076700" y="3230563"/>
          <p14:tracePt t="19794" x="4092575" y="3230563"/>
          <p14:tracePt t="24831" x="4098925" y="3230563"/>
          <p14:tracePt t="24839" x="4106863" y="3230563"/>
          <p14:tracePt t="24848" x="4122738" y="3230563"/>
          <p14:tracePt t="24863" x="4237038" y="3230563"/>
          <p14:tracePt t="24880" x="4389438" y="3230563"/>
          <p14:tracePt t="24896" x="4572000" y="3192463"/>
          <p14:tracePt t="24913" x="4854575" y="3154363"/>
          <p14:tracePt t="24930" x="5113338" y="3094038"/>
          <p14:tracePt t="24947" x="5287963" y="3055938"/>
          <p14:tracePt t="24963" x="5349875" y="3025775"/>
          <p14:tracePt t="25127" x="5349875" y="3032125"/>
          <p14:tracePt t="25135" x="5349875" y="3040063"/>
          <p14:tracePt t="25146" x="5356225" y="3055938"/>
          <p14:tracePt t="25163" x="5402263" y="3055938"/>
          <p14:tracePt t="25180" x="5546725" y="3063875"/>
          <p14:tracePt t="25196" x="5783263" y="3032125"/>
          <p14:tracePt t="25213" x="6003925" y="2949575"/>
          <p14:tracePt t="25230" x="6256338" y="2765425"/>
          <p14:tracePt t="25246" x="6370638" y="2644775"/>
          <p14:tracePt t="25263" x="6408738" y="2582863"/>
          <p14:tracePt t="25280" x="6430963" y="2544763"/>
          <p14:tracePt t="25296" x="6430963" y="2498725"/>
          <p14:tracePt t="25313" x="6454775" y="2468563"/>
          <p14:tracePt t="25330" x="6461125" y="2438400"/>
          <p14:tracePt t="25346" x="6477000" y="2416175"/>
          <p14:tracePt t="25363" x="6507163" y="2400300"/>
          <p14:tracePt t="25380" x="6523038" y="2392363"/>
          <p14:tracePt t="25397" x="6537325" y="2384425"/>
          <p14:tracePt t="25430" x="6569075" y="2362200"/>
          <p14:tracePt t="25446" x="6591300" y="2332038"/>
          <p14:tracePt t="25463" x="6599238" y="2324100"/>
          <p14:tracePt t="25480" x="6607175" y="2324100"/>
          <p14:tracePt t="25823" x="6607175" y="2332038"/>
          <p14:tracePt t="25831" x="6583363" y="2339975"/>
          <p14:tracePt t="25839" x="6537325" y="2378075"/>
          <p14:tracePt t="25847" x="6499225" y="2408238"/>
          <p14:tracePt t="25864" x="6308725" y="2574925"/>
          <p14:tracePt t="25880" x="6035675" y="2773363"/>
          <p14:tracePt t="25897" x="5745163" y="2955925"/>
          <p14:tracePt t="25913" x="5554663" y="3032125"/>
          <p14:tracePt t="25930" x="5464175" y="3055938"/>
          <p14:tracePt t="25947" x="5448300" y="3055938"/>
          <p14:tracePt t="25963" x="5440363" y="3055938"/>
          <p14:tracePt t="25980" x="5432425" y="3055938"/>
          <p14:tracePt t="25997" x="5418138" y="3055938"/>
          <p14:tracePt t="26014" x="5410200" y="3055938"/>
          <p14:tracePt t="26030" x="5402263" y="3055938"/>
          <p14:tracePt t="26047" x="5387975" y="3055938"/>
          <p14:tracePt t="26063" x="5372100" y="3055938"/>
          <p14:tracePt t="26080" x="5318125" y="3063875"/>
          <p14:tracePt t="26097" x="5235575" y="3070225"/>
          <p14:tracePt t="26113" x="5127625" y="3101975"/>
          <p14:tracePt t="26130" x="5045075" y="3132138"/>
          <p14:tracePt t="26147" x="5037138" y="3146425"/>
          <p14:tracePt t="26163" x="5037138" y="3162300"/>
          <p14:tracePt t="26180" x="5037138" y="3170238"/>
          <p14:tracePt t="26197" x="5037138" y="3178175"/>
          <p14:tracePt t="26213" x="5045075" y="3178175"/>
          <p14:tracePt t="26687" x="5045075" y="3184525"/>
          <p14:tracePt t="26703" x="5105400" y="3184525"/>
          <p14:tracePt t="26711" x="5265738" y="3116263"/>
          <p14:tracePt t="26719" x="5532438" y="3040063"/>
          <p14:tracePt t="26730" x="5859463" y="2971800"/>
          <p14:tracePt t="26747" x="6583363" y="2743200"/>
          <p14:tracePt t="26764" x="7185025" y="2552700"/>
          <p14:tracePt t="26780" x="7451725" y="2468563"/>
          <p14:tracePt t="26797" x="7527925" y="2416175"/>
          <p14:tracePt t="26911" x="7527925" y="2408238"/>
          <p14:tracePt t="26975" x="7527925" y="2400300"/>
          <p14:tracePt t="26982" x="7527925" y="2392363"/>
          <p14:tracePt t="26990" x="7527925" y="2384425"/>
          <p14:tracePt t="26998" x="7527925" y="2378075"/>
          <p14:tracePt t="27014" x="7527925" y="2362200"/>
          <p14:tracePt t="27030" x="7527925" y="2339975"/>
          <p14:tracePt t="27055" x="7527925" y="2324100"/>
          <p14:tracePt t="27079" x="7505700" y="2324100"/>
          <p14:tracePt t="27087" x="7497763" y="2324100"/>
          <p14:tracePt t="27097" x="7467600" y="2324100"/>
          <p14:tracePt t="27114" x="7375525" y="2339975"/>
          <p14:tracePt t="27130" x="7162800" y="2492375"/>
          <p14:tracePt t="27147" x="6880225" y="2689225"/>
          <p14:tracePt t="27164" x="6637338" y="2841625"/>
          <p14:tracePt t="27180" x="6499225" y="2925763"/>
          <p14:tracePt t="27197" x="6423025" y="2949575"/>
          <p14:tracePt t="27214" x="6362700" y="2949575"/>
          <p14:tracePt t="27230" x="6332538" y="2949575"/>
          <p14:tracePt t="27247" x="6294438" y="2949575"/>
          <p14:tracePt t="27264" x="6248400" y="2955925"/>
          <p14:tracePt t="27280" x="6202363" y="2963863"/>
          <p14:tracePt t="27297" x="6134100" y="2987675"/>
          <p14:tracePt t="27314" x="6096000" y="2994025"/>
          <p14:tracePt t="27330" x="6080125" y="3009900"/>
          <p14:tracePt t="27347" x="6073775" y="3032125"/>
          <p14:tracePt t="27364" x="6065838" y="3040063"/>
          <p14:tracePt t="27380" x="6042025" y="3086100"/>
          <p14:tracePt t="27397" x="6035675" y="3108325"/>
          <p14:tracePt t="27414" x="6027738" y="3116263"/>
          <p14:tracePt t="27430" x="6027738" y="3132138"/>
          <p14:tracePt t="27447" x="6027738" y="3140075"/>
          <p14:tracePt t="28423" x="6042025" y="3140075"/>
          <p14:tracePt t="28431" x="6065838" y="3108325"/>
          <p14:tracePt t="28439" x="6080125" y="3063875"/>
          <p14:tracePt t="28447" x="6111875" y="3017838"/>
          <p14:tracePt t="28464" x="6188075" y="2903538"/>
          <p14:tracePt t="28481" x="6240463" y="2781300"/>
          <p14:tracePt t="28498" x="6278563" y="2667000"/>
          <p14:tracePt t="28514" x="6316663" y="2568575"/>
          <p14:tracePt t="28531" x="6346825" y="2476500"/>
          <p14:tracePt t="28548" x="6384925" y="2384425"/>
          <p14:tracePt t="28564" x="6416675" y="2301875"/>
          <p14:tracePt t="28581" x="6423025" y="2239963"/>
          <p14:tracePt t="28598" x="6446838" y="2187575"/>
          <p14:tracePt t="28614" x="6446838" y="2171700"/>
          <p14:tracePt t="28631" x="6446838" y="2155825"/>
          <p14:tracePt t="28703" x="6454775" y="2155825"/>
          <p14:tracePt t="28719" x="6469063" y="2155825"/>
          <p14:tracePt t="28727" x="6484938" y="2155825"/>
          <p14:tracePt t="28743" x="6492875" y="2155825"/>
          <p14:tracePt t="28751" x="6499225" y="2155825"/>
          <p14:tracePt t="28764" x="6507163" y="2163763"/>
          <p14:tracePt t="28799" x="6515100" y="2171700"/>
          <p14:tracePt t="28815" x="6515100" y="2187575"/>
          <p14:tracePt t="28823" x="6515100" y="2209800"/>
          <p14:tracePt t="28831" x="6515100" y="2232025"/>
          <p14:tracePt t="28848" x="6515100" y="2286000"/>
          <p14:tracePt t="28864" x="6515100" y="2324100"/>
          <p14:tracePt t="28881" x="6515100" y="2354263"/>
          <p14:tracePt t="28898" x="6515100" y="2378075"/>
          <p14:tracePt t="29637" x="6575425" y="2416175"/>
          <p14:tracePt t="29645" x="6765925" y="2514600"/>
          <p14:tracePt t="29653" x="7064375" y="2620963"/>
          <p14:tracePt t="29664" x="7413625" y="2743200"/>
          <p14:tracePt t="29681" x="8054975" y="2911475"/>
          <p14:tracePt t="29698" x="8670925" y="3078163"/>
          <p14:tracePt t="29714" x="9007475" y="3146425"/>
          <p14:tracePt t="29731" x="9097963" y="3146425"/>
          <p14:tracePt t="29815" x="9105900" y="3154363"/>
          <p14:tracePt t="29823" x="9105900" y="3162300"/>
          <p14:tracePt t="29839" x="9105900" y="3170238"/>
          <p14:tracePt t="29848" x="9105900" y="3184525"/>
          <p14:tracePt t="29865" x="9105900" y="3192463"/>
          <p14:tracePt t="29881" x="9097963" y="3208338"/>
          <p14:tracePt t="29898" x="9097963" y="3222625"/>
          <p14:tracePt t="29915" x="9090025" y="3238500"/>
          <p14:tracePt t="29931" x="9075738" y="3260725"/>
          <p14:tracePt t="29948" x="9051925" y="3276600"/>
          <p14:tracePt t="29965" x="9029700" y="3284538"/>
          <p14:tracePt t="29982" x="8975725" y="3284538"/>
          <p14:tracePt t="29998" x="8869363" y="3284538"/>
          <p14:tracePt t="30015" x="8778875" y="3268663"/>
          <p14:tracePt t="30032" x="8724900" y="3254375"/>
          <p14:tracePt t="30048" x="8709025" y="3246438"/>
          <p14:tracePt t="30065" x="8709025" y="3238500"/>
          <p14:tracePt t="30082" x="8702675" y="3230563"/>
          <p14:tracePt t="30115" x="8702675" y="3222625"/>
          <p14:tracePt t="30132" x="8702675" y="3216275"/>
          <p14:tracePt t="30148" x="8702675" y="3208338"/>
          <p14:tracePt t="30262" x="8694738" y="3208338"/>
          <p14:tracePt t="30270" x="8678863" y="3208338"/>
          <p14:tracePt t="30278" x="8648700" y="3208338"/>
          <p14:tracePt t="30286" x="8588375" y="3208338"/>
          <p14:tracePt t="30298" x="8512175" y="3208338"/>
          <p14:tracePt t="30314" x="8275638" y="3238500"/>
          <p14:tracePt t="30331" x="7932738" y="3254375"/>
          <p14:tracePt t="30348" x="7666038" y="3254375"/>
          <p14:tracePt t="30365" x="7513638" y="3246438"/>
          <p14:tracePt t="30382" x="7483475" y="3230563"/>
          <p14:tracePt t="30398" x="7483475" y="3222625"/>
          <p14:tracePt t="30415" x="7483475" y="3208338"/>
          <p14:tracePt t="30431" x="7497763" y="3178175"/>
          <p14:tracePt t="30448" x="7505700" y="3162300"/>
          <p14:tracePt t="30465" x="7513638" y="3140075"/>
          <p14:tracePt t="30482" x="7513638" y="3124200"/>
          <p14:tracePt t="30559" x="7513638" y="3116263"/>
          <p14:tracePt t="30631" x="7513638" y="3108325"/>
          <p14:tracePt t="30639" x="7505700" y="3108325"/>
          <p14:tracePt t="30648" x="7505700" y="3124200"/>
          <p14:tracePt t="30665" x="7505700" y="3140075"/>
          <p14:tracePt t="30681" x="7497763" y="3154363"/>
          <p14:tracePt t="30698" x="7497763" y="3170238"/>
          <p14:tracePt t="30715" x="7489825" y="3170238"/>
          <p14:tracePt t="30731" x="7489825" y="3184525"/>
          <p14:tracePt t="31095" x="7483475" y="3178175"/>
          <p14:tracePt t="31103" x="7483475" y="3146425"/>
          <p14:tracePt t="31111" x="7483475" y="3078163"/>
          <p14:tracePt t="31119" x="7483475" y="2987675"/>
          <p14:tracePt t="31132" x="7483475" y="2887663"/>
          <p14:tracePt t="31149" x="7451725" y="2598738"/>
          <p14:tracePt t="31166" x="7383463" y="2354263"/>
          <p14:tracePt t="31182" x="7323138" y="2133600"/>
          <p14:tracePt t="31198" x="7299325" y="2095500"/>
          <p14:tracePt t="31319" x="7292975" y="2087563"/>
          <p14:tracePt t="31335" x="7285038" y="2103438"/>
          <p14:tracePt t="31351" x="7277100" y="2111375"/>
          <p14:tracePt t="31383" x="7277100" y="2117725"/>
          <p14:tracePt t="31399" x="7277100" y="2125663"/>
          <p14:tracePt t="31407" x="7277100" y="2133600"/>
          <p14:tracePt t="31415" x="7277100" y="2149475"/>
          <p14:tracePt t="31432" x="7277100" y="2255838"/>
          <p14:tracePt t="31449" x="7285038" y="2484438"/>
          <p14:tracePt t="31465" x="7369175" y="2887663"/>
          <p14:tracePt t="31482" x="7429500" y="3330575"/>
          <p14:tracePt t="31499" x="7505700" y="3597275"/>
          <p14:tracePt t="31515" x="7513638" y="3635375"/>
          <p14:tracePt t="31567" x="7513638" y="3611563"/>
          <p14:tracePt t="31575" x="7513638" y="3573463"/>
          <p14:tracePt t="31583" x="7513638" y="3543300"/>
          <p14:tracePt t="31599" x="7513638" y="3489325"/>
          <p14:tracePt t="31615" x="7513638" y="3467100"/>
          <p14:tracePt t="31632" x="7513638" y="3459163"/>
          <p14:tracePt t="32015" x="7513638" y="3451225"/>
          <p14:tracePt t="32031" x="7505700" y="3451225"/>
          <p14:tracePt t="32039" x="7489825" y="3451225"/>
          <p14:tracePt t="32063" x="7483475" y="3451225"/>
          <p14:tracePt t="32703" x="7467600" y="3451225"/>
          <p14:tracePt t="32711" x="7445375" y="3451225"/>
          <p14:tracePt t="32719" x="7429500" y="3451225"/>
          <p14:tracePt t="32743" x="7421563" y="3451225"/>
          <p14:tracePt t="32751" x="7399338" y="3459163"/>
          <p14:tracePt t="32766" x="7353300" y="3467100"/>
          <p14:tracePt t="32783" x="7315200" y="3475038"/>
          <p14:tracePt t="32799" x="7299325" y="3489325"/>
          <p14:tracePt t="33006" x="7292975" y="3489325"/>
          <p14:tracePt t="33014" x="7285038" y="3489325"/>
          <p14:tracePt t="33022" x="7277100" y="3489325"/>
          <p14:tracePt t="33032" x="7269163" y="3489325"/>
          <p14:tracePt t="33049" x="7254875" y="3489325"/>
          <p14:tracePt t="33066" x="7239000" y="3482975"/>
          <p14:tracePt t="33083" x="7200900" y="3482975"/>
          <p14:tracePt t="33099" x="7108825" y="3482975"/>
          <p14:tracePt t="33116" x="6942138" y="3513138"/>
          <p14:tracePt t="33133" x="6683375" y="3589338"/>
          <p14:tracePt t="33149" x="6416675" y="3649663"/>
          <p14:tracePt t="33166" x="6180138" y="3679825"/>
          <p14:tracePt t="33183" x="6103938" y="3695700"/>
          <p14:tracePt t="33199" x="6073775" y="3695700"/>
          <p14:tracePt t="33216" x="6073775" y="3703638"/>
          <p14:tracePt t="33367" x="6057900" y="3703638"/>
          <p14:tracePt t="33375" x="6049963" y="3703638"/>
          <p14:tracePt t="33383" x="6042025" y="3703638"/>
          <p14:tracePt t="33399" x="6027738" y="3695700"/>
          <p14:tracePt t="33416" x="6027738" y="3687763"/>
          <p14:tracePt t="33433" x="6011863" y="3687763"/>
          <p14:tracePt t="33449" x="6003925" y="3687763"/>
          <p14:tracePt t="33575" x="5989638" y="3687763"/>
          <p14:tracePt t="33607" x="5981700" y="3687763"/>
          <p14:tracePt t="33671" x="5981700" y="3673475"/>
          <p14:tracePt t="33679" x="5981700" y="3665538"/>
          <p14:tracePt t="33687" x="5981700" y="3641725"/>
          <p14:tracePt t="33699" x="5981700" y="3635375"/>
          <p14:tracePt t="33716" x="5981700" y="3581400"/>
          <p14:tracePt t="33733" x="5997575" y="3527425"/>
          <p14:tracePt t="33750" x="6027738" y="3421063"/>
          <p14:tracePt t="33766" x="6035675" y="3368675"/>
          <p14:tracePt t="33783" x="6057900" y="3268663"/>
          <p14:tracePt t="33800" x="6065838" y="3184525"/>
          <p14:tracePt t="33816" x="6088063" y="3094038"/>
          <p14:tracePt t="33833" x="6103938" y="2949575"/>
          <p14:tracePt t="33849" x="6126163" y="2819400"/>
          <p14:tracePt t="33866" x="6134100" y="2720975"/>
          <p14:tracePt t="33883" x="6142038" y="2644775"/>
          <p14:tracePt t="33900" x="6142038" y="2598738"/>
          <p14:tracePt t="33916" x="6142038" y="2568575"/>
          <p14:tracePt t="33933" x="6142038" y="2560638"/>
          <p14:tracePt t="33950" x="6149975" y="2552700"/>
          <p14:tracePt t="33966" x="6149975" y="2536825"/>
          <p14:tracePt t="33983" x="6164263" y="2530475"/>
          <p14:tracePt t="34000" x="6172200" y="2530475"/>
          <p14:tracePt t="34016" x="6180138" y="2530475"/>
          <p14:tracePt t="34033" x="6226175" y="2522538"/>
          <p14:tracePt t="34050" x="6286500" y="2506663"/>
          <p14:tracePt t="34066" x="6362700" y="2468563"/>
          <p14:tracePt t="34083" x="6430963" y="2430463"/>
          <p14:tracePt t="34100" x="6499225" y="2400300"/>
          <p14:tracePt t="34116" x="6561138" y="2362200"/>
          <p14:tracePt t="34133" x="6583363" y="2346325"/>
          <p14:tracePt t="34150" x="6591300" y="2339975"/>
          <p14:tracePt t="34166" x="6599238" y="2332038"/>
          <p14:tracePt t="34183" x="6607175" y="2324100"/>
          <p14:tracePt t="34200" x="6607175" y="2316163"/>
          <p14:tracePt t="34216" x="6613525" y="2316163"/>
          <p14:tracePt t="34233" x="6629400" y="2316163"/>
          <p14:tracePt t="34250" x="6645275" y="2316163"/>
          <p14:tracePt t="34266" x="6675438" y="2308225"/>
          <p14:tracePt t="34283" x="6689725" y="2293938"/>
          <p14:tracePt t="34300" x="6705600" y="2278063"/>
          <p14:tracePt t="34316" x="6721475" y="2255838"/>
          <p14:tracePt t="34334" x="6743700" y="2187575"/>
          <p14:tracePt t="34350" x="6751638" y="2149475"/>
          <p14:tracePt t="34366" x="6751638" y="2125663"/>
          <p14:tracePt t="34383" x="6751638" y="2117725"/>
          <p14:tracePt t="34400" x="6743700" y="2103438"/>
          <p14:tracePt t="34416" x="6727825" y="2095500"/>
          <p14:tracePt t="34433" x="6689725" y="2079625"/>
          <p14:tracePt t="34450" x="6645275" y="2079625"/>
          <p14:tracePt t="34466" x="6607175" y="2079625"/>
          <p14:tracePt t="34483" x="6561138" y="2079625"/>
          <p14:tracePt t="34500" x="6530975" y="2079625"/>
          <p14:tracePt t="34516" x="6469063" y="2095500"/>
          <p14:tracePt t="34534" x="6392863" y="2155825"/>
          <p14:tracePt t="34550" x="6340475" y="2225675"/>
          <p14:tracePt t="34567" x="6286500" y="2301875"/>
          <p14:tracePt t="34583" x="6248400" y="2370138"/>
          <p14:tracePt t="34600" x="6218238" y="2438400"/>
          <p14:tracePt t="34617" x="6194425" y="2492375"/>
          <p14:tracePt t="34633" x="6194425" y="2530475"/>
          <p14:tracePt t="34650" x="6194425" y="2574925"/>
          <p14:tracePt t="34667" x="6218238" y="2620963"/>
          <p14:tracePt t="34683" x="6286500" y="2674938"/>
          <p14:tracePt t="34700" x="6370638" y="2697163"/>
          <p14:tracePt t="34717" x="6477000" y="2705100"/>
          <p14:tracePt t="34733" x="6599238" y="2705100"/>
          <p14:tracePt t="34750" x="6835775" y="2590800"/>
          <p14:tracePt t="34766" x="6934200" y="2498725"/>
          <p14:tracePt t="34783" x="6980238" y="2346325"/>
          <p14:tracePt t="34800" x="6980238" y="2239963"/>
          <p14:tracePt t="34817" x="6980238" y="2103438"/>
          <p14:tracePt t="34833" x="6934200" y="1973263"/>
          <p14:tracePt t="34850" x="6888163" y="1905000"/>
          <p14:tracePt t="34867" x="6873875" y="1882775"/>
          <p14:tracePt t="34884" x="6865938" y="1882775"/>
          <p14:tracePt t="34900" x="6850063" y="1866900"/>
          <p14:tracePt t="34917" x="6819900" y="1866900"/>
          <p14:tracePt t="34934" x="6637338" y="1866900"/>
          <p14:tracePt t="34950" x="6461125" y="1927225"/>
          <p14:tracePt t="34967" x="6278563" y="2011363"/>
          <p14:tracePt t="34984" x="6149975" y="2103438"/>
          <p14:tracePt t="35000" x="6088063" y="2187575"/>
          <p14:tracePt t="35017" x="6073775" y="2255838"/>
          <p14:tracePt t="35033" x="6073775" y="2316163"/>
          <p14:tracePt t="35050" x="6088063" y="2392363"/>
          <p14:tracePt t="35067" x="6118225" y="2446338"/>
          <p14:tracePt t="35083" x="6149975" y="2468563"/>
          <p14:tracePt t="35100" x="6164263" y="2476500"/>
          <p14:tracePt t="35143" x="6172200" y="2476500"/>
          <p14:tracePt t="35151" x="6180138" y="2476500"/>
          <p14:tracePt t="35167" x="6188075" y="2468563"/>
          <p14:tracePt t="35191" x="6194425" y="2460625"/>
          <p14:tracePt t="35998" x="6194425" y="2498725"/>
          <p14:tracePt t="36006" x="6188075" y="2560638"/>
          <p14:tracePt t="36015" x="6180138" y="2628900"/>
          <p14:tracePt t="36023" x="6172200" y="2705100"/>
          <p14:tracePt t="36034" x="6172200" y="2781300"/>
          <p14:tracePt t="36050" x="6172200" y="2955925"/>
          <p14:tracePt t="36067" x="6172200" y="3078163"/>
          <p14:tracePt t="36084" x="6188075" y="3154363"/>
          <p14:tracePt t="36143" x="6180138" y="3162300"/>
          <p14:tracePt t="36151" x="6156325" y="3162300"/>
          <p14:tracePt t="36159" x="6134100" y="3146425"/>
          <p14:tracePt t="36167" x="6126163" y="3140075"/>
          <p14:tracePt t="36184" x="6073775" y="3101975"/>
          <p14:tracePt t="36200" x="6035675" y="3063875"/>
          <p14:tracePt t="36217" x="6027738" y="3032125"/>
          <p14:tracePt t="36234" x="6019800" y="3017838"/>
          <p14:tracePt t="36250" x="6019800" y="3001963"/>
          <p14:tracePt t="36267" x="6080125" y="2979738"/>
          <p14:tracePt t="36284" x="6278563" y="2925763"/>
          <p14:tracePt t="36300" x="6637338" y="2811463"/>
          <p14:tracePt t="36317" x="6942138" y="2705100"/>
          <p14:tracePt t="36334" x="7086600" y="2606675"/>
          <p14:tracePt t="36350" x="7086600" y="2574925"/>
          <p14:tracePt t="36367" x="7078663" y="2530475"/>
          <p14:tracePt t="36384" x="7002463" y="2460625"/>
          <p14:tracePt t="36401" x="6934200" y="2400300"/>
          <p14:tracePt t="36417" x="6911975" y="2370138"/>
          <p14:tracePt t="36434" x="6904038" y="2370138"/>
          <p14:tracePt t="36451" x="6904038" y="2362200"/>
          <p14:tracePt t="36467" x="6926263" y="2362200"/>
          <p14:tracePt t="36484" x="7010400" y="2346325"/>
          <p14:tracePt t="36501" x="7102475" y="2332038"/>
          <p14:tracePt t="36517" x="7170738" y="2301875"/>
          <p14:tracePt t="36519" x="7200900" y="2286000"/>
          <p14:tracePt t="36534" x="7208838" y="2278063"/>
          <p14:tracePt t="36583" x="7208838" y="2270125"/>
          <p14:tracePt t="36591" x="7208838" y="2255838"/>
          <p14:tracePt t="36607" x="7208838" y="2247900"/>
          <p14:tracePt t="36617" x="7208838" y="2232025"/>
          <p14:tracePt t="36634" x="7192963" y="2217738"/>
          <p14:tracePt t="36651" x="7124700" y="2193925"/>
          <p14:tracePt t="36667" x="7040563" y="2179638"/>
          <p14:tracePt t="36684" x="6988175" y="2163763"/>
          <p14:tracePt t="36701" x="6942138" y="2187575"/>
          <p14:tracePt t="36717" x="6873875" y="2255838"/>
          <p14:tracePt t="36734" x="6797675" y="2460625"/>
          <p14:tracePt t="36751" x="6789738" y="2582863"/>
          <p14:tracePt t="36767" x="6819900" y="2697163"/>
          <p14:tracePt t="36784" x="6918325" y="2765425"/>
          <p14:tracePt t="36801" x="7064375" y="2803525"/>
          <p14:tracePt t="36817" x="7231063" y="2803525"/>
          <p14:tracePt t="36834" x="7331075" y="2797175"/>
          <p14:tracePt t="36851" x="7383463" y="2735263"/>
          <p14:tracePt t="36867" x="7383463" y="2659063"/>
          <p14:tracePt t="36884" x="7323138" y="2560638"/>
          <p14:tracePt t="36901" x="7216775" y="2492375"/>
          <p14:tracePt t="36918" x="7018338" y="2430463"/>
          <p14:tracePt t="36934" x="6988175" y="2430463"/>
          <p14:tracePt t="36951" x="6964363" y="2430463"/>
          <p14:tracePt t="36967" x="6956425" y="2430463"/>
          <p14:tracePt t="37001" x="6956425" y="2438400"/>
          <p14:tracePt t="37087" x="6934200" y="2446338"/>
          <p14:tracePt t="37095" x="6911975" y="2460625"/>
          <p14:tracePt t="37103" x="6865938" y="2476500"/>
          <p14:tracePt t="37118" x="6735763" y="2544763"/>
          <p14:tracePt t="37134" x="6683375" y="2590800"/>
          <p14:tracePt t="37151" x="6499225" y="2743200"/>
          <p14:tracePt t="37167" x="6408738" y="2865438"/>
          <p14:tracePt t="37184" x="6346825" y="2949575"/>
          <p14:tracePt t="37201" x="6286500" y="3040063"/>
          <p14:tracePt t="37217" x="6226175" y="3094038"/>
          <p14:tracePt t="37234" x="6180138" y="3124200"/>
          <p14:tracePt t="37251" x="6126163" y="3154363"/>
          <p14:tracePt t="37268" x="6049963" y="3162300"/>
          <p14:tracePt t="37284" x="5943600" y="3162300"/>
          <p14:tracePt t="37301" x="5867400" y="3162300"/>
          <p14:tracePt t="37318" x="5715000" y="3154363"/>
          <p14:tracePt t="37334" x="5676900" y="3154363"/>
          <p14:tracePt t="37351" x="5592763" y="3154363"/>
          <p14:tracePt t="37368" x="5570538" y="3154363"/>
          <p14:tracePt t="37384" x="5546725" y="3162300"/>
          <p14:tracePt t="37401" x="5540375" y="3170238"/>
          <p14:tracePt t="37418" x="5532438" y="3178175"/>
          <p14:tracePt t="37434" x="5524500" y="3184525"/>
          <p14:tracePt t="37451" x="5516563" y="3192463"/>
          <p14:tracePt t="37468" x="5508625" y="3200400"/>
          <p14:tracePt t="37484" x="5502275" y="3208338"/>
          <p14:tracePt t="37501" x="5470525" y="3230563"/>
          <p14:tracePt t="37518" x="5380038" y="3268663"/>
          <p14:tracePt t="37534" x="5341938" y="3268663"/>
          <p14:tracePt t="37551" x="5241925" y="3268663"/>
          <p14:tracePt t="37568" x="5203825" y="3246438"/>
          <p14:tracePt t="37584" x="5197475" y="3222625"/>
          <p14:tracePt t="37601" x="5197475" y="3208338"/>
          <p14:tracePt t="37618" x="5197475" y="3192463"/>
          <p14:tracePt t="37634" x="5197475" y="3178175"/>
          <p14:tracePt t="37651" x="5197475" y="3154363"/>
          <p14:tracePt t="37668" x="5197475" y="3140075"/>
          <p14:tracePt t="37684" x="5197475" y="3132138"/>
          <p14:tracePt t="37701" x="5189538" y="3124200"/>
          <p14:tracePt t="37791" x="5189538" y="3132138"/>
          <p14:tracePt t="37943" x="5181600" y="3140075"/>
          <p14:tracePt t="37967" x="5173663" y="3154363"/>
          <p14:tracePt t="38335" x="5173663" y="3170238"/>
          <p14:tracePt t="38343" x="5181600" y="3184525"/>
          <p14:tracePt t="38351" x="5197475" y="3184525"/>
          <p14:tracePt t="38368" x="5257800" y="3208338"/>
          <p14:tracePt t="38385" x="5349875" y="3222625"/>
          <p14:tracePt t="38401" x="5478463" y="3246438"/>
          <p14:tracePt t="38418" x="5676900" y="3246438"/>
          <p14:tracePt t="38435" x="5889625" y="3246438"/>
          <p14:tracePt t="38451" x="6111875" y="3200400"/>
          <p14:tracePt t="38468" x="6294438" y="3140075"/>
          <p14:tracePt t="38485" x="6454775" y="3040063"/>
          <p14:tracePt t="38502" x="6575425" y="2949575"/>
          <p14:tracePt t="38518" x="6659563" y="2835275"/>
          <p14:tracePt t="38534" x="6721475" y="2759075"/>
          <p14:tracePt t="38551" x="6773863" y="2674938"/>
          <p14:tracePt t="38568" x="6827838" y="2606675"/>
          <p14:tracePt t="38585" x="6888163" y="2536825"/>
          <p14:tracePt t="38601" x="6942138" y="2492375"/>
          <p14:tracePt t="38618" x="6994525" y="2446338"/>
          <p14:tracePt t="38635" x="7032625" y="2408238"/>
          <p14:tracePt t="38651" x="7056438" y="2384425"/>
          <p14:tracePt t="38668" x="7070725" y="2370138"/>
          <p14:tracePt t="38685" x="7078663" y="2354263"/>
          <p14:tracePt t="38702" x="7108825" y="2316163"/>
          <p14:tracePt t="38718" x="7116763" y="2301875"/>
          <p14:tracePt t="38735" x="7162800" y="2270125"/>
          <p14:tracePt t="38751" x="7231063" y="2239963"/>
          <p14:tracePt t="38768" x="7299325" y="2225675"/>
          <p14:tracePt t="38785" x="7383463" y="2201863"/>
          <p14:tracePt t="38801" x="7451725" y="2179638"/>
          <p14:tracePt t="38818" x="7505700" y="2163763"/>
          <p14:tracePt t="38835" x="7527925" y="2149475"/>
          <p14:tracePt t="38851" x="7535863" y="2133600"/>
          <p14:tracePt t="38951" x="7535863" y="2125663"/>
          <p14:tracePt t="38959" x="7505700" y="2117725"/>
          <p14:tracePt t="38968" x="7475538" y="2111375"/>
          <p14:tracePt t="38985" x="7407275" y="2095500"/>
          <p14:tracePt t="39001" x="7323138" y="2065338"/>
          <p14:tracePt t="39018" x="7223125" y="2049463"/>
          <p14:tracePt t="39035" x="7154863" y="2049463"/>
          <p14:tracePt t="39038" x="7124700" y="2049463"/>
          <p14:tracePt t="39052" x="7094538" y="2049463"/>
          <p14:tracePt t="39068" x="7040563" y="2049463"/>
          <p14:tracePt t="39085" x="6950075" y="2073275"/>
          <p14:tracePt t="39102" x="6797675" y="2141538"/>
          <p14:tracePt t="39118" x="6713538" y="2209800"/>
          <p14:tracePt t="39135" x="6637338" y="2293938"/>
          <p14:tracePt t="39152" x="6591300" y="2362200"/>
          <p14:tracePt t="39168" x="6569075" y="2422525"/>
          <p14:tracePt t="39185" x="6569075" y="2460625"/>
          <p14:tracePt t="39202" x="6583363" y="2530475"/>
          <p14:tracePt t="39218" x="6659563" y="2590800"/>
          <p14:tracePt t="39235" x="6789738" y="2667000"/>
          <p14:tracePt t="39252" x="7002463" y="2720975"/>
          <p14:tracePt t="39268" x="7178675" y="2735263"/>
          <p14:tracePt t="39285" x="7331075" y="2735263"/>
          <p14:tracePt t="39302" x="7445375" y="2705100"/>
          <p14:tracePt t="39318" x="7451725" y="2689225"/>
          <p14:tracePt t="39335" x="7451725" y="2598738"/>
          <p14:tracePt t="39352" x="7345363" y="2536825"/>
          <p14:tracePt t="39368" x="7170738" y="2468563"/>
          <p14:tracePt t="39385" x="6873875" y="2454275"/>
          <p14:tracePt t="39402" x="6599238" y="2454275"/>
          <p14:tracePt t="39418" x="6354763" y="2552700"/>
          <p14:tracePt t="39435" x="6103938" y="2720975"/>
          <p14:tracePt t="39452" x="5997575" y="2917825"/>
          <p14:tracePt t="39468" x="5935663" y="3101975"/>
          <p14:tracePt t="39485" x="5927725" y="3222625"/>
          <p14:tracePt t="39502" x="5927725" y="3276600"/>
          <p14:tracePt t="39518" x="5935663" y="3284538"/>
          <p14:tracePt t="39535" x="5951538" y="3292475"/>
          <p14:tracePt t="39552" x="6003925" y="3268663"/>
          <p14:tracePt t="39568" x="6049963" y="3222625"/>
          <p14:tracePt t="39585" x="6111875" y="3146425"/>
          <p14:tracePt t="39602" x="6134100" y="3078163"/>
          <p14:tracePt t="39619" x="6149975" y="3025775"/>
          <p14:tracePt t="39635" x="6149975" y="3001963"/>
          <p14:tracePt t="39652" x="6149975" y="2994025"/>
          <p14:tracePt t="39703" x="6180138" y="2994025"/>
          <p14:tracePt t="39711" x="6188075" y="3001963"/>
          <p14:tracePt t="39719" x="6226175" y="3009900"/>
          <p14:tracePt t="39735" x="6362700" y="3040063"/>
          <p14:tracePt t="39752" x="6523038" y="3040063"/>
          <p14:tracePt t="39768" x="6675438" y="3040063"/>
          <p14:tracePt t="39785" x="6743700" y="3040063"/>
          <p14:tracePt t="39818" x="6743700" y="3009900"/>
          <p14:tracePt t="39835" x="6683375" y="2971800"/>
          <p14:tracePt t="39852" x="6651625" y="2941638"/>
          <p14:tracePt t="39868" x="6599238" y="2917825"/>
          <p14:tracePt t="39885" x="6569075" y="2903538"/>
          <p14:tracePt t="39902" x="6499225" y="2879725"/>
          <p14:tracePt t="39918" x="6408738" y="2873375"/>
          <p14:tracePt t="39935" x="6332538" y="2873375"/>
          <p14:tracePt t="39952" x="6210300" y="2873375"/>
          <p14:tracePt t="39968" x="6103938" y="2873375"/>
          <p14:tracePt t="39985" x="6027738" y="2873375"/>
          <p14:tracePt t="40002" x="5965825" y="2911475"/>
          <p14:tracePt t="40018" x="5927725" y="2941638"/>
          <p14:tracePt t="40035" x="5867400" y="2994025"/>
          <p14:tracePt t="40038" x="5859463" y="3009900"/>
          <p14:tracePt t="40052" x="5845175" y="3025775"/>
          <p14:tracePt t="40069" x="5821363" y="3070225"/>
          <p14:tracePt t="40085" x="5807075" y="3094038"/>
          <p14:tracePt t="40102" x="5807075" y="3140075"/>
          <p14:tracePt t="40119" x="5807075" y="3208338"/>
          <p14:tracePt t="40135" x="5883275" y="3276600"/>
          <p14:tracePt t="40152" x="6019800" y="3352800"/>
          <p14:tracePt t="40169" x="6226175" y="3398838"/>
          <p14:tracePt t="40185" x="6469063" y="3436938"/>
          <p14:tracePt t="40202" x="6659563" y="3436938"/>
          <p14:tracePt t="40219" x="6789738" y="3375025"/>
          <p14:tracePt t="40235" x="6873875" y="3298825"/>
          <p14:tracePt t="40252" x="6904038" y="3192463"/>
          <p14:tracePt t="40269" x="6904038" y="3070225"/>
          <p14:tracePt t="40285" x="6865938" y="2933700"/>
          <p14:tracePt t="40302" x="6727825" y="2765425"/>
          <p14:tracePt t="40318" x="6613525" y="2674938"/>
          <p14:tracePt t="40335" x="6454775" y="2628900"/>
          <p14:tracePt t="40352" x="6294438" y="2620963"/>
          <p14:tracePt t="40369" x="6164263" y="2620963"/>
          <p14:tracePt t="40385" x="6035675" y="2644775"/>
          <p14:tracePt t="40402" x="5927725" y="2705100"/>
          <p14:tracePt t="40419" x="5837238" y="2819400"/>
          <p14:tracePt t="40435" x="5775325" y="2917825"/>
          <p14:tracePt t="40452" x="5737225" y="2987675"/>
          <p14:tracePt t="40469" x="5730875" y="3048000"/>
          <p14:tracePt t="40486" x="5753100" y="3101975"/>
          <p14:tracePt t="40502" x="5791200" y="3124200"/>
          <p14:tracePt t="40518" x="6003925" y="3184525"/>
          <p14:tracePt t="40535" x="6256338" y="3192463"/>
          <p14:tracePt t="40552" x="6477000" y="3192463"/>
          <p14:tracePt t="40569" x="6645275" y="3146425"/>
          <p14:tracePt t="40585" x="6705600" y="3108325"/>
          <p14:tracePt t="40602" x="6713538" y="3078163"/>
          <p14:tracePt t="40619" x="6713538" y="3032125"/>
          <p14:tracePt t="40635" x="6659563" y="2979738"/>
          <p14:tracePt t="40652" x="6499225" y="2933700"/>
          <p14:tracePt t="40669" x="6346825" y="2917825"/>
          <p14:tracePt t="40686" x="6142038" y="2949575"/>
          <p14:tracePt t="40702" x="6103938" y="2963863"/>
          <p14:tracePt t="40719" x="6019800" y="3116263"/>
          <p14:tracePt t="40735" x="6019800" y="3208338"/>
          <p14:tracePt t="40752" x="6073775" y="3298825"/>
          <p14:tracePt t="40769" x="6218238" y="3368675"/>
          <p14:tracePt t="40785" x="6438900" y="3390900"/>
          <p14:tracePt t="40802" x="6599238" y="3390900"/>
          <p14:tracePt t="40819" x="6689725" y="3390900"/>
          <p14:tracePt t="40835" x="6727825" y="3360738"/>
          <p14:tracePt t="40852" x="6727825" y="3314700"/>
          <p14:tracePt t="40869" x="6705600" y="3260725"/>
          <p14:tracePt t="40886" x="6507163" y="3192463"/>
          <p14:tracePt t="40902" x="6430963" y="3178175"/>
          <p14:tracePt t="40919" x="6324600" y="3184525"/>
          <p14:tracePt t="40935" x="6286500" y="3208338"/>
          <p14:tracePt t="40952" x="6278563" y="3222625"/>
          <p14:tracePt t="40969" x="6270625" y="3238500"/>
          <p14:tracePt t="40986" x="6270625" y="3254375"/>
          <p14:tracePt t="41002" x="6270625" y="3260725"/>
          <p14:tracePt t="41019" x="6264275" y="3260725"/>
          <p14:tracePt t="41035" x="6256338" y="3260725"/>
          <p14:tracePt t="41039" x="6248400" y="3260725"/>
          <p14:tracePt t="41052" x="6232525" y="3260725"/>
          <p14:tracePt t="41069" x="6202363" y="3260725"/>
          <p14:tracePt t="41086" x="6103938" y="3260725"/>
          <p14:tracePt t="41102" x="6073775" y="3254375"/>
          <p14:tracePt t="41119" x="6011863" y="3238500"/>
          <p14:tracePt t="41136" x="5997575" y="3222625"/>
          <p14:tracePt t="41175" x="5997575" y="3208338"/>
          <p14:tracePt t="41247" x="5989638" y="3200400"/>
          <p14:tracePt t="41287" x="5989638" y="3184525"/>
          <p14:tracePt t="41335" x="5989638" y="3178175"/>
          <p14:tracePt t="43271" x="5989638" y="3184525"/>
          <p14:tracePt t="43279" x="5981700" y="3184525"/>
          <p14:tracePt t="43287" x="5973763" y="3192463"/>
          <p14:tracePt t="43303" x="5951538" y="3238500"/>
          <p14:tracePt t="43320" x="5927725" y="3284538"/>
          <p14:tracePt t="43336" x="5913438" y="3330575"/>
          <p14:tracePt t="43353" x="5897563" y="3375025"/>
          <p14:tracePt t="43370" x="5889625" y="3444875"/>
          <p14:tracePt t="43386" x="5851525" y="3527425"/>
          <p14:tracePt t="43403" x="5799138" y="3657600"/>
          <p14:tracePt t="43420" x="5737225" y="3787775"/>
          <p14:tracePt t="43436" x="5692775" y="3886200"/>
          <p14:tracePt t="43453" x="5661025" y="3954463"/>
          <p14:tracePt t="43470" x="5654675" y="3984625"/>
          <p14:tracePt t="43486" x="5646738" y="3992563"/>
          <p14:tracePt t="43511" x="5646738" y="4000500"/>
          <p14:tracePt t="43535" x="5646738" y="4008438"/>
          <p14:tracePt t="43543" x="5646738" y="4022725"/>
          <p14:tracePt t="43553" x="5646738" y="4030663"/>
          <p14:tracePt t="43575" x="5661025" y="4046538"/>
          <p14:tracePt t="43586" x="5661025" y="4054475"/>
          <p14:tracePt t="43615" x="5668963" y="4060825"/>
          <p14:tracePt t="43639" x="5676900" y="4068763"/>
          <p14:tracePt t="43647" x="5676900" y="4076700"/>
          <p14:tracePt t="43655" x="5676900" y="4084638"/>
          <p14:tracePt t="43670" x="5692775" y="4114800"/>
          <p14:tracePt t="43686" x="5692775" y="4130675"/>
          <p14:tracePt t="43703" x="5699125" y="4130675"/>
          <p14:tracePt t="43736" x="5707063" y="4130675"/>
          <p14:tracePt t="43767" x="5715000" y="4130675"/>
          <p14:tracePt t="43791" x="5730875" y="4130675"/>
          <p14:tracePt t="43807" x="5737225" y="4130675"/>
          <p14:tracePt t="43823" x="5737225" y="4122738"/>
          <p14:tracePt t="43863" x="5745163" y="4114800"/>
          <p14:tracePt t="43895" x="5753100" y="4106863"/>
          <p14:tracePt t="43935" x="5753100" y="4098925"/>
          <p14:tracePt t="43943" x="5761038" y="4098925"/>
          <p14:tracePt t="44687" x="5799138" y="4068763"/>
          <p14:tracePt t="44695" x="5913438" y="4000500"/>
          <p14:tracePt t="44703" x="5965825" y="3962400"/>
          <p14:tracePt t="44720" x="6035675" y="3908425"/>
          <p14:tracePt t="44737" x="6118225" y="3840163"/>
          <p14:tracePt t="44754" x="6202363" y="3763963"/>
          <p14:tracePt t="44770" x="6270625" y="3673475"/>
          <p14:tracePt t="44787" x="6316663" y="3611563"/>
          <p14:tracePt t="44804" x="6378575" y="3527425"/>
          <p14:tracePt t="44820" x="6416675" y="3459163"/>
          <p14:tracePt t="44837" x="6446838" y="3413125"/>
          <p14:tracePt t="44854" x="6469063" y="3368675"/>
          <p14:tracePt t="44870" x="6484938" y="3360738"/>
          <p14:tracePt t="44887" x="6492875" y="3344863"/>
          <p14:tracePt t="44920" x="6499225" y="3344863"/>
          <p14:tracePt t="44937" x="6499225" y="3336925"/>
          <p14:tracePt t="44954" x="6499225" y="3330575"/>
          <p14:tracePt t="44970" x="6499225" y="3314700"/>
          <p14:tracePt t="44987" x="6507163" y="3298825"/>
          <p14:tracePt t="45004" x="6515100" y="3276600"/>
          <p14:tracePt t="45020" x="6523038" y="3246438"/>
          <p14:tracePt t="45038" x="6530975" y="3208338"/>
          <p14:tracePt t="45054" x="6530975" y="3200400"/>
          <p14:tracePt t="45070" x="6530975" y="3192463"/>
          <p14:tracePt t="45167" x="6530975" y="3184525"/>
          <p14:tracePt t="45375" x="6515100" y="3192463"/>
          <p14:tracePt t="45383" x="6492875" y="3200400"/>
          <p14:tracePt t="45391" x="6454775" y="3238500"/>
          <p14:tracePt t="45404" x="6408738" y="3284538"/>
          <p14:tracePt t="45420" x="6332538" y="3360738"/>
          <p14:tracePt t="45437" x="6248400" y="3459163"/>
          <p14:tracePt t="45454" x="6164263" y="3649663"/>
          <p14:tracePt t="45470" x="6134100" y="3725863"/>
          <p14:tracePt t="45487" x="6103938" y="3779838"/>
          <p14:tracePt t="45504" x="6103938" y="3787775"/>
          <p14:tracePt t="45551" x="6103938" y="3794125"/>
          <p14:tracePt t="45615" x="6103938" y="3802063"/>
          <p14:tracePt t="45663" x="6096000" y="3810000"/>
          <p14:tracePt t="45687" x="6088063" y="3810000"/>
          <p14:tracePt t="45695" x="6080125" y="3825875"/>
          <p14:tracePt t="45704" x="6080125" y="3840163"/>
          <p14:tracePt t="45721" x="6057900" y="3924300"/>
          <p14:tracePt t="45737" x="6049963" y="4016375"/>
          <p14:tracePt t="45754" x="6049963" y="4092575"/>
          <p14:tracePt t="45771" x="6049963" y="4106863"/>
          <p14:tracePt t="45787" x="6049963" y="4122738"/>
          <p14:tracePt t="45804" x="6057900" y="4122738"/>
          <p14:tracePt t="45821" x="6088063" y="4114800"/>
          <p14:tracePt t="45837" x="6118225" y="4060825"/>
          <p14:tracePt t="45854" x="6180138" y="3946525"/>
          <p14:tracePt t="45871" x="6180138" y="3886200"/>
          <p14:tracePt t="45887" x="6180138" y="3832225"/>
          <p14:tracePt t="45904" x="6180138" y="3787775"/>
          <p14:tracePt t="45921" x="6180138" y="3749675"/>
          <p14:tracePt t="45937" x="6142038" y="3695700"/>
          <p14:tracePt t="45954" x="6103938" y="3649663"/>
          <p14:tracePt t="45971" x="6073775" y="3619500"/>
          <p14:tracePt t="45987" x="6019800" y="3597275"/>
          <p14:tracePt t="46004" x="5989638" y="3581400"/>
          <p14:tracePt t="46021" x="5951538" y="3581400"/>
          <p14:tracePt t="46038" x="5889625" y="3597275"/>
          <p14:tracePt t="46054" x="5851525" y="3619500"/>
          <p14:tracePt t="46057" x="5791200" y="3665538"/>
          <p14:tracePt t="46071" x="5654675" y="3756025"/>
          <p14:tracePt t="46087" x="5516563" y="3870325"/>
          <p14:tracePt t="46104" x="5402263" y="3962400"/>
          <p14:tracePt t="46121" x="5334000" y="4046538"/>
          <p14:tracePt t="46137" x="5303838" y="4106863"/>
          <p14:tracePt t="46154" x="5303838" y="4152900"/>
          <p14:tracePt t="46171" x="5303838" y="4183063"/>
          <p14:tracePt t="46187" x="5303838" y="4206875"/>
          <p14:tracePt t="46204" x="5311775" y="4221163"/>
          <p14:tracePt t="46221" x="5318125" y="4244975"/>
          <p14:tracePt t="46238" x="5356225" y="4275138"/>
          <p14:tracePt t="46254" x="5372100" y="4297363"/>
          <p14:tracePt t="46271" x="5440363" y="4335463"/>
          <p14:tracePt t="46287" x="5508625" y="4351338"/>
          <p14:tracePt t="46304" x="5592763" y="4351338"/>
          <p14:tracePt t="46321" x="5753100" y="4351338"/>
          <p14:tracePt t="46337" x="5973763" y="4267200"/>
          <p14:tracePt t="46354" x="6149975" y="4168775"/>
          <p14:tracePt t="46371" x="6286500" y="4060825"/>
          <p14:tracePt t="46387" x="6354763" y="3946525"/>
          <p14:tracePt t="46404" x="6384925" y="3810000"/>
          <p14:tracePt t="46421" x="6384925" y="3695700"/>
          <p14:tracePt t="46438" x="6384925" y="3543300"/>
          <p14:tracePt t="46454" x="6384925" y="3505200"/>
          <p14:tracePt t="46471" x="6308725" y="3390900"/>
          <p14:tracePt t="46488" x="6248400" y="3344863"/>
          <p14:tracePt t="46504" x="6194425" y="3330575"/>
          <p14:tracePt t="46521" x="6126163" y="3314700"/>
          <p14:tracePt t="46538" x="6049963" y="3306763"/>
          <p14:tracePt t="46554" x="5935663" y="3314700"/>
          <p14:tracePt t="46571" x="5768975" y="3390900"/>
          <p14:tracePt t="46588" x="5600700" y="3467100"/>
          <p14:tracePt t="46604" x="5426075" y="3565525"/>
          <p14:tracePt t="46621" x="5326063" y="3649663"/>
          <p14:tracePt t="46638" x="5241925" y="3725863"/>
          <p14:tracePt t="46654" x="5235575" y="3741738"/>
          <p14:tracePt t="46687" x="5235575" y="3749675"/>
          <p14:tracePt t="46704" x="5235575" y="3756025"/>
          <p14:tracePt t="46735" x="5235575" y="3763963"/>
          <p14:tracePt t="46751" x="5241925" y="3763963"/>
          <p14:tracePt t="46759" x="5249863" y="3763963"/>
          <p14:tracePt t="46771" x="5257800" y="3763963"/>
          <p14:tracePt t="46788" x="5273675" y="3749675"/>
          <p14:tracePt t="46804" x="5287963" y="3717925"/>
          <p14:tracePt t="46821" x="5287963" y="3687763"/>
          <p14:tracePt t="46838" x="5287963" y="3657600"/>
          <p14:tracePt t="46943" x="5295900" y="3657600"/>
          <p14:tracePt t="46951" x="5303838" y="3687763"/>
          <p14:tracePt t="46959" x="5303838" y="3725863"/>
          <p14:tracePt t="46971" x="5318125" y="3794125"/>
          <p14:tracePt t="46988" x="5341938" y="3924300"/>
          <p14:tracePt t="47004" x="5364163" y="4098925"/>
          <p14:tracePt t="47021" x="5380038" y="4267200"/>
          <p14:tracePt t="47038" x="5402263" y="4411663"/>
          <p14:tracePt t="47054" x="5402263" y="4435475"/>
          <p14:tracePt t="47111" x="5410200" y="4427538"/>
          <p14:tracePt t="47119" x="5426075" y="4397375"/>
          <p14:tracePt t="47127" x="5448300" y="4359275"/>
          <p14:tracePt t="47138" x="5478463" y="4305300"/>
          <p14:tracePt t="47154" x="5546725" y="4206875"/>
          <p14:tracePt t="47171" x="5600700" y="4137025"/>
          <p14:tracePt t="47188" x="5654675" y="4106863"/>
          <p14:tracePt t="47204" x="5692775" y="4076700"/>
          <p14:tracePt t="47221" x="5707063" y="4076700"/>
          <p14:tracePt t="47238" x="5730875" y="4076700"/>
          <p14:tracePt t="47254" x="5753100" y="4084638"/>
          <p14:tracePt t="47271" x="5783263" y="4106863"/>
          <p14:tracePt t="47288" x="5813425" y="4114800"/>
          <p14:tracePt t="47321" x="5829300" y="4114800"/>
          <p14:tracePt t="47338" x="5867400" y="4114800"/>
          <p14:tracePt t="47354" x="5959475" y="4092575"/>
          <p14:tracePt t="47371" x="6035675" y="4046538"/>
          <p14:tracePt t="47388" x="6096000" y="4016375"/>
          <p14:tracePt t="47404" x="6126163" y="3992563"/>
          <p14:tracePt t="47421" x="6142038" y="3984625"/>
          <p14:tracePt t="47438" x="6142038" y="3978275"/>
          <p14:tracePt t="47583" x="6149975" y="3978275"/>
          <p14:tracePt t="47951" x="6142038" y="3978275"/>
          <p14:tracePt t="47983" x="6126163" y="3978275"/>
          <p14:tracePt t="47999" x="6118225" y="3978275"/>
          <p14:tracePt t="48015" x="6103938" y="3978275"/>
          <p14:tracePt t="48031" x="6096000" y="3978275"/>
          <p14:tracePt t="48071" x="6088063" y="3978275"/>
          <p14:tracePt t="48103" x="6080125" y="3978275"/>
          <p14:tracePt t="48135" x="6080125" y="3984625"/>
          <p14:tracePt t="49007" x="6080125" y="3992563"/>
          <p14:tracePt t="49015" x="6096000" y="3992563"/>
          <p14:tracePt t="49023" x="6118225" y="4000500"/>
          <p14:tracePt t="49038" x="6194425" y="4000500"/>
          <p14:tracePt t="49055" x="6416675" y="3978275"/>
          <p14:tracePt t="49072" x="6896100" y="3886200"/>
          <p14:tracePt t="49088" x="7497763" y="3703638"/>
          <p14:tracePt t="49105" x="7954963" y="3565525"/>
          <p14:tracePt t="49122" x="8251825" y="3475038"/>
          <p14:tracePt t="49138" x="8359775" y="3406775"/>
          <p14:tracePt t="49155" x="8420100" y="3344863"/>
          <p14:tracePt t="49172" x="8428038" y="3306763"/>
          <p14:tracePt t="49188" x="8428038" y="3276600"/>
          <p14:tracePt t="49206" x="8458200" y="3222625"/>
          <p14:tracePt t="49222" x="8480425" y="3192463"/>
          <p14:tracePt t="49238" x="8496300" y="3178175"/>
          <p14:tracePt t="49255" x="8504238" y="3170238"/>
          <p14:tracePt t="49519" x="8504238" y="3162300"/>
          <p14:tracePt t="49759" x="8526463" y="3132138"/>
          <p14:tracePt t="49767" x="8550275" y="3124200"/>
          <p14:tracePt t="49775" x="8572500" y="3108325"/>
          <p14:tracePt t="49789" x="8594725" y="3094038"/>
          <p14:tracePt t="49806" x="8694738" y="3040063"/>
          <p14:tracePt t="49822" x="8724900" y="3009900"/>
          <p14:tracePt t="49839" x="8732838" y="2979738"/>
          <p14:tracePt t="49855" x="8747125" y="2949575"/>
          <p14:tracePt t="49872" x="8747125" y="2925763"/>
          <p14:tracePt t="49889" x="8747125" y="2903538"/>
          <p14:tracePt t="49905" x="8747125" y="2879725"/>
          <p14:tracePt t="49922" x="8724900" y="2841625"/>
          <p14:tracePt t="49939" x="8694738" y="2835275"/>
          <p14:tracePt t="49955" x="8678863" y="2811463"/>
          <p14:tracePt t="49972" x="8640763" y="2797175"/>
          <p14:tracePt t="49989" x="8626475" y="2797175"/>
          <p14:tracePt t="50005" x="8610600" y="2797175"/>
          <p14:tracePt t="50022" x="8588375" y="2797175"/>
          <p14:tracePt t="50038" x="8572500" y="2797175"/>
          <p14:tracePt t="50055" x="8542338" y="2797175"/>
          <p14:tracePt t="50072" x="8504238" y="2797175"/>
          <p14:tracePt t="50089" x="8466138" y="2811463"/>
          <p14:tracePt t="50105" x="8420100" y="2841625"/>
          <p14:tracePt t="50122" x="8389938" y="2873375"/>
          <p14:tracePt t="50139" x="8374063" y="2903538"/>
          <p14:tracePt t="50155" x="8351838" y="2941638"/>
          <p14:tracePt t="50172" x="8335963" y="3001963"/>
          <p14:tracePt t="50189" x="8321675" y="3063875"/>
          <p14:tracePt t="50206" x="8305800" y="3154363"/>
          <p14:tracePt t="50222" x="8305800" y="3200400"/>
          <p14:tracePt t="50239" x="8313738" y="3254375"/>
          <p14:tracePt t="50256" x="8335963" y="3284538"/>
          <p14:tracePt t="50272" x="8359775" y="3292475"/>
          <p14:tracePt t="50289" x="8366125" y="3292475"/>
          <p14:tracePt t="50306" x="8382000" y="3292475"/>
          <p14:tracePt t="50322" x="8420100" y="3292475"/>
          <p14:tracePt t="50339" x="8488363" y="3238500"/>
          <p14:tracePt t="50356" x="8556625" y="3154363"/>
          <p14:tracePt t="50372" x="8610600" y="3040063"/>
          <p14:tracePt t="50389" x="8656638" y="2917825"/>
          <p14:tracePt t="50406" x="8670925" y="2781300"/>
          <p14:tracePt t="50422" x="8670925" y="2727325"/>
          <p14:tracePt t="50439" x="8670925" y="2689225"/>
          <p14:tracePt t="50456" x="8670925" y="2674938"/>
          <p14:tracePt t="50472" x="8648700" y="2651125"/>
          <p14:tracePt t="50489" x="8626475" y="2636838"/>
          <p14:tracePt t="50506" x="8588375" y="2636838"/>
          <p14:tracePt t="50522" x="8526463" y="2636838"/>
          <p14:tracePt t="50539" x="8466138" y="2644775"/>
          <p14:tracePt t="50556" x="8389938" y="2697163"/>
          <p14:tracePt t="50572" x="8321675" y="2759075"/>
          <p14:tracePt t="50575" x="8289925" y="2819400"/>
          <p14:tracePt t="50589" x="8275638" y="2873375"/>
          <p14:tracePt t="50606" x="8251825" y="3009900"/>
          <p14:tracePt t="50622" x="8251825" y="3101975"/>
          <p14:tracePt t="50639" x="8305800" y="3192463"/>
          <p14:tracePt t="50656" x="8351838" y="3238500"/>
          <p14:tracePt t="50672" x="8374063" y="3238500"/>
          <p14:tracePt t="50706" x="8389938" y="3238500"/>
          <p14:tracePt t="50722" x="8420100" y="3222625"/>
          <p14:tracePt t="50739" x="8442325" y="3178175"/>
          <p14:tracePt t="50756" x="8450263" y="3146425"/>
          <p14:tracePt t="50772" x="8450263" y="3140075"/>
          <p14:tracePt t="50789" x="8450263" y="3124200"/>
          <p14:tracePt t="50903" x="8450263" y="3132138"/>
          <p14:tracePt t="50911" x="8442325" y="3154363"/>
          <p14:tracePt t="50922" x="8428038" y="3184525"/>
          <p14:tracePt t="50939" x="8366125" y="3306763"/>
          <p14:tracePt t="50956" x="8313738" y="3505200"/>
          <p14:tracePt t="50972" x="8237538" y="3679825"/>
          <p14:tracePt t="50990" x="8131175" y="3894138"/>
          <p14:tracePt t="51006" x="8031163" y="4030663"/>
          <p14:tracePt t="51022" x="7985125" y="4076700"/>
          <p14:tracePt t="51039" x="7954963" y="4098925"/>
          <p14:tracePt t="51095" x="7940675" y="4098925"/>
          <p14:tracePt t="51103" x="7924800" y="4084638"/>
          <p14:tracePt t="51111" x="7908925" y="4038600"/>
          <p14:tracePt t="51123" x="7894638" y="4022725"/>
          <p14:tracePt t="51139" x="7856538" y="3970338"/>
          <p14:tracePt t="51156" x="7788275" y="3908425"/>
          <p14:tracePt t="51172" x="7726363" y="3886200"/>
          <p14:tracePt t="51189" x="7704138" y="3878263"/>
          <p14:tracePt t="51206" x="7688263" y="3878263"/>
          <p14:tracePt t="51263" x="7688263" y="3894138"/>
          <p14:tracePt t="51351" x="7666038" y="3908425"/>
          <p14:tracePt t="51359" x="7658100" y="3916363"/>
          <p14:tracePt t="51367" x="7635875" y="3940175"/>
          <p14:tracePt t="51374" x="7612063" y="3954463"/>
          <p14:tracePt t="51390" x="7612063" y="3962400"/>
          <p14:tracePt t="51406" x="7612063" y="3992563"/>
          <p14:tracePt t="51422" x="7612063" y="4008438"/>
          <p14:tracePt t="51439" x="7612063" y="4030663"/>
          <p14:tracePt t="51473" x="7620000" y="4038600"/>
          <p14:tracePt t="51506" x="7627938" y="4038600"/>
          <p14:tracePt t="51523" x="7635875" y="4038600"/>
          <p14:tracePt t="51539" x="7642225" y="4038600"/>
          <p14:tracePt t="51556" x="7650163" y="4030663"/>
          <p14:tracePt t="51573" x="7666038" y="4016375"/>
          <p14:tracePt t="51575" x="7680325" y="4008438"/>
          <p14:tracePt t="51590" x="7696200" y="3984625"/>
          <p14:tracePt t="51623" x="7734300" y="3962400"/>
          <p14:tracePt t="51639" x="7764463" y="3946525"/>
          <p14:tracePt t="51656" x="7832725" y="3940175"/>
          <p14:tracePt t="51673" x="7908925" y="3940175"/>
          <p14:tracePt t="51689" x="7970838" y="3940175"/>
          <p14:tracePt t="51706" x="7993063" y="3940175"/>
          <p14:tracePt t="51799" x="8001000" y="3940175"/>
          <p14:tracePt t="51807" x="8016875" y="3954463"/>
          <p14:tracePt t="51815" x="8023225" y="3962400"/>
          <p14:tracePt t="51823" x="8023225" y="3978275"/>
          <p14:tracePt t="51840" x="8031163" y="3992563"/>
          <p14:tracePt t="51856" x="8039100" y="4008438"/>
          <p14:tracePt t="51873" x="8047038" y="4022725"/>
          <p14:tracePt t="51889" x="8054975" y="4030663"/>
          <p14:tracePt t="53095" x="8001000" y="4022725"/>
          <p14:tracePt t="53103" x="7864475" y="3978275"/>
          <p14:tracePt t="53110" x="7772400" y="3932238"/>
          <p14:tracePt t="53123" x="7688263" y="3878263"/>
          <p14:tracePt t="53140" x="7505700" y="3794125"/>
          <p14:tracePt t="53157" x="7116763" y="3627438"/>
          <p14:tracePt t="53174" x="6492875" y="3413125"/>
          <p14:tracePt t="53190" x="5921375" y="3222625"/>
          <p14:tracePt t="53206" x="5311775" y="3070225"/>
          <p14:tracePt t="53223" x="5051425" y="2987675"/>
          <p14:tracePt t="53240" x="4899025" y="2925763"/>
          <p14:tracePt t="53256" x="4854575" y="2895600"/>
          <p14:tracePt t="53273" x="4846638" y="2895600"/>
          <p14:tracePt t="53307" x="4838700" y="2887663"/>
          <p14:tracePt t="53323" x="4838700" y="2879725"/>
          <p14:tracePt t="53340" x="4822825" y="2873375"/>
          <p14:tracePt t="53357" x="4816475" y="2865438"/>
          <p14:tracePt t="53373" x="4792663" y="2865438"/>
          <p14:tracePt t="53390" x="4778375" y="2865438"/>
          <p14:tracePt t="53407" x="4754563" y="2865438"/>
          <p14:tracePt t="53423" x="4740275" y="2865438"/>
          <p14:tracePt t="53440" x="4678363" y="2873375"/>
          <p14:tracePt t="53457" x="4587875" y="2917825"/>
          <p14:tracePt t="53473" x="4525963" y="2963863"/>
          <p14:tracePt t="53490" x="4495800" y="3025775"/>
          <p14:tracePt t="53507" x="4495800" y="3094038"/>
          <p14:tracePt t="53523" x="4587875" y="3184525"/>
          <p14:tracePt t="53540" x="4762500" y="3260725"/>
          <p14:tracePt t="53557" x="4899025" y="3284538"/>
          <p14:tracePt t="53847" x="4906963" y="3284538"/>
          <p14:tracePt t="53855" x="4930775" y="3284538"/>
          <p14:tracePt t="53879" x="4937125" y="3284538"/>
          <p14:tracePt t="53887" x="4953000" y="3268663"/>
          <p14:tracePt t="53895" x="4960938" y="3268663"/>
          <p14:tracePt t="53907" x="4968875" y="3268663"/>
          <p14:tracePt t="53974" x="4975225" y="3268663"/>
          <p14:tracePt t="53982" x="4983163" y="3268663"/>
          <p14:tracePt t="54103" x="4991100" y="3260725"/>
          <p14:tracePt t="56407" x="4991100" y="3246438"/>
          <p14:tracePt t="56415" x="5013325" y="3208338"/>
          <p14:tracePt t="56424" x="5013325" y="3192463"/>
          <p14:tracePt t="56441" x="5013325" y="3184525"/>
          <p14:tracePt t="56458" x="5013325" y="3170238"/>
          <p14:tracePt t="56474" x="5021263" y="3170238"/>
          <p14:tracePt t="56695" x="5029200" y="3162300"/>
          <p14:tracePt t="56711" x="5037138" y="3162300"/>
          <p14:tracePt t="56727" x="5045075" y="3162300"/>
          <p14:tracePt t="56735" x="5051425" y="3162300"/>
          <p14:tracePt t="56743" x="5059363" y="3162300"/>
          <p14:tracePt t="56758" x="5075238" y="3162300"/>
          <p14:tracePt t="56774" x="5097463" y="3170238"/>
          <p14:tracePt t="56791" x="5113338" y="3178175"/>
          <p14:tracePt t="56808" x="5165725" y="3184525"/>
          <p14:tracePt t="56825" x="5197475" y="3184525"/>
          <p14:tracePt t="56841" x="5227638" y="3192463"/>
          <p14:tracePt t="56858" x="5257800" y="3192463"/>
          <p14:tracePt t="56875" x="5318125" y="3192463"/>
          <p14:tracePt t="56891" x="5410200" y="3192463"/>
          <p14:tracePt t="56908" x="5532438" y="3192463"/>
          <p14:tracePt t="56925" x="5654675" y="3192463"/>
          <p14:tracePt t="56942" x="5791200" y="3192463"/>
          <p14:tracePt t="56958" x="5807075" y="3192463"/>
          <p14:tracePt t="56991" x="5813425" y="3200400"/>
          <p14:tracePt t="57111" x="5821363" y="3200400"/>
          <p14:tracePt t="61663" x="5851525" y="3200400"/>
          <p14:tracePt t="61671" x="5965825" y="3178175"/>
          <p14:tracePt t="61678" x="6202363" y="3154363"/>
          <p14:tracePt t="61693" x="6400800" y="3132138"/>
          <p14:tracePt t="61710" x="7026275" y="3132138"/>
          <p14:tracePt t="61726" x="7627938" y="3132138"/>
          <p14:tracePt t="61743" x="8245475" y="3132138"/>
          <p14:tracePt t="61760" x="8861425" y="3132138"/>
          <p14:tracePt t="61776" x="9236075" y="3132138"/>
          <p14:tracePt t="61793" x="9418638" y="3132138"/>
          <p14:tracePt t="61810" x="9471025" y="3132138"/>
          <p14:tracePt t="61879" x="9471025" y="3124200"/>
          <p14:tracePt t="61895" x="9464675" y="3124200"/>
          <p14:tracePt t="61919" x="9456738" y="3124200"/>
          <p14:tracePt t="61927" x="9440863" y="3132138"/>
          <p14:tracePt t="61935" x="9440863" y="3154363"/>
          <p14:tracePt t="61943" x="9440863" y="3162300"/>
          <p14:tracePt t="61960" x="9440863" y="3222625"/>
          <p14:tracePt t="61976" x="9440863" y="3276600"/>
          <p14:tracePt t="61993" x="9432925" y="3306763"/>
          <p14:tracePt t="62010" x="9418638" y="3344863"/>
          <p14:tracePt t="62026" x="9388475" y="3375025"/>
          <p14:tracePt t="62043" x="9326563" y="3390900"/>
          <p14:tracePt t="62060" x="9258300" y="3398838"/>
          <p14:tracePt t="62076" x="9151938" y="3398838"/>
          <p14:tracePt t="62094" x="8975725" y="3375025"/>
          <p14:tracePt t="62110" x="8899525" y="3352800"/>
          <p14:tracePt t="62126" x="8709025" y="3292475"/>
          <p14:tracePt t="62143" x="8640763" y="3260725"/>
          <p14:tracePt t="62160" x="8618538" y="3238500"/>
          <p14:tracePt t="62177" x="8602663" y="3216275"/>
          <p14:tracePt t="62193" x="8602663" y="3192463"/>
          <p14:tracePt t="62210" x="8580438" y="3154363"/>
          <p14:tracePt t="62227" x="8572500" y="3132138"/>
          <p14:tracePt t="62243" x="8564563" y="3124200"/>
          <p14:tracePt t="62260" x="8556625" y="3108325"/>
          <p14:tracePt t="62295" x="8556625" y="3101975"/>
          <p14:tracePt t="62310" x="8550275" y="3101975"/>
          <p14:tracePt t="62327" x="8534400" y="3086100"/>
          <p14:tracePt t="62623" x="8526463" y="3108325"/>
          <p14:tracePt t="62630" x="8504238" y="3154363"/>
          <p14:tracePt t="62640" x="8488363" y="3230563"/>
          <p14:tracePt t="62646" x="8474075" y="3268663"/>
          <p14:tracePt t="62660" x="8458200" y="3314700"/>
          <p14:tracePt t="62677" x="8435975" y="3375025"/>
          <p14:tracePt t="62694" x="8428038" y="3406775"/>
          <p14:tracePt t="62710" x="8412163" y="3444875"/>
          <p14:tracePt t="62727" x="8389938" y="3489325"/>
          <p14:tracePt t="62743" x="8359775" y="3573463"/>
          <p14:tracePt t="62760" x="8313738" y="3665538"/>
          <p14:tracePt t="62777" x="8267700" y="3725863"/>
          <p14:tracePt t="62794" x="8237538" y="3771900"/>
          <p14:tracePt t="62810" x="8221663" y="3787775"/>
          <p14:tracePt t="62827" x="8207375" y="3810000"/>
          <p14:tracePt t="62843" x="8183563" y="3825875"/>
          <p14:tracePt t="62860" x="8161338" y="3848100"/>
          <p14:tracePt t="62877" x="8145463" y="3863975"/>
          <p14:tracePt t="62894" x="8131175" y="3886200"/>
          <p14:tracePt t="62910" x="8123238" y="3894138"/>
          <p14:tracePt t="62927" x="8107363" y="3908425"/>
          <p14:tracePt t="62943" x="8099425" y="3924300"/>
          <p14:tracePt t="62960" x="8069263" y="3962400"/>
          <p14:tracePt t="62977" x="8023225" y="4008438"/>
          <p14:tracePt t="62993" x="7962900" y="4046538"/>
          <p14:tracePt t="63010" x="7886700" y="4084638"/>
          <p14:tracePt t="63027" x="7764463" y="4114800"/>
          <p14:tracePt t="63044" x="7635875" y="4130675"/>
          <p14:tracePt t="63060" x="7475538" y="4152900"/>
          <p14:tracePt t="63077" x="7299325" y="4152900"/>
          <p14:tracePt t="63094" x="6972300" y="4152900"/>
          <p14:tracePt t="63110" x="6781800" y="4152900"/>
          <p14:tracePt t="63127" x="6637338" y="4144963"/>
          <p14:tracePt t="63143" x="6537325" y="4137025"/>
          <p14:tracePt t="63160" x="6469063" y="4137025"/>
          <p14:tracePt t="63177" x="6438900" y="4137025"/>
          <p14:tracePt t="63239" x="6430963" y="4137025"/>
          <p14:tracePt t="63246" x="6423025" y="4137025"/>
          <p14:tracePt t="63255" x="6416675" y="4137025"/>
          <p14:tracePt t="63263" x="6392863" y="4137025"/>
          <p14:tracePt t="63277" x="6354763" y="4137025"/>
          <p14:tracePt t="63294" x="6180138" y="4130675"/>
          <p14:tracePt t="63310" x="6096000" y="4114800"/>
          <p14:tracePt t="63327" x="6003925" y="4114800"/>
          <p14:tracePt t="63344" x="5897563" y="4114800"/>
          <p14:tracePt t="63360" x="5875338" y="4114800"/>
          <p14:tracePt t="63455" x="5867400" y="4114800"/>
          <p14:tracePt t="63479" x="5859463" y="4106863"/>
          <p14:tracePt t="63503" x="5845175" y="4098925"/>
          <p14:tracePt t="63823" x="5799138" y="4106863"/>
          <p14:tracePt t="63831" x="5737225" y="4130675"/>
          <p14:tracePt t="63839" x="5684838" y="4160838"/>
          <p14:tracePt t="63847" x="5646738" y="4168775"/>
          <p14:tracePt t="63860" x="5608638" y="4183063"/>
          <p14:tracePt t="63877" x="5546725" y="4213225"/>
          <p14:tracePt t="63894" x="5334000" y="4275138"/>
          <p14:tracePt t="63910" x="5211763" y="4313238"/>
          <p14:tracePt t="63927" x="5135563" y="4321175"/>
          <p14:tracePt t="63944" x="5083175" y="4327525"/>
          <p14:tracePt t="63960" x="5059363" y="4343400"/>
          <p14:tracePt t="63977" x="5051425" y="4343400"/>
          <p14:tracePt t="68343" x="5067300" y="4321175"/>
          <p14:tracePt t="68351" x="5075238" y="4313238"/>
          <p14:tracePt t="68375" x="5075238" y="4305300"/>
          <p14:tracePt t="68383" x="5075238" y="4289425"/>
          <p14:tracePt t="68395" x="5083175" y="4267200"/>
          <p14:tracePt t="68855" x="5097463" y="4267200"/>
          <p14:tracePt t="68863" x="5121275" y="4251325"/>
          <p14:tracePt t="68871" x="5159375" y="4221163"/>
          <p14:tracePt t="68879" x="5197475" y="4198938"/>
          <p14:tracePt t="68896" x="5227638" y="4168775"/>
          <p14:tracePt t="68912" x="5280025" y="4122738"/>
          <p14:tracePt t="68929" x="5326063" y="4084638"/>
          <p14:tracePt t="68946" x="5349875" y="4068763"/>
          <p14:tracePt t="68962" x="5356225" y="4046538"/>
          <p14:tracePt t="68979" x="5364163" y="4022725"/>
          <p14:tracePt t="68996" x="5364163" y="4016375"/>
          <p14:tracePt t="69012" x="5364163" y="4000500"/>
          <p14:tracePt t="69029" x="5364163" y="3992563"/>
          <p14:tracePt t="69046" x="5364163" y="3984625"/>
          <p14:tracePt t="69062" x="5364163" y="3978275"/>
          <p14:tracePt t="69079" x="5364163" y="3970338"/>
          <p14:tracePt t="69096" x="5326063" y="3970338"/>
          <p14:tracePt t="69112" x="5318125" y="3970338"/>
          <p14:tracePt t="69129" x="5295900" y="3970338"/>
          <p14:tracePt t="69146" x="5273675" y="3970338"/>
          <p14:tracePt t="69162" x="5249863" y="3970338"/>
          <p14:tracePt t="69179" x="5241925" y="3970338"/>
          <p14:tracePt t="69196" x="5235575" y="3970338"/>
          <p14:tracePt t="69212" x="5227638" y="3970338"/>
          <p14:tracePt t="69230" x="5219700" y="3970338"/>
          <p14:tracePt t="69271" x="5203825" y="3970338"/>
          <p14:tracePt t="69279" x="5197475" y="3970338"/>
          <p14:tracePt t="69287" x="5181600" y="3970338"/>
          <p14:tracePt t="69296" x="5159375" y="3978275"/>
          <p14:tracePt t="69312" x="5135563" y="3984625"/>
          <p14:tracePt t="69329" x="5105400" y="4000500"/>
          <p14:tracePt t="69346" x="5097463" y="4008438"/>
          <p14:tracePt t="69527" x="5089525" y="4008438"/>
          <p14:tracePt t="70047" x="5113338" y="4016375"/>
          <p14:tracePt t="70055" x="5135563" y="4030663"/>
          <p14:tracePt t="70063" x="5151438" y="4030663"/>
          <p14:tracePt t="70079" x="5181600" y="4030663"/>
          <p14:tracePt t="70096" x="5203825" y="4030663"/>
          <p14:tracePt t="70191" x="5227638" y="4022725"/>
          <p14:tracePt t="70199" x="5241925" y="4022725"/>
          <p14:tracePt t="70207" x="5273675" y="4000500"/>
          <p14:tracePt t="70214" x="5311775" y="3992563"/>
          <p14:tracePt t="70230" x="5380038" y="3962400"/>
          <p14:tracePt t="70246" x="5464175" y="3924300"/>
          <p14:tracePt t="70263" x="5502275" y="3908425"/>
          <p14:tracePt t="70279" x="5508625" y="3894138"/>
          <p14:tracePt t="70296" x="5516563" y="3894138"/>
          <p14:tracePt t="70343" x="5516563" y="3886200"/>
          <p14:tracePt t="70367" x="5524500" y="3870325"/>
          <p14:tracePt t="70390" x="5524500" y="3863975"/>
          <p14:tracePt t="70447" x="5524500" y="3856038"/>
          <p14:tracePt t="70519" x="5532438" y="3863975"/>
          <p14:tracePt t="70527" x="5532438" y="3924300"/>
          <p14:tracePt t="70535" x="5554663" y="4016375"/>
          <p14:tracePt t="70546" x="5578475" y="4137025"/>
          <p14:tracePt t="70563" x="5654675" y="4351338"/>
          <p14:tracePt t="70580" x="5692775" y="4533900"/>
          <p14:tracePt t="70596" x="5699125" y="4632325"/>
          <p14:tracePt t="70613" x="5699125" y="4640263"/>
          <p14:tracePt t="70663" x="5699125" y="4632325"/>
          <p14:tracePt t="70670" x="5707063" y="4610100"/>
          <p14:tracePt t="70679" x="5707063" y="4579938"/>
          <p14:tracePt t="70696" x="5730875" y="4511675"/>
          <p14:tracePt t="70713" x="5745163" y="4403725"/>
          <p14:tracePt t="70730" x="5761038" y="4335463"/>
          <p14:tracePt t="70746" x="5783263" y="4259263"/>
          <p14:tracePt t="70763" x="5821363" y="4198938"/>
          <p14:tracePt t="70780" x="5867400" y="4137025"/>
          <p14:tracePt t="70796" x="5897563" y="4084638"/>
          <p14:tracePt t="70813" x="5935663" y="4046538"/>
          <p14:tracePt t="70830" x="5965825" y="4022725"/>
          <p14:tracePt t="70846" x="5997575" y="4000500"/>
          <p14:tracePt t="70863" x="6003925" y="4000500"/>
          <p14:tracePt t="70880" x="6011863" y="4000500"/>
          <p14:tracePt t="70896" x="6027738" y="4000500"/>
          <p14:tracePt t="70913" x="6035675" y="4000500"/>
          <p14:tracePt t="70930" x="6065838" y="4000500"/>
          <p14:tracePt t="70946" x="6080125" y="3992563"/>
          <p14:tracePt t="70963" x="6103938" y="3978275"/>
          <p14:tracePt t="70980" x="6111875" y="3970338"/>
          <p14:tracePt t="71013" x="6118225" y="3954463"/>
          <p14:tracePt t="71807" x="6096000" y="3954463"/>
          <p14:tracePt t="71815" x="6035675" y="4000500"/>
          <p14:tracePt t="71823" x="5973763" y="4038600"/>
          <p14:tracePt t="71831" x="5921375" y="4076700"/>
          <p14:tracePt t="71847" x="5775325" y="4168775"/>
          <p14:tracePt t="71863" x="5622925" y="4237038"/>
          <p14:tracePt t="71880" x="5502275" y="4259263"/>
          <p14:tracePt t="71897" x="5464175" y="4259263"/>
          <p14:tracePt t="71913" x="5456238" y="4259263"/>
          <p14:tracePt t="71999" x="5448300" y="4267200"/>
          <p14:tracePt t="72007" x="5448300" y="4283075"/>
          <p14:tracePt t="72015" x="5448300" y="4305300"/>
          <p14:tracePt t="72030" x="5448300" y="4403725"/>
          <p14:tracePt t="72047" x="5448300" y="4564063"/>
          <p14:tracePt t="72063" x="5380038" y="4732338"/>
          <p14:tracePt t="72080" x="5295900" y="4892675"/>
          <p14:tracePt t="72097" x="5189538" y="5021263"/>
          <p14:tracePt t="72113" x="5097463" y="5097463"/>
          <p14:tracePt t="72130" x="5051425" y="5113338"/>
          <p14:tracePt t="72147" x="5037138" y="5113338"/>
          <p14:tracePt t="72743" x="5037138" y="5105400"/>
          <p14:tracePt t="72750" x="5037138" y="5083175"/>
          <p14:tracePt t="72759" x="5037138" y="5051425"/>
          <p14:tracePt t="72766" x="5037138" y="4999038"/>
          <p14:tracePt t="72780" x="5037138" y="4930775"/>
          <p14:tracePt t="72797" x="5037138" y="4770438"/>
          <p14:tracePt t="72814" x="5037138" y="4587875"/>
          <p14:tracePt t="72830" x="5021263" y="4381500"/>
          <p14:tracePt t="72847" x="5006975" y="4289425"/>
          <p14:tracePt t="72864" x="5006975" y="4221163"/>
          <p14:tracePt t="72880" x="5006975" y="4168775"/>
          <p14:tracePt t="72897" x="5006975" y="4137025"/>
          <p14:tracePt t="72914" x="5006975" y="4106863"/>
          <p14:tracePt t="72930" x="5006975" y="4084638"/>
          <p14:tracePt t="72947" x="5006975" y="4068763"/>
          <p14:tracePt t="72964" x="5013325" y="4054475"/>
          <p14:tracePt t="72980" x="5013325" y="4046538"/>
          <p14:tracePt t="72997" x="5021263" y="4038600"/>
          <p14:tracePt t="73014" x="5045075" y="4008438"/>
          <p14:tracePt t="73030" x="5075238" y="3970338"/>
          <p14:tracePt t="73047" x="5097463" y="3940175"/>
          <p14:tracePt t="73064" x="5121275" y="3902075"/>
          <p14:tracePt t="73081" x="5135563" y="3886200"/>
          <p14:tracePt t="73097" x="5143500" y="3878263"/>
          <p14:tracePt t="73114" x="5143500" y="3870325"/>
          <p14:tracePt t="73183" x="5151438" y="3870325"/>
          <p14:tracePt t="73191" x="5181600" y="3878263"/>
          <p14:tracePt t="73199" x="5189538" y="3886200"/>
          <p14:tracePt t="73214" x="5203825" y="3908425"/>
          <p14:tracePt t="73231" x="5241925" y="3946525"/>
          <p14:tracePt t="73264" x="5249863" y="3946525"/>
          <p14:tracePt t="73335" x="5257800" y="3962400"/>
          <p14:tracePt t="73598" x="5257800" y="3946525"/>
          <p14:tracePt t="73607" x="5341938" y="3924300"/>
          <p14:tracePt t="73615" x="5494338" y="3908425"/>
          <p14:tracePt t="73631" x="6096000" y="3908425"/>
          <p14:tracePt t="73648" x="6759575" y="3908425"/>
          <p14:tracePt t="73664" x="7337425" y="3908425"/>
          <p14:tracePt t="73681" x="7612063" y="3908425"/>
          <p14:tracePt t="73697" x="7666038" y="3908425"/>
          <p14:tracePt t="73735" x="7635875" y="3894138"/>
          <p14:tracePt t="73747" x="7551738" y="3886200"/>
          <p14:tracePt t="73764" x="7337425" y="3886200"/>
          <p14:tracePt t="73781" x="7132638" y="3886200"/>
          <p14:tracePt t="73798" x="6842125" y="3886200"/>
          <p14:tracePt t="73814" x="6721475" y="3886200"/>
          <p14:tracePt t="73831" x="6683375" y="3886200"/>
          <p14:tracePt t="73847" x="6675438" y="3886200"/>
          <p14:tracePt t="73903" x="6659563" y="3886200"/>
          <p14:tracePt t="73911" x="6569075" y="3894138"/>
          <p14:tracePt t="73918" x="6408738" y="3902075"/>
          <p14:tracePt t="73931" x="6164263" y="3902075"/>
          <p14:tracePt t="73948" x="5540375" y="3902075"/>
          <p14:tracePt t="73964" x="4960938" y="3902075"/>
          <p14:tracePt t="73981" x="4648200" y="3902075"/>
          <p14:tracePt t="73997" x="4594225" y="3902075"/>
          <p14:tracePt t="74014" x="4632325" y="3908425"/>
          <p14:tracePt t="74031" x="4686300" y="3916363"/>
          <p14:tracePt t="74047" x="4822825" y="3932238"/>
          <p14:tracePt t="74064" x="4930775" y="3946525"/>
          <p14:tracePt t="74081" x="4945063" y="3946525"/>
          <p14:tracePt t="74143" x="4953000" y="3946525"/>
          <p14:tracePt t="74151" x="4960938" y="3946525"/>
          <p14:tracePt t="74175" x="4968875" y="3946525"/>
          <p14:tracePt t="74183" x="4975225" y="3946525"/>
          <p14:tracePt t="74191" x="4983163" y="3946525"/>
          <p14:tracePt t="74199" x="4991100" y="3940175"/>
          <p14:tracePt t="74214" x="5013325" y="3940175"/>
          <p14:tracePt t="74231" x="5059363" y="3932238"/>
          <p14:tracePt t="74248" x="5135563" y="3932238"/>
          <p14:tracePt t="74264" x="5211763" y="3932238"/>
          <p14:tracePt t="74281" x="5287963" y="3932238"/>
          <p14:tracePt t="74297" x="5318125" y="3932238"/>
          <p14:tracePt t="74686" x="5341938" y="3932238"/>
          <p14:tracePt t="74695" x="5394325" y="3932238"/>
          <p14:tracePt t="74702" x="5516563" y="3932238"/>
          <p14:tracePt t="74714" x="5668963" y="3932238"/>
          <p14:tracePt t="74731" x="5959475" y="3932238"/>
          <p14:tracePt t="74748" x="6218238" y="3932238"/>
          <p14:tracePt t="74764" x="6354763" y="3932238"/>
          <p14:tracePt t="74781" x="6408738" y="3932238"/>
          <p14:tracePt t="74847" x="6400800" y="3932238"/>
          <p14:tracePt t="74871" x="6392863" y="3932238"/>
          <p14:tracePt t="74903" x="6378575" y="3932238"/>
          <p14:tracePt t="74919" x="6370638" y="3932238"/>
          <p14:tracePt t="74935" x="6354763" y="3932238"/>
          <p14:tracePt t="74943" x="6340475" y="3932238"/>
          <p14:tracePt t="74951" x="6332538" y="3932238"/>
          <p14:tracePt t="74964" x="6302375" y="3932238"/>
          <p14:tracePt t="74982" x="6188075" y="3946525"/>
          <p14:tracePt t="74998" x="6111875" y="3954463"/>
          <p14:tracePt t="75014" x="5997575" y="3978275"/>
          <p14:tracePt t="75031" x="5973763" y="3978275"/>
          <p14:tracePt t="75599" x="5959475" y="3992563"/>
          <p14:tracePt t="75607" x="5951538" y="4008438"/>
          <p14:tracePt t="75615" x="5943600" y="4038600"/>
          <p14:tracePt t="75631" x="5905500" y="4144963"/>
          <p14:tracePt t="75648" x="5867400" y="4275138"/>
          <p14:tracePt t="75665" x="5821363" y="4419600"/>
          <p14:tracePt t="75681" x="5768975" y="4556125"/>
          <p14:tracePt t="75698" x="5737225" y="4670425"/>
          <p14:tracePt t="75715" x="5707063" y="4762500"/>
          <p14:tracePt t="75731" x="5661025" y="4860925"/>
          <p14:tracePt t="75748" x="5630863" y="4930775"/>
          <p14:tracePt t="75765" x="5608638" y="4983163"/>
          <p14:tracePt t="75782" x="5570538" y="5037138"/>
          <p14:tracePt t="75895" x="5562600" y="5045075"/>
          <p14:tracePt t="75910" x="5554663" y="5045075"/>
          <p14:tracePt t="75926" x="5546725" y="5045075"/>
          <p14:tracePt t="75934" x="5532438" y="5037138"/>
          <p14:tracePt t="75948" x="5532438" y="5021263"/>
          <p14:tracePt t="75965" x="5532438" y="5006975"/>
          <p14:tracePt t="75982" x="5532438" y="4968875"/>
          <p14:tracePt t="75998" x="5532438" y="4945063"/>
          <p14:tracePt t="76015" x="5532438" y="4922838"/>
          <p14:tracePt t="76032" x="5532438" y="4899025"/>
          <p14:tracePt t="76048" x="5532438" y="4868863"/>
          <p14:tracePt t="76065" x="5516563" y="4846638"/>
          <p14:tracePt t="76082" x="5502275" y="4822825"/>
          <p14:tracePt t="76098" x="5486400" y="4800600"/>
          <p14:tracePt t="76115" x="5464175" y="4784725"/>
          <p14:tracePt t="76132" x="5464175" y="4778375"/>
          <p14:tracePt t="76148" x="5456238" y="4778375"/>
          <p14:tracePt t="76191" x="5456238" y="4784725"/>
          <p14:tracePt t="76199" x="5456238" y="4792663"/>
          <p14:tracePt t="76215" x="5456238" y="4808538"/>
          <p14:tracePt t="76232" x="5448300" y="4816475"/>
          <p14:tracePt t="76279" x="5440363" y="4822825"/>
          <p14:tracePt t="76591" x="5448300" y="4822825"/>
          <p14:tracePt t="76607" x="5456238" y="4822825"/>
          <p14:tracePt t="76623" x="5470525" y="4822825"/>
          <p14:tracePt t="76631" x="5478463" y="4822825"/>
          <p14:tracePt t="76639" x="5494338" y="4822825"/>
          <p14:tracePt t="76649" x="5502275" y="4822825"/>
          <p14:tracePt t="76665" x="5532438" y="4822825"/>
          <p14:tracePt t="76682" x="5540375" y="4822825"/>
          <p14:tracePt t="76698" x="5554663" y="4830763"/>
          <p14:tracePt t="76886" x="5554663" y="4838700"/>
          <p14:tracePt t="76903" x="5554663" y="4846638"/>
          <p14:tracePt t="76911" x="5546725" y="4854575"/>
          <p14:tracePt t="76927" x="5540375" y="4854575"/>
          <p14:tracePt t="76934" x="5532438" y="4860925"/>
          <p14:tracePt t="76949" x="5524500" y="4860925"/>
          <p14:tracePt t="76965" x="5508625" y="4860925"/>
          <p14:tracePt t="76982" x="5494338" y="4876800"/>
          <p14:tracePt t="76999" x="5486400" y="4884738"/>
          <p14:tracePt t="77015" x="5478463" y="4884738"/>
          <p14:tracePt t="77049" x="5470525" y="4884738"/>
          <p14:tracePt t="77439" x="5464175" y="4884738"/>
          <p14:tracePt t="77479" x="5456238" y="4884738"/>
          <p14:tracePt t="77494" x="5448300" y="4884738"/>
          <p14:tracePt t="77639" x="5440363" y="4884738"/>
          <p14:tracePt t="78063" x="5464175" y="4884738"/>
          <p14:tracePt t="78071" x="5502275" y="4884738"/>
          <p14:tracePt t="78082" x="5546725" y="4876800"/>
          <p14:tracePt t="78099" x="5699125" y="4854575"/>
          <p14:tracePt t="78116" x="6003925" y="4784725"/>
          <p14:tracePt t="78132" x="6346825" y="4702175"/>
          <p14:tracePt t="78149" x="6689725" y="4579938"/>
          <p14:tracePt t="78166" x="6980238" y="4449763"/>
          <p14:tracePt t="78182" x="7185025" y="4327525"/>
          <p14:tracePt t="78199" x="7231063" y="4289425"/>
          <p14:tracePt t="78216" x="7246938" y="4251325"/>
          <p14:tracePt t="78232" x="7261225" y="4229100"/>
          <p14:tracePt t="78249" x="7277100" y="4183063"/>
          <p14:tracePt t="78266" x="7307263" y="4144963"/>
          <p14:tracePt t="78282" x="7331075" y="4114800"/>
          <p14:tracePt t="78299" x="7391400" y="4076700"/>
          <p14:tracePt t="78316" x="7429500" y="4060825"/>
          <p14:tracePt t="78332" x="7475538" y="4054475"/>
          <p14:tracePt t="78350" x="7559675" y="4030663"/>
          <p14:tracePt t="78366" x="7604125" y="4016375"/>
          <p14:tracePt t="78382" x="7712075" y="3984625"/>
          <p14:tracePt t="78399" x="7772400" y="3970338"/>
          <p14:tracePt t="78416" x="7788275" y="3970338"/>
          <p14:tracePt t="78703" x="7788275" y="3978275"/>
          <p14:tracePt t="78711" x="7788275" y="3992563"/>
          <p14:tracePt t="78718" x="7772400" y="4000500"/>
          <p14:tracePt t="78732" x="7734300" y="4016375"/>
          <p14:tracePt t="78750" x="7620000" y="4084638"/>
          <p14:tracePt t="78766" x="7597775" y="4098925"/>
          <p14:tracePt t="78782" x="7535863" y="4130675"/>
          <p14:tracePt t="78799" x="7521575" y="4130675"/>
          <p14:tracePt t="78816" x="7489825" y="4130675"/>
          <p14:tracePt t="78832" x="7451725" y="4130675"/>
          <p14:tracePt t="78849" x="7361238" y="4114800"/>
          <p14:tracePt t="78866" x="7269163" y="4098925"/>
          <p14:tracePt t="78883" x="7192963" y="4084638"/>
          <p14:tracePt t="78899" x="7154863" y="4076700"/>
          <p14:tracePt t="78916" x="7140575" y="4076700"/>
          <p14:tracePt t="78951" x="7132638" y="4076700"/>
          <p14:tracePt t="78967" x="7124700" y="4076700"/>
          <p14:tracePt t="78982" x="7094538" y="4076700"/>
          <p14:tracePt t="78999" x="7078663" y="4076700"/>
          <p14:tracePt t="79016" x="7070725" y="4076700"/>
          <p14:tracePt t="79033" x="7064375" y="4076700"/>
          <p14:tracePt t="79049" x="7056438" y="4076700"/>
          <p14:tracePt t="79066" x="7048500" y="4076700"/>
          <p14:tracePt t="79083" x="7040563" y="4076700"/>
          <p14:tracePt t="79099" x="7026275" y="4076700"/>
          <p14:tracePt t="79116" x="7010400" y="4076700"/>
          <p14:tracePt t="79150" x="7002463" y="4068763"/>
          <p14:tracePt t="79166" x="6988175" y="4054475"/>
          <p14:tracePt t="79183" x="6988175" y="4046538"/>
          <p14:tracePt t="79199" x="6980238" y="4038600"/>
          <p14:tracePt t="79216" x="6972300" y="4030663"/>
          <p14:tracePt t="79255" x="6964363" y="4030663"/>
          <p14:tracePt t="79287" x="6956425" y="4030663"/>
          <p14:tracePt t="79823" x="6972300" y="4030663"/>
          <p14:tracePt t="79830" x="6988175" y="4038600"/>
          <p14:tracePt t="79839" x="7010400" y="4038600"/>
          <p14:tracePt t="79849" x="7040563" y="4046538"/>
          <p14:tracePt t="79866" x="7108825" y="4068763"/>
          <p14:tracePt t="79883" x="7178675" y="4076700"/>
          <p14:tracePt t="79899" x="7239000" y="4076700"/>
          <p14:tracePt t="79916" x="7315200" y="4076700"/>
          <p14:tracePt t="79933" x="7383463" y="4076700"/>
          <p14:tracePt t="79950" x="7483475" y="4060825"/>
          <p14:tracePt t="79966" x="7527925" y="4054475"/>
          <p14:tracePt t="79983" x="7566025" y="4054475"/>
          <p14:tracePt t="80000" x="7581900" y="4046538"/>
          <p14:tracePt t="80016" x="7589838" y="4038600"/>
          <p14:tracePt t="80119" x="7597775" y="4038600"/>
          <p14:tracePt t="80127" x="7612063" y="4038600"/>
          <p14:tracePt t="80151" x="7620000" y="4038600"/>
          <p14:tracePt t="80159" x="7627938" y="4038600"/>
          <p14:tracePt t="80167" x="7635875" y="4038600"/>
          <p14:tracePt t="80383" x="7650163" y="4038600"/>
          <p14:tracePt t="80391" x="7666038" y="4046538"/>
          <p14:tracePt t="80407" x="7688263" y="4046538"/>
          <p14:tracePt t="80416" x="7718425" y="4054475"/>
          <p14:tracePt t="80433" x="7756525" y="4068763"/>
          <p14:tracePt t="80450" x="7780338" y="4068763"/>
          <p14:tracePt t="80583" x="7794625" y="4068763"/>
          <p14:tracePt t="81511" x="7788275" y="4068763"/>
          <p14:tracePt t="81519" x="7764463" y="4068763"/>
          <p14:tracePt t="81527" x="7718425" y="4084638"/>
          <p14:tracePt t="81535" x="7673975" y="4092575"/>
          <p14:tracePt t="81550" x="7589838" y="4144963"/>
          <p14:tracePt t="81567" x="7467600" y="4237038"/>
          <p14:tracePt t="81584" x="7337425" y="4351338"/>
          <p14:tracePt t="81600" x="7200900" y="4457700"/>
          <p14:tracePt t="81617" x="7048500" y="4564063"/>
          <p14:tracePt t="81634" x="6888163" y="4664075"/>
          <p14:tracePt t="81650" x="6727825" y="4754563"/>
          <p14:tracePt t="81667" x="6583363" y="4854575"/>
          <p14:tracePt t="81684" x="6469063" y="4930775"/>
          <p14:tracePt t="81700" x="6416675" y="4983163"/>
          <p14:tracePt t="81717" x="6392863" y="5006975"/>
          <p14:tracePt t="81799" x="6384925" y="5006975"/>
          <p14:tracePt t="81815" x="6378575" y="5006975"/>
          <p14:tracePt t="81847" x="6378575" y="4999038"/>
          <p14:tracePt t="81854" x="6370638" y="4999038"/>
          <p14:tracePt t="81863" x="6354763" y="4999038"/>
          <p14:tracePt t="81871" x="6308725" y="4999038"/>
          <p14:tracePt t="81884" x="6264275" y="4999038"/>
          <p14:tracePt t="81900" x="6202363" y="4999038"/>
          <p14:tracePt t="81918" x="6126163" y="4999038"/>
          <p14:tracePt t="81934" x="6103938" y="4999038"/>
          <p14:tracePt t="81950" x="6103938" y="5006975"/>
          <p14:tracePt t="82055" x="6096000" y="5006975"/>
          <p14:tracePt t="82063" x="6088063" y="5006975"/>
          <p14:tracePt t="82070" x="6080125" y="4999038"/>
          <p14:tracePt t="82084" x="6065838" y="4991100"/>
          <p14:tracePt t="82100" x="6019800" y="4983163"/>
          <p14:tracePt t="82117" x="5997575" y="4983163"/>
          <p14:tracePt t="82134" x="5981700" y="4983163"/>
          <p14:tracePt t="82199" x="5981700" y="4975225"/>
          <p14:tracePt t="82262" x="5981700" y="4968875"/>
          <p14:tracePt t="82270" x="5997575" y="4968875"/>
          <p14:tracePt t="82279" x="6003925" y="4968875"/>
          <p14:tracePt t="82286" x="6019800" y="4968875"/>
          <p14:tracePt t="82300" x="6042025" y="4968875"/>
          <p14:tracePt t="82318" x="6156325" y="4968875"/>
          <p14:tracePt t="82334" x="6188075" y="4968875"/>
          <p14:tracePt t="82350" x="6286500" y="4937125"/>
          <p14:tracePt t="82367" x="6302375" y="4937125"/>
          <p14:tracePt t="82447" x="6308725" y="4930775"/>
          <p14:tracePt t="82454" x="6316663" y="4914900"/>
          <p14:tracePt t="82463" x="6316663" y="4906963"/>
          <p14:tracePt t="82470" x="6316663" y="4892675"/>
          <p14:tracePt t="82484" x="6324600" y="4868863"/>
          <p14:tracePt t="82500" x="6378575" y="4746625"/>
          <p14:tracePt t="82518" x="6492875" y="4511675"/>
          <p14:tracePt t="82534" x="6569075" y="4397375"/>
          <p14:tracePt t="82551" x="6759575" y="4076700"/>
          <p14:tracePt t="82567" x="6842125" y="3932238"/>
          <p14:tracePt t="82584" x="6865938" y="3863975"/>
          <p14:tracePt t="82601" x="6880225" y="3840163"/>
          <p14:tracePt t="82617" x="6880225" y="3810000"/>
          <p14:tracePt t="82634" x="6880225" y="3802063"/>
          <p14:tracePt t="82711" x="6888163" y="3794125"/>
          <p14:tracePt t="82743" x="6896100" y="3794125"/>
          <p14:tracePt t="82759" x="6904038" y="3802063"/>
          <p14:tracePt t="82767" x="6911975" y="3817938"/>
          <p14:tracePt t="82775" x="6918325" y="3840163"/>
          <p14:tracePt t="82784" x="6934200" y="3863975"/>
          <p14:tracePt t="82801" x="6950075" y="3916363"/>
          <p14:tracePt t="82817" x="6964363" y="3946525"/>
          <p14:tracePt t="82834" x="6988175" y="3984625"/>
          <p14:tracePt t="82851" x="6988175" y="3992563"/>
          <p14:tracePt t="82867" x="6994525" y="3992563"/>
          <p14:tracePt t="82943" x="6994525" y="3970338"/>
          <p14:tracePt t="82951" x="6988175" y="3954463"/>
          <p14:tracePt t="82959" x="6980238" y="3940175"/>
          <p14:tracePt t="82967" x="6972300" y="3916363"/>
          <p14:tracePt t="82984" x="6950075" y="3894138"/>
          <p14:tracePt t="83511" x="6956425" y="3894138"/>
          <p14:tracePt t="83519" x="7032625" y="3894138"/>
          <p14:tracePt t="83527" x="7146925" y="3894138"/>
          <p14:tracePt t="83535" x="7239000" y="3894138"/>
          <p14:tracePt t="83551" x="7459663" y="3894138"/>
          <p14:tracePt t="83568" x="7650163" y="3894138"/>
          <p14:tracePt t="83584" x="7764463" y="3894138"/>
          <p14:tracePt t="83601" x="7788275" y="3894138"/>
          <p14:tracePt t="83618" x="7794625" y="3894138"/>
          <p14:tracePt t="83871" x="7802563" y="3894138"/>
          <p14:tracePt t="83879" x="7818438" y="3894138"/>
          <p14:tracePt t="83887" x="7826375" y="3902075"/>
          <p14:tracePt t="83901" x="7840663" y="3908425"/>
          <p14:tracePt t="83918" x="7878763" y="3924300"/>
          <p14:tracePt t="83934" x="7894638" y="3940175"/>
          <p14:tracePt t="83951" x="7902575" y="3940175"/>
          <p14:tracePt t="84103" x="7908925" y="3940175"/>
          <p14:tracePt t="84287" x="7894638" y="3940175"/>
          <p14:tracePt t="84294" x="7864475" y="3946525"/>
          <p14:tracePt t="84303" x="7794625" y="3984625"/>
          <p14:tracePt t="84318" x="7658100" y="4038600"/>
          <p14:tracePt t="84334" x="7467600" y="4160838"/>
          <p14:tracePt t="84351" x="7269163" y="4275138"/>
          <p14:tracePt t="84368" x="7094538" y="4373563"/>
          <p14:tracePt t="84385" x="6956425" y="4435475"/>
          <p14:tracePt t="84401" x="6858000" y="4473575"/>
          <p14:tracePt t="84418" x="6819900" y="4503738"/>
          <p14:tracePt t="84434" x="6789738" y="4503738"/>
          <p14:tracePt t="84451" x="6765925" y="4518025"/>
          <p14:tracePt t="84468" x="6735763" y="4525963"/>
          <p14:tracePt t="84485" x="6713538" y="4525963"/>
          <p14:tracePt t="84502" x="6645275" y="4525963"/>
          <p14:tracePt t="84518" x="6613525" y="4533900"/>
          <p14:tracePt t="84534" x="6423025" y="4602163"/>
          <p14:tracePt t="84551" x="6286500" y="4640263"/>
          <p14:tracePt t="84568" x="6164263" y="4694238"/>
          <p14:tracePt t="84585" x="6111875" y="4740275"/>
          <p14:tracePt t="84601" x="6080125" y="4770438"/>
          <p14:tracePt t="84647" x="6073775" y="4778375"/>
          <p14:tracePt t="84686" x="6073775" y="4784725"/>
          <p14:tracePt t="84695" x="6080125" y="4800600"/>
          <p14:tracePt t="84703" x="6096000" y="4808538"/>
          <p14:tracePt t="84718" x="6118225" y="4822825"/>
          <p14:tracePt t="84735" x="6149975" y="4830763"/>
          <p14:tracePt t="84751" x="6164263" y="4830763"/>
          <p14:tracePt t="84768" x="6194425" y="4830763"/>
          <p14:tracePt t="84785" x="6226175" y="4830763"/>
          <p14:tracePt t="84801" x="6248400" y="4830763"/>
          <p14:tracePt t="84818" x="6264275" y="4816475"/>
          <p14:tracePt t="84835" x="6270625" y="4808538"/>
          <p14:tracePt t="84851" x="6278563" y="4784725"/>
          <p14:tracePt t="84868" x="6286500" y="4778375"/>
          <p14:tracePt t="84885" x="6286500" y="4762500"/>
          <p14:tracePt t="84902" x="6286500" y="4746625"/>
          <p14:tracePt t="85055" x="6294438" y="4746625"/>
          <p14:tracePt t="85095" x="6294438" y="4754563"/>
          <p14:tracePt t="85446" x="6294438" y="4762500"/>
          <p14:tracePt t="85454" x="6316663" y="4762500"/>
          <p14:tracePt t="85462" x="6346825" y="4762500"/>
          <p14:tracePt t="85470" x="6430963" y="4762500"/>
          <p14:tracePt t="85485" x="6553200" y="4762500"/>
          <p14:tracePt t="85502" x="6926263" y="4762500"/>
          <p14:tracePt t="85518" x="7277100" y="4686300"/>
          <p14:tracePt t="85535" x="7505700" y="4610100"/>
          <p14:tracePt t="85552" x="7642225" y="4549775"/>
          <p14:tracePt t="85568" x="7688263" y="4511675"/>
          <p14:tracePt t="85585" x="7696200" y="4465638"/>
          <p14:tracePt t="85602" x="7696200" y="4389438"/>
          <p14:tracePt t="85618" x="7673975" y="4321175"/>
          <p14:tracePt t="85635" x="7620000" y="4244975"/>
          <p14:tracePt t="85652" x="7604125" y="4198938"/>
          <p14:tracePt t="85668" x="7589838" y="4183063"/>
          <p14:tracePt t="85685" x="7589838" y="4175125"/>
          <p14:tracePt t="85702" x="7589838" y="4168775"/>
          <p14:tracePt t="85727" x="7589838" y="4160838"/>
          <p14:tracePt t="85742" x="7589838" y="4152900"/>
          <p14:tracePt t="85759" x="7589838" y="4144963"/>
          <p14:tracePt t="85768" x="7581900" y="4144963"/>
          <p14:tracePt t="85785" x="7581900" y="4137025"/>
          <p14:tracePt t="85802" x="7566025" y="4130675"/>
          <p14:tracePt t="85818" x="7566025" y="4122738"/>
          <p14:tracePt t="85835" x="7559675" y="4106863"/>
          <p14:tracePt t="85852" x="7559675" y="4098925"/>
          <p14:tracePt t="85868" x="7559675" y="4084638"/>
          <p14:tracePt t="85886" x="7551738" y="4076700"/>
          <p14:tracePt t="85902" x="7551738" y="4068763"/>
          <p14:tracePt t="85918" x="7535863" y="4046538"/>
          <p14:tracePt t="85935" x="7535863" y="4038600"/>
          <p14:tracePt t="85952" x="7527925" y="4030663"/>
          <p14:tracePt t="85968" x="7513638" y="4030663"/>
          <p14:tracePt t="86002" x="7505700" y="4030663"/>
          <p14:tracePt t="86018" x="7489825" y="4030663"/>
          <p14:tracePt t="86035" x="7475538" y="4030663"/>
          <p14:tracePt t="86068" x="7475538" y="4038600"/>
          <p14:tracePt t="86085" x="7475538" y="4046538"/>
          <p14:tracePt t="86183" x="7467600" y="4046538"/>
          <p14:tracePt t="86190" x="7459663" y="4046538"/>
          <p14:tracePt t="86202" x="7451725" y="4046538"/>
          <p14:tracePt t="86231" x="7437438" y="4046538"/>
          <p14:tracePt t="86535" x="7445375" y="4046538"/>
          <p14:tracePt t="86543" x="7467600" y="4046538"/>
          <p14:tracePt t="86552" x="7497763" y="4046538"/>
          <p14:tracePt t="86569" x="7551738" y="4046538"/>
          <p14:tracePt t="86586" x="7597775" y="4046538"/>
          <p14:tracePt t="86602" x="7604125" y="4046538"/>
          <p14:tracePt t="86619" x="7612063" y="4038600"/>
          <p14:tracePt t="86663" x="7620000" y="4038600"/>
          <p14:tracePt t="86670" x="7627938" y="4038600"/>
          <p14:tracePt t="86687" x="7642225" y="4038600"/>
          <p14:tracePt t="86703" x="7650163" y="4038600"/>
          <p14:tracePt t="86719" x="7666038" y="4038600"/>
          <p14:tracePt t="86735" x="7696200" y="4038600"/>
          <p14:tracePt t="86752" x="7726363" y="4038600"/>
          <p14:tracePt t="86769" x="7750175" y="4038600"/>
          <p14:tracePt t="86802" x="7756525" y="4030663"/>
          <p14:tracePt t="86935" x="7764463" y="4030663"/>
          <p14:tracePt t="86943" x="7772400" y="4030663"/>
          <p14:tracePt t="86959" x="7780338" y="4030663"/>
          <p14:tracePt t="86969" x="7788275" y="4030663"/>
          <p14:tracePt t="86985" x="7802563" y="4030663"/>
          <p14:tracePt t="87002" x="7810500" y="4030663"/>
          <p14:tracePt t="87019" x="7818438" y="4038600"/>
          <p14:tracePt t="87271" x="7826375" y="4038600"/>
          <p14:tracePt t="87279" x="7832725" y="4038600"/>
          <p14:tracePt t="87287" x="7840663" y="4038600"/>
          <p14:tracePt t="87302" x="7856538" y="4038600"/>
          <p14:tracePt t="87319" x="7864475" y="4038600"/>
          <p14:tracePt t="87870" x="7864475" y="4046538"/>
          <p14:tracePt t="87879" x="7856538" y="4068763"/>
          <p14:tracePt t="87887" x="7826375" y="4098925"/>
          <p14:tracePt t="87902" x="7788275" y="4144963"/>
          <p14:tracePt t="87919" x="7742238" y="4191000"/>
          <p14:tracePt t="87936" x="7673975" y="4237038"/>
          <p14:tracePt t="87953" x="7612063" y="4283075"/>
          <p14:tracePt t="87969" x="7566025" y="4305300"/>
          <p14:tracePt t="87986" x="7527925" y="4321175"/>
          <p14:tracePt t="88002" x="7483475" y="4351338"/>
          <p14:tracePt t="88019" x="7421563" y="4389438"/>
          <p14:tracePt t="88036" x="7353300" y="4441825"/>
          <p14:tracePt t="88052" x="7299325" y="4487863"/>
          <p14:tracePt t="88070" x="7246938" y="4564063"/>
          <p14:tracePt t="88086" x="7231063" y="4572000"/>
          <p14:tracePt t="88102" x="7200900" y="4632325"/>
          <p14:tracePt t="88119" x="7178675" y="4664075"/>
          <p14:tracePt t="88136" x="7162800" y="4686300"/>
          <p14:tracePt t="88152" x="7154863" y="4694238"/>
          <p14:tracePt t="88169" x="7146925" y="4708525"/>
          <p14:tracePt t="88186" x="7132638" y="4724400"/>
          <p14:tracePt t="88203" x="7124700" y="4732338"/>
          <p14:tracePt t="88219" x="7108825" y="4740275"/>
          <p14:tracePt t="88222" x="7094538" y="4746625"/>
          <p14:tracePt t="88236" x="7078663" y="4746625"/>
          <p14:tracePt t="88253" x="7048500" y="4754563"/>
          <p14:tracePt t="88270" x="7002463" y="4770438"/>
          <p14:tracePt t="88286" x="6988175" y="4784725"/>
          <p14:tracePt t="88327" x="6980238" y="4792663"/>
          <p14:tracePt t="88336" x="6972300" y="4792663"/>
          <p14:tracePt t="88352" x="6972300" y="4808538"/>
          <p14:tracePt t="88369" x="6964363" y="4822825"/>
          <p14:tracePt t="88386" x="6950075" y="4860925"/>
          <p14:tracePt t="88402" x="6934200" y="4906963"/>
          <p14:tracePt t="88419" x="6926263" y="4960938"/>
          <p14:tracePt t="88436" x="6926263" y="4991100"/>
          <p14:tracePt t="88453" x="6926263" y="5013325"/>
          <p14:tracePt t="88469" x="6926263" y="5029200"/>
          <p14:tracePt t="88535" x="6918325" y="5029200"/>
          <p14:tracePt t="88575" x="6911975" y="5013325"/>
          <p14:tracePt t="88590" x="6911975" y="5006975"/>
          <p14:tracePt t="88615" x="6911975" y="4999038"/>
          <p14:tracePt t="88639" x="6911975" y="4991100"/>
          <p14:tracePt t="88654" x="6911975" y="4983163"/>
          <p14:tracePt t="88662" x="6918325" y="4975225"/>
          <p14:tracePt t="88671" x="6942138" y="4975225"/>
          <p14:tracePt t="88686" x="6988175" y="4975225"/>
          <p14:tracePt t="88703" x="7026275" y="4975225"/>
          <p14:tracePt t="88719" x="7056438" y="4975225"/>
          <p14:tracePt t="88736" x="7064375" y="4975225"/>
          <p14:tracePt t="88766" x="7070725" y="4975225"/>
          <p14:tracePt t="88799" x="7078663" y="4975225"/>
          <p14:tracePt t="89087" x="7070725" y="4975225"/>
          <p14:tracePt t="89095" x="7056438" y="4975225"/>
          <p14:tracePt t="89103" x="7032625" y="4975225"/>
          <p14:tracePt t="89120" x="6994525" y="4975225"/>
          <p14:tracePt t="89136" x="6942138" y="4975225"/>
          <p14:tracePt t="89153" x="6880225" y="4975225"/>
          <p14:tracePt t="89170" x="6850063" y="4975225"/>
          <p14:tracePt t="89186" x="6819900" y="4991100"/>
          <p14:tracePt t="89203" x="6751638" y="5013325"/>
          <p14:tracePt t="89220" x="6697663" y="5029200"/>
          <p14:tracePt t="89223" x="6645275" y="5029200"/>
          <p14:tracePt t="89236" x="6583363" y="5037138"/>
          <p14:tracePt t="89253" x="6378575" y="5037138"/>
          <p14:tracePt t="89270" x="6264275" y="5037138"/>
          <p14:tracePt t="89286" x="6149975" y="5021263"/>
          <p14:tracePt t="89303" x="6134100" y="5013325"/>
          <p14:tracePt t="89351" x="6126163" y="5013325"/>
          <p14:tracePt t="89359" x="6126163" y="5006975"/>
          <p14:tracePt t="89375" x="6126163" y="4999038"/>
          <p14:tracePt t="89386" x="6126163" y="4983163"/>
          <p14:tracePt t="89403" x="6057900" y="4953000"/>
          <p14:tracePt t="89420" x="6019800" y="4930775"/>
          <p14:tracePt t="89436" x="5927725" y="4892675"/>
          <p14:tracePt t="89454" x="5791200" y="4860925"/>
          <p14:tracePt t="89470" x="5737225" y="4854575"/>
          <p14:tracePt t="89486" x="5630863" y="4846638"/>
          <p14:tracePt t="89503" x="5592763" y="4846638"/>
          <p14:tracePt t="89520" x="5584825" y="4846638"/>
          <p14:tracePt t="89553" x="5578475" y="4846638"/>
          <p14:tracePt t="89639" x="5570538" y="4846638"/>
          <p14:tracePt t="89655" x="5562600" y="4846638"/>
          <p14:tracePt t="89711" x="5578475" y="4846638"/>
          <p14:tracePt t="89719" x="5616575" y="4846638"/>
          <p14:tracePt t="89726" x="5684838" y="4846638"/>
          <p14:tracePt t="89736" x="5761038" y="4846638"/>
          <p14:tracePt t="89753" x="5981700" y="4846638"/>
          <p14:tracePt t="89770" x="6180138" y="4846638"/>
          <p14:tracePt t="89787" x="6316663" y="4846638"/>
          <p14:tracePt t="89863" x="6294438" y="4846638"/>
          <p14:tracePt t="89871" x="6264275" y="4846638"/>
          <p14:tracePt t="89879" x="6226175" y="4846638"/>
          <p14:tracePt t="89887" x="6188075" y="4846638"/>
          <p14:tracePt t="89903" x="6164263" y="4846638"/>
          <p14:tracePt t="89951" x="6172200" y="4846638"/>
          <p14:tracePt t="89958" x="6226175" y="4846638"/>
          <p14:tracePt t="89970" x="6302375" y="4846638"/>
          <p14:tracePt t="89987" x="6408738" y="4846638"/>
          <p14:tracePt t="90003" x="6492875" y="4846638"/>
          <p14:tracePt t="90039" x="6484938" y="4846638"/>
          <p14:tracePt t="90054" x="6346825" y="4846638"/>
          <p14:tracePt t="90070" x="6248400" y="4846638"/>
          <p14:tracePt t="90087" x="6126163" y="4846638"/>
          <p14:tracePt t="90103" x="6088063" y="4846638"/>
          <p14:tracePt t="90159" x="6118225" y="4860925"/>
          <p14:tracePt t="90174" x="6126163" y="4860925"/>
          <p14:tracePt t="90239" x="6111875" y="4860925"/>
          <p14:tracePt t="90247" x="6057900" y="4860925"/>
          <p14:tracePt t="90255" x="6003925" y="4860925"/>
          <p14:tracePt t="90270" x="5875338" y="4860925"/>
          <p14:tracePt t="90287" x="5845175" y="4860925"/>
          <p14:tracePt t="90463" x="5813425" y="4860925"/>
          <p14:tracePt t="90471" x="5775325" y="4860925"/>
          <p14:tracePt t="90478" x="5684838" y="4860925"/>
          <p14:tracePt t="90487" x="5562600" y="4860925"/>
          <p14:tracePt t="90503" x="5311775" y="4860925"/>
          <p14:tracePt t="90520" x="5127625" y="4860925"/>
          <p14:tracePt t="90537" x="5051425" y="4860925"/>
          <p14:tracePt t="90581" x="5067300" y="4860925"/>
          <p14:tracePt t="90590" x="5097463" y="4860925"/>
          <p14:tracePt t="90603" x="5121275" y="4868863"/>
          <p14:tracePt t="90620" x="5127625" y="4868863"/>
          <p14:tracePt t="91271" x="5143500" y="4868863"/>
          <p14:tracePt t="91279" x="5159375" y="4868863"/>
          <p14:tracePt t="91287" x="5189538" y="4868863"/>
          <p14:tracePt t="91304" x="5257800" y="4860925"/>
          <p14:tracePt t="91320" x="5349875" y="4854575"/>
          <p14:tracePt t="91337" x="5448300" y="4830763"/>
          <p14:tracePt t="91354" x="5524500" y="4822825"/>
          <p14:tracePt t="91370" x="5554663" y="4808538"/>
          <p14:tracePt t="91387" x="5570538" y="4808538"/>
          <p14:tracePt t="91471" x="5578475" y="4808538"/>
          <p14:tracePt t="91479" x="5578475" y="4800600"/>
          <p14:tracePt t="91679" x="5578475" y="4816475"/>
          <p14:tracePt t="91695" x="5570538" y="4822825"/>
          <p14:tracePt t="91703" x="5562600" y="4822825"/>
          <p14:tracePt t="91711" x="5546725" y="4838700"/>
          <p14:tracePt t="91721" x="5540375" y="4838700"/>
          <p14:tracePt t="91737" x="5532438" y="4854575"/>
          <p14:tracePt t="91754" x="5516563" y="4860925"/>
          <p14:tracePt t="91771" x="5494338" y="4876800"/>
          <p14:tracePt t="91787" x="5470525" y="4892675"/>
          <p14:tracePt t="91804" x="5448300" y="4906963"/>
          <p14:tracePt t="91821" x="5432425" y="4914900"/>
          <p14:tracePt t="91838" x="5426075" y="4922838"/>
          <p14:tracePt t="91871" x="5410200" y="4937125"/>
          <p14:tracePt t="91904" x="5410200" y="4945063"/>
          <p14:tracePt t="91927" x="5402263" y="4945063"/>
          <p14:tracePt t="91942" x="5394325" y="4945063"/>
          <p14:tracePt t="91954" x="5387975" y="4945063"/>
          <p14:tracePt t="91971" x="5380038" y="4922838"/>
          <p14:tracePt t="91987" x="5349875" y="4884738"/>
          <p14:tracePt t="92004" x="5326063" y="4838700"/>
          <p14:tracePt t="92021" x="5287963" y="4778375"/>
          <p14:tracePt t="92038" x="5249863" y="4708525"/>
          <p14:tracePt t="92054" x="5227638" y="4678363"/>
          <p14:tracePt t="92071" x="5211763" y="4618038"/>
          <p14:tracePt t="92087" x="5211763" y="4587875"/>
          <p14:tracePt t="92104" x="5197475" y="4556125"/>
          <p14:tracePt t="92121" x="5197475" y="4541838"/>
          <p14:tracePt t="92137" x="5197475" y="4533900"/>
          <p14:tracePt t="92154" x="5197475" y="4518025"/>
          <p14:tracePt t="92187" x="5197475" y="4511675"/>
          <p14:tracePt t="92327" x="5197475" y="4518025"/>
          <p14:tracePt t="92335" x="5197475" y="4525963"/>
          <p14:tracePt t="92343" x="5197475" y="4533900"/>
          <p14:tracePt t="92354" x="5197475" y="4549775"/>
          <p14:tracePt t="92371" x="5197475" y="4587875"/>
          <p14:tracePt t="92387" x="5197475" y="4664075"/>
          <p14:tracePt t="92404" x="5249863" y="4792663"/>
          <p14:tracePt t="92421" x="5311775" y="4937125"/>
          <p14:tracePt t="92438" x="5372100" y="5051425"/>
          <p14:tracePt t="92454" x="5440363" y="5105400"/>
          <p14:tracePt t="92471" x="5464175" y="5113338"/>
          <p14:tracePt t="92487" x="5502275" y="5113338"/>
          <p14:tracePt t="92504" x="5540375" y="5113338"/>
          <p14:tracePt t="92521" x="5638800" y="5075238"/>
          <p14:tracePt t="92538" x="5775325" y="4999038"/>
          <p14:tracePt t="92554" x="5905500" y="4930775"/>
          <p14:tracePt t="92571" x="5981700" y="4884738"/>
          <p14:tracePt t="92588" x="6019800" y="4860925"/>
          <p14:tracePt t="92604" x="6042025" y="4838700"/>
          <p14:tracePt t="92638" x="6049963" y="4830763"/>
          <p14:tracePt t="92655" x="6057900" y="4830763"/>
          <p14:tracePt t="92679" x="6065838" y="4822825"/>
          <p14:tracePt t="92688" x="6073775" y="4822825"/>
          <p14:tracePt t="92704" x="6080125" y="4822825"/>
          <p14:tracePt t="92721" x="6096000" y="4822825"/>
          <p14:tracePt t="92738" x="6111875" y="4822825"/>
          <p14:tracePt t="92754" x="6142038" y="4822825"/>
          <p14:tracePt t="92771" x="6164263" y="4830763"/>
          <p14:tracePt t="92788" x="6180138" y="4830763"/>
          <p14:tracePt t="92895" x="6188075" y="4838700"/>
          <p14:tracePt t="92919" x="6188075" y="4854575"/>
          <p14:tracePt t="92942" x="6180138" y="4860925"/>
          <p14:tracePt t="92951" x="6172200" y="4868863"/>
          <p14:tracePt t="92958" x="6156325" y="4868863"/>
          <p14:tracePt t="92974" x="6156325" y="4876800"/>
          <p14:tracePt t="92988" x="6149975" y="4876800"/>
          <p14:tracePt t="93004" x="6142038" y="4884738"/>
          <p14:tracePt t="93023" x="6134100" y="4892675"/>
          <p14:tracePt t="93039" x="6111875" y="4892675"/>
          <p14:tracePt t="93054" x="6103938" y="4906963"/>
          <p14:tracePt t="93071" x="6073775" y="4914900"/>
          <p14:tracePt t="93088" x="6057900" y="4914900"/>
          <p14:tracePt t="93104" x="6049963" y="4914900"/>
          <p14:tracePt t="93167" x="6035675" y="4922838"/>
          <p14:tracePt t="93183" x="6027738" y="4937125"/>
          <p14:tracePt t="93190" x="6003925" y="4960938"/>
          <p14:tracePt t="93199" x="5973763" y="5006975"/>
          <p14:tracePt t="93206" x="5927725" y="5059363"/>
          <p14:tracePt t="93221" x="5829300" y="5181600"/>
          <p14:tracePt t="93238" x="5722938" y="5311775"/>
          <p14:tracePt t="93254" x="5592763" y="5426075"/>
          <p14:tracePt t="93271" x="5464175" y="5540375"/>
          <p14:tracePt t="93288" x="5402263" y="5584825"/>
          <p14:tracePt t="93304" x="5394325" y="5584825"/>
          <p14:tracePt t="93366" x="5372100" y="5562600"/>
          <p14:tracePt t="93374" x="5364163" y="5546725"/>
          <p14:tracePt t="93383" x="5349875" y="5508625"/>
          <p14:tracePt t="93390" x="5334000" y="5456238"/>
          <p14:tracePt t="93404" x="5303838" y="5402263"/>
          <p14:tracePt t="93422" x="5203825" y="5235575"/>
          <p14:tracePt t="93438" x="5181600" y="5203825"/>
          <p14:tracePt t="93454" x="5173663" y="5143500"/>
          <p14:tracePt t="93471" x="5159375" y="5127625"/>
          <p14:tracePt t="93488" x="5159375" y="5121275"/>
          <p14:tracePt t="93543" x="5159375" y="5113338"/>
          <p14:tracePt t="93750" x="5151438" y="5113338"/>
          <p14:tracePt t="93766" x="5143500" y="5113338"/>
          <p14:tracePt t="93774" x="5135563" y="5113338"/>
          <p14:tracePt t="93790" x="5127625" y="5121275"/>
          <p14:tracePt t="93799" x="5121275" y="5143500"/>
          <p14:tracePt t="93806" x="5121275" y="5151438"/>
          <p14:tracePt t="93822" x="5113338" y="5181600"/>
          <p14:tracePt t="93838" x="5051425" y="5426075"/>
          <p14:tracePt t="93855" x="5013325" y="5622925"/>
          <p14:tracePt t="93871" x="4983163" y="5807075"/>
          <p14:tracePt t="93888" x="4968875" y="5913438"/>
          <p14:tracePt t="93905" x="4968875" y="5973763"/>
          <p14:tracePt t="93921" x="4968875" y="5989638"/>
          <p14:tracePt t="93999" x="4968875" y="5997575"/>
          <p14:tracePt t="94006" x="4975225" y="5981700"/>
          <p14:tracePt t="94014" x="4975225" y="5927725"/>
          <p14:tracePt t="94023" x="4983163" y="5883275"/>
          <p14:tracePt t="94038" x="4991100" y="5692775"/>
          <p14:tracePt t="94055" x="4991100" y="5540375"/>
          <p14:tracePt t="94071" x="4991100" y="5432425"/>
          <p14:tracePt t="94088" x="4991100" y="5372100"/>
          <p14:tracePt t="94105" x="5006975" y="5356225"/>
          <p14:tracePt t="94167" x="5006975" y="5380038"/>
          <p14:tracePt t="94174" x="5013325" y="5432425"/>
          <p14:tracePt t="94182" x="5021263" y="5494338"/>
          <p14:tracePt t="94190" x="5021263" y="5562600"/>
          <p14:tracePt t="94205" x="5045075" y="5654675"/>
          <p14:tracePt t="94222" x="5059363" y="5821363"/>
          <p14:tracePt t="94238" x="5075238" y="5851525"/>
          <p14:tracePt t="94303" x="5083175" y="5829300"/>
          <p14:tracePt t="94311" x="5083175" y="5813425"/>
          <p14:tracePt t="94321" x="5083175" y="5783263"/>
          <p14:tracePt t="94338" x="5083175" y="5730875"/>
          <p14:tracePt t="94355" x="5083175" y="5699125"/>
          <p14:tracePt t="94371" x="5083175" y="5692775"/>
          <p14:tracePt t="94455" x="5089525" y="5692775"/>
          <p14:tracePt t="94727" x="5105400" y="5684838"/>
          <p14:tracePt t="94734" x="5127625" y="5668963"/>
          <p14:tracePt t="94742" x="5173663" y="5646738"/>
          <p14:tracePt t="94755" x="5241925" y="5622925"/>
          <p14:tracePt t="94772" x="5372100" y="5562600"/>
          <p14:tracePt t="94788" x="5456238" y="5524500"/>
          <p14:tracePt t="94805" x="5516563" y="5494338"/>
          <p14:tracePt t="94822" x="5532438" y="5486400"/>
          <p14:tracePt t="94838" x="5540375" y="5478463"/>
          <p14:tracePt t="94935" x="5540375" y="5494338"/>
          <p14:tracePt t="94942" x="5540375" y="5524500"/>
          <p14:tracePt t="94950" x="5546725" y="5584825"/>
          <p14:tracePt t="94959" x="5554663" y="5638800"/>
          <p14:tracePt t="94972" x="5578475" y="5699125"/>
          <p14:tracePt t="94988" x="5592763" y="5775325"/>
          <p14:tracePt t="95005" x="5608638" y="5799138"/>
          <p14:tracePt t="95021" x="5616575" y="5807075"/>
          <p14:tracePt t="95054" x="5622925" y="5783263"/>
          <p14:tracePt t="95062" x="5622925" y="5745163"/>
          <p14:tracePt t="95071" x="5638800" y="5668963"/>
          <p14:tracePt t="95088" x="5654675" y="5540375"/>
          <p14:tracePt t="95105" x="5661025" y="5440363"/>
          <p14:tracePt t="95121" x="5676900" y="5380038"/>
          <p14:tracePt t="95138" x="5676900" y="5372100"/>
          <p14:tracePt t="95247" x="5676900" y="5380038"/>
          <p14:tracePt t="95254" x="5676900" y="5394325"/>
          <p14:tracePt t="95262" x="5676900" y="5402263"/>
          <p14:tracePt t="95272" x="5676900" y="5418138"/>
          <p14:tracePt t="95289" x="5676900" y="5432425"/>
          <p14:tracePt t="95305" x="5676900" y="5440363"/>
          <p14:tracePt t="95338" x="5676900" y="5448300"/>
          <p14:tracePt t="95383" x="5676900" y="5456238"/>
          <p14:tracePt t="95390" x="5676900" y="5464175"/>
          <p14:tracePt t="95406" x="5676900" y="5470525"/>
          <p14:tracePt t="95415" x="5668963" y="5494338"/>
          <p14:tracePt t="95423" x="5668963" y="5502275"/>
          <p14:tracePt t="95439" x="5661025" y="5524500"/>
          <p14:tracePt t="95455" x="5661025" y="5570538"/>
          <p14:tracePt t="95472" x="5654675" y="5616575"/>
          <p14:tracePt t="95489" x="5646738" y="5638800"/>
          <p14:tracePt t="95505" x="5638800" y="5668963"/>
          <p14:tracePt t="95522" x="5638800" y="5676900"/>
          <p14:tracePt t="95599" x="5630863" y="5676900"/>
          <p14:tracePt t="95630" x="5622925" y="5676900"/>
          <p14:tracePt t="95646" x="5616575" y="5676900"/>
          <p14:tracePt t="95655" x="5608638" y="5676900"/>
          <p14:tracePt t="95662" x="5608638" y="5668963"/>
          <p14:tracePt t="95678" x="5608638" y="5661025"/>
          <p14:tracePt t="96447" x="5638800" y="5654675"/>
          <p14:tracePt t="96463" x="5654675" y="5654675"/>
          <p14:tracePt t="96470" x="5668963" y="5646738"/>
          <p14:tracePt t="96479" x="5692775" y="5630863"/>
          <p14:tracePt t="96489" x="5715000" y="5616575"/>
          <p14:tracePt t="96506" x="5761038" y="5600700"/>
          <p14:tracePt t="96522" x="5791200" y="5584825"/>
          <p14:tracePt t="96607" x="5791200" y="5578475"/>
          <p14:tracePt t="96671" x="5799138" y="5578475"/>
          <p14:tracePt t="96679" x="5813425" y="5578475"/>
          <p14:tracePt t="96689" x="5845175" y="5592763"/>
          <p14:tracePt t="96706" x="5943600" y="5638800"/>
          <p14:tracePt t="96722" x="6049963" y="5692775"/>
          <p14:tracePt t="96739" x="6142038" y="5730875"/>
          <p14:tracePt t="96742" x="6172200" y="5737225"/>
          <p14:tracePt t="96756" x="6194425" y="5737225"/>
          <p14:tracePt t="96772" x="6202363" y="5745163"/>
          <p14:tracePt t="96855" x="6202363" y="5737225"/>
          <p14:tracePt t="96870" x="6202363" y="5730875"/>
          <p14:tracePt t="97063" x="6202363" y="5722938"/>
          <p14:tracePt t="97070" x="6194425" y="5707063"/>
          <p14:tracePt t="97078" x="6188075" y="5676900"/>
          <p14:tracePt t="97089" x="6172200" y="5668963"/>
          <p14:tracePt t="97106" x="6142038" y="5646738"/>
          <p14:tracePt t="97122" x="6142038" y="5638800"/>
          <p14:tracePt t="97139" x="6134100" y="5622925"/>
          <p14:tracePt t="97255" x="6149975" y="5622925"/>
          <p14:tracePt t="97262" x="6156325" y="5630863"/>
          <p14:tracePt t="97272" x="6180138" y="5638800"/>
          <p14:tracePt t="97289" x="6210300" y="5654675"/>
          <p14:tracePt t="97306" x="6264275" y="5661025"/>
          <p14:tracePt t="97323" x="6308725" y="5661025"/>
          <p14:tracePt t="97339" x="6340475" y="5661025"/>
          <p14:tracePt t="97356" x="6354763" y="5661025"/>
          <p14:tracePt t="97407" x="6362700" y="5661025"/>
          <p14:tracePt t="97735" x="6362700" y="5654675"/>
          <p14:tracePt t="97767" x="6362700" y="5638800"/>
          <p14:tracePt t="97775" x="6362700" y="5630863"/>
          <p14:tracePt t="110791" x="6370638" y="5622925"/>
          <p14:tracePt t="110799" x="6408738" y="5622925"/>
          <p14:tracePt t="110811" x="6469063" y="5630863"/>
          <p14:tracePt t="110827" x="6645275" y="5676900"/>
          <p14:tracePt t="110844" x="6759575" y="5715000"/>
          <p14:tracePt t="110861" x="6781800" y="5715000"/>
        </p14:tracePtLst>
      </p14:laserTraceLst>
    </p:ext>
  </p:extLs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637409" y="893599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72951930"/>
              </p:ext>
            </p:extLst>
          </p:nvPr>
        </p:nvGraphicFramePr>
        <p:xfrm>
          <a:off x="5562600" y="893763"/>
          <a:ext cx="32512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625400" imgH="279360" progId="Equation.DSMT4">
                  <p:embed/>
                </p:oleObj>
              </mc:Choice>
              <mc:Fallback>
                <p:oleObj name="Equation" r:id="rId4" imgW="1625400" imgH="279360" progId="Equation.DSMT4">
                  <p:embed/>
                  <p:pic>
                    <p:nvPicPr>
                      <p:cNvPr id="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62600" y="893763"/>
                        <a:ext cx="32512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51955531"/>
              </p:ext>
            </p:extLst>
          </p:nvPr>
        </p:nvGraphicFramePr>
        <p:xfrm>
          <a:off x="3622445" y="2919506"/>
          <a:ext cx="4851400" cy="213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2425680" imgH="1066680" progId="Equation.DSMT4">
                  <p:embed/>
                </p:oleObj>
              </mc:Choice>
              <mc:Fallback>
                <p:oleObj name="Equation" r:id="rId6" imgW="2425680" imgH="106668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22445" y="2919506"/>
                        <a:ext cx="4851400" cy="213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871954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6134"/>
    </mc:Choice>
    <mc:Fallback xmlns="">
      <p:transition advTm="1261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21100" x="317500" y="5556250"/>
          <p14:tracePt t="21149" x="317500" y="5549900"/>
          <p14:tracePt t="21164" x="323850" y="5543550"/>
          <p14:tracePt t="21173" x="330200" y="5543550"/>
          <p14:tracePt t="21180" x="349250" y="5537200"/>
          <p14:tracePt t="21189" x="361950" y="5537200"/>
          <p14:tracePt t="21206" x="476250" y="5492750"/>
          <p14:tracePt t="21223" x="781050" y="5422900"/>
          <p14:tracePt t="21240" x="1123950" y="5378450"/>
          <p14:tracePt t="21257" x="1568450" y="5314950"/>
          <p14:tracePt t="21273" x="2051050" y="5175250"/>
          <p14:tracePt t="21290" x="2451100" y="5048250"/>
          <p14:tracePt t="21307" x="2819400" y="4933950"/>
          <p14:tracePt t="21323" x="3111500" y="4845050"/>
          <p14:tracePt t="21340" x="3346450" y="4724400"/>
          <p14:tracePt t="21357" x="3663950" y="4552950"/>
          <p14:tracePt t="21373" x="3879850" y="4419600"/>
          <p14:tracePt t="21390" x="3994150" y="4330700"/>
          <p14:tracePt t="21407" x="4102100" y="4229100"/>
          <p14:tracePt t="21423" x="4191000" y="4165600"/>
          <p14:tracePt t="21440" x="4260850" y="4133850"/>
          <p14:tracePt t="21457" x="4273550" y="4133850"/>
          <p14:tracePt t="35982" x="4279900" y="4127500"/>
          <p14:tracePt t="35990" x="4311650" y="4121150"/>
          <p14:tracePt t="35998" x="4489450" y="4070350"/>
          <p14:tracePt t="36011" x="4889500" y="3905250"/>
          <p14:tracePt t="36029" x="6686550" y="3390900"/>
          <p14:tracePt t="36044" x="7143750" y="3282950"/>
          <p14:tracePt t="36061" x="7886700" y="3117850"/>
          <p14:tracePt t="36078" x="8039100" y="3105150"/>
          <p14:tracePt t="36095" x="8083550" y="3098800"/>
          <p14:tracePt t="36111" x="8134350" y="3086100"/>
          <p14:tracePt t="36128" x="8147050" y="3079750"/>
          <p14:tracePt t="36145" x="8159750" y="3054350"/>
          <p14:tracePt t="36161" x="8166100" y="2959100"/>
          <p14:tracePt t="36178" x="8197850" y="2774950"/>
          <p14:tracePt t="36195" x="8229600" y="2546350"/>
          <p14:tracePt t="36211" x="8261350" y="2305050"/>
          <p14:tracePt t="36228" x="8280400" y="2120900"/>
          <p14:tracePt t="36245" x="8280400" y="1924050"/>
          <p14:tracePt t="36261" x="8280400" y="1854200"/>
          <p14:tracePt t="36278" x="8261350" y="1797050"/>
          <p14:tracePt t="36295" x="8166100" y="1727200"/>
          <p14:tracePt t="36311" x="8020050" y="1682750"/>
          <p14:tracePt t="36328" x="7810500" y="1612900"/>
          <p14:tracePt t="36346" x="7575550" y="1600200"/>
          <p14:tracePt t="36361" x="7372350" y="1581150"/>
          <p14:tracePt t="36378" x="7219950" y="1581150"/>
          <p14:tracePt t="36395" x="7188200" y="1581150"/>
          <p14:tracePt t="36411" x="7181850" y="1581150"/>
          <p14:tracePt t="36454" x="7169150" y="1574800"/>
          <p14:tracePt t="36462" x="7131050" y="1562100"/>
          <p14:tracePt t="36470" x="7099300" y="1562100"/>
          <p14:tracePt t="36479" x="7061200" y="1536700"/>
          <p14:tracePt t="36495" x="6978650" y="1517650"/>
          <p14:tracePt t="36511" x="6915150" y="1485900"/>
          <p14:tracePt t="36528" x="6845300" y="1454150"/>
          <p14:tracePt t="36545" x="6794500" y="1416050"/>
          <p14:tracePt t="36562" x="6775450" y="1403350"/>
          <p14:tracePt t="36578" x="6769100" y="1397000"/>
          <p14:tracePt t="36918" x="6762750" y="1390650"/>
          <p14:tracePt t="36926" x="6788150" y="1358900"/>
          <p14:tracePt t="36934" x="6794500" y="1358900"/>
          <p14:tracePt t="36966" x="6800850" y="1358900"/>
          <p14:tracePt t="37135" x="6819900" y="1358900"/>
          <p14:tracePt t="37142" x="6877050" y="1333500"/>
          <p14:tracePt t="37151" x="6940550" y="1320800"/>
          <p14:tracePt t="37161" x="6991350" y="1320800"/>
          <p14:tracePt t="37178" x="7073900" y="1308100"/>
          <p14:tracePt t="37195" x="7105650" y="1295400"/>
          <p14:tracePt t="37310" x="7105650" y="1301750"/>
          <p14:tracePt t="37318" x="7105650" y="1314450"/>
          <p14:tracePt t="37342" x="7105650" y="1320800"/>
          <p14:tracePt t="37518" x="7105650" y="1327150"/>
          <p14:tracePt t="37526" x="7092950" y="1327150"/>
          <p14:tracePt t="37534" x="7080250" y="1333500"/>
          <p14:tracePt t="37545" x="7073900" y="1333500"/>
          <p14:tracePt t="37562" x="7035800" y="1333500"/>
          <p14:tracePt t="37578" x="7029450" y="1333500"/>
          <p14:tracePt t="37598" x="7023100" y="1333500"/>
          <p14:tracePt t="37966" x="7023100" y="1339850"/>
          <p14:tracePt t="37982" x="7029450" y="1339850"/>
          <p14:tracePt t="38062" x="7010400" y="1339850"/>
          <p14:tracePt t="38070" x="6978650" y="1327150"/>
          <p14:tracePt t="38078" x="6921500" y="1314450"/>
          <p14:tracePt t="38095" x="6870700" y="1301750"/>
          <p14:tracePt t="38112" x="6838950" y="1301750"/>
          <p14:tracePt t="38128" x="6832600" y="1301750"/>
          <p14:tracePt t="38182" x="6883400" y="1301750"/>
          <p14:tracePt t="38190" x="6934200" y="1301750"/>
          <p14:tracePt t="38198" x="6991350" y="1301750"/>
          <p14:tracePt t="38212" x="7042150" y="1301750"/>
          <p14:tracePt t="38228" x="7086600" y="1301750"/>
          <p14:tracePt t="38286" x="7048500" y="1301750"/>
          <p14:tracePt t="38294" x="6985000" y="1301750"/>
          <p14:tracePt t="38302" x="6908800" y="1301750"/>
          <p14:tracePt t="38312" x="6851650" y="1301750"/>
          <p14:tracePt t="38328" x="6800850" y="1301750"/>
          <p14:tracePt t="38373" x="6813550" y="1301750"/>
          <p14:tracePt t="38381" x="6883400" y="1308100"/>
          <p14:tracePt t="38395" x="6978650" y="1320800"/>
          <p14:tracePt t="38412" x="7213600" y="1339850"/>
          <p14:tracePt t="38428" x="7416800" y="1327150"/>
          <p14:tracePt t="38445" x="7416800" y="1320800"/>
          <p14:tracePt t="38462" x="7416800" y="1276350"/>
          <p14:tracePt t="38478" x="7321550" y="1219200"/>
          <p14:tracePt t="38495" x="7150100" y="1174750"/>
          <p14:tracePt t="38512" x="6991350" y="1162050"/>
          <p14:tracePt t="38529" x="6819900" y="1162050"/>
          <p14:tracePt t="38545" x="6718300" y="1250950"/>
          <p14:tracePt t="38562" x="6686550" y="1301750"/>
          <p14:tracePt t="38579" x="6686550" y="1327150"/>
          <p14:tracePt t="38595" x="6686550" y="1333500"/>
          <p14:tracePt t="38613" x="6851650" y="1333500"/>
          <p14:tracePt t="38629" x="6991350" y="1263650"/>
          <p14:tracePt t="38645" x="7061200" y="1193800"/>
          <p14:tracePt t="38662" x="7073900" y="1162050"/>
          <p14:tracePt t="38679" x="7073900" y="1155700"/>
          <p14:tracePt t="38712" x="7016750" y="1149350"/>
          <p14:tracePt t="38729" x="6902450" y="1149350"/>
          <p14:tracePt t="38745" x="6737350" y="1219200"/>
          <p14:tracePt t="38762" x="6635750" y="1282700"/>
          <p14:tracePt t="38779" x="6623050" y="1295400"/>
          <p14:tracePt t="38796" x="6623050" y="1308100"/>
          <p14:tracePt t="38812" x="6629400" y="1308100"/>
          <p14:tracePt t="38828" x="6870700" y="1308100"/>
          <p14:tracePt t="38845" x="7010400" y="1301750"/>
          <p14:tracePt t="38862" x="7016750" y="1295400"/>
          <p14:tracePt t="38910" x="6978650" y="1282700"/>
          <p14:tracePt t="38918" x="6927850" y="1282700"/>
          <p14:tracePt t="38929" x="6896100" y="1282700"/>
          <p14:tracePt t="38945" x="6845300" y="1282700"/>
          <p14:tracePt t="39286" x="6896100" y="1270000"/>
          <p14:tracePt t="39294" x="6927850" y="1270000"/>
          <p14:tracePt t="39302" x="6946900" y="1263650"/>
          <p14:tracePt t="39399" x="6953250" y="1257300"/>
          <p14:tracePt t="39406" x="6953250" y="1250950"/>
          <p14:tracePt t="39415" x="6927850" y="1238250"/>
          <p14:tracePt t="39429" x="6858000" y="1225550"/>
          <p14:tracePt t="39446" x="6781800" y="1212850"/>
          <p14:tracePt t="39462" x="6731000" y="1212850"/>
          <p14:tracePt t="39479" x="6686550" y="1212850"/>
          <p14:tracePt t="39512" x="6686550" y="1225550"/>
          <p14:tracePt t="39529" x="6794500" y="1257300"/>
          <p14:tracePt t="39546" x="7004050" y="1270000"/>
          <p14:tracePt t="39562" x="7302500" y="1270000"/>
          <p14:tracePt t="39579" x="7524750" y="1231900"/>
          <p14:tracePt t="39596" x="7594600" y="1187450"/>
          <p14:tracePt t="39613" x="7594600" y="1155700"/>
          <p14:tracePt t="39629" x="7543800" y="1104900"/>
          <p14:tracePt t="39646" x="7346950" y="1041400"/>
          <p14:tracePt t="39662" x="7105650" y="1009650"/>
          <p14:tracePt t="39679" x="6794500" y="1009650"/>
          <p14:tracePt t="39696" x="6502400" y="1079500"/>
          <p14:tracePt t="39712" x="6394450" y="1143000"/>
          <p14:tracePt t="39729" x="6381750" y="1155700"/>
          <p14:tracePt t="39762" x="6375400" y="1174750"/>
          <p14:tracePt t="39779" x="6470650" y="1193800"/>
          <p14:tracePt t="39795" x="6597650" y="1206500"/>
          <p14:tracePt t="39812" x="6711950" y="1206500"/>
          <p14:tracePt t="39828" x="6724650" y="1200150"/>
          <p14:tracePt t="39902" x="6731000" y="1200150"/>
          <p14:tracePt t="39918" x="6731000" y="1193800"/>
          <p14:tracePt t="39926" x="6724650" y="1193800"/>
          <p14:tracePt t="39934" x="6711950" y="1193800"/>
          <p14:tracePt t="39946" x="6711950" y="1200150"/>
          <p14:tracePt t="40006" x="6718300" y="1206500"/>
          <p14:tracePt t="40015" x="6724650" y="1206500"/>
          <p14:tracePt t="40022" x="6731000" y="1206500"/>
          <p14:tracePt t="40094" x="6743700" y="1206500"/>
          <p14:tracePt t="41119" x="6750050" y="1212850"/>
          <p14:tracePt t="41126" x="6769100" y="1212850"/>
          <p14:tracePt t="41134" x="6788150" y="1212850"/>
          <p14:tracePt t="41147" x="6819900" y="1206500"/>
          <p14:tracePt t="41163" x="6877050" y="1155700"/>
          <p14:tracePt t="41179" x="6921500" y="1123950"/>
          <p14:tracePt t="41196" x="6959600" y="1085850"/>
          <p14:tracePt t="41213" x="7016750" y="1022350"/>
          <p14:tracePt t="41229" x="7035800" y="990600"/>
          <p14:tracePt t="41246" x="7048500" y="977900"/>
          <p14:tracePt t="41263" x="7054850" y="971550"/>
          <p14:tracePt t="41382" x="7061200" y="971550"/>
          <p14:tracePt t="41399" x="7061200" y="977900"/>
          <p14:tracePt t="41406" x="7067550" y="984250"/>
          <p14:tracePt t="41422" x="7067550" y="990600"/>
          <p14:tracePt t="41430" x="7080250" y="1009650"/>
          <p14:tracePt t="41446" x="7080250" y="1041400"/>
          <p14:tracePt t="41463" x="7080250" y="1066800"/>
          <p14:tracePt t="41479" x="7080250" y="1104900"/>
          <p14:tracePt t="41496" x="7080250" y="1130300"/>
          <p14:tracePt t="41513" x="7080250" y="1143000"/>
          <p14:tracePt t="41530" x="7080250" y="1149350"/>
          <p14:tracePt t="41546" x="7080250" y="1162050"/>
          <p14:tracePt t="41563" x="7073900" y="1168400"/>
          <p14:tracePt t="41580" x="7067550" y="1168400"/>
          <p14:tracePt t="41639" x="7067550" y="1174750"/>
          <p14:tracePt t="41648" x="7061200" y="1174750"/>
          <p14:tracePt t="41654" x="7042150" y="1174750"/>
          <p14:tracePt t="41663" x="7029450" y="1149350"/>
          <p14:tracePt t="41680" x="7016750" y="1136650"/>
          <p14:tracePt t="41696" x="6991350" y="1123950"/>
          <p14:tracePt t="41714" x="6978650" y="1111250"/>
          <p14:tracePt t="41730" x="6978650" y="1104900"/>
          <p14:tracePt t="41746" x="6959600" y="1104900"/>
          <p14:tracePt t="41763" x="6953250" y="1098550"/>
          <p14:tracePt t="41780" x="6927850" y="1098550"/>
          <p14:tracePt t="41796" x="6889750" y="1098550"/>
          <p14:tracePt t="41812" x="6851650" y="1085850"/>
          <p14:tracePt t="41829" x="6826250" y="1085850"/>
          <p14:tracePt t="41846" x="6794500" y="1085850"/>
          <p14:tracePt t="41862" x="6788150" y="1085850"/>
          <p14:tracePt t="41879" x="6781800" y="1085850"/>
          <p14:tracePt t="41896" x="6756400" y="1092200"/>
          <p14:tracePt t="41913" x="6737350" y="1123950"/>
          <p14:tracePt t="41929" x="6724650" y="1174750"/>
          <p14:tracePt t="41946" x="6699250" y="1206500"/>
          <p14:tracePt t="41963" x="6673850" y="1282700"/>
          <p14:tracePt t="41979" x="6661150" y="1339850"/>
          <p14:tracePt t="41996" x="6654800" y="1384300"/>
          <p14:tracePt t="42013" x="6654800" y="1403350"/>
          <p14:tracePt t="42029" x="6654800" y="1409700"/>
          <p14:tracePt t="42134" x="6661150" y="1403350"/>
          <p14:tracePt t="42150" x="6667500" y="1397000"/>
          <p14:tracePt t="42158" x="6673850" y="1397000"/>
          <p14:tracePt t="42166" x="6680200" y="1390650"/>
          <p14:tracePt t="42222" x="6686550" y="1384300"/>
          <p14:tracePt t="42246" x="6692900" y="1377950"/>
          <p14:tracePt t="42790" x="6705600" y="1371600"/>
          <p14:tracePt t="42798" x="6711950" y="1371600"/>
          <p14:tracePt t="42806" x="6718300" y="1371600"/>
          <p14:tracePt t="42814" x="6731000" y="1371600"/>
          <p14:tracePt t="42829" x="6737350" y="1371600"/>
          <p14:tracePt t="42869" x="6750050" y="1365250"/>
          <p14:tracePt t="42877" x="6750050" y="1358900"/>
          <p14:tracePt t="42885" x="6762750" y="1352550"/>
          <p14:tracePt t="42896" x="6769100" y="1352550"/>
          <p14:tracePt t="42914" x="6788150" y="1333500"/>
          <p14:tracePt t="42930" x="6807200" y="1320800"/>
          <p14:tracePt t="42947" x="6819900" y="1308100"/>
          <p14:tracePt t="42963" x="6838950" y="1289050"/>
          <p14:tracePt t="42980" x="6858000" y="1282700"/>
          <p14:tracePt t="42996" x="6883400" y="1263650"/>
          <p14:tracePt t="43013" x="6889750" y="1250950"/>
          <p14:tracePt t="43030" x="6902450" y="1250950"/>
          <p14:tracePt t="43047" x="6908800" y="1244600"/>
          <p14:tracePt t="43310" x="6915150" y="1238250"/>
          <p14:tracePt t="43318" x="6921500" y="1225550"/>
          <p14:tracePt t="43330" x="6934200" y="1200150"/>
          <p14:tracePt t="43347" x="6953250" y="1162050"/>
          <p14:tracePt t="43363" x="6972300" y="1130300"/>
          <p14:tracePt t="43380" x="6985000" y="1092200"/>
          <p14:tracePt t="43397" x="7010400" y="1073150"/>
          <p14:tracePt t="43430" x="7016750" y="1066800"/>
          <p14:tracePt t="45845" x="7029450" y="1060450"/>
          <p14:tracePt t="45853" x="7048500" y="1066800"/>
          <p14:tracePt t="45861" x="7061200" y="1066800"/>
          <p14:tracePt t="45868" x="7092950" y="1066800"/>
          <p14:tracePt t="45880" x="7112000" y="1066800"/>
          <p14:tracePt t="45897" x="7162800" y="1066800"/>
          <p14:tracePt t="45914" x="7245350" y="1066800"/>
          <p14:tracePt t="45931" x="7378700" y="1066800"/>
          <p14:tracePt t="45947" x="7543800" y="1066800"/>
          <p14:tracePt t="45964" x="7734300" y="1066800"/>
          <p14:tracePt t="45981" x="7937500" y="1066800"/>
          <p14:tracePt t="45998" x="8026400" y="1066800"/>
          <p14:tracePt t="46014" x="8058150" y="1073150"/>
          <p14:tracePt t="46102" x="8058150" y="1079500"/>
          <p14:tracePt t="46110" x="8058150" y="1098550"/>
          <p14:tracePt t="46118" x="8058150" y="1143000"/>
          <p14:tracePt t="46131" x="8070850" y="1181100"/>
          <p14:tracePt t="46148" x="8083550" y="1282700"/>
          <p14:tracePt t="46165" x="8134350" y="1377950"/>
          <p14:tracePt t="46181" x="8140700" y="1397000"/>
          <p14:tracePt t="46198" x="8147050" y="1409700"/>
          <p14:tracePt t="46254" x="8159750" y="1409700"/>
          <p14:tracePt t="46262" x="8172450" y="1409700"/>
          <p14:tracePt t="46270" x="8178800" y="1409700"/>
          <p14:tracePt t="46281" x="8204200" y="1397000"/>
          <p14:tracePt t="46298" x="8235950" y="1346200"/>
          <p14:tracePt t="46314" x="8267700" y="1301750"/>
          <p14:tracePt t="46331" x="8305800" y="1263650"/>
          <p14:tracePt t="46348" x="8324850" y="1238250"/>
          <p14:tracePt t="46364" x="8356600" y="1219200"/>
          <p14:tracePt t="46381" x="8362950" y="1212850"/>
          <p14:tracePt t="46398" x="8369300" y="1212850"/>
          <p14:tracePt t="46486" x="8375650" y="1212850"/>
          <p14:tracePt t="46494" x="8375650" y="1200150"/>
          <p14:tracePt t="46501" x="8388350" y="1187450"/>
          <p14:tracePt t="46518" x="8401050" y="1168400"/>
          <p14:tracePt t="46531" x="8420100" y="1143000"/>
          <p14:tracePt t="46548" x="8432800" y="1117600"/>
          <p14:tracePt t="46564" x="8445500" y="1079500"/>
          <p14:tracePt t="46581" x="8445500" y="1054100"/>
          <p14:tracePt t="46598" x="8445500" y="1035050"/>
          <p14:tracePt t="46614" x="8375650" y="984250"/>
          <p14:tracePt t="46631" x="8261350" y="939800"/>
          <p14:tracePt t="46648" x="8172450" y="914400"/>
          <p14:tracePt t="46654" x="8128000" y="901700"/>
          <p14:tracePt t="46665" x="8083550" y="889000"/>
          <p14:tracePt t="46681" x="8045450" y="876300"/>
          <p14:tracePt t="46698" x="8013700" y="876300"/>
          <p14:tracePt t="46715" x="7988300" y="876300"/>
          <p14:tracePt t="46733" x="7931150" y="876300"/>
          <p14:tracePt t="46748" x="7912100" y="882650"/>
          <p14:tracePt t="46764" x="7804150" y="946150"/>
          <p14:tracePt t="46781" x="7753350" y="990600"/>
          <p14:tracePt t="46797" x="7708900" y="1035050"/>
          <p14:tracePt t="46814" x="7689850" y="1066800"/>
          <p14:tracePt t="46830" x="7677150" y="1092200"/>
          <p14:tracePt t="46847" x="7677150" y="1143000"/>
          <p14:tracePt t="46864" x="7677150" y="1187450"/>
          <p14:tracePt t="46881" x="7677150" y="1250950"/>
          <p14:tracePt t="46898" x="7727950" y="1308100"/>
          <p14:tracePt t="46915" x="7785100" y="1365250"/>
          <p14:tracePt t="46931" x="7854950" y="1403350"/>
          <p14:tracePt t="46948" x="7962900" y="1441450"/>
          <p14:tracePt t="46965" x="8083550" y="1454150"/>
          <p14:tracePt t="46981" x="8153400" y="1454150"/>
          <p14:tracePt t="46998" x="8248650" y="1409700"/>
          <p14:tracePt t="47015" x="8331200" y="1320800"/>
          <p14:tracePt t="47031" x="8394700" y="1219200"/>
          <p14:tracePt t="47048" x="8439150" y="1130300"/>
          <p14:tracePt t="47065" x="8451850" y="1066800"/>
          <p14:tracePt t="47081" x="8451850" y="1035050"/>
          <p14:tracePt t="47098" x="8451850" y="1009650"/>
          <p14:tracePt t="47115" x="8445500" y="990600"/>
          <p14:tracePt t="47131" x="8375650" y="965200"/>
          <p14:tracePt t="47148" x="8299450" y="939800"/>
          <p14:tracePt t="47151" x="8267700" y="927100"/>
          <p14:tracePt t="47165" x="8197850" y="927100"/>
          <p14:tracePt t="47181" x="8128000" y="927100"/>
          <p14:tracePt t="47198" x="8108950" y="927100"/>
          <p14:tracePt t="47215" x="8089900" y="927100"/>
          <p14:tracePt t="47231" x="8077200" y="933450"/>
          <p14:tracePt t="47248" x="8077200" y="946150"/>
          <p14:tracePt t="47265" x="8070850" y="958850"/>
          <p14:tracePt t="47281" x="8064500" y="971550"/>
          <p14:tracePt t="47298" x="8064500" y="984250"/>
          <p14:tracePt t="47315" x="8064500" y="990600"/>
          <p14:tracePt t="47331" x="8064500" y="996950"/>
          <p14:tracePt t="47373" x="8064500" y="1003300"/>
          <p14:tracePt t="47439" x="8058150" y="1009650"/>
          <p14:tracePt t="47446" x="8051800" y="1009650"/>
          <p14:tracePt t="47462" x="8032750" y="1009650"/>
          <p14:tracePt t="47471" x="8026400" y="1009650"/>
          <p14:tracePt t="47481" x="7994650" y="1009650"/>
          <p14:tracePt t="47498" x="7924800" y="1041400"/>
          <p14:tracePt t="47515" x="7874000" y="1066800"/>
          <p14:tracePt t="47531" x="7816850" y="1117600"/>
          <p14:tracePt t="47548" x="7791450" y="1130300"/>
          <p14:tracePt t="47565" x="7791450" y="1136650"/>
          <p14:tracePt t="47860" x="7791450" y="1143000"/>
          <p14:tracePt t="47868" x="7804150" y="1143000"/>
          <p14:tracePt t="47876" x="7823200" y="1143000"/>
          <p14:tracePt t="47884" x="7835900" y="1143000"/>
          <p14:tracePt t="47898" x="7842250" y="1143000"/>
          <p14:tracePt t="47914" x="7861300" y="1143000"/>
          <p14:tracePt t="47931" x="7867650" y="1143000"/>
          <p14:tracePt t="48128" x="7861300" y="1143000"/>
          <p14:tracePt t="48134" x="7854950" y="1155700"/>
          <p14:tracePt t="48142" x="7842250" y="1162050"/>
          <p14:tracePt t="48150" x="7835900" y="1174750"/>
          <p14:tracePt t="48165" x="7835900" y="1200150"/>
          <p14:tracePt t="48182" x="7823200" y="1219200"/>
          <p14:tracePt t="48198" x="7823200" y="1225550"/>
          <p14:tracePt t="48232" x="7823200" y="1231900"/>
          <p14:tracePt t="48375" x="7829550" y="1225550"/>
          <p14:tracePt t="48446" x="7829550" y="1219200"/>
          <p14:tracePt t="48470" x="7835900" y="1219200"/>
          <p14:tracePt t="48478" x="7842250" y="1219200"/>
          <p14:tracePt t="48486" x="7842250" y="1225550"/>
          <p14:tracePt t="48498" x="7861300" y="1250950"/>
          <p14:tracePt t="48515" x="7886700" y="1301750"/>
          <p14:tracePt t="48532" x="7899400" y="1371600"/>
          <p14:tracePt t="48548" x="7912100" y="1447800"/>
          <p14:tracePt t="48565" x="7924800" y="1549400"/>
          <p14:tracePt t="48582" x="7924800" y="1619250"/>
          <p14:tracePt t="48598" x="7924800" y="1714500"/>
          <p14:tracePt t="48615" x="7924800" y="1803400"/>
          <p14:tracePt t="48632" x="7912100" y="1905000"/>
          <p14:tracePt t="48637" x="7893050" y="1962150"/>
          <p14:tracePt t="48648" x="7861300" y="2025650"/>
          <p14:tracePt t="48665" x="7766050" y="2222500"/>
          <p14:tracePt t="48681" x="7588250" y="2508250"/>
          <p14:tracePt t="48698" x="7340600" y="2800350"/>
          <p14:tracePt t="48715" x="7029450" y="3130550"/>
          <p14:tracePt t="48732" x="6769100" y="3365500"/>
          <p14:tracePt t="48748" x="6464300" y="3556000"/>
          <p14:tracePt t="48765" x="6362700" y="3619500"/>
          <p14:tracePt t="48781" x="6267450" y="3651250"/>
          <p14:tracePt t="48798" x="6216650" y="3676650"/>
          <p14:tracePt t="48815" x="6197600" y="3676650"/>
          <p14:tracePt t="48832" x="6184900" y="3676650"/>
          <p14:tracePt t="48848" x="6146800" y="3676650"/>
          <p14:tracePt t="48865" x="6083300" y="3676650"/>
          <p14:tracePt t="48882" x="5962650" y="3676650"/>
          <p14:tracePt t="48898" x="5797550" y="3638550"/>
          <p14:tracePt t="48915" x="5645150" y="3625850"/>
          <p14:tracePt t="48932" x="5505450" y="3600450"/>
          <p14:tracePt t="48948" x="5435600" y="3587750"/>
          <p14:tracePt t="48965" x="5359400" y="3543300"/>
          <p14:tracePt t="48982" x="5302250" y="3530600"/>
          <p14:tracePt t="48998" x="5289550" y="3517900"/>
          <p14:tracePt t="49015" x="5289550" y="3511550"/>
          <p14:tracePt t="49574" x="5289550" y="3505200"/>
          <p14:tracePt t="49582" x="5289550" y="3498850"/>
          <p14:tracePt t="49654" x="5302250" y="3498850"/>
          <p14:tracePt t="49687" x="5308600" y="3498850"/>
          <p14:tracePt t="49725" x="5314950" y="3498850"/>
          <p14:tracePt t="49757" x="5321300" y="3498850"/>
          <p14:tracePt t="49765" x="5334000" y="3498850"/>
          <p14:tracePt t="49773" x="5353050" y="3498850"/>
          <p14:tracePt t="49789" x="5359400" y="3498850"/>
          <p14:tracePt t="49799" x="5372100" y="3498850"/>
          <p14:tracePt t="49822" x="5378450" y="3486150"/>
          <p14:tracePt t="50998" x="5378450" y="3479800"/>
          <p14:tracePt t="51638" x="5365750" y="3479800"/>
          <p14:tracePt t="52174" x="5372100" y="3479800"/>
          <p14:tracePt t="52182" x="5378450" y="3479800"/>
          <p14:tracePt t="52190" x="5397500" y="3473450"/>
          <p14:tracePt t="52199" x="5422900" y="3454400"/>
          <p14:tracePt t="52216" x="5480050" y="3416300"/>
          <p14:tracePt t="52233" x="5530850" y="3397250"/>
          <p14:tracePt t="52249" x="5588000" y="3371850"/>
          <p14:tracePt t="52266" x="5619750" y="3371850"/>
          <p14:tracePt t="52283" x="5638800" y="3359150"/>
          <p14:tracePt t="52300" x="5651500" y="3352800"/>
          <p14:tracePt t="52316" x="5664200" y="3352800"/>
          <p14:tracePt t="52333" x="5670550" y="3346450"/>
          <p14:tracePt t="52349" x="5676900" y="3340100"/>
          <p14:tracePt t="52366" x="5683250" y="3333750"/>
          <p14:tracePt t="53310" x="5683250" y="3314700"/>
          <p14:tracePt t="53338" x="5530850" y="3028950"/>
          <p14:tracePt t="53351" x="5454650" y="2978150"/>
          <p14:tracePt t="53366" x="5353050" y="2946400"/>
          <p14:tracePt t="53383" x="5257800" y="2933700"/>
          <p14:tracePt t="53399" x="5149850" y="2933700"/>
          <p14:tracePt t="53416" x="5041900" y="2965450"/>
          <p14:tracePt t="53433" x="4953000" y="3022600"/>
          <p14:tracePt t="53450" x="4889500" y="3067050"/>
          <p14:tracePt t="53478" x="4864100" y="3130550"/>
          <p14:tracePt t="53505" x="4864100" y="3155950"/>
          <p14:tracePt t="53519" x="4876800" y="3175000"/>
          <p14:tracePt t="53533" x="4889500" y="3187700"/>
          <p14:tracePt t="53549" x="4908550" y="3194050"/>
          <p14:tracePt t="53566" x="4927600" y="3200400"/>
          <p14:tracePt t="53638" x="4933950" y="3206750"/>
          <p14:tracePt t="53666" x="4997450" y="3206750"/>
          <p14:tracePt t="53670" x="5048250" y="3206750"/>
          <p14:tracePt t="53694" x="5448300" y="3067050"/>
          <p14:tracePt t="53708" x="5791200" y="2838450"/>
          <p14:tracePt t="53727" x="6115050" y="2571750"/>
          <p14:tracePt t="53733" x="6305550" y="2432050"/>
          <p14:tracePt t="53749" x="6578600" y="2203450"/>
          <p14:tracePt t="53766" x="6762750" y="2006600"/>
          <p14:tracePt t="53783" x="6845300" y="1905000"/>
          <p14:tracePt t="53800" x="6908800" y="1816100"/>
          <p14:tracePt t="53816" x="6946900" y="1746250"/>
          <p14:tracePt t="53833" x="6965950" y="1708150"/>
          <p14:tracePt t="53849" x="6985000" y="1676400"/>
          <p14:tracePt t="53866" x="6997700" y="1657350"/>
          <p14:tracePt t="53883" x="7023100" y="1644650"/>
          <p14:tracePt t="53900" x="7035800" y="1631950"/>
          <p14:tracePt t="53916" x="7061200" y="1612900"/>
          <p14:tracePt t="53933" x="7073900" y="1606550"/>
          <p14:tracePt t="53950" x="7099300" y="1581150"/>
          <p14:tracePt t="53966" x="7143750" y="1504950"/>
          <p14:tracePt t="53983" x="7169150" y="1416050"/>
          <p14:tracePt t="54000" x="7181850" y="1339850"/>
          <p14:tracePt t="54016" x="7194550" y="1270000"/>
          <p14:tracePt t="54033" x="7194550" y="1231900"/>
          <p14:tracePt t="54050" x="7194550" y="1200150"/>
          <p14:tracePt t="54066" x="7194550" y="1187450"/>
          <p14:tracePt t="54117" x="7194550" y="1181100"/>
          <p14:tracePt t="54125" x="7188200" y="1174750"/>
          <p14:tracePt t="54133" x="7169150" y="1174750"/>
          <p14:tracePt t="54150" x="7124700" y="1181100"/>
          <p14:tracePt t="54166" x="7048500" y="1244600"/>
          <p14:tracePt t="54183" x="6927850" y="1403350"/>
          <p14:tracePt t="54200" x="6680200" y="1733550"/>
          <p14:tracePt t="54216" x="6362700" y="2247900"/>
          <p14:tracePt t="54233" x="5956300" y="2800350"/>
          <p14:tracePt t="54250" x="5638800" y="3232150"/>
          <p14:tracePt t="54267" x="5422900" y="3549650"/>
          <p14:tracePt t="54284" x="5276850" y="3683000"/>
          <p14:tracePt t="54300" x="5270500" y="3683000"/>
          <p14:tracePt t="54316" x="5251450" y="3695700"/>
          <p14:tracePt t="54333" x="5245100" y="3695700"/>
          <p14:tracePt t="54350" x="5226050" y="3695700"/>
          <p14:tracePt t="54366" x="5156200" y="3638550"/>
          <p14:tracePt t="54383" x="5048250" y="3587750"/>
          <p14:tracePt t="54400" x="4953000" y="3562350"/>
          <p14:tracePt t="54416" x="4902200" y="3549650"/>
          <p14:tracePt t="54433" x="4876800" y="3549650"/>
          <p14:tracePt t="54478" x="4870450" y="3549650"/>
          <p14:tracePt t="54505" x="4864100" y="3594100"/>
          <p14:tracePt t="54529" x="4876800" y="3644900"/>
          <p14:tracePt t="54545" x="4902200" y="3644900"/>
          <p14:tracePt t="54561" x="4914900" y="3644900"/>
          <p14:tracePt t="54570" x="4921250" y="3644900"/>
          <p14:tracePt t="54583" x="4959350" y="3625850"/>
          <p14:tracePt t="54600" x="4978400" y="3530600"/>
          <p14:tracePt t="54616" x="4997450" y="3416300"/>
          <p14:tracePt t="54634" x="4997450" y="3346450"/>
          <p14:tracePt t="54656" x="5010150" y="3295650"/>
          <p14:tracePt t="54672" x="5016500" y="3276600"/>
          <p14:tracePt t="54684" x="5016500" y="3270250"/>
          <p14:tracePt t="54716" x="5022850" y="3270250"/>
          <p14:tracePt t="54724" x="5029200" y="3270250"/>
          <p14:tracePt t="54733" x="5048250" y="3270250"/>
          <p14:tracePt t="54750" x="5099050" y="3270250"/>
          <p14:tracePt t="54766" x="5156200" y="3257550"/>
          <p14:tracePt t="54783" x="5194300" y="3251200"/>
          <p14:tracePt t="54800" x="5238750" y="3251200"/>
          <p14:tracePt t="54816" x="5257800" y="3238500"/>
          <p14:tracePt t="54877" x="5226050" y="3238500"/>
          <p14:tracePt t="54891" x="5162550" y="3238500"/>
          <p14:tracePt t="54916" x="4908550" y="3238500"/>
          <p14:tracePt t="54933" x="4838700" y="3238500"/>
          <p14:tracePt t="54980" x="4876800" y="3238500"/>
          <p14:tracePt t="54988" x="4959350" y="3238500"/>
          <p14:tracePt t="55000" x="5060950" y="3238500"/>
          <p14:tracePt t="55016" x="5232400" y="3238500"/>
          <p14:tracePt t="55033" x="5270500" y="3238500"/>
          <p14:tracePt t="55077" x="5251450" y="3238500"/>
          <p14:tracePt t="55089" x="5226050" y="3238500"/>
          <p14:tracePt t="55101" x="5156200" y="3238500"/>
          <p14:tracePt t="55117" x="5124450" y="3238500"/>
          <p14:tracePt t="55446" x="5124450" y="3257550"/>
          <p14:tracePt t="55473" x="5086350" y="3352800"/>
          <p14:tracePt t="55499" x="5029200" y="3543300"/>
          <p14:tracePt t="55510" x="4991100" y="3663950"/>
          <p14:tracePt t="55518" x="4978400" y="3721100"/>
          <p14:tracePt t="55533" x="4965700" y="3771900"/>
          <p14:tracePt t="55550" x="4953000" y="3797300"/>
          <p14:tracePt t="55583" x="4965700" y="3829050"/>
          <p14:tracePt t="55600" x="4991100" y="3879850"/>
          <p14:tracePt t="55617" x="5041900" y="3937000"/>
          <p14:tracePt t="55633" x="5054600" y="3962400"/>
          <p14:tracePt t="55650" x="5067300" y="3987800"/>
          <p14:tracePt t="55667" x="5080000" y="4000500"/>
          <p14:tracePt t="55692" x="5080000" y="4006850"/>
          <p14:tracePt t="55701" x="5067300" y="4006850"/>
          <p14:tracePt t="55717" x="4997450" y="4006850"/>
          <p14:tracePt t="55733" x="4927600" y="4006850"/>
          <p14:tracePt t="55750" x="4876800" y="4006850"/>
          <p14:tracePt t="55767" x="4851400" y="4006850"/>
          <p14:tracePt t="55783" x="4838700" y="3994150"/>
          <p14:tracePt t="55800" x="4838700" y="3962400"/>
          <p14:tracePt t="55817" x="4838700" y="3924300"/>
          <p14:tracePt t="55833" x="4845050" y="3867150"/>
          <p14:tracePt t="55850" x="4851400" y="3848100"/>
          <p14:tracePt t="55867" x="4857750" y="3835400"/>
          <p14:tracePt t="55883" x="4857750" y="3822700"/>
          <p14:tracePt t="55900" x="4864100" y="3810000"/>
          <p14:tracePt t="55917" x="4870450" y="3803650"/>
          <p14:tracePt t="55964" x="4876800" y="3803650"/>
          <p14:tracePt t="55972" x="4883150" y="3803650"/>
          <p14:tracePt t="55984" x="4902200" y="3803650"/>
          <p14:tracePt t="56000" x="4965700" y="3803650"/>
          <p14:tracePt t="56017" x="5054600" y="3803650"/>
          <p14:tracePt t="56033" x="5181600" y="3822700"/>
          <p14:tracePt t="56050" x="5245100" y="3822700"/>
          <p14:tracePt t="56067" x="5251450" y="3822700"/>
          <p14:tracePt t="56116" x="5257800" y="3816350"/>
          <p14:tracePt t="56124" x="5257800" y="3790950"/>
          <p14:tracePt t="56133" x="5251450" y="3759200"/>
          <p14:tracePt t="56150" x="5219700" y="3695700"/>
          <p14:tracePt t="56167" x="5181600" y="3657600"/>
          <p14:tracePt t="56184" x="5181600" y="3651250"/>
          <p14:tracePt t="56200" x="5175250" y="3651250"/>
          <p14:tracePt t="56244" x="5168900" y="3663950"/>
          <p14:tracePt t="56252" x="5168900" y="3695700"/>
          <p14:tracePt t="56267" x="5156200" y="3727450"/>
          <p14:tracePt t="56284" x="5143500" y="3803650"/>
          <p14:tracePt t="56300" x="5143500" y="3829050"/>
          <p14:tracePt t="56696" x="5143500" y="3810000"/>
          <p14:tracePt t="56722" x="5410200" y="3759200"/>
          <p14:tracePt t="56736" x="5873750" y="3695700"/>
          <p14:tracePt t="56750" x="6400800" y="3587750"/>
          <p14:tracePt t="56777" x="6813550" y="3448050"/>
          <p14:tracePt t="56795" x="6858000" y="3429000"/>
          <p14:tracePt t="56802" x="6864350" y="3422650"/>
          <p14:tracePt t="56820" x="6864350" y="3416300"/>
          <p14:tracePt t="56834" x="6864350" y="3403600"/>
          <p14:tracePt t="56850" x="6858000" y="3397250"/>
          <p14:tracePt t="56867" x="6851650" y="3384550"/>
          <p14:tracePt t="56884" x="6819900" y="3359150"/>
          <p14:tracePt t="56900" x="6788150" y="3333750"/>
          <p14:tracePt t="56917" x="6781800" y="3327400"/>
          <p14:tracePt t="56980" x="6775450" y="3327400"/>
          <p14:tracePt t="56988" x="6762750" y="3321050"/>
          <p14:tracePt t="57000" x="6724650" y="3302000"/>
          <p14:tracePt t="57017" x="6648450" y="3276600"/>
          <p14:tracePt t="57034" x="6591300" y="3257550"/>
          <p14:tracePt t="57050" x="6515100" y="3232150"/>
          <p14:tracePt t="57067" x="6477000" y="3232150"/>
          <p14:tracePt t="57084" x="6464300" y="3225800"/>
          <p14:tracePt t="57157" x="6457950" y="3206750"/>
          <p14:tracePt t="57173" x="6457950" y="3200400"/>
          <p14:tracePt t="57180" x="6451600" y="3187700"/>
          <p14:tracePt t="57188" x="6445250" y="3181350"/>
          <p14:tracePt t="57220" x="6438900" y="3175000"/>
          <p14:tracePt t="57366" x="6438900" y="3213100"/>
          <p14:tracePt t="57392" x="6426200" y="3371850"/>
          <p14:tracePt t="57413" x="6375400" y="3556000"/>
          <p14:tracePt t="57429" x="6305550" y="3663950"/>
          <p14:tracePt t="57442" x="6280150" y="3714750"/>
          <p14:tracePt t="57453" x="6223000" y="3784600"/>
          <p14:tracePt t="57467" x="6184900" y="3810000"/>
          <p14:tracePt t="57484" x="6089650" y="3860800"/>
          <p14:tracePt t="57500" x="6032500" y="3873500"/>
          <p14:tracePt t="57517" x="6007100" y="3873500"/>
          <p14:tracePt t="57534" x="5988050" y="3879850"/>
          <p14:tracePt t="57550" x="5956300" y="3879850"/>
          <p14:tracePt t="57567" x="5930900" y="3879850"/>
          <p14:tracePt t="57584" x="5911850" y="3879850"/>
          <p14:tracePt t="57601" x="5899150" y="3879850"/>
          <p14:tracePt t="57617" x="5886450" y="3879850"/>
          <p14:tracePt t="57719" x="5880100" y="3879850"/>
          <p14:tracePt t="57743" x="5867400" y="3879850"/>
          <p14:tracePt t="57760" x="5835650" y="3879850"/>
          <p14:tracePt t="57775" x="5822950" y="3867150"/>
          <p14:tracePt t="57784" x="5803900" y="3867150"/>
          <p14:tracePt t="57801" x="5772150" y="3867150"/>
          <p14:tracePt t="57817" x="5746750" y="3867150"/>
          <p14:tracePt t="57834" x="5740400" y="3867150"/>
          <p14:tracePt t="57917" x="5727700" y="3873500"/>
          <p14:tracePt t="57939" x="5715000" y="3873500"/>
          <p14:tracePt t="57956" x="5695950" y="3879850"/>
          <p14:tracePt t="57967" x="5689600" y="3879850"/>
          <p14:tracePt t="57984" x="5683250" y="3879850"/>
          <p14:tracePt t="58045" x="5670550" y="3879850"/>
          <p14:tracePt t="58067" x="5664200" y="3879850"/>
          <p14:tracePt t="58083" x="5651500" y="3879850"/>
          <p14:tracePt t="58182" x="5651500" y="3873500"/>
          <p14:tracePt t="58358" x="5657850" y="3867150"/>
          <p14:tracePt t="58385" x="5683250" y="3841750"/>
          <p14:tracePt t="58410" x="5702300" y="3816350"/>
          <p14:tracePt t="58421" x="5708650" y="3797300"/>
          <p14:tracePt t="58434" x="5715000" y="3797300"/>
          <p14:tracePt t="58451" x="5715000" y="3784600"/>
          <p14:tracePt t="58467" x="5727700" y="3771900"/>
          <p14:tracePt t="58484" x="5740400" y="3759200"/>
          <p14:tracePt t="58501" x="5759450" y="3759200"/>
          <p14:tracePt t="58518" x="5810250" y="3759200"/>
          <p14:tracePt t="58534" x="5854700" y="3759200"/>
          <p14:tracePt t="58551" x="5880100" y="3778250"/>
          <p14:tracePt t="58568" x="5905500" y="3797300"/>
          <p14:tracePt t="58584" x="5937250" y="3816350"/>
          <p14:tracePt t="58601" x="5949950" y="3829050"/>
          <p14:tracePt t="58668" x="5949950" y="3835400"/>
          <p14:tracePt t="58694" x="5956300" y="3835400"/>
          <p14:tracePt t="58721" x="5975350" y="3841750"/>
          <p14:tracePt t="58737" x="5981700" y="3841750"/>
          <p14:tracePt t="58752" x="5994400" y="3841750"/>
          <p14:tracePt t="58768" x="6000750" y="3841750"/>
          <p14:tracePt t="58801" x="6019800" y="3841750"/>
          <p14:tracePt t="58818" x="6026150" y="3841750"/>
          <p14:tracePt t="58834" x="6038850" y="3841750"/>
          <p14:tracePt t="58851" x="6051550" y="3841750"/>
          <p14:tracePt t="58868" x="6076950" y="3841750"/>
          <p14:tracePt t="58884" x="6083300" y="3841750"/>
          <p14:tracePt t="58901" x="6089650" y="3841750"/>
          <p14:tracePt t="58934" x="6102350" y="3841750"/>
          <p14:tracePt t="58951" x="6108700" y="3841750"/>
          <p14:tracePt t="58998" x="6115050" y="3841750"/>
          <p14:tracePt t="59438" x="6083300" y="3841750"/>
          <p14:tracePt t="59465" x="5937250" y="3765550"/>
          <p14:tracePt t="59485" x="5651500" y="3606800"/>
          <p14:tracePt t="59501" x="5397500" y="3454400"/>
          <p14:tracePt t="59518" x="5137150" y="3327400"/>
          <p14:tracePt t="59534" x="4946650" y="3244850"/>
          <p14:tracePt t="59551" x="4845050" y="3200400"/>
          <p14:tracePt t="59568" x="4819650" y="3181350"/>
          <p14:tracePt t="59870" x="4819650" y="3175000"/>
          <p14:tracePt t="59897" x="4838700" y="3175000"/>
          <p14:tracePt t="59911" x="4864100" y="3175000"/>
          <p14:tracePt t="59925" x="4889500" y="3175000"/>
          <p14:tracePt t="59935" x="4902200" y="3175000"/>
          <p14:tracePt t="59951" x="4908550" y="3175000"/>
          <p14:tracePt t="59968" x="4927600" y="3175000"/>
          <p14:tracePt t="59985" x="4965700" y="3175000"/>
          <p14:tracePt t="60001" x="5003800" y="3175000"/>
          <p14:tracePt t="60018" x="5029200" y="3175000"/>
          <p14:tracePt t="60035" x="5048250" y="3175000"/>
          <p14:tracePt t="60342" x="5054600" y="3175000"/>
          <p14:tracePt t="60369" x="5067300" y="3194050"/>
          <p14:tracePt t="60388" x="5073650" y="3200400"/>
          <p14:tracePt t="60975" x="5111750" y="3213100"/>
          <p14:tracePt t="61002" x="5264150" y="3302000"/>
          <p14:tracePt t="61022" x="5486400" y="3378200"/>
          <p14:tracePt t="61035" x="5562600" y="3403600"/>
          <p14:tracePt t="61052" x="5715000" y="3441700"/>
          <p14:tracePt t="61068" x="5803900" y="3467100"/>
          <p14:tracePt t="61085" x="5861050" y="3492500"/>
          <p14:tracePt t="61102" x="5899150" y="3498850"/>
          <p14:tracePt t="61118" x="5924550" y="3511550"/>
          <p14:tracePt t="61135" x="5956300" y="3511550"/>
          <p14:tracePt t="61152" x="5988050" y="3511550"/>
          <p14:tracePt t="61168" x="6007100" y="3511550"/>
          <p14:tracePt t="61185" x="6026150" y="3511550"/>
          <p14:tracePt t="61212" x="6038850" y="3511550"/>
          <p14:tracePt t="61220" x="6038850" y="3492500"/>
          <p14:tracePt t="61235" x="6038850" y="3460750"/>
          <p14:tracePt t="61252" x="5854700" y="3321050"/>
          <p14:tracePt t="61268" x="5537200" y="3206750"/>
          <p14:tracePt t="61285" x="5194300" y="3124200"/>
          <p14:tracePt t="61302" x="4946650" y="3105150"/>
          <p14:tracePt t="61318" x="4794250" y="3086100"/>
          <p14:tracePt t="61335" x="4724400" y="3086100"/>
          <p14:tracePt t="61352" x="4718050" y="3086100"/>
          <p14:tracePt t="61582" x="4768850" y="3111500"/>
          <p14:tracePt t="61605" x="5035550" y="3257550"/>
          <p14:tracePt t="61619" x="5156200" y="3333750"/>
          <p14:tracePt t="61636" x="5416550" y="3460750"/>
          <p14:tracePt t="61652" x="5784850" y="3587750"/>
          <p14:tracePt t="61668" x="5962650" y="3632200"/>
          <p14:tracePt t="61685" x="6102350" y="3663950"/>
          <p14:tracePt t="61702" x="6172200" y="3670300"/>
          <p14:tracePt t="61719" x="6184900" y="3670300"/>
          <p14:tracePt t="61735" x="6197600" y="3670300"/>
          <p14:tracePt t="61752" x="6210300" y="3670300"/>
          <p14:tracePt t="61769" x="6261100" y="3670300"/>
          <p14:tracePt t="61785" x="6350000" y="3670300"/>
          <p14:tracePt t="61802" x="6502400" y="3670300"/>
          <p14:tracePt t="61819" x="6642100" y="3670300"/>
          <p14:tracePt t="61836" x="6756400" y="3695700"/>
          <p14:tracePt t="61852" x="6800850" y="3708400"/>
          <p14:tracePt t="61869" x="6807200" y="3708400"/>
          <p14:tracePt t="61885" x="6819900" y="3714750"/>
          <p14:tracePt t="61940" x="6826250" y="3721100"/>
          <p14:tracePt t="61948" x="6826250" y="3727450"/>
          <p14:tracePt t="61956" x="6845300" y="3740150"/>
          <p14:tracePt t="61969" x="6851650" y="3759200"/>
          <p14:tracePt t="61985" x="6908800" y="3810000"/>
          <p14:tracePt t="62002" x="6965950" y="3860800"/>
          <p14:tracePt t="62019" x="7010400" y="3873500"/>
          <p14:tracePt t="62035" x="7035800" y="3873500"/>
          <p14:tracePt t="62093" x="7035800" y="3860800"/>
          <p14:tracePt t="62115" x="7035800" y="3854450"/>
          <p14:tracePt t="62350" x="7023100" y="3829050"/>
          <p14:tracePt t="62372" x="6756400" y="3727450"/>
          <p14:tracePt t="62386" x="6610350" y="3657600"/>
          <p14:tracePt t="62402" x="6394450" y="3543300"/>
          <p14:tracePt t="62419" x="6261100" y="3454400"/>
          <p14:tracePt t="62435" x="6235700" y="3429000"/>
          <p14:tracePt t="62452" x="6223000" y="3403600"/>
          <p14:tracePt t="62469" x="6223000" y="3371850"/>
          <p14:tracePt t="62485" x="6223000" y="3359150"/>
          <p14:tracePt t="62502" x="6223000" y="3346450"/>
          <p14:tracePt t="62519" x="6223000" y="3340100"/>
          <p14:tracePt t="62552" x="6223000" y="3333750"/>
          <p14:tracePt t="62569" x="6223000" y="3321050"/>
          <p14:tracePt t="62585" x="6223000" y="3295650"/>
          <p14:tracePt t="62602" x="6203950" y="3270250"/>
          <p14:tracePt t="62619" x="6191250" y="3257550"/>
          <p14:tracePt t="62636" x="6178550" y="3251200"/>
          <p14:tracePt t="63462" x="6178550" y="3244850"/>
          <p14:tracePt t="63489" x="6153150" y="3244850"/>
          <p14:tracePt t="63506" x="6127750" y="3244850"/>
          <p14:tracePt t="63522" x="6096000" y="3244850"/>
          <p14:tracePt t="63536" x="6070600" y="3244850"/>
          <p14:tracePt t="63552" x="6057900" y="3244850"/>
          <p14:tracePt t="63569" x="6038850" y="3244850"/>
          <p14:tracePt t="63653" x="6051550" y="3238500"/>
          <p14:tracePt t="63677" x="6064250" y="3213100"/>
          <p14:tracePt t="63687" x="6083300" y="3200400"/>
          <p14:tracePt t="63702" x="6083300" y="3187700"/>
          <p14:tracePt t="63719" x="6089650" y="3181350"/>
          <p14:tracePt t="63736" x="6096000" y="3168650"/>
          <p14:tracePt t="63753" x="6096000" y="3162300"/>
          <p14:tracePt t="63772" x="6096000" y="3155950"/>
          <p14:tracePt t="63786" x="6096000" y="3149600"/>
          <p14:tracePt t="63803" x="6096000" y="3117850"/>
          <p14:tracePt t="63819" x="6096000" y="3105150"/>
          <p14:tracePt t="63836" x="6064250" y="3079750"/>
          <p14:tracePt t="63853" x="6032500" y="3073400"/>
          <p14:tracePt t="63869" x="6007100" y="3060700"/>
          <p14:tracePt t="63886" x="5988050" y="3060700"/>
          <p14:tracePt t="63903" x="5949950" y="3092450"/>
          <p14:tracePt t="63919" x="5924550" y="3124200"/>
          <p14:tracePt t="63936" x="5905500" y="3168650"/>
          <p14:tracePt t="63953" x="5886450" y="3219450"/>
          <p14:tracePt t="63969" x="5886450" y="3270250"/>
          <p14:tracePt t="63986" x="5886450" y="3321050"/>
          <p14:tracePt t="64003" x="5886450" y="3365500"/>
          <p14:tracePt t="64019" x="5905500" y="3409950"/>
          <p14:tracePt t="64036" x="5937250" y="3441700"/>
          <p14:tracePt t="64053" x="5943600" y="3448050"/>
          <p14:tracePt t="64069" x="5956300" y="3448050"/>
          <p14:tracePt t="64086" x="5981700" y="3448050"/>
          <p14:tracePt t="64103" x="6013450" y="3429000"/>
          <p14:tracePt t="64129" x="6083300" y="3340100"/>
          <p14:tracePt t="64143" x="6115050" y="3314700"/>
          <p14:tracePt t="64156" x="6140450" y="3302000"/>
          <p14:tracePt t="64169" x="6146800" y="3302000"/>
          <p14:tracePt t="64186" x="6178550" y="3289300"/>
          <p14:tracePt t="64203" x="6216650" y="3289300"/>
          <p14:tracePt t="64203" x="6248400" y="3289300"/>
          <p14:tracePt t="64219" x="6280150" y="3289300"/>
          <p14:tracePt t="64236" x="6451600" y="3289300"/>
          <p14:tracePt t="64253" x="6623050" y="3327400"/>
          <p14:tracePt t="64269" x="6864350" y="3435350"/>
          <p14:tracePt t="64286" x="7124700" y="3543300"/>
          <p14:tracePt t="64303" x="7270750" y="3587750"/>
          <p14:tracePt t="64319" x="7391400" y="3613150"/>
          <p14:tracePt t="64336" x="7448550" y="3638550"/>
          <p14:tracePt t="64353" x="7505700" y="3651250"/>
          <p14:tracePt t="64369" x="7531100" y="3657600"/>
          <p14:tracePt t="64386" x="7543800" y="3663950"/>
          <p14:tracePt t="64420" x="7550150" y="3663950"/>
          <p14:tracePt t="64436" x="7575550" y="3663950"/>
          <p14:tracePt t="64453" x="7651750" y="3714750"/>
          <p14:tracePt t="64469" x="7740650" y="3752850"/>
          <p14:tracePt t="64486" x="7816850" y="3790950"/>
          <p14:tracePt t="64503" x="7867650" y="3803650"/>
          <p14:tracePt t="64519" x="7899400" y="3816350"/>
          <p14:tracePt t="64536" x="7918450" y="3816350"/>
          <p14:tracePt t="64638" x="7924800" y="3816350"/>
          <p14:tracePt t="64813" x="7931150" y="3816350"/>
          <p14:tracePt t="64824" x="7937500" y="3816350"/>
          <p14:tracePt t="64836" x="7950200" y="3816350"/>
          <p14:tracePt t="64853" x="7962900" y="3810000"/>
          <p14:tracePt t="64870" x="7981950" y="3810000"/>
          <p14:tracePt t="64903" x="7988300" y="3810000"/>
          <p14:tracePt t="64924" x="7994650" y="3810000"/>
          <p14:tracePt t="64948" x="8001000" y="3810000"/>
          <p14:tracePt t="64956" x="8007350" y="3810000"/>
          <p14:tracePt t="64969" x="8013700" y="3810000"/>
          <p14:tracePt t="65494" x="7969250" y="3810000"/>
          <p14:tracePt t="65521" x="7042150" y="3905250"/>
          <p14:tracePt t="65557" x="5994400" y="3835400"/>
          <p14:tracePt t="65576" x="5765800" y="3816350"/>
          <p14:tracePt t="65587" x="5670550" y="3803650"/>
          <p14:tracePt t="65603" x="5664200" y="3803650"/>
          <p14:tracePt t="65620" x="5651500" y="3803650"/>
          <p14:tracePt t="65637" x="5638800" y="3803650"/>
          <p14:tracePt t="65664" x="5613400" y="3803650"/>
          <p14:tracePt t="65676" x="5588000" y="3803650"/>
          <p14:tracePt t="65687" x="5568950" y="3803650"/>
          <p14:tracePt t="65703" x="5530850" y="3810000"/>
          <p14:tracePt t="65720" x="5480050" y="3810000"/>
          <p14:tracePt t="65736" x="5429250" y="3810000"/>
          <p14:tracePt t="65753" x="5378450" y="3810000"/>
          <p14:tracePt t="65770" x="5308600" y="3810000"/>
          <p14:tracePt t="65787" x="5251450" y="3810000"/>
          <p14:tracePt t="65804" x="5187950" y="3810000"/>
          <p14:tracePt t="65820" x="5099050" y="3810000"/>
          <p14:tracePt t="65836" x="5035550" y="3810000"/>
          <p14:tracePt t="65853" x="4965700" y="3810000"/>
          <p14:tracePt t="65870" x="4933950" y="3822700"/>
          <p14:tracePt t="65887" x="4921250" y="3822700"/>
          <p14:tracePt t="65903" x="4914900" y="3822700"/>
          <p14:tracePt t="66222" x="4933950" y="3829050"/>
          <p14:tracePt t="66248" x="5118100" y="3810000"/>
          <p14:tracePt t="66271" x="5594350" y="3714750"/>
          <p14:tracePt t="66287" x="5962650" y="3651250"/>
          <p14:tracePt t="66303" x="6407150" y="3606800"/>
          <p14:tracePt t="66321" x="6813550" y="3568700"/>
          <p14:tracePt t="66349" x="7353300" y="3568700"/>
          <p14:tracePt t="66380" x="7626350" y="3568700"/>
          <p14:tracePt t="66393" x="7683500" y="3568700"/>
          <p14:tracePt t="66404" x="7785100" y="3568700"/>
          <p14:tracePt t="66420" x="7912100" y="3568700"/>
          <p14:tracePt t="66437" x="8039100" y="3568700"/>
          <p14:tracePt t="66453" x="8159750" y="3575050"/>
          <p14:tracePt t="66470" x="8261350" y="3600450"/>
          <p14:tracePt t="66487" x="8369300" y="3638550"/>
          <p14:tracePt t="66503" x="8432800" y="3657600"/>
          <p14:tracePt t="66622" x="8432800" y="3670300"/>
          <p14:tracePt t="66649" x="8248650" y="3752850"/>
          <p14:tracePt t="66663" x="7975600" y="3841750"/>
          <p14:tracePt t="66676" x="7651750" y="3886200"/>
          <p14:tracePt t="66687" x="7454900" y="3905250"/>
          <p14:tracePt t="66704" x="7004050" y="3905250"/>
          <p14:tracePt t="66720" x="6457950" y="3905250"/>
          <p14:tracePt t="66737" x="5886450" y="3905250"/>
          <p14:tracePt t="66753" x="5435600" y="3905250"/>
          <p14:tracePt t="66770" x="5187950" y="3892550"/>
          <p14:tracePt t="66787" x="5010150" y="3873500"/>
          <p14:tracePt t="66803" x="4946650" y="3854450"/>
          <p14:tracePt t="66820" x="4940300" y="3854450"/>
          <p14:tracePt t="66837" x="4933950" y="3854450"/>
          <p14:tracePt t="66853" x="4921250" y="3854450"/>
          <p14:tracePt t="66870" x="4914900" y="3854450"/>
          <p14:tracePt t="66887" x="4902200" y="3848100"/>
          <p14:tracePt t="66904" x="4889500" y="3848100"/>
          <p14:tracePt t="66947" x="4876800" y="3848100"/>
          <p14:tracePt t="66961" x="4870450" y="3848100"/>
          <p14:tracePt t="66972" x="4851400" y="3835400"/>
          <p14:tracePt t="66987" x="4845050" y="3835400"/>
          <p14:tracePt t="67003" x="4819650" y="3835400"/>
          <p14:tracePt t="67020" x="4806950" y="3835400"/>
          <p14:tracePt t="67326" x="4806950" y="3829050"/>
          <p14:tracePt t="67355" x="4813300" y="3816350"/>
          <p14:tracePt t="67374" x="4832350" y="3810000"/>
          <p14:tracePt t="67387" x="4851400" y="3810000"/>
          <p14:tracePt t="67404" x="4921250" y="3810000"/>
          <p14:tracePt t="67420" x="4965700" y="3810000"/>
          <p14:tracePt t="67437" x="5003800" y="3835400"/>
          <p14:tracePt t="67454" x="5022850" y="3841750"/>
          <p14:tracePt t="67470" x="5029200" y="3848100"/>
          <p14:tracePt t="67487" x="5029200" y="3854450"/>
          <p14:tracePt t="67504" x="5029200" y="3860800"/>
          <p14:tracePt t="67520" x="5029200" y="3873500"/>
          <p14:tracePt t="67537" x="5022850" y="3879850"/>
          <p14:tracePt t="67554" x="4984750" y="3892550"/>
          <p14:tracePt t="67570" x="4933950" y="3905250"/>
          <p14:tracePt t="67587" x="4895850" y="3905250"/>
          <p14:tracePt t="67604" x="4864100" y="3911600"/>
          <p14:tracePt t="67620" x="4857750" y="3911600"/>
          <p14:tracePt t="67637" x="4845050" y="3911600"/>
          <p14:tracePt t="67670" x="4819650" y="3911600"/>
          <p14:tracePt t="67687" x="4813300" y="3886200"/>
          <p14:tracePt t="67704" x="4800600" y="3841750"/>
          <p14:tracePt t="67720" x="4794250" y="3810000"/>
          <p14:tracePt t="67737" x="4794250" y="3778250"/>
          <p14:tracePt t="67754" x="4794250" y="3752850"/>
          <p14:tracePt t="67770" x="4794250" y="3714750"/>
          <p14:tracePt t="67787" x="4819650" y="3689350"/>
          <p14:tracePt t="67804" x="4914900" y="3638550"/>
          <p14:tracePt t="67820" x="5003800" y="3625850"/>
          <p14:tracePt t="67837" x="5092700" y="3613150"/>
          <p14:tracePt t="67854" x="5130800" y="3613150"/>
          <p14:tracePt t="67870" x="5156200" y="3613150"/>
          <p14:tracePt t="67887" x="5168900" y="3625850"/>
          <p14:tracePt t="67904" x="5181600" y="3663950"/>
          <p14:tracePt t="67920" x="5181600" y="3727450"/>
          <p14:tracePt t="67937" x="5194300" y="3797300"/>
          <p14:tracePt t="67954" x="5194300" y="3886200"/>
          <p14:tracePt t="67971" x="5194300" y="3937000"/>
          <p14:tracePt t="67987" x="5149850" y="3987800"/>
          <p14:tracePt t="68004" x="5035550" y="4013200"/>
          <p14:tracePt t="68020" x="4959350" y="4013200"/>
          <p14:tracePt t="68037" x="4870450" y="3994150"/>
          <p14:tracePt t="68054" x="4743450" y="3892550"/>
          <p14:tracePt t="68071" x="4641850" y="3784600"/>
          <p14:tracePt t="68087" x="4597400" y="3702050"/>
          <p14:tracePt t="68104" x="4584700" y="3625850"/>
          <p14:tracePt t="68121" x="4584700" y="3575050"/>
          <p14:tracePt t="68137" x="4597400" y="3536950"/>
          <p14:tracePt t="68154" x="4635500" y="3511550"/>
          <p14:tracePt t="68171" x="4737100" y="3498850"/>
          <p14:tracePt t="68187" x="4857750" y="3498850"/>
          <p14:tracePt t="68204" x="5010150" y="3498850"/>
          <p14:tracePt t="68221" x="5054600" y="3524250"/>
          <p14:tracePt t="68245" x="5092700" y="3600450"/>
          <p14:tracePt t="68267" x="5105400" y="3683000"/>
          <p14:tracePt t="68279" x="5092700" y="3784600"/>
          <p14:tracePt t="68289" x="5041900" y="3848100"/>
          <p14:tracePt t="68304" x="4953000" y="3917950"/>
          <p14:tracePt t="68320" x="4832350" y="3962400"/>
          <p14:tracePt t="68337" x="4730750" y="3962400"/>
          <p14:tracePt t="68354" x="4660900" y="3962400"/>
          <p14:tracePt t="68370" x="4603750" y="3905250"/>
          <p14:tracePt t="68387" x="4578350" y="3816350"/>
          <p14:tracePt t="68404" x="4578350" y="3746500"/>
          <p14:tracePt t="68421" x="4603750" y="3702050"/>
          <p14:tracePt t="68437" x="4673600" y="3702050"/>
          <p14:tracePt t="68454" x="4800600" y="3702050"/>
          <p14:tracePt t="68471" x="4902200" y="3702050"/>
          <p14:tracePt t="68487" x="5003800" y="3733800"/>
          <p14:tracePt t="68504" x="5035550" y="3771900"/>
          <p14:tracePt t="68521" x="5048250" y="3822700"/>
          <p14:tracePt t="68537" x="5048250" y="3892550"/>
          <p14:tracePt t="68554" x="5016500" y="3949700"/>
          <p14:tracePt t="68571" x="4965700" y="3987800"/>
          <p14:tracePt t="68587" x="4908550" y="4000500"/>
          <p14:tracePt t="68604" x="4838700" y="4000500"/>
          <p14:tracePt t="68621" x="4806950" y="3981450"/>
          <p14:tracePt t="68637" x="4794250" y="3924300"/>
          <p14:tracePt t="68654" x="4794250" y="3873500"/>
          <p14:tracePt t="68671" x="4794250" y="3822700"/>
          <p14:tracePt t="68687" x="4832350" y="3797300"/>
          <p14:tracePt t="68704" x="4902200" y="3784600"/>
          <p14:tracePt t="68721" x="4991100" y="3784600"/>
          <p14:tracePt t="68737" x="5041900" y="3784600"/>
          <p14:tracePt t="68754" x="5067300" y="3797300"/>
          <p14:tracePt t="68771" x="5067300" y="3810000"/>
          <p14:tracePt t="68787" x="5067300" y="3835400"/>
          <p14:tracePt t="68804" x="4991100" y="3873500"/>
          <p14:tracePt t="68821" x="4883150" y="3886200"/>
          <p14:tracePt t="68837" x="4819650" y="3886200"/>
          <p14:tracePt t="68854" x="4762500" y="3886200"/>
          <p14:tracePt t="68871" x="4705350" y="3886200"/>
          <p14:tracePt t="68887" x="4673600" y="3867150"/>
          <p14:tracePt t="68921" x="4667250" y="3860800"/>
          <p14:tracePt t="68937" x="4667250" y="3848100"/>
          <p14:tracePt t="68954" x="4673600" y="3822700"/>
          <p14:tracePt t="68971" x="4743450" y="3822700"/>
          <p14:tracePt t="68987" x="4876800" y="3822700"/>
          <p14:tracePt t="69004" x="5168900" y="3822700"/>
          <p14:tracePt t="69021" x="5480050" y="3822700"/>
          <p14:tracePt t="69038" x="5861050" y="3822700"/>
          <p14:tracePt t="69054" x="6343650" y="3822700"/>
          <p14:tracePt t="69071" x="6858000" y="3822700"/>
          <p14:tracePt t="69087" x="7308850" y="3822700"/>
          <p14:tracePt t="69104" x="7620000" y="3822700"/>
          <p14:tracePt t="69121" x="7816850" y="3822700"/>
          <p14:tracePt t="69138" x="7950200" y="3822700"/>
          <p14:tracePt t="69154" x="8026400" y="3822700"/>
          <p14:tracePt t="69171" x="8058150" y="3822700"/>
          <p14:tracePt t="69187" x="8077200" y="3822700"/>
          <p14:tracePt t="69204" x="8083550" y="3822700"/>
          <p14:tracePt t="69372" x="8058150" y="3822700"/>
          <p14:tracePt t="69389" x="7924800" y="3822700"/>
          <p14:tracePt t="69412" x="7569200" y="3822700"/>
          <p14:tracePt t="69422" x="7378700" y="3822700"/>
          <p14:tracePt t="69438" x="6858000" y="3822700"/>
          <p14:tracePt t="69454" x="6191250" y="3822700"/>
          <p14:tracePt t="69471" x="5588000" y="3822700"/>
          <p14:tracePt t="69488" x="5238750" y="3822700"/>
          <p14:tracePt t="69504" x="5156200" y="3816350"/>
          <p14:tracePt t="69521" x="5143500" y="3810000"/>
          <p14:tracePt t="69556" x="5149850" y="3790950"/>
          <p14:tracePt t="69571" x="5149850" y="3784600"/>
          <p14:tracePt t="69588" x="5194300" y="3752850"/>
          <p14:tracePt t="69604" x="5232400" y="3740150"/>
          <p14:tracePt t="69621" x="5276850" y="3733800"/>
          <p14:tracePt t="69638" x="5314950" y="3733800"/>
          <p14:tracePt t="69654" x="5378450" y="3733800"/>
          <p14:tracePt t="69671" x="5505450" y="3733800"/>
          <p14:tracePt t="69688" x="5715000" y="3759200"/>
          <p14:tracePt t="69704" x="6083300" y="3778250"/>
          <p14:tracePt t="69721" x="6553200" y="3778250"/>
          <p14:tracePt t="69738" x="7086600" y="3778250"/>
          <p14:tracePt t="69754" x="7499350" y="3778250"/>
          <p14:tracePt t="69771" x="7778750" y="3778250"/>
          <p14:tracePt t="69788" x="7956550" y="3778250"/>
          <p14:tracePt t="69805" x="7994650" y="3778250"/>
          <p14:tracePt t="69821" x="8032750" y="3778250"/>
          <p14:tracePt t="69838" x="8115300" y="3790950"/>
          <p14:tracePt t="69854" x="8216900" y="3803650"/>
          <p14:tracePt t="69871" x="8356600" y="3829050"/>
          <p14:tracePt t="69888" x="8515350" y="3841750"/>
          <p14:tracePt t="69904" x="8705850" y="3873500"/>
          <p14:tracePt t="69921" x="8864600" y="3898900"/>
          <p14:tracePt t="69938" x="8991600" y="3911600"/>
          <p14:tracePt t="69954" x="9029700" y="3924300"/>
          <p14:tracePt t="69971" x="9036050" y="3924300"/>
          <p14:tracePt t="71302" x="9048750" y="3924300"/>
          <p14:tracePt t="71309" x="9004300" y="3924300"/>
          <p14:tracePt t="71318" x="8788400" y="3924300"/>
          <p14:tracePt t="71326" x="8464550" y="3924300"/>
          <p14:tracePt t="71352" x="7042150" y="3924300"/>
          <p14:tracePt t="71390" x="5270500" y="4095750"/>
          <p14:tracePt t="71420" x="5156200" y="4121150"/>
          <p14:tracePt t="71510" x="5156200" y="4127500"/>
          <p14:tracePt t="71536" x="5162550" y="4140200"/>
          <p14:tracePt t="71606" x="5162550" y="4114800"/>
          <p14:tracePt t="71632" x="5092700" y="4000500"/>
          <p14:tracePt t="71648" x="5060950" y="3949700"/>
          <p14:tracePt t="71662" x="5048250" y="3911600"/>
          <p14:tracePt t="71672" x="5041900" y="3892550"/>
          <p14:tracePt t="71688" x="5041900" y="3879850"/>
          <p14:tracePt t="71705" x="5041900" y="3848100"/>
          <p14:tracePt t="71722" x="5041900" y="3841750"/>
          <p14:tracePt t="71738" x="5041900" y="3816350"/>
          <p14:tracePt t="71755" x="5041900" y="3797300"/>
          <p14:tracePt t="71772" x="5041900" y="3765550"/>
          <p14:tracePt t="71788" x="5041900" y="3759200"/>
          <p14:tracePt t="71805" x="5029200" y="3752850"/>
          <p14:tracePt t="71822" x="5016500" y="3746500"/>
          <p14:tracePt t="71860" x="5010150" y="3746500"/>
          <p14:tracePt t="74022" x="4991100" y="3746500"/>
          <p14:tracePt t="74049" x="4959350" y="3746500"/>
          <p14:tracePt t="74070" x="4933950" y="3746500"/>
          <p14:tracePt t="74085" x="4895850" y="3746500"/>
          <p14:tracePt t="74095" x="4876800" y="3746500"/>
          <p14:tracePt t="74106" x="4870450" y="3746500"/>
          <p14:tracePt t="74122" x="4857750" y="3746500"/>
          <p14:tracePt t="74139" x="4845050" y="3746500"/>
          <p14:tracePt t="74156" x="4806950" y="3752850"/>
          <p14:tracePt t="74172" x="4787900" y="3759200"/>
          <p14:tracePt t="74189" x="4762500" y="3784600"/>
          <p14:tracePt t="74206" x="4724400" y="3822700"/>
          <p14:tracePt t="74222" x="4699000" y="3873500"/>
          <p14:tracePt t="74239" x="4686300" y="3886200"/>
          <p14:tracePt t="74256" x="4679950" y="3905250"/>
          <p14:tracePt t="74272" x="4673600" y="3911600"/>
          <p14:tracePt t="74289" x="4660900" y="3924300"/>
          <p14:tracePt t="74306" x="4648200" y="3930650"/>
          <p14:tracePt t="74322" x="4603750" y="3943350"/>
          <p14:tracePt t="74339" x="4533900" y="3962400"/>
          <p14:tracePt t="74356" x="4381500" y="4006850"/>
          <p14:tracePt t="74372" x="4260850" y="4019550"/>
          <p14:tracePt t="74390" x="4108450" y="4051300"/>
          <p14:tracePt t="74417" x="3981450" y="4070350"/>
          <p14:tracePt t="74429" x="3930650" y="4083050"/>
          <p14:tracePt t="74440" x="3917950" y="4095750"/>
          <p14:tracePt t="74472" x="3905250" y="4095750"/>
          <p14:tracePt t="74489" x="3898900" y="4102100"/>
          <p14:tracePt t="74506" x="3892550" y="4108450"/>
          <p14:tracePt t="74534" x="3879850" y="4146550"/>
          <p14:tracePt t="74546" x="3879850" y="4159250"/>
          <p14:tracePt t="74558" x="3879850" y="4165600"/>
          <p14:tracePt t="74589" x="3879850" y="4171950"/>
          <p14:tracePt t="74644" x="3879850" y="4184650"/>
          <p14:tracePt t="74652" x="3879850" y="4216400"/>
          <p14:tracePt t="74660" x="3879850" y="4248150"/>
          <p14:tracePt t="74673" x="3886200" y="4298950"/>
          <p14:tracePt t="74689" x="3898900" y="4451350"/>
          <p14:tracePt t="74706" x="3898900" y="4686300"/>
          <p14:tracePt t="74722" x="3911600" y="4857750"/>
          <p14:tracePt t="74724" x="3911600" y="4889500"/>
          <p14:tracePt t="74747" x="3924300" y="4902200"/>
          <p14:tracePt t="74796" x="3924300" y="4870450"/>
          <p14:tracePt t="74804" x="3924300" y="4787900"/>
          <p14:tracePt t="74812" x="3924300" y="4705350"/>
          <p14:tracePt t="74823" x="3924300" y="4635500"/>
          <p14:tracePt t="74839" x="3924300" y="4502150"/>
          <p14:tracePt t="74856" x="3924300" y="4425950"/>
          <p14:tracePt t="74873" x="3924300" y="4413250"/>
          <p14:tracePt t="74924" x="3924300" y="4438650"/>
          <p14:tracePt t="74932" x="3924300" y="4521200"/>
          <p14:tracePt t="74940" x="3924300" y="4603750"/>
          <p14:tracePt t="74956" x="3937000" y="4756150"/>
          <p14:tracePt t="74973" x="3949700" y="4895850"/>
          <p14:tracePt t="74990" x="3962400" y="4984750"/>
          <p14:tracePt t="75006" x="3975100" y="5010150"/>
          <p14:tracePt t="75118" x="3975100" y="5003800"/>
          <p14:tracePt t="75144" x="3975100" y="4984750"/>
          <p14:tracePt t="75169" x="3975100" y="4972050"/>
          <p14:tracePt t="76366" x="4038600" y="4946650"/>
          <p14:tracePt t="76393" x="4400550" y="4813300"/>
          <p14:tracePt t="76406" x="4578350" y="4737100"/>
          <p14:tracePt t="76423" x="4794250" y="4622800"/>
          <p14:tracePt t="76440" x="5060950" y="4470400"/>
          <p14:tracePt t="76456" x="5257800" y="4318000"/>
          <p14:tracePt t="76473" x="5314950" y="4273550"/>
          <p14:tracePt t="76490" x="5321300" y="4254500"/>
          <p14:tracePt t="76613" x="5321300" y="4248150"/>
          <p14:tracePt t="76628" x="5302250" y="4248150"/>
          <p14:tracePt t="76642" x="5283200" y="4248150"/>
          <p14:tracePt t="76657" x="5264150" y="4254500"/>
          <p14:tracePt t="76673" x="5257800" y="4254500"/>
          <p14:tracePt t="76690" x="5245100" y="4260850"/>
          <p14:tracePt t="76706" x="5232400" y="4267200"/>
          <p14:tracePt t="76723" x="5194300" y="4292600"/>
          <p14:tracePt t="76740" x="5130800" y="4324350"/>
          <p14:tracePt t="76788" x="5130800" y="4330700"/>
          <p14:tracePt t="76828" x="5124450" y="4330700"/>
          <p14:tracePt t="76836" x="5124450" y="4337050"/>
          <p14:tracePt t="81726" x="5149850" y="4337050"/>
          <p14:tracePt t="81754" x="5321300" y="4248150"/>
          <p14:tracePt t="81779" x="5334000" y="4241800"/>
          <p14:tracePt t="81844" x="5334000" y="4235450"/>
          <p14:tracePt t="81852" x="5334000" y="4216400"/>
          <p14:tracePt t="81860" x="5334000" y="4210050"/>
          <p14:tracePt t="81884" x="5334000" y="4203700"/>
          <p14:tracePt t="81892" x="5327650" y="4203700"/>
          <p14:tracePt t="81908" x="5308600" y="4197350"/>
          <p14:tracePt t="81956" x="5302250" y="4197350"/>
          <p14:tracePt t="81964" x="5283200" y="4184650"/>
          <p14:tracePt t="81975" x="5270500" y="4146550"/>
          <p14:tracePt t="81991" x="5245100" y="4095750"/>
          <p14:tracePt t="82009" x="5175250" y="4019550"/>
          <p14:tracePt t="82037" x="5118100" y="3962400"/>
          <p14:tracePt t="82053" x="5092700" y="3943350"/>
          <p14:tracePt t="82064" x="5086350" y="3930650"/>
          <p14:tracePt t="82076" x="5067300" y="3924300"/>
          <p14:tracePt t="82091" x="5048250" y="3924300"/>
          <p14:tracePt t="82118" x="4997450" y="3924300"/>
          <p14:tracePt t="82136" x="4965700" y="3924300"/>
          <p14:tracePt t="82147" x="4959350" y="3924300"/>
          <p14:tracePt t="82158" x="4940300" y="3924300"/>
          <p14:tracePt t="82191" x="4933950" y="3924300"/>
          <p14:tracePt t="82208" x="4927600" y="3924300"/>
          <p14:tracePt t="82742" x="4921250" y="3917950"/>
          <p14:tracePt t="82767" x="4921250" y="3905250"/>
          <p14:tracePt t="82789" x="4933950" y="3905250"/>
          <p14:tracePt t="82950" x="4933950" y="3892550"/>
          <p14:tracePt t="82977" x="4933950" y="3879850"/>
          <p14:tracePt t="83000" x="4933950" y="3873500"/>
          <p14:tracePt t="83015" x="4933950" y="3867150"/>
          <p14:tracePt t="83044" x="4927600" y="3867150"/>
          <p14:tracePt t="83060" x="4921250" y="3867150"/>
          <p14:tracePt t="83566" x="4933950" y="3867150"/>
          <p14:tracePt t="83593" x="5048250" y="3886200"/>
          <p14:tracePt t="83609" x="5200650" y="3898900"/>
          <p14:tracePt t="83625" x="5454650" y="3930650"/>
          <p14:tracePt t="83642" x="5772150" y="3930650"/>
          <p14:tracePt t="83659" x="6045200" y="3930650"/>
          <p14:tracePt t="83675" x="6197600" y="3930650"/>
          <p14:tracePt t="83692" x="6254750" y="3930650"/>
          <p14:tracePt t="83789" x="6248400" y="3930650"/>
          <p14:tracePt t="83807" x="6184900" y="3924300"/>
          <p14:tracePt t="83819" x="6165850" y="3924300"/>
          <p14:tracePt t="83827" x="6140450" y="3924300"/>
          <p14:tracePt t="83842" x="6089650" y="3911600"/>
          <p14:tracePt t="83859" x="6064250" y="3911600"/>
          <p14:tracePt t="83875" x="6019800" y="3911600"/>
          <p14:tracePt t="83892" x="5962650" y="3911600"/>
          <p14:tracePt t="83909" x="5924550" y="3911600"/>
          <p14:tracePt t="83926" x="5886450" y="3911600"/>
          <p14:tracePt t="83942" x="5873750" y="3905250"/>
          <p14:tracePt t="83959" x="5861050" y="3905250"/>
          <p14:tracePt t="83975" x="5854700" y="3905250"/>
          <p14:tracePt t="83992" x="5848350" y="3905250"/>
          <p14:tracePt t="84009" x="5842000" y="3905250"/>
          <p14:tracePt t="84025" x="5829300" y="3898900"/>
          <p14:tracePt t="84042" x="5803900" y="3898900"/>
          <p14:tracePt t="84059" x="5765800" y="3879850"/>
          <p14:tracePt t="84075" x="5746750" y="3879850"/>
          <p14:tracePt t="84092" x="5702300" y="3879850"/>
          <p14:tracePt t="84109" x="5683250" y="3879850"/>
          <p14:tracePt t="84270" x="5676900" y="3879850"/>
          <p14:tracePt t="84291" x="5670550" y="3873500"/>
          <p14:tracePt t="84307" x="5657850" y="3867150"/>
          <p14:tracePt t="84320" x="5651500" y="3867150"/>
          <p14:tracePt t="84332" x="5645150" y="3867150"/>
          <p14:tracePt t="84380" x="5638800" y="3867150"/>
          <p14:tracePt t="84934" x="5645150" y="3867150"/>
          <p14:tracePt t="84962" x="5651500" y="3867150"/>
          <p14:tracePt t="85062" x="5651500" y="3873500"/>
          <p14:tracePt t="85088" x="5651500" y="3886200"/>
          <p14:tracePt t="85107" x="5651500" y="3892550"/>
          <p14:tracePt t="85270" x="5626100" y="3892550"/>
          <p14:tracePt t="85298" x="5461000" y="3892550"/>
          <p14:tracePt t="85313" x="5321300" y="3892550"/>
          <p14:tracePt t="85326" x="5187950" y="3892550"/>
          <p14:tracePt t="85342" x="5118100" y="3892550"/>
          <p14:tracePt t="85359" x="5086350" y="3892550"/>
          <p14:tracePt t="85437" x="5086350" y="3886200"/>
          <p14:tracePt t="85460" x="5111750" y="3886200"/>
          <p14:tracePt t="85474" x="5143500" y="3886200"/>
          <p14:tracePt t="85488" x="5213350" y="3886200"/>
          <p14:tracePt t="85503" x="5283200" y="3886200"/>
          <p14:tracePt t="85517" x="5321300" y="3886200"/>
          <p14:tracePt t="85597" x="5308600" y="3886200"/>
          <p14:tracePt t="85615" x="5257800" y="3886200"/>
          <p14:tracePt t="85639" x="5118100" y="3905250"/>
          <p14:tracePt t="85648" x="5073650" y="3917950"/>
          <p14:tracePt t="85659" x="5060950" y="3917950"/>
          <p14:tracePt t="85676" x="5022850" y="3924300"/>
          <p14:tracePt t="85767" x="5054600" y="3937000"/>
          <p14:tracePt t="85793" x="5143500" y="3949700"/>
          <p14:tracePt t="85809" x="5162550" y="3949700"/>
          <p14:tracePt t="85877" x="5124450" y="3968750"/>
          <p14:tracePt t="85895" x="5035550" y="4006850"/>
          <p14:tracePt t="85909" x="4883150" y="4127500"/>
          <p14:tracePt t="85926" x="4673600" y="4267200"/>
          <p14:tracePt t="85943" x="4584700" y="4337050"/>
          <p14:tracePt t="85959" x="4533900" y="4381500"/>
          <p14:tracePt t="85976" x="4521200" y="4394200"/>
          <p14:tracePt t="85993" x="4521200" y="4400550"/>
          <p14:tracePt t="86009" x="4521200" y="4432300"/>
          <p14:tracePt t="86026" x="4578350" y="4457700"/>
          <p14:tracePt t="86043" x="4679950" y="4470400"/>
          <p14:tracePt t="86059" x="4768850" y="4470400"/>
          <p14:tracePt t="86076" x="4806950" y="4470400"/>
          <p14:tracePt t="86093" x="4813300" y="4470400"/>
          <p14:tracePt t="86148" x="4800600" y="4470400"/>
          <p14:tracePt t="86156" x="4794250" y="4470400"/>
          <p14:tracePt t="86164" x="4775200" y="4470400"/>
          <p14:tracePt t="86176" x="4756150" y="4470400"/>
          <p14:tracePt t="86193" x="4743450" y="4470400"/>
          <p14:tracePt t="86209" x="4724400" y="4470400"/>
          <p14:tracePt t="86294" x="4724400" y="4464050"/>
          <p14:tracePt t="86321" x="4724400" y="4451350"/>
          <p14:tracePt t="86337" x="4724400" y="4445000"/>
          <p14:tracePt t="86348" x="4737100" y="4432300"/>
          <p14:tracePt t="86360" x="4749800" y="4425950"/>
          <p14:tracePt t="86376" x="4768850" y="4413250"/>
          <p14:tracePt t="86393" x="4813300" y="4413250"/>
          <p14:tracePt t="86409" x="4826000" y="4413250"/>
          <p14:tracePt t="86426" x="4845050" y="4413250"/>
          <p14:tracePt t="86443" x="4851400" y="4413250"/>
          <p14:tracePt t="86459" x="4883150" y="4432300"/>
          <p14:tracePt t="86476" x="4921250" y="4470400"/>
          <p14:tracePt t="86493" x="4940300" y="4495800"/>
          <p14:tracePt t="86509" x="4946650" y="4502150"/>
          <p14:tracePt t="86572" x="4953000" y="4502150"/>
          <p14:tracePt t="86580" x="4959350" y="4489450"/>
          <p14:tracePt t="86593" x="4959350" y="4470400"/>
          <p14:tracePt t="86610" x="4978400" y="4425950"/>
          <p14:tracePt t="86626" x="4978400" y="4413250"/>
          <p14:tracePt t="86643" x="4991100" y="4394200"/>
          <p14:tracePt t="86660" x="4991100" y="4375150"/>
          <p14:tracePt t="86676" x="4991100" y="4362450"/>
          <p14:tracePt t="86740" x="4997450" y="4362450"/>
          <p14:tracePt t="86764" x="4997450" y="4356100"/>
          <p14:tracePt t="86781" x="5003800" y="4343400"/>
          <p14:tracePt t="86804" x="5003800" y="4324350"/>
          <p14:tracePt t="86812" x="5003800" y="4318000"/>
          <p14:tracePt t="86826" x="5016500" y="4305300"/>
          <p14:tracePt t="86843" x="5022850" y="4292600"/>
          <p14:tracePt t="86860" x="5029200" y="4273550"/>
          <p14:tracePt t="86900" x="5029200" y="4267200"/>
          <p14:tracePt t="86974" x="5048250" y="4273550"/>
          <p14:tracePt t="87002" x="5060950" y="4330700"/>
          <p14:tracePt t="87026" x="5105400" y="4381500"/>
          <p14:tracePt t="87044" x="5111750" y="4387850"/>
          <p14:tracePt t="87060" x="5124450" y="4387850"/>
          <p14:tracePt t="87076" x="5130800" y="4387850"/>
          <p14:tracePt t="87110" x="5137150" y="4387850"/>
          <p14:tracePt t="87132" x="5143500" y="4387850"/>
          <p14:tracePt t="87143" x="5149850" y="4381500"/>
          <p14:tracePt t="87160" x="5149850" y="4375150"/>
          <p14:tracePt t="87176" x="5156200" y="4356100"/>
          <p14:tracePt t="87193" x="5156200" y="4349750"/>
          <p14:tracePt t="87210" x="5156200" y="4337050"/>
          <p14:tracePt t="87226" x="5156200" y="4324350"/>
          <p14:tracePt t="87243" x="5143500" y="4292600"/>
          <p14:tracePt t="87260" x="5105400" y="4254500"/>
          <p14:tracePt t="87276" x="5080000" y="4222750"/>
          <p14:tracePt t="87293" x="5067300" y="4197350"/>
          <p14:tracePt t="87310" x="5060950" y="4171950"/>
          <p14:tracePt t="87326" x="5060950" y="4121150"/>
          <p14:tracePt t="87343" x="5048250" y="4064000"/>
          <p14:tracePt t="87360" x="5035550" y="4025900"/>
          <p14:tracePt t="87376" x="5029200" y="3981450"/>
          <p14:tracePt t="87393" x="5029200" y="3968750"/>
          <p14:tracePt t="87410" x="5029200" y="3962400"/>
          <p14:tracePt t="87440" x="5029200" y="3943350"/>
          <p14:tracePt t="87456" x="5029200" y="3937000"/>
          <p14:tracePt t="87476" x="5016500" y="3924300"/>
          <p14:tracePt t="87493" x="5010150" y="3911600"/>
          <p14:tracePt t="87510" x="4991100" y="3898900"/>
          <p14:tracePt t="87527" x="4984750" y="3892550"/>
          <p14:tracePt t="87555" x="4978400" y="3892550"/>
          <p14:tracePt t="87572" x="4978400" y="3886200"/>
          <p14:tracePt t="88524" x="4984750" y="3879850"/>
          <p14:tracePt t="88535" x="4991100" y="3873500"/>
          <p14:tracePt t="88546" x="4997450" y="3873500"/>
          <p14:tracePt t="88560" x="5041900" y="3873500"/>
          <p14:tracePt t="88577" x="5124450" y="3860800"/>
          <p14:tracePt t="88594" x="5264150" y="3835400"/>
          <p14:tracePt t="88610" x="5461000" y="3803650"/>
          <p14:tracePt t="88627" x="5651500" y="3784600"/>
          <p14:tracePt t="88643" x="5842000" y="3746500"/>
          <p14:tracePt t="88660" x="5911850" y="3733800"/>
          <p14:tracePt t="88677" x="5943600" y="3733800"/>
          <p14:tracePt t="88694" x="5956300" y="3721100"/>
          <p14:tracePt t="88710" x="6000750" y="3721100"/>
          <p14:tracePt t="88727" x="6064250" y="3721100"/>
          <p14:tracePt t="88744" x="6127750" y="3740150"/>
          <p14:tracePt t="88761" x="6203950" y="3765550"/>
          <p14:tracePt t="88765" x="6248400" y="3784600"/>
          <p14:tracePt t="88792" x="6318250" y="3822700"/>
          <p14:tracePt t="88808" x="6356350" y="3848100"/>
          <p14:tracePt t="88819" x="6362700" y="3854450"/>
          <p14:tracePt t="88843" x="6375400" y="3867150"/>
          <p14:tracePt t="88868" x="6381750" y="3873500"/>
          <p14:tracePt t="88990" x="6375400" y="3873500"/>
          <p14:tracePt t="89016" x="6350000" y="3873500"/>
          <p14:tracePt t="89039" x="6305550" y="3873500"/>
          <p14:tracePt t="89056" x="6273800" y="3873500"/>
          <p14:tracePt t="89067" x="6248400" y="3873500"/>
          <p14:tracePt t="89078" x="6216650" y="3873500"/>
          <p14:tracePt t="89094" x="6191250" y="3873500"/>
          <p14:tracePt t="89110" x="6172200" y="3873500"/>
          <p14:tracePt t="89127" x="6165850" y="3873500"/>
          <p14:tracePt t="89190" x="6159500" y="3873500"/>
          <p14:tracePt t="89216" x="6153150" y="3867150"/>
          <p14:tracePt t="89260" x="6146800" y="3867150"/>
          <p14:tracePt t="89292" x="6140450" y="3867150"/>
          <p14:tracePt t="89308" x="6140450" y="3860800"/>
          <p14:tracePt t="89358" x="6140450" y="3854450"/>
          <p14:tracePt t="89384" x="6140450" y="3848100"/>
          <p14:tracePt t="89478" x="6134100" y="3841750"/>
          <p14:tracePt t="89505" x="6076950" y="3911600"/>
          <p14:tracePt t="89523" x="6019800" y="4006850"/>
          <p14:tracePt t="89534" x="5943600" y="4140200"/>
          <p14:tracePt t="89544" x="5911850" y="4210050"/>
          <p14:tracePt t="89560" x="5822950" y="4330700"/>
          <p14:tracePt t="89577" x="5778500" y="4413250"/>
          <p14:tracePt t="89594" x="5753100" y="4432300"/>
          <p14:tracePt t="89610" x="5721350" y="4451350"/>
          <p14:tracePt t="89627" x="5695950" y="4464050"/>
          <p14:tracePt t="89644" x="5645150" y="4470400"/>
          <p14:tracePt t="89660" x="5626100" y="4483100"/>
          <p14:tracePt t="89677" x="5619750" y="4483100"/>
          <p14:tracePt t="90845" x="5638800" y="4483100"/>
          <p14:tracePt t="90856" x="5657850" y="4483100"/>
          <p14:tracePt t="90864" x="5670550" y="4476750"/>
          <p14:tracePt t="90877" x="5740400" y="4457700"/>
          <p14:tracePt t="90895" x="5835650" y="4425950"/>
          <p14:tracePt t="90922" x="5988050" y="4349750"/>
          <p14:tracePt t="90934" x="6134100" y="4273550"/>
          <p14:tracePt t="90945" x="6235700" y="4229100"/>
          <p14:tracePt t="90961" x="6457950" y="4121150"/>
          <p14:tracePt t="90978" x="6686550" y="4019550"/>
          <p14:tracePt t="90994" x="6870700" y="3937000"/>
          <p14:tracePt t="91011" x="7023100" y="3873500"/>
          <p14:tracePt t="91027" x="7131050" y="3822700"/>
          <p14:tracePt t="91044" x="7181850" y="3810000"/>
          <p14:tracePt t="91061" x="7251700" y="3797300"/>
          <p14:tracePt t="91078" x="7340600" y="3784600"/>
          <p14:tracePt t="91094" x="7410450" y="3771900"/>
          <p14:tracePt t="91111" x="7454900" y="3759200"/>
          <p14:tracePt t="91128" x="7473950" y="3759200"/>
          <p14:tracePt t="91144" x="7480300" y="3759200"/>
          <p14:tracePt t="91161" x="7493000" y="3759200"/>
          <p14:tracePt t="91178" x="7524750" y="3759200"/>
          <p14:tracePt t="91194" x="7550150" y="3765550"/>
          <p14:tracePt t="91211" x="7556500" y="3771900"/>
          <p14:tracePt t="91244" x="7562850" y="3778250"/>
          <p14:tracePt t="91261" x="7512050" y="3803650"/>
          <p14:tracePt t="91278" x="7416800" y="3816350"/>
          <p14:tracePt t="91294" x="7366000" y="3829050"/>
          <p14:tracePt t="91311" x="7340600" y="3841750"/>
          <p14:tracePt t="91328" x="7334250" y="3854450"/>
          <p14:tracePt t="91380" x="7334250" y="3867150"/>
          <p14:tracePt t="91388" x="7372350" y="3879850"/>
          <p14:tracePt t="91396" x="7410450" y="3879850"/>
          <p14:tracePt t="91411" x="7448550" y="3879850"/>
          <p14:tracePt t="91428" x="7518400" y="3892550"/>
          <p14:tracePt t="91444" x="7550150" y="3892550"/>
          <p14:tracePt t="91461" x="7556500" y="3892550"/>
          <p14:tracePt t="91478" x="7562850" y="3892550"/>
          <p14:tracePt t="91494" x="7569200" y="3892550"/>
          <p14:tracePt t="91511" x="7575550" y="3886200"/>
          <p14:tracePt t="91528" x="7594600" y="3873500"/>
          <p14:tracePt t="91544" x="7607300" y="3860800"/>
          <p14:tracePt t="91561" x="7626350" y="3854450"/>
          <p14:tracePt t="91578" x="7639050" y="3841750"/>
          <p14:tracePt t="91594" x="7658100" y="3835400"/>
          <p14:tracePt t="91611" x="7689850" y="3835400"/>
          <p14:tracePt t="91628" x="7772400" y="3822700"/>
          <p14:tracePt t="91644" x="7848600" y="3822700"/>
          <p14:tracePt t="91661" x="7912100" y="3822700"/>
          <p14:tracePt t="91678" x="7956550" y="3822700"/>
          <p14:tracePt t="91694" x="7981950" y="3822700"/>
          <p14:tracePt t="91821" x="7988300" y="3822700"/>
          <p14:tracePt t="91836" x="8007350" y="3822700"/>
          <p14:tracePt t="91845" x="8020050" y="3822700"/>
          <p14:tracePt t="91861" x="8039100" y="3822700"/>
          <p14:tracePt t="91878" x="8051800" y="3829050"/>
          <p14:tracePt t="91894" x="8083550" y="3835400"/>
          <p14:tracePt t="91911" x="8108950" y="3848100"/>
          <p14:tracePt t="91928" x="8115300" y="3848100"/>
          <p14:tracePt t="91980" x="8115300" y="3867150"/>
          <p14:tracePt t="91988" x="8108950" y="3892550"/>
          <p14:tracePt t="91996" x="8070850" y="3905250"/>
          <p14:tracePt t="92011" x="8032750" y="3917950"/>
          <p14:tracePt t="92028" x="7931150" y="3930650"/>
          <p14:tracePt t="92045" x="7912100" y="3930650"/>
          <p14:tracePt t="92100" x="7924800" y="3930650"/>
          <p14:tracePt t="92112" x="7931150" y="3930650"/>
          <p14:tracePt t="92128" x="7956550" y="3924300"/>
          <p14:tracePt t="92430" x="7937500" y="3924300"/>
          <p14:tracePt t="92449" x="7823200" y="3911600"/>
          <p14:tracePt t="92463" x="7683500" y="3911600"/>
          <p14:tracePt t="92478" x="7531100" y="3911600"/>
          <p14:tracePt t="92495" x="7404100" y="3911600"/>
          <p14:tracePt t="92511" x="7340600" y="3911600"/>
          <p14:tracePt t="92528" x="7321550" y="3911600"/>
          <p14:tracePt t="92545" x="7315200" y="3911600"/>
          <p14:tracePt t="92588" x="7308850" y="3911600"/>
          <p14:tracePt t="92596" x="7302500" y="3911600"/>
          <p14:tracePt t="92612" x="7289800" y="3911600"/>
          <p14:tracePt t="92628" x="7245350" y="3886200"/>
          <p14:tracePt t="92645" x="7118350" y="3873500"/>
          <p14:tracePt t="92661" x="6959600" y="3873500"/>
          <p14:tracePt t="92678" x="6819900" y="3873500"/>
          <p14:tracePt t="92695" x="6750050" y="3873500"/>
          <p14:tracePt t="92712" x="6743700" y="3873500"/>
          <p14:tracePt t="92844" x="6743700" y="3867150"/>
          <p14:tracePt t="92852" x="6750050" y="3867150"/>
          <p14:tracePt t="92861" x="6794500" y="3867150"/>
          <p14:tracePt t="92878" x="6927850" y="3867150"/>
          <p14:tracePt t="92895" x="7080250" y="3867150"/>
          <p14:tracePt t="92912" x="7232650" y="3867150"/>
          <p14:tracePt t="92928" x="7346950" y="3867150"/>
          <p14:tracePt t="92945" x="7404100" y="3867150"/>
          <p14:tracePt t="92962" x="7410450" y="3867150"/>
          <p14:tracePt t="93069" x="7416800" y="3867150"/>
          <p14:tracePt t="93097" x="7454900" y="3867150"/>
          <p14:tracePt t="93118" x="7486650" y="3867150"/>
          <p14:tracePt t="93133" x="7499350" y="3867150"/>
          <p14:tracePt t="93421" x="7512050" y="3867150"/>
          <p14:tracePt t="93444" x="7404100" y="3873500"/>
          <p14:tracePt t="93465" x="7245350" y="3898900"/>
          <p14:tracePt t="93479" x="7112000" y="3911600"/>
          <p14:tracePt t="93495" x="6991350" y="3924300"/>
          <p14:tracePt t="93512" x="6921500" y="3937000"/>
          <p14:tracePt t="93528" x="6896100" y="3937000"/>
          <p14:tracePt t="93545" x="6883400" y="3937000"/>
          <p14:tracePt t="93562" x="6870700" y="3930650"/>
          <p14:tracePt t="93578" x="6858000" y="3892550"/>
          <p14:tracePt t="93595" x="6845300" y="3854450"/>
          <p14:tracePt t="93612" x="6832600" y="3841750"/>
          <p14:tracePt t="93629" x="6832600" y="3829050"/>
          <p14:tracePt t="93652" x="6813550" y="3822700"/>
          <p14:tracePt t="93665" x="6800850" y="3816350"/>
          <p14:tracePt t="94301" x="6800850" y="3822700"/>
          <p14:tracePt t="94314" x="6800850" y="3829050"/>
          <p14:tracePt t="94330" x="6800850" y="3835400"/>
          <p14:tracePt t="94345" x="6807200" y="3848100"/>
          <p14:tracePt t="94378" x="6807200" y="3860800"/>
          <p14:tracePt t="94428" x="6819900" y="3867150"/>
          <p14:tracePt t="94476" x="6826250" y="3873500"/>
          <p14:tracePt t="94500" x="6832600" y="3879850"/>
          <p14:tracePt t="94524" x="6838950" y="3879850"/>
          <p14:tracePt t="94540" x="6845300" y="3879850"/>
          <p14:tracePt t="95286" x="6851650" y="3892550"/>
          <p14:tracePt t="95308" x="6813550" y="3937000"/>
          <p14:tracePt t="95325" x="6750050" y="3987800"/>
          <p14:tracePt t="95337" x="6654800" y="4051300"/>
          <p14:tracePt t="95345" x="6502400" y="4159250"/>
          <p14:tracePt t="95362" x="6229350" y="4375150"/>
          <p14:tracePt t="95379" x="6102350" y="4495800"/>
          <p14:tracePt t="95396" x="6076950" y="4540250"/>
          <p14:tracePt t="95734" x="6089650" y="4540250"/>
          <p14:tracePt t="95762" x="6089650" y="4533900"/>
          <p14:tracePt t="95780" x="6096000" y="4521200"/>
          <p14:tracePt t="95900" x="6108700" y="4514850"/>
          <p14:tracePt t="95925" x="6115050" y="4508500"/>
          <p14:tracePt t="95938" x="6115050" y="4502150"/>
          <p14:tracePt t="95953" x="6134100" y="4495800"/>
          <p14:tracePt t="95962" x="6140450" y="4489450"/>
          <p14:tracePt t="95979" x="6159500" y="4476750"/>
          <p14:tracePt t="95996" x="6184900" y="4451350"/>
          <p14:tracePt t="96012" x="6191250" y="4438650"/>
          <p14:tracePt t="96029" x="6197600" y="4425950"/>
          <p14:tracePt t="96494" x="6216650" y="4413250"/>
          <p14:tracePt t="96521" x="6254750" y="4413250"/>
          <p14:tracePt t="96542" x="6286500" y="4413250"/>
          <p14:tracePt t="96553" x="6292850" y="4413250"/>
          <p14:tracePt t="96563" x="6305550" y="4413250"/>
          <p14:tracePt t="96579" x="6311900" y="4413250"/>
          <p14:tracePt t="96596" x="6318250" y="4413250"/>
          <p14:tracePt t="96654" x="6330950" y="4406900"/>
          <p14:tracePt t="96678" x="6337300" y="4406900"/>
          <p14:tracePt t="96692" x="6343650" y="4406900"/>
          <p14:tracePt t="96705" x="6350000" y="4406900"/>
          <p14:tracePt t="96853" x="6369050" y="4400550"/>
          <p14:tracePt t="96868" x="6369050" y="4394200"/>
          <p14:tracePt t="96876" x="6369050" y="4387850"/>
          <p14:tracePt t="96884" x="6375400" y="4381500"/>
          <p14:tracePt t="96896" x="6375400" y="4375150"/>
          <p14:tracePt t="96913" x="6381750" y="4362450"/>
          <p14:tracePt t="96940" x="6381750" y="4349750"/>
          <p14:tracePt t="96948" x="6381750" y="4343400"/>
          <p14:tracePt t="96963" x="6394450" y="4337050"/>
          <p14:tracePt t="96979" x="6407150" y="4311650"/>
          <p14:tracePt t="96996" x="6419850" y="4279900"/>
          <p14:tracePt t="97013" x="6432550" y="4260850"/>
          <p14:tracePt t="97030" x="6445250" y="4248150"/>
          <p14:tracePt t="97046" x="6451600" y="4235450"/>
          <p14:tracePt t="97063" x="6451600" y="4229100"/>
          <p14:tracePt t="97079" x="6457950" y="4216400"/>
          <p14:tracePt t="97124" x="6464300" y="4216400"/>
          <p14:tracePt t="97140" x="6470650" y="4216400"/>
          <p14:tracePt t="97156" x="6477000" y="4216400"/>
          <p14:tracePt t="97164" x="6489700" y="4216400"/>
          <p14:tracePt t="97179" x="6508750" y="4216400"/>
          <p14:tracePt t="97196" x="6527800" y="4229100"/>
          <p14:tracePt t="97213" x="6584950" y="4235450"/>
          <p14:tracePt t="97229" x="6642100" y="4248150"/>
          <p14:tracePt t="97246" x="6667500" y="4260850"/>
          <p14:tracePt t="97263" x="6680200" y="4260850"/>
          <p14:tracePt t="97296" x="6680200" y="4267200"/>
          <p14:tracePt t="97556" x="6673850" y="4267200"/>
          <p14:tracePt t="97580" x="6667500" y="4267200"/>
          <p14:tracePt t="97604" x="6661150" y="4267200"/>
          <p14:tracePt t="97620" x="6648450" y="4267200"/>
          <p14:tracePt t="97628" x="6642100" y="4267200"/>
          <p14:tracePt t="97644" x="6635750" y="4267200"/>
          <p14:tracePt t="97652" x="6629400" y="4267200"/>
          <p14:tracePt t="97663" x="6616700" y="4267200"/>
          <p14:tracePt t="97680" x="6604000" y="4267200"/>
          <p14:tracePt t="97696" x="6584950" y="4267200"/>
          <p14:tracePt t="97713" x="6565900" y="4254500"/>
          <p14:tracePt t="97730" x="6553200" y="4254500"/>
          <p14:tracePt t="97746" x="6546850" y="4254500"/>
          <p14:tracePt t="97763" x="6534150" y="4254500"/>
          <p14:tracePt t="98092" x="6546850" y="4273550"/>
          <p14:tracePt t="98100" x="6565900" y="4292600"/>
          <p14:tracePt t="98113" x="6584950" y="4298950"/>
          <p14:tracePt t="98130" x="6629400" y="4324350"/>
          <p14:tracePt t="98146" x="6648450" y="4337050"/>
          <p14:tracePt t="98163" x="6654800" y="4337050"/>
          <p14:tracePt t="98196" x="6661150" y="4337050"/>
          <p14:tracePt t="98213" x="6673850" y="4337050"/>
          <p14:tracePt t="98268" x="6680200" y="4337050"/>
          <p14:tracePt t="98276" x="6686550" y="4337050"/>
          <p14:tracePt t="98292" x="6692900" y="4337050"/>
          <p14:tracePt t="98300" x="6705600" y="4337050"/>
          <p14:tracePt t="98313" x="6711950" y="4337050"/>
          <p14:tracePt t="98356" x="6718300" y="4337050"/>
          <p14:tracePt t="98372" x="6731000" y="4337050"/>
          <p14:tracePt t="98380" x="6750050" y="4337050"/>
          <p14:tracePt t="98388" x="6769100" y="4337050"/>
          <p14:tracePt t="98396" x="6813550" y="4337050"/>
          <p14:tracePt t="98413" x="6896100" y="4337050"/>
          <p14:tracePt t="98430" x="7105650" y="4273550"/>
          <p14:tracePt t="98447" x="7372350" y="4197350"/>
          <p14:tracePt t="98463" x="7550150" y="4089400"/>
          <p14:tracePt t="98480" x="7607300" y="4025900"/>
          <p14:tracePt t="98497" x="7620000" y="3994150"/>
          <p14:tracePt t="98513" x="7620000" y="3943350"/>
          <p14:tracePt t="98530" x="7620000" y="3911600"/>
          <p14:tracePt t="98547" x="7620000" y="3905250"/>
          <p14:tracePt t="98628" x="7651750" y="3905250"/>
          <p14:tracePt t="98636" x="7702550" y="3905250"/>
          <p14:tracePt t="98646" x="7753350" y="3905250"/>
          <p14:tracePt t="98663" x="7886700" y="3886200"/>
          <p14:tracePt t="98680" x="7994650" y="3873500"/>
          <p14:tracePt t="98697" x="8051800" y="3867150"/>
          <p14:tracePt t="98713" x="8064500" y="3854450"/>
          <p14:tracePt t="98747" x="8070850" y="3848100"/>
          <p14:tracePt t="98916" x="8045450" y="3848100"/>
          <p14:tracePt t="98924" x="8007350" y="3848100"/>
          <p14:tracePt t="98932" x="7956550" y="3848100"/>
          <p14:tracePt t="98947" x="7893050" y="3848100"/>
          <p14:tracePt t="98963" x="7715250" y="3848100"/>
          <p14:tracePt t="98980" x="7600950" y="3848100"/>
          <p14:tracePt t="98997" x="7550150" y="3848100"/>
          <p14:tracePt t="99013" x="7531100" y="3848100"/>
          <p14:tracePt t="99132" x="7524750" y="3841750"/>
          <p14:tracePt t="99204" x="7518400" y="3841750"/>
          <p14:tracePt t="99220" x="7505700" y="3841750"/>
          <p14:tracePt t="99228" x="7499350" y="3841750"/>
          <p14:tracePt t="99324" x="7493000" y="3835400"/>
          <p14:tracePt t="99340" x="7531100" y="3822700"/>
          <p14:tracePt t="99368" x="7696200" y="3810000"/>
          <p14:tracePt t="99380" x="7785100" y="3797300"/>
          <p14:tracePt t="99397" x="7829550" y="3784600"/>
          <p14:tracePt t="99413" x="7848600" y="3784600"/>
          <p14:tracePt t="99430" x="7861300" y="3778250"/>
          <p14:tracePt t="99447" x="7867650" y="3778250"/>
          <p14:tracePt t="99464" x="7893050" y="3778250"/>
          <p14:tracePt t="99480" x="7931150" y="3778250"/>
          <p14:tracePt t="99497" x="7981950" y="3778250"/>
          <p14:tracePt t="99514" x="8013700" y="3778250"/>
          <p14:tracePt t="99530" x="8083550" y="3778250"/>
          <p14:tracePt t="99547" x="8115300" y="3790950"/>
          <p14:tracePt t="99563" x="8166100" y="3803650"/>
          <p14:tracePt t="99604" x="8172450" y="3803650"/>
          <p14:tracePt t="100140" x="8166100" y="3810000"/>
          <p14:tracePt t="100148" x="8159750" y="3810000"/>
          <p14:tracePt t="100156" x="8147050" y="3816350"/>
          <p14:tracePt t="100164" x="8140700" y="3816350"/>
          <p14:tracePt t="100180" x="8108950" y="3835400"/>
          <p14:tracePt t="100197" x="8058150" y="3848100"/>
          <p14:tracePt t="100214" x="7950200" y="3892550"/>
          <p14:tracePt t="100230" x="7848600" y="3917950"/>
          <p14:tracePt t="100247" x="7702550" y="3987800"/>
          <p14:tracePt t="100264" x="7594600" y="4057650"/>
          <p14:tracePt t="100280" x="7486650" y="4108450"/>
          <p14:tracePt t="100297" x="7410450" y="4159250"/>
          <p14:tracePt t="100314" x="7359650" y="4191000"/>
          <p14:tracePt t="100330" x="7346950" y="4197350"/>
          <p14:tracePt t="100347" x="7334250" y="4197350"/>
          <p14:tracePt t="100364" x="7315200" y="4197350"/>
          <p14:tracePt t="100380" x="7302500" y="4197350"/>
          <p14:tracePt t="100397" x="7270750" y="4210050"/>
          <p14:tracePt t="100414" x="7219950" y="4222750"/>
          <p14:tracePt t="100430" x="7118350" y="4235450"/>
          <p14:tracePt t="100447" x="6978650" y="4248150"/>
          <p14:tracePt t="100464" x="6877050" y="4260850"/>
          <p14:tracePt t="100480" x="6845300" y="4273550"/>
          <p14:tracePt t="100497" x="6838950" y="4273550"/>
          <p14:tracePt t="100580" x="6832600" y="4273550"/>
          <p14:tracePt t="100588" x="6832600" y="4279900"/>
          <p14:tracePt t="100597" x="6826250" y="4292600"/>
          <p14:tracePt t="100614" x="6826250" y="4318000"/>
          <p14:tracePt t="100630" x="6826250" y="4368800"/>
          <p14:tracePt t="100647" x="6813550" y="4438650"/>
          <p14:tracePt t="100664" x="6813550" y="4489450"/>
          <p14:tracePt t="100680" x="6813550" y="4521200"/>
          <p14:tracePt t="100796" x="6813550" y="4514850"/>
          <p14:tracePt t="100812" x="6813550" y="4502150"/>
          <p14:tracePt t="100828" x="6807200" y="4502150"/>
          <p14:tracePt t="100956" x="6807200" y="4489450"/>
          <p14:tracePt t="100964" x="6807200" y="4483100"/>
          <p14:tracePt t="100972" x="6807200" y="4476750"/>
          <p14:tracePt t="100988" x="6807200" y="4470400"/>
          <p14:tracePt t="101012" x="6807200" y="4451350"/>
          <p14:tracePt t="101028" x="6813550" y="4445000"/>
          <p14:tracePt t="101036" x="6832600" y="4445000"/>
          <p14:tracePt t="101047" x="6851650" y="4445000"/>
          <p14:tracePt t="101064" x="6889750" y="4445000"/>
          <p14:tracePt t="101081" x="6946900" y="4432300"/>
          <p14:tracePt t="101097" x="6985000" y="4432300"/>
          <p14:tracePt t="101114" x="7010400" y="4425950"/>
          <p14:tracePt t="101131" x="7029450" y="4425950"/>
          <p14:tracePt t="101147" x="7042150" y="4425950"/>
          <p14:tracePt t="101164" x="7054850" y="4425950"/>
          <p14:tracePt t="101181" x="7067550" y="4425950"/>
          <p14:tracePt t="101276" x="7073900" y="4425950"/>
          <p14:tracePt t="101300" x="7080250" y="4425950"/>
          <p14:tracePt t="101308" x="7086600" y="4419600"/>
          <p14:tracePt t="101316" x="7092950" y="4413250"/>
          <p14:tracePt t="101332" x="7099300" y="4406900"/>
          <p14:tracePt t="101356" x="7112000" y="4400550"/>
          <p14:tracePt t="101364" x="7118350" y="4400550"/>
          <p14:tracePt t="101381" x="7124700" y="4400550"/>
          <p14:tracePt t="101397" x="7131050" y="4394200"/>
          <p14:tracePt t="101431" x="7137400" y="4394200"/>
          <p14:tracePt t="101447" x="7143750" y="4394200"/>
          <p14:tracePt t="101464" x="7156450" y="4394200"/>
          <p14:tracePt t="101481" x="7169150" y="4394200"/>
          <p14:tracePt t="101498" x="7188200" y="4394200"/>
          <p14:tracePt t="101514" x="7213600" y="4394200"/>
          <p14:tracePt t="101531" x="7232650" y="4394200"/>
          <p14:tracePt t="101547" x="7239000" y="4394200"/>
          <p14:tracePt t="101564" x="7245350" y="4394200"/>
          <p14:tracePt t="101588" x="7258050" y="4394200"/>
          <p14:tracePt t="101597" x="7264400" y="4394200"/>
          <p14:tracePt t="101614" x="7270750" y="4394200"/>
          <p14:tracePt t="101631" x="7277100" y="4394200"/>
          <p14:tracePt t="101647" x="7283450" y="4400550"/>
          <p14:tracePt t="101664" x="7289800" y="4400550"/>
          <p14:tracePt t="101836" x="7264400" y="4413250"/>
          <p14:tracePt t="101844" x="7219950" y="4425950"/>
          <p14:tracePt t="101852" x="7169150" y="4438650"/>
          <p14:tracePt t="101864" x="7099300" y="4464050"/>
          <p14:tracePt t="101881" x="6972300" y="4502150"/>
          <p14:tracePt t="101897" x="6838950" y="4540250"/>
          <p14:tracePt t="101914" x="6705600" y="4578350"/>
          <p14:tracePt t="101931" x="6584950" y="4603750"/>
          <p14:tracePt t="101948" x="6515100" y="4603750"/>
          <p14:tracePt t="101964" x="6496050" y="4603750"/>
          <p14:tracePt t="101998" x="6489700" y="4603750"/>
          <p14:tracePt t="102014" x="6470650" y="4591050"/>
          <p14:tracePt t="102031" x="6445250" y="4578350"/>
          <p14:tracePt t="102048" x="6432550" y="4565650"/>
          <p14:tracePt t="102064" x="6419850" y="4559300"/>
          <p14:tracePt t="102081" x="6407150" y="4546600"/>
          <p14:tracePt t="102098" x="6388100" y="4540250"/>
          <p14:tracePt t="102114" x="6381750" y="4533900"/>
          <p14:tracePt t="102131" x="6343650" y="4533900"/>
          <p14:tracePt t="102148" x="6286500" y="4533900"/>
          <p14:tracePt t="102164" x="6235700" y="4533900"/>
          <p14:tracePt t="102181" x="6216650" y="4533900"/>
          <p14:tracePt t="102198" x="6197600" y="4533900"/>
          <p14:tracePt t="102214" x="6184900" y="4533900"/>
          <p14:tracePt t="102231" x="6165850" y="4546600"/>
          <p14:tracePt t="102248" x="6146800" y="4546600"/>
          <p14:tracePt t="102264" x="6134100" y="4546600"/>
          <p14:tracePt t="102281" x="6121400" y="4546600"/>
          <p14:tracePt t="102298" x="6089650" y="4546600"/>
          <p14:tracePt t="102314" x="6076950" y="4546600"/>
          <p14:tracePt t="102331" x="6026150" y="4533900"/>
          <p14:tracePt t="102348" x="5911850" y="4521200"/>
          <p14:tracePt t="102365" x="5861050" y="4521200"/>
          <p14:tracePt t="102381" x="5803900" y="4521200"/>
          <p14:tracePt t="102398" x="5759450" y="4521200"/>
          <p14:tracePt t="102414" x="5721350" y="4521200"/>
          <p14:tracePt t="102431" x="5645150" y="4521200"/>
          <p14:tracePt t="102448" x="5549900" y="4521200"/>
          <p14:tracePt t="102464" x="5429250" y="4521200"/>
          <p14:tracePt t="102481" x="5353050" y="4521200"/>
          <p14:tracePt t="102498" x="5308600" y="4521200"/>
          <p14:tracePt t="102514" x="5289550" y="4508500"/>
          <p14:tracePt t="102531" x="5283200" y="4508500"/>
          <p14:tracePt t="102548" x="5270500" y="4502150"/>
          <p14:tracePt t="102564" x="5245100" y="4489450"/>
          <p14:tracePt t="102581" x="5219700" y="4476750"/>
          <p14:tracePt t="102598" x="5194300" y="4457700"/>
          <p14:tracePt t="102614" x="5175250" y="4438650"/>
          <p14:tracePt t="102631" x="5168900" y="4432300"/>
          <p14:tracePt t="102648" x="5143500" y="4413250"/>
          <p14:tracePt t="102665" x="5143500" y="4406900"/>
          <p14:tracePt t="102681" x="5130800" y="4394200"/>
          <p14:tracePt t="102698" x="5124450" y="4387850"/>
          <p14:tracePt t="102731" x="5118100" y="4387850"/>
          <p14:tracePt t="102892" x="5118100" y="4381500"/>
          <p14:tracePt t="102924" x="5118100" y="4375150"/>
          <p14:tracePt t="102932" x="5118100" y="4368800"/>
          <p14:tracePt t="102940" x="5118100" y="4362450"/>
          <p14:tracePt t="102954" x="5118100" y="4349750"/>
          <p14:tracePt t="102964" x="5105400" y="4337050"/>
          <p14:tracePt t="102981" x="5092700" y="4337050"/>
          <p14:tracePt t="102998" x="5067300" y="4330700"/>
          <p14:tracePt t="103015" x="5041900" y="4330700"/>
          <p14:tracePt t="103031" x="5029200" y="4330700"/>
          <p14:tracePt t="103048" x="5016500" y="4330700"/>
          <p14:tracePt t="103065" x="5010150" y="4330700"/>
          <p14:tracePt t="103098" x="5003800" y="4330700"/>
          <p14:tracePt t="103116" x="4991100" y="4330700"/>
          <p14:tracePt t="103277" x="5016500" y="4330700"/>
          <p14:tracePt t="103298" x="5111750" y="4349750"/>
          <p14:tracePt t="103309" x="5226050" y="4362450"/>
          <p14:tracePt t="103321" x="5308600" y="4375150"/>
          <p14:tracePt t="103331" x="5359400" y="4375150"/>
          <p14:tracePt t="103348" x="5588000" y="4400550"/>
          <p14:tracePt t="103365" x="5753100" y="4400550"/>
          <p14:tracePt t="103381" x="5867400" y="4400550"/>
          <p14:tracePt t="103398" x="5924550" y="4400550"/>
          <p14:tracePt t="103415" x="5956300" y="4400550"/>
          <p14:tracePt t="103431" x="5962650" y="4400550"/>
          <p14:tracePt t="103448" x="5988050" y="4400550"/>
          <p14:tracePt t="103465" x="6038850" y="4400550"/>
          <p14:tracePt t="103481" x="6127750" y="4400550"/>
          <p14:tracePt t="103498" x="6235700" y="4400550"/>
          <p14:tracePt t="103515" x="6343650" y="4400550"/>
          <p14:tracePt t="103531" x="6419850" y="4400550"/>
          <p14:tracePt t="103548" x="6445250" y="4400550"/>
          <p14:tracePt t="103565" x="6457950" y="4400550"/>
          <p14:tracePt t="103598" x="6470650" y="4400550"/>
          <p14:tracePt t="103768" x="6432550" y="4400550"/>
          <p14:tracePt t="103796" x="6140450" y="4400550"/>
          <p14:tracePt t="103819" x="6007100" y="4400550"/>
          <p14:tracePt t="103836" x="5854700" y="4400550"/>
          <p14:tracePt t="103848" x="5803900" y="4413250"/>
          <p14:tracePt t="103865" x="5702300" y="4432300"/>
          <p14:tracePt t="103882" x="5613400" y="4445000"/>
          <p14:tracePt t="103898" x="5511800" y="4457700"/>
          <p14:tracePt t="103917" x="5429250" y="4470400"/>
          <p14:tracePt t="103931" x="5403850" y="4470400"/>
          <p14:tracePt t="103948" x="5391150" y="4470400"/>
          <p14:tracePt t="103988" x="5384800" y="4470400"/>
          <p14:tracePt t="103998" x="5378450" y="4470400"/>
          <p14:tracePt t="104015" x="5353050" y="4470400"/>
          <p14:tracePt t="104031" x="5314950" y="4470400"/>
          <p14:tracePt t="104048" x="5264150" y="4470400"/>
          <p14:tracePt t="104065" x="5213350" y="4470400"/>
          <p14:tracePt t="104082" x="5156200" y="4470400"/>
          <p14:tracePt t="104098" x="5130800" y="4464050"/>
          <p14:tracePt t="104115" x="5105400" y="4464050"/>
          <p14:tracePt t="104132" x="5105400" y="4457700"/>
          <p14:tracePt t="104172" x="5092700" y="4451350"/>
          <p14:tracePt t="104180" x="5080000" y="4432300"/>
          <p14:tracePt t="104196" x="5073650" y="4419600"/>
          <p14:tracePt t="104204" x="5067300" y="4413250"/>
          <p14:tracePt t="104215" x="5054600" y="4400550"/>
          <p14:tracePt t="104232" x="5048250" y="4394200"/>
          <p14:tracePt t="104248" x="5035550" y="4381500"/>
          <p14:tracePt t="104265" x="5035550" y="4368800"/>
          <p14:tracePt t="104282" x="5029200" y="4368800"/>
          <p14:tracePt t="104298" x="5029200" y="4362450"/>
          <p14:tracePt t="104315" x="5029200" y="4349750"/>
          <p14:tracePt t="104332" x="5029200" y="4330700"/>
          <p14:tracePt t="104348" x="5029200" y="4318000"/>
          <p14:tracePt t="104365" x="5029200" y="4311650"/>
          <p14:tracePt t="104382" x="5029200" y="4305300"/>
          <p14:tracePt t="104477" x="5029200" y="4298950"/>
          <p14:tracePt t="104509" x="5041900" y="4298950"/>
          <p14:tracePt t="104532" x="5073650" y="4324350"/>
          <p14:tracePt t="104556" x="5162550" y="4381500"/>
          <p14:tracePt t="104570" x="5200650" y="4394200"/>
          <p14:tracePt t="104582" x="5321300" y="4419600"/>
          <p14:tracePt t="104598" x="5467350" y="4445000"/>
          <p14:tracePt t="104615" x="5632450" y="4457700"/>
          <p14:tracePt t="104632" x="5816600" y="4457700"/>
          <p14:tracePt t="104649" x="5969000" y="4457700"/>
          <p14:tracePt t="104665" x="6134100" y="4457700"/>
          <p14:tracePt t="104682" x="6286500" y="4457700"/>
          <p14:tracePt t="104698" x="6438900" y="4451350"/>
          <p14:tracePt t="104715" x="6553200" y="4438650"/>
          <p14:tracePt t="104732" x="6667500" y="4400550"/>
          <p14:tracePt t="104748" x="6699250" y="4394200"/>
          <p14:tracePt t="104765" x="6705600" y="4394200"/>
          <p14:tracePt t="104869" x="6692900" y="4394200"/>
          <p14:tracePt t="104882" x="6654800" y="4406900"/>
          <p14:tracePt t="104899" x="6502400" y="4438650"/>
          <p14:tracePt t="104915" x="6305550" y="4438650"/>
          <p14:tracePt t="104932" x="5969000" y="4438650"/>
          <p14:tracePt t="104948" x="5727700" y="4438650"/>
          <p14:tracePt t="104965" x="5518150" y="4438650"/>
          <p14:tracePt t="104982" x="5346700" y="4413250"/>
          <p14:tracePt t="104999" x="5200650" y="4400550"/>
          <p14:tracePt t="105015" x="5092700" y="4375150"/>
          <p14:tracePt t="105032" x="5003800" y="4362450"/>
          <p14:tracePt t="105049" x="4959350" y="4349750"/>
          <p14:tracePt t="105065" x="4902200" y="4343400"/>
          <p14:tracePt t="105082" x="4870450" y="4343400"/>
          <p14:tracePt t="105099" x="4826000" y="4343400"/>
          <p14:tracePt t="105115" x="4800600" y="4330700"/>
          <p14:tracePt t="105132" x="4781550" y="4324350"/>
          <p14:tracePt t="105149" x="4775200" y="4324350"/>
          <p14:tracePt t="105342" x="4787900" y="4324350"/>
          <p14:tracePt t="105367" x="4864100" y="4324350"/>
          <p14:tracePt t="105383" x="4965700" y="4324350"/>
          <p14:tracePt t="105399" x="5105400" y="4324350"/>
          <p14:tracePt t="105415" x="5251450" y="4324350"/>
          <p14:tracePt t="105432" x="5384800" y="4324350"/>
          <p14:tracePt t="105449" x="5505450" y="4324350"/>
          <p14:tracePt t="105465" x="5632450" y="4324350"/>
          <p14:tracePt t="105482" x="5721350" y="4324350"/>
          <p14:tracePt t="105499" x="5822950" y="4324350"/>
          <p14:tracePt t="105515" x="5962650" y="4324350"/>
          <p14:tracePt t="105532" x="6165850" y="4343400"/>
          <p14:tracePt t="105549" x="6311900" y="4375150"/>
          <p14:tracePt t="105565" x="6388100" y="4387850"/>
          <p14:tracePt t="105582" x="6432550" y="4394200"/>
          <p14:tracePt t="105686" x="6419850" y="4394200"/>
          <p14:tracePt t="105714" x="6286500" y="4394200"/>
          <p14:tracePt t="105736" x="6140450" y="4419600"/>
          <p14:tracePt t="105758" x="6038850" y="4432300"/>
          <p14:tracePt t="105765" x="6019800" y="4432300"/>
          <p14:tracePt t="105782" x="5969000" y="4445000"/>
          <p14:tracePt t="105799" x="5918200" y="4457700"/>
          <p14:tracePt t="105815" x="5829300" y="4470400"/>
          <p14:tracePt t="105832" x="5753100" y="4483100"/>
          <p14:tracePt t="105849" x="5645150" y="4502150"/>
          <p14:tracePt t="105865" x="5556250" y="4514850"/>
          <p14:tracePt t="105882" x="5486400" y="4540250"/>
          <p14:tracePt t="105899" x="5410200" y="4565650"/>
          <p14:tracePt t="105915" x="5340350" y="4591050"/>
          <p14:tracePt t="105932" x="5314950" y="4610100"/>
          <p14:tracePt t="105949" x="5276850" y="4622800"/>
          <p14:tracePt t="105965" x="5264150" y="4635500"/>
          <p14:tracePt t="105982" x="5257800" y="4641850"/>
          <p14:tracePt t="105999" x="5257800" y="4648200"/>
          <p14:tracePt t="106016" x="5251450" y="4654550"/>
          <p14:tracePt t="106032" x="5245100" y="4660900"/>
          <p14:tracePt t="106049" x="5232400" y="4660900"/>
          <p14:tracePt t="106066" x="5175250" y="4686300"/>
          <p14:tracePt t="106082" x="5099050" y="4692650"/>
          <p14:tracePt t="106099" x="5003800" y="4711700"/>
          <p14:tracePt t="106115" x="4895850" y="4724400"/>
          <p14:tracePt t="106132" x="4870450" y="4730750"/>
          <p14:tracePt t="106149" x="4851400" y="4743450"/>
          <p14:tracePt t="106166" x="4845050" y="4743450"/>
          <p14:tracePt t="106183" x="4838700" y="4743450"/>
          <p14:tracePt t="106216" x="4832350" y="4749800"/>
          <p14:tracePt t="106239" x="4826000" y="4762500"/>
          <p14:tracePt t="106251" x="4826000" y="4768850"/>
          <p14:tracePt t="106265" x="4813300" y="4775200"/>
          <p14:tracePt t="106282" x="4813300" y="4806950"/>
          <p14:tracePt t="106299" x="4813300" y="4819650"/>
          <p14:tracePt t="106300" x="4806950" y="4832350"/>
          <p14:tracePt t="106315" x="4806950" y="4838700"/>
          <p14:tracePt t="106332" x="4806950" y="4851400"/>
          <p14:tracePt t="106349" x="4806950" y="4864100"/>
          <p14:tracePt t="106366" x="4806950" y="4870450"/>
          <p14:tracePt t="106399" x="4806950" y="4876800"/>
          <p14:tracePt t="106416" x="4806950" y="4883150"/>
          <p14:tracePt t="106468" x="4813300" y="4883150"/>
          <p14:tracePt t="106476" x="4813300" y="4889500"/>
          <p14:tracePt t="106484" x="4819650" y="4902200"/>
          <p14:tracePt t="106500" x="4819650" y="4908550"/>
          <p14:tracePt t="106516" x="4819650" y="4914900"/>
          <p14:tracePt t="106532" x="4819650" y="4927600"/>
          <p14:tracePt t="106572" x="4832350" y="4933950"/>
          <p14:tracePt t="107774" x="4819650" y="4946650"/>
          <p14:tracePt t="107797" x="4775200" y="4959350"/>
          <p14:tracePt t="107812" x="4711700" y="4972050"/>
          <p14:tracePt t="107824" x="4686300" y="4978400"/>
          <p14:tracePt t="107838" x="4616450" y="4997450"/>
          <p14:tracePt t="107850" x="4591050" y="5016500"/>
          <p14:tracePt t="107866" x="4495800" y="5035550"/>
          <p14:tracePt t="107883" x="4381500" y="5067300"/>
          <p14:tracePt t="107899" x="4191000" y="5105400"/>
          <p14:tracePt t="107916" x="4089400" y="5105400"/>
          <p14:tracePt t="107933" x="4044950" y="5105400"/>
          <p14:tracePt t="107950" x="4019550" y="5105400"/>
          <p14:tracePt t="107974" x="4006850" y="5105400"/>
          <p14:tracePt t="108002" x="4000500" y="5105400"/>
          <p14:tracePt t="108016" x="3981450" y="5105400"/>
          <p14:tracePt t="108033" x="3962400" y="5099050"/>
          <p14:tracePt t="108049" x="3930650" y="5099050"/>
          <p14:tracePt t="108066" x="3898900" y="5080000"/>
          <p14:tracePt t="108083" x="3848100" y="5073650"/>
          <p14:tracePt t="108099" x="3759200" y="5054600"/>
          <p14:tracePt t="108116" x="3638550" y="5029200"/>
          <p14:tracePt t="108133" x="3562350" y="5016500"/>
          <p14:tracePt t="108149" x="3486150" y="5003800"/>
          <p14:tracePt t="108166" x="3409950" y="4997450"/>
          <p14:tracePt t="108183" x="3365500" y="4997450"/>
          <p14:tracePt t="108200" x="3340100" y="4997450"/>
          <p14:tracePt t="108216" x="3295650" y="4997450"/>
          <p14:tracePt t="108233" x="3225800" y="4997450"/>
          <p14:tracePt t="108250" x="3175000" y="4997450"/>
          <p14:tracePt t="108266" x="3124200" y="4997450"/>
          <p14:tracePt t="108283" x="3105150" y="4984750"/>
          <p14:tracePt t="108340" x="3098800" y="4965700"/>
          <p14:tracePt t="108348" x="3092450" y="4940300"/>
          <p14:tracePt t="108357" x="3092450" y="4908550"/>
          <p14:tracePt t="108366" x="3092450" y="4889500"/>
          <p14:tracePt t="108384" x="3092450" y="4851400"/>
          <p14:tracePt t="108400" x="3092450" y="4800600"/>
          <p14:tracePt t="108417" x="3111500" y="4762500"/>
          <p14:tracePt t="108433" x="3187700" y="4699000"/>
          <p14:tracePt t="108450" x="3302000" y="4629150"/>
          <p14:tracePt t="108467" x="3429000" y="4572000"/>
          <p14:tracePt t="108484" x="3524250" y="4546600"/>
          <p14:tracePt t="108511" x="3663950" y="4533900"/>
          <p14:tracePt t="108524" x="3733800" y="4533900"/>
          <p14:tracePt t="108536" x="3765550" y="4533900"/>
          <p14:tracePt t="108550" x="3854450" y="4533900"/>
          <p14:tracePt t="108566" x="3968750" y="4533900"/>
          <p14:tracePt t="108583" x="4140200" y="4533900"/>
          <p14:tracePt t="108600" x="4305300" y="4533900"/>
          <p14:tracePt t="108616" x="4502150" y="4533900"/>
          <p14:tracePt t="108633" x="4667250" y="4559300"/>
          <p14:tracePt t="108650" x="4806950" y="4565650"/>
          <p14:tracePt t="108666" x="4921250" y="4572000"/>
          <p14:tracePt t="108683" x="5035550" y="4572000"/>
          <p14:tracePt t="108700" x="5257800" y="4552950"/>
          <p14:tracePt t="108716" x="5397500" y="4533900"/>
          <p14:tracePt t="108733" x="5530850" y="4533900"/>
          <p14:tracePt t="108750" x="5664200" y="4533900"/>
          <p14:tracePt t="108766" x="5816600" y="4533900"/>
          <p14:tracePt t="108783" x="5918200" y="4533900"/>
          <p14:tracePt t="108800" x="6019800" y="4533900"/>
          <p14:tracePt t="108816" x="6134100" y="4533900"/>
          <p14:tracePt t="108833" x="6210300" y="4533900"/>
          <p14:tracePt t="108850" x="6280150" y="4533900"/>
          <p14:tracePt t="108866" x="6343650" y="4533900"/>
          <p14:tracePt t="108883" x="6381750" y="4533900"/>
          <p14:tracePt t="108900" x="6464300" y="4533900"/>
          <p14:tracePt t="108916" x="6546850" y="4533900"/>
          <p14:tracePt t="108933" x="6642100" y="4533900"/>
          <p14:tracePt t="108950" x="6756400" y="4572000"/>
          <p14:tracePt t="108966" x="6870700" y="4622800"/>
          <p14:tracePt t="108983" x="6972300" y="4705350"/>
          <p14:tracePt t="109000" x="7061200" y="4762500"/>
          <p14:tracePt t="109016" x="7105650" y="4826000"/>
          <p14:tracePt t="109033" x="7131050" y="4870450"/>
          <p14:tracePt t="109050" x="7143750" y="4921250"/>
          <p14:tracePt t="109066" x="7143750" y="4972050"/>
          <p14:tracePt t="109084" x="7143750" y="5060950"/>
          <p14:tracePt t="109100" x="7137400" y="5099050"/>
          <p14:tracePt t="109117" x="7118350" y="5130800"/>
          <p14:tracePt t="109133" x="7080250" y="5181600"/>
          <p14:tracePt t="109150" x="6985000" y="5232400"/>
          <p14:tracePt t="109166" x="6864350" y="5276850"/>
          <p14:tracePt t="109183" x="6705600" y="5314950"/>
          <p14:tracePt t="109200" x="6464300" y="5340350"/>
          <p14:tracePt t="109217" x="6127750" y="5372100"/>
          <p14:tracePt t="109233" x="5740400" y="5391150"/>
          <p14:tracePt t="109250" x="5321300" y="5454650"/>
          <p14:tracePt t="109267" x="4883150" y="5480050"/>
          <p14:tracePt t="109283" x="4489450" y="5480050"/>
          <p14:tracePt t="109284" x="4318000" y="5480050"/>
          <p14:tracePt t="109300" x="4013200" y="5499100"/>
          <p14:tracePt t="109317" x="3822700" y="5499100"/>
          <p14:tracePt t="109333" x="3670300" y="5473700"/>
          <p14:tracePt t="109350" x="3543300" y="5461000"/>
          <p14:tracePt t="109367" x="3422650" y="5441950"/>
          <p14:tracePt t="109383" x="3359150" y="5422900"/>
          <p14:tracePt t="109400" x="3289300" y="5410200"/>
          <p14:tracePt t="109417" x="3200400" y="5384800"/>
          <p14:tracePt t="109433" x="3124200" y="5365750"/>
          <p14:tracePt t="109450" x="3060700" y="5346700"/>
          <p14:tracePt t="109467" x="3041650" y="5334000"/>
          <p14:tracePt t="109502" x="3035300" y="5321300"/>
          <p14:tracePt t="109517" x="3035300" y="5251450"/>
          <p14:tracePt t="109534" x="3035300" y="5175250"/>
          <p14:tracePt t="109550" x="3054350" y="5060950"/>
          <p14:tracePt t="109567" x="3092450" y="4959350"/>
          <p14:tracePt t="109584" x="3136900" y="4832350"/>
          <p14:tracePt t="109600" x="3181350" y="4718050"/>
          <p14:tracePt t="109617" x="3225800" y="4654550"/>
          <p14:tracePt t="109634" x="3244850" y="4622800"/>
          <p14:tracePt t="109650" x="3263900" y="4603750"/>
          <p14:tracePt t="109667" x="3270250" y="4597400"/>
          <p14:tracePt t="109726" x="3276600" y="4591050"/>
          <p14:tracePt t="109734" x="3282950" y="4591050"/>
          <p14:tracePt t="109749" x="3289300" y="4591050"/>
          <p14:tracePt t="109758" x="3302000" y="4591050"/>
          <p14:tracePt t="109767" x="3308350" y="4591050"/>
          <p14:tracePt t="109784" x="3327400" y="4597400"/>
          <p14:tracePt t="109800" x="3359150" y="4610100"/>
          <p14:tracePt t="109805" x="3378200" y="4622800"/>
          <p14:tracePt t="109817" x="3397250" y="4635500"/>
          <p14:tracePt t="109834" x="3435350" y="4654550"/>
          <p14:tracePt t="109850" x="3479800" y="4679950"/>
          <p14:tracePt t="109867" x="3505200" y="4679950"/>
          <p14:tracePt t="109883" x="3511550" y="4679950"/>
          <p14:tracePt t="110070" x="3517900" y="4718050"/>
          <p14:tracePt t="110097" x="3600450" y="4895850"/>
          <p14:tracePt t="110110" x="3663950" y="4997450"/>
          <p14:tracePt t="110122" x="3708400" y="5016500"/>
          <p14:tracePt t="110133" x="3790950" y="5060950"/>
          <p14:tracePt t="110150" x="3848100" y="5067300"/>
          <p14:tracePt t="110167" x="3886200" y="5067300"/>
          <p14:tracePt t="110183" x="3905250" y="5067300"/>
          <p14:tracePt t="110200" x="3917950" y="5067300"/>
          <p14:tracePt t="110217" x="3930650" y="5067300"/>
          <p14:tracePt t="110726" x="3930650" y="5060950"/>
          <p14:tracePt t="110754" x="3930650" y="5054600"/>
          <p14:tracePt t="110772" x="3930650" y="5029200"/>
          <p14:tracePt t="110805" x="3937000" y="5029200"/>
          <p14:tracePt t="110817" x="3937000" y="5022850"/>
          <p14:tracePt t="110860" x="3937000" y="5016500"/>
          <p14:tracePt t="110868" x="3937000" y="5003800"/>
          <p14:tracePt t="110876" x="3943350" y="4991100"/>
          <p14:tracePt t="110900" x="3949700" y="4991100"/>
          <p14:tracePt t="110908" x="3949700" y="4984750"/>
          <p14:tracePt t="110917" x="3956050" y="4984750"/>
          <p14:tracePt t="112398" x="3968750" y="4978400"/>
          <p14:tracePt t="112426" x="4025900" y="4978400"/>
          <p14:tracePt t="112446" x="4133850" y="5022850"/>
          <p14:tracePt t="112457" x="4191000" y="5035550"/>
          <p14:tracePt t="112468" x="4318000" y="5067300"/>
          <p14:tracePt t="112484" x="4432300" y="5099050"/>
          <p14:tracePt t="112501" x="4540250" y="5130800"/>
          <p14:tracePt t="112517" x="4591050" y="5130800"/>
          <p14:tracePt t="112534" x="4616450" y="5137150"/>
          <p14:tracePt t="112551" x="4629150" y="5137150"/>
          <p14:tracePt t="112567" x="4641850" y="5137150"/>
          <p14:tracePt t="112584" x="4660900" y="5149850"/>
          <p14:tracePt t="112602" x="4686300" y="5149850"/>
          <p14:tracePt t="112627" x="4711700" y="5149850"/>
          <p14:tracePt t="116006" x="4718050" y="5149850"/>
          <p14:tracePt t="116032" x="4781550" y="5149850"/>
          <p14:tracePt t="116048" x="4819650" y="5149850"/>
          <p14:tracePt t="116063" x="4876800" y="5118100"/>
          <p14:tracePt t="116072" x="4895850" y="5118100"/>
          <p14:tracePt t="116085" x="4927600" y="5105400"/>
          <p14:tracePt t="116102" x="4946650" y="5092700"/>
          <p14:tracePt t="116982" x="4959350" y="5086350"/>
          <p14:tracePt t="117008" x="4965700" y="5073650"/>
          <p14:tracePt t="117029" x="4972050" y="5067300"/>
          <p14:tracePt t="117238" x="4978400" y="5060950"/>
          <p14:tracePt t="117262" x="4991100" y="5054600"/>
          <p14:tracePt t="117318" x="4991100" y="5048250"/>
          <p14:tracePt t="117336" x="4997450" y="5041900"/>
          <p14:tracePt t="117477" x="5003800" y="5035550"/>
          <p14:tracePt t="117550" x="5010150" y="5029200"/>
          <p14:tracePt t="117577" x="5035550" y="5022850"/>
          <p14:tracePt t="117596" x="5073650" y="5016500"/>
          <p14:tracePt t="117609" x="5080000" y="5010150"/>
          <p14:tracePt t="117621" x="5092700" y="5010150"/>
          <p14:tracePt t="117636" x="5124450" y="5010150"/>
          <p14:tracePt t="117652" x="5137150" y="5010150"/>
          <p14:tracePt t="117669" x="5162550" y="5010150"/>
          <p14:tracePt t="117686" x="5181600" y="5010150"/>
          <p14:tracePt t="117702" x="5200650" y="5010150"/>
          <p14:tracePt t="118470" x="5181600" y="5016500"/>
          <p14:tracePt t="118495" x="5111750" y="5029200"/>
          <p14:tracePt t="118509" x="5080000" y="5035550"/>
          <p14:tracePt t="118519" x="5060950" y="5035550"/>
          <p14:tracePt t="118536" x="5048250" y="5035550"/>
          <p14:tracePt t="118553" x="5035550" y="5035550"/>
          <p14:tracePt t="118569" x="5029200" y="5035550"/>
          <p14:tracePt t="118586" x="5022850" y="5035550"/>
          <p14:tracePt t="118603" x="5003800" y="5035550"/>
          <p14:tracePt t="118619" x="4959350" y="5035550"/>
          <p14:tracePt t="118636" x="4933950" y="5035550"/>
          <p14:tracePt t="118653" x="4927600" y="5035550"/>
          <p14:tracePt t="118669" x="4914900" y="5035550"/>
          <p14:tracePt t="118703" x="4908550" y="5035550"/>
          <p14:tracePt t="118732" x="4902200" y="5029200"/>
          <p14:tracePt t="118830" x="4895850" y="5029200"/>
          <p14:tracePt t="118852" x="4889500" y="5029200"/>
          <p14:tracePt t="120974" x="4953000" y="4991100"/>
          <p14:tracePt t="121001" x="5264150" y="4756150"/>
          <p14:tracePt t="121022" x="5683250" y="4133850"/>
          <p14:tracePt t="121041" x="5924550" y="3644900"/>
          <p14:tracePt t="121058" x="6013450" y="3175000"/>
          <p14:tracePt t="121070" x="6057900" y="2698750"/>
          <p14:tracePt t="121087" x="6057900" y="2298700"/>
          <p14:tracePt t="121103" x="6057900" y="1936750"/>
          <p14:tracePt t="121120" x="6026150" y="1625600"/>
          <p14:tracePt t="121137" x="5962650" y="1416050"/>
          <p14:tracePt t="121154" x="5918200" y="1295400"/>
          <p14:tracePt t="121170" x="5873750" y="1193800"/>
          <p14:tracePt t="121187" x="5816600" y="1130300"/>
          <p14:tracePt t="121203" x="5727700" y="1073150"/>
          <p14:tracePt t="121220" x="5657850" y="1060450"/>
          <p14:tracePt t="121237" x="5537200" y="1060450"/>
          <p14:tracePt t="121254" x="5403850" y="1060450"/>
          <p14:tracePt t="121270" x="5314950" y="1130300"/>
          <p14:tracePt t="121287" x="5245100" y="1289050"/>
          <p14:tracePt t="121304" x="5245100" y="1549400"/>
          <p14:tracePt t="121320" x="5619750" y="1866900"/>
          <p14:tracePt t="121337" x="6165850" y="2006600"/>
          <p14:tracePt t="121354" x="7010400" y="2032000"/>
          <p14:tracePt t="121370" x="7829550" y="1828800"/>
          <p14:tracePt t="121387" x="8356600" y="1536700"/>
          <p14:tracePt t="121404" x="8591550" y="1244600"/>
          <p14:tracePt t="121420" x="8591550" y="1098550"/>
          <p14:tracePt t="121437" x="8432800" y="946150"/>
          <p14:tracePt t="121454" x="8204200" y="831850"/>
          <p14:tracePt t="121470" x="8001000" y="806450"/>
          <p14:tracePt t="121487" x="7740650" y="806450"/>
          <p14:tracePt t="121504" x="7537450" y="850900"/>
          <p14:tracePt t="121520" x="7416800" y="946150"/>
          <p14:tracePt t="121537" x="7353300" y="1047750"/>
          <p14:tracePt t="121554" x="7353300" y="1136650"/>
          <p14:tracePt t="121570" x="7467600" y="1250950"/>
          <p14:tracePt t="121587" x="7607300" y="1295400"/>
          <p14:tracePt t="121604" x="7734300" y="1295400"/>
          <p14:tracePt t="121620" x="7740650" y="1295400"/>
          <p14:tracePt t="121660" x="7747000" y="1295400"/>
          <p14:tracePt t="121676" x="7708900" y="1276350"/>
          <p14:tracePt t="121687" x="7658100" y="1276350"/>
          <p14:tracePt t="121704" x="7575550" y="1276350"/>
          <p14:tracePt t="121720" x="7518400" y="1276350"/>
          <p14:tracePt t="121737" x="7512050" y="1276350"/>
          <p14:tracePt t="121925" x="7512050" y="1282700"/>
          <p14:tracePt t="121941" x="7512050" y="1289050"/>
          <p14:tracePt t="121957" x="7512050" y="1308100"/>
          <p14:tracePt t="121965" x="7486650" y="1333500"/>
          <p14:tracePt t="121974" x="7448550" y="1358900"/>
          <p14:tracePt t="121988" x="7404100" y="1409700"/>
          <p14:tracePt t="122004" x="7080250" y="1676400"/>
          <p14:tracePt t="122021" x="6711950" y="2019300"/>
          <p14:tracePt t="122038" x="6191250" y="2387600"/>
          <p14:tracePt t="122054" x="5676900" y="2736850"/>
          <p14:tracePt t="122071" x="5175250" y="3086100"/>
          <p14:tracePt t="122095" x="4572000" y="3498850"/>
          <p14:tracePt t="122122" x="4286250" y="3651250"/>
          <p14:tracePt t="122137" x="4229100" y="3683000"/>
          <p14:tracePt t="122154" x="4178300" y="3714750"/>
          <p14:tracePt t="122170" x="4140200" y="3740150"/>
          <p14:tracePt t="122187" x="4102100" y="3759200"/>
          <p14:tracePt t="122204" x="4057650" y="3784600"/>
          <p14:tracePt t="122220" x="4044950" y="3790950"/>
          <p14:tracePt t="122237" x="4038600" y="3803650"/>
          <p14:tracePt t="122254" x="4032250" y="3816350"/>
          <p14:tracePt t="122271" x="4025900" y="3829050"/>
          <p14:tracePt t="122287" x="4019550" y="3854450"/>
          <p14:tracePt t="122304" x="4013200" y="3854450"/>
          <p14:tracePt t="125461" x="0" y="0"/>
        </p14:tracePtLst>
      </p14:laserTraceLst>
    </p:ext>
  </p:extLs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637409" y="893599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94582602"/>
              </p:ext>
            </p:extLst>
          </p:nvPr>
        </p:nvGraphicFramePr>
        <p:xfrm>
          <a:off x="5626100" y="893763"/>
          <a:ext cx="31242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562040" imgH="279360" progId="Equation.DSMT4">
                  <p:embed/>
                </p:oleObj>
              </mc:Choice>
              <mc:Fallback>
                <p:oleObj name="Equation" r:id="rId4" imgW="1562040" imgH="279360" progId="Equation.DSMT4">
                  <p:embed/>
                  <p:pic>
                    <p:nvPicPr>
                      <p:cNvPr id="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26100" y="893763"/>
                        <a:ext cx="31242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7554161"/>
              </p:ext>
            </p:extLst>
          </p:nvPr>
        </p:nvGraphicFramePr>
        <p:xfrm>
          <a:off x="3584575" y="2919413"/>
          <a:ext cx="4927600" cy="213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2463480" imgH="1066680" progId="Equation.DSMT4">
                  <p:embed/>
                </p:oleObj>
              </mc:Choice>
              <mc:Fallback>
                <p:oleObj name="Equation" r:id="rId6" imgW="2463480" imgH="106668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84575" y="2919413"/>
                        <a:ext cx="4927600" cy="213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4217626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9879"/>
    </mc:Choice>
    <mc:Fallback xmlns="">
      <p:transition advTm="1298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3380" x="419100" y="5492750"/>
          <p14:tracePt t="3476" x="419100" y="5486400"/>
          <p14:tracePt t="3508" x="419100" y="5480050"/>
          <p14:tracePt t="3516" x="431800" y="5473700"/>
          <p14:tracePt t="3525" x="469900" y="5473700"/>
          <p14:tracePt t="3533" x="558800" y="5441950"/>
          <p14:tracePt t="3548" x="952500" y="5264150"/>
          <p14:tracePt t="3565" x="1562100" y="5016500"/>
          <p14:tracePt t="3582" x="2362200" y="4711700"/>
          <p14:tracePt t="3598" x="3181350" y="4349750"/>
          <p14:tracePt t="3615" x="3892550" y="3981450"/>
          <p14:tracePt t="3632" x="4343400" y="3676650"/>
          <p14:tracePt t="3649" x="4572000" y="3498850"/>
          <p14:tracePt t="3665" x="4686300" y="3397250"/>
          <p14:tracePt t="3682" x="4718050" y="3352800"/>
          <p14:tracePt t="3699" x="4718050" y="3346450"/>
          <p14:tracePt t="4543" x="4718050" y="3340100"/>
          <p14:tracePt t="4550" x="4705350" y="3340100"/>
          <p14:tracePt t="4566" x="4699000" y="3340100"/>
          <p14:tracePt t="4574" x="4692650" y="3340100"/>
          <p14:tracePt t="4590" x="4673600" y="3378200"/>
          <p14:tracePt t="4599" x="4660900" y="3390900"/>
          <p14:tracePt t="4616" x="4641850" y="3409950"/>
          <p14:tracePt t="4718" x="4641850" y="3429000"/>
          <p14:tracePt t="4982" x="4648200" y="3429000"/>
          <p14:tracePt t="4990" x="4679950" y="3422650"/>
          <p14:tracePt t="4999" x="4724400" y="3409950"/>
          <p14:tracePt t="5016" x="4800600" y="3371850"/>
          <p14:tracePt t="5032" x="4806950" y="3365500"/>
          <p14:tracePt t="7974" x="4838700" y="3346450"/>
          <p14:tracePt t="7982" x="4933950" y="3314700"/>
          <p14:tracePt t="7990" x="5105400" y="3282950"/>
          <p14:tracePt t="8000" x="5226050" y="3276600"/>
          <p14:tracePt t="8017" x="5353050" y="3251200"/>
          <p14:tracePt t="8033" x="5441950" y="3251200"/>
          <p14:tracePt t="8050" x="5556250" y="3251200"/>
          <p14:tracePt t="8067" x="5695950" y="3257550"/>
          <p14:tracePt t="8084" x="5873750" y="3282950"/>
          <p14:tracePt t="8088" x="5930900" y="3282950"/>
          <p14:tracePt t="8100" x="5975350" y="3282950"/>
          <p14:tracePt t="8117" x="6007100" y="3282950"/>
          <p14:tracePt t="34406" x="6045200" y="3282950"/>
          <p14:tracePt t="34414" x="6273800" y="3213100"/>
          <p14:tracePt t="34425" x="6661150" y="3022600"/>
          <p14:tracePt t="34441" x="7410450" y="2711450"/>
          <p14:tracePt t="34458" x="7562850" y="2641600"/>
          <p14:tracePt t="34534" x="7562850" y="2628900"/>
          <p14:tracePt t="34542" x="7562850" y="2565400"/>
          <p14:tracePt t="34550" x="7499350" y="2463800"/>
          <p14:tracePt t="34558" x="7467600" y="2419350"/>
          <p14:tracePt t="34575" x="7435850" y="2362200"/>
          <p14:tracePt t="34622" x="7416800" y="2355850"/>
          <p14:tracePt t="34629" x="7410450" y="2349500"/>
          <p14:tracePt t="34641" x="7391400" y="2317750"/>
          <p14:tracePt t="34658" x="7391400" y="2165350"/>
          <p14:tracePt t="34675" x="7372350" y="1816100"/>
          <p14:tracePt t="34692" x="7315200" y="1549400"/>
          <p14:tracePt t="34708" x="7270750" y="1244600"/>
          <p14:tracePt t="34725" x="7270750" y="1238250"/>
          <p14:tracePt t="34862" x="7251700" y="1238250"/>
          <p14:tracePt t="34870" x="7245350" y="1225550"/>
          <p14:tracePt t="34878" x="7232650" y="1219200"/>
          <p14:tracePt t="34892" x="7226300" y="1200150"/>
          <p14:tracePt t="34908" x="7181850" y="1168400"/>
          <p14:tracePt t="35758" x="7175500" y="1168400"/>
          <p14:tracePt t="35766" x="7169150" y="1168400"/>
          <p14:tracePt t="35775" x="7162800" y="1168400"/>
          <p14:tracePt t="35792" x="7150100" y="1168400"/>
          <p14:tracePt t="35814" x="7143750" y="1168400"/>
          <p14:tracePt t="35838" x="7137400" y="1168400"/>
          <p14:tracePt t="35854" x="7131050" y="1181100"/>
          <p14:tracePt t="35861" x="7118350" y="1181100"/>
          <p14:tracePt t="35878" x="7105650" y="1181100"/>
          <p14:tracePt t="35902" x="7099300" y="1187450"/>
          <p14:tracePt t="35926" x="7092950" y="1193800"/>
          <p14:tracePt t="35950" x="7086600" y="1193800"/>
          <p14:tracePt t="35958" x="7080250" y="1200150"/>
          <p14:tracePt t="35974" x="7073900" y="1200150"/>
          <p14:tracePt t="35981" x="7067550" y="1206500"/>
          <p14:tracePt t="36022" x="7061200" y="1206500"/>
          <p14:tracePt t="37510" x="7061200" y="1212850"/>
          <p14:tracePt t="37518" x="7035800" y="1219200"/>
          <p14:tracePt t="37526" x="7004050" y="1231900"/>
          <p14:tracePt t="37542" x="6946900" y="1231900"/>
          <p14:tracePt t="37559" x="6908800" y="1238250"/>
          <p14:tracePt t="37576" x="6902450" y="1238250"/>
          <p14:tracePt t="37592" x="6889750" y="1238250"/>
          <p14:tracePt t="37609" x="6883400" y="1238250"/>
          <p14:tracePt t="37626" x="6877050" y="1238250"/>
          <p14:tracePt t="37686" x="6870700" y="1238250"/>
          <p14:tracePt t="37694" x="6864350" y="1244600"/>
          <p14:tracePt t="37710" x="6858000" y="1244600"/>
          <p14:tracePt t="37735" x="6851650" y="1250950"/>
          <p14:tracePt t="37750" x="6851650" y="1257300"/>
          <p14:tracePt t="37758" x="6845300" y="1263650"/>
          <p14:tracePt t="37766" x="6838950" y="1263650"/>
          <p14:tracePt t="37782" x="6838950" y="1276350"/>
          <p14:tracePt t="37793" x="6832600" y="1282700"/>
          <p14:tracePt t="38110" x="6838950" y="1282700"/>
          <p14:tracePt t="38118" x="6845300" y="1276350"/>
          <p14:tracePt t="38126" x="6870700" y="1263650"/>
          <p14:tracePt t="38143" x="6902450" y="1238250"/>
          <p14:tracePt t="38159" x="6927850" y="1219200"/>
          <p14:tracePt t="38164" x="6934200" y="1206500"/>
          <p14:tracePt t="38176" x="6953250" y="1200150"/>
          <p14:tracePt t="38192" x="6965950" y="1187450"/>
          <p14:tracePt t="38209" x="6978650" y="1168400"/>
          <p14:tracePt t="38225" x="6985000" y="1162050"/>
          <p14:tracePt t="38242" x="6991350" y="1149350"/>
          <p14:tracePt t="39022" x="7016750" y="1149350"/>
          <p14:tracePt t="39030" x="7054850" y="1149350"/>
          <p14:tracePt t="39038" x="7105650" y="1149350"/>
          <p14:tracePt t="39045" x="7175500" y="1149350"/>
          <p14:tracePt t="39060" x="7258050" y="1149350"/>
          <p14:tracePt t="39076" x="7467600" y="1149350"/>
          <p14:tracePt t="39093" x="7937500" y="1149350"/>
          <p14:tracePt t="39110" x="8121650" y="1149350"/>
          <p14:tracePt t="39126" x="8197850" y="1136650"/>
          <p14:tracePt t="39318" x="8210550" y="1136650"/>
          <p14:tracePt t="39326" x="8216900" y="1136650"/>
          <p14:tracePt t="39334" x="8235950" y="1149350"/>
          <p14:tracePt t="39343" x="8267700" y="1174750"/>
          <p14:tracePt t="39360" x="8350250" y="1212850"/>
          <p14:tracePt t="39376" x="8369300" y="1212850"/>
          <p14:tracePt t="39393" x="8382000" y="1212850"/>
          <p14:tracePt t="39502" x="8375650" y="1212850"/>
          <p14:tracePt t="39518" x="8369300" y="1212850"/>
          <p14:tracePt t="39566" x="8362950" y="1212850"/>
          <p14:tracePt t="39678" x="8356600" y="1212850"/>
          <p14:tracePt t="39694" x="8343900" y="1212850"/>
          <p14:tracePt t="39703" x="8343900" y="1219200"/>
          <p14:tracePt t="39726" x="8337550" y="1219200"/>
          <p14:tracePt t="39750" x="8324850" y="1225550"/>
          <p14:tracePt t="39766" x="8318500" y="1231900"/>
          <p14:tracePt t="39774" x="8312150" y="1238250"/>
          <p14:tracePt t="39781" x="8312150" y="1244600"/>
          <p14:tracePt t="39793" x="8299450" y="1250950"/>
          <p14:tracePt t="39810" x="8293100" y="1257300"/>
          <p14:tracePt t="40479" x="8280400" y="1263650"/>
          <p14:tracePt t="40488" x="8274050" y="1263650"/>
          <p14:tracePt t="40493" x="8261350" y="1263650"/>
          <p14:tracePt t="40510" x="8255000" y="1263650"/>
          <p14:tracePt t="40535" x="8248650" y="1263650"/>
          <p14:tracePt t="42046" x="8242300" y="1263650"/>
          <p14:tracePt t="42054" x="8242300" y="1257300"/>
          <p14:tracePt t="42414" x="8235950" y="1263650"/>
          <p14:tracePt t="42422" x="8223250" y="1270000"/>
          <p14:tracePt t="42430" x="8204200" y="1289050"/>
          <p14:tracePt t="42444" x="8191500" y="1301750"/>
          <p14:tracePt t="42461" x="8064500" y="1460500"/>
          <p14:tracePt t="42477" x="7893050" y="1644650"/>
          <p14:tracePt t="42494" x="7658100" y="1987550"/>
          <p14:tracePt t="42511" x="7353300" y="2362200"/>
          <p14:tracePt t="42527" x="7080250" y="2686050"/>
          <p14:tracePt t="42544" x="6877050" y="2863850"/>
          <p14:tracePt t="42561" x="6781800" y="2959100"/>
          <p14:tracePt t="42577" x="6750050" y="2978150"/>
          <p14:tracePt t="42595" x="6750050" y="2984500"/>
          <p14:tracePt t="42686" x="6743700" y="2984500"/>
          <p14:tracePt t="42694" x="6731000" y="2984500"/>
          <p14:tracePt t="42702" x="6718300" y="2984500"/>
          <p14:tracePt t="42711" x="6705600" y="2990850"/>
          <p14:tracePt t="42727" x="6692900" y="2997200"/>
          <p14:tracePt t="42744" x="6661150" y="2997200"/>
          <p14:tracePt t="42761" x="6591300" y="2997200"/>
          <p14:tracePt t="42777" x="6483350" y="2997200"/>
          <p14:tracePt t="42794" x="6394450" y="3022600"/>
          <p14:tracePt t="42811" x="6337300" y="3035300"/>
          <p14:tracePt t="42828" x="6299200" y="3048000"/>
          <p14:tracePt t="42844" x="6292850" y="3048000"/>
          <p14:tracePt t="42861" x="6280150" y="3054350"/>
          <p14:tracePt t="42902" x="6280150" y="3060700"/>
          <p14:tracePt t="42911" x="6261100" y="3060700"/>
          <p14:tracePt t="42927" x="6223000" y="3079750"/>
          <p14:tracePt t="42944" x="6165850" y="3092450"/>
          <p14:tracePt t="42961" x="6115050" y="3098800"/>
          <p14:tracePt t="42977" x="6057900" y="3111500"/>
          <p14:tracePt t="42994" x="6007100" y="3124200"/>
          <p14:tracePt t="43011" x="5962650" y="3124200"/>
          <p14:tracePt t="43028" x="5873750" y="3149600"/>
          <p14:tracePt t="43044" x="5842000" y="3149600"/>
          <p14:tracePt t="43061" x="5822950" y="3155950"/>
          <p14:tracePt t="43077" x="5803900" y="3155950"/>
          <p14:tracePt t="43094" x="5765800" y="3168650"/>
          <p14:tracePt t="43111" x="5664200" y="3181350"/>
          <p14:tracePt t="43128" x="5562600" y="3194050"/>
          <p14:tracePt t="43144" x="5454650" y="3206750"/>
          <p14:tracePt t="43162" x="5416550" y="3219450"/>
          <p14:tracePt t="43167" x="5403850" y="3225800"/>
          <p14:tracePt t="43182" x="5384800" y="3238500"/>
          <p14:tracePt t="43198" x="5372100" y="3257550"/>
          <p14:tracePt t="43211" x="5372100" y="3276600"/>
          <p14:tracePt t="43227" x="5365750" y="3308350"/>
          <p14:tracePt t="43244" x="5365750" y="3390900"/>
          <p14:tracePt t="43260" x="5403850" y="3416300"/>
          <p14:tracePt t="43534" x="5403850" y="3422650"/>
          <p14:tracePt t="43606" x="5410200" y="3422650"/>
          <p14:tracePt t="43694" x="5410200" y="3416300"/>
          <p14:tracePt t="47358" x="5353050" y="3409950"/>
          <p14:tracePt t="47383" x="5035550" y="3409950"/>
          <p14:tracePt t="47396" x="5010150" y="3409950"/>
          <p14:tracePt t="47412" x="4991100" y="3409950"/>
          <p14:tracePt t="47428" x="4972050" y="3416300"/>
          <p14:tracePt t="47445" x="4965700" y="3422650"/>
          <p14:tracePt t="47462" x="4933950" y="3441700"/>
          <p14:tracePt t="47479" x="4889500" y="3473450"/>
          <p14:tracePt t="47495" x="4857750" y="3486150"/>
          <p14:tracePt t="47512" x="4851400" y="3492500"/>
          <p14:tracePt t="47589" x="4845050" y="3492500"/>
          <p14:tracePt t="47621" x="4838700" y="3492500"/>
          <p14:tracePt t="47637" x="4838700" y="3486150"/>
          <p14:tracePt t="47648" x="4832350" y="3479800"/>
          <p14:tracePt t="47662" x="4832350" y="3473450"/>
          <p14:tracePt t="47678" x="4826000" y="3454400"/>
          <p14:tracePt t="47695" x="4819650" y="3448050"/>
          <p14:tracePt t="47798" x="4813300" y="3435350"/>
          <p14:tracePt t="47829" x="4806950" y="3429000"/>
          <p14:tracePt t="47845" x="4806950" y="3416300"/>
          <p14:tracePt t="47862" x="4826000" y="3397250"/>
          <p14:tracePt t="47893" x="4857750" y="3384550"/>
          <p14:tracePt t="47909" x="4876800" y="3365500"/>
          <p14:tracePt t="47924" x="4895850" y="3365500"/>
          <p14:tracePt t="47945" x="4902200" y="3365500"/>
          <p14:tracePt t="48070" x="4908550" y="3397250"/>
          <p14:tracePt t="48100" x="4857750" y="3606800"/>
          <p14:tracePt t="48118" x="4819650" y="3727450"/>
          <p14:tracePt t="48134" x="4819650" y="3778250"/>
          <p14:tracePt t="48146" x="4819650" y="3790950"/>
          <p14:tracePt t="48293" x="4819650" y="3784600"/>
          <p14:tracePt t="48317" x="4883150" y="3632200"/>
          <p14:tracePt t="48333" x="4914900" y="3524250"/>
          <p14:tracePt t="48348" x="4921250" y="3473450"/>
          <p14:tracePt t="48362" x="4921250" y="3454400"/>
          <p14:tracePt t="48379" x="4933950" y="3409950"/>
          <p14:tracePt t="48395" x="4940300" y="3397250"/>
          <p14:tracePt t="48412" x="4946650" y="3371850"/>
          <p14:tracePt t="48549" x="4946650" y="3359150"/>
          <p14:tracePt t="48573" x="4940300" y="3359150"/>
          <p14:tracePt t="48589" x="4927600" y="3346450"/>
          <p14:tracePt t="48599" x="4914900" y="3346450"/>
          <p14:tracePt t="48612" x="4908550" y="3340100"/>
          <p14:tracePt t="48629" x="4902200" y="3340100"/>
          <p14:tracePt t="48676" x="4895850" y="3333750"/>
          <p14:tracePt t="48692" x="4895850" y="3327400"/>
          <p14:tracePt t="48724" x="4895850" y="3321050"/>
          <p14:tracePt t="48878" x="4895850" y="3346450"/>
          <p14:tracePt t="48909" x="4895850" y="3670300"/>
          <p14:tracePt t="48928" x="4895850" y="3784600"/>
          <p14:tracePt t="48946" x="4895850" y="3810000"/>
          <p14:tracePt t="49252" x="4895850" y="3816350"/>
          <p14:tracePt t="49264" x="4902200" y="3816350"/>
          <p14:tracePt t="49279" x="4914900" y="3816350"/>
          <p14:tracePt t="49295" x="4953000" y="3816350"/>
          <p14:tracePt t="49312" x="5010150" y="3829050"/>
          <p14:tracePt t="49336" x="5054600" y="3835400"/>
          <p14:tracePt t="49364" x="5060950" y="3835400"/>
          <p14:tracePt t="49525" x="5073650" y="3835400"/>
          <p14:tracePt t="49549" x="5080000" y="3835400"/>
          <p14:tracePt t="49568" x="5086350" y="3835400"/>
          <p14:tracePt t="49579" x="5105400" y="3835400"/>
          <p14:tracePt t="49596" x="5162550" y="3835400"/>
          <p14:tracePt t="49612" x="5194300" y="3835400"/>
          <p14:tracePt t="49629" x="5207000" y="3829050"/>
          <p14:tracePt t="50102" x="5219700" y="3829050"/>
          <p14:tracePt t="50133" x="5232400" y="3816350"/>
          <p14:tracePt t="50147" x="5251450" y="3797300"/>
          <p14:tracePt t="50162" x="5251450" y="3790950"/>
          <p14:tracePt t="50179" x="5264150" y="3778250"/>
          <p14:tracePt t="50196" x="5270500" y="3759200"/>
          <p14:tracePt t="50213" x="5276850" y="3752850"/>
          <p14:tracePt t="50229" x="5283200" y="3746500"/>
          <p14:tracePt t="50277" x="5295900" y="3740150"/>
          <p14:tracePt t="50284" x="5302250" y="3740150"/>
          <p14:tracePt t="50296" x="5314950" y="3727450"/>
          <p14:tracePt t="50321" x="5365750" y="3721100"/>
          <p14:tracePt t="50334" x="5467350" y="3708400"/>
          <p14:tracePt t="50347" x="5518150" y="3708400"/>
          <p14:tracePt t="50363" x="5708650" y="3676650"/>
          <p14:tracePt t="50379" x="5937250" y="3644900"/>
          <p14:tracePt t="50396" x="6089650" y="3600450"/>
          <p14:tracePt t="50413" x="6127750" y="3568700"/>
          <p14:tracePt t="50429" x="6140450" y="3549650"/>
          <p14:tracePt t="50446" x="6146800" y="3530600"/>
          <p14:tracePt t="50463" x="6146800" y="3517900"/>
          <p14:tracePt t="50479" x="6159500" y="3505200"/>
          <p14:tracePt t="50496" x="6159500" y="3492500"/>
          <p14:tracePt t="50513" x="6159500" y="3473450"/>
          <p14:tracePt t="50529" x="6159500" y="3448050"/>
          <p14:tracePt t="50546" x="6159500" y="3429000"/>
          <p14:tracePt t="50563" x="6159500" y="3409950"/>
          <p14:tracePt t="50579" x="6172200" y="3365500"/>
          <p14:tracePt t="50596" x="6210300" y="3282950"/>
          <p14:tracePt t="50613" x="6248400" y="3194050"/>
          <p14:tracePt t="50630" x="6273800" y="3149600"/>
          <p14:tracePt t="50657" x="6280150" y="3117850"/>
          <p14:tracePt t="50673" x="6280150" y="3111500"/>
          <p14:tracePt t="50798" x="6280150" y="3130550"/>
          <p14:tracePt t="50829" x="6242050" y="3238500"/>
          <p14:tracePt t="50849" x="6191250" y="3352800"/>
          <p14:tracePt t="50863" x="6127750" y="3549650"/>
          <p14:tracePt t="50879" x="6057900" y="3778250"/>
          <p14:tracePt t="50896" x="6000750" y="3911600"/>
          <p14:tracePt t="50913" x="5975350" y="3962400"/>
          <p14:tracePt t="50929" x="5975350" y="3968750"/>
          <p14:tracePt t="50946" x="5969000" y="3987800"/>
          <p14:tracePt t="50963" x="5962650" y="3987800"/>
          <p14:tracePt t="50996" x="5943600" y="3981450"/>
          <p14:tracePt t="51013" x="5937250" y="3962400"/>
          <p14:tracePt t="51029" x="5937250" y="3956050"/>
          <p14:tracePt t="51046" x="5924550" y="3943350"/>
          <p14:tracePt t="51079" x="5918200" y="3937000"/>
          <p14:tracePt t="51100" x="5905500" y="3937000"/>
          <p14:tracePt t="51116" x="5899150" y="3937000"/>
          <p14:tracePt t="51132" x="5892800" y="3937000"/>
          <p14:tracePt t="51253" x="5886450" y="3937000"/>
          <p14:tracePt t="51910" x="5880100" y="3924300"/>
          <p14:tracePt t="51941" x="5880100" y="3905250"/>
          <p14:tracePt t="51955" x="5880100" y="3898900"/>
          <p14:tracePt t="52221" x="5873750" y="3898900"/>
          <p14:tracePt t="52247" x="5867400" y="3898900"/>
          <p14:tracePt t="52263" x="5848350" y="3898900"/>
          <p14:tracePt t="52280" x="5835650" y="3898900"/>
          <p14:tracePt t="52296" x="5810250" y="3898900"/>
          <p14:tracePt t="52313" x="5791200" y="3898900"/>
          <p14:tracePt t="52330" x="5784850" y="3898900"/>
          <p14:tracePt t="52372" x="5772150" y="3898900"/>
          <p14:tracePt t="52429" x="5765800" y="3898900"/>
          <p14:tracePt t="52646" x="5765800" y="3879850"/>
          <p14:tracePt t="52678" x="5810250" y="3778250"/>
          <p14:tracePt t="52709" x="5848350" y="3689350"/>
          <p14:tracePt t="52725" x="5854700" y="3676650"/>
          <p14:tracePt t="52822" x="5867400" y="3676650"/>
          <p14:tracePt t="52849" x="5886450" y="3676650"/>
          <p14:tracePt t="52868" x="5924550" y="3721100"/>
          <p14:tracePt t="52880" x="5930900" y="3752850"/>
          <p14:tracePt t="52897" x="5937250" y="3778250"/>
          <p14:tracePt t="52913" x="5943600" y="3784600"/>
          <p14:tracePt t="52930" x="5943600" y="3790950"/>
          <p14:tracePt t="52947" x="5943600" y="3797300"/>
          <p14:tracePt t="52963" x="5949950" y="3803650"/>
          <p14:tracePt t="52980" x="5949950" y="3816350"/>
          <p14:tracePt t="52997" x="5956300" y="3816350"/>
          <p14:tracePt t="53013" x="5975350" y="3829050"/>
          <p14:tracePt t="53044" x="6038850" y="3854450"/>
          <p14:tracePt t="53058" x="6070600" y="3867150"/>
          <p14:tracePt t="53071" x="6108700" y="3867150"/>
          <p14:tracePt t="53080" x="6115050" y="3873500"/>
          <p14:tracePt t="53097" x="6127750" y="3873500"/>
          <p14:tracePt t="53614" x="6134100" y="3873500"/>
          <p14:tracePt t="53645" x="6203950" y="3873500"/>
          <p14:tracePt t="53659" x="6210300" y="3873500"/>
          <p14:tracePt t="53671" x="6229350" y="3867150"/>
          <p14:tracePt t="53682" x="6235700" y="3860800"/>
          <p14:tracePt t="53697" x="6242050" y="3860800"/>
          <p14:tracePt t="53714" x="6248400" y="3854450"/>
          <p14:tracePt t="53730" x="6261100" y="3854450"/>
          <p14:tracePt t="53747" x="6286500" y="3854450"/>
          <p14:tracePt t="53764" x="6400800" y="3854450"/>
          <p14:tracePt t="53780" x="6502400" y="3854450"/>
          <p14:tracePt t="53797" x="6572250" y="3860800"/>
          <p14:tracePt t="53814" x="6648450" y="3873500"/>
          <p14:tracePt t="53830" x="6661150" y="3879850"/>
          <p14:tracePt t="53990" x="6680200" y="3879850"/>
          <p14:tracePt t="54019" x="6762750" y="3905250"/>
          <p14:tracePt t="54036" x="6934200" y="3917950"/>
          <p14:tracePt t="54050" x="6965950" y="3930650"/>
          <p14:tracePt t="54064" x="7010400" y="3930650"/>
          <p14:tracePt t="54080" x="7016750" y="3930650"/>
          <p14:tracePt t="54208" x="7023100" y="3930650"/>
          <p14:tracePt t="54244" x="7029450" y="3930650"/>
          <p14:tracePt t="54694" x="7016750" y="3930650"/>
          <p14:tracePt t="54725" x="6769100" y="3898900"/>
          <p14:tracePt t="54746" x="6508750" y="3867150"/>
          <p14:tracePt t="54760" x="6153150" y="3784600"/>
          <p14:tracePt t="54771" x="5988050" y="3721100"/>
          <p14:tracePt t="54780" x="5683250" y="3644900"/>
          <p14:tracePt t="54797" x="5524500" y="3587750"/>
          <p14:tracePt t="54814" x="5441950" y="3568700"/>
          <p14:tracePt t="54831" x="5429250" y="3568700"/>
          <p14:tracePt t="54876" x="5422900" y="3556000"/>
          <p14:tracePt t="54888" x="5410200" y="3556000"/>
          <p14:tracePt t="54913" x="5327650" y="3549650"/>
          <p14:tracePt t="54932" x="5194300" y="3536950"/>
          <p14:tracePt t="54947" x="5149850" y="3536950"/>
          <p14:tracePt t="54964" x="5105400" y="3517900"/>
          <p14:tracePt t="54981" x="5092700" y="3505200"/>
          <p14:tracePt t="55014" x="5092700" y="3492500"/>
          <p14:tracePt t="55031" x="5092700" y="3479800"/>
          <p14:tracePt t="55047" x="5092700" y="3473450"/>
          <p14:tracePt t="55064" x="5092700" y="3454400"/>
          <p14:tracePt t="55097" x="5092700" y="3448050"/>
          <p14:tracePt t="55114" x="5092700" y="3441700"/>
          <p14:tracePt t="55131" x="5092700" y="3429000"/>
          <p14:tracePt t="55147" x="5092700" y="3416300"/>
          <p14:tracePt t="55164" x="5080000" y="3397250"/>
          <p14:tracePt t="55181" x="5080000" y="3384550"/>
          <p14:tracePt t="55197" x="5073650" y="3384550"/>
          <p14:tracePt t="55214" x="5073650" y="3371850"/>
          <p14:tracePt t="55231" x="5073650" y="3365500"/>
          <p14:tracePt t="55252" x="5073650" y="3359150"/>
          <p14:tracePt t="55268" x="5073650" y="3352800"/>
          <p14:tracePt t="55281" x="5073650" y="3340100"/>
          <p14:tracePt t="55297" x="5073650" y="3327400"/>
          <p14:tracePt t="55902" x="5073650" y="3352800"/>
          <p14:tracePt t="55928" x="5168900" y="3473450"/>
          <p14:tracePt t="55941" x="5226050" y="3536950"/>
          <p14:tracePt t="55955" x="5276850" y="3568700"/>
          <p14:tracePt t="55964" x="5384800" y="3638550"/>
          <p14:tracePt t="55981" x="5556250" y="3683000"/>
          <p14:tracePt t="55998" x="5835650" y="3733800"/>
          <p14:tracePt t="56014" x="6064250" y="3771900"/>
          <p14:tracePt t="56031" x="6299200" y="3778250"/>
          <p14:tracePt t="56048" x="6477000" y="3797300"/>
          <p14:tracePt t="56064" x="6648450" y="3829050"/>
          <p14:tracePt t="56081" x="6794500" y="3854450"/>
          <p14:tracePt t="56098" x="6870700" y="3867150"/>
          <p14:tracePt t="56114" x="6889750" y="3867150"/>
          <p14:tracePt t="56131" x="6896100" y="3867150"/>
          <p14:tracePt t="56164" x="6927850" y="3892550"/>
          <p14:tracePt t="56181" x="7035800" y="3930650"/>
          <p14:tracePt t="56198" x="7181850" y="3962400"/>
          <p14:tracePt t="56214" x="7315200" y="3981450"/>
          <p14:tracePt t="56231" x="7416800" y="3994150"/>
          <p14:tracePt t="56248" x="7423150" y="3994150"/>
          <p14:tracePt t="56333" x="7429500" y="3994150"/>
          <p14:tracePt t="56350" x="7423150" y="3975100"/>
          <p14:tracePt t="56364" x="7391400" y="3956050"/>
          <p14:tracePt t="56381" x="7346950" y="3924300"/>
          <p14:tracePt t="56398" x="7270750" y="3898900"/>
          <p14:tracePt t="56415" x="7213600" y="3867150"/>
          <p14:tracePt t="56433" x="7092950" y="3810000"/>
          <p14:tracePt t="56448" x="6927850" y="3733800"/>
          <p14:tracePt t="56464" x="6629400" y="3600450"/>
          <p14:tracePt t="56481" x="6413500" y="3467100"/>
          <p14:tracePt t="56498" x="6318250" y="3409950"/>
          <p14:tracePt t="56514" x="6305550" y="3397250"/>
          <p14:tracePt t="56531" x="6299200" y="3397250"/>
          <p14:tracePt t="56548" x="6299200" y="3371850"/>
          <p14:tracePt t="56564" x="6299200" y="3352800"/>
          <p14:tracePt t="56598" x="6299200" y="3346450"/>
          <p14:tracePt t="56628" x="6299200" y="3340100"/>
          <p14:tracePt t="56636" x="6299200" y="3327400"/>
          <p14:tracePt t="56648" x="6299200" y="3314700"/>
          <p14:tracePt t="56664" x="6254750" y="3295650"/>
          <p14:tracePt t="56681" x="6210300" y="3276600"/>
          <p14:tracePt t="56698" x="6197600" y="3270250"/>
          <p14:tracePt t="57086" x="6229350" y="3270250"/>
          <p14:tracePt t="57117" x="6680200" y="3403600"/>
          <p14:tracePt t="57140" x="7423150" y="3625850"/>
          <p14:tracePt t="57168" x="8159750" y="3835400"/>
          <p14:tracePt t="57194" x="8382000" y="3860800"/>
          <p14:tracePt t="57300" x="8382000" y="3867150"/>
          <p14:tracePt t="57314" x="8382000" y="3873500"/>
          <p14:tracePt t="57324" x="8382000" y="3879850"/>
          <p14:tracePt t="57332" x="8382000" y="3892550"/>
          <p14:tracePt t="57348" x="8382000" y="3937000"/>
          <p14:tracePt t="57373" x="8382000" y="4044950"/>
          <p14:tracePt t="57387" x="8382000" y="4076700"/>
          <p14:tracePt t="57399" x="8394700" y="4089400"/>
          <p14:tracePt t="57415" x="8394700" y="4095750"/>
          <p14:tracePt t="57452" x="8394700" y="4076700"/>
          <p14:tracePt t="57462" x="8375650" y="4025900"/>
          <p14:tracePt t="57492" x="8280400" y="3905250"/>
          <p14:tracePt t="57506" x="8267700" y="3886200"/>
          <p14:tracePt t="57520" x="8255000" y="3873500"/>
          <p14:tracePt t="57894" x="8235950" y="3873500"/>
          <p14:tracePt t="57925" x="7753350" y="3981450"/>
          <p14:tracePt t="57953" x="6610350" y="4133850"/>
          <p14:tracePt t="57981" x="5067300" y="4133850"/>
          <p14:tracePt t="58002" x="4749800" y="4038600"/>
          <p14:tracePt t="58016" x="4711700" y="4000500"/>
          <p14:tracePt t="58032" x="4711700" y="3987800"/>
          <p14:tracePt t="58048" x="4711700" y="3956050"/>
          <p14:tracePt t="58065" x="4711700" y="3949700"/>
          <p14:tracePt t="58081" x="4711700" y="3930650"/>
          <p14:tracePt t="58099" x="4711700" y="3924300"/>
          <p14:tracePt t="58181" x="4711700" y="3917950"/>
          <p14:tracePt t="58213" x="4692650" y="3917950"/>
          <p14:tracePt t="58244" x="4686300" y="3917950"/>
          <p14:tracePt t="58926" x="4724400" y="3917950"/>
          <p14:tracePt t="58960" x="5600700" y="4044950"/>
          <p14:tracePt t="58989" x="7613650" y="4267200"/>
          <p14:tracePt t="59012" x="9182100" y="4483100"/>
          <p14:tracePt t="59026" x="9499600" y="4508500"/>
          <p14:tracePt t="59033" x="9721850" y="4508500"/>
          <p14:tracePt t="59049" x="9886950" y="4508500"/>
          <p14:tracePt t="59166" x="9874250" y="4508500"/>
          <p14:tracePt t="59174" x="9836150" y="4502150"/>
          <p14:tracePt t="59182" x="9772650" y="4476750"/>
          <p14:tracePt t="59199" x="9607550" y="4432300"/>
          <p14:tracePt t="59216" x="9321800" y="4381500"/>
          <p14:tracePt t="59232" x="9093200" y="4349750"/>
          <p14:tracePt t="59249" x="8928100" y="4318000"/>
          <p14:tracePt t="59266" x="8820150" y="4305300"/>
          <p14:tracePt t="59282" x="8801100" y="4292600"/>
          <p14:tracePt t="59334" x="8794750" y="4292600"/>
          <p14:tracePt t="59342" x="8794750" y="4273550"/>
          <p14:tracePt t="59350" x="8794750" y="4267200"/>
          <p14:tracePt t="59367" x="8801100" y="4241800"/>
          <p14:tracePt t="59382" x="8813800" y="4165600"/>
          <p14:tracePt t="59399" x="8826500" y="4089400"/>
          <p14:tracePt t="59417" x="8826500" y="4013200"/>
          <p14:tracePt t="59433" x="8820150" y="3943350"/>
          <p14:tracePt t="59449" x="8788400" y="3892550"/>
          <p14:tracePt t="59466" x="8775700" y="3867150"/>
          <p14:tracePt t="59483" x="8769350" y="3848100"/>
          <p14:tracePt t="59499" x="8756650" y="3841750"/>
          <p14:tracePt t="59533" x="8756650" y="3829050"/>
          <p14:tracePt t="59549" x="8750300" y="3816350"/>
          <p14:tracePt t="59566" x="8743950" y="3797300"/>
          <p14:tracePt t="59583" x="8731250" y="3778250"/>
          <p14:tracePt t="59599" x="8705850" y="3740150"/>
          <p14:tracePt t="59616" x="8705850" y="3733800"/>
          <p14:tracePt t="61606" x="8661400" y="3727450"/>
          <p14:tracePt t="61614" x="8578850" y="3727450"/>
          <p14:tracePt t="61636" x="7893050" y="3822700"/>
          <p14:tracePt t="61652" x="7296150" y="3873500"/>
          <p14:tracePt t="61666" x="7004050" y="3873500"/>
          <p14:tracePt t="61683" x="6584950" y="3873500"/>
          <p14:tracePt t="61699" x="6324600" y="3873500"/>
          <p14:tracePt t="61716" x="6121400" y="3835400"/>
          <p14:tracePt t="61733" x="6038850" y="3822700"/>
          <p14:tracePt t="61756" x="5905500" y="3784600"/>
          <p14:tracePt t="61774" x="5765800" y="3784600"/>
          <p14:tracePt t="61783" x="5689600" y="3771900"/>
          <p14:tracePt t="61799" x="5499100" y="3771900"/>
          <p14:tracePt t="61816" x="5314950" y="3771900"/>
          <p14:tracePt t="61833" x="5130800" y="3771900"/>
          <p14:tracePt t="61849" x="4972050" y="3771900"/>
          <p14:tracePt t="61866" x="4813300" y="3771900"/>
          <p14:tracePt t="61883" x="4641850" y="3771900"/>
          <p14:tracePt t="61899" x="4476750" y="3771900"/>
          <p14:tracePt t="61917" x="4457700" y="3771900"/>
          <p14:tracePt t="62014" x="4451350" y="3771900"/>
          <p14:tracePt t="62045" x="4337050" y="3752850"/>
          <p14:tracePt t="62057" x="4273550" y="3746500"/>
          <p14:tracePt t="62071" x="4133850" y="3708400"/>
          <p14:tracePt t="62083" x="4057650" y="3708400"/>
          <p14:tracePt t="62099" x="3790950" y="3708400"/>
          <p14:tracePt t="62116" x="3657600" y="3708400"/>
          <p14:tracePt t="62133" x="3594100" y="3708400"/>
          <p14:tracePt t="62149" x="3581400" y="3708400"/>
          <p14:tracePt t="64214" x="3587750" y="3714750"/>
          <p14:tracePt t="64241" x="4089400" y="3714750"/>
          <p14:tracePt t="64254" x="4470400" y="3714750"/>
          <p14:tracePt t="64267" x="4629150" y="3714750"/>
          <p14:tracePt t="64283" x="4914900" y="3714750"/>
          <p14:tracePt t="64300" x="4978400" y="3714750"/>
          <p14:tracePt t="64317" x="5003800" y="3708400"/>
          <p14:tracePt t="64421" x="5010150" y="3708400"/>
          <p14:tracePt t="64446" x="5118100" y="3708400"/>
          <p14:tracePt t="64464" x="5327650" y="3708400"/>
          <p14:tracePt t="64479" x="5619750" y="3778250"/>
          <p14:tracePt t="64489" x="5753100" y="3816350"/>
          <p14:tracePt t="64500" x="5867400" y="3841750"/>
          <p14:tracePt t="64517" x="5880100" y="3854450"/>
          <p14:tracePt t="64581" x="5873750" y="3854450"/>
          <p14:tracePt t="64597" x="5848350" y="3854450"/>
          <p14:tracePt t="64612" x="5822950" y="3848100"/>
          <p14:tracePt t="64628" x="5803900" y="3841750"/>
          <p14:tracePt t="64642" x="5784850" y="3841750"/>
          <p14:tracePt t="64650" x="5778500" y="3841750"/>
          <p14:tracePt t="64667" x="5746750" y="3829050"/>
          <p14:tracePt t="64683" x="5664200" y="3829050"/>
          <p14:tracePt t="64700" x="5524500" y="3835400"/>
          <p14:tracePt t="64717" x="5391150" y="3848100"/>
          <p14:tracePt t="64734" x="5270500" y="3879850"/>
          <p14:tracePt t="64750" x="5149850" y="3892550"/>
          <p14:tracePt t="64767" x="5092700" y="3905250"/>
          <p14:tracePt t="64784" x="5067300" y="3905250"/>
          <p14:tracePt t="67661" x="5060950" y="3905250"/>
          <p14:tracePt t="67694" x="4984750" y="3905250"/>
          <p14:tracePt t="67711" x="4953000" y="3905250"/>
          <p14:tracePt t="67720" x="4946650" y="3905250"/>
          <p14:tracePt t="67735" x="4927600" y="3905250"/>
          <p14:tracePt t="67804" x="4921250" y="3905250"/>
          <p14:tracePt t="67837" x="4921250" y="3917950"/>
          <p14:tracePt t="67858" x="4921250" y="3924300"/>
          <p14:tracePt t="67873" x="4940300" y="3962400"/>
          <p14:tracePt t="67885" x="4991100" y="3981450"/>
          <p14:tracePt t="67901" x="5048250" y="3994150"/>
          <p14:tracePt t="67918" x="5067300" y="3994150"/>
          <p14:tracePt t="67990" x="5067300" y="3987800"/>
          <p14:tracePt t="68017" x="5060950" y="3962400"/>
          <p14:tracePt t="68029" x="5060950" y="3956050"/>
          <p14:tracePt t="68076" x="5054600" y="3949700"/>
          <p14:tracePt t="68091" x="5048250" y="3949700"/>
          <p14:tracePt t="68099" x="5041900" y="3949700"/>
          <p14:tracePt t="68108" x="5029200" y="3949700"/>
          <p14:tracePt t="68124" x="5016500" y="3956050"/>
          <p14:tracePt t="68135" x="5010150" y="3962400"/>
          <p14:tracePt t="68151" x="4984750" y="3981450"/>
          <p14:tracePt t="68169" x="4959350" y="4000500"/>
          <p14:tracePt t="68194" x="4927600" y="4006850"/>
          <p14:tracePt t="68208" x="4921250" y="4006850"/>
          <p14:tracePt t="68244" x="4914900" y="4006850"/>
          <p14:tracePt t="68318" x="4908550" y="4006850"/>
          <p14:tracePt t="68348" x="4902200" y="3994150"/>
          <p14:tracePt t="68365" x="4902200" y="3987800"/>
          <p14:tracePt t="68389" x="4902200" y="3981450"/>
          <p14:tracePt t="68401" x="4902200" y="3968750"/>
          <p14:tracePt t="68503" x="4902200" y="3962400"/>
          <p14:tracePt t="68532" x="4902200" y="3943350"/>
          <p14:tracePt t="68546" x="4908550" y="3937000"/>
          <p14:tracePt t="68558" x="4921250" y="3917950"/>
          <p14:tracePt t="68568" x="4927600" y="3911600"/>
          <p14:tracePt t="68585" x="4940300" y="3905250"/>
          <p14:tracePt t="68601" x="4959350" y="3898900"/>
          <p14:tracePt t="68618" x="4978400" y="3892550"/>
          <p14:tracePt t="68635" x="5022850" y="3892550"/>
          <p14:tracePt t="68652" x="5048250" y="3886200"/>
          <p14:tracePt t="68668" x="5060950" y="3886200"/>
          <p14:tracePt t="68685" x="5067300" y="3886200"/>
          <p14:tracePt t="68702" x="5080000" y="3886200"/>
          <p14:tracePt t="68732" x="5086350" y="3886200"/>
          <p14:tracePt t="68750" x="5092700" y="3886200"/>
          <p14:tracePt t="68777" x="5111750" y="3879850"/>
          <p14:tracePt t="68795" x="5143500" y="3860800"/>
          <p14:tracePt t="68808" x="5162550" y="3848100"/>
          <p14:tracePt t="68819" x="5181600" y="3841750"/>
          <p14:tracePt t="68835" x="5187950" y="3841750"/>
          <p14:tracePt t="68851" x="5207000" y="3835400"/>
          <p14:tracePt t="68885" x="5213350" y="3829050"/>
          <p14:tracePt t="68902" x="5232400" y="3829050"/>
          <p14:tracePt t="68918" x="5245100" y="3829050"/>
          <p14:tracePt t="68935" x="5270500" y="3822700"/>
          <p14:tracePt t="68952" x="5270500" y="3816350"/>
          <p14:tracePt t="68968" x="5283200" y="3816350"/>
          <p14:tracePt t="69002" x="5289550" y="3810000"/>
          <p14:tracePt t="69019" x="5295900" y="3803650"/>
          <p14:tracePt t="69044" x="5327650" y="3778250"/>
          <p14:tracePt t="69060" x="5340350" y="3765550"/>
          <p14:tracePt t="69072" x="5353050" y="3759200"/>
          <p14:tracePt t="69085" x="5359400" y="3752850"/>
          <p14:tracePt t="69102" x="5372100" y="3752850"/>
          <p14:tracePt t="69118" x="5391150" y="3752850"/>
          <p14:tracePt t="69135" x="5416550" y="3752850"/>
          <p14:tracePt t="69152" x="5441950" y="3752850"/>
          <p14:tracePt t="69168" x="5473700" y="3752850"/>
          <p14:tracePt t="69185" x="5499100" y="3752850"/>
          <p14:tracePt t="69202" x="5537200" y="3771900"/>
          <p14:tracePt t="69203" x="5549900" y="3771900"/>
          <p14:tracePt t="69218" x="5556250" y="3784600"/>
          <p14:tracePt t="69235" x="5575300" y="3790950"/>
          <p14:tracePt t="69252" x="5581650" y="3790950"/>
          <p14:tracePt t="69268" x="5594350" y="3803650"/>
          <p14:tracePt t="69285" x="5600700" y="3803650"/>
          <p14:tracePt t="69302" x="5613400" y="3803650"/>
          <p14:tracePt t="69319" x="5657850" y="3810000"/>
          <p14:tracePt t="69336" x="5727700" y="3835400"/>
          <p14:tracePt t="69352" x="5848350" y="3860800"/>
          <p14:tracePt t="69368" x="5969000" y="3892550"/>
          <p14:tracePt t="69385" x="6038850" y="3898900"/>
          <p14:tracePt t="69402" x="6057900" y="3898900"/>
          <p14:tracePt t="69418" x="6064250" y="3898900"/>
          <p14:tracePt t="69614" x="6045200" y="3898900"/>
          <p14:tracePt t="69640" x="5988050" y="3892550"/>
          <p14:tracePt t="69658" x="5962650" y="3879850"/>
          <p14:tracePt t="69676" x="5924550" y="3879850"/>
          <p14:tracePt t="69702" x="5911850" y="3879850"/>
          <p14:tracePt t="69719" x="5911850" y="3873500"/>
          <p14:tracePt t="69735" x="5905500" y="3873500"/>
          <p14:tracePt t="69752" x="5905500" y="3854450"/>
          <p14:tracePt t="69769" x="5905500" y="3835400"/>
          <p14:tracePt t="69785" x="5905500" y="3822700"/>
          <p14:tracePt t="69802" x="5905500" y="3803650"/>
          <p14:tracePt t="69843" x="5892800" y="3790950"/>
          <p14:tracePt t="69864" x="5886450" y="3784600"/>
          <p14:tracePt t="69910" x="5880100" y="3784600"/>
          <p14:tracePt t="69938" x="5867400" y="3816350"/>
          <p14:tracePt t="69955" x="5829300" y="3898900"/>
          <p14:tracePt t="69972" x="5676900" y="4057650"/>
          <p14:tracePt t="69985" x="5626100" y="4089400"/>
          <p14:tracePt t="70002" x="5537200" y="4127500"/>
          <p14:tracePt t="70019" x="5448300" y="4165600"/>
          <p14:tracePt t="70035" x="5378450" y="4178300"/>
          <p14:tracePt t="70052" x="5314950" y="4178300"/>
          <p14:tracePt t="70069" x="5302250" y="4178300"/>
          <p14:tracePt t="70085" x="5283200" y="4178300"/>
          <p14:tracePt t="70102" x="5264150" y="4178300"/>
          <p14:tracePt t="70119" x="5257800" y="4178300"/>
          <p14:tracePt t="70146" x="5238750" y="4178300"/>
          <p14:tracePt t="70168" x="5168900" y="4210050"/>
          <p14:tracePt t="70178" x="5137150" y="4222750"/>
          <p14:tracePt t="70185" x="5092700" y="4248150"/>
          <p14:tracePt t="70202" x="5010150" y="4286250"/>
          <p14:tracePt t="70219" x="4933950" y="4311650"/>
          <p14:tracePt t="70220" x="4889500" y="4318000"/>
          <p14:tracePt t="70235" x="4864100" y="4337050"/>
          <p14:tracePt t="70252" x="4819650" y="4349750"/>
          <p14:tracePt t="70694" x="4819650" y="4356100"/>
          <p14:tracePt t="70723" x="4902200" y="4425950"/>
          <p14:tracePt t="70737" x="4914900" y="4438650"/>
          <p14:tracePt t="70752" x="4953000" y="4451350"/>
          <p14:tracePt t="70769" x="4972050" y="4464050"/>
          <p14:tracePt t="70802" x="4978400" y="4464050"/>
          <p14:tracePt t="70819" x="5010150" y="4457700"/>
          <p14:tracePt t="70835" x="5054600" y="4406900"/>
          <p14:tracePt t="70852" x="5073650" y="4387850"/>
          <p14:tracePt t="70869" x="5092700" y="4368800"/>
          <p14:tracePt t="70885" x="5105400" y="4356100"/>
          <p14:tracePt t="70902" x="5111750" y="4349750"/>
          <p14:tracePt t="70935" x="5118100" y="4349750"/>
          <p14:tracePt t="70952" x="5124450" y="4349750"/>
          <p14:tracePt t="71021" x="5130800" y="4349750"/>
          <p14:tracePt t="71052" x="5137150" y="4349750"/>
          <p14:tracePt t="71734" x="5137150" y="4311650"/>
          <p14:tracePt t="71764" x="5073650" y="4108450"/>
          <p14:tracePt t="71777" x="5073650" y="4076700"/>
          <p14:tracePt t="71790" x="5035550" y="4000500"/>
          <p14:tracePt t="71802" x="5029200" y="3981450"/>
          <p14:tracePt t="71819" x="4997450" y="3898900"/>
          <p14:tracePt t="71836" x="4972050" y="3854450"/>
          <p14:tracePt t="71852" x="4972050" y="3848100"/>
          <p14:tracePt t="71926" x="4965700" y="3841750"/>
          <p14:tracePt t="71952" x="4946650" y="3829050"/>
          <p14:tracePt t="71965" x="4933950" y="3816350"/>
          <p14:tracePt t="71978" x="4927600" y="3816350"/>
          <p14:tracePt t="72782" x="4933950" y="3803650"/>
          <p14:tracePt t="72813" x="4997450" y="3771900"/>
          <p14:tracePt t="72826" x="5010150" y="3759200"/>
          <p14:tracePt t="72839" x="5086350" y="3727450"/>
          <p14:tracePt t="72853" x="5168900" y="3714750"/>
          <p14:tracePt t="72869" x="5245100" y="3689350"/>
          <p14:tracePt t="72886" x="5321300" y="3676650"/>
          <p14:tracePt t="72903" x="5372100" y="3663950"/>
          <p14:tracePt t="72919" x="5422900" y="3663950"/>
          <p14:tracePt t="72936" x="5454650" y="3663950"/>
          <p14:tracePt t="72953" x="5480050" y="3663950"/>
          <p14:tracePt t="72986" x="5518150" y="3663950"/>
          <p14:tracePt t="73009" x="5581650" y="3689350"/>
          <p14:tracePt t="73027" x="5676900" y="3714750"/>
          <p14:tracePt t="73037" x="5702300" y="3727450"/>
          <p14:tracePt t="73053" x="5791200" y="3752850"/>
          <p14:tracePt t="73069" x="5867400" y="3771900"/>
          <p14:tracePt t="73086" x="5956300" y="3797300"/>
          <p14:tracePt t="73103" x="6045200" y="3829050"/>
          <p14:tracePt t="73120" x="6096000" y="3835400"/>
          <p14:tracePt t="73136" x="6134100" y="3835400"/>
          <p14:tracePt t="73153" x="6165850" y="3835400"/>
          <p14:tracePt t="73170" x="6172200" y="3835400"/>
          <p14:tracePt t="73203" x="6184900" y="3835400"/>
          <p14:tracePt t="73204" x="6191250" y="3835400"/>
          <p14:tracePt t="73220" x="6210300" y="3835400"/>
          <p14:tracePt t="73236" x="6242050" y="3829050"/>
          <p14:tracePt t="73253" x="6267450" y="3816350"/>
          <p14:tracePt t="73270" x="6280150" y="3816350"/>
          <p14:tracePt t="73286" x="6299200" y="3810000"/>
          <p14:tracePt t="73303" x="6305550" y="3810000"/>
          <p14:tracePt t="73320" x="6318250" y="3810000"/>
          <p14:tracePt t="73336" x="6324600" y="3810000"/>
          <p14:tracePt t="73380" x="6330950" y="3803650"/>
          <p14:tracePt t="73725" x="6330950" y="3810000"/>
          <p14:tracePt t="73753" x="6311900" y="3854450"/>
          <p14:tracePt t="73768" x="6286500" y="3892550"/>
          <p14:tracePt t="73784" x="6229350" y="3962400"/>
          <p14:tracePt t="73793" x="6223000" y="3981450"/>
          <p14:tracePt t="73803" x="6197600" y="4019550"/>
          <p14:tracePt t="73820" x="6108700" y="4140200"/>
          <p14:tracePt t="73836" x="6045200" y="4203700"/>
          <p14:tracePt t="73853" x="5981700" y="4286250"/>
          <p14:tracePt t="73870" x="5930900" y="4337050"/>
          <p14:tracePt t="73902" x="5835650" y="4432300"/>
          <p14:tracePt t="73915" x="5829300" y="4438650"/>
          <p14:tracePt t="73928" x="5791200" y="4476750"/>
          <p14:tracePt t="73937" x="5778500" y="4483100"/>
          <p14:tracePt t="73953" x="5772150" y="4489450"/>
          <p14:tracePt t="73970" x="5765800" y="4489450"/>
          <p14:tracePt t="74018" x="5753100" y="4489450"/>
          <p14:tracePt t="74031" x="5740400" y="4489450"/>
          <p14:tracePt t="74053" x="5734050" y="4489450"/>
          <p14:tracePt t="75742" x="5797550" y="4476750"/>
          <p14:tracePt t="75774" x="6496050" y="4254500"/>
          <p14:tracePt t="75811" x="7073900" y="4089400"/>
          <p14:tracePt t="75831" x="7200900" y="4038600"/>
          <p14:tracePt t="75839" x="7207250" y="4032250"/>
          <p14:tracePt t="75854" x="7219950" y="4019550"/>
          <p14:tracePt t="75870" x="7232650" y="4000500"/>
          <p14:tracePt t="75887" x="7277100" y="3994150"/>
          <p14:tracePt t="75909" x="7391400" y="3956050"/>
          <p14:tracePt t="75922" x="7454900" y="3924300"/>
          <p14:tracePt t="75937" x="7556500" y="3911600"/>
          <p14:tracePt t="75954" x="7670800" y="3911600"/>
          <p14:tracePt t="75971" x="7759700" y="3911600"/>
          <p14:tracePt t="75987" x="7816850" y="3911600"/>
          <p14:tracePt t="76004" x="7848600" y="3911600"/>
          <p14:tracePt t="76020" x="7880350" y="3911600"/>
          <p14:tracePt t="76038" x="7899400" y="3911600"/>
          <p14:tracePt t="76069" x="7956550" y="3911600"/>
          <p14:tracePt t="76096" x="8007350" y="3892550"/>
          <p14:tracePt t="76109" x="8020050" y="3879850"/>
          <p14:tracePt t="76122" x="8032750" y="3867150"/>
          <p14:tracePt t="76137" x="8051800" y="3848100"/>
          <p14:tracePt t="76154" x="8096250" y="3829050"/>
          <p14:tracePt t="76170" x="8147050" y="3803650"/>
          <p14:tracePt t="76187" x="8191500" y="3803650"/>
          <p14:tracePt t="76204" x="8216900" y="3784600"/>
          <p14:tracePt t="76526" x="8216900" y="3790950"/>
          <p14:tracePt t="76822" x="8197850" y="3797300"/>
          <p14:tracePt t="76849" x="8039100" y="3797300"/>
          <p14:tracePt t="76866" x="7886700" y="3797300"/>
          <p14:tracePt t="76875" x="7810500" y="3797300"/>
          <p14:tracePt t="76887" x="7658100" y="3797300"/>
          <p14:tracePt t="76904" x="7524750" y="3797300"/>
          <p14:tracePt t="76921" x="7404100" y="3797300"/>
          <p14:tracePt t="76938" x="7321550" y="3797300"/>
          <p14:tracePt t="76961" x="7264400" y="3797300"/>
          <p14:tracePt t="76976" x="7239000" y="3797300"/>
          <p14:tracePt t="76990" x="7219950" y="3797300"/>
          <p14:tracePt t="77004" x="7207250" y="3797300"/>
          <p14:tracePt t="77021" x="7194550" y="3797300"/>
          <p14:tracePt t="77037" x="7188200" y="3797300"/>
          <p14:tracePt t="77079" x="7162800" y="3797300"/>
          <p14:tracePt t="77096" x="7124700" y="3797300"/>
          <p14:tracePt t="77112" x="7092950" y="3797300"/>
          <p14:tracePt t="77123" x="7086600" y="3797300"/>
          <p14:tracePt t="77137" x="7061200" y="3797300"/>
          <p14:tracePt t="77341" x="7054850" y="3797300"/>
          <p14:tracePt t="78030" x="7048500" y="3803650"/>
          <p14:tracePt t="78062" x="7048500" y="3810000"/>
          <p14:tracePt t="78076" x="7048500" y="3816350"/>
          <p14:tracePt t="78092" x="7048500" y="3822700"/>
          <p14:tracePt t="78104" x="7048500" y="3829050"/>
          <p14:tracePt t="78121" x="7035800" y="3835400"/>
          <p14:tracePt t="78138" x="7016750" y="3867150"/>
          <p14:tracePt t="78154" x="6991350" y="3892550"/>
          <p14:tracePt t="78173" x="6953250" y="3943350"/>
          <p14:tracePt t="78193" x="6927850" y="3962400"/>
          <p14:tracePt t="78209" x="6902450" y="4000500"/>
          <p14:tracePt t="78211" x="6864350" y="4025900"/>
          <p14:tracePt t="78222" x="6864350" y="4044950"/>
          <p14:tracePt t="78238" x="6832600" y="4083050"/>
          <p14:tracePt t="78254" x="6807200" y="4102100"/>
          <p14:tracePt t="78271" x="6788150" y="4121150"/>
          <p14:tracePt t="78288" x="6775450" y="4146550"/>
          <p14:tracePt t="78305" x="6750050" y="4159250"/>
          <p14:tracePt t="78321" x="6743700" y="4178300"/>
          <p14:tracePt t="78338" x="6737350" y="4197350"/>
          <p14:tracePt t="78355" x="6724650" y="4203700"/>
          <p14:tracePt t="78386" x="6718300" y="4216400"/>
          <p14:tracePt t="78412" x="6711950" y="4235450"/>
          <p14:tracePt t="78430" x="6711950" y="4241800"/>
          <p14:tracePt t="78455" x="6711950" y="4248150"/>
          <p14:tracePt t="78471" x="6711950" y="4260850"/>
          <p14:tracePt t="78488" x="6705600" y="4267200"/>
          <p14:tracePt t="78505" x="6705600" y="4273550"/>
          <p14:tracePt t="78521" x="6705600" y="4292600"/>
          <p14:tracePt t="78538" x="6705600" y="4305300"/>
          <p14:tracePt t="78555" x="6692900" y="4324350"/>
          <p14:tracePt t="78571" x="6692900" y="4343400"/>
          <p14:tracePt t="78588" x="6680200" y="4362450"/>
          <p14:tracePt t="78605" x="6680200" y="4375150"/>
          <p14:tracePt t="78621" x="6673850" y="4375150"/>
          <p14:tracePt t="78638" x="6673850" y="4381500"/>
          <p14:tracePt t="78655" x="6673850" y="4387850"/>
          <p14:tracePt t="78702" x="6667500" y="4400550"/>
          <p14:tracePt t="78893" x="6661150" y="4406900"/>
          <p14:tracePt t="79157" x="6661150" y="4419600"/>
          <p14:tracePt t="79213" x="6648450" y="4425950"/>
          <p14:tracePt t="81031" x="6667500" y="4419600"/>
          <p14:tracePt t="81061" x="6997700" y="4286250"/>
          <p14:tracePt t="81081" x="7308850" y="4197350"/>
          <p14:tracePt t="81095" x="7715250" y="4089400"/>
          <p14:tracePt t="81105" x="7950200" y="4070350"/>
          <p14:tracePt t="81122" x="8331200" y="4006850"/>
          <p14:tracePt t="81139" x="8572500" y="3975100"/>
          <p14:tracePt t="81155" x="8750300" y="3943350"/>
          <p14:tracePt t="81172" x="8775700" y="3943350"/>
          <p14:tracePt t="81189" x="8794750" y="3937000"/>
          <p14:tracePt t="81206" x="8807450" y="3937000"/>
          <p14:tracePt t="81222" x="8832850" y="3937000"/>
          <p14:tracePt t="81239" x="8845550" y="3937000"/>
          <p14:tracePt t="81255" x="8858250" y="3937000"/>
          <p14:tracePt t="81272" x="8870950" y="3937000"/>
          <p14:tracePt t="81381" x="8870950" y="3930650"/>
          <p14:tracePt t="81389" x="8864600" y="3917950"/>
          <p14:tracePt t="81398" x="8826500" y="3905250"/>
          <p14:tracePt t="81406" x="8794750" y="3898900"/>
          <p14:tracePt t="81422" x="8718550" y="3873500"/>
          <p14:tracePt t="81439" x="8674100" y="3860800"/>
          <p14:tracePt t="81456" x="8636000" y="3860800"/>
          <p14:tracePt t="81473" x="8597900" y="3848100"/>
          <p14:tracePt t="81497" x="8559800" y="3848100"/>
          <p14:tracePt t="81513" x="8540750" y="3841750"/>
          <p14:tracePt t="81529" x="8528050" y="3841750"/>
          <p14:tracePt t="81539" x="8521700" y="3841750"/>
          <p14:tracePt t="81555" x="8496300" y="3841750"/>
          <p14:tracePt t="81572" x="8451850" y="3829050"/>
          <p14:tracePt t="81589" x="8382000" y="3810000"/>
          <p14:tracePt t="81605" x="8280400" y="3778250"/>
          <p14:tracePt t="81622" x="8178800" y="3765550"/>
          <p14:tracePt t="81639" x="8134350" y="3759200"/>
          <p14:tracePt t="81655" x="8115300" y="3759200"/>
          <p14:tracePt t="81854" x="8108950" y="3759200"/>
          <p14:tracePt t="81882" x="8064500" y="3759200"/>
          <p14:tracePt t="81900" x="7874000" y="3759200"/>
          <p14:tracePt t="81916" x="7791450" y="3759200"/>
          <p14:tracePt t="81928" x="7759700" y="3759200"/>
          <p14:tracePt t="81939" x="7734300" y="3746500"/>
          <p14:tracePt t="81956" x="7727950" y="3746500"/>
          <p14:tracePt t="82012" x="7721600" y="3746500"/>
          <p14:tracePt t="82028" x="7708900" y="3746500"/>
          <p14:tracePt t="82056" x="7696200" y="3746500"/>
          <p14:tracePt t="82073" x="7677150" y="3746500"/>
          <p14:tracePt t="82089" x="7651750" y="3759200"/>
          <p14:tracePt t="82106" x="7639050" y="3765550"/>
          <p14:tracePt t="82122" x="7632700" y="3765550"/>
          <p14:tracePt t="82139" x="7626350" y="3771900"/>
          <p14:tracePt t="82156" x="7620000" y="3771900"/>
          <p14:tracePt t="82172" x="7620000" y="3778250"/>
          <p14:tracePt t="82334" x="7620000" y="3784600"/>
          <p14:tracePt t="82364" x="7581900" y="3854450"/>
          <p14:tracePt t="82379" x="7543800" y="3917950"/>
          <p14:tracePt t="82390" x="7512050" y="3975100"/>
          <p14:tracePt t="82406" x="7448550" y="4038600"/>
          <p14:tracePt t="82422" x="7423150" y="4089400"/>
          <p14:tracePt t="82439" x="7397750" y="4108450"/>
          <p14:tracePt t="82456" x="7385050" y="4133850"/>
          <p14:tracePt t="82472" x="7378700" y="4152900"/>
          <p14:tracePt t="82489" x="7372350" y="4165600"/>
          <p14:tracePt t="82506" x="7346950" y="4197350"/>
          <p14:tracePt t="82522" x="7321550" y="4222750"/>
          <p14:tracePt t="82539" x="7289800" y="4248150"/>
          <p14:tracePt t="82556" x="7219950" y="4286250"/>
          <p14:tracePt t="82572" x="7181850" y="4324350"/>
          <p14:tracePt t="82590" x="7156450" y="4330700"/>
          <p14:tracePt t="82621" x="7150100" y="4337050"/>
          <p14:tracePt t="82640" x="7143750" y="4343400"/>
          <p14:tracePt t="82672" x="7137400" y="4349750"/>
          <p14:tracePt t="82718" x="7137400" y="4362450"/>
          <p14:tracePt t="82782" x="7137400" y="4368800"/>
          <p14:tracePt t="82813" x="7150100" y="4375150"/>
          <p14:tracePt t="82830" x="7162800" y="4381500"/>
          <p14:tracePt t="82846" x="7194550" y="4387850"/>
          <p14:tracePt t="82856" x="7213600" y="4387850"/>
          <p14:tracePt t="82873" x="7226300" y="4400550"/>
          <p14:tracePt t="82889" x="7258050" y="4400550"/>
          <p14:tracePt t="82906" x="7264400" y="4400550"/>
          <p14:tracePt t="82922" x="7270750" y="4400550"/>
          <p14:tracePt t="82939" x="7277100" y="4400550"/>
          <p14:tracePt t="83349" x="7150100" y="4400550"/>
          <p14:tracePt t="83381" x="5759450" y="4400550"/>
          <p14:tracePt t="83404" x="4781550" y="4400550"/>
          <p14:tracePt t="83418" x="4540250" y="4400550"/>
          <p14:tracePt t="83426" x="4368800" y="4400550"/>
          <p14:tracePt t="83439" x="4178300" y="4400550"/>
          <p14:tracePt t="83456" x="4089400" y="4400550"/>
          <p14:tracePt t="83473" x="4064000" y="4400550"/>
          <p14:tracePt t="83489" x="4051300" y="4400550"/>
          <p14:tracePt t="83662" x="4044950" y="4400550"/>
          <p14:tracePt t="83688" x="4044950" y="4381500"/>
          <p14:tracePt t="83706" x="4057650" y="4375150"/>
          <p14:tracePt t="83723" x="4076700" y="4375150"/>
          <p14:tracePt t="83739" x="4108450" y="4375150"/>
          <p14:tracePt t="83756" x="4146550" y="4375150"/>
          <p14:tracePt t="83773" x="4248150" y="4375150"/>
          <p14:tracePt t="83790" x="4387850" y="4375150"/>
          <p14:tracePt t="83806" x="4559300" y="4413250"/>
          <p14:tracePt t="83823" x="4711700" y="4438650"/>
          <p14:tracePt t="83840" x="4813300" y="4451350"/>
          <p14:tracePt t="83856" x="4870450" y="4451350"/>
          <p14:tracePt t="83873" x="4914900" y="4451350"/>
          <p14:tracePt t="83890" x="4959350" y="4438650"/>
          <p14:tracePt t="83921" x="5124450" y="4387850"/>
          <p14:tracePt t="83934" x="5226050" y="4362450"/>
          <p14:tracePt t="83948" x="5308600" y="4349750"/>
          <p14:tracePt t="83957" x="5334000" y="4349750"/>
          <p14:tracePt t="83973" x="5372100" y="4349750"/>
          <p14:tracePt t="83989" x="5410200" y="4349750"/>
          <p14:tracePt t="84007" x="5448300" y="4349750"/>
          <p14:tracePt t="84031" x="5594350" y="4349750"/>
          <p14:tracePt t="84047" x="5734050" y="4349750"/>
          <p14:tracePt t="84060" x="5867400" y="4349750"/>
          <p14:tracePt t="84073" x="5918200" y="4349750"/>
          <p14:tracePt t="84090" x="5975350" y="4349750"/>
          <p14:tracePt t="84106" x="6000750" y="4343400"/>
          <p14:tracePt t="84123" x="6026150" y="4330700"/>
          <p14:tracePt t="84140" x="6096000" y="4311650"/>
          <p14:tracePt t="84156" x="6203950" y="4311650"/>
          <p14:tracePt t="84173" x="6394450" y="4292600"/>
          <p14:tracePt t="84190" x="6629400" y="4292600"/>
          <p14:tracePt t="84206" x="6832600" y="4292600"/>
          <p14:tracePt t="84223" x="6946900" y="4305300"/>
          <p14:tracePt t="84240" x="7010400" y="4311650"/>
          <p14:tracePt t="84256" x="7054850" y="4318000"/>
          <p14:tracePt t="84273" x="7086600" y="4337050"/>
          <p14:tracePt t="84290" x="7131050" y="4343400"/>
          <p14:tracePt t="84307" x="7181850" y="4343400"/>
          <p14:tracePt t="84325" x="7232650" y="4356100"/>
          <p14:tracePt t="84344" x="7251700" y="4356100"/>
          <p14:tracePt t="84361" x="7270750" y="4356100"/>
          <p14:tracePt t="84374" x="7315200" y="4356100"/>
          <p14:tracePt t="84390" x="7372350" y="4356100"/>
          <p14:tracePt t="84406" x="7454900" y="4368800"/>
          <p14:tracePt t="84423" x="7493000" y="4368800"/>
          <p14:tracePt t="84440" x="7499350" y="4368800"/>
          <p14:tracePt t="84473" x="7505700" y="4375150"/>
          <p14:tracePt t="84500" x="7486650" y="4375150"/>
          <p14:tracePt t="84508" x="7461250" y="4375150"/>
          <p14:tracePt t="84523" x="7416800" y="4387850"/>
          <p14:tracePt t="84540" x="7175500" y="4400550"/>
          <p14:tracePt t="84556" x="6953250" y="4400550"/>
          <p14:tracePt t="84573" x="6673850" y="4400550"/>
          <p14:tracePt t="84590" x="6375400" y="4400550"/>
          <p14:tracePt t="84607" x="6203950" y="4400550"/>
          <p14:tracePt t="84639" x="5969000" y="4400550"/>
          <p14:tracePt t="84652" x="5886450" y="4400550"/>
          <p14:tracePt t="84665" x="5848350" y="4400550"/>
          <p14:tracePt t="84674" x="5797550" y="4400550"/>
          <p14:tracePt t="84690" x="5695950" y="4400550"/>
          <p14:tracePt t="84706" x="5613400" y="4400550"/>
          <p14:tracePt t="84723" x="5511800" y="4400550"/>
          <p14:tracePt t="84724" x="5473700" y="4400550"/>
          <p14:tracePt t="84740" x="5391150" y="4400550"/>
          <p14:tracePt t="84756" x="5321300" y="4400550"/>
          <p14:tracePt t="84773" x="5251450" y="4400550"/>
          <p14:tracePt t="84790" x="5213350" y="4400550"/>
          <p14:tracePt t="84806" x="5187950" y="4400550"/>
          <p14:tracePt t="84823" x="5156200" y="4400550"/>
          <p14:tracePt t="84840" x="5118100" y="4400550"/>
          <p14:tracePt t="84856" x="5092700" y="4400550"/>
          <p14:tracePt t="84873" x="5054600" y="4400550"/>
          <p14:tracePt t="84890" x="5029200" y="4400550"/>
          <p14:tracePt t="84915" x="4984750" y="4400550"/>
          <p14:tracePt t="84932" x="4965700" y="4400550"/>
          <p14:tracePt t="84956" x="4953000" y="4400550"/>
          <p14:tracePt t="84973" x="4933950" y="4400550"/>
          <p14:tracePt t="84990" x="4921250" y="4400550"/>
          <p14:tracePt t="85006" x="4902200" y="4400550"/>
          <p14:tracePt t="85028" x="4895850" y="4400550"/>
          <p14:tracePt t="85469" x="4876800" y="4400550"/>
          <p14:tracePt t="85501" x="4851400" y="4425950"/>
          <p14:tracePt t="85519" x="4832350" y="4438650"/>
          <p14:tracePt t="85531" x="4806950" y="4445000"/>
          <p14:tracePt t="85543" x="4800600" y="4445000"/>
          <p14:tracePt t="85557" x="4794250" y="4445000"/>
          <p14:tracePt t="85573" x="4794250" y="4451350"/>
          <p14:tracePt t="86324" x="4800600" y="4451350"/>
          <p14:tracePt t="86336" x="4813300" y="4451350"/>
          <p14:tracePt t="86354" x="4832350" y="4457700"/>
          <p14:tracePt t="86377" x="4883150" y="4470400"/>
          <p14:tracePt t="86390" x="4921250" y="4470400"/>
          <p14:tracePt t="86407" x="4953000" y="4470400"/>
          <p14:tracePt t="86428" x="4972050" y="4470400"/>
          <p14:tracePt t="86453" x="5003800" y="4470400"/>
          <p14:tracePt t="86472" x="5016500" y="4470400"/>
          <p14:tracePt t="86482" x="5029200" y="4470400"/>
          <p14:tracePt t="86507" x="5035550" y="4470400"/>
          <p14:tracePt t="86530" x="5048250" y="4470400"/>
          <p14:tracePt t="86545" x="5080000" y="4457700"/>
          <p14:tracePt t="86559" x="5137150" y="4438650"/>
          <p14:tracePt t="86590" x="5308600" y="4413250"/>
          <p14:tracePt t="86607" x="5429250" y="4413250"/>
          <p14:tracePt t="86624" x="5537200" y="4413250"/>
          <p14:tracePt t="86640" x="5645150" y="4413250"/>
          <p14:tracePt t="86657" x="5734050" y="4413250"/>
          <p14:tracePt t="86674" x="5803900" y="4413250"/>
          <p14:tracePt t="86690" x="5854700" y="4413250"/>
          <p14:tracePt t="86707" x="5905500" y="4413250"/>
          <p14:tracePt t="86708" x="5956300" y="4413250"/>
          <p14:tracePt t="86724" x="6089650" y="4413250"/>
          <p14:tracePt t="86740" x="6311900" y="4413250"/>
          <p14:tracePt t="86757" x="6578600" y="4413250"/>
          <p14:tracePt t="86774" x="6756400" y="4400550"/>
          <p14:tracePt t="86790" x="6838950" y="4387850"/>
          <p14:tracePt t="86807" x="6858000" y="4387850"/>
          <p14:tracePt t="87300" x="6851650" y="4387850"/>
          <p14:tracePt t="87316" x="6845300" y="4387850"/>
          <p14:tracePt t="87324" x="6838950" y="4387850"/>
          <p14:tracePt t="87332" x="6832600" y="4387850"/>
          <p14:tracePt t="87341" x="6819900" y="4387850"/>
          <p14:tracePt t="87357" x="6807200" y="4387850"/>
          <p14:tracePt t="87374" x="6788150" y="4387850"/>
          <p14:tracePt t="87391" x="6775450" y="4387850"/>
          <p14:tracePt t="87407" x="6769100" y="4387850"/>
          <p14:tracePt t="87424" x="6750050" y="4387850"/>
          <p14:tracePt t="87465" x="6743700" y="4387850"/>
          <p14:tracePt t="87484" x="6737350" y="4387850"/>
          <p14:tracePt t="87500" x="6724650" y="4387850"/>
          <p14:tracePt t="87516" x="6711950" y="4387850"/>
          <p14:tracePt t="87524" x="6692900" y="4387850"/>
          <p14:tracePt t="87541" x="6635750" y="4400550"/>
          <p14:tracePt t="87557" x="6546850" y="4438650"/>
          <p14:tracePt t="87574" x="6445250" y="4495800"/>
          <p14:tracePt t="87592" x="6330950" y="4521200"/>
          <p14:tracePt t="87617" x="6140450" y="4578350"/>
          <p14:tracePt t="87627" x="5981700" y="4616450"/>
          <p14:tracePt t="87641" x="5892800" y="4648200"/>
          <p14:tracePt t="87657" x="5746750" y="4679950"/>
          <p14:tracePt t="87674" x="5594350" y="4692650"/>
          <p14:tracePt t="87691" x="5435600" y="4718050"/>
          <p14:tracePt t="87707" x="5207000" y="4762500"/>
          <p14:tracePt t="87724" x="5054600" y="4775200"/>
          <p14:tracePt t="87741" x="4883150" y="4806950"/>
          <p14:tracePt t="87757" x="4673600" y="4870450"/>
          <p14:tracePt t="87774" x="4527550" y="4927600"/>
          <p14:tracePt t="87791" x="4425950" y="4953000"/>
          <p14:tracePt t="87807" x="4381500" y="4959350"/>
          <p14:tracePt t="87824" x="4375150" y="4959350"/>
          <p14:tracePt t="87857" x="4368800" y="4965700"/>
          <p14:tracePt t="87908" x="4368800" y="4972050"/>
          <p14:tracePt t="87932" x="4362450" y="4972050"/>
          <p14:tracePt t="88070" x="4349750" y="4972050"/>
          <p14:tracePt t="88158" x="4349750" y="4978400"/>
          <p14:tracePt t="88185" x="4381500" y="4991100"/>
          <p14:tracePt t="88204" x="4476750" y="4991100"/>
          <p14:tracePt t="88222" x="4552950" y="4991100"/>
          <p14:tracePt t="88231" x="4572000" y="4991100"/>
          <p14:tracePt t="88241" x="4591050" y="4991100"/>
          <p14:tracePt t="88258" x="4616450" y="4991100"/>
          <p14:tracePt t="88291" x="4622800" y="4984750"/>
          <p14:tracePt t="88356" x="4629150" y="4984750"/>
          <p14:tracePt t="88364" x="4635500" y="4984750"/>
          <p14:tracePt t="88374" x="4635500" y="4978400"/>
          <p14:tracePt t="88391" x="4648200" y="4978400"/>
          <p14:tracePt t="88408" x="4667250" y="4978400"/>
          <p14:tracePt t="88437" x="4673600" y="4972050"/>
          <p14:tracePt t="88549" x="4679950" y="4972050"/>
          <p14:tracePt t="88574" x="4686300" y="4972050"/>
          <p14:tracePt t="88605" x="4699000" y="4972050"/>
          <p14:tracePt t="89686" x="4705350" y="4972050"/>
          <p14:tracePt t="89711" x="4730750" y="4940300"/>
          <p14:tracePt t="89725" x="4730750" y="4921250"/>
          <p14:tracePt t="89741" x="4730750" y="4895850"/>
          <p14:tracePt t="89758" x="4730750" y="4889500"/>
          <p14:tracePt t="89852" x="4762500" y="4870450"/>
          <p14:tracePt t="89926" x="4756150" y="4870450"/>
          <p14:tracePt t="89990" x="4756150" y="4876800"/>
          <p14:tracePt t="90014" x="4756150" y="4895850"/>
          <p14:tracePt t="90094" x="4775200" y="4895850"/>
          <p14:tracePt t="90125" x="4965700" y="4895850"/>
          <p14:tracePt t="90137" x="5016500" y="4895850"/>
          <p14:tracePt t="90151" x="5124450" y="4864100"/>
          <p14:tracePt t="90160" x="5181600" y="4851400"/>
          <p14:tracePt t="90175" x="5308600" y="4787900"/>
          <p14:tracePt t="90191" x="5403850" y="4743450"/>
          <p14:tracePt t="90208" x="5480050" y="4692650"/>
          <p14:tracePt t="90225" x="5543550" y="4641850"/>
          <p14:tracePt t="90242" x="5607050" y="4597400"/>
          <p14:tracePt t="90258" x="5645150" y="4565650"/>
          <p14:tracePt t="90275" x="5676900" y="4533900"/>
          <p14:tracePt t="90291" x="5695950" y="4489450"/>
          <p14:tracePt t="90308" x="5715000" y="4464050"/>
          <p14:tracePt t="90325" x="5740400" y="4425950"/>
          <p14:tracePt t="90341" x="5753100" y="4413250"/>
          <p14:tracePt t="90358" x="5759450" y="4406900"/>
          <p14:tracePt t="90375" x="5759450" y="4400550"/>
          <p14:tracePt t="90446" x="5772150" y="4400550"/>
          <p14:tracePt t="90477" x="5784850" y="4400550"/>
          <p14:tracePt t="90646" x="5791200" y="4400550"/>
          <p14:tracePt t="90675" x="5759450" y="4603750"/>
          <p14:tracePt t="90692" x="5734050" y="4762500"/>
          <p14:tracePt t="90708" x="5734050" y="4851400"/>
          <p14:tracePt t="90725" x="5734050" y="4914900"/>
          <p14:tracePt t="90742" x="5734050" y="4921250"/>
          <p14:tracePt t="90820" x="5734050" y="4927600"/>
          <p14:tracePt t="90833" x="5740400" y="4927600"/>
          <p14:tracePt t="90846" x="5746750" y="4927600"/>
          <p14:tracePt t="90858" x="5759450" y="4927600"/>
          <p14:tracePt t="90875" x="5765800" y="4914900"/>
          <p14:tracePt t="90892" x="5772150" y="4908550"/>
          <p14:tracePt t="90925" x="5778500" y="4902200"/>
          <p14:tracePt t="90942" x="5784850" y="4895850"/>
          <p14:tracePt t="90964" x="5797550" y="4883150"/>
          <p14:tracePt t="90975" x="5803900" y="4883150"/>
          <p14:tracePt t="90992" x="5816600" y="4876800"/>
          <p14:tracePt t="91008" x="5829300" y="4870450"/>
          <p14:tracePt t="91988" x="5835650" y="4870450"/>
          <p14:tracePt t="92000" x="5886450" y="4870450"/>
          <p14:tracePt t="92012" x="5988050" y="4870450"/>
          <p14:tracePt t="92025" x="6007100" y="4870450"/>
          <p14:tracePt t="92042" x="6045200" y="4870450"/>
          <p14:tracePt t="92059" x="6197600" y="4870450"/>
          <p14:tracePt t="92075" x="6502400" y="4921250"/>
          <p14:tracePt t="92092" x="6692900" y="4940300"/>
          <p14:tracePt t="92109" x="6794500" y="4940300"/>
          <p14:tracePt t="92141" x="6826250" y="4940300"/>
          <p14:tracePt t="92477" x="6794500" y="4940300"/>
          <p14:tracePt t="92502" x="6635750" y="4991100"/>
          <p14:tracePt t="92520" x="6508750" y="5029200"/>
          <p14:tracePt t="92535" x="6438900" y="5054600"/>
          <p14:tracePt t="92543" x="6407150" y="5073650"/>
          <p14:tracePt t="92559" x="6407150" y="5080000"/>
          <p14:tracePt t="93005" x="6388100" y="5080000"/>
          <p14:tracePt t="93035" x="6191250" y="5080000"/>
          <p14:tracePt t="93048" x="5905500" y="5067300"/>
          <p14:tracePt t="93061" x="5454650" y="4997450"/>
          <p14:tracePt t="93076" x="4921250" y="4927600"/>
          <p14:tracePt t="93092" x="4337050" y="4927600"/>
          <p14:tracePt t="93109" x="3867150" y="4927600"/>
          <p14:tracePt t="93126" x="3632200" y="4927600"/>
          <p14:tracePt t="93142" x="3587750" y="4927600"/>
          <p14:tracePt t="93228" x="3581400" y="4927600"/>
          <p14:tracePt t="93494" x="3587750" y="4921250"/>
          <p14:tracePt t="93518" x="3657600" y="4921250"/>
          <p14:tracePt t="93530" x="3676650" y="4921250"/>
          <p14:tracePt t="93543" x="3708400" y="4921250"/>
          <p14:tracePt t="93559" x="3714750" y="4921250"/>
          <p14:tracePt t="93576" x="3721100" y="4921250"/>
          <p14:tracePt t="93592" x="3727450" y="4921250"/>
          <p14:tracePt t="93609" x="3759200" y="4908550"/>
          <p14:tracePt t="93626" x="3784600" y="4908550"/>
          <p14:tracePt t="93643" x="3816350" y="4902200"/>
          <p14:tracePt t="93659" x="3822700" y="4902200"/>
          <p14:tracePt t="93756" x="3816350" y="4902200"/>
          <p14:tracePt t="93774" x="3790950" y="4902200"/>
          <p14:tracePt t="93793" x="3778250" y="4902200"/>
          <p14:tracePt t="94118" x="3790950" y="4895850"/>
          <p14:tracePt t="94198" x="3797300" y="4895850"/>
          <p14:tracePt t="94230" x="3803650" y="4895850"/>
          <p14:tracePt t="94248" x="3810000" y="4895850"/>
          <p14:tracePt t="94263" x="3841750" y="4895850"/>
          <p14:tracePt t="94276" x="3879850" y="4895850"/>
          <p14:tracePt t="94293" x="3975100" y="4895850"/>
          <p14:tracePt t="94309" x="4114800" y="4895850"/>
          <p14:tracePt t="94326" x="4248150" y="4895850"/>
          <p14:tracePt t="94343" x="4368800" y="4895850"/>
          <p14:tracePt t="94359" x="4425950" y="4895850"/>
          <p14:tracePt t="94376" x="4432300" y="4895850"/>
          <p14:tracePt t="94502" x="4438650" y="4895850"/>
          <p14:tracePt t="94534" x="4445000" y="4895850"/>
          <p14:tracePt t="94550" x="4457700" y="4895850"/>
          <p14:tracePt t="94565" x="4470400" y="4895850"/>
          <p14:tracePt t="94576" x="4483100" y="4889500"/>
          <p14:tracePt t="94593" x="4521200" y="4883150"/>
          <p14:tracePt t="94609" x="4572000" y="4870450"/>
          <p14:tracePt t="94627" x="4622800" y="4864100"/>
          <p14:tracePt t="94652" x="4762500" y="4864100"/>
          <p14:tracePt t="94666" x="4813300" y="4864100"/>
          <p14:tracePt t="94679" x="4908550" y="4864100"/>
          <p14:tracePt t="94693" x="5022850" y="4864100"/>
          <p14:tracePt t="94709" x="5207000" y="4902200"/>
          <p14:tracePt t="94726" x="5391150" y="4946650"/>
          <p14:tracePt t="94743" x="5581650" y="5010150"/>
          <p14:tracePt t="94760" x="5721350" y="5035550"/>
          <p14:tracePt t="94776" x="5810250" y="5035550"/>
          <p14:tracePt t="94793" x="5886450" y="5048250"/>
          <p14:tracePt t="94821" x="6070600" y="5048250"/>
          <p14:tracePt t="94837" x="6203950" y="5048250"/>
          <p14:tracePt t="94846" x="6273800" y="5048250"/>
          <p14:tracePt t="94860" x="6426200" y="5048250"/>
          <p14:tracePt t="94876" x="6578600" y="5048250"/>
          <p14:tracePt t="94893" x="6731000" y="5048250"/>
          <p14:tracePt t="94910" x="6864350" y="5048250"/>
          <p14:tracePt t="94926" x="7029450" y="5048250"/>
          <p14:tracePt t="94943" x="7181850" y="5048250"/>
          <p14:tracePt t="94960" x="7353300" y="5048250"/>
          <p14:tracePt t="94976" x="7543800" y="5048250"/>
          <p14:tracePt t="94993" x="7740650" y="5048250"/>
          <p14:tracePt t="95010" x="7931150" y="5048250"/>
          <p14:tracePt t="95026" x="8064500" y="5048250"/>
          <p14:tracePt t="95043" x="8115300" y="5048250"/>
          <p14:tracePt t="95060" x="8147050" y="5048250"/>
          <p14:tracePt t="95622" x="8134350" y="5048250"/>
          <p14:tracePt t="95653" x="7829550" y="5060950"/>
          <p14:tracePt t="95671" x="7448550" y="5060950"/>
          <p14:tracePt t="95679" x="7226300" y="5060950"/>
          <p14:tracePt t="95693" x="6559550" y="5060950"/>
          <p14:tracePt t="95710" x="5803900" y="5060950"/>
          <p14:tracePt t="95727" x="5080000" y="5060950"/>
          <p14:tracePt t="95743" x="4514850" y="5060950"/>
          <p14:tracePt t="95760" x="4165600" y="5060950"/>
          <p14:tracePt t="95777" x="4044950" y="5060950"/>
          <p14:tracePt t="95793" x="4025900" y="5060950"/>
          <p14:tracePt t="95810" x="4019550" y="5060950"/>
          <p14:tracePt t="95827" x="4006850" y="5060950"/>
          <p14:tracePt t="95843" x="3981450" y="5067300"/>
          <p14:tracePt t="95860" x="3962400" y="5067300"/>
          <p14:tracePt t="95891" x="3917950" y="5067300"/>
          <p14:tracePt t="95904" x="3835400" y="5067300"/>
          <p14:tracePt t="95917" x="3657600" y="5029200"/>
          <p14:tracePt t="95929" x="3524250" y="4997450"/>
          <p14:tracePt t="95943" x="3187700" y="4927600"/>
          <p14:tracePt t="95960" x="2806700" y="4927600"/>
          <p14:tracePt t="95983" x="2425700" y="4927600"/>
          <p14:tracePt t="95993" x="2374900" y="4927600"/>
          <p14:tracePt t="96010" x="2305050" y="4965700"/>
          <p14:tracePt t="96027" x="2298700" y="5035550"/>
          <p14:tracePt t="96044" x="2286000" y="5080000"/>
          <p14:tracePt t="96060" x="2286000" y="5086350"/>
          <p14:tracePt t="96077" x="2286000" y="5111750"/>
          <p14:tracePt t="96093" x="2286000" y="5162550"/>
          <p14:tracePt t="96110" x="2286000" y="5168900"/>
          <p14:tracePt t="96127" x="2260600" y="5194300"/>
          <p14:tracePt t="96144" x="2222500" y="5207000"/>
          <p14:tracePt t="96160" x="2190750" y="5213350"/>
          <p14:tracePt t="96177" x="2159000" y="5213350"/>
          <p14:tracePt t="96194" x="2139950" y="5226050"/>
          <p14:tracePt t="96210" x="2108200" y="5232400"/>
          <p14:tracePt t="96215" x="2057400" y="5232400"/>
          <p14:tracePt t="96228" x="2038350" y="5245100"/>
          <p14:tracePt t="96244" x="1949450" y="5270500"/>
          <p14:tracePt t="96260" x="1854200" y="5295900"/>
          <p14:tracePt t="96277" x="1847850" y="5295900"/>
          <p14:tracePt t="102518" x="1854200" y="5295900"/>
          <p14:tracePt t="102526" x="1879600" y="5295900"/>
          <p14:tracePt t="102533" x="1885950" y="5295900"/>
          <p14:tracePt t="102546" x="1905000" y="5295900"/>
          <p14:tracePt t="102708" x="1905000" y="5283200"/>
          <p14:tracePt t="102716" x="1892300" y="5270500"/>
          <p14:tracePt t="102724" x="1860550" y="5270500"/>
          <p14:tracePt t="102733" x="1841500" y="5270500"/>
          <p14:tracePt t="102746" x="1841500" y="5264150"/>
          <p14:tracePt t="102762" x="1803400" y="5232400"/>
          <p14:tracePt t="102779" x="1790700" y="5232400"/>
          <p14:tracePt t="102796" x="1746250" y="5270500"/>
          <p14:tracePt t="105181" x="1778000" y="5270500"/>
          <p14:tracePt t="105189" x="1841500" y="5257800"/>
          <p14:tracePt t="105198" x="1955800" y="5219700"/>
          <p14:tracePt t="105213" x="2120900" y="5168900"/>
          <p14:tracePt t="105230" x="2298700" y="5099050"/>
          <p14:tracePt t="105247" x="2457450" y="5029200"/>
          <p14:tracePt t="105263" x="2616200" y="4984750"/>
          <p14:tracePt t="105279" x="2736850" y="4953000"/>
          <p14:tracePt t="105296" x="2863850" y="4908550"/>
          <p14:tracePt t="105313" x="2952750" y="4883150"/>
          <p14:tracePt t="105329" x="3009900" y="4883150"/>
          <p14:tracePt t="105347" x="3022600" y="4883150"/>
          <p14:tracePt t="105363" x="3041650" y="4883150"/>
          <p14:tracePt t="105742" x="3048000" y="4883150"/>
          <p14:tracePt t="105749" x="3048000" y="4889500"/>
          <p14:tracePt t="105758" x="3048000" y="4895850"/>
          <p14:tracePt t="105774" x="3048000" y="4914900"/>
          <p14:tracePt t="105782" x="3028950" y="4921250"/>
          <p14:tracePt t="105797" x="2908300" y="4946650"/>
          <p14:tracePt t="105817" x="2730500" y="5010150"/>
          <p14:tracePt t="105830" x="2578100" y="5060950"/>
          <p14:tracePt t="105847" x="2457450" y="5111750"/>
          <p14:tracePt t="105863" x="2374900" y="5130800"/>
          <p14:tracePt t="105880" x="2355850" y="5143500"/>
          <p14:tracePt t="105914" x="2387600" y="5168900"/>
          <p14:tracePt t="105930" x="2438400" y="5181600"/>
          <p14:tracePt t="105947" x="2470150" y="5181600"/>
          <p14:tracePt t="105963" x="2489200" y="5181600"/>
          <p14:tracePt t="105998" x="2495550" y="5181600"/>
          <p14:tracePt t="106013" x="2501900" y="5162550"/>
          <p14:tracePt t="106030" x="2508250" y="5156200"/>
          <p14:tracePt t="106047" x="2514600" y="5149850"/>
          <p14:tracePt t="106064" x="2520950" y="5149850"/>
          <p14:tracePt t="106080" x="2533650" y="5149850"/>
          <p14:tracePt t="106097" x="2552700" y="5149850"/>
          <p14:tracePt t="106130" x="2559050" y="5149850"/>
          <p14:tracePt t="106147" x="2571750" y="5156200"/>
          <p14:tracePt t="106164" x="2590800" y="5200650"/>
          <p14:tracePt t="106180" x="2628900" y="5276850"/>
          <p14:tracePt t="106197" x="2647950" y="5308600"/>
          <p14:tracePt t="106341" x="2647950" y="5295900"/>
          <p14:tracePt t="106348" x="2647950" y="5276850"/>
          <p14:tracePt t="106356" x="2647950" y="5270500"/>
          <p14:tracePt t="106365" x="2647950" y="5251450"/>
          <p14:tracePt t="106380" x="2647950" y="5232400"/>
          <p14:tracePt t="106397" x="2647950" y="5219700"/>
          <p14:tracePt t="106413" x="2647950" y="5181600"/>
          <p14:tracePt t="106430" x="2647950" y="5162550"/>
          <p14:tracePt t="106447" x="2647950" y="5149850"/>
          <p14:tracePt t="106464" x="2647950" y="5130800"/>
          <p14:tracePt t="106481" x="2647950" y="5118100"/>
          <p14:tracePt t="106497" x="2647950" y="5105400"/>
          <p14:tracePt t="106530" x="2647950" y="5099050"/>
          <p14:tracePt t="106598" x="2647950" y="5092700"/>
          <p14:tracePt t="106614" x="2647950" y="5086350"/>
          <p14:tracePt t="106622" x="2647950" y="5073650"/>
          <p14:tracePt t="106638" x="2647950" y="5067300"/>
          <p14:tracePt t="106653" x="2647950" y="5060950"/>
          <p14:tracePt t="106664" x="2647950" y="5054600"/>
          <p14:tracePt t="106680" x="2647950" y="5048250"/>
          <p14:tracePt t="106697" x="2647950" y="5029200"/>
          <p14:tracePt t="106714" x="2647950" y="5022850"/>
          <p14:tracePt t="111773" x="2736850" y="5029200"/>
          <p14:tracePt t="111782" x="2889250" y="5029200"/>
          <p14:tracePt t="111790" x="3143250" y="4991100"/>
          <p14:tracePt t="111799" x="3429000" y="4940300"/>
          <p14:tracePt t="111815" x="3892550" y="4895850"/>
          <p14:tracePt t="111848" x="4464050" y="4838700"/>
          <p14:tracePt t="111865" x="4591050" y="4813300"/>
          <p14:tracePt t="111882" x="4629150" y="4813300"/>
          <p14:tracePt t="111914" x="4648200" y="4806950"/>
          <p14:tracePt t="111930" x="4673600" y="4787900"/>
          <p14:tracePt t="111945" x="4705350" y="4749800"/>
          <p14:tracePt t="111954" x="4718050" y="4718050"/>
          <p14:tracePt t="111965" x="4749800" y="4667250"/>
          <p14:tracePt t="111981" x="4768850" y="4622800"/>
          <p14:tracePt t="111998" x="4775200" y="4610100"/>
          <p14:tracePt t="112015" x="4781550" y="4597400"/>
          <p14:tracePt t="112040" x="4781550" y="4584700"/>
          <p14:tracePt t="112065" x="4781550" y="4559300"/>
          <p14:tracePt t="112082" x="4781550" y="4546600"/>
          <p14:tracePt t="112115" x="4781550" y="4533900"/>
          <p14:tracePt t="118150" x="4933950" y="4527550"/>
          <p14:tracePt t="118181" x="5448300" y="4527550"/>
          <p14:tracePt t="118199" x="5499100" y="4514850"/>
          <p14:tracePt t="118215" x="5727700" y="4451350"/>
          <p14:tracePt t="118223" x="5848350" y="4419600"/>
          <p14:tracePt t="118233" x="5962650" y="4362450"/>
          <p14:tracePt t="118250" x="6223000" y="4292600"/>
          <p14:tracePt t="118267" x="6705600" y="4051300"/>
          <p14:tracePt t="118283" x="6978650" y="3873500"/>
          <p14:tracePt t="118300" x="7226300" y="3683000"/>
          <p14:tracePt t="118317" x="7461250" y="3505200"/>
          <p14:tracePt t="118333" x="7632700" y="3378200"/>
          <p14:tracePt t="118350" x="7747000" y="3295650"/>
          <p14:tracePt t="118367" x="7791450" y="3270250"/>
          <p14:tracePt t="118383" x="7842250" y="3257550"/>
          <p14:tracePt t="118404" x="7886700" y="3244850"/>
          <p14:tracePt t="118427" x="7905750" y="3244850"/>
          <p14:tracePt t="118475" x="7918450" y="3244850"/>
          <p14:tracePt t="118483" x="7931150" y="3289300"/>
          <p14:tracePt t="118491" x="7956550" y="3346450"/>
          <p14:tracePt t="118500" x="7988300" y="3397250"/>
          <p14:tracePt t="118517" x="8045450" y="3479800"/>
          <p14:tracePt t="118533" x="8070850" y="3530600"/>
          <p14:tracePt t="118550" x="8096250" y="3606800"/>
          <p14:tracePt t="118567" x="8096250" y="3689350"/>
          <p14:tracePt t="118584" x="8096250" y="3860800"/>
          <p14:tracePt t="118600" x="8096250" y="4044950"/>
          <p14:tracePt t="118617" x="8096250" y="4210050"/>
          <p14:tracePt t="118634" x="8089900" y="4286250"/>
          <p14:tracePt t="118650" x="8077200" y="4305300"/>
          <p14:tracePt t="118667" x="8070850" y="4311650"/>
          <p14:tracePt t="118684" x="8058150" y="4286250"/>
          <p14:tracePt t="118700" x="8058150" y="4235450"/>
          <p14:tracePt t="118717" x="8058150" y="4165600"/>
          <p14:tracePt t="118734" x="8058150" y="4102100"/>
          <p14:tracePt t="118750" x="8058150" y="4064000"/>
          <p14:tracePt t="118767" x="8045450" y="4044950"/>
          <p14:tracePt t="118784" x="8045450" y="4025900"/>
          <p14:tracePt t="118852" x="8045450" y="4019550"/>
          <p14:tracePt t="118884" x="8032750" y="4006850"/>
          <p14:tracePt t="118892" x="8032750" y="4000500"/>
          <p14:tracePt t="118900" x="8020050" y="3987800"/>
          <p14:tracePt t="118917" x="7956550" y="3956050"/>
          <p14:tracePt t="118934" x="7905750" y="3930650"/>
          <p14:tracePt t="118950" x="7899400" y="3930650"/>
          <p14:tracePt t="118967" x="7880350" y="3930650"/>
          <p14:tracePt t="118998" x="7804150" y="3930650"/>
          <p14:tracePt t="119012" x="7734300" y="3937000"/>
          <p14:tracePt t="119020" x="7683500" y="3962400"/>
          <p14:tracePt t="119034" x="7645400" y="3962400"/>
          <p14:tracePt t="119050" x="7543800" y="3975100"/>
          <p14:tracePt t="119067" x="7391400" y="3994150"/>
          <p14:tracePt t="119084" x="7048500" y="3994150"/>
          <p14:tracePt t="119100" x="6769100" y="3994150"/>
          <p14:tracePt t="119118" x="6508750" y="3994150"/>
          <p14:tracePt t="119145" x="6057900" y="3994150"/>
          <p14:tracePt t="119163" x="5797550" y="3994150"/>
          <p14:tracePt t="119173" x="5537200" y="3994150"/>
          <p14:tracePt t="119184" x="5410200" y="3994150"/>
          <p14:tracePt t="119200" x="5257800" y="3968750"/>
          <p14:tracePt t="119217" x="5105400" y="3956050"/>
          <p14:tracePt t="119234" x="4959350" y="3930650"/>
          <p14:tracePt t="119253" x="4762500" y="3898900"/>
          <p14:tracePt t="119275" x="4591050" y="3860800"/>
          <p14:tracePt t="119288" x="4540250" y="3860800"/>
          <p14:tracePt t="119300" x="4483100" y="3848100"/>
          <p14:tracePt t="119317" x="4457700" y="3848100"/>
          <p14:tracePt t="119581" x="4508500" y="3835400"/>
          <p14:tracePt t="119614" x="4883150" y="3822700"/>
          <p14:tracePt t="119628" x="5054600" y="3803650"/>
          <p14:tracePt t="119641" x="5105400" y="3790950"/>
          <p14:tracePt t="119654" x="5130800" y="3784600"/>
          <p14:tracePt t="119667" x="5143500" y="3784600"/>
          <p14:tracePt t="119829" x="5143500" y="3803650"/>
          <p14:tracePt t="119933" x="5156200" y="3778250"/>
          <p14:tracePt t="119965" x="5276850" y="3594100"/>
          <p14:tracePt t="119992" x="5575300" y="3429000"/>
          <p14:tracePt t="120011" x="5988050" y="3321050"/>
          <p14:tracePt t="120024" x="6502400" y="3251200"/>
          <p14:tracePt t="120034" x="6750050" y="3225800"/>
          <p14:tracePt t="120051" x="7169150" y="3206750"/>
          <p14:tracePt t="120067" x="7600950" y="3206750"/>
          <p14:tracePt t="120084" x="7797800" y="3232150"/>
          <p14:tracePt t="120101" x="7937500" y="3257550"/>
          <p14:tracePt t="120117" x="8077200" y="3327400"/>
          <p14:tracePt t="120135" x="8223250" y="3429000"/>
          <p14:tracePt t="120161" x="8394700" y="3562350"/>
          <p14:tracePt t="120178" x="8477250" y="3638550"/>
          <p14:tracePt t="120190" x="8509000" y="3689350"/>
          <p14:tracePt t="120201" x="8509000" y="3695700"/>
          <p14:tracePt t="120217" x="8515350" y="3702050"/>
          <p14:tracePt t="120234" x="8515350" y="3721100"/>
          <p14:tracePt t="120251" x="8515350" y="3727450"/>
          <p14:tracePt t="120267" x="8515350" y="3733800"/>
          <p14:tracePt t="120284" x="8515350" y="3746500"/>
          <p14:tracePt t="120717" x="8483600" y="3752850"/>
          <p14:tracePt t="120748" x="8128000" y="3765550"/>
          <p14:tracePt t="120769" x="8121650" y="3765550"/>
          <p14:tracePt t="120784" x="8108950" y="3765550"/>
          <p14:tracePt t="120801" x="8102600" y="3765550"/>
          <p14:tracePt t="120817" x="8089900" y="3771900"/>
          <p14:tracePt t="120834" x="8070850" y="3771900"/>
          <p14:tracePt t="120851" x="8045450" y="3784600"/>
          <p14:tracePt t="120868" x="8007350" y="3790950"/>
          <p14:tracePt t="120894" x="7956550" y="3803650"/>
          <p14:tracePt t="120907" x="7918450" y="3803650"/>
          <p14:tracePt t="120918" x="7899400" y="3803650"/>
          <p14:tracePt t="120934" x="7861300" y="3803650"/>
          <p14:tracePt t="120951" x="7823200" y="3803650"/>
          <p14:tracePt t="120967" x="7797800" y="3803650"/>
          <p14:tracePt t="120985" x="7772400" y="3803650"/>
          <p14:tracePt t="121008" x="7747000" y="3810000"/>
          <p14:tracePt t="121035" x="7740650" y="3810000"/>
          <p14:tracePt t="121051" x="7727950" y="3810000"/>
          <p14:tracePt t="121068" x="7683500" y="3810000"/>
          <p14:tracePt t="121084" x="7645400" y="3810000"/>
          <p14:tracePt t="121101" x="7607300" y="3822700"/>
          <p14:tracePt t="121118" x="7569200" y="3829050"/>
          <p14:tracePt t="121134" x="7499350" y="3854450"/>
          <p14:tracePt t="121151" x="7391400" y="3879850"/>
          <p14:tracePt t="121168" x="7251700" y="3924300"/>
          <p14:tracePt t="121184" x="7112000" y="3962400"/>
          <p14:tracePt t="121201" x="7010400" y="3987800"/>
          <p14:tracePt t="121218" x="6953250" y="3987800"/>
          <p14:tracePt t="121234" x="6940550" y="4000500"/>
          <p14:tracePt t="121573" x="6927850" y="4000500"/>
          <p14:tracePt t="121604" x="6896100" y="3994150"/>
          <p14:tracePt t="121618" x="6889750" y="3994150"/>
          <p14:tracePt t="121634" x="6870700" y="3987800"/>
          <p14:tracePt t="121651" x="6851650" y="3968750"/>
          <p14:tracePt t="121759" x="6864350" y="3962400"/>
          <p14:tracePt t="121785" x="7016750" y="3962400"/>
          <p14:tracePt t="121803" x="7156450" y="3949700"/>
          <p14:tracePt t="121818" x="7194550" y="3937000"/>
          <p14:tracePt t="121835" x="7277100" y="3898900"/>
          <p14:tracePt t="121851" x="7340600" y="3854450"/>
          <p14:tracePt t="121868" x="7359650" y="3841750"/>
          <p14:tracePt t="121885" x="7366000" y="3822700"/>
          <p14:tracePt t="121901" x="7391400" y="3816350"/>
          <p14:tracePt t="121921" x="7429500" y="3797300"/>
          <p14:tracePt t="121942" x="7518400" y="3790950"/>
          <p14:tracePt t="121958" x="7613650" y="3784600"/>
          <p14:tracePt t="121968" x="7670800" y="3784600"/>
          <p14:tracePt t="121984" x="7823200" y="3784600"/>
          <p14:tracePt t="122001" x="7981950" y="3784600"/>
          <p14:tracePt t="122018" x="8166100" y="3784600"/>
          <p14:tracePt t="122034" x="8337550" y="3784600"/>
          <p14:tracePt t="122051" x="8458200" y="3784600"/>
          <p14:tracePt t="122068" x="8464550" y="3784600"/>
          <p14:tracePt t="122156" x="8470900" y="3778250"/>
          <p14:tracePt t="122196" x="8470900" y="3784600"/>
          <p14:tracePt t="122214" x="8470900" y="3810000"/>
          <p14:tracePt t="122227" x="8470900" y="3822700"/>
          <p14:tracePt t="122236" x="8470900" y="3835400"/>
          <p14:tracePt t="122251" x="8470900" y="3841750"/>
          <p14:tracePt t="122268" x="8470900" y="3848100"/>
          <p14:tracePt t="122285" x="8464550" y="3860800"/>
          <p14:tracePt t="122301" x="8445500" y="3873500"/>
          <p14:tracePt t="122318" x="8407400" y="3873500"/>
          <p14:tracePt t="122335" x="8369300" y="3873500"/>
          <p14:tracePt t="122351" x="8318500" y="3873500"/>
          <p14:tracePt t="122368" x="8280400" y="3873500"/>
          <p14:tracePt t="122385" x="8248650" y="3873500"/>
          <p14:tracePt t="122414" x="8223250" y="3873500"/>
          <p14:tracePt t="122433" x="8210550" y="3867150"/>
          <p14:tracePt t="122449" x="8204200" y="3860800"/>
          <p14:tracePt t="122460" x="8197850" y="3848100"/>
          <p14:tracePt t="122485" x="8191500" y="3841750"/>
          <p14:tracePt t="122518" x="8172450" y="3822700"/>
          <p14:tracePt t="122551" x="8159750" y="3816350"/>
          <p14:tracePt t="122568" x="8140700" y="3810000"/>
          <p14:tracePt t="122585" x="8102600" y="3803650"/>
          <p14:tracePt t="122602" x="8020050" y="3803650"/>
          <p14:tracePt t="122630" x="7835900" y="3803650"/>
          <p14:tracePt t="122647" x="7734300" y="3803650"/>
          <p14:tracePt t="122657" x="7677150" y="3790950"/>
          <p14:tracePt t="122668" x="7626350" y="3790950"/>
          <p14:tracePt t="122685" x="7588250" y="3790950"/>
          <p14:tracePt t="122701" x="7537450" y="3790950"/>
          <p14:tracePt t="122718" x="7499350" y="3790950"/>
          <p14:tracePt t="122735" x="7473950" y="3790950"/>
          <p14:tracePt t="122751" x="7448550" y="3790950"/>
          <p14:tracePt t="122768" x="7429500" y="3790950"/>
          <p14:tracePt t="122785" x="7416800" y="3790950"/>
          <p14:tracePt t="122801" x="7404100" y="3790950"/>
          <p14:tracePt t="122818" x="7391400" y="3790950"/>
          <p14:tracePt t="122835" x="7378700" y="3790950"/>
          <p14:tracePt t="122851" x="7346950" y="3803650"/>
          <p14:tracePt t="122868" x="7327900" y="3803650"/>
          <p14:tracePt t="122885" x="7315200" y="3810000"/>
          <p14:tracePt t="122902" x="7302500" y="3816350"/>
          <p14:tracePt t="122940" x="7296150" y="3816350"/>
          <p14:tracePt t="123054" x="7270750" y="3816350"/>
          <p14:tracePt t="123077" x="7239000" y="3803650"/>
          <p14:tracePt t="123095" x="7188200" y="3790950"/>
          <p14:tracePt t="123106" x="7131050" y="3778250"/>
          <p14:tracePt t="123118" x="6997700" y="3765550"/>
          <p14:tracePt t="123135" x="6877050" y="3752850"/>
          <p14:tracePt t="123152" x="6756400" y="3740150"/>
          <p14:tracePt t="123168" x="6673850" y="3740150"/>
          <p14:tracePt t="123185" x="6629400" y="3740150"/>
          <p14:tracePt t="123202" x="6610350" y="3740150"/>
          <p14:tracePt t="123218" x="6591300" y="3740150"/>
          <p14:tracePt t="123236" x="6553200" y="3752850"/>
          <p14:tracePt t="123268" x="6210300" y="3797300"/>
          <p14:tracePt t="123290" x="6019800" y="3810000"/>
          <p14:tracePt t="123303" x="5867400" y="3822700"/>
          <p14:tracePt t="123318" x="5765800" y="3822700"/>
          <p14:tracePt t="123335" x="5702300" y="3822700"/>
          <p14:tracePt t="123352" x="5645150" y="3822700"/>
          <p14:tracePt t="123368" x="5575300" y="3822700"/>
          <p14:tracePt t="123385" x="5492750" y="3822700"/>
          <p14:tracePt t="123402" x="5410200" y="3816350"/>
          <p14:tracePt t="123418" x="5359400" y="3816350"/>
          <p14:tracePt t="123435" x="5340350" y="3816350"/>
          <p14:tracePt t="124254" x="5340350" y="3810000"/>
          <p14:tracePt t="124749" x="5321300" y="3810000"/>
          <p14:tracePt t="124784" x="5276850" y="3810000"/>
          <p14:tracePt t="124799" x="5251450" y="3810000"/>
          <p14:tracePt t="124813" x="5213350" y="3810000"/>
          <p14:tracePt t="124823" x="5194300" y="3810000"/>
          <p14:tracePt t="124835" x="5187950" y="3810000"/>
          <p14:tracePt t="124924" x="5213350" y="3810000"/>
          <p14:tracePt t="124942" x="5295900" y="3810000"/>
          <p14:tracePt t="124958" x="5448300" y="3810000"/>
          <p14:tracePt t="124971" x="5530850" y="3810000"/>
          <p14:tracePt t="124986" x="5848350" y="3810000"/>
          <p14:tracePt t="125002" x="6242050" y="3810000"/>
          <p14:tracePt t="125019" x="6553200" y="3810000"/>
          <p14:tracePt t="125035" x="6781800" y="3829050"/>
          <p14:tracePt t="125052" x="6813550" y="3829050"/>
          <p14:tracePt t="125069" x="6826250" y="3829050"/>
          <p14:tracePt t="129397" x="0" y="0"/>
        </p14:tracePtLst>
      </p14:laserTraceLst>
    </p:ext>
  </p:extLs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sp>
        <p:nvSpPr>
          <p:cNvPr id="6" name="Rectangle 4"/>
          <p:cNvSpPr txBox="1">
            <a:spLocks noChangeArrowheads="1"/>
          </p:cNvSpPr>
          <p:nvPr/>
        </p:nvSpPr>
        <p:spPr>
          <a:xfrm>
            <a:off x="2568627" y="1976438"/>
            <a:ext cx="7943850" cy="4271962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/>
              <a:t>The derivative of the quotient of two differentiable functions is given by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2697271"/>
              </p:ext>
            </p:extLst>
          </p:nvPr>
        </p:nvGraphicFramePr>
        <p:xfrm>
          <a:off x="3327949" y="3467541"/>
          <a:ext cx="6832600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3416040" imgH="495000" progId="Equation.DSMT4">
                  <p:embed/>
                </p:oleObj>
              </mc:Choice>
              <mc:Fallback>
                <p:oleObj name="Equation" r:id="rId3" imgW="3416040" imgH="49500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27949" y="3467541"/>
                        <a:ext cx="6832600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5360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3480"/>
    </mc:Choice>
    <mc:Fallback xmlns="">
      <p:transition advTm="1234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647" x="6789738" y="5715000"/>
          <p14:tracePt t="1655" x="6811963" y="5715000"/>
          <p14:tracePt t="1664" x="6888163" y="5699125"/>
          <p14:tracePt t="1681" x="7048500" y="5584825"/>
          <p14:tracePt t="1698" x="7102475" y="5540375"/>
          <p14:tracePt t="1714" x="7146925" y="5448300"/>
          <p14:tracePt t="1731" x="7299325" y="5318125"/>
          <p14:tracePt t="1748" x="7407275" y="5273675"/>
          <p14:tracePt t="1764" x="7451725" y="5265738"/>
          <p14:tracePt t="2119" x="7451725" y="5249863"/>
          <p14:tracePt t="2127" x="7451725" y="5219700"/>
          <p14:tracePt t="2135" x="7451725" y="5165725"/>
          <p14:tracePt t="2148" x="7451725" y="5105400"/>
          <p14:tracePt t="2164" x="7451725" y="4914900"/>
          <p14:tracePt t="2181" x="7451725" y="4686300"/>
          <p14:tracePt t="2199" x="7451725" y="4419600"/>
          <p14:tracePt t="2214" x="7451725" y="4365625"/>
          <p14:tracePt t="2231" x="7451725" y="4335463"/>
          <p14:tracePt t="2256" x="7451725" y="4327525"/>
          <p14:tracePt t="2271" x="7451725" y="4321175"/>
          <p14:tracePt t="3935" x="7451725" y="4313238"/>
          <p14:tracePt t="14679" x="7437438" y="4313238"/>
          <p14:tracePt t="14687" x="7407275" y="4313238"/>
          <p14:tracePt t="14695" x="7391400" y="4313238"/>
          <p14:tracePt t="14704" x="7383463" y="4313238"/>
          <p14:tracePt t="14791" x="7375525" y="4305300"/>
          <p14:tracePt t="14799" x="7375525" y="4297363"/>
          <p14:tracePt t="14808" x="7375525" y="4283075"/>
          <p14:tracePt t="14819" x="7375525" y="4259263"/>
          <p14:tracePt t="14836" x="7345363" y="4206875"/>
          <p14:tracePt t="14852" x="7299325" y="4114800"/>
          <p14:tracePt t="14869" x="7246938" y="4030663"/>
          <p14:tracePt t="14887" x="7192963" y="3978275"/>
          <p14:tracePt t="14902" x="7192963" y="3970338"/>
          <p14:tracePt t="15183" x="7178675" y="3970338"/>
          <p14:tracePt t="15191" x="7170738" y="3970338"/>
          <p14:tracePt t="15202" x="7154863" y="3970338"/>
          <p14:tracePt t="15219" x="7078663" y="3992563"/>
          <p14:tracePt t="15236" x="6988175" y="4022725"/>
          <p14:tracePt t="15253" x="6865938" y="4046538"/>
          <p14:tracePt t="15256" x="6811963" y="4060825"/>
          <p14:tracePt t="15269" x="6743700" y="4068763"/>
          <p14:tracePt t="15286" x="6477000" y="4114800"/>
          <p14:tracePt t="15302" x="6346825" y="4144963"/>
          <p14:tracePt t="15319" x="5889625" y="4175125"/>
          <p14:tracePt t="15336" x="5516563" y="4221163"/>
          <p14:tracePt t="15353" x="5165725" y="4267200"/>
          <p14:tracePt t="15369" x="4846638" y="4283075"/>
          <p14:tracePt t="15386" x="4594225" y="4283075"/>
          <p14:tracePt t="15402" x="4389438" y="4283075"/>
          <p14:tracePt t="15419" x="4267200" y="4283075"/>
          <p14:tracePt t="15436" x="4175125" y="4275138"/>
          <p14:tracePt t="15452" x="4106863" y="4259263"/>
          <p14:tracePt t="15469" x="4046538" y="4229100"/>
          <p14:tracePt t="15487" x="3946525" y="4206875"/>
          <p14:tracePt t="15503" x="3886200" y="4191000"/>
          <p14:tracePt t="15519" x="3627438" y="4114800"/>
          <p14:tracePt t="15536" x="3398838" y="4060825"/>
          <p14:tracePt t="15553" x="3268663" y="4016375"/>
          <p14:tracePt t="15569" x="3184525" y="3984625"/>
          <p14:tracePt t="15586" x="3154363" y="3978275"/>
          <p14:tracePt t="16279" x="3192463" y="4030663"/>
          <p14:tracePt t="16287" x="3238500" y="4098925"/>
          <p14:tracePt t="16295" x="3314700" y="4206875"/>
          <p14:tracePt t="16304" x="3360738" y="4289425"/>
          <p14:tracePt t="16320" x="3406775" y="4427538"/>
          <p14:tracePt t="16336" x="3451225" y="4503738"/>
          <p14:tracePt t="16353" x="3482975" y="4556125"/>
          <p14:tracePt t="16370" x="3543300" y="4618038"/>
          <p14:tracePt t="16386" x="3635375" y="4656138"/>
          <p14:tracePt t="16403" x="3733800" y="4702175"/>
          <p14:tracePt t="16420" x="3832225" y="4732338"/>
          <p14:tracePt t="16436" x="3870325" y="4740275"/>
          <p14:tracePt t="16453" x="3894138" y="4740275"/>
          <p14:tracePt t="16470" x="3940175" y="4740275"/>
          <p14:tracePt t="16486" x="4046538" y="4740275"/>
          <p14:tracePt t="16503" x="4213225" y="4732338"/>
          <p14:tracePt t="16520" x="4335463" y="4732338"/>
          <p14:tracePt t="16536" x="4449763" y="4732338"/>
          <p14:tracePt t="16553" x="4549775" y="4754563"/>
          <p14:tracePt t="16570" x="4625975" y="4792663"/>
          <p14:tracePt t="16586" x="4678363" y="4808538"/>
          <p14:tracePt t="16603" x="4694238" y="4816475"/>
          <p14:tracePt t="16671" x="4686300" y="4822825"/>
          <p14:tracePt t="16679" x="4678363" y="4822825"/>
          <p14:tracePt t="16688" x="4664075" y="4830763"/>
          <p14:tracePt t="16704" x="4656138" y="4838700"/>
          <p14:tracePt t="16720" x="4640263" y="4854575"/>
          <p14:tracePt t="16736" x="4618038" y="4868863"/>
          <p14:tracePt t="16753" x="4587875" y="4892675"/>
          <p14:tracePt t="16770" x="4564063" y="4892675"/>
          <p14:tracePt t="16786" x="4556125" y="4906963"/>
          <p14:tracePt t="16803" x="4556125" y="4914900"/>
          <p14:tracePt t="16820" x="4556125" y="4930775"/>
          <p14:tracePt t="16836" x="4556125" y="4937125"/>
          <p14:tracePt t="16999" x="4556125" y="4930775"/>
          <p14:tracePt t="17007" x="4556125" y="4922838"/>
          <p14:tracePt t="17015" x="4564063" y="4914900"/>
          <p14:tracePt t="17023" x="4572000" y="4914900"/>
          <p14:tracePt t="17055" x="4572000" y="4906963"/>
          <p14:tracePt t="17063" x="4579938" y="4906963"/>
          <p14:tracePt t="17095" x="4587875" y="4906963"/>
          <p14:tracePt t="17159" x="4594225" y="4906963"/>
          <p14:tracePt t="17263" x="4594225" y="4899025"/>
          <p14:tracePt t="17273" x="4587875" y="4899025"/>
          <p14:tracePt t="17279" x="4556125" y="4892675"/>
          <p14:tracePt t="17287" x="4541838" y="4884738"/>
          <p14:tracePt t="17303" x="4518025" y="4876800"/>
          <p14:tracePt t="17743" x="4518025" y="4868863"/>
          <p14:tracePt t="17751" x="4518025" y="4838700"/>
          <p14:tracePt t="17759" x="4518025" y="4770438"/>
          <p14:tracePt t="17770" x="4518025" y="4694238"/>
          <p14:tracePt t="17787" x="4518025" y="4602163"/>
          <p14:tracePt t="17804" x="4511675" y="4549775"/>
          <p14:tracePt t="17820" x="4487863" y="4449763"/>
          <p14:tracePt t="17837" x="4457700" y="4343400"/>
          <p14:tracePt t="17855" x="4435475" y="4213225"/>
          <p14:tracePt t="17870" x="4419600" y="4122738"/>
          <p14:tracePt t="17887" x="4403725" y="4016375"/>
          <p14:tracePt t="17904" x="4397375" y="3946525"/>
          <p14:tracePt t="17920" x="4389438" y="3902075"/>
          <p14:tracePt t="17937" x="4389438" y="3886200"/>
          <p14:tracePt t="17954" x="4389438" y="3878263"/>
          <p14:tracePt t="17970" x="4381500" y="3870325"/>
          <p14:tracePt t="18135" x="4373563" y="3863975"/>
          <p14:tracePt t="18183" x="4365625" y="3863975"/>
          <p14:tracePt t="18191" x="4351338" y="3848100"/>
          <p14:tracePt t="18199" x="4327525" y="3848100"/>
          <p14:tracePt t="18207" x="4275138" y="3840163"/>
          <p14:tracePt t="18220" x="4213225" y="3832225"/>
          <p14:tracePt t="18237" x="4114800" y="3832225"/>
          <p14:tracePt t="18254" x="3978275" y="3840163"/>
          <p14:tracePt t="18271" x="3940175" y="3840163"/>
          <p14:tracePt t="18287" x="3924300" y="3840163"/>
          <p14:tracePt t="18304" x="3916363" y="3840163"/>
          <p14:tracePt t="18320" x="3902075" y="3840163"/>
          <p14:tracePt t="18343" x="3902075" y="3832225"/>
          <p14:tracePt t="18359" x="3894138" y="3832225"/>
          <p14:tracePt t="18370" x="3878263" y="3825875"/>
          <p14:tracePt t="18387" x="3863975" y="3817938"/>
          <p14:tracePt t="18404" x="3810000" y="3794125"/>
          <p14:tracePt t="18420" x="3787775" y="3787775"/>
          <p14:tracePt t="18437" x="3763963" y="3779838"/>
          <p14:tracePt t="18454" x="3756025" y="3771900"/>
          <p14:tracePt t="18615" x="3741738" y="3771900"/>
          <p14:tracePt t="18623" x="3741738" y="3763963"/>
          <p14:tracePt t="18663" x="3733800" y="3763963"/>
          <p14:tracePt t="18687" x="3717925" y="3756025"/>
          <p14:tracePt t="18695" x="3711575" y="3756025"/>
          <p14:tracePt t="18704" x="3703638" y="3749675"/>
          <p14:tracePt t="18720" x="3641725" y="3733800"/>
          <p14:tracePt t="18737" x="3535363" y="3695700"/>
          <p14:tracePt t="18754" x="3459163" y="3673475"/>
          <p14:tracePt t="18771" x="3429000" y="3665538"/>
          <p14:tracePt t="18847" x="3429000" y="3657600"/>
          <p14:tracePt t="18855" x="3429000" y="3641725"/>
          <p14:tracePt t="18872" x="3429000" y="3635375"/>
          <p14:tracePt t="18879" x="3429000" y="3627438"/>
          <p14:tracePt t="18903" x="3429000" y="3619500"/>
          <p14:tracePt t="19031" x="3429000" y="3665538"/>
          <p14:tracePt t="19039" x="3429000" y="3787775"/>
          <p14:tracePt t="19047" x="3406775" y="3940175"/>
          <p14:tracePt t="19055" x="3398838" y="4076700"/>
          <p14:tracePt t="19070" x="3375025" y="4229100"/>
          <p14:tracePt t="19087" x="3268663" y="4640263"/>
          <p14:tracePt t="19104" x="3222625" y="4770438"/>
          <p14:tracePt t="19121" x="3208338" y="4808538"/>
          <p14:tracePt t="19183" x="3222625" y="4762500"/>
          <p14:tracePt t="19191" x="3260725" y="4648200"/>
          <p14:tracePt t="19199" x="3276600" y="4549775"/>
          <p14:tracePt t="19207" x="3314700" y="4435475"/>
          <p14:tracePt t="19221" x="3330575" y="4343400"/>
          <p14:tracePt t="19237" x="3390900" y="4152900"/>
          <p14:tracePt t="19255" x="3429000" y="4030663"/>
          <p14:tracePt t="19270" x="3436938" y="3992563"/>
          <p14:tracePt t="19287" x="3451225" y="3962400"/>
          <p14:tracePt t="19304" x="3459163" y="3962400"/>
          <p14:tracePt t="19321" x="3521075" y="3962400"/>
          <p14:tracePt t="19337" x="3641725" y="3962400"/>
          <p14:tracePt t="19354" x="3802063" y="4030663"/>
          <p14:tracePt t="19371" x="3978275" y="4114800"/>
          <p14:tracePt t="19387" x="4183063" y="4175125"/>
          <p14:tracePt t="19404" x="4335463" y="4206875"/>
          <p14:tracePt t="19421" x="4427538" y="4206875"/>
          <p14:tracePt t="19438" x="4487863" y="4183063"/>
          <p14:tracePt t="19455" x="4572000" y="4046538"/>
          <p14:tracePt t="19471" x="4602163" y="3886200"/>
          <p14:tracePt t="19487" x="4610100" y="3771900"/>
          <p14:tracePt t="19504" x="4610100" y="3673475"/>
          <p14:tracePt t="19521" x="4610100" y="3627438"/>
          <p14:tracePt t="19537" x="4610100" y="3581400"/>
          <p14:tracePt t="19554" x="4572000" y="3559175"/>
          <p14:tracePt t="19571" x="4518025" y="3535363"/>
          <p14:tracePt t="19587" x="4487863" y="3521075"/>
          <p14:tracePt t="19604" x="4411663" y="3513138"/>
          <p14:tracePt t="19621" x="4313238" y="3505200"/>
          <p14:tracePt t="19638" x="4114800" y="3521075"/>
          <p14:tracePt t="19655" x="3992563" y="3559175"/>
          <p14:tracePt t="19671" x="3932238" y="3565525"/>
          <p14:tracePt t="19688" x="3908425" y="3573463"/>
          <p14:tracePt t="19704" x="3902075" y="3581400"/>
          <p14:tracePt t="19721" x="3894138" y="3589338"/>
          <p14:tracePt t="19754" x="3894138" y="3603625"/>
          <p14:tracePt t="19775" x="3894138" y="3619500"/>
          <p14:tracePt t="19788" x="3894138" y="3627438"/>
          <p14:tracePt t="19804" x="3894138" y="3679825"/>
          <p14:tracePt t="19821" x="3894138" y="3817938"/>
          <p14:tracePt t="19839" x="3894138" y="4289425"/>
          <p14:tracePt t="19854" x="3894138" y="4808538"/>
          <p14:tracePt t="19871" x="3932238" y="5159375"/>
          <p14:tracePt t="19888" x="3970338" y="5356225"/>
          <p14:tracePt t="19904" x="4000500" y="5402263"/>
          <p14:tracePt t="19943" x="4046538" y="5372100"/>
          <p14:tracePt t="19954" x="4130675" y="5211763"/>
          <p14:tracePt t="19971" x="4313238" y="4762500"/>
          <p14:tracePt t="19987" x="4457700" y="4191000"/>
          <p14:tracePt t="20004" x="4525963" y="3825875"/>
          <p14:tracePt t="20020" x="4556125" y="3649663"/>
          <p14:tracePt t="20038" x="4556125" y="3597275"/>
          <p14:tracePt t="20087" x="4556125" y="3619500"/>
          <p14:tracePt t="20095" x="4556125" y="3725863"/>
          <p14:tracePt t="20104" x="4556125" y="3848100"/>
          <p14:tracePt t="20121" x="4572000" y="4137025"/>
          <p14:tracePt t="20138" x="4602163" y="4259263"/>
          <p14:tracePt t="20154" x="4618038" y="4289425"/>
          <p14:tracePt t="20188" x="4702175" y="4191000"/>
          <p14:tracePt t="20204" x="4746625" y="4038600"/>
          <p14:tracePt t="20221" x="4770438" y="3878263"/>
          <p14:tracePt t="20238" x="4778375" y="3794125"/>
          <p14:tracePt t="20511" x="4778375" y="3802063"/>
          <p14:tracePt t="20519" x="4778375" y="3810000"/>
          <p14:tracePt t="20527" x="4778375" y="3832225"/>
          <p14:tracePt t="20538" x="4754563" y="3870325"/>
          <p14:tracePt t="20555" x="4746625" y="3924300"/>
          <p14:tracePt t="20571" x="4746625" y="4000500"/>
          <p14:tracePt t="20588" x="4740275" y="4060825"/>
          <p14:tracePt t="20605" x="4724400" y="4114800"/>
          <p14:tracePt t="20621" x="4724400" y="4122738"/>
          <p14:tracePt t="20638" x="4724400" y="4130675"/>
          <p14:tracePt t="20711" x="4724400" y="4114800"/>
          <p14:tracePt t="20719" x="4724400" y="4030663"/>
          <p14:tracePt t="20727" x="4724400" y="3962400"/>
          <p14:tracePt t="20738" x="4716463" y="3902075"/>
          <p14:tracePt t="20755" x="4708525" y="3825875"/>
          <p14:tracePt t="20771" x="4708525" y="3794125"/>
          <p14:tracePt t="20788" x="4702175" y="3787775"/>
          <p14:tracePt t="20831" x="4694238" y="3787775"/>
          <p14:tracePt t="20839" x="4694238" y="3832225"/>
          <p14:tracePt t="20847" x="4686300" y="3908425"/>
          <p14:tracePt t="20855" x="4678363" y="3992563"/>
          <p14:tracePt t="20871" x="4678363" y="4198938"/>
          <p14:tracePt t="20888" x="4678363" y="4335463"/>
          <p14:tracePt t="20905" x="4678363" y="4351338"/>
          <p14:tracePt t="20943" x="4678363" y="4275138"/>
          <p14:tracePt t="20955" x="4678363" y="4152900"/>
          <p14:tracePt t="20971" x="4678363" y="3908425"/>
          <p14:tracePt t="20988" x="4640263" y="3711575"/>
          <p14:tracePt t="21005" x="4594225" y="3521075"/>
          <p14:tracePt t="21021" x="4556125" y="3436938"/>
          <p14:tracePt t="21055" x="4518025" y="3482975"/>
          <p14:tracePt t="21071" x="4397375" y="3695700"/>
          <p14:tracePt t="21088" x="4229100" y="4000500"/>
          <p14:tracePt t="21105" x="4076700" y="4237038"/>
          <p14:tracePt t="21121" x="4038600" y="4275138"/>
          <p14:tracePt t="21155" x="4038600" y="4206875"/>
          <p14:tracePt t="21171" x="4038600" y="4016375"/>
          <p14:tracePt t="21188" x="4038600" y="3810000"/>
          <p14:tracePt t="21205" x="4016375" y="3635375"/>
          <p14:tracePt t="21221" x="3992563" y="3513138"/>
          <p14:tracePt t="21238" x="3992563" y="3482975"/>
          <p14:tracePt t="21279" x="3992563" y="3497263"/>
          <p14:tracePt t="21288" x="3992563" y="3581400"/>
          <p14:tracePt t="21305" x="3970338" y="3848100"/>
          <p14:tracePt t="21321" x="3924300" y="4160838"/>
          <p14:tracePt t="21338" x="3924300" y="4297363"/>
          <p14:tracePt t="21354" x="3924300" y="4327525"/>
          <p14:tracePt t="21371" x="3924300" y="4335463"/>
          <p14:tracePt t="21388" x="3962400" y="4168775"/>
          <p14:tracePt t="21404" x="4022725" y="3794125"/>
          <p14:tracePt t="21421" x="4022725" y="3421063"/>
          <p14:tracePt t="21438" x="4022725" y="3094038"/>
          <p14:tracePt t="21455" x="4022725" y="3032125"/>
          <p14:tracePt t="21519" x="4022725" y="3078163"/>
          <p14:tracePt t="21527" x="4022725" y="3140075"/>
          <p14:tracePt t="21538" x="4022725" y="3216275"/>
          <p14:tracePt t="21555" x="4022725" y="3314700"/>
          <p14:tracePt t="21572" x="4022725" y="3336925"/>
          <p14:tracePt t="21588" x="4022725" y="3344863"/>
          <p14:tracePt t="21791" x="4022725" y="3368675"/>
          <p14:tracePt t="21799" x="4022725" y="3413125"/>
          <p14:tracePt t="21807" x="4030663" y="3459163"/>
          <p14:tracePt t="21822" x="4054475" y="3559175"/>
          <p14:tracePt t="21839" x="4060825" y="3665538"/>
          <p14:tracePt t="21855" x="4068763" y="3725863"/>
          <p14:tracePt t="21872" x="4076700" y="3741738"/>
          <p14:tracePt t="21999" x="4076700" y="3733800"/>
          <p14:tracePt t="22687" x="4076700" y="3779838"/>
          <p14:tracePt t="22695" x="4098925" y="3848100"/>
          <p14:tracePt t="22705" x="4122738" y="3924300"/>
          <p14:tracePt t="22722" x="4160838" y="4076700"/>
          <p14:tracePt t="22739" x="4175125" y="4206875"/>
          <p14:tracePt t="22755" x="4198938" y="4321175"/>
          <p14:tracePt t="22772" x="4206875" y="4411663"/>
          <p14:tracePt t="22789" x="4206875" y="4441825"/>
          <p14:tracePt t="22983" x="4206875" y="4465638"/>
          <p14:tracePt t="22991" x="4206875" y="4473575"/>
          <p14:tracePt t="22999" x="4206875" y="4487863"/>
          <p14:tracePt t="23007" x="4206875" y="4495800"/>
          <p14:tracePt t="23303" x="4213225" y="4495800"/>
          <p14:tracePt t="23311" x="4213225" y="4487863"/>
          <p14:tracePt t="23322" x="4213225" y="4473575"/>
          <p14:tracePt t="23339" x="4213225" y="4441825"/>
          <p14:tracePt t="23355" x="4213225" y="4397375"/>
          <p14:tracePt t="23372" x="4213225" y="4359275"/>
          <p14:tracePt t="23389" x="4213225" y="4343400"/>
          <p14:tracePt t="23406" x="4213225" y="4335463"/>
          <p14:tracePt t="23687" x="4213225" y="4321175"/>
          <p14:tracePt t="23703" x="4206875" y="4321175"/>
          <p14:tracePt t="23719" x="4206875" y="4313238"/>
          <p14:tracePt t="23735" x="4198938" y="4313238"/>
          <p14:tracePt t="23751" x="4198938" y="4305300"/>
          <p14:tracePt t="23759" x="4191000" y="4289425"/>
          <p14:tracePt t="23775" x="4175125" y="4275138"/>
          <p14:tracePt t="23791" x="4160838" y="4251325"/>
          <p14:tracePt t="23806" x="4152900" y="4229100"/>
          <p14:tracePt t="23823" x="4144963" y="4191000"/>
          <p14:tracePt t="23839" x="4130675" y="4144963"/>
          <p14:tracePt t="23856" x="4092575" y="4068763"/>
          <p14:tracePt t="23872" x="4068763" y="4030663"/>
          <p14:tracePt t="23889" x="4054475" y="4000500"/>
          <p14:tracePt t="23906" x="4054475" y="3992563"/>
          <p14:tracePt t="23922" x="4046538" y="3992563"/>
          <p14:tracePt t="23975" x="4068763" y="3992563"/>
          <p14:tracePt t="23983" x="4098925" y="3992563"/>
          <p14:tracePt t="23991" x="4160838" y="3992563"/>
          <p14:tracePt t="24006" x="4297363" y="3992563"/>
          <p14:tracePt t="24022" x="4359275" y="4000500"/>
          <p14:tracePt t="24039" x="4549775" y="4000500"/>
          <p14:tracePt t="24056" x="4602163" y="4000500"/>
          <p14:tracePt t="24072" x="4610100" y="4000500"/>
          <p14:tracePt t="24089" x="4618038" y="4000500"/>
          <p14:tracePt t="24135" x="4602163" y="4000500"/>
          <p14:tracePt t="24143" x="4549775" y="4000500"/>
          <p14:tracePt t="24156" x="4495800" y="3992563"/>
          <p14:tracePt t="24172" x="4351338" y="3992563"/>
          <p14:tracePt t="24189" x="4221163" y="3992563"/>
          <p14:tracePt t="24206" x="4175125" y="3992563"/>
          <p14:tracePt t="24272" x="4221163" y="3992563"/>
          <p14:tracePt t="24279" x="4283075" y="3984625"/>
          <p14:tracePt t="24289" x="4359275" y="3978275"/>
          <p14:tracePt t="24306" x="4449763" y="3954463"/>
          <p14:tracePt t="24322" x="4473575" y="3954463"/>
          <p14:tracePt t="24375" x="4479925" y="3954463"/>
          <p14:tracePt t="24391" x="4473575" y="3954463"/>
          <p14:tracePt t="24399" x="4427538" y="3946525"/>
          <p14:tracePt t="24407" x="4343400" y="3946525"/>
          <p14:tracePt t="24422" x="4251325" y="3946525"/>
          <p14:tracePt t="24439" x="3970338" y="3946525"/>
          <p14:tracePt t="24456" x="3878263" y="3946525"/>
          <p14:tracePt t="24472" x="3870325" y="3946525"/>
          <p14:tracePt t="24511" x="3863975" y="3946525"/>
          <p14:tracePt t="24527" x="3902075" y="3946525"/>
          <p14:tracePt t="24539" x="3978275" y="3946525"/>
          <p14:tracePt t="24556" x="4106863" y="3946525"/>
          <p14:tracePt t="24572" x="4130675" y="3946525"/>
          <p14:tracePt t="24607" x="4137025" y="3940175"/>
          <p14:tracePt t="24639" x="4114800" y="3924300"/>
          <p14:tracePt t="24647" x="4068763" y="3916363"/>
          <p14:tracePt t="24656" x="4016375" y="3902075"/>
          <p14:tracePt t="24672" x="3940175" y="3878263"/>
          <p14:tracePt t="24689" x="3863975" y="3870325"/>
          <p14:tracePt t="24706" x="3840163" y="3870325"/>
          <p14:tracePt t="24768" x="3840163" y="3863975"/>
          <p14:tracePt t="24791" x="3848100" y="3840163"/>
          <p14:tracePt t="24799" x="3870325" y="3832225"/>
          <p14:tracePt t="24807" x="3902075" y="3825875"/>
          <p14:tracePt t="24823" x="3962400" y="3802063"/>
          <p14:tracePt t="24839" x="4137025" y="3711575"/>
          <p14:tracePt t="24856" x="4213225" y="3665538"/>
          <p14:tracePt t="24873" x="4244975" y="3641725"/>
          <p14:tracePt t="24983" x="4244975" y="3635375"/>
          <p14:tracePt t="25079" x="4237038" y="3635375"/>
          <p14:tracePt t="25095" x="4229100" y="3635375"/>
          <p14:tracePt t="25719" x="4221163" y="3649663"/>
          <p14:tracePt t="25727" x="4221163" y="3657600"/>
          <p14:tracePt t="25735" x="4213225" y="3687763"/>
          <p14:tracePt t="25743" x="4198938" y="3725863"/>
          <p14:tracePt t="25756" x="4198938" y="3756025"/>
          <p14:tracePt t="25773" x="4183063" y="3840163"/>
          <p14:tracePt t="25790" x="4160838" y="3984625"/>
          <p14:tracePt t="25807" x="4152900" y="4084638"/>
          <p14:tracePt t="25823" x="4144963" y="4168775"/>
          <p14:tracePt t="25840" x="4137025" y="4229100"/>
          <p14:tracePt t="25856" x="4122738" y="4297363"/>
          <p14:tracePt t="25873" x="4122738" y="4335463"/>
          <p14:tracePt t="25890" x="4122738" y="4365625"/>
          <p14:tracePt t="25906" x="4122738" y="4403725"/>
          <p14:tracePt t="25923" x="4122738" y="4419600"/>
          <p14:tracePt t="25940" x="4122738" y="4427538"/>
          <p14:tracePt t="28031" x="4122738" y="4419600"/>
          <p14:tracePt t="28039" x="4122738" y="4411663"/>
          <p14:tracePt t="28047" x="4122738" y="4403725"/>
          <p14:tracePt t="28063" x="4122738" y="4397375"/>
          <p14:tracePt t="28074" x="4122738" y="4389438"/>
          <p14:tracePt t="28091" x="4122738" y="4381500"/>
          <p14:tracePt t="28107" x="4130675" y="4365625"/>
          <p14:tracePt t="28124" x="4130675" y="4359275"/>
          <p14:tracePt t="28141" x="4137025" y="4343400"/>
          <p14:tracePt t="28157" x="4144963" y="4335463"/>
          <p14:tracePt t="28174" x="4152900" y="4327525"/>
          <p14:tracePt t="28190" x="4152900" y="4321175"/>
          <p14:tracePt t="28207" x="4175125" y="4305300"/>
          <p14:tracePt t="28224" x="4198938" y="4297363"/>
          <p14:tracePt t="28241" x="4213225" y="4289425"/>
          <p14:tracePt t="28257" x="4229100" y="4289425"/>
          <p14:tracePt t="28274" x="4237038" y="4289425"/>
          <p14:tracePt t="28291" x="4244975" y="4289425"/>
          <p14:tracePt t="28307" x="4251325" y="4283075"/>
          <p14:tracePt t="28991" x="4259263" y="4283075"/>
          <p14:tracePt t="28999" x="4321175" y="4283075"/>
          <p14:tracePt t="29007" x="4427538" y="4283075"/>
          <p14:tracePt t="29024" x="4808538" y="4283075"/>
          <p14:tracePt t="29041" x="5364163" y="4283075"/>
          <p14:tracePt t="29058" x="5783263" y="4283075"/>
          <p14:tracePt t="29074" x="6019800" y="4283075"/>
          <p14:tracePt t="29091" x="6118225" y="4283075"/>
          <p14:tracePt t="29108" x="6126163" y="4283075"/>
          <p14:tracePt t="29271" x="6142038" y="4267200"/>
          <p14:tracePt t="29279" x="6156325" y="4244975"/>
          <p14:tracePt t="29291" x="6180138" y="4221163"/>
          <p14:tracePt t="29307" x="6202363" y="4206875"/>
          <p14:tracePt t="29324" x="6240463" y="4191000"/>
          <p14:tracePt t="29341" x="6264275" y="4183063"/>
          <p14:tracePt t="29357" x="6278563" y="4175125"/>
          <p14:tracePt t="29374" x="6302375" y="4175125"/>
          <p14:tracePt t="29391" x="6332538" y="4175125"/>
          <p14:tracePt t="29407" x="6362700" y="4168775"/>
          <p14:tracePt t="29424" x="6400800" y="4160838"/>
          <p14:tracePt t="29441" x="6430963" y="4152900"/>
          <p14:tracePt t="29458" x="6461125" y="4152900"/>
          <p14:tracePt t="29474" x="6492875" y="4130675"/>
          <p14:tracePt t="29491" x="6499225" y="4122738"/>
          <p14:tracePt t="29508" x="6515100" y="4114800"/>
          <p14:tracePt t="29524" x="6515100" y="4106863"/>
          <p14:tracePt t="29558" x="6492875" y="4084638"/>
          <p14:tracePt t="29574" x="6454775" y="4076700"/>
          <p14:tracePt t="29591" x="6164263" y="4054475"/>
          <p14:tracePt t="29608" x="5883275" y="4054475"/>
          <p14:tracePt t="29624" x="5562600" y="4098925"/>
          <p14:tracePt t="29641" x="5326063" y="4114800"/>
          <p14:tracePt t="29658" x="5211763" y="4122738"/>
          <p14:tracePt t="29674" x="5165725" y="4122738"/>
          <p14:tracePt t="29691" x="5159375" y="4122738"/>
          <p14:tracePt t="29743" x="5143500" y="4122738"/>
          <p14:tracePt t="29759" x="5135563" y="4122738"/>
          <p14:tracePt t="29783" x="5121275" y="4122738"/>
          <p14:tracePt t="29791" x="5113338" y="4122738"/>
          <p14:tracePt t="29799" x="5097463" y="4122738"/>
          <p14:tracePt t="29808" x="5067300" y="4106863"/>
          <p14:tracePt t="29825" x="5029200" y="4098925"/>
          <p14:tracePt t="29841" x="4953000" y="4076700"/>
          <p14:tracePt t="29858" x="4899025" y="4060825"/>
          <p14:tracePt t="29875" x="4876800" y="4054475"/>
          <p14:tracePt t="29919" x="4868863" y="4046538"/>
          <p14:tracePt t="29927" x="4868863" y="4038600"/>
          <p14:tracePt t="29967" x="4868863" y="4030663"/>
          <p14:tracePt t="29983" x="4868863" y="4016375"/>
          <p14:tracePt t="29999" x="4868863" y="4008438"/>
          <p14:tracePt t="30007" x="4892675" y="3984625"/>
          <p14:tracePt t="30015" x="4899025" y="3978275"/>
          <p14:tracePt t="30025" x="4906963" y="3970338"/>
          <p14:tracePt t="30041" x="4922838" y="3954463"/>
          <p14:tracePt t="30058" x="4930775" y="3946525"/>
          <p14:tracePt t="30075" x="4953000" y="3932238"/>
          <p14:tracePt t="30091" x="4953000" y="3924300"/>
          <p14:tracePt t="30108" x="4960938" y="3924300"/>
          <p14:tracePt t="30125" x="4968875" y="3916363"/>
          <p14:tracePt t="30158" x="4975225" y="3908425"/>
          <p14:tracePt t="30199" x="4983163" y="3902075"/>
          <p14:tracePt t="30247" x="4991100" y="3902075"/>
          <p14:tracePt t="30263" x="4999038" y="3902075"/>
          <p14:tracePt t="30279" x="5013325" y="3908425"/>
          <p14:tracePt t="30287" x="5021263" y="3908425"/>
          <p14:tracePt t="30305" x="5037138" y="3908425"/>
          <p14:tracePt t="30319" x="5045075" y="3908425"/>
          <p14:tracePt t="30343" x="5051425" y="3908425"/>
          <p14:tracePt t="30351" x="5067300" y="3916363"/>
          <p14:tracePt t="30367" x="5083175" y="3916363"/>
          <p14:tracePt t="30376" x="5097463" y="3924300"/>
          <p14:tracePt t="30391" x="5151438" y="3932238"/>
          <p14:tracePt t="30408" x="5203825" y="3940175"/>
          <p14:tracePt t="30425" x="5235575" y="3940175"/>
          <p14:tracePt t="30442" x="5265738" y="3940175"/>
          <p14:tracePt t="30458" x="5280025" y="3940175"/>
          <p14:tracePt t="30475" x="5295900" y="3940175"/>
          <p14:tracePt t="30492" x="5349875" y="3946525"/>
          <p14:tracePt t="30508" x="5418138" y="3954463"/>
          <p14:tracePt t="30525" x="5532438" y="3962400"/>
          <p14:tracePt t="30542" x="5699125" y="3984625"/>
          <p14:tracePt t="30558" x="5791200" y="3984625"/>
          <p14:tracePt t="30575" x="5897563" y="3992563"/>
          <p14:tracePt t="30592" x="5959475" y="4000500"/>
          <p14:tracePt t="30608" x="6065838" y="4008438"/>
          <p14:tracePt t="30625" x="6149975" y="4008438"/>
          <p14:tracePt t="30642" x="6264275" y="4008438"/>
          <p14:tracePt t="30658" x="6392863" y="4008438"/>
          <p14:tracePt t="30675" x="6515100" y="4008438"/>
          <p14:tracePt t="30692" x="6637338" y="4008438"/>
          <p14:tracePt t="30708" x="6727825" y="4008438"/>
          <p14:tracePt t="30725" x="6842125" y="4008438"/>
          <p14:tracePt t="30741" x="6934200" y="4008438"/>
          <p14:tracePt t="30758" x="7056438" y="4008438"/>
          <p14:tracePt t="30775" x="7132638" y="4008438"/>
          <p14:tracePt t="30792" x="7192963" y="4008438"/>
          <p14:tracePt t="30808" x="7269163" y="4008438"/>
          <p14:tracePt t="30825" x="7331075" y="4008438"/>
          <p14:tracePt t="30842" x="7399338" y="4008438"/>
          <p14:tracePt t="30858" x="7451725" y="4008438"/>
          <p14:tracePt t="30875" x="7513638" y="4008438"/>
          <p14:tracePt t="30892" x="7543800" y="4008438"/>
          <p14:tracePt t="30908" x="7604125" y="4008438"/>
          <p14:tracePt t="30925" x="7666038" y="4008438"/>
          <p14:tracePt t="30942" x="7840663" y="4008438"/>
          <p14:tracePt t="30958" x="7894638" y="4008438"/>
          <p14:tracePt t="30975" x="7985125" y="4008438"/>
          <p14:tracePt t="30991" x="8039100" y="4008438"/>
          <p14:tracePt t="31008" x="8061325" y="4008438"/>
          <p14:tracePt t="31025" x="8069263" y="4008438"/>
          <p14:tracePt t="31058" x="8093075" y="4008438"/>
          <p14:tracePt t="31075" x="8137525" y="4008438"/>
          <p14:tracePt t="31092" x="8183563" y="4008438"/>
          <p14:tracePt t="31108" x="8207375" y="4008438"/>
          <p14:tracePt t="31125" x="8221663" y="4008438"/>
          <p14:tracePt t="31239" x="8221663" y="4000500"/>
          <p14:tracePt t="31255" x="8183563" y="3992563"/>
          <p14:tracePt t="31263" x="8161338" y="3992563"/>
          <p14:tracePt t="31275" x="8123238" y="3978275"/>
          <p14:tracePt t="31292" x="8023225" y="3962400"/>
          <p14:tracePt t="31308" x="7864475" y="3962400"/>
          <p14:tracePt t="31310" x="7772400" y="3962400"/>
          <p14:tracePt t="31325" x="7673975" y="3962400"/>
          <p14:tracePt t="31342" x="7353300" y="3962400"/>
          <p14:tracePt t="31358" x="7239000" y="3962400"/>
          <p14:tracePt t="31375" x="6980238" y="3962400"/>
          <p14:tracePt t="31392" x="6835775" y="3962400"/>
          <p14:tracePt t="31408" x="6721475" y="3962400"/>
          <p14:tracePt t="31425" x="6621463" y="3962400"/>
          <p14:tracePt t="31442" x="6507163" y="3946525"/>
          <p14:tracePt t="31458" x="6362700" y="3946525"/>
          <p14:tracePt t="31475" x="6218238" y="3946525"/>
          <p14:tracePt t="31492" x="6057900" y="3946525"/>
          <p14:tracePt t="31508" x="5897563" y="3946525"/>
          <p14:tracePt t="31525" x="5737225" y="3946525"/>
          <p14:tracePt t="31542" x="5600700" y="3946525"/>
          <p14:tracePt t="31558" x="5464175" y="3946525"/>
          <p14:tracePt t="31575" x="5311775" y="3946525"/>
          <p14:tracePt t="31592" x="5197475" y="3946525"/>
          <p14:tracePt t="31608" x="5083175" y="3946525"/>
          <p14:tracePt t="31625" x="4960938" y="3962400"/>
          <p14:tracePt t="31642" x="4846638" y="3962400"/>
          <p14:tracePt t="31658" x="4754563" y="3962400"/>
          <p14:tracePt t="31675" x="4702175" y="3962400"/>
          <p14:tracePt t="31692" x="4694238" y="3962400"/>
          <p14:tracePt t="31791" x="4708525" y="3962400"/>
          <p14:tracePt t="31799" x="4746625" y="3962400"/>
          <p14:tracePt t="31809" x="4808538" y="3962400"/>
          <p14:tracePt t="31825" x="5021263" y="3932238"/>
          <p14:tracePt t="31842" x="5303838" y="3916363"/>
          <p14:tracePt t="31858" x="5592763" y="3916363"/>
          <p14:tracePt t="31875" x="5829300" y="3916363"/>
          <p14:tracePt t="31892" x="6011863" y="3916363"/>
          <p14:tracePt t="31908" x="6172200" y="3916363"/>
          <p14:tracePt t="31925" x="6316663" y="3908425"/>
          <p14:tracePt t="31942" x="6499225" y="3908425"/>
          <p14:tracePt t="31959" x="6842125" y="3902075"/>
          <p14:tracePt t="31975" x="7094538" y="3902075"/>
          <p14:tracePt t="31992" x="7375525" y="3870325"/>
          <p14:tracePt t="32009" x="7650163" y="3832225"/>
          <p14:tracePt t="32025" x="7826375" y="3802063"/>
          <p14:tracePt t="32042" x="7924800" y="3787775"/>
          <p14:tracePt t="32059" x="7954963" y="3779838"/>
          <p14:tracePt t="32075" x="7970838" y="3771900"/>
          <p14:tracePt t="32092" x="7978775" y="3771900"/>
          <p14:tracePt t="32109" x="8008938" y="3763963"/>
          <p14:tracePt t="32125" x="8047038" y="3756025"/>
          <p14:tracePt t="32142" x="8099425" y="3756025"/>
          <p14:tracePt t="32159" x="8123238" y="3749675"/>
          <p14:tracePt t="32207" x="8131175" y="3749675"/>
          <p14:tracePt t="32231" x="8137525" y="3749675"/>
          <p14:tracePt t="32399" x="8137525" y="3756025"/>
          <p14:tracePt t="32407" x="8123238" y="3771900"/>
          <p14:tracePt t="32415" x="8085138" y="3802063"/>
          <p14:tracePt t="32426" x="8054975" y="3832225"/>
          <p14:tracePt t="32442" x="7970838" y="3902075"/>
          <p14:tracePt t="32459" x="7878763" y="3962400"/>
          <p14:tracePt t="32475" x="7780338" y="4022725"/>
          <p14:tracePt t="32492" x="7673975" y="4068763"/>
          <p14:tracePt t="32509" x="7597775" y="4098925"/>
          <p14:tracePt t="32526" x="7566025" y="4106863"/>
          <p14:tracePt t="32542" x="7551738" y="4114800"/>
          <p14:tracePt t="32559" x="7521575" y="4137025"/>
          <p14:tracePt t="32576" x="7475538" y="4160838"/>
          <p14:tracePt t="32592" x="7407275" y="4183063"/>
          <p14:tracePt t="32609" x="7337425" y="4213225"/>
          <p14:tracePt t="32626" x="7299325" y="4229100"/>
          <p14:tracePt t="32642" x="7285038" y="4244975"/>
          <p14:tracePt t="32659" x="7277100" y="4244975"/>
          <p14:tracePt t="32676" x="7269163" y="4251325"/>
          <p14:tracePt t="32692" x="7261225" y="4251325"/>
          <p14:tracePt t="32709" x="7254875" y="4251325"/>
          <p14:tracePt t="32726" x="7239000" y="4267200"/>
          <p14:tracePt t="32742" x="7231063" y="4267200"/>
          <p14:tracePt t="32759" x="7223125" y="4267200"/>
          <p14:tracePt t="32791" x="7216775" y="4267200"/>
          <p14:tracePt t="32855" x="7192963" y="4251325"/>
          <p14:tracePt t="32863" x="7192963" y="4237038"/>
          <p14:tracePt t="32871" x="7170738" y="4221163"/>
          <p14:tracePt t="32879" x="7162800" y="4206875"/>
          <p14:tracePt t="32892" x="7140575" y="4175125"/>
          <p14:tracePt t="32909" x="7102475" y="4137025"/>
          <p14:tracePt t="32926" x="7070725" y="4106863"/>
          <p14:tracePt t="32943" x="7002463" y="4060825"/>
          <p14:tracePt t="32959" x="6942138" y="4046538"/>
          <p14:tracePt t="32976" x="6797675" y="4000500"/>
          <p14:tracePt t="32992" x="6667500" y="3978275"/>
          <p14:tracePt t="33009" x="6515100" y="3962400"/>
          <p14:tracePt t="33026" x="6378575" y="3940175"/>
          <p14:tracePt t="33042" x="6278563" y="3932238"/>
          <p14:tracePt t="33059" x="6180138" y="3908425"/>
          <p14:tracePt t="33076" x="6096000" y="3908425"/>
          <p14:tracePt t="33092" x="6035675" y="3908425"/>
          <p14:tracePt t="33109" x="5973763" y="3908425"/>
          <p14:tracePt t="33126" x="5875338" y="3924300"/>
          <p14:tracePt t="33142" x="5845175" y="3940175"/>
          <p14:tracePt t="33159" x="5783263" y="3970338"/>
          <p14:tracePt t="33176" x="5737225" y="3992563"/>
          <p14:tracePt t="33192" x="5715000" y="4016375"/>
          <p14:tracePt t="33209" x="5684838" y="4046538"/>
          <p14:tracePt t="33226" x="5630863" y="4076700"/>
          <p14:tracePt t="33242" x="5584825" y="4122738"/>
          <p14:tracePt t="33259" x="5546725" y="4175125"/>
          <p14:tracePt t="33276" x="5524500" y="4244975"/>
          <p14:tracePt t="33292" x="5516563" y="4321175"/>
          <p14:tracePt t="33309" x="5516563" y="4403725"/>
          <p14:tracePt t="33325" x="5516563" y="4487863"/>
          <p14:tracePt t="33327" x="5516563" y="4525963"/>
          <p14:tracePt t="33342" x="5516563" y="4556125"/>
          <p14:tracePt t="33359" x="5608638" y="4724400"/>
          <p14:tracePt t="33376" x="5707063" y="4808538"/>
          <p14:tracePt t="33392" x="5867400" y="4854575"/>
          <p14:tracePt t="33409" x="6172200" y="4854575"/>
          <p14:tracePt t="33426" x="6583363" y="4822825"/>
          <p14:tracePt t="33442" x="6942138" y="4708525"/>
          <p14:tracePt t="33459" x="7261225" y="4541838"/>
          <p14:tracePt t="33476" x="7445375" y="4397375"/>
          <p14:tracePt t="33492" x="7559675" y="4251325"/>
          <p14:tracePt t="33510" x="7627938" y="4144963"/>
          <p14:tracePt t="33526" x="7666038" y="4054475"/>
          <p14:tracePt t="33543" x="7666038" y="4000500"/>
          <p14:tracePt t="33559" x="7666038" y="3954463"/>
          <p14:tracePt t="33576" x="7666038" y="3924300"/>
          <p14:tracePt t="33592" x="7650163" y="3878263"/>
          <p14:tracePt t="33609" x="7566025" y="3832225"/>
          <p14:tracePt t="33626" x="7475538" y="3802063"/>
          <p14:tracePt t="33642" x="7307263" y="3771900"/>
          <p14:tracePt t="33659" x="7124700" y="3756025"/>
          <p14:tracePt t="33676" x="6942138" y="3756025"/>
          <p14:tracePt t="33692" x="6765925" y="3771900"/>
          <p14:tracePt t="33709" x="6599238" y="3825875"/>
          <p14:tracePt t="33727" x="6332538" y="3962400"/>
          <p14:tracePt t="33742" x="6232525" y="4030663"/>
          <p14:tracePt t="33759" x="5997575" y="4206875"/>
          <p14:tracePt t="33776" x="5859463" y="4327525"/>
          <p14:tracePt t="33793" x="5783263" y="4389438"/>
          <p14:tracePt t="33809" x="5768975" y="4411663"/>
          <p14:tracePt t="33847" x="5768975" y="4419600"/>
          <p14:tracePt t="33871" x="5768975" y="4427538"/>
          <p14:tracePt t="33879" x="5768975" y="4435475"/>
          <p14:tracePt t="33893" x="5768975" y="4441825"/>
          <p14:tracePt t="33909" x="5768975" y="4449763"/>
          <p14:tracePt t="34647" x="5722938" y="4449763"/>
          <p14:tracePt t="34655" x="5570538" y="4449763"/>
          <p14:tracePt t="34663" x="5211763" y="4479925"/>
          <p14:tracePt t="34676" x="4846638" y="4556125"/>
          <p14:tracePt t="34693" x="4144963" y="4746625"/>
          <p14:tracePt t="34710" x="3192463" y="5045075"/>
          <p14:tracePt t="34727" x="2743200" y="5235575"/>
          <p14:tracePt t="34743" x="2613025" y="5287963"/>
          <p14:tracePt t="34760" x="2568575" y="5287963"/>
          <p14:tracePt t="34776" x="2560638" y="5287963"/>
          <p14:tracePt t="34855" x="2552700" y="5287963"/>
          <p14:tracePt t="34863" x="2552700" y="5273675"/>
          <p14:tracePt t="34871" x="2568575" y="5235575"/>
          <p14:tracePt t="34879" x="2590800" y="5203825"/>
          <p14:tracePt t="34893" x="2598738" y="5181600"/>
          <p14:tracePt t="34911" x="2705100" y="5089525"/>
          <p14:tracePt t="34926" x="2759075" y="5059363"/>
          <p14:tracePt t="34943" x="2971800" y="4937125"/>
          <p14:tracePt t="34960" x="3108325" y="4868863"/>
          <p14:tracePt t="34976" x="3260725" y="4822825"/>
          <p14:tracePt t="34993" x="3368675" y="4792663"/>
          <p14:tracePt t="35010" x="3406775" y="4778375"/>
          <p14:tracePt t="35079" x="3413125" y="4778375"/>
          <p14:tracePt t="35087" x="3467100" y="4778375"/>
          <p14:tracePt t="35095" x="3527425" y="4770438"/>
          <p14:tracePt t="35110" x="3665538" y="4770438"/>
          <p14:tracePt t="35126" x="3717925" y="4754563"/>
          <p14:tracePt t="35143" x="3863975" y="4732338"/>
          <p14:tracePt t="35160" x="3894138" y="4732338"/>
          <p14:tracePt t="38335" x="3894138" y="4716463"/>
          <p14:tracePt t="38343" x="3916363" y="4678363"/>
          <p14:tracePt t="38351" x="4000500" y="4625975"/>
          <p14:tracePt t="38361" x="4122738" y="4541838"/>
          <p14:tracePt t="38378" x="4343400" y="4465638"/>
          <p14:tracePt t="38394" x="4427538" y="4441825"/>
          <p14:tracePt t="38411" x="4449763" y="4427538"/>
          <p14:tracePt t="38428" x="4503738" y="4389438"/>
          <p14:tracePt t="38444" x="4549775" y="4359275"/>
          <p14:tracePt t="38461" x="4556125" y="4359275"/>
          <p14:tracePt t="38478" x="4587875" y="4335463"/>
          <p14:tracePt t="38495" x="4594225" y="4327525"/>
          <p14:tracePt t="38511" x="4648200" y="4297363"/>
          <p14:tracePt t="38528" x="4740275" y="4267200"/>
          <p14:tracePt t="38544" x="4838700" y="4259263"/>
          <p14:tracePt t="38561" x="4983163" y="4237038"/>
          <p14:tracePt t="38578" x="5135563" y="4237038"/>
          <p14:tracePt t="38594" x="5273675" y="4237038"/>
          <p14:tracePt t="38611" x="5364163" y="4229100"/>
          <p14:tracePt t="38628" x="5440363" y="4206875"/>
          <p14:tracePt t="38644" x="5464175" y="4198938"/>
          <p14:tracePt t="38711" x="5494338" y="4198938"/>
          <p14:tracePt t="38719" x="5546725" y="4198938"/>
          <p14:tracePt t="38728" x="5608638" y="4198938"/>
          <p14:tracePt t="38744" x="5707063" y="4221163"/>
          <p14:tracePt t="38761" x="5851525" y="4237038"/>
          <p14:tracePt t="38778" x="5973763" y="4237038"/>
          <p14:tracePt t="38794" x="6035675" y="4237038"/>
          <p14:tracePt t="38895" x="6057900" y="4244975"/>
          <p14:tracePt t="38903" x="6103938" y="4251325"/>
          <p14:tracePt t="38912" x="6164263" y="4275138"/>
          <p14:tracePt t="38928" x="6264275" y="4297363"/>
          <p14:tracePt t="38944" x="6354763" y="4297363"/>
          <p14:tracePt t="38961" x="6408738" y="4297363"/>
          <p14:tracePt t="39255" x="6400800" y="4297363"/>
          <p14:tracePt t="39263" x="6302375" y="4289425"/>
          <p14:tracePt t="39271" x="6194425" y="4251325"/>
          <p14:tracePt t="39279" x="6027738" y="4213225"/>
          <p14:tracePt t="39294" x="5616575" y="4084638"/>
          <p14:tracePt t="39311" x="5219700" y="3970338"/>
          <p14:tracePt t="39328" x="4968875" y="3894138"/>
          <p14:tracePt t="39345" x="4860925" y="3870325"/>
          <p14:tracePt t="39415" x="4860925" y="3848100"/>
          <p14:tracePt t="39424" x="4899025" y="3825875"/>
          <p14:tracePt t="39463" x="4899025" y="3810000"/>
          <p14:tracePt t="39471" x="4884738" y="3802063"/>
          <p14:tracePt t="39479" x="4846638" y="3787775"/>
          <p14:tracePt t="39494" x="4792663" y="3756025"/>
          <p14:tracePt t="39511" x="4732338" y="3749675"/>
          <p14:tracePt t="39528" x="4670425" y="3749675"/>
          <p14:tracePt t="39545" x="4587875" y="3749675"/>
          <p14:tracePt t="39561" x="4495800" y="3771900"/>
          <p14:tracePt t="39578" x="4373563" y="3840163"/>
          <p14:tracePt t="39595" x="4229100" y="3962400"/>
          <p14:tracePt t="39611" x="4060825" y="4098925"/>
          <p14:tracePt t="39628" x="3916363" y="4251325"/>
          <p14:tracePt t="39645" x="3840163" y="4373563"/>
          <p14:tracePt t="39661" x="3802063" y="4465638"/>
          <p14:tracePt t="39678" x="3794125" y="4511675"/>
          <p14:tracePt t="39695" x="3794125" y="4518025"/>
          <p14:tracePt t="39711" x="3794125" y="4525963"/>
          <p14:tracePt t="39728" x="3802063" y="4525963"/>
          <p14:tracePt t="39745" x="3810000" y="4525963"/>
          <p14:tracePt t="39799" x="3817938" y="4525963"/>
          <p14:tracePt t="39863" x="3832225" y="4525963"/>
          <p14:tracePt t="39871" x="3848100" y="4518025"/>
          <p14:tracePt t="39879" x="3870325" y="4511675"/>
          <p14:tracePt t="39895" x="3992563" y="4473575"/>
          <p14:tracePt t="39912" x="4168775" y="4427538"/>
          <p14:tracePt t="39928" x="4327525" y="4359275"/>
          <p14:tracePt t="39945" x="4457700" y="4297363"/>
          <p14:tracePt t="39962" x="4503738" y="4267200"/>
          <p14:tracePt t="39978" x="4511675" y="4267200"/>
          <p14:tracePt t="40012" x="4511675" y="4251325"/>
          <p14:tracePt t="40028" x="4511675" y="4244975"/>
          <p14:tracePt t="40045" x="4511675" y="4229100"/>
          <p14:tracePt t="40078" x="4479925" y="4221163"/>
          <p14:tracePt t="40095" x="4449763" y="4213225"/>
          <p14:tracePt t="40112" x="4427538" y="4198938"/>
          <p14:tracePt t="40128" x="4397375" y="4191000"/>
          <p14:tracePt t="40145" x="4381500" y="4191000"/>
          <p14:tracePt t="40162" x="4373563" y="4191000"/>
          <p14:tracePt t="40199" x="4365625" y="4191000"/>
          <p14:tracePt t="40271" x="4373563" y="4191000"/>
          <p14:tracePt t="40287" x="4381500" y="4191000"/>
          <p14:tracePt t="40295" x="4411663" y="4175125"/>
          <p14:tracePt t="40311" x="4419600" y="4168775"/>
          <p14:tracePt t="40319" x="4419600" y="4160838"/>
          <p14:tracePt t="40328" x="4427538" y="4160838"/>
          <p14:tracePt t="40345" x="4427538" y="4130675"/>
          <p14:tracePt t="40362" x="4427538" y="4098925"/>
          <p14:tracePt t="40378" x="4389438" y="4068763"/>
          <p14:tracePt t="40395" x="4321175" y="4046538"/>
          <p14:tracePt t="40412" x="4251325" y="4022725"/>
          <p14:tracePt t="40429" x="4152900" y="4022725"/>
          <p14:tracePt t="40445" x="4038600" y="4030663"/>
          <p14:tracePt t="40462" x="3870325" y="4114800"/>
          <p14:tracePt t="40478" x="3848100" y="4130675"/>
          <p14:tracePt t="40495" x="3810000" y="4175125"/>
          <p14:tracePt t="40512" x="3810000" y="4198938"/>
          <p14:tracePt t="40528" x="3825875" y="4221163"/>
          <p14:tracePt t="40545" x="3848100" y="4251325"/>
          <p14:tracePt t="40562" x="3908425" y="4267200"/>
          <p14:tracePt t="40578" x="3916363" y="4267200"/>
          <p14:tracePt t="40595" x="3932238" y="4267200"/>
          <p14:tracePt t="40628" x="3940175" y="4267200"/>
          <p14:tracePt t="40655" x="3946525" y="4267200"/>
          <p14:tracePt t="40759" x="3954463" y="4267200"/>
          <p14:tracePt t="40767" x="4022725" y="4283075"/>
          <p14:tracePt t="40778" x="4144963" y="4321175"/>
          <p14:tracePt t="40795" x="4724400" y="4419600"/>
          <p14:tracePt t="40812" x="5470525" y="4518025"/>
          <p14:tracePt t="40828" x="6264275" y="4579938"/>
          <p14:tracePt t="40845" x="6865938" y="4579938"/>
          <p14:tracePt t="40862" x="7162800" y="4579938"/>
          <p14:tracePt t="40878" x="7170738" y="4579938"/>
          <p14:tracePt t="40895" x="7170738" y="4487863"/>
          <p14:tracePt t="40912" x="7086600" y="4373563"/>
          <p14:tracePt t="40928" x="7032625" y="4283075"/>
          <p14:tracePt t="40945" x="7018338" y="4259263"/>
          <p14:tracePt t="40962" x="7010400" y="4244975"/>
          <p14:tracePt t="41079" x="7002463" y="4251325"/>
          <p14:tracePt t="41087" x="6988175" y="4267200"/>
          <p14:tracePt t="41095" x="6964363" y="4283075"/>
          <p14:tracePt t="41112" x="6842125" y="4327525"/>
          <p14:tracePt t="41129" x="6613525" y="4389438"/>
          <p14:tracePt t="41145" x="6346825" y="4457700"/>
          <p14:tracePt t="41162" x="6156325" y="4473575"/>
          <p14:tracePt t="41179" x="6057900" y="4473575"/>
          <p14:tracePt t="41212" x="6057900" y="4449763"/>
          <p14:tracePt t="41229" x="6080125" y="4427538"/>
          <p14:tracePt t="41245" x="6096000" y="4411663"/>
          <p14:tracePt t="41262" x="6103938" y="4397375"/>
          <p14:tracePt t="41295" x="6111875" y="4389438"/>
          <p14:tracePt t="41312" x="6111875" y="4373563"/>
          <p14:tracePt t="41329" x="6111875" y="4343400"/>
          <p14:tracePt t="41345" x="6111875" y="4327525"/>
          <p14:tracePt t="41362" x="6111875" y="4321175"/>
          <p14:tracePt t="41711" x="6126163" y="4321175"/>
          <p14:tracePt t="41719" x="6156325" y="4313238"/>
          <p14:tracePt t="41729" x="6180138" y="4313238"/>
          <p14:tracePt t="41746" x="6218238" y="4313238"/>
          <p14:tracePt t="41762" x="6264275" y="4313238"/>
          <p14:tracePt t="41779" x="6278563" y="4305300"/>
          <p14:tracePt t="41796" x="6294438" y="4297363"/>
          <p14:tracePt t="41812" x="6362700" y="4283075"/>
          <p14:tracePt t="41829" x="6430963" y="4275138"/>
          <p14:tracePt t="41846" x="6515100" y="4259263"/>
          <p14:tracePt t="41862" x="6530975" y="4251325"/>
          <p14:tracePt t="41879" x="6553200" y="4244975"/>
          <p14:tracePt t="41896" x="6561138" y="4229100"/>
          <p14:tracePt t="42015" x="6569075" y="4229100"/>
          <p14:tracePt t="42023" x="6575425" y="4251325"/>
          <p14:tracePt t="42031" x="6591300" y="4289425"/>
          <p14:tracePt t="42046" x="6607175" y="4373563"/>
          <p14:tracePt t="42062" x="6607175" y="4427538"/>
          <p14:tracePt t="42079" x="6613525" y="4465638"/>
          <p14:tracePt t="42096" x="6613525" y="4511675"/>
          <p14:tracePt t="42112" x="6613525" y="4533900"/>
          <p14:tracePt t="42129" x="6613525" y="4556125"/>
          <p14:tracePt t="42146" x="6607175" y="4564063"/>
          <p14:tracePt t="42162" x="6599238" y="4572000"/>
          <p14:tracePt t="42415" x="6599238" y="4564063"/>
          <p14:tracePt t="42423" x="6599238" y="4533900"/>
          <p14:tracePt t="42431" x="6599238" y="4518025"/>
          <p14:tracePt t="42607" x="6599238" y="4511675"/>
          <p14:tracePt t="44263" x="6591300" y="4503738"/>
          <p14:tracePt t="44271" x="6530975" y="4479925"/>
          <p14:tracePt t="44280" x="6523038" y="4479925"/>
          <p14:tracePt t="44319" x="6515100" y="4479925"/>
          <p14:tracePt t="45447" x="6499225" y="4479925"/>
          <p14:tracePt t="45455" x="6484938" y="4473575"/>
          <p14:tracePt t="45464" x="6438900" y="4449763"/>
          <p14:tracePt t="45480" x="6324600" y="4441825"/>
          <p14:tracePt t="45497" x="6164263" y="4441825"/>
          <p14:tracePt t="45514" x="5935663" y="4441825"/>
          <p14:tracePt t="45530" x="5616575" y="4435475"/>
          <p14:tracePt t="45547" x="5303838" y="4427538"/>
          <p14:tracePt t="45564" x="4884738" y="4351338"/>
          <p14:tracePt t="45580" x="4549775" y="4259263"/>
          <p14:tracePt t="45597" x="4275138" y="4183063"/>
          <p14:tracePt t="45614" x="4144963" y="4130675"/>
          <p14:tracePt t="45735" x="4137025" y="4130675"/>
          <p14:tracePt t="45743" x="4137025" y="4122738"/>
          <p14:tracePt t="45759" x="4130675" y="4114800"/>
          <p14:tracePt t="45767" x="4122738" y="4106863"/>
          <p14:tracePt t="45783" x="4106863" y="4092575"/>
          <p14:tracePt t="45797" x="4092575" y="4076700"/>
          <p14:tracePt t="45814" x="4030663" y="4030663"/>
          <p14:tracePt t="45830" x="4000500" y="4016375"/>
          <p14:tracePt t="45847" x="3978275" y="3992563"/>
          <p14:tracePt t="45880" x="3978275" y="3984625"/>
          <p14:tracePt t="45897" x="3984625" y="3970338"/>
          <p14:tracePt t="45914" x="4054475" y="3946525"/>
          <p14:tracePt t="45930" x="4213225" y="3924300"/>
          <p14:tracePt t="45947" x="4419600" y="3916363"/>
          <p14:tracePt t="45964" x="4708525" y="3916363"/>
          <p14:tracePt t="45980" x="5097463" y="3932238"/>
          <p14:tracePt t="45997" x="5456238" y="4000500"/>
          <p14:tracePt t="46014" x="5921375" y="4098925"/>
          <p14:tracePt t="46030" x="6027738" y="4137025"/>
          <p14:tracePt t="46047" x="6316663" y="4183063"/>
          <p14:tracePt t="46064" x="6370638" y="4191000"/>
          <p14:tracePt t="46080" x="6378575" y="4191000"/>
          <p14:tracePt t="46223" x="6392863" y="4206875"/>
          <p14:tracePt t="46232" x="6438900" y="4221163"/>
          <p14:tracePt t="46239" x="6499225" y="4267200"/>
          <p14:tracePt t="46248" x="6599238" y="4321175"/>
          <p14:tracePt t="46264" x="6850063" y="4435475"/>
          <p14:tracePt t="46281" x="7040563" y="4525963"/>
          <p14:tracePt t="46297" x="7178675" y="4572000"/>
          <p14:tracePt t="46314" x="7216775" y="4594225"/>
          <p14:tracePt t="46367" x="7178675" y="4594225"/>
          <p14:tracePt t="46375" x="7108825" y="4564063"/>
          <p14:tracePt t="46383" x="7048500" y="4541838"/>
          <p14:tracePt t="46397" x="6972300" y="4495800"/>
          <p14:tracePt t="46414" x="6835775" y="4411663"/>
          <p14:tracePt t="46430" x="6827838" y="4403725"/>
          <p14:tracePt t="46447" x="6819900" y="4381500"/>
          <p14:tracePt t="46464" x="6811963" y="4373563"/>
          <p14:tracePt t="46559" x="6797675" y="4373563"/>
          <p14:tracePt t="46567" x="6773863" y="4373563"/>
          <p14:tracePt t="46575" x="6759575" y="4373563"/>
          <p14:tracePt t="46583" x="6743700" y="4373563"/>
          <p14:tracePt t="46597" x="6735763" y="4373563"/>
          <p14:tracePt t="46614" x="6721475" y="4373563"/>
          <p14:tracePt t="46631" x="6713538" y="4365625"/>
          <p14:tracePt t="46687" x="6705600" y="4359275"/>
          <p14:tracePt t="48191" x="6697663" y="4351338"/>
          <p14:tracePt t="48199" x="6667500" y="4351338"/>
          <p14:tracePt t="48207" x="6621463" y="4327525"/>
          <p14:tracePt t="48216" x="6575425" y="4321175"/>
          <p14:tracePt t="48231" x="6492875" y="4289425"/>
          <p14:tracePt t="48248" x="6370638" y="4275138"/>
          <p14:tracePt t="48265" x="6188075" y="4275138"/>
          <p14:tracePt t="48281" x="5973763" y="4275138"/>
          <p14:tracePt t="48298" x="5737225" y="4275138"/>
          <p14:tracePt t="48315" x="5494338" y="4275138"/>
          <p14:tracePt t="48331" x="5197475" y="4237038"/>
          <p14:tracePt t="48348" x="4945063" y="4198938"/>
          <p14:tracePt t="48365" x="4716463" y="4137025"/>
          <p14:tracePt t="48381" x="4564063" y="4084638"/>
          <p14:tracePt t="48399" x="4435475" y="4022725"/>
          <p14:tracePt t="48414" x="4381500" y="3984625"/>
          <p14:tracePt t="48431" x="4327525" y="3962400"/>
          <p14:tracePt t="48448" x="4297363" y="3954463"/>
          <p14:tracePt t="48465" x="4259263" y="3932238"/>
          <p14:tracePt t="48481" x="4168775" y="3878263"/>
          <p14:tracePt t="48498" x="4046538" y="3825875"/>
          <p14:tracePt t="48515" x="3978275" y="3787775"/>
          <p14:tracePt t="48531" x="3946525" y="3771900"/>
          <p14:tracePt t="48548" x="3946525" y="3763963"/>
          <p14:tracePt t="48671" x="3962400" y="3763963"/>
          <p14:tracePt t="48679" x="3978275" y="3763963"/>
          <p14:tracePt t="48687" x="3992563" y="3763963"/>
          <p14:tracePt t="48698" x="4022725" y="3763963"/>
          <p14:tracePt t="48715" x="4092575" y="3763963"/>
          <p14:tracePt t="48731" x="4267200" y="3763963"/>
          <p14:tracePt t="48748" x="4625975" y="3763963"/>
          <p14:tracePt t="48765" x="5105400" y="3763963"/>
          <p14:tracePt t="48781" x="5622925" y="3763963"/>
          <p14:tracePt t="48798" x="6027738" y="3703638"/>
          <p14:tracePt t="48815" x="6126163" y="3673475"/>
          <p14:tracePt t="48832" x="6126163" y="3665538"/>
          <p14:tracePt t="49039" x="6111875" y="3665538"/>
          <p14:tracePt t="49047" x="6096000" y="3649663"/>
          <p14:tracePt t="49055" x="6080125" y="3649663"/>
          <p14:tracePt t="49065" x="6057900" y="3649663"/>
          <p14:tracePt t="49082" x="5965825" y="3649663"/>
          <p14:tracePt t="49098" x="5821363" y="3649663"/>
          <p14:tracePt t="49115" x="5699125" y="3649663"/>
          <p14:tracePt t="49132" x="5638800" y="3649663"/>
          <p14:tracePt t="49148" x="5622925" y="3649663"/>
          <p14:tracePt t="49183" x="5616575" y="3649663"/>
          <p14:tracePt t="49199" x="5608638" y="3649663"/>
          <p14:tracePt t="49215" x="5546725" y="3673475"/>
          <p14:tracePt t="49232" x="5440363" y="3687763"/>
          <p14:tracePt t="49248" x="5349875" y="3695700"/>
          <p14:tracePt t="49265" x="5257800" y="3717925"/>
          <p14:tracePt t="49282" x="5241925" y="3717925"/>
          <p14:tracePt t="49391" x="5257800" y="3717925"/>
          <p14:tracePt t="49399" x="5287963" y="3733800"/>
          <p14:tracePt t="49407" x="5311775" y="3741738"/>
          <p14:tracePt t="49415" x="5341938" y="3741738"/>
          <p14:tracePt t="49431" x="5432425" y="3741738"/>
          <p14:tracePt t="49448" x="5578475" y="3741738"/>
          <p14:tracePt t="49465" x="5753100" y="3741738"/>
          <p14:tracePt t="49482" x="5973763" y="3741738"/>
          <p14:tracePt t="49498" x="6240463" y="3741738"/>
          <p14:tracePt t="49515" x="6469063" y="3741738"/>
          <p14:tracePt t="49532" x="6713538" y="3741738"/>
          <p14:tracePt t="49548" x="6926263" y="3741738"/>
          <p14:tracePt t="49565" x="7108825" y="3741738"/>
          <p14:tracePt t="49582" x="7375525" y="3741738"/>
          <p14:tracePt t="49598" x="7445375" y="3741738"/>
          <p14:tracePt t="49615" x="7658100" y="3741738"/>
          <p14:tracePt t="49632" x="7788275" y="3741738"/>
          <p14:tracePt t="49648" x="7902575" y="3741738"/>
          <p14:tracePt t="49665" x="8016875" y="3741738"/>
          <p14:tracePt t="49682" x="8099425" y="3741738"/>
          <p14:tracePt t="49698" x="8131175" y="3741738"/>
          <p14:tracePt t="49831" x="8107363" y="3741738"/>
          <p14:tracePt t="49839" x="8047038" y="3741738"/>
          <p14:tracePt t="49848" x="7985125" y="3741738"/>
          <p14:tracePt t="49865" x="7794625" y="3741738"/>
          <p14:tracePt t="49882" x="7505700" y="3741738"/>
          <p14:tracePt t="49898" x="7124700" y="3725863"/>
          <p14:tracePt t="49915" x="6773863" y="3725863"/>
          <p14:tracePt t="49932" x="6370638" y="3717925"/>
          <p14:tracePt t="49948" x="6019800" y="3717925"/>
          <p14:tracePt t="49965" x="5707063" y="3717925"/>
          <p14:tracePt t="49982" x="5448300" y="3717925"/>
          <p14:tracePt t="49998" x="5089525" y="3717925"/>
          <p14:tracePt t="50015" x="4906963" y="3717925"/>
          <p14:tracePt t="50032" x="4716463" y="3717925"/>
          <p14:tracePt t="50049" x="4556125" y="3717925"/>
          <p14:tracePt t="50065" x="4427538" y="3717925"/>
          <p14:tracePt t="50082" x="4335463" y="3717925"/>
          <p14:tracePt t="50099" x="4305300" y="3717925"/>
          <p14:tracePt t="50175" x="4313238" y="3717925"/>
          <p14:tracePt t="50183" x="4335463" y="3717925"/>
          <p14:tracePt t="50191" x="4373563" y="3717925"/>
          <p14:tracePt t="50199" x="4435475" y="3717925"/>
          <p14:tracePt t="50215" x="4618038" y="3687763"/>
          <p14:tracePt t="50232" x="4953000" y="3673475"/>
          <p14:tracePt t="50249" x="5448300" y="3673475"/>
          <p14:tracePt t="50265" x="6073775" y="3673475"/>
          <p14:tracePt t="50282" x="6689725" y="3673475"/>
          <p14:tracePt t="50299" x="7315200" y="3673475"/>
          <p14:tracePt t="50315" x="7750175" y="3673475"/>
          <p14:tracePt t="50332" x="8099425" y="3673475"/>
          <p14:tracePt t="50348" x="8305800" y="3673475"/>
          <p14:tracePt t="50366" x="8397875" y="3673475"/>
          <p14:tracePt t="50382" x="8404225" y="3673475"/>
          <p14:tracePt t="50503" x="8397875" y="3673475"/>
          <p14:tracePt t="50511" x="8366125" y="3657600"/>
          <p14:tracePt t="50519" x="8283575" y="3657600"/>
          <p14:tracePt t="50532" x="8199438" y="3657600"/>
          <p14:tracePt t="50549" x="7932738" y="3657600"/>
          <p14:tracePt t="50566" x="7162800" y="3657600"/>
          <p14:tracePt t="50582" x="6880225" y="3657600"/>
          <p14:tracePt t="50598" x="5821363" y="3657600"/>
          <p14:tracePt t="50615" x="5265738" y="3657600"/>
          <p14:tracePt t="50632" x="4975225" y="3657600"/>
          <p14:tracePt t="50649" x="4846638" y="3641725"/>
          <p14:tracePt t="50665" x="4838700" y="3641725"/>
          <p14:tracePt t="50871" x="4830763" y="3641725"/>
          <p14:tracePt t="50887" x="4822825" y="3649663"/>
          <p14:tracePt t="50895" x="4822825" y="3665538"/>
          <p14:tracePt t="50903" x="4838700" y="3687763"/>
          <p14:tracePt t="50915" x="4846638" y="3717925"/>
          <p14:tracePt t="50932" x="4884738" y="3779838"/>
          <p14:tracePt t="50949" x="4937125" y="3840163"/>
          <p14:tracePt t="50966" x="4983163" y="3870325"/>
          <p14:tracePt t="50982" x="5021263" y="3886200"/>
          <p14:tracePt t="50999" x="5067300" y="3886200"/>
          <p14:tracePt t="51016" x="5135563" y="3886200"/>
          <p14:tracePt t="51032" x="5165725" y="3886200"/>
          <p14:tracePt t="51049" x="5189538" y="3878263"/>
          <p14:tracePt t="51066" x="5203825" y="3863975"/>
          <p14:tracePt t="51082" x="5219700" y="3840163"/>
          <p14:tracePt t="51099" x="5227638" y="3817938"/>
          <p14:tracePt t="51116" x="5235575" y="3794125"/>
          <p14:tracePt t="51132" x="5241925" y="3787775"/>
          <p14:tracePt t="51149" x="5249863" y="3779838"/>
          <p14:tracePt t="51167" x="5265738" y="3771900"/>
          <p14:tracePt t="51182" x="5280025" y="3771900"/>
          <p14:tracePt t="51199" x="5364163" y="3771900"/>
          <p14:tracePt t="51216" x="5432425" y="3771900"/>
          <p14:tracePt t="51232" x="5502275" y="3771900"/>
          <p14:tracePt t="51249" x="5554663" y="3771900"/>
          <p14:tracePt t="51266" x="5600700" y="3771900"/>
          <p14:tracePt t="51282" x="5608638" y="3771900"/>
          <p14:tracePt t="51383" x="5622925" y="3771900"/>
          <p14:tracePt t="51423" x="5630863" y="3771900"/>
          <p14:tracePt t="51439" x="5630863" y="3763963"/>
          <p14:tracePt t="51463" x="5630863" y="3756025"/>
          <p14:tracePt t="51471" x="5638800" y="3749675"/>
          <p14:tracePt t="51487" x="5638800" y="3741738"/>
          <p14:tracePt t="51511" x="5638800" y="3733800"/>
          <p14:tracePt t="51519" x="5638800" y="3717925"/>
          <p14:tracePt t="51532" x="5622925" y="3717925"/>
          <p14:tracePt t="51549" x="5592763" y="3711575"/>
          <p14:tracePt t="51566" x="5546725" y="3711575"/>
          <p14:tracePt t="51599" x="5494338" y="3711575"/>
          <p14:tracePt t="51616" x="5464175" y="3711575"/>
          <p14:tracePt t="51632" x="5448300" y="3717925"/>
          <p14:tracePt t="51649" x="5418138" y="3725863"/>
          <p14:tracePt t="51666" x="5394325" y="3725863"/>
          <p14:tracePt t="51682" x="5372100" y="3725863"/>
          <p14:tracePt t="51879" x="5364163" y="3725863"/>
          <p14:tracePt t="51927" x="5364163" y="3733800"/>
          <p14:tracePt t="51959" x="5364163" y="3741738"/>
          <p14:tracePt t="51983" x="5364163" y="3749675"/>
          <p14:tracePt t="51999" x="5356225" y="3756025"/>
          <p14:tracePt t="52015" x="5349875" y="3756025"/>
          <p14:tracePt t="52031" x="5341938" y="3763963"/>
          <p14:tracePt t="52055" x="5334000" y="3763963"/>
          <p14:tracePt t="52063" x="5326063" y="3763963"/>
          <p14:tracePt t="52071" x="5318125" y="3763963"/>
          <p14:tracePt t="52087" x="5311775" y="3771900"/>
          <p14:tracePt t="52175" x="5295900" y="3779838"/>
          <p14:tracePt t="52199" x="5295900" y="3787775"/>
          <p14:tracePt t="52207" x="5287963" y="3787775"/>
          <p14:tracePt t="52223" x="5280025" y="3787775"/>
          <p14:tracePt t="52232" x="5273675" y="3794125"/>
          <p14:tracePt t="52255" x="5265738" y="3794125"/>
          <p14:tracePt t="52527" x="5280025" y="3802063"/>
          <p14:tracePt t="52535" x="5303838" y="3802063"/>
          <p14:tracePt t="52543" x="5326063" y="3802063"/>
          <p14:tracePt t="52551" x="5356225" y="3802063"/>
          <p14:tracePt t="52566" x="5387975" y="3802063"/>
          <p14:tracePt t="52583" x="5494338" y="3787775"/>
          <p14:tracePt t="52599" x="5508625" y="3779838"/>
          <p14:tracePt t="52616" x="5516563" y="3779838"/>
          <p14:tracePt t="52633" x="5524500" y="3771900"/>
          <p14:tracePt t="52649" x="5540375" y="3763963"/>
          <p14:tracePt t="52666" x="5546725" y="3756025"/>
          <p14:tracePt t="52683" x="5592763" y="3733800"/>
          <p14:tracePt t="52699" x="5630863" y="3725863"/>
          <p14:tracePt t="52716" x="5722938" y="3717925"/>
          <p14:tracePt t="52733" x="5799138" y="3717925"/>
          <p14:tracePt t="52750" x="5845175" y="3703638"/>
          <p14:tracePt t="53191" x="5875338" y="3703638"/>
          <p14:tracePt t="53199" x="5921375" y="3703638"/>
          <p14:tracePt t="53207" x="5989638" y="3703638"/>
          <p14:tracePt t="53216" x="6065838" y="3711575"/>
          <p14:tracePt t="53233" x="6202363" y="3717925"/>
          <p14:tracePt t="53250" x="6354763" y="3717925"/>
          <p14:tracePt t="53266" x="6438900" y="3717925"/>
          <p14:tracePt t="53283" x="6484938" y="3717925"/>
          <p14:tracePt t="53647" x="6507163" y="3733800"/>
          <p14:tracePt t="53655" x="6545263" y="3733800"/>
          <p14:tracePt t="53666" x="6629400" y="3733800"/>
          <p14:tracePt t="53683" x="6743700" y="3733800"/>
          <p14:tracePt t="53700" x="6858000" y="3733800"/>
          <p14:tracePt t="53717" x="6926263" y="3733800"/>
          <p14:tracePt t="53733" x="6934200" y="3733800"/>
          <p14:tracePt t="53935" x="6942138" y="3725863"/>
          <p14:tracePt t="53943" x="6980238" y="3725863"/>
          <p14:tracePt t="53951" x="7070725" y="3725863"/>
          <p14:tracePt t="53967" x="7246938" y="3749675"/>
          <p14:tracePt t="53983" x="7407275" y="3756025"/>
          <p14:tracePt t="54000" x="7566025" y="3763963"/>
          <p14:tracePt t="54017" x="7620000" y="3763963"/>
          <p14:tracePt t="54863" x="7597775" y="3763963"/>
          <p14:tracePt t="54871" x="7573963" y="3763963"/>
          <p14:tracePt t="54879" x="7543800" y="3763963"/>
          <p14:tracePt t="54887" x="7521575" y="3763963"/>
          <p14:tracePt t="54900" x="7483475" y="3763963"/>
          <p14:tracePt t="54917" x="7399338" y="3763963"/>
          <p14:tracePt t="54920" x="7345363" y="3763963"/>
          <p14:tracePt t="54934" x="7277100" y="3763963"/>
          <p14:tracePt t="54950" x="7231063" y="3763963"/>
          <p14:tracePt t="54967" x="7124700" y="3763963"/>
          <p14:tracePt t="54983" x="7026275" y="3763963"/>
          <p14:tracePt t="55000" x="6850063" y="3763963"/>
          <p14:tracePt t="55017" x="6659563" y="3763963"/>
          <p14:tracePt t="55034" x="6461125" y="3763963"/>
          <p14:tracePt t="55050" x="6240463" y="3763963"/>
          <p14:tracePt t="55067" x="5989638" y="3763963"/>
          <p14:tracePt t="55084" x="5753100" y="3763963"/>
          <p14:tracePt t="55100" x="5592763" y="3763963"/>
          <p14:tracePt t="55117" x="5524500" y="3763963"/>
          <p14:tracePt t="57631" x="5540375" y="3802063"/>
          <p14:tracePt t="57639" x="5661025" y="3848100"/>
          <p14:tracePt t="57651" x="5837238" y="3916363"/>
          <p14:tracePt t="57668" x="5981700" y="3992563"/>
          <p14:tracePt t="57783" x="5965825" y="3978275"/>
          <p14:tracePt t="57847" x="5997575" y="3978275"/>
          <p14:tracePt t="57855" x="6027738" y="3984625"/>
          <p14:tracePt t="57863" x="6057900" y="4000500"/>
          <p14:tracePt t="57871" x="6103938" y="4008438"/>
          <p14:tracePt t="57885" x="6149975" y="4016375"/>
          <p14:tracePt t="57902" x="6210300" y="4016375"/>
          <p14:tracePt t="57918" x="6218238" y="4016375"/>
          <p14:tracePt t="57935" x="6248400" y="4000500"/>
          <p14:tracePt t="57951" x="6270625" y="3946525"/>
          <p14:tracePt t="57968" x="6286500" y="3886200"/>
          <p14:tracePt t="57985" x="6308725" y="3802063"/>
          <p14:tracePt t="58001" x="6316663" y="3733800"/>
          <p14:tracePt t="58018" x="6346825" y="3673475"/>
          <p14:tracePt t="58035" x="6370638" y="3627438"/>
          <p14:tracePt t="58051" x="6378575" y="3611563"/>
          <p14:tracePt t="58068" x="6384925" y="3597275"/>
          <p14:tracePt t="58111" x="6392863" y="3589338"/>
          <p14:tracePt t="58127" x="6423025" y="3581400"/>
          <p14:tracePt t="58136" x="6430963" y="3573463"/>
          <p14:tracePt t="58151" x="6454775" y="3573463"/>
          <p14:tracePt t="58168" x="6484938" y="3573463"/>
          <p14:tracePt t="58185" x="6499225" y="3573463"/>
          <p14:tracePt t="58287" x="6507163" y="3581400"/>
          <p14:tracePt t="58295" x="6507163" y="3597275"/>
          <p14:tracePt t="58303" x="6507163" y="3619500"/>
          <p14:tracePt t="58318" x="6507163" y="3641725"/>
          <p14:tracePt t="58335" x="6507163" y="3665538"/>
          <p14:tracePt t="58352" x="6507163" y="3679825"/>
          <p14:tracePt t="58368" x="6507163" y="3687763"/>
          <p14:tracePt t="58663" x="6499225" y="3711575"/>
          <p14:tracePt t="58671" x="6469063" y="3771900"/>
          <p14:tracePt t="58679" x="6430963" y="3840163"/>
          <p14:tracePt t="58687" x="6416675" y="3870325"/>
          <p14:tracePt t="58702" x="6384925" y="3932238"/>
          <p14:tracePt t="58718" x="6370638" y="3946525"/>
          <p14:tracePt t="58959" x="6392863" y="3924300"/>
          <p14:tracePt t="58967" x="6430963" y="3894138"/>
          <p14:tracePt t="58975" x="6477000" y="3870325"/>
          <p14:tracePt t="58985" x="6530975" y="3848100"/>
          <p14:tracePt t="59002" x="6629400" y="3810000"/>
          <p14:tracePt t="59018" x="6683375" y="3787775"/>
          <p14:tracePt t="59303" x="6675438" y="3787775"/>
          <p14:tracePt t="59311" x="6675438" y="3794125"/>
          <p14:tracePt t="59319" x="6659563" y="3802063"/>
          <p14:tracePt t="59391" x="6651625" y="3802063"/>
          <p14:tracePt t="59399" x="6637338" y="3802063"/>
          <p14:tracePt t="59407" x="6629400" y="3810000"/>
          <p14:tracePt t="59423" x="6621463" y="3810000"/>
          <p14:tracePt t="59435" x="6613525" y="3810000"/>
          <p14:tracePt t="59452" x="6607175" y="3810000"/>
          <p14:tracePt t="59495" x="6599238" y="3810000"/>
          <p14:tracePt t="59567" x="6583363" y="3810000"/>
          <p14:tracePt t="59583" x="6575425" y="3810000"/>
          <p14:tracePt t="59591" x="6561138" y="3810000"/>
          <p14:tracePt t="59607" x="6553200" y="3810000"/>
          <p14:tracePt t="59619" x="6545263" y="3810000"/>
          <p14:tracePt t="59635" x="6530975" y="3810000"/>
          <p14:tracePt t="62231" x="6515100" y="3810000"/>
          <p14:tracePt t="62239" x="6484938" y="3810000"/>
          <p14:tracePt t="62247" x="6416675" y="3810000"/>
          <p14:tracePt t="62255" x="6324600" y="3810000"/>
          <p14:tracePt t="62270" x="6019800" y="3894138"/>
          <p14:tracePt t="62286" x="5829300" y="3940175"/>
          <p14:tracePt t="62303" x="5516563" y="4000500"/>
          <p14:tracePt t="62320" x="5440363" y="4000500"/>
          <p14:tracePt t="62336" x="5372100" y="4000500"/>
          <p14:tracePt t="62353" x="5334000" y="4000500"/>
          <p14:tracePt t="62370" x="5326063" y="4000500"/>
          <p14:tracePt t="62447" x="5318125" y="4000500"/>
          <p14:tracePt t="62455" x="5311775" y="3992563"/>
          <p14:tracePt t="62463" x="5287963" y="3992563"/>
          <p14:tracePt t="62471" x="5265738" y="3992563"/>
          <p14:tracePt t="62486" x="5265738" y="3984625"/>
          <p14:tracePt t="62503" x="5257800" y="3984625"/>
          <p14:tracePt t="62520" x="5249863" y="3984625"/>
          <p14:tracePt t="62679" x="5249863" y="3978275"/>
          <p14:tracePt t="62687" x="5249863" y="3970338"/>
          <p14:tracePt t="62727" x="5257800" y="3954463"/>
          <p14:tracePt t="62735" x="5273675" y="3940175"/>
          <p14:tracePt t="62743" x="5295900" y="3916363"/>
          <p14:tracePt t="62753" x="5311775" y="3902075"/>
          <p14:tracePt t="62770" x="5364163" y="3863975"/>
          <p14:tracePt t="62786" x="5432425" y="3825875"/>
          <p14:tracePt t="62803" x="5464175" y="3802063"/>
          <p14:tracePt t="62820" x="5502275" y="3779838"/>
          <p14:tracePt t="62836" x="5508625" y="3763963"/>
          <p14:tracePt t="62853" x="5516563" y="3763963"/>
          <p14:tracePt t="62991" x="5546725" y="3763963"/>
          <p14:tracePt t="62999" x="5600700" y="3763963"/>
          <p14:tracePt t="63007" x="5668963" y="3763963"/>
          <p14:tracePt t="63020" x="5753100" y="3763963"/>
          <p14:tracePt t="63037" x="5981700" y="3763963"/>
          <p14:tracePt t="63053" x="6210300" y="3763963"/>
          <p14:tracePt t="63070" x="6446838" y="3749675"/>
          <p14:tracePt t="63086" x="6484938" y="3733800"/>
          <p14:tracePt t="63135" x="6492875" y="3725863"/>
          <p14:tracePt t="63151" x="6492875" y="3717925"/>
          <p14:tracePt t="63159" x="6484938" y="3717925"/>
          <p14:tracePt t="63170" x="6469063" y="3717925"/>
          <p14:tracePt t="63187" x="6430963" y="3711575"/>
          <p14:tracePt t="63203" x="6362700" y="3703638"/>
          <p14:tracePt t="63220" x="6278563" y="3703638"/>
          <p14:tracePt t="63237" x="6194425" y="3725863"/>
          <p14:tracePt t="63254" x="6103938" y="3749675"/>
          <p14:tracePt t="63270" x="6096000" y="3756025"/>
          <p14:tracePt t="63367" x="6073775" y="3779838"/>
          <p14:tracePt t="63375" x="6042025" y="3787775"/>
          <p14:tracePt t="63387" x="6011863" y="3802063"/>
          <p14:tracePt t="63403" x="5965825" y="3817938"/>
          <p14:tracePt t="63420" x="5943600" y="3832225"/>
          <p14:tracePt t="63437" x="5927725" y="3840163"/>
          <p14:tracePt t="66679" x="5927725" y="3832225"/>
          <p14:tracePt t="66719" x="5927725" y="3825875"/>
          <p14:tracePt t="67935" x="5927725" y="3817938"/>
          <p14:tracePt t="67983" x="5927725" y="3794125"/>
          <p14:tracePt t="68423" x="5921375" y="3779838"/>
          <p14:tracePt t="68431" x="5889625" y="3756025"/>
          <p14:tracePt t="68440" x="5875338" y="3756025"/>
          <p14:tracePt t="68455" x="5813425" y="3749675"/>
          <p14:tracePt t="68472" x="5630863" y="3749675"/>
          <p14:tracePt t="68489" x="5318125" y="3763963"/>
          <p14:tracePt t="68505" x="4922838" y="3825875"/>
          <p14:tracePt t="68522" x="4487863" y="3856038"/>
          <p14:tracePt t="68539" x="4098925" y="3856038"/>
          <p14:tracePt t="68555" x="3802063" y="3856038"/>
          <p14:tracePt t="68572" x="3673475" y="3856038"/>
          <p14:tracePt t="68589" x="3627438" y="3856038"/>
          <p14:tracePt t="68727" x="3619500" y="3856038"/>
          <p14:tracePt t="68735" x="3603625" y="3848100"/>
          <p14:tracePt t="68751" x="3597275" y="3848100"/>
          <p14:tracePt t="68871" x="3597275" y="3840163"/>
          <p14:tracePt t="68879" x="3597275" y="3817938"/>
          <p14:tracePt t="68889" x="3635375" y="3787775"/>
          <p14:tracePt t="68905" x="3771900" y="3725863"/>
          <p14:tracePt t="68922" x="3962400" y="3665538"/>
          <p14:tracePt t="68939" x="4130675" y="3619500"/>
          <p14:tracePt t="68955" x="4267200" y="3581400"/>
          <p14:tracePt t="68972" x="4289425" y="3573463"/>
          <p14:tracePt t="69231" x="4313238" y="3573463"/>
          <p14:tracePt t="69239" x="4313238" y="3581400"/>
          <p14:tracePt t="69247" x="4313238" y="3657600"/>
          <p14:tracePt t="69255" x="4313238" y="3787775"/>
          <p14:tracePt t="69272" x="4289425" y="4068763"/>
          <p14:tracePt t="69289" x="4213225" y="4327525"/>
          <p14:tracePt t="69305" x="4175125" y="4503738"/>
          <p14:tracePt t="69322" x="4168775" y="4564063"/>
          <p14:tracePt t="69339" x="4168775" y="4579938"/>
          <p14:tracePt t="69391" x="4160838" y="4587875"/>
          <p14:tracePt t="69415" x="4160838" y="4579938"/>
          <p14:tracePt t="69424" x="4160838" y="4572000"/>
          <p14:tracePt t="69431" x="4160838" y="4564063"/>
          <p14:tracePt t="69439" x="4160838" y="4556125"/>
          <p14:tracePt t="69456" x="4160838" y="4541838"/>
          <p14:tracePt t="69472" x="4160838" y="4518025"/>
          <p14:tracePt t="69489" x="4168775" y="4511675"/>
          <p14:tracePt t="69511" x="4168775" y="4503738"/>
          <p14:tracePt t="69522" x="4175125" y="4495800"/>
          <p14:tracePt t="69539" x="4175125" y="4473575"/>
          <p14:tracePt t="69555" x="4175125" y="4427538"/>
          <p14:tracePt t="69572" x="4183063" y="4403725"/>
          <p14:tracePt t="69589" x="4198938" y="4359275"/>
          <p14:tracePt t="69606" x="4206875" y="4321175"/>
          <p14:tracePt t="69639" x="4221163" y="4283075"/>
          <p14:tracePt t="69655" x="4229100" y="4267200"/>
          <p14:tracePt t="69672" x="4237038" y="4244975"/>
          <p14:tracePt t="69689" x="4297363" y="4206875"/>
          <p14:tracePt t="69706" x="4465638" y="4152900"/>
          <p14:tracePt t="69722" x="4846638" y="4098925"/>
          <p14:tracePt t="69739" x="5280025" y="4038600"/>
          <p14:tracePt t="69756" x="5516563" y="4000500"/>
          <p14:tracePt t="69772" x="5654675" y="3970338"/>
          <p14:tracePt t="69789" x="5684838" y="3962400"/>
          <p14:tracePt t="69855" x="5699125" y="3946525"/>
          <p14:tracePt t="69864" x="5722938" y="3940175"/>
          <p14:tracePt t="69872" x="5775325" y="3916363"/>
          <p14:tracePt t="69889" x="5913438" y="3870325"/>
          <p14:tracePt t="69906" x="6049963" y="3840163"/>
          <p14:tracePt t="69922" x="6202363" y="3794125"/>
          <p14:tracePt t="69939" x="6370638" y="3779838"/>
          <p14:tracePt t="69956" x="6430963" y="3771900"/>
          <p14:tracePt t="70231" x="6454775" y="3771900"/>
          <p14:tracePt t="70239" x="6484938" y="3771900"/>
          <p14:tracePt t="70247" x="6499225" y="3771900"/>
          <p14:tracePt t="70256" x="6507163" y="3771900"/>
          <p14:tracePt t="70272" x="6515100" y="3771900"/>
          <p14:tracePt t="70551" x="6523038" y="3771900"/>
          <p14:tracePt t="70599" x="6523038" y="3779838"/>
          <p14:tracePt t="70623" x="6523038" y="3794125"/>
          <p14:tracePt t="70831" x="6523038" y="3779838"/>
          <p14:tracePt t="70839" x="6530975" y="3779838"/>
          <p14:tracePt t="70847" x="6530975" y="3771900"/>
          <p14:tracePt t="70856" x="6537325" y="3763963"/>
          <p14:tracePt t="70873" x="6569075" y="3741738"/>
          <p14:tracePt t="70889" x="6637338" y="3711575"/>
          <p14:tracePt t="70906" x="6727825" y="3673475"/>
          <p14:tracePt t="70923" x="6781800" y="3665538"/>
          <p14:tracePt t="70940" x="6819900" y="3649663"/>
          <p14:tracePt t="71015" x="6827838" y="3649663"/>
          <p14:tracePt t="71031" x="6835775" y="3649663"/>
          <p14:tracePt t="71039" x="6842125" y="3657600"/>
          <p14:tracePt t="71047" x="6858000" y="3665538"/>
          <p14:tracePt t="71056" x="6858000" y="3673475"/>
          <p14:tracePt t="71073" x="6880225" y="3695700"/>
          <p14:tracePt t="71089" x="6888163" y="3717925"/>
          <p14:tracePt t="71106" x="6888163" y="3725863"/>
          <p14:tracePt t="71123" x="6896100" y="3749675"/>
          <p14:tracePt t="71175" x="6888163" y="3749675"/>
          <p14:tracePt t="71183" x="6850063" y="3749675"/>
          <p14:tracePt t="71191" x="6797675" y="3749675"/>
          <p14:tracePt t="71206" x="6727825" y="3756025"/>
          <p14:tracePt t="71223" x="6270625" y="3756025"/>
          <p14:tracePt t="71239" x="5837238" y="3756025"/>
          <p14:tracePt t="71256" x="5426075" y="3756025"/>
          <p14:tracePt t="71273" x="5113338" y="3756025"/>
          <p14:tracePt t="71290" x="4937125" y="3756025"/>
          <p14:tracePt t="71306" x="4914900" y="3756025"/>
          <p14:tracePt t="71375" x="4884738" y="3756025"/>
          <p14:tracePt t="71383" x="4846638" y="3749675"/>
          <p14:tracePt t="71391" x="4808538" y="3741738"/>
          <p14:tracePt t="71406" x="4716463" y="3733800"/>
          <p14:tracePt t="71423" x="4381500" y="3687763"/>
          <p14:tracePt t="71440" x="4152900" y="3657600"/>
          <p14:tracePt t="71456" x="3932238" y="3641725"/>
          <p14:tracePt t="71473" x="3825875" y="3619500"/>
          <p14:tracePt t="71559" x="3840163" y="3619500"/>
          <p14:tracePt t="71567" x="3848100" y="3619500"/>
          <p14:tracePt t="71583" x="3856038" y="3619500"/>
          <p14:tracePt t="71591" x="3863975" y="3619500"/>
          <p14:tracePt t="71606" x="3886200" y="3627438"/>
          <p14:tracePt t="71623" x="3902075" y="3635375"/>
          <p14:tracePt t="71640" x="3932238" y="3641725"/>
          <p14:tracePt t="71656" x="3970338" y="3649663"/>
          <p14:tracePt t="71673" x="4016375" y="3649663"/>
          <p14:tracePt t="71690" x="4060825" y="3657600"/>
          <p14:tracePt t="71706" x="4092575" y="3657600"/>
          <p14:tracePt t="71723" x="4122738" y="3673475"/>
          <p14:tracePt t="71740" x="4137025" y="3673475"/>
          <p14:tracePt t="71815" x="4144963" y="3679825"/>
          <p14:tracePt t="72047" x="4198938" y="3679825"/>
          <p14:tracePt t="72055" x="4373563" y="3679825"/>
          <p14:tracePt t="72063" x="4678363" y="3679825"/>
          <p14:tracePt t="72073" x="5029200" y="3679825"/>
          <p14:tracePt t="72090" x="5730875" y="3679825"/>
          <p14:tracePt t="72107" x="6537325" y="3679825"/>
          <p14:tracePt t="72123" x="7154863" y="3679825"/>
          <p14:tracePt t="72140" x="7445375" y="3703638"/>
          <p14:tracePt t="72156" x="7527925" y="3711575"/>
          <p14:tracePt t="72455" x="7535863" y="3711575"/>
          <p14:tracePt t="72471" x="7543800" y="3711575"/>
          <p14:tracePt t="72535" x="7543800" y="3725863"/>
          <p14:tracePt t="72551" x="7543800" y="3733800"/>
          <p14:tracePt t="72567" x="7535863" y="3733800"/>
          <p14:tracePt t="72575" x="7521575" y="3741738"/>
          <p14:tracePt t="72583" x="7505700" y="3741738"/>
          <p14:tracePt t="72623" x="7497763" y="3741738"/>
          <p14:tracePt t="72727" x="7489825" y="3749675"/>
          <p14:tracePt t="72759" x="7489825" y="3756025"/>
          <p14:tracePt t="73838" x="7489825" y="3725863"/>
          <p14:tracePt t="73847" x="7489825" y="3717925"/>
          <p14:tracePt t="74335" x="7483475" y="3711575"/>
          <p14:tracePt t="74343" x="7467600" y="3711575"/>
          <p14:tracePt t="74351" x="7451725" y="3711575"/>
          <p14:tracePt t="74359" x="7445375" y="3711575"/>
          <p14:tracePt t="74374" x="7429500" y="3711575"/>
          <p14:tracePt t="74391" x="7285038" y="3725863"/>
          <p14:tracePt t="74407" x="7116763" y="3749675"/>
          <p14:tracePt t="74424" x="6934200" y="3771900"/>
          <p14:tracePt t="74440" x="6721475" y="3779838"/>
          <p14:tracePt t="74457" x="6454775" y="3779838"/>
          <p14:tracePt t="74474" x="6149975" y="3763963"/>
          <p14:tracePt t="74491" x="5913438" y="3733800"/>
          <p14:tracePt t="74507" x="5730875" y="3703638"/>
          <p14:tracePt t="74524" x="5554663" y="3679825"/>
          <p14:tracePt t="74527" x="5478463" y="3673475"/>
          <p14:tracePt t="74541" x="5418138" y="3665538"/>
          <p14:tracePt t="74557" x="5287963" y="3665538"/>
          <p14:tracePt t="74574" x="5083175" y="3665538"/>
          <p14:tracePt t="74591" x="4930775" y="3665538"/>
          <p14:tracePt t="74607" x="4784725" y="3695700"/>
          <p14:tracePt t="74624" x="4625975" y="3756025"/>
          <p14:tracePt t="74641" x="4511675" y="3817938"/>
          <p14:tracePt t="74657" x="4389438" y="3908425"/>
          <p14:tracePt t="74674" x="4229100" y="4008438"/>
          <p14:tracePt t="74691" x="4054475" y="4114800"/>
          <p14:tracePt t="74707" x="3962400" y="4183063"/>
          <p14:tracePt t="74724" x="3886200" y="4237038"/>
          <p14:tracePt t="74741" x="3817938" y="4283075"/>
          <p14:tracePt t="74758" x="3779838" y="4305300"/>
          <p14:tracePt t="74774" x="3741738" y="4351338"/>
          <p14:tracePt t="74791" x="3717925" y="4359275"/>
          <p14:tracePt t="74807" x="3703638" y="4365625"/>
          <p14:tracePt t="74824" x="3687763" y="4365625"/>
          <p14:tracePt t="74841" x="3673475" y="4297363"/>
          <p14:tracePt t="74857" x="3673475" y="4130675"/>
          <p14:tracePt t="74874" x="3687763" y="3924300"/>
          <p14:tracePt t="74891" x="3756025" y="3717925"/>
          <p14:tracePt t="74907" x="3832225" y="3527425"/>
          <p14:tracePt t="74924" x="3932238" y="3352800"/>
          <p14:tracePt t="74941" x="4060825" y="3178175"/>
          <p14:tracePt t="74958" x="4435475" y="2895600"/>
          <p14:tracePt t="74974" x="4579938" y="2803525"/>
          <p14:tracePt t="74991" x="5067300" y="2644775"/>
          <p14:tracePt t="75007" x="5502275" y="2514600"/>
          <p14:tracePt t="75024" x="5905500" y="2446338"/>
          <p14:tracePt t="75041" x="6264275" y="2422525"/>
          <p14:tracePt t="75057" x="6621463" y="2422525"/>
          <p14:tracePt t="75074" x="6911975" y="2422525"/>
          <p14:tracePt t="75091" x="7116763" y="2430463"/>
          <p14:tracePt t="75107" x="7299325" y="2454275"/>
          <p14:tracePt t="75124" x="7475538" y="2476500"/>
          <p14:tracePt t="75141" x="7627938" y="2498725"/>
          <p14:tracePt t="75158" x="7810500" y="2522538"/>
          <p14:tracePt t="75174" x="7848600" y="2522538"/>
          <p14:tracePt t="75191" x="7924800" y="2544763"/>
          <p14:tracePt t="75208" x="7970838" y="2568575"/>
          <p14:tracePt t="75224" x="8039100" y="2620963"/>
          <p14:tracePt t="75241" x="8153400" y="2735263"/>
          <p14:tracePt t="75258" x="8259763" y="2887663"/>
          <p14:tracePt t="75274" x="8359775" y="3070225"/>
          <p14:tracePt t="75291" x="8442325" y="3260725"/>
          <p14:tracePt t="75308" x="8512175" y="3429000"/>
          <p14:tracePt t="75324" x="8550275" y="3573463"/>
          <p14:tracePt t="75341" x="8564563" y="3725863"/>
          <p14:tracePt t="75358" x="8580438" y="3978275"/>
          <p14:tracePt t="75374" x="8580438" y="4068763"/>
          <p14:tracePt t="75391" x="8466138" y="4381500"/>
          <p14:tracePt t="75408" x="8335963" y="4594225"/>
          <p14:tracePt t="75424" x="8191500" y="4784725"/>
          <p14:tracePt t="75441" x="8001000" y="4930775"/>
          <p14:tracePt t="75458" x="7734300" y="5037138"/>
          <p14:tracePt t="75474" x="7383463" y="5143500"/>
          <p14:tracePt t="75491" x="6980238" y="5211763"/>
          <p14:tracePt t="75508" x="6477000" y="5227638"/>
          <p14:tracePt t="75510" x="6188075" y="5227638"/>
          <p14:tracePt t="75524" x="5921375" y="5227638"/>
          <p14:tracePt t="75541" x="5326063" y="5105400"/>
          <p14:tracePt t="75558" x="4549775" y="4816475"/>
          <p14:tracePt t="75574" x="4191000" y="4541838"/>
          <p14:tracePt t="75591" x="3978275" y="4229100"/>
          <p14:tracePt t="75608" x="3856038" y="3886200"/>
          <p14:tracePt t="75624" x="3779838" y="3482975"/>
          <p14:tracePt t="75641" x="3763963" y="3101975"/>
          <p14:tracePt t="75658" x="3802063" y="2857500"/>
          <p14:tracePt t="75674" x="3946525" y="2560638"/>
          <p14:tracePt t="75691" x="4130675" y="2270125"/>
          <p14:tracePt t="75708" x="4397375" y="2049463"/>
          <p14:tracePt t="75724" x="4792663" y="1851025"/>
          <p14:tracePt t="75741" x="5273675" y="1698625"/>
          <p14:tracePt t="75758" x="6180138" y="1646238"/>
          <p14:tracePt t="75774" x="6697663" y="1646238"/>
          <p14:tracePt t="75791" x="7200900" y="1730375"/>
          <p14:tracePt t="75808" x="7658100" y="1866900"/>
          <p14:tracePt t="75825" x="7947025" y="2049463"/>
          <p14:tracePt t="75841" x="8259763" y="2392363"/>
          <p14:tracePt t="75858" x="8474075" y="2811463"/>
          <p14:tracePt t="75875" x="8732838" y="3429000"/>
          <p14:tracePt t="75891" x="8885238" y="4046538"/>
          <p14:tracePt t="75908" x="8953500" y="4602163"/>
          <p14:tracePt t="75925" x="8953500" y="5051425"/>
          <p14:tracePt t="75941" x="8831263" y="5432425"/>
          <p14:tracePt t="75958" x="8335963" y="5943600"/>
          <p14:tracePt t="75974" x="7802563" y="6156325"/>
          <p14:tracePt t="75991" x="7086600" y="6232525"/>
          <p14:tracePt t="76008" x="6370638" y="6232525"/>
          <p14:tracePt t="76025" x="5676900" y="6111875"/>
          <p14:tracePt t="76041" x="5075238" y="5913438"/>
          <p14:tracePt t="76058" x="4618038" y="5692775"/>
          <p14:tracePt t="76075" x="4321175" y="5402263"/>
          <p14:tracePt t="76091" x="4098925" y="4983163"/>
          <p14:tracePt t="76108" x="4016375" y="4525963"/>
          <p14:tracePt t="76125" x="3946525" y="3924300"/>
          <p14:tracePt t="76142" x="3946525" y="3451225"/>
          <p14:tracePt t="76158" x="4114800" y="2887663"/>
          <p14:tracePt t="76174" x="4389438" y="2522538"/>
          <p14:tracePt t="76191" x="4838700" y="2247900"/>
          <p14:tracePt t="76208" x="5432425" y="2095500"/>
          <p14:tracePt t="76225" x="6103938" y="2065338"/>
          <p14:tracePt t="76241" x="6842125" y="2065338"/>
          <p14:tracePt t="76258" x="7551738" y="2171700"/>
          <p14:tracePt t="76275" x="8123238" y="2416175"/>
          <p14:tracePt t="76291" x="8512175" y="2636838"/>
          <p14:tracePt t="76308" x="8763000" y="2979738"/>
          <p14:tracePt t="76325" x="8961438" y="3467100"/>
          <p14:tracePt t="76342" x="9067800" y="3954463"/>
          <p14:tracePt t="76358" x="9105900" y="4525963"/>
          <p14:tracePt t="76375" x="8983663" y="4800600"/>
          <p14:tracePt t="76391" x="8770938" y="5045075"/>
          <p14:tracePt t="76408" x="8428038" y="5235575"/>
          <p14:tracePt t="76425" x="7940675" y="5334000"/>
          <p14:tracePt t="76442" x="7315200" y="5364163"/>
          <p14:tracePt t="76458" x="6575425" y="5265738"/>
          <p14:tracePt t="76475" x="5889625" y="5051425"/>
          <p14:tracePt t="76491" x="5402263" y="4778375"/>
          <p14:tracePt t="76508" x="5089525" y="4495800"/>
          <p14:tracePt t="76511" x="5013325" y="4351338"/>
          <p14:tracePt t="76525" x="4953000" y="4221163"/>
          <p14:tracePt t="76542" x="4914900" y="3771900"/>
          <p14:tracePt t="76558" x="5105400" y="3521075"/>
          <p14:tracePt t="76575" x="5402263" y="3314700"/>
          <p14:tracePt t="76592" x="5753100" y="3146425"/>
          <p14:tracePt t="76608" x="6103938" y="3055938"/>
          <p14:tracePt t="76625" x="6362700" y="3017838"/>
          <p14:tracePt t="76642" x="6507163" y="3009900"/>
          <p14:tracePt t="76658" x="6545263" y="3009900"/>
          <p14:tracePt t="77103" x="6553200" y="3063875"/>
          <p14:tracePt t="77111" x="6553200" y="3216275"/>
          <p14:tracePt t="77119" x="6553200" y="3406775"/>
          <p14:tracePt t="77127" x="6583363" y="3565525"/>
          <p14:tracePt t="77142" x="6613525" y="3779838"/>
          <p14:tracePt t="77158" x="6629400" y="3932238"/>
          <p14:tracePt t="77175" x="6637338" y="4030663"/>
          <p14:tracePt t="77192" x="6645275" y="4046538"/>
          <p14:tracePt t="87255" x="6667500" y="4054475"/>
          <p14:tracePt t="87263" x="6950075" y="3984625"/>
          <p14:tracePt t="87271" x="7292975" y="3825875"/>
          <p14:tracePt t="87279" x="7712075" y="3673475"/>
          <p14:tracePt t="87295" x="8321675" y="3444875"/>
          <p14:tracePt t="87312" x="8504238" y="3360738"/>
          <p14:tracePt t="87345" x="8512175" y="3352800"/>
          <p14:tracePt t="87362" x="8428038" y="3322638"/>
          <p14:tracePt t="87379" x="8085138" y="3178175"/>
          <p14:tracePt t="87395" x="7832725" y="3063875"/>
          <p14:tracePt t="87412" x="7772400" y="3025775"/>
          <p14:tracePt t="87429" x="7764463" y="3025775"/>
          <p14:tracePt t="87455" x="7756525" y="3025775"/>
          <p14:tracePt t="87471" x="7734300" y="3025775"/>
          <p14:tracePt t="87479" x="7718425" y="3025775"/>
          <p14:tracePt t="87495" x="7704138" y="3025775"/>
          <p14:tracePt t="87512" x="7635875" y="3040063"/>
          <p14:tracePt t="87529" x="7521575" y="3063875"/>
          <p14:tracePt t="87545" x="7315200" y="3132138"/>
          <p14:tracePt t="87562" x="7132638" y="3178175"/>
          <p14:tracePt t="87579" x="6942138" y="3230563"/>
          <p14:tracePt t="87596" x="6827838" y="3260725"/>
          <p14:tracePt t="87612" x="6789738" y="3284538"/>
          <p14:tracePt t="87629" x="6781800" y="3284538"/>
          <p14:tracePt t="87646" x="6759575" y="3298825"/>
          <p14:tracePt t="87662" x="6735763" y="3314700"/>
          <p14:tracePt t="87679" x="6713538" y="3330575"/>
          <p14:tracePt t="87695" x="6705600" y="3336925"/>
          <p14:tracePt t="87712" x="6689725" y="3336925"/>
          <p14:tracePt t="87729" x="6599238" y="3368675"/>
          <p14:tracePt t="87745" x="6423025" y="3406775"/>
          <p14:tracePt t="87762" x="6278563" y="3451225"/>
          <p14:tracePt t="87779" x="6194425" y="3489325"/>
          <p14:tracePt t="87795" x="6172200" y="3513138"/>
          <p14:tracePt t="87812" x="6172200" y="3535363"/>
          <p14:tracePt t="87829" x="6172200" y="3559175"/>
          <p14:tracePt t="87846" x="6180138" y="3597275"/>
          <p14:tracePt t="87862" x="6180138" y="3603625"/>
          <p14:tracePt t="87879" x="6180138" y="3635375"/>
          <p14:tracePt t="87895" x="6180138" y="3649663"/>
          <p14:tracePt t="87912" x="6180138" y="3657600"/>
          <p14:tracePt t="87929" x="6180138" y="3673475"/>
          <p14:tracePt t="87946" x="6172200" y="3695700"/>
          <p14:tracePt t="87962" x="6111875" y="3756025"/>
          <p14:tracePt t="87979" x="6065838" y="3817938"/>
          <p14:tracePt t="87996" x="6049963" y="3848100"/>
          <p14:tracePt t="88087" x="6042025" y="3848100"/>
          <p14:tracePt t="88111" x="6003925" y="3848100"/>
          <p14:tracePt t="88119" x="5921375" y="3863975"/>
          <p14:tracePt t="88129" x="5845175" y="3870325"/>
          <p14:tracePt t="88146" x="5676900" y="3902075"/>
          <p14:tracePt t="88162" x="5494338" y="3908425"/>
          <p14:tracePt t="88179" x="5311775" y="3908425"/>
          <p14:tracePt t="88196" x="5249863" y="3908425"/>
          <p14:tracePt t="88383" x="5241925" y="3908425"/>
          <p14:tracePt t="88399" x="5235575" y="3902075"/>
          <p14:tracePt t="88495" x="5235575" y="3886200"/>
          <p14:tracePt t="88504" x="5241925" y="3878263"/>
          <p14:tracePt t="88815" x="5280025" y="3856038"/>
          <p14:tracePt t="88823" x="5372100" y="3848100"/>
          <p14:tracePt t="88831" x="5418138" y="3840163"/>
          <p14:tracePt t="88846" x="5486400" y="3832225"/>
          <p14:tracePt t="88862" x="5807075" y="3787775"/>
          <p14:tracePt t="88879" x="5989638" y="3756025"/>
          <p14:tracePt t="88896" x="6065838" y="3733800"/>
          <p14:tracePt t="88913" x="6073775" y="3733800"/>
          <p14:tracePt t="88929" x="6080125" y="3733800"/>
          <p14:tracePt t="88983" x="6096000" y="3717925"/>
          <p14:tracePt t="88991" x="6142038" y="3695700"/>
          <p14:tracePt t="88999" x="6194425" y="3687763"/>
          <p14:tracePt t="89013" x="6248400" y="3679825"/>
          <p14:tracePt t="89030" x="6378575" y="3657600"/>
          <p14:tracePt t="89046" x="6416675" y="3657600"/>
          <p14:tracePt t="89062" x="6461125" y="3649663"/>
          <p14:tracePt t="89079" x="6469063" y="3649663"/>
          <p14:tracePt t="89183" x="6484938" y="3649663"/>
          <p14:tracePt t="89191" x="6507163" y="3649663"/>
          <p14:tracePt t="89198" x="6553200" y="3649663"/>
          <p14:tracePt t="89213" x="6591300" y="3649663"/>
          <p14:tracePt t="89230" x="6645275" y="3665538"/>
          <p14:tracePt t="89287" x="6651625" y="3673475"/>
          <p14:tracePt t="89327" x="6651625" y="3679825"/>
          <p14:tracePt t="89335" x="6651625" y="3695700"/>
          <p14:tracePt t="89346" x="6651625" y="3711575"/>
          <p14:tracePt t="89363" x="6651625" y="3717925"/>
          <p14:tracePt t="89379" x="6651625" y="3733800"/>
          <p14:tracePt t="89791" x="6651625" y="3741738"/>
          <p14:tracePt t="89807" x="6659563" y="3741738"/>
          <p14:tracePt t="89815" x="6675438" y="3741738"/>
          <p14:tracePt t="89823" x="6689725" y="3741738"/>
          <p14:tracePt t="89831" x="6697663" y="3741738"/>
          <p14:tracePt t="89846" x="6713538" y="3741738"/>
          <p14:tracePt t="89863" x="6721475" y="3741738"/>
          <p14:tracePt t="90294" x="6713538" y="3703638"/>
          <p14:tracePt t="90302" x="6689725" y="3673475"/>
          <p14:tracePt t="90310" x="6637338" y="3627438"/>
          <p14:tracePt t="90318" x="6583363" y="3619500"/>
          <p14:tracePt t="90329" x="6569075" y="3611563"/>
          <p14:tracePt t="90686" x="6591300" y="3611563"/>
          <p14:tracePt t="90694" x="6651625" y="3611563"/>
          <p14:tracePt t="90702" x="6727825" y="3649663"/>
          <p14:tracePt t="90712" x="6781800" y="3657600"/>
          <p14:tracePt t="90729" x="6904038" y="3679825"/>
          <p14:tracePt t="90746" x="7048500" y="3687763"/>
          <p14:tracePt t="90763" x="7162800" y="3695700"/>
          <p14:tracePt t="90779" x="7192963" y="3703638"/>
          <p14:tracePt t="91414" x="7208838" y="3703638"/>
          <p14:tracePt t="91421" x="7269163" y="3703638"/>
          <p14:tracePt t="91430" x="7337425" y="3703638"/>
          <p14:tracePt t="91446" x="7451725" y="3703638"/>
          <p14:tracePt t="91463" x="7604125" y="3665538"/>
          <p14:tracePt t="91479" x="7726363" y="3635375"/>
          <p14:tracePt t="91496" x="7788275" y="3627438"/>
          <p14:tracePt t="91513" x="7810500" y="3611563"/>
          <p14:tracePt t="91686" x="7818438" y="3611563"/>
          <p14:tracePt t="91702" x="7810500" y="3627438"/>
          <p14:tracePt t="91710" x="7810500" y="3649663"/>
          <p14:tracePt t="91718" x="7810500" y="3665538"/>
          <p14:tracePt t="91730" x="7780338" y="3711575"/>
          <p14:tracePt t="91746" x="7742238" y="3787775"/>
          <p14:tracePt t="91763" x="7712075" y="3840163"/>
          <p14:tracePt t="91780" x="7696200" y="3863975"/>
          <p14:tracePt t="91854" x="7688263" y="3863975"/>
          <p14:tracePt t="91870" x="7673975" y="3856038"/>
          <p14:tracePt t="91885" x="7666038" y="3848100"/>
          <p14:tracePt t="91894" x="7666038" y="3840163"/>
          <p14:tracePt t="91901" x="7666038" y="3832225"/>
          <p14:tracePt t="91913" x="7658100" y="3817938"/>
          <p14:tracePt t="91930" x="7650163" y="3810000"/>
          <p14:tracePt t="92006" x="7650163" y="3794125"/>
          <p14:tracePt t="92014" x="7642225" y="3794125"/>
          <p14:tracePt t="92021" x="7642225" y="3787775"/>
          <p14:tracePt t="92046" x="7642225" y="3771900"/>
          <p14:tracePt t="92070" x="7642225" y="3763963"/>
          <p14:tracePt t="92077" x="7635875" y="3763963"/>
          <p14:tracePt t="93167" x="7612063" y="3763963"/>
          <p14:tracePt t="93175" x="7543800" y="3817938"/>
          <p14:tracePt t="93183" x="7467600" y="3856038"/>
          <p14:tracePt t="93198" x="7285038" y="3954463"/>
          <p14:tracePt t="93214" x="7086600" y="4068763"/>
          <p14:tracePt t="93231" x="6858000" y="4183063"/>
          <p14:tracePt t="93247" x="6523038" y="4351338"/>
          <p14:tracePt t="93264" x="6278563" y="4441825"/>
          <p14:tracePt t="93281" x="6118225" y="4518025"/>
          <p14:tracePt t="93297" x="6027738" y="4556125"/>
          <p14:tracePt t="93314" x="5981700" y="4579938"/>
          <p14:tracePt t="93331" x="5959475" y="4594225"/>
          <p14:tracePt t="93348" x="5951538" y="4594225"/>
          <p14:tracePt t="93519" x="5959475" y="4594225"/>
          <p14:tracePt t="93527" x="5965825" y="4587875"/>
          <p14:tracePt t="93535" x="5973763" y="4579938"/>
          <p14:tracePt t="93548" x="6003925" y="4549775"/>
          <p14:tracePt t="93564" x="6073775" y="4511675"/>
          <p14:tracePt t="93581" x="6172200" y="4449763"/>
          <p14:tracePt t="93598" x="6270625" y="4403725"/>
          <p14:tracePt t="93614" x="6308725" y="4381500"/>
          <p14:tracePt t="94087" x="6316663" y="4381500"/>
          <p14:tracePt t="96023" x="6332538" y="4381500"/>
          <p14:tracePt t="96223" x="6324600" y="4381500"/>
          <p14:tracePt t="96231" x="6316663" y="4381500"/>
          <p14:tracePt t="96247" x="6308725" y="4381500"/>
          <p14:tracePt t="96255" x="6302375" y="4381500"/>
          <p14:tracePt t="96265" x="6294438" y="4381500"/>
          <p14:tracePt t="96295" x="6286500" y="4381500"/>
          <p14:tracePt t="96303" x="6278563" y="4381500"/>
          <p14:tracePt t="96315" x="6270625" y="4381500"/>
          <p14:tracePt t="96332" x="6264275" y="4403725"/>
          <p14:tracePt t="96349" x="6256338" y="4411663"/>
          <p14:tracePt t="96366" x="6248400" y="4449763"/>
          <p14:tracePt t="96382" x="6232525" y="4457700"/>
          <p14:tracePt t="96399" x="6202363" y="4449763"/>
          <p14:tracePt t="96711" x="6188075" y="4449763"/>
          <p14:tracePt t="96719" x="6188075" y="4435475"/>
          <p14:tracePt t="96743" x="6188075" y="4427538"/>
          <p14:tracePt t="96751" x="6164263" y="4403725"/>
          <p14:tracePt t="96759" x="6149975" y="4389438"/>
          <p14:tracePt t="96767" x="6142038" y="4365625"/>
          <p14:tracePt t="96782" x="6134100" y="4343400"/>
          <p14:tracePt t="96799" x="6118225" y="4313238"/>
          <p14:tracePt t="96816" x="6118225" y="4305300"/>
          <p14:tracePt t="96832" x="6080125" y="4244975"/>
          <p14:tracePt t="96849" x="6011863" y="4137025"/>
          <p14:tracePt t="96865" x="5989638" y="4092575"/>
          <p14:tracePt t="96882" x="5973763" y="4076700"/>
          <p14:tracePt t="96899" x="5943600" y="4008438"/>
          <p14:tracePt t="96916" x="5883275" y="3940175"/>
          <p14:tracePt t="96932" x="5867400" y="3908425"/>
          <p14:tracePt t="96949" x="5859463" y="3908425"/>
          <p14:tracePt t="96999" x="5859463" y="3878263"/>
          <p14:tracePt t="97007" x="5845175" y="3856038"/>
          <p14:tracePt t="97015" x="5845175" y="3840163"/>
          <p14:tracePt t="97032" x="5845175" y="3825875"/>
          <p14:tracePt t="97049" x="5837238" y="3779838"/>
          <p14:tracePt t="97065" x="5837238" y="3771900"/>
          <p14:tracePt t="97082" x="5837238" y="3756025"/>
          <p14:tracePt t="97128" x="5837238" y="3749675"/>
          <p14:tracePt t="97159" x="5851525" y="3749675"/>
          <p14:tracePt t="97167" x="5859463" y="3749675"/>
          <p14:tracePt t="97175" x="5883275" y="3749675"/>
          <p14:tracePt t="97183" x="5905500" y="3749675"/>
          <p14:tracePt t="97199" x="5943600" y="3749675"/>
          <p14:tracePt t="97216" x="5951538" y="3756025"/>
          <p14:tracePt t="97232" x="5965825" y="3756025"/>
          <p14:tracePt t="97695" x="5959475" y="3756025"/>
          <p14:tracePt t="97703" x="5921375" y="3756025"/>
          <p14:tracePt t="97711" x="5851525" y="3763963"/>
          <p14:tracePt t="97719" x="5783263" y="3779838"/>
          <p14:tracePt t="97732" x="5730875" y="3787775"/>
          <p14:tracePt t="97749" x="5584825" y="3825875"/>
          <p14:tracePt t="97766" x="5478463" y="3832225"/>
          <p14:tracePt t="97782" x="5448300" y="3832225"/>
          <p14:tracePt t="97799" x="5440363" y="3832225"/>
          <p14:tracePt t="98479" x="5456238" y="3832225"/>
          <p14:tracePt t="98487" x="5464175" y="3832225"/>
          <p14:tracePt t="98495" x="5478463" y="3832225"/>
          <p14:tracePt t="98503" x="5516563" y="3832225"/>
          <p14:tracePt t="98516" x="5570538" y="3832225"/>
          <p14:tracePt t="98533" x="5799138" y="3832225"/>
          <p14:tracePt t="98550" x="6324600" y="3832225"/>
          <p14:tracePt t="98566" x="6484938" y="3832225"/>
          <p14:tracePt t="98583" x="6873875" y="3832225"/>
          <p14:tracePt t="98599" x="6956425" y="3832225"/>
          <p14:tracePt t="98671" x="6964363" y="3832225"/>
          <p14:tracePt t="98719" x="6964363" y="3825875"/>
          <p14:tracePt t="98735" x="6950075" y="3810000"/>
          <p14:tracePt t="98759" x="6942138" y="3810000"/>
          <p14:tracePt t="98775" x="6934200" y="3810000"/>
          <p14:tracePt t="98791" x="6918325" y="3810000"/>
          <p14:tracePt t="98799" x="6904038" y="3802063"/>
          <p14:tracePt t="98815" x="6888163" y="3802063"/>
          <p14:tracePt t="98823" x="6880225" y="3802063"/>
          <p14:tracePt t="98833" x="6858000" y="3802063"/>
          <p14:tracePt t="98850" x="6819900" y="3802063"/>
          <p14:tracePt t="98866" x="6773863" y="3817938"/>
          <p14:tracePt t="98883" x="6751638" y="3817938"/>
          <p14:tracePt t="98916" x="6743700" y="3817938"/>
          <p14:tracePt t="98967" x="6735763" y="3817938"/>
          <p14:tracePt t="98975" x="6727825" y="3817938"/>
          <p14:tracePt t="98983" x="6721475" y="3810000"/>
          <p14:tracePt t="98999" x="6713538" y="3802063"/>
          <p14:tracePt t="99016" x="6705600" y="3802063"/>
          <p14:tracePt t="99039" x="6697663" y="3794125"/>
          <p14:tracePt t="99063" x="6689725" y="3787775"/>
          <p14:tracePt t="99079" x="6683375" y="3779838"/>
          <p14:tracePt t="99119" x="6675438" y="3771900"/>
          <p14:tracePt t="99151" x="6675438" y="3763963"/>
          <p14:tracePt t="99287" x="6683375" y="3763963"/>
          <p14:tracePt t="99295" x="6697663" y="3756025"/>
          <p14:tracePt t="99303" x="6705600" y="3756025"/>
          <p14:tracePt t="99316" x="6721475" y="3749675"/>
          <p14:tracePt t="99333" x="6765925" y="3733800"/>
          <p14:tracePt t="99350" x="6819900" y="3725863"/>
          <p14:tracePt t="99366" x="6858000" y="3717925"/>
          <p14:tracePt t="99383" x="6873875" y="3703638"/>
          <p14:tracePt t="99416" x="6880225" y="3703638"/>
          <p14:tracePt t="99639" x="6888163" y="3703638"/>
          <p14:tracePt t="99647" x="6904038" y="3703638"/>
          <p14:tracePt t="99655" x="6904038" y="3711575"/>
          <p14:tracePt t="99666" x="6904038" y="3733800"/>
          <p14:tracePt t="99683" x="6926263" y="3756025"/>
          <p14:tracePt t="99700" x="6934200" y="3771900"/>
          <p14:tracePt t="99716" x="6950075" y="3794125"/>
          <p14:tracePt t="99733" x="6972300" y="3802063"/>
          <p14:tracePt t="99750" x="6994525" y="3810000"/>
          <p14:tracePt t="99766" x="7032625" y="3810000"/>
          <p14:tracePt t="99783" x="7056438" y="3810000"/>
          <p14:tracePt t="99800" x="7070725" y="3810000"/>
          <p14:tracePt t="99817" x="7078663" y="3810000"/>
          <p14:tracePt t="99833" x="7102475" y="3810000"/>
          <p14:tracePt t="99850" x="7108825" y="3810000"/>
          <p14:tracePt t="99867" x="7124700" y="3810000"/>
          <p14:tracePt t="99883" x="7154863" y="3810000"/>
          <p14:tracePt t="99900" x="7200900" y="3810000"/>
          <p14:tracePt t="99917" x="7277100" y="3810000"/>
          <p14:tracePt t="99934" x="7459663" y="3810000"/>
          <p14:tracePt t="99950" x="7573963" y="3810000"/>
          <p14:tracePt t="99967" x="7673975" y="3810000"/>
          <p14:tracePt t="99983" x="7726363" y="3810000"/>
          <p14:tracePt t="100023" x="7726363" y="3802063"/>
          <p14:tracePt t="100047" x="7726363" y="3794125"/>
          <p14:tracePt t="100063" x="7718425" y="3787775"/>
          <p14:tracePt t="100550" x="7696200" y="3787775"/>
          <p14:tracePt t="100558" x="7680325" y="3779838"/>
          <p14:tracePt t="100566" x="7650163" y="3771900"/>
          <p14:tracePt t="100583" x="7589838" y="3756025"/>
          <p14:tracePt t="100600" x="7505700" y="3749675"/>
          <p14:tracePt t="100617" x="7337425" y="3749675"/>
          <p14:tracePt t="100634" x="7200900" y="3749675"/>
          <p14:tracePt t="100650" x="7108825" y="3749675"/>
          <p14:tracePt t="100667" x="7070725" y="3749675"/>
          <p14:tracePt t="100735" x="7056438" y="3749675"/>
          <p14:tracePt t="100751" x="7048500" y="3749675"/>
          <p14:tracePt t="100767" x="7032625" y="3749675"/>
          <p14:tracePt t="100775" x="7010400" y="3749675"/>
          <p14:tracePt t="100783" x="6994525" y="3749675"/>
          <p14:tracePt t="100800" x="6956425" y="3749675"/>
          <p14:tracePt t="100817" x="6942138" y="3749675"/>
          <p14:tracePt t="100850" x="6934200" y="3749675"/>
          <p14:tracePt t="101607" x="6926263" y="3756025"/>
          <p14:tracePt t="101614" x="6926263" y="3771900"/>
          <p14:tracePt t="101622" x="6918325" y="3825875"/>
          <p14:tracePt t="101633" x="6865938" y="3902075"/>
          <p14:tracePt t="101650" x="6689725" y="4076700"/>
          <p14:tracePt t="101667" x="6469063" y="4259263"/>
          <p14:tracePt t="101683" x="6308725" y="4359275"/>
          <p14:tracePt t="101700" x="6202363" y="4411663"/>
          <p14:tracePt t="101717" x="6172200" y="4427538"/>
          <p14:tracePt t="101799" x="6180138" y="4427538"/>
          <p14:tracePt t="101807" x="6188075" y="4427538"/>
          <p14:tracePt t="101817" x="6194425" y="4427538"/>
          <p14:tracePt t="101834" x="6210300" y="4411663"/>
          <p14:tracePt t="101851" x="6226175" y="4411663"/>
          <p14:tracePt t="101867" x="6240463" y="4403725"/>
          <p14:tracePt t="101951" x="6256338" y="4397375"/>
          <p14:tracePt t="101975" x="6264275" y="4397375"/>
          <p14:tracePt t="102407" x="6270625" y="4397375"/>
          <p14:tracePt t="102431" x="6278563" y="4397375"/>
          <p14:tracePt t="102447" x="6286500" y="4397375"/>
          <p14:tracePt t="102687" x="6286500" y="4403725"/>
          <p14:tracePt t="103823" x="6286500" y="4411663"/>
          <p14:tracePt t="104631" x="6294438" y="4419600"/>
          <p14:tracePt t="105271" x="6302375" y="4419600"/>
          <p14:tracePt t="106623" x="6294438" y="4411663"/>
          <p14:tracePt t="106631" x="6248400" y="4365625"/>
          <p14:tracePt t="106639" x="6194425" y="4259263"/>
          <p14:tracePt t="106652" x="6088063" y="4076700"/>
          <p14:tracePt t="106669" x="5973763" y="3932238"/>
          <p14:tracePt t="106686" x="5883275" y="3756025"/>
          <p14:tracePt t="106702" x="5845175" y="3665538"/>
          <p14:tracePt t="106719" x="5829300" y="3619500"/>
          <p14:tracePt t="106736" x="5829300" y="3597275"/>
          <p14:tracePt t="106752" x="5829300" y="3589338"/>
          <p14:tracePt t="106769" x="5829300" y="3581400"/>
          <p14:tracePt t="107007" x="5829300" y="3589338"/>
          <p14:tracePt t="107015" x="5845175" y="3627438"/>
          <p14:tracePt t="107023" x="5845175" y="3649663"/>
          <p14:tracePt t="107036" x="5867400" y="3673475"/>
          <p14:tracePt t="107053" x="5875338" y="3711575"/>
          <p14:tracePt t="107070" x="5889625" y="3741738"/>
          <p14:tracePt t="107743" x="5921375" y="3741738"/>
          <p14:tracePt t="107751" x="5959475" y="3741738"/>
          <p14:tracePt t="107759" x="6003925" y="3741738"/>
          <p14:tracePt t="107769" x="6027738" y="3741738"/>
          <p14:tracePt t="107786" x="6111875" y="3741738"/>
          <p14:tracePt t="107803" x="6210300" y="3741738"/>
          <p14:tracePt t="107819" x="6278563" y="3741738"/>
          <p14:tracePt t="107836" x="6302375" y="3741738"/>
          <p14:tracePt t="107927" x="6308725" y="3741738"/>
          <p14:tracePt t="107935" x="6316663" y="3741738"/>
          <p14:tracePt t="107951" x="6324600" y="3741738"/>
          <p14:tracePt t="107975" x="6340475" y="3741738"/>
          <p14:tracePt t="107999" x="6346825" y="3741738"/>
          <p14:tracePt t="108014" x="6354763" y="3741738"/>
          <p14:tracePt t="108047" x="6362700" y="3741738"/>
          <p14:tracePt t="108087" x="6370638" y="3741738"/>
          <p14:tracePt t="108167" x="6384925" y="3749675"/>
          <p14:tracePt t="108175" x="6392863" y="3749675"/>
          <p14:tracePt t="108186" x="6400800" y="3756025"/>
          <p14:tracePt t="108203" x="6499225" y="3771900"/>
          <p14:tracePt t="108219" x="6583363" y="3794125"/>
          <p14:tracePt t="108236" x="6667500" y="3810000"/>
          <p14:tracePt t="108253" x="6697663" y="3810000"/>
          <p14:tracePt t="108375" x="6705600" y="3810000"/>
          <p14:tracePt t="108383" x="6713538" y="3810000"/>
          <p14:tracePt t="108407" x="6727825" y="3810000"/>
          <p14:tracePt t="108415" x="6743700" y="3810000"/>
          <p14:tracePt t="108423" x="6765925" y="3802063"/>
          <p14:tracePt t="108436" x="6789738" y="3794125"/>
          <p14:tracePt t="108454" x="6835775" y="3771900"/>
          <p14:tracePt t="108759" x="6850063" y="3771900"/>
          <p14:tracePt t="108767" x="6858000" y="3771900"/>
          <p14:tracePt t="108775" x="6873875" y="3771900"/>
          <p14:tracePt t="108786" x="6888163" y="3771900"/>
          <p14:tracePt t="108803" x="6950075" y="3771900"/>
          <p14:tracePt t="108820" x="7064375" y="3771900"/>
          <p14:tracePt t="108836" x="7223125" y="3771900"/>
          <p14:tracePt t="108854" x="7497763" y="3771900"/>
          <p14:tracePt t="108870" x="7559675" y="3771900"/>
          <p14:tracePt t="108886" x="7680325" y="3771900"/>
          <p14:tracePt t="108903" x="7688263" y="3771900"/>
          <p14:tracePt t="109462" x="7680325" y="3763963"/>
          <p14:tracePt t="109471" x="7673975" y="3763963"/>
          <p14:tracePt t="109479" x="7658100" y="3763963"/>
          <p14:tracePt t="109487" x="7642225" y="3749675"/>
          <p14:tracePt t="109503" x="7604125" y="3741738"/>
          <p14:tracePt t="109520" x="7521575" y="3741738"/>
          <p14:tracePt t="109537" x="7451725" y="3741738"/>
          <p14:tracePt t="109553" x="7407275" y="3741738"/>
          <p14:tracePt t="109570" x="7361238" y="3741738"/>
          <p14:tracePt t="109587" x="7345363" y="3741738"/>
          <p14:tracePt t="109603" x="7331075" y="3741738"/>
          <p14:tracePt t="109647" x="7323138" y="3741738"/>
          <p14:tracePt t="109879" x="7315200" y="3741738"/>
          <p14:tracePt t="109903" x="7315200" y="3733800"/>
          <p14:tracePt t="110383" x="7307263" y="3733800"/>
          <p14:tracePt t="110407" x="7299325" y="3741738"/>
          <p14:tracePt t="110415" x="7285038" y="3779838"/>
          <p14:tracePt t="110423" x="7254875" y="3863975"/>
          <p14:tracePt t="110437" x="7246938" y="3916363"/>
          <p14:tracePt t="110454" x="7208838" y="4106863"/>
          <p14:tracePt t="110470" x="7185025" y="4213225"/>
          <p14:tracePt t="110487" x="7178675" y="4283075"/>
          <p14:tracePt t="110504" x="7170738" y="4351338"/>
          <p14:tracePt t="110520" x="7170738" y="4389438"/>
          <p14:tracePt t="110537" x="7170738" y="4403725"/>
          <p14:tracePt t="110554" x="7170738" y="4419600"/>
          <p14:tracePt t="110967" x="7162800" y="4419600"/>
          <p14:tracePt t="110975" x="7154863" y="4419600"/>
          <p14:tracePt t="110991" x="7146925" y="4419600"/>
          <p14:tracePt t="110999" x="7140575" y="4419600"/>
          <p14:tracePt t="111007" x="7124700" y="4419600"/>
          <p14:tracePt t="111020" x="7108825" y="4411663"/>
          <p14:tracePt t="111037" x="7064375" y="4397375"/>
          <p14:tracePt t="111054" x="7002463" y="4397375"/>
          <p14:tracePt t="111071" x="6842125" y="4403725"/>
          <p14:tracePt t="111087" x="6721475" y="4427538"/>
          <p14:tracePt t="111104" x="6629400" y="4441825"/>
          <p14:tracePt t="111121" x="6575425" y="4449763"/>
          <p14:tracePt t="111137" x="6545263" y="4457700"/>
          <p14:tracePt t="120759" x="6523038" y="4457700"/>
          <p14:tracePt t="120767" x="6515100" y="4457700"/>
          <p14:tracePt t="121887" x="6507163" y="4457700"/>
          <p14:tracePt t="121903" x="6499225" y="4473575"/>
          <p14:tracePt t="121910" x="6499225" y="4487863"/>
          <p14:tracePt t="121919" x="6499225" y="4495800"/>
          <p14:tracePt t="121927" x="6499225" y="4503738"/>
          <p14:tracePt t="121941" x="6499225" y="4511675"/>
          <p14:tracePt t="121959" x="6499225" y="4525963"/>
          <p14:tracePt t="121974" x="6499225" y="4541838"/>
          <p14:tracePt t="121991" x="6499225" y="4564063"/>
          <p14:tracePt t="122008" x="6499225" y="4572000"/>
          <p14:tracePt t="122775" x="6499225" y="4587875"/>
          <p14:tracePt t="122791" x="6499225" y="4602163"/>
          <p14:tracePt t="122799" x="6507163" y="4625975"/>
          <p14:tracePt t="122808" x="6523038" y="4640263"/>
        </p14:tracePtLst>
      </p14:laserTraceLst>
    </p:ext>
  </p:extLs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336" t="32860" r="25064" b="19468"/>
          <a:stretch/>
        </p:blipFill>
        <p:spPr>
          <a:xfrm>
            <a:off x="2485414" y="1896534"/>
            <a:ext cx="6240897" cy="3928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638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6408"/>
    </mc:Choice>
    <mc:Fallback xmlns="">
      <p:transition advTm="86408"/>
    </mc:Fallback>
  </mc:AlternateContent>
  <p:extLst>
    <p:ext uri="{3A86A75C-4F4B-4683-9AE1-C65F6400EC91}">
      <p14:laserTraceLst xmlns:p14="http://schemas.microsoft.com/office/powerpoint/2010/main">
        <p14:tracePtLst>
          <p14:tracePt t="543" x="6507163" y="4564063"/>
          <p14:tracePt t="551" x="6469063" y="4419600"/>
          <p14:tracePt t="562" x="6438900" y="4275138"/>
          <p14:tracePt t="579" x="6438900" y="4130675"/>
          <p14:tracePt t="595" x="6438900" y="3916363"/>
          <p14:tracePt t="612" x="6492875" y="3573463"/>
          <p14:tracePt t="629" x="6530975" y="3284538"/>
          <p14:tracePt t="646" x="6545263" y="2759075"/>
          <p14:tracePt t="662" x="6545263" y="2613025"/>
          <p14:tracePt t="679" x="6530975" y="2324100"/>
          <p14:tracePt t="695" x="6515100" y="2201863"/>
          <p14:tracePt t="712" x="6499225" y="2133600"/>
          <p14:tracePt t="814" x="6492875" y="2125663"/>
          <p14:tracePt t="919" x="6484938" y="2133600"/>
          <p14:tracePt t="927" x="6461125" y="2163763"/>
          <p14:tracePt t="935" x="6438900" y="2201863"/>
          <p14:tracePt t="945" x="6408738" y="2255838"/>
          <p14:tracePt t="962" x="6308725" y="2408238"/>
          <p14:tracePt t="979" x="6164263" y="2536825"/>
          <p14:tracePt t="995" x="6003925" y="2644775"/>
          <p14:tracePt t="1012" x="5883275" y="2689225"/>
          <p14:tracePt t="1028" x="5845175" y="2705100"/>
          <p14:tracePt t="1046" x="5821363" y="2705100"/>
          <p14:tracePt t="1079" x="5813425" y="2682875"/>
          <p14:tracePt t="1096" x="5813425" y="2651125"/>
          <p14:tracePt t="1112" x="5807075" y="2606675"/>
          <p14:tracePt t="1129" x="5783263" y="2568575"/>
          <p14:tracePt t="1145" x="5775325" y="2544763"/>
          <p14:tracePt t="1162" x="5761038" y="2536825"/>
          <p14:tracePt t="1179" x="5753100" y="2530475"/>
          <p14:tracePt t="1195" x="5730875" y="2530475"/>
          <p14:tracePt t="1229" x="5692775" y="2530475"/>
          <p14:tracePt t="1246" x="5638800" y="2560638"/>
          <p14:tracePt t="1262" x="5622925" y="2574925"/>
          <p14:tracePt t="1279" x="5616575" y="2574925"/>
          <p14:tracePt t="1295" x="5608638" y="2582863"/>
          <p14:tracePt t="1839" x="5616575" y="2582863"/>
          <p14:tracePt t="1847" x="5638800" y="2582863"/>
          <p14:tracePt t="1855" x="5661025" y="2582863"/>
          <p14:tracePt t="1863" x="5692775" y="2590800"/>
          <p14:tracePt t="1879" x="5737225" y="2606675"/>
          <p14:tracePt t="1896" x="5799138" y="2606675"/>
          <p14:tracePt t="1912" x="5883275" y="2606675"/>
          <p14:tracePt t="1929" x="5897563" y="2606675"/>
          <p14:tracePt t="1946" x="5913438" y="2606675"/>
          <p14:tracePt t="1962" x="5927725" y="2590800"/>
          <p14:tracePt t="1979" x="5959475" y="2560638"/>
          <p14:tracePt t="1996" x="6027738" y="2498725"/>
          <p14:tracePt t="2012" x="6118225" y="2438400"/>
          <p14:tracePt t="2030" x="6232525" y="2370138"/>
          <p14:tracePt t="2046" x="6270625" y="2346325"/>
          <p14:tracePt t="2087" x="6278563" y="2332038"/>
          <p14:tracePt t="2096" x="6286500" y="2308225"/>
          <p14:tracePt t="2112" x="6308725" y="2270125"/>
          <p14:tracePt t="2129" x="6316663" y="2239963"/>
          <p14:tracePt t="2146" x="6332538" y="2225675"/>
          <p14:tracePt t="2231" x="6340475" y="2217738"/>
          <p14:tracePt t="2239" x="6354763" y="2187575"/>
          <p14:tracePt t="2247" x="6370638" y="2187575"/>
          <p14:tracePt t="2263" x="6400800" y="2163763"/>
          <p14:tracePt t="2279" x="6423025" y="2149475"/>
          <p14:tracePt t="2296" x="6438900" y="2133600"/>
          <p14:tracePt t="2327" x="6446838" y="2133600"/>
          <p14:tracePt t="2335" x="6454775" y="2133600"/>
          <p14:tracePt t="2346" x="6461125" y="2133600"/>
          <p14:tracePt t="2366" x="6469063" y="2133600"/>
          <p14:tracePt t="2663" x="6469063" y="2141538"/>
          <p14:tracePt t="2671" x="6469063" y="2187575"/>
          <p14:tracePt t="2679" x="6469063" y="2263775"/>
          <p14:tracePt t="2696" x="6469063" y="2438400"/>
          <p14:tracePt t="2713" x="6469063" y="2606675"/>
          <p14:tracePt t="2729" x="6446838" y="2727325"/>
          <p14:tracePt t="2746" x="6438900" y="2811463"/>
          <p14:tracePt t="2763" x="6438900" y="2827338"/>
          <p14:tracePt t="2798" x="6430963" y="2835275"/>
          <p14:tracePt t="2813" x="6423025" y="2835275"/>
          <p14:tracePt t="2830" x="6362700" y="2835275"/>
          <p14:tracePt t="2846" x="6302375" y="2811463"/>
          <p14:tracePt t="2863" x="6240463" y="2789238"/>
          <p14:tracePt t="2879" x="6232525" y="2781300"/>
          <p14:tracePt t="2896" x="6226175" y="2781300"/>
          <p14:tracePt t="2943" x="6232525" y="2781300"/>
          <p14:tracePt t="2950" x="6264275" y="2781300"/>
          <p14:tracePt t="2963" x="6294438" y="2781300"/>
          <p14:tracePt t="2979" x="6384925" y="2803525"/>
          <p14:tracePt t="2996" x="6438900" y="2827338"/>
          <p14:tracePt t="3013" x="6477000" y="2827338"/>
          <p14:tracePt t="3030" x="6492875" y="2827338"/>
          <p14:tracePt t="3119" x="6499225" y="2827338"/>
          <p14:tracePt t="3135" x="6499225" y="2819400"/>
          <p14:tracePt t="3151" x="6499225" y="2811463"/>
          <p14:tracePt t="3159" x="6507163" y="2811463"/>
          <p14:tracePt t="3167" x="6523038" y="2797175"/>
          <p14:tracePt t="3180" x="6530975" y="2781300"/>
          <p14:tracePt t="3196" x="6591300" y="2743200"/>
          <p14:tracePt t="3213" x="6675438" y="2713038"/>
          <p14:tracePt t="3230" x="6858000" y="2667000"/>
          <p14:tracePt t="3246" x="6994525" y="2659063"/>
          <p14:tracePt t="3263" x="7078663" y="2644775"/>
          <p14:tracePt t="3280" x="7146925" y="2644775"/>
          <p14:tracePt t="3374" x="7154863" y="2644775"/>
          <p14:tracePt t="3383" x="7162800" y="2644775"/>
          <p14:tracePt t="3399" x="7178675" y="2644775"/>
          <p14:tracePt t="3407" x="7185025" y="2644775"/>
          <p14:tracePt t="3415" x="7192963" y="2644775"/>
          <p14:tracePt t="3430" x="7216775" y="2644775"/>
          <p14:tracePt t="3446" x="7239000" y="2651125"/>
          <p14:tracePt t="3527" x="7239000" y="2659063"/>
          <p14:tracePt t="3535" x="7239000" y="2667000"/>
          <p14:tracePt t="3546" x="7231063" y="2667000"/>
          <p14:tracePt t="3563" x="7170738" y="2689225"/>
          <p14:tracePt t="3580" x="7078663" y="2689225"/>
          <p14:tracePt t="3596" x="6980238" y="2689225"/>
          <p14:tracePt t="3613" x="6911975" y="2689225"/>
          <p14:tracePt t="3630" x="6880225" y="2689225"/>
          <p14:tracePt t="3647" x="6873875" y="2689225"/>
          <p14:tracePt t="3703" x="6865938" y="2689225"/>
          <p14:tracePt t="3711" x="6850063" y="2682875"/>
          <p14:tracePt t="3727" x="6835775" y="2682875"/>
          <p14:tracePt t="3735" x="6827838" y="2682875"/>
          <p14:tracePt t="3746" x="6804025" y="2674938"/>
          <p14:tracePt t="3763" x="6781800" y="2674938"/>
          <p14:tracePt t="3780" x="6713538" y="2674938"/>
          <p14:tracePt t="3782" x="6667500" y="2674938"/>
          <p14:tracePt t="3796" x="6613525" y="2674938"/>
          <p14:tracePt t="3813" x="6446838" y="2689225"/>
          <p14:tracePt t="3830" x="6264275" y="2705100"/>
          <p14:tracePt t="3846" x="6003925" y="2705100"/>
          <p14:tracePt t="3863" x="5905500" y="2705100"/>
          <p14:tracePt t="3880" x="5889625" y="2697163"/>
          <p14:tracePt t="3896" x="5883275" y="2697163"/>
          <p14:tracePt t="3913" x="5883275" y="2674938"/>
          <p14:tracePt t="3930" x="5889625" y="2636838"/>
          <p14:tracePt t="3946" x="5897563" y="2552700"/>
          <p14:tracePt t="3963" x="5897563" y="2430463"/>
          <p14:tracePt t="3980" x="5921375" y="2293938"/>
          <p14:tracePt t="3996" x="5959475" y="2171700"/>
          <p14:tracePt t="4013" x="6011863" y="2049463"/>
          <p14:tracePt t="4029" x="6103938" y="1965325"/>
          <p14:tracePt t="4046" x="6302375" y="1874838"/>
          <p14:tracePt t="4063" x="6446838" y="1851025"/>
          <p14:tracePt t="4080" x="6591300" y="1844675"/>
          <p14:tracePt t="4096" x="6765925" y="1844675"/>
          <p14:tracePt t="4113" x="6950075" y="1844675"/>
          <p14:tracePt t="4130" x="7140575" y="1897063"/>
          <p14:tracePt t="4147" x="7307263" y="1965325"/>
          <p14:tracePt t="4163" x="7459663" y="2079625"/>
          <p14:tracePt t="4180" x="7573963" y="2232025"/>
          <p14:tracePt t="4197" x="7666038" y="2514600"/>
          <p14:tracePt t="4214" x="7688263" y="2987675"/>
          <p14:tracePt t="4230" x="7642225" y="3154363"/>
          <p14:tracePt t="4247" x="7413625" y="3444875"/>
          <p14:tracePt t="4263" x="7108825" y="3559175"/>
          <p14:tracePt t="4280" x="6789738" y="3565525"/>
          <p14:tracePt t="4297" x="6354763" y="3565525"/>
          <p14:tracePt t="4313" x="5965825" y="3429000"/>
          <p14:tracePt t="4330" x="5699125" y="3260725"/>
          <p14:tracePt t="4347" x="5554663" y="3086100"/>
          <p14:tracePt t="4363" x="5494338" y="2857500"/>
          <p14:tracePt t="4380" x="5464175" y="2613025"/>
          <p14:tracePt t="4397" x="5478463" y="2416175"/>
          <p14:tracePt t="4414" x="5646738" y="2155825"/>
          <p14:tracePt t="4430" x="5737225" y="2103438"/>
          <p14:tracePt t="4447" x="6073775" y="1981200"/>
          <p14:tracePt t="4463" x="6270625" y="1965325"/>
          <p14:tracePt t="4480" x="6454775" y="1965325"/>
          <p14:tracePt t="4497" x="6591300" y="1973263"/>
          <p14:tracePt t="4513" x="6645275" y="1989138"/>
          <p14:tracePt t="4530" x="6683375" y="2087563"/>
          <p14:tracePt t="4547" x="6721475" y="2301875"/>
          <p14:tracePt t="4563" x="6721475" y="2574925"/>
          <p14:tracePt t="4580" x="6675438" y="2797175"/>
          <p14:tracePt t="4597" x="6537325" y="2971800"/>
          <p14:tracePt t="4614" x="6278563" y="3063875"/>
          <p14:tracePt t="4630" x="6164263" y="3063875"/>
          <p14:tracePt t="4647" x="5875338" y="2971800"/>
          <p14:tracePt t="4663" x="5684838" y="2773363"/>
          <p14:tracePt t="4680" x="5578475" y="2574925"/>
          <p14:tracePt t="4697" x="5570538" y="2378075"/>
          <p14:tracePt t="4713" x="5584825" y="2155825"/>
          <p14:tracePt t="4730" x="5745163" y="1943100"/>
          <p14:tracePt t="4747" x="6049963" y="1798638"/>
          <p14:tracePt t="4763" x="6492875" y="1722438"/>
          <p14:tracePt t="4780" x="6888163" y="1722438"/>
          <p14:tracePt t="4784" x="7146925" y="1736725"/>
          <p14:tracePt t="4797" x="7315200" y="1806575"/>
          <p14:tracePt t="4814" x="7794625" y="2293938"/>
          <p14:tracePt t="4830" x="7902575" y="2781300"/>
          <p14:tracePt t="4847" x="7924800" y="3184525"/>
          <p14:tracePt t="4864" x="7864475" y="3375025"/>
          <p14:tracePt t="4880" x="7726363" y="3459163"/>
          <p14:tracePt t="4897" x="7551738" y="3467100"/>
          <p14:tracePt t="4914" x="7323138" y="3382963"/>
          <p14:tracePt t="4930" x="7002463" y="3140075"/>
          <p14:tracePt t="4947" x="6613525" y="2735263"/>
          <p14:tracePt t="4964" x="6332538" y="2270125"/>
          <p14:tracePt t="4980" x="6256338" y="1920875"/>
          <p14:tracePt t="4997" x="6256338" y="1684338"/>
          <p14:tracePt t="5014" x="6461125" y="1439863"/>
          <p14:tracePt t="5030" x="6743700" y="1379538"/>
          <p14:tracePt t="5047" x="7070725" y="1379538"/>
          <p14:tracePt t="5064" x="7353300" y="1477963"/>
          <p14:tracePt t="5080" x="7620000" y="1820863"/>
          <p14:tracePt t="5097" x="7772400" y="2354263"/>
          <p14:tracePt t="5114" x="7810500" y="2765425"/>
          <p14:tracePt t="5130" x="7750175" y="3009900"/>
          <p14:tracePt t="5147" x="7581900" y="3132138"/>
          <p14:tracePt t="5164" x="7399338" y="3162300"/>
          <p14:tracePt t="5180" x="7154863" y="3140075"/>
          <p14:tracePt t="5197" x="6751638" y="2925763"/>
          <p14:tracePt t="5214" x="6384925" y="2598738"/>
          <p14:tracePt t="5230" x="6316663" y="2430463"/>
          <p14:tracePt t="5247" x="6316663" y="2286000"/>
          <p14:tracePt t="5264" x="6362700" y="2201863"/>
          <p14:tracePt t="5280" x="6438900" y="2171700"/>
          <p14:tracePt t="5297" x="6523038" y="2171700"/>
          <p14:tracePt t="5314" x="6575425" y="2171700"/>
          <p14:tracePt t="5330" x="6613525" y="2179638"/>
          <p14:tracePt t="5347" x="6637338" y="2201863"/>
          <p14:tracePt t="5364" x="6651625" y="2217738"/>
          <p14:tracePt t="5380" x="6651625" y="2225675"/>
          <p14:tracePt t="5397" x="6651625" y="2239963"/>
          <p14:tracePt t="5414" x="6591300" y="2286000"/>
          <p14:tracePt t="5430" x="6492875" y="2324100"/>
          <p14:tracePt t="5447" x="6324600" y="2384425"/>
          <p14:tracePt t="5464" x="6164263" y="2430463"/>
          <p14:tracePt t="5480" x="6073775" y="2438400"/>
          <p14:tracePt t="5535" x="6088063" y="2446338"/>
          <p14:tracePt t="5543" x="6118225" y="2446338"/>
          <p14:tracePt t="5551" x="6156325" y="2446338"/>
          <p14:tracePt t="5564" x="6202363" y="2446338"/>
          <p14:tracePt t="5580" x="6294438" y="2430463"/>
          <p14:tracePt t="5598" x="6384925" y="2378075"/>
          <p14:tracePt t="5614" x="6400800" y="2362200"/>
          <p14:tracePt t="8991" x="6408738" y="2362200"/>
          <p14:tracePt t="8998" x="6408738" y="2392363"/>
          <p14:tracePt t="9006" x="6408738" y="2430463"/>
          <p14:tracePt t="9015" x="6400800" y="2446338"/>
          <p14:tracePt t="9031" x="6384925" y="2476500"/>
          <p14:tracePt t="9048" x="6362700" y="2514600"/>
          <p14:tracePt t="9065" x="6340475" y="2544763"/>
          <p14:tracePt t="9081" x="6332538" y="2568575"/>
          <p14:tracePt t="9098" x="6316663" y="2582863"/>
          <p14:tracePt t="9115" x="6308725" y="2582863"/>
          <p14:tracePt t="9182" x="6302375" y="2582863"/>
          <p14:tracePt t="9190" x="6294438" y="2574925"/>
          <p14:tracePt t="9206" x="6286500" y="2560638"/>
          <p14:tracePt t="9222" x="6278563" y="2544763"/>
          <p14:tracePt t="9231" x="6278563" y="2530475"/>
          <p14:tracePt t="9248" x="6256338" y="2514600"/>
          <p14:tracePt t="9265" x="6232525" y="2498725"/>
          <p14:tracePt t="9281" x="6188075" y="2476500"/>
          <p14:tracePt t="9298" x="6134100" y="2476500"/>
          <p14:tracePt t="9315" x="6049963" y="2460625"/>
          <p14:tracePt t="9331" x="5883275" y="2460625"/>
          <p14:tracePt t="9348" x="5692775" y="2492375"/>
          <p14:tracePt t="9365" x="5546725" y="2506663"/>
          <p14:tracePt t="9381" x="5402263" y="2514600"/>
          <p14:tracePt t="9398" x="5303838" y="2514600"/>
          <p14:tracePt t="9415" x="5303838" y="2522538"/>
          <p14:tracePt t="9535" x="5303838" y="2514600"/>
          <p14:tracePt t="9599" x="5303838" y="2506663"/>
          <p14:tracePt t="9615" x="5318125" y="2506663"/>
          <p14:tracePt t="9623" x="5341938" y="2506663"/>
          <p14:tracePt t="9632" x="5364163" y="2506663"/>
          <p14:tracePt t="9649" x="5456238" y="2506663"/>
          <p14:tracePt t="9665" x="5546725" y="2506663"/>
          <p14:tracePt t="9682" x="5616575" y="2506663"/>
          <p14:tracePt t="9699" x="5661025" y="2498725"/>
          <p14:tracePt t="9715" x="5676900" y="2498725"/>
          <p14:tracePt t="9732" x="5684838" y="2498725"/>
          <p14:tracePt t="9766" x="5730875" y="2498725"/>
          <p14:tracePt t="9782" x="5775325" y="2498725"/>
          <p14:tracePt t="9799" x="6003925" y="2498725"/>
          <p14:tracePt t="9815" x="6218238" y="2498725"/>
          <p14:tracePt t="9832" x="6392863" y="2460625"/>
          <p14:tracePt t="9849" x="6523038" y="2400300"/>
          <p14:tracePt t="9865" x="6575425" y="2346325"/>
          <p14:tracePt t="9882" x="6621463" y="2278063"/>
          <p14:tracePt t="9899" x="6621463" y="2217738"/>
          <p14:tracePt t="9915" x="6621463" y="2171700"/>
          <p14:tracePt t="9932" x="6613525" y="2117725"/>
          <p14:tracePt t="9949" x="6599238" y="2065338"/>
          <p14:tracePt t="9966" x="6575425" y="2019300"/>
          <p14:tracePt t="9982" x="6569075" y="2011363"/>
          <p14:tracePt t="9999" x="6537325" y="1997075"/>
          <p14:tracePt t="10015" x="6523038" y="1989138"/>
          <p14:tracePt t="10032" x="6499225" y="1989138"/>
          <p14:tracePt t="10048" x="6477000" y="1989138"/>
          <p14:tracePt t="10065" x="6461125" y="1989138"/>
          <p14:tracePt t="10082" x="6430963" y="1989138"/>
          <p14:tracePt t="10098" x="6378575" y="2011363"/>
          <p14:tracePt t="10115" x="6324600" y="2111375"/>
          <p14:tracePt t="10132" x="6240463" y="2278063"/>
          <p14:tracePt t="10149" x="6172200" y="2476500"/>
          <p14:tracePt t="10166" x="6142038" y="2751138"/>
          <p14:tracePt t="10182" x="6180138" y="2911475"/>
          <p14:tracePt t="10199" x="6324600" y="3025775"/>
          <p14:tracePt t="10215" x="6537325" y="3078163"/>
          <p14:tracePt t="10232" x="6896100" y="3094038"/>
          <p14:tracePt t="10249" x="7208838" y="3055938"/>
          <p14:tracePt t="10265" x="7369175" y="2933700"/>
          <p14:tracePt t="10282" x="7475538" y="2781300"/>
          <p14:tracePt t="10299" x="7497763" y="2628900"/>
          <p14:tracePt t="10316" x="7475538" y="2476500"/>
          <p14:tracePt t="10318" x="7391400" y="2370138"/>
          <p14:tracePt t="10332" x="7277100" y="2278063"/>
          <p14:tracePt t="10349" x="6934200" y="2065338"/>
          <p14:tracePt t="10366" x="6416675" y="1912938"/>
          <p14:tracePt t="10382" x="6194425" y="1889125"/>
          <p14:tracePt t="10399" x="6057900" y="1935163"/>
          <p14:tracePt t="10415" x="5959475" y="2035175"/>
          <p14:tracePt t="10432" x="5897563" y="2163763"/>
          <p14:tracePt t="10449" x="5889625" y="2301875"/>
          <p14:tracePt t="10466" x="5897563" y="2416175"/>
          <p14:tracePt t="10482" x="5951538" y="2506663"/>
          <p14:tracePt t="10499" x="5997575" y="2530475"/>
          <p14:tracePt t="10516" x="6049963" y="2544763"/>
          <p14:tracePt t="10532" x="6096000" y="2544763"/>
          <p14:tracePt t="10549" x="6149975" y="2498725"/>
          <p14:tracePt t="10566" x="6226175" y="2346325"/>
          <p14:tracePt t="10582" x="6240463" y="2239963"/>
          <p14:tracePt t="10599" x="6240463" y="2171700"/>
          <p14:tracePt t="10616" x="6210300" y="2095500"/>
          <p14:tracePt t="10632" x="6156325" y="2065338"/>
          <p14:tracePt t="10649" x="6103938" y="2065338"/>
          <p14:tracePt t="10666" x="5997575" y="2095500"/>
          <p14:tracePt t="10682" x="5845175" y="2278063"/>
          <p14:tracePt t="10699" x="5676900" y="2613025"/>
          <p14:tracePt t="10716" x="5630863" y="2941638"/>
          <p14:tracePt t="10732" x="5654675" y="3124200"/>
          <p14:tracePt t="10749" x="5761038" y="3200400"/>
          <p14:tracePt t="10766" x="6278563" y="3200400"/>
          <p14:tracePt t="10782" x="6781800" y="3025775"/>
          <p14:tracePt t="10799" x="7223125" y="2789238"/>
          <p14:tracePt t="10816" x="7437438" y="2590800"/>
          <p14:tracePt t="10832" x="7475538" y="2484438"/>
          <p14:tracePt t="10849" x="7483475" y="2408238"/>
          <p14:tracePt t="10866" x="7383463" y="2301875"/>
          <p14:tracePt t="10882" x="7292975" y="2255838"/>
          <p14:tracePt t="10899" x="7269163" y="2255838"/>
          <p14:tracePt t="10943" x="7261225" y="2255838"/>
          <p14:tracePt t="10950" x="7261225" y="2263775"/>
          <p14:tracePt t="10966" x="7261225" y="2270125"/>
          <p14:tracePt t="10983" x="7261225" y="2278063"/>
          <p14:tracePt t="11543" x="7254875" y="2286000"/>
          <p14:tracePt t="11551" x="7246938" y="2286000"/>
          <p14:tracePt t="11559" x="7208838" y="2286000"/>
          <p14:tracePt t="11567" x="7132638" y="2286000"/>
          <p14:tracePt t="11583" x="6888163" y="2286000"/>
          <p14:tracePt t="11599" x="6561138" y="2316163"/>
          <p14:tracePt t="11616" x="6278563" y="2362200"/>
          <p14:tracePt t="11633" x="6042025" y="2430463"/>
          <p14:tracePt t="11649" x="5897563" y="2460625"/>
          <p14:tracePt t="11666" x="5851525" y="2476500"/>
          <p14:tracePt t="11683" x="5845175" y="2476500"/>
          <p14:tracePt t="11815" x="5829300" y="2476500"/>
          <p14:tracePt t="11823" x="5807075" y="2476500"/>
          <p14:tracePt t="11833" x="5791200" y="2476500"/>
          <p14:tracePt t="11849" x="5761038" y="2476500"/>
          <p14:tracePt t="11866" x="5753100" y="2476500"/>
          <p14:tracePt t="11983" x="5745163" y="2476500"/>
          <p14:tracePt t="11998" x="5737225" y="2476500"/>
          <p14:tracePt t="12006" x="5722938" y="2476500"/>
          <p14:tracePt t="12023" x="5715000" y="2476500"/>
          <p14:tracePt t="12033" x="5699125" y="2484438"/>
          <p14:tracePt t="12049" x="5684838" y="2484438"/>
          <p14:tracePt t="12066" x="5668963" y="2492375"/>
          <p14:tracePt t="12103" x="5661025" y="2492375"/>
          <p14:tracePt t="12111" x="5646738" y="2498725"/>
          <p14:tracePt t="12118" x="5630863" y="2506663"/>
          <p14:tracePt t="12133" x="5600700" y="2522538"/>
          <p14:tracePt t="12150" x="5349875" y="2636838"/>
          <p14:tracePt t="12166" x="5105400" y="2781300"/>
          <p14:tracePt t="12183" x="4708525" y="2979738"/>
          <p14:tracePt t="12199" x="4313238" y="3178175"/>
          <p14:tracePt t="12216" x="4008438" y="3352800"/>
          <p14:tracePt t="12233" x="3787775" y="3482975"/>
          <p14:tracePt t="12250" x="3657600" y="3543300"/>
          <p14:tracePt t="12266" x="3559175" y="3589338"/>
          <p14:tracePt t="12283" x="3521075" y="3603625"/>
          <p14:tracePt t="12415" x="3513138" y="3611563"/>
          <p14:tracePt t="12439" x="3513138" y="3619500"/>
          <p14:tracePt t="12447" x="3513138" y="3635375"/>
          <p14:tracePt t="12455" x="3513138" y="3657600"/>
          <p14:tracePt t="12466" x="3535363" y="3687763"/>
          <p14:tracePt t="12483" x="3565525" y="3717925"/>
          <p14:tracePt t="12500" x="3589338" y="3749675"/>
          <p14:tracePt t="12516" x="3641725" y="3771900"/>
          <p14:tracePt t="12533" x="3679825" y="3771900"/>
          <p14:tracePt t="12550" x="3794125" y="3756025"/>
          <p14:tracePt t="12566" x="3870325" y="3679825"/>
          <p14:tracePt t="12583" x="3932238" y="3611563"/>
          <p14:tracePt t="12600" x="3954463" y="3573463"/>
          <p14:tracePt t="12616" x="3954463" y="3565525"/>
          <p14:tracePt t="12919" x="3954463" y="3573463"/>
          <p14:tracePt t="12927" x="3962400" y="3589338"/>
          <p14:tracePt t="12934" x="3984625" y="3619500"/>
          <p14:tracePt t="12950" x="4046538" y="3673475"/>
          <p14:tracePt t="12966" x="4175125" y="3725863"/>
          <p14:tracePt t="12983" x="4351338" y="3749675"/>
          <p14:tracePt t="13000" x="4640263" y="3749675"/>
          <p14:tracePt t="13016" x="4953000" y="3749675"/>
          <p14:tracePt t="13033" x="5303838" y="3725863"/>
          <p14:tracePt t="13050" x="5516563" y="3649663"/>
          <p14:tracePt t="13066" x="5676900" y="3611563"/>
          <p14:tracePt t="13083" x="5737225" y="3581400"/>
          <p14:tracePt t="13100" x="5745163" y="3581400"/>
          <p14:tracePt t="13167" x="5745163" y="3573463"/>
          <p14:tracePt t="13239" x="5745163" y="3581400"/>
          <p14:tracePt t="13247" x="5730875" y="3581400"/>
          <p14:tracePt t="13255" x="5699125" y="3589338"/>
          <p14:tracePt t="13267" x="5661025" y="3589338"/>
          <p14:tracePt t="13283" x="5546725" y="3589338"/>
          <p14:tracePt t="13300" x="5418138" y="3589338"/>
          <p14:tracePt t="13317" x="5280025" y="3589338"/>
          <p14:tracePt t="13334" x="5165725" y="3589338"/>
          <p14:tracePt t="13350" x="5151438" y="3589338"/>
          <p14:tracePt t="13367" x="5135563" y="3589338"/>
          <p14:tracePt t="13383" x="5127625" y="3589338"/>
          <p14:tracePt t="13400" x="5105400" y="3589338"/>
          <p14:tracePt t="13417" x="5045075" y="3589338"/>
          <p14:tracePt t="13433" x="4930775" y="3581400"/>
          <p14:tracePt t="13450" x="4808538" y="3565525"/>
          <p14:tracePt t="13467" x="4694238" y="3559175"/>
          <p14:tracePt t="13483" x="4610100" y="3543300"/>
          <p14:tracePt t="13500" x="4594225" y="3543300"/>
          <p14:tracePt t="13735" x="4602163" y="3543300"/>
          <p14:tracePt t="13743" x="4625975" y="3543300"/>
          <p14:tracePt t="13751" x="4686300" y="3543300"/>
          <p14:tracePt t="13767" x="4784725" y="3551238"/>
          <p14:tracePt t="13784" x="4914900" y="3573463"/>
          <p14:tracePt t="13800" x="5051425" y="3589338"/>
          <p14:tracePt t="13817" x="5173663" y="3597275"/>
          <p14:tracePt t="13833" x="5326063" y="3597275"/>
          <p14:tracePt t="13850" x="5486400" y="3597275"/>
          <p14:tracePt t="13867" x="5622925" y="3597275"/>
          <p14:tracePt t="13883" x="5753100" y="3597275"/>
          <p14:tracePt t="13900" x="5851525" y="3597275"/>
          <p14:tracePt t="13903" x="5897563" y="3597275"/>
          <p14:tracePt t="13917" x="5935663" y="3597275"/>
          <p14:tracePt t="13934" x="6035675" y="3597275"/>
          <p14:tracePt t="13950" x="6111875" y="3597275"/>
          <p14:tracePt t="13967" x="6202363" y="3597275"/>
          <p14:tracePt t="13983" x="6316663" y="3597275"/>
          <p14:tracePt t="14000" x="6438900" y="3597275"/>
          <p14:tracePt t="14017" x="6583363" y="3611563"/>
          <p14:tracePt t="14033" x="6705600" y="3611563"/>
          <p14:tracePt t="14050" x="6819900" y="3611563"/>
          <p14:tracePt t="14067" x="6942138" y="3611563"/>
          <p14:tracePt t="14084" x="7040563" y="3611563"/>
          <p14:tracePt t="14100" x="7140575" y="3611563"/>
          <p14:tracePt t="14117" x="7254875" y="3619500"/>
          <p14:tracePt t="14134" x="7391400" y="3619500"/>
          <p14:tracePt t="14150" x="7489825" y="3619500"/>
          <p14:tracePt t="14167" x="7581900" y="3619500"/>
          <p14:tracePt t="14184" x="7666038" y="3619500"/>
          <p14:tracePt t="14200" x="7756525" y="3619500"/>
          <p14:tracePt t="14217" x="7840663" y="3619500"/>
          <p14:tracePt t="14234" x="7932738" y="3619500"/>
          <p14:tracePt t="14250" x="7993063" y="3619500"/>
          <p14:tracePt t="14267" x="8031163" y="3619500"/>
          <p14:tracePt t="14284" x="8054975" y="3619500"/>
          <p14:tracePt t="14300" x="8069263" y="3619500"/>
          <p14:tracePt t="14351" x="8077200" y="3619500"/>
          <p14:tracePt t="14375" x="8093075" y="3619500"/>
          <p14:tracePt t="14399" x="8099425" y="3619500"/>
          <p14:tracePt t="14407" x="8115300" y="3619500"/>
          <p14:tracePt t="14423" x="8123238" y="3619500"/>
          <p14:tracePt t="14434" x="8131175" y="3619500"/>
          <p14:tracePt t="14450" x="8145463" y="3619500"/>
          <p14:tracePt t="14467" x="8161338" y="3619500"/>
          <p14:tracePt t="14484" x="8169275" y="3619500"/>
          <p14:tracePt t="14734" x="8169275" y="3611563"/>
          <p14:tracePt t="14743" x="8153400" y="3611563"/>
          <p14:tracePt t="14751" x="8123238" y="3611563"/>
          <p14:tracePt t="14767" x="8016875" y="3611563"/>
          <p14:tracePt t="14784" x="7886700" y="3611563"/>
          <p14:tracePt t="14800" x="7750175" y="3597275"/>
          <p14:tracePt t="14817" x="7642225" y="3559175"/>
          <p14:tracePt t="14834" x="7581900" y="3513138"/>
          <p14:tracePt t="14850" x="7543800" y="3451225"/>
          <p14:tracePt t="14867" x="7505700" y="3352800"/>
          <p14:tracePt t="14884" x="7445375" y="3222625"/>
          <p14:tracePt t="14900" x="7375525" y="3101975"/>
          <p14:tracePt t="14904" x="7331075" y="3048000"/>
          <p14:tracePt t="14917" x="7292975" y="3001963"/>
          <p14:tracePt t="14934" x="7231063" y="2917825"/>
          <p14:tracePt t="14950" x="7192963" y="2849563"/>
          <p14:tracePt t="14967" x="7170738" y="2827338"/>
          <p14:tracePt t="14984" x="7170738" y="2803525"/>
          <p14:tracePt t="15000" x="7162800" y="2789238"/>
          <p14:tracePt t="15017" x="7154863" y="2773363"/>
          <p14:tracePt t="15033" x="7154863" y="2765425"/>
          <p14:tracePt t="15067" x="7154863" y="2759075"/>
          <p14:tracePt t="15084" x="7146925" y="2743200"/>
          <p14:tracePt t="15100" x="7140575" y="2735263"/>
          <p14:tracePt t="15118" x="7108825" y="2713038"/>
          <p14:tracePt t="15134" x="7094538" y="2705100"/>
          <p14:tracePt t="15191" x="7086600" y="2697163"/>
          <p14:tracePt t="15223" x="7086600" y="2689225"/>
          <p14:tracePt t="15231" x="7078663" y="2682875"/>
          <p14:tracePt t="15255" x="7078663" y="2674938"/>
          <p14:tracePt t="15263" x="7070725" y="2667000"/>
          <p14:tracePt t="15270" x="7070725" y="2651125"/>
          <p14:tracePt t="15286" x="7064375" y="2644775"/>
          <p14:tracePt t="15301" x="7056438" y="2636838"/>
          <p14:tracePt t="15318" x="7026275" y="2606675"/>
          <p14:tracePt t="15334" x="6994525" y="2582863"/>
          <p14:tracePt t="15351" x="6950075" y="2560638"/>
          <p14:tracePt t="15367" x="6934200" y="2552700"/>
          <p14:tracePt t="15384" x="6904038" y="2552700"/>
          <p14:tracePt t="15401" x="6888163" y="2544763"/>
          <p14:tracePt t="15417" x="6880225" y="2544763"/>
          <p14:tracePt t="15434" x="6865938" y="2544763"/>
          <p14:tracePt t="15451" x="6835775" y="2536825"/>
          <p14:tracePt t="15467" x="6743700" y="2530475"/>
          <p14:tracePt t="15484" x="6651625" y="2522538"/>
          <p14:tracePt t="15501" x="6537325" y="2498725"/>
          <p14:tracePt t="15518" x="6370638" y="2476500"/>
          <p14:tracePt t="15534" x="6340475" y="2460625"/>
          <p14:tracePt t="15599" x="6332538" y="2460625"/>
          <p14:tracePt t="15615" x="6316663" y="2460625"/>
          <p14:tracePt t="15623" x="6302375" y="2460625"/>
          <p14:tracePt t="15634" x="6278563" y="2460625"/>
          <p14:tracePt t="15651" x="6248400" y="2460625"/>
          <p14:tracePt t="15667" x="6210300" y="2460625"/>
          <p14:tracePt t="15684" x="6172200" y="2492375"/>
          <p14:tracePt t="15701" x="6142038" y="2514600"/>
          <p14:tracePt t="15718" x="6073775" y="2574925"/>
          <p14:tracePt t="15734" x="6042025" y="2628900"/>
          <p14:tracePt t="15751" x="6027738" y="2705100"/>
          <p14:tracePt t="15767" x="6027738" y="2781300"/>
          <p14:tracePt t="15784" x="6042025" y="2835275"/>
          <p14:tracePt t="15801" x="6103938" y="2917825"/>
          <p14:tracePt t="15817" x="6126163" y="2949575"/>
          <p14:tracePt t="15834" x="6149975" y="2987675"/>
          <p14:tracePt t="15851" x="6172200" y="3017838"/>
          <p14:tracePt t="15867" x="6188075" y="3032125"/>
          <p14:tracePt t="15884" x="6202363" y="3086100"/>
          <p14:tracePt t="15901" x="6210300" y="3178175"/>
          <p14:tracePt t="15918" x="6240463" y="3421063"/>
          <p14:tracePt t="15934" x="6240463" y="3627438"/>
          <p14:tracePt t="15951" x="6240463" y="3787775"/>
          <p14:tracePt t="15968" x="6278563" y="3924300"/>
          <p14:tracePt t="15984" x="6316663" y="3992563"/>
          <p14:tracePt t="16001" x="6340475" y="4008438"/>
          <p14:tracePt t="16018" x="6346825" y="4016375"/>
          <p14:tracePt t="16034" x="6362700" y="4016375"/>
          <p14:tracePt t="16127" x="6370638" y="4016375"/>
          <p14:tracePt t="16135" x="6384925" y="4016375"/>
          <p14:tracePt t="16143" x="6384925" y="4022725"/>
          <p14:tracePt t="16159" x="6392863" y="4030663"/>
          <p14:tracePt t="16247" x="6392863" y="4022725"/>
          <p14:tracePt t="16255" x="6392863" y="4008438"/>
          <p14:tracePt t="16263" x="6392863" y="3984625"/>
          <p14:tracePt t="16270" x="6400800" y="3978275"/>
          <p14:tracePt t="16284" x="6400800" y="3962400"/>
          <p14:tracePt t="16302" x="6400800" y="3932238"/>
          <p14:tracePt t="16318" x="6408738" y="3916363"/>
          <p14:tracePt t="16334" x="6408738" y="3902075"/>
          <p14:tracePt t="16351" x="6416675" y="3894138"/>
          <p14:tracePt t="16368" x="6416675" y="3886200"/>
          <p14:tracePt t="16384" x="6416675" y="3878263"/>
          <p14:tracePt t="16401" x="6423025" y="3870325"/>
          <p14:tracePt t="16727" x="6430963" y="3863975"/>
          <p14:tracePt t="16743" x="6438900" y="3863975"/>
          <p14:tracePt t="16751" x="6446838" y="3863975"/>
          <p14:tracePt t="16759" x="6454775" y="3863975"/>
          <p14:tracePt t="16775" x="6469063" y="3863975"/>
          <p14:tracePt t="16784" x="6492875" y="3863975"/>
          <p14:tracePt t="16801" x="6561138" y="3863975"/>
          <p14:tracePt t="16818" x="6613525" y="3863975"/>
          <p14:tracePt t="16834" x="6689725" y="3856038"/>
          <p14:tracePt t="16851" x="6727825" y="3848100"/>
          <p14:tracePt t="16868" x="6743700" y="3848100"/>
          <p14:tracePt t="16975" x="6751638" y="3848100"/>
          <p14:tracePt t="16983" x="6759575" y="3848100"/>
          <p14:tracePt t="16991" x="6773863" y="3840163"/>
          <p14:tracePt t="17001" x="6789738" y="3825875"/>
          <p14:tracePt t="17018" x="6858000" y="3794125"/>
          <p14:tracePt t="17035" x="6926263" y="3771900"/>
          <p14:tracePt t="17051" x="6988175" y="3749675"/>
          <p14:tracePt t="17068" x="7010400" y="3733800"/>
          <p14:tracePt t="17327" x="7010400" y="3741738"/>
          <p14:tracePt t="17335" x="6994525" y="3763963"/>
          <p14:tracePt t="17343" x="6988175" y="3779838"/>
          <p14:tracePt t="17351" x="6964363" y="3787775"/>
          <p14:tracePt t="17487" x="6956425" y="3787775"/>
          <p14:tracePt t="17583" x="6950075" y="3787775"/>
          <p14:tracePt t="17591" x="6942138" y="3787775"/>
          <p14:tracePt t="17601" x="6911975" y="3810000"/>
          <p14:tracePt t="17618" x="6850063" y="3940175"/>
          <p14:tracePt t="17635" x="6651625" y="4213225"/>
          <p14:tracePt t="17652" x="6492875" y="4419600"/>
          <p14:tracePt t="17668" x="6302375" y="4640263"/>
          <p14:tracePt t="17685" x="6142038" y="4792663"/>
          <p14:tracePt t="17702" x="6027738" y="4876800"/>
          <p14:tracePt t="17718" x="5943600" y="4922838"/>
          <p14:tracePt t="17735" x="5935663" y="4937125"/>
          <p14:tracePt t="17975" x="5935663" y="4930775"/>
          <p14:tracePt t="17983" x="5935663" y="4914900"/>
          <p14:tracePt t="17990" x="5935663" y="4906963"/>
          <p14:tracePt t="18001" x="5935663" y="4899025"/>
          <p14:tracePt t="18018" x="5935663" y="4892675"/>
          <p14:tracePt t="18039" x="5935663" y="4884738"/>
          <p14:tracePt t="18135" x="5913438" y="4914900"/>
          <p14:tracePt t="18143" x="5867400" y="4983163"/>
          <p14:tracePt t="18152" x="5813425" y="5059363"/>
          <p14:tracePt t="18168" x="5676900" y="5241925"/>
          <p14:tracePt t="18185" x="5546725" y="5426075"/>
          <p14:tracePt t="18202" x="5426075" y="5600700"/>
          <p14:tracePt t="18218" x="5387975" y="5692775"/>
          <p14:tracePt t="18235" x="5380038" y="5722938"/>
          <p14:tracePt t="18252" x="5380038" y="5745163"/>
          <p14:tracePt t="19295" x="5380038" y="5730875"/>
          <p14:tracePt t="19304" x="5380038" y="5699125"/>
          <p14:tracePt t="19311" x="5380038" y="5661025"/>
          <p14:tracePt t="19319" x="5394325" y="5592763"/>
          <p14:tracePt t="19335" x="5440363" y="5426075"/>
          <p14:tracePt t="19352" x="5502275" y="5189538"/>
          <p14:tracePt t="19369" x="5584825" y="4854575"/>
          <p14:tracePt t="19385" x="5684838" y="4449763"/>
          <p14:tracePt t="19402" x="5737225" y="4068763"/>
          <p14:tracePt t="19419" x="5783263" y="3741738"/>
          <p14:tracePt t="19435" x="5821363" y="3497263"/>
          <p14:tracePt t="19438" x="5837238" y="3406775"/>
          <p14:tracePt t="19452" x="5851525" y="3330575"/>
          <p14:tracePt t="19469" x="5875338" y="3208338"/>
          <p14:tracePt t="19486" x="5905500" y="3070225"/>
          <p14:tracePt t="19502" x="5913438" y="3025775"/>
          <p14:tracePt t="19519" x="5927725" y="3009900"/>
          <p14:tracePt t="19535" x="5927725" y="3001963"/>
          <p14:tracePt t="19999" x="5927725" y="2963863"/>
          <p14:tracePt t="20006" x="5935663" y="2887663"/>
          <p14:tracePt t="20015" x="5965825" y="2841625"/>
          <p14:tracePt t="20023" x="5981700" y="2819400"/>
          <p14:tracePt t="20035" x="6019800" y="2781300"/>
          <p14:tracePt t="20052" x="6111875" y="2697163"/>
          <p14:tracePt t="20069" x="6232525" y="2628900"/>
          <p14:tracePt t="20086" x="6408738" y="2560638"/>
          <p14:tracePt t="20102" x="6515100" y="2522538"/>
          <p14:tracePt t="20119" x="6561138" y="2498725"/>
          <p14:tracePt t="20135" x="6629400" y="2476500"/>
          <p14:tracePt t="20152" x="6645275" y="2460625"/>
          <p14:tracePt t="20186" x="6651625" y="2454275"/>
          <p14:tracePt t="20202" x="6651625" y="2446338"/>
          <p14:tracePt t="20219" x="6659563" y="2438400"/>
          <p14:tracePt t="20236" x="6667500" y="2422525"/>
          <p14:tracePt t="20252" x="6667500" y="2416175"/>
          <p14:tracePt t="20270" x="6667500" y="2384425"/>
          <p14:tracePt t="20286" x="6667500" y="2370138"/>
          <p14:tracePt t="20302" x="6667500" y="2346325"/>
          <p14:tracePt t="20319" x="6667500" y="2332038"/>
          <p14:tracePt t="20336" x="6667500" y="2316163"/>
          <p14:tracePt t="20352" x="6667500" y="2308225"/>
          <p14:tracePt t="20369" x="6667500" y="2286000"/>
          <p14:tracePt t="20386" x="6659563" y="2270125"/>
          <p14:tracePt t="20402" x="6651625" y="2263775"/>
          <p14:tracePt t="20419" x="6637338" y="2232025"/>
          <p14:tracePt t="20436" x="6613525" y="2217738"/>
          <p14:tracePt t="20438" x="6607175" y="2209800"/>
          <p14:tracePt t="20452" x="6599238" y="2209800"/>
          <p14:tracePt t="20470" x="6575425" y="2201863"/>
          <p14:tracePt t="20503" x="6569075" y="2201863"/>
          <p14:tracePt t="20535" x="6561138" y="2201863"/>
          <p14:tracePt t="20543" x="6553200" y="2201863"/>
          <p14:tracePt t="20552" x="6545263" y="2201863"/>
          <p14:tracePt t="20569" x="6530975" y="2201863"/>
          <p14:tracePt t="20586" x="6515100" y="2201863"/>
          <p14:tracePt t="20602" x="6492875" y="2201863"/>
          <p14:tracePt t="20619" x="6461125" y="2217738"/>
          <p14:tracePt t="20636" x="6438900" y="2247900"/>
          <p14:tracePt t="20652" x="6438900" y="2278063"/>
          <p14:tracePt t="20670" x="6438900" y="2308225"/>
          <p14:tracePt t="20686" x="6438900" y="2332038"/>
          <p14:tracePt t="20703" x="6469063" y="2346325"/>
          <p14:tracePt t="20719" x="6492875" y="2354263"/>
          <p14:tracePt t="20736" x="6507163" y="2354263"/>
          <p14:tracePt t="20753" x="6523038" y="2354263"/>
          <p14:tracePt t="20769" x="6537325" y="2354263"/>
          <p14:tracePt t="20786" x="6545263" y="2354263"/>
          <p14:tracePt t="20803" x="6545263" y="2339975"/>
          <p14:tracePt t="20819" x="6545263" y="2324100"/>
          <p14:tracePt t="20836" x="6523038" y="2301875"/>
          <p14:tracePt t="20853" x="6499225" y="2301875"/>
          <p14:tracePt t="20870" x="6378575" y="2316163"/>
          <p14:tracePt t="20886" x="6172200" y="2476500"/>
          <p14:tracePt t="20903" x="5883275" y="2773363"/>
          <p14:tracePt t="20919" x="5608638" y="3140075"/>
          <p14:tracePt t="20936" x="5356225" y="3421063"/>
          <p14:tracePt t="20953" x="5219700" y="3589338"/>
          <p14:tracePt t="20969" x="5143500" y="3657600"/>
          <p14:tracePt t="20986" x="5127625" y="3665538"/>
          <p14:tracePt t="21019" x="5105400" y="3665538"/>
          <p14:tracePt t="21036" x="5037138" y="3657600"/>
          <p14:tracePt t="21053" x="4906963" y="3603625"/>
          <p14:tracePt t="21070" x="4678363" y="3505200"/>
          <p14:tracePt t="21086" x="4610100" y="3475038"/>
          <p14:tracePt t="21119" x="4610100" y="3459163"/>
          <p14:tracePt t="21136" x="4664075" y="3459163"/>
          <p14:tracePt t="21153" x="4808538" y="3459163"/>
          <p14:tracePt t="21169" x="4968875" y="3459163"/>
          <p14:tracePt t="21186" x="5189538" y="3459163"/>
          <p14:tracePt t="21203" x="5464175" y="3459163"/>
          <p14:tracePt t="21219" x="5775325" y="3459163"/>
          <p14:tracePt t="21236" x="6073775" y="3413125"/>
          <p14:tracePt t="21253" x="6316663" y="3375025"/>
          <p14:tracePt t="21270" x="6613525" y="3336925"/>
          <p14:tracePt t="21286" x="6735763" y="3292475"/>
          <p14:tracePt t="21303" x="6751638" y="3284538"/>
          <p14:tracePt t="21343" x="6751638" y="3276600"/>
          <p14:tracePt t="21353" x="6751638" y="3246438"/>
          <p14:tracePt t="21369" x="6751638" y="3208338"/>
          <p14:tracePt t="21386" x="6727825" y="3132138"/>
          <p14:tracePt t="21403" x="6675438" y="3040063"/>
          <p14:tracePt t="21419" x="6629400" y="2917825"/>
          <p14:tracePt t="21436" x="6607175" y="2819400"/>
          <p14:tracePt t="21439" x="6599238" y="2773363"/>
          <p14:tracePt t="21453" x="6599238" y="2727325"/>
          <p14:tracePt t="21470" x="6599238" y="2620963"/>
          <p14:tracePt t="21486" x="6599238" y="2574925"/>
          <p14:tracePt t="21503" x="6599238" y="2544763"/>
          <p14:tracePt t="21520" x="6607175" y="2514600"/>
          <p14:tracePt t="21536" x="6607175" y="2492375"/>
          <p14:tracePt t="21553" x="6607175" y="2476500"/>
          <p14:tracePt t="21570" x="6607175" y="2468563"/>
          <p14:tracePt t="21586" x="6607175" y="2446338"/>
          <p14:tracePt t="21603" x="6613525" y="2422525"/>
          <p14:tracePt t="21620" x="6613525" y="2384425"/>
          <p14:tracePt t="21636" x="6629400" y="2332038"/>
          <p14:tracePt t="21654" x="6629400" y="2278063"/>
          <p14:tracePt t="21670" x="6629400" y="2255838"/>
          <p14:tracePt t="21686" x="6629400" y="2247900"/>
          <p14:tracePt t="21703" x="6629400" y="2232025"/>
          <p14:tracePt t="21743" x="6621463" y="2232025"/>
          <p14:tracePt t="21767" x="6607175" y="2225675"/>
          <p14:tracePt t="21927" x="6591300" y="2225675"/>
          <p14:tracePt t="21935" x="6583363" y="2217738"/>
          <p14:tracePt t="21959" x="6569075" y="2217738"/>
          <p14:tracePt t="21975" x="6561138" y="2217738"/>
          <p14:tracePt t="21983" x="6553200" y="2217738"/>
          <p14:tracePt t="21990" x="6537325" y="2217738"/>
          <p14:tracePt t="22006" x="6530975" y="2217738"/>
          <p14:tracePt t="22019" x="6523038" y="2217738"/>
          <p14:tracePt t="22038" x="6515100" y="2217738"/>
          <p14:tracePt t="22053" x="6507163" y="2217738"/>
          <p14:tracePt t="22070" x="6507163" y="2255838"/>
          <p14:tracePt t="22086" x="6507163" y="2278063"/>
          <p14:tracePt t="22103" x="6515100" y="2301875"/>
          <p14:tracePt t="22120" x="6569075" y="2316163"/>
          <p14:tracePt t="22136" x="6613525" y="2316163"/>
          <p14:tracePt t="22153" x="6629400" y="2316163"/>
          <p14:tracePt t="22191" x="6637338" y="2316163"/>
          <p14:tracePt t="22203" x="6637338" y="2308225"/>
          <p14:tracePt t="22220" x="6629400" y="2278063"/>
          <p14:tracePt t="22236" x="6591300" y="2239963"/>
          <p14:tracePt t="22254" x="6537325" y="2217738"/>
          <p14:tracePt t="22270" x="6523038" y="2217738"/>
          <p14:tracePt t="22303" x="6515100" y="2217738"/>
          <p14:tracePt t="22320" x="6499225" y="2217738"/>
          <p14:tracePt t="22337" x="6499225" y="2232025"/>
          <p14:tracePt t="22353" x="6515100" y="2247900"/>
          <p14:tracePt t="22370" x="6545263" y="2255838"/>
          <p14:tracePt t="22387" x="6569075" y="2255838"/>
          <p14:tracePt t="22403" x="6575425" y="2255838"/>
          <p14:tracePt t="22420" x="6583363" y="2225675"/>
          <p14:tracePt t="22437" x="6583363" y="2179638"/>
          <p14:tracePt t="22454" x="6553200" y="2133600"/>
          <p14:tracePt t="22470" x="6515100" y="2133600"/>
          <p14:tracePt t="22486" x="6469063" y="2125663"/>
          <p14:tracePt t="22503" x="6438900" y="2125663"/>
          <p14:tracePt t="22520" x="6423025" y="2125663"/>
          <p14:tracePt t="22537" x="6408738" y="2141538"/>
          <p14:tracePt t="22553" x="6408738" y="2163763"/>
          <p14:tracePt t="22570" x="6408738" y="2179638"/>
          <p14:tracePt t="22587" x="6461125" y="2193925"/>
          <p14:tracePt t="22603" x="6492875" y="2193925"/>
          <p14:tracePt t="22620" x="6515100" y="2193925"/>
          <p14:tracePt t="22637" x="6523038" y="2193925"/>
          <p14:tracePt t="22654" x="6515100" y="2163763"/>
          <p14:tracePt t="22670" x="6507163" y="2155825"/>
          <p14:tracePt t="22687" x="6477000" y="2155825"/>
          <p14:tracePt t="22703" x="6469063" y="2155825"/>
          <p14:tracePt t="22720" x="6446838" y="2155825"/>
          <p14:tracePt t="22737" x="6446838" y="2187575"/>
          <p14:tracePt t="22753" x="6446838" y="2217738"/>
          <p14:tracePt t="22770" x="6469063" y="2255838"/>
          <p14:tracePt t="22787" x="6515100" y="2270125"/>
          <p14:tracePt t="22803" x="6537325" y="2270125"/>
          <p14:tracePt t="22820" x="6553200" y="2270125"/>
          <p14:tracePt t="22855" x="6530975" y="2263775"/>
          <p14:tracePt t="22870" x="6499225" y="2239963"/>
          <p14:tracePt t="22887" x="6477000" y="2232025"/>
          <p14:tracePt t="22934" x="6469063" y="2232025"/>
          <p14:tracePt t="22944" x="6469063" y="2239963"/>
          <p14:tracePt t="22953" x="6469063" y="2247900"/>
          <p14:tracePt t="22970" x="6499225" y="2278063"/>
          <p14:tracePt t="22987" x="6545263" y="2301875"/>
          <p14:tracePt t="23003" x="6575425" y="2301875"/>
          <p14:tracePt t="23020" x="6591300" y="2301875"/>
          <p14:tracePt t="23037" x="6599238" y="2301875"/>
          <p14:tracePt t="23054" x="6599238" y="2270125"/>
          <p14:tracePt t="23070" x="6583363" y="2239963"/>
          <p14:tracePt t="23087" x="6553200" y="2225675"/>
          <p14:tracePt t="23103" x="6530975" y="2217738"/>
          <p14:tracePt t="23120" x="6523038" y="2217738"/>
          <p14:tracePt t="23137" x="6507163" y="2232025"/>
          <p14:tracePt t="23153" x="6499225" y="2263775"/>
          <p14:tracePt t="23170" x="6499225" y="2301875"/>
          <p14:tracePt t="23187" x="6499225" y="2316163"/>
          <p14:tracePt t="23203" x="6515100" y="2332038"/>
          <p14:tracePt t="23220" x="6537325" y="2332038"/>
          <p14:tracePt t="23237" x="6561138" y="2332038"/>
          <p14:tracePt t="23254" x="6591300" y="2308225"/>
          <p14:tracePt t="23270" x="6591300" y="2263775"/>
          <p14:tracePt t="23287" x="6591300" y="2225675"/>
          <p14:tracePt t="23304" x="6591300" y="2209800"/>
          <p14:tracePt t="23320" x="6569075" y="2201863"/>
          <p14:tracePt t="23337" x="6553200" y="2201863"/>
          <p14:tracePt t="23354" x="6515100" y="2217738"/>
          <p14:tracePt t="23370" x="6499225" y="2278063"/>
          <p14:tracePt t="23387" x="6499225" y="2316163"/>
          <p14:tracePt t="23404" x="6499225" y="2339975"/>
          <p14:tracePt t="23420" x="6507163" y="2346325"/>
          <p14:tracePt t="23437" x="6530975" y="2346325"/>
          <p14:tracePt t="23454" x="6553200" y="2346325"/>
          <p14:tracePt t="23470" x="6583363" y="2339975"/>
          <p14:tracePt t="23487" x="6583363" y="2308225"/>
          <p14:tracePt t="23504" x="6583363" y="2270125"/>
          <p14:tracePt t="23520" x="6575425" y="2255838"/>
          <p14:tracePt t="23558" x="6569075" y="2255838"/>
          <p14:tracePt t="23623" x="6569075" y="2263775"/>
          <p14:tracePt t="25151" x="6561138" y="2278063"/>
          <p14:tracePt t="25158" x="6545263" y="2301875"/>
          <p14:tracePt t="25167" x="6545263" y="2308225"/>
          <p14:tracePt t="25174" x="6537325" y="2339975"/>
          <p14:tracePt t="25188" x="6537325" y="2378075"/>
          <p14:tracePt t="25204" x="6523038" y="2460625"/>
          <p14:tracePt t="25222" x="6523038" y="2582863"/>
          <p14:tracePt t="25238" x="6523038" y="2628900"/>
          <p14:tracePt t="25254" x="6523038" y="2636838"/>
          <p14:tracePt t="25303" x="6523038" y="2644775"/>
          <p14:tracePt t="25327" x="6523038" y="2651125"/>
          <p14:tracePt t="25334" x="6523038" y="2659063"/>
          <p14:tracePt t="25359" x="6523038" y="2667000"/>
          <p14:tracePt t="25367" x="6523038" y="2674938"/>
          <p14:tracePt t="25383" x="6523038" y="2682875"/>
          <p14:tracePt t="25390" x="6523038" y="2689225"/>
          <p14:tracePt t="25404" x="6523038" y="2697163"/>
          <p14:tracePt t="25421" x="6523038" y="2705100"/>
          <p14:tracePt t="25438" x="6523038" y="2720975"/>
          <p14:tracePt t="25679" x="6523038" y="2727325"/>
          <p14:tracePt t="25687" x="6492875" y="2765425"/>
          <p14:tracePt t="25694" x="6430963" y="2811463"/>
          <p14:tracePt t="25704" x="6378575" y="2857500"/>
          <p14:tracePt t="25721" x="6180138" y="3025775"/>
          <p14:tracePt t="25738" x="6003925" y="3132138"/>
          <p14:tracePt t="25754" x="5897563" y="3184525"/>
          <p14:tracePt t="25771" x="5867400" y="3200400"/>
          <p14:tracePt t="25847" x="5859463" y="3200400"/>
          <p14:tracePt t="25855" x="5859463" y="3208338"/>
          <p14:tracePt t="25863" x="5851525" y="3208338"/>
          <p14:tracePt t="25871" x="5845175" y="3222625"/>
          <p14:tracePt t="25894" x="5837238" y="3222625"/>
          <p14:tracePt t="25918" x="5837238" y="3230563"/>
          <p14:tracePt t="25927" x="5829300" y="3230563"/>
          <p14:tracePt t="25938" x="5821363" y="3246438"/>
          <p14:tracePt t="25955" x="5745163" y="3276600"/>
          <p14:tracePt t="25971" x="5638800" y="3306763"/>
          <p14:tracePt t="25988" x="5508625" y="3336925"/>
          <p14:tracePt t="26004" x="5426075" y="3352800"/>
          <p14:tracePt t="26021" x="5387975" y="3360738"/>
          <p14:tracePt t="26199" x="5356225" y="3360738"/>
          <p14:tracePt t="26206" x="5334000" y="3368675"/>
          <p14:tracePt t="26214" x="5311775" y="3368675"/>
          <p14:tracePt t="26223" x="5295900" y="3368675"/>
          <p14:tracePt t="26238" x="5287963" y="3368675"/>
          <p14:tracePt t="26950" x="5287963" y="3375025"/>
          <p14:tracePt t="26958" x="5303838" y="3375025"/>
          <p14:tracePt t="26967" x="5349875" y="3382963"/>
          <p14:tracePt t="26974" x="5387975" y="3390900"/>
          <p14:tracePt t="26988" x="5432425" y="3406775"/>
          <p14:tracePt t="27005" x="5600700" y="3413125"/>
          <p14:tracePt t="27021" x="5791200" y="3413125"/>
          <p14:tracePt t="27038" x="6042025" y="3413125"/>
          <p14:tracePt t="27055" x="6172200" y="3375025"/>
          <p14:tracePt t="27071" x="6202363" y="3344863"/>
          <p14:tracePt t="27088" x="6218238" y="3322638"/>
          <p14:tracePt t="27105" x="6218238" y="3306763"/>
          <p14:tracePt t="27121" x="6226175" y="3284538"/>
          <p14:tracePt t="27138" x="6232525" y="3238500"/>
          <p14:tracePt t="27155" x="6264275" y="3162300"/>
          <p14:tracePt t="27172" x="6286500" y="3101975"/>
          <p14:tracePt t="27188" x="6294438" y="3025775"/>
          <p14:tracePt t="27205" x="6302375" y="2925763"/>
          <p14:tracePt t="27222" x="6324600" y="2781300"/>
          <p14:tracePt t="27238" x="6354763" y="2713038"/>
          <p14:tracePt t="27255" x="6370638" y="2651125"/>
          <p14:tracePt t="27272" x="6384925" y="2606675"/>
          <p14:tracePt t="27288" x="6384925" y="2560638"/>
          <p14:tracePt t="27305" x="6392863" y="2522538"/>
          <p14:tracePt t="27322" x="6400800" y="2498725"/>
          <p14:tracePt t="27338" x="6400800" y="2484438"/>
          <p14:tracePt t="27355" x="6400800" y="2476500"/>
          <p14:tracePt t="27372" x="6400800" y="2468563"/>
          <p14:tracePt t="27388" x="6400800" y="2454275"/>
          <p14:tracePt t="27405" x="6416675" y="2438400"/>
          <p14:tracePt t="27422" x="6416675" y="2408238"/>
          <p14:tracePt t="27438" x="6438900" y="2362200"/>
          <p14:tracePt t="27455" x="6469063" y="2332038"/>
          <p14:tracePt t="27472" x="6477000" y="2293938"/>
          <p14:tracePt t="27488" x="6492875" y="2278063"/>
          <p14:tracePt t="27505" x="6492875" y="2270125"/>
          <p14:tracePt t="27522" x="6499225" y="2263775"/>
          <p14:tracePt t="27647" x="6499225" y="2255838"/>
          <p14:tracePt t="27663" x="6484938" y="2263775"/>
          <p14:tracePt t="27671" x="6461125" y="2308225"/>
          <p14:tracePt t="27678" x="6446838" y="2362200"/>
          <p14:tracePt t="27688" x="6416675" y="2422525"/>
          <p14:tracePt t="27705" x="6362700" y="2606675"/>
          <p14:tracePt t="27722" x="6302375" y="2797175"/>
          <p14:tracePt t="27738" x="6270625" y="2963863"/>
          <p14:tracePt t="27755" x="6256338" y="3078163"/>
          <p14:tracePt t="27772" x="6256338" y="3124200"/>
          <p14:tracePt t="27788" x="6256338" y="3146425"/>
          <p14:tracePt t="27806" x="6256338" y="3170238"/>
          <p14:tracePt t="27822" x="6256338" y="3178175"/>
          <p14:tracePt t="27839" x="6256338" y="3184525"/>
          <p14:tracePt t="27855" x="6256338" y="3200400"/>
          <p14:tracePt t="27872" x="6256338" y="3216275"/>
          <p14:tracePt t="27889" x="6256338" y="3230563"/>
          <p14:tracePt t="27905" x="6256338" y="3246438"/>
          <p14:tracePt t="27922" x="6264275" y="3276600"/>
          <p14:tracePt t="27939" x="6286500" y="3314700"/>
          <p14:tracePt t="27955" x="6294438" y="3368675"/>
          <p14:tracePt t="27972" x="6302375" y="3406775"/>
          <p14:tracePt t="27989" x="6308725" y="3413125"/>
          <p14:tracePt t="28223" x="6316663" y="3413125"/>
          <p14:tracePt t="28255" x="6316663" y="3406775"/>
          <p14:tracePt t="28270" x="6324600" y="3406775"/>
          <p14:tracePt t="28278" x="6332538" y="3398838"/>
          <p14:tracePt t="28289" x="6354763" y="3398838"/>
          <p14:tracePt t="28305" x="6430963" y="3375025"/>
          <p14:tracePt t="28322" x="6507163" y="3352800"/>
          <p14:tracePt t="28339" x="6575425" y="3322638"/>
          <p14:tracePt t="28355" x="6599238" y="3314700"/>
          <p14:tracePt t="28372" x="6607175" y="3306763"/>
          <p14:tracePt t="28389" x="6607175" y="3298825"/>
          <p14:tracePt t="28405" x="6607175" y="3292475"/>
          <p14:tracePt t="28422" x="6607175" y="3284538"/>
          <p14:tracePt t="28439" x="6607175" y="3276600"/>
          <p14:tracePt t="28879" x="6607175" y="3284538"/>
          <p14:tracePt t="28886" x="6607175" y="3298825"/>
          <p14:tracePt t="28895" x="6607175" y="3314700"/>
          <p14:tracePt t="28906" x="6599238" y="3336925"/>
          <p14:tracePt t="28922" x="6599238" y="3344863"/>
          <p14:tracePt t="28939" x="6599238" y="3352800"/>
          <p14:tracePt t="29023" x="6591300" y="3360738"/>
          <p14:tracePt t="29031" x="6583363" y="3360738"/>
          <p14:tracePt t="29039" x="6575425" y="3336925"/>
          <p14:tracePt t="29056" x="6569075" y="3322638"/>
          <p14:tracePt t="29072" x="6561138" y="3306763"/>
          <p14:tracePt t="29383" x="6561138" y="3314700"/>
          <p14:tracePt t="29663" x="6561138" y="3322638"/>
          <p14:tracePt t="29687" x="6561138" y="3330575"/>
          <p14:tracePt t="29694" x="6561138" y="3336925"/>
          <p14:tracePt t="29727" x="6561138" y="3344863"/>
          <p14:tracePt t="29743" x="6561138" y="3352800"/>
          <p14:tracePt t="31191" x="6575425" y="3322638"/>
          <p14:tracePt t="31198" x="6583363" y="3298825"/>
          <p14:tracePt t="31207" x="6583363" y="3276600"/>
          <p14:tracePt t="31223" x="6591300" y="3208338"/>
          <p14:tracePt t="31240" x="6591300" y="3101975"/>
          <p14:tracePt t="31256" x="6591300" y="2994025"/>
          <p14:tracePt t="31273" x="6591300" y="2887663"/>
          <p14:tracePt t="31290" x="6591300" y="2819400"/>
          <p14:tracePt t="31307" x="6583363" y="2751138"/>
          <p14:tracePt t="31323" x="6569075" y="2705100"/>
          <p14:tracePt t="31340" x="6553200" y="2659063"/>
          <p14:tracePt t="31356" x="6545263" y="2620963"/>
          <p14:tracePt t="31374" x="6545263" y="2574925"/>
          <p14:tracePt t="31390" x="6545263" y="2560638"/>
          <p14:tracePt t="31406" x="6537325" y="2522538"/>
          <p14:tracePt t="31423" x="6537325" y="2492375"/>
          <p14:tracePt t="31440" x="6537325" y="2460625"/>
          <p14:tracePt t="31456" x="6537325" y="2438400"/>
          <p14:tracePt t="31473" x="6537325" y="2408238"/>
          <p14:tracePt t="31490" x="6537325" y="2384425"/>
          <p14:tracePt t="31506" x="6537325" y="2370138"/>
          <p14:tracePt t="31523" x="6537325" y="2362200"/>
          <p14:tracePt t="31590" x="6537325" y="2346325"/>
          <p14:tracePt t="31614" x="6537325" y="2339975"/>
          <p14:tracePt t="31622" x="6530975" y="2339975"/>
          <p14:tracePt t="31631" x="6530975" y="2332038"/>
          <p14:tracePt t="31646" x="6530975" y="2324100"/>
          <p14:tracePt t="31657" x="6523038" y="2324100"/>
          <p14:tracePt t="32430" x="6523038" y="2339975"/>
          <p14:tracePt t="32439" x="6523038" y="2378075"/>
          <p14:tracePt t="32447" x="6523038" y="2416175"/>
          <p14:tracePt t="32457" x="6537325" y="2484438"/>
          <p14:tracePt t="32473" x="6583363" y="2659063"/>
          <p14:tracePt t="32490" x="6651625" y="2841625"/>
          <p14:tracePt t="32507" x="6689725" y="3001963"/>
          <p14:tracePt t="32510" x="6705600" y="3070225"/>
          <p14:tracePt t="32524" x="6727825" y="3124200"/>
          <p14:tracePt t="32540" x="6743700" y="3184525"/>
          <p14:tracePt t="32557" x="6743700" y="3200400"/>
          <p14:tracePt t="32574" x="6743700" y="3208338"/>
          <p14:tracePt t="32590" x="6743700" y="3216275"/>
          <p14:tracePt t="32607" x="6743700" y="3222625"/>
          <p14:tracePt t="32654" x="6743700" y="3230563"/>
          <p14:tracePt t="32663" x="6743700" y="3238500"/>
          <p14:tracePt t="32674" x="6743700" y="3246438"/>
          <p14:tracePt t="32690" x="6759575" y="3268663"/>
          <p14:tracePt t="32707" x="6797675" y="3306763"/>
          <p14:tracePt t="32724" x="6842125" y="3360738"/>
          <p14:tracePt t="32740" x="6858000" y="3390900"/>
          <p14:tracePt t="32757" x="6865938" y="3390900"/>
          <p14:tracePt t="33151" x="6865938" y="3375025"/>
          <p14:tracePt t="33158" x="6865938" y="3344863"/>
          <p14:tracePt t="33166" x="6865938" y="3306763"/>
          <p14:tracePt t="33175" x="6865938" y="3268663"/>
          <p14:tracePt t="33190" x="6865938" y="3146425"/>
          <p14:tracePt t="33207" x="6858000" y="2994025"/>
          <p14:tracePt t="33224" x="6811963" y="2879725"/>
          <p14:tracePt t="33240" x="6789738" y="2773363"/>
          <p14:tracePt t="33257" x="6789738" y="2720975"/>
          <p14:tracePt t="33274" x="6789738" y="2689225"/>
          <p14:tracePt t="33335" x="6789738" y="2682875"/>
          <p14:tracePt t="33342" x="6797675" y="2682875"/>
          <p14:tracePt t="33350" x="6819900" y="2682875"/>
          <p14:tracePt t="33359" x="6858000" y="2682875"/>
          <p14:tracePt t="33374" x="6964363" y="2682875"/>
          <p14:tracePt t="33390" x="7048500" y="2659063"/>
          <p14:tracePt t="33407" x="7116763" y="2651125"/>
          <p14:tracePt t="33424" x="7146925" y="2636838"/>
          <p14:tracePt t="33441" x="7162800" y="2613025"/>
          <p14:tracePt t="33457" x="7162800" y="2606675"/>
          <p14:tracePt t="33474" x="7162800" y="2590800"/>
          <p14:tracePt t="33491" x="7140575" y="2574925"/>
          <p14:tracePt t="33507" x="7094538" y="2544763"/>
          <p14:tracePt t="33510" x="7070725" y="2544763"/>
          <p14:tracePt t="33524" x="7048500" y="2536825"/>
          <p14:tracePt t="33541" x="6988175" y="2514600"/>
          <p14:tracePt t="33558" x="6888163" y="2506663"/>
          <p14:tracePt t="33574" x="6835775" y="2506663"/>
          <p14:tracePt t="33591" x="6613525" y="2506663"/>
          <p14:tracePt t="33607" x="6384925" y="2506663"/>
          <p14:tracePt t="33624" x="6180138" y="2506663"/>
          <p14:tracePt t="33641" x="6011863" y="2506663"/>
          <p14:tracePt t="33657" x="5921375" y="2522538"/>
          <p14:tracePt t="33674" x="5905500" y="2536825"/>
          <p14:tracePt t="33691" x="5897563" y="2552700"/>
          <p14:tracePt t="33707" x="5897563" y="2606675"/>
          <p14:tracePt t="33724" x="5927725" y="2682875"/>
          <p14:tracePt t="33741" x="5997575" y="2773363"/>
          <p14:tracePt t="33758" x="6202363" y="2887663"/>
          <p14:tracePt t="33774" x="6378575" y="2941638"/>
          <p14:tracePt t="33791" x="6583363" y="2971800"/>
          <p14:tracePt t="33807" x="6759575" y="2987675"/>
          <p14:tracePt t="33824" x="6842125" y="2987675"/>
          <p14:tracePt t="33841" x="6880225" y="2941638"/>
          <p14:tracePt t="33857" x="6888163" y="2887663"/>
          <p14:tracePt t="33874" x="6888163" y="2835275"/>
          <p14:tracePt t="33891" x="6850063" y="2773363"/>
          <p14:tracePt t="33907" x="6827838" y="2751138"/>
          <p14:tracePt t="33924" x="6804025" y="2743200"/>
          <p14:tracePt t="33941" x="6789738" y="2743200"/>
          <p14:tracePt t="33958" x="6765925" y="2743200"/>
          <p14:tracePt t="33974" x="6765925" y="2773363"/>
          <p14:tracePt t="33991" x="6789738" y="2879725"/>
          <p14:tracePt t="34007" x="6904038" y="3001963"/>
          <p14:tracePt t="34024" x="7170738" y="3140075"/>
          <p14:tracePt t="34041" x="7604125" y="3246438"/>
          <p14:tracePt t="34057" x="8023225" y="3322638"/>
          <p14:tracePt t="34074" x="8374063" y="3368675"/>
          <p14:tracePt t="34091" x="8602663" y="3382963"/>
          <p14:tracePt t="34107" x="8670925" y="3390900"/>
          <p14:tracePt t="34151" x="8664575" y="3390900"/>
          <p14:tracePt t="34167" x="8656638" y="3390900"/>
          <p14:tracePt t="34175" x="8648700" y="3390900"/>
          <p14:tracePt t="34239" x="8640763" y="3390900"/>
          <p14:tracePt t="34399" x="8618538" y="3390900"/>
          <p14:tracePt t="34406" x="8610600" y="3382963"/>
          <p14:tracePt t="34414" x="8556625" y="3382963"/>
          <p14:tracePt t="34424" x="8512175" y="3382963"/>
          <p14:tracePt t="34441" x="8420100" y="3375025"/>
          <p14:tracePt t="34458" x="8328025" y="3375025"/>
          <p14:tracePt t="34474" x="8275638" y="3375025"/>
          <p14:tracePt t="34491" x="8251825" y="3375025"/>
          <p14:tracePt t="34534" x="8245475" y="3375025"/>
          <p14:tracePt t="34543" x="8221663" y="3368675"/>
          <p14:tracePt t="34558" x="8099425" y="3368675"/>
          <p14:tracePt t="34574" x="7932738" y="3360738"/>
          <p14:tracePt t="34591" x="7772400" y="3360738"/>
          <p14:tracePt t="34608" x="7680325" y="3360738"/>
          <p14:tracePt t="34624" x="7673975" y="3360738"/>
          <p14:tracePt t="34806" x="7650163" y="3360738"/>
          <p14:tracePt t="34815" x="7650163" y="3352800"/>
          <p14:tracePt t="34854" x="7642225" y="3344863"/>
          <p14:tracePt t="35390" x="7589838" y="3344863"/>
          <p14:tracePt t="35398" x="7375525" y="3344863"/>
          <p14:tracePt t="35408" x="7231063" y="3344863"/>
          <p14:tracePt t="35425" x="7070725" y="3344863"/>
          <p14:tracePt t="35441" x="6911975" y="3368675"/>
          <p14:tracePt t="35458" x="6759575" y="3413125"/>
          <p14:tracePt t="35475" x="6667500" y="3444875"/>
          <p14:tracePt t="35491" x="6599238" y="3467100"/>
          <p14:tracePt t="35494" x="6583363" y="3467100"/>
          <p14:tracePt t="35508" x="6575425" y="3467100"/>
          <p14:tracePt t="35525" x="6561138" y="3475038"/>
          <p14:tracePt t="35541" x="6553200" y="3475038"/>
          <p14:tracePt t="35583" x="6545263" y="3482975"/>
          <p14:tracePt t="35591" x="6523038" y="3482975"/>
          <p14:tracePt t="35599" x="6492875" y="3497263"/>
          <p14:tracePt t="35608" x="6461125" y="3497263"/>
          <p14:tracePt t="35625" x="6438900" y="3497263"/>
          <p14:tracePt t="35727" x="6446838" y="3482975"/>
          <p14:tracePt t="35734" x="6446838" y="3475038"/>
          <p14:tracePt t="35743" x="6446838" y="3467100"/>
          <p14:tracePt t="35758" x="6446838" y="3451225"/>
          <p14:tracePt t="35783" x="6446838" y="3444875"/>
          <p14:tracePt t="36486" x="6446838" y="3436938"/>
          <p14:tracePt t="36494" x="6438900" y="3436938"/>
          <p14:tracePt t="36543" x="6430963" y="3436938"/>
          <p14:tracePt t="36622" x="6423025" y="3436938"/>
          <p14:tracePt t="36630" x="6416675" y="3436938"/>
          <p14:tracePt t="36642" x="6408738" y="3436938"/>
          <p14:tracePt t="36658" x="6400800" y="3429000"/>
          <p14:tracePt t="36727" x="6392863" y="3429000"/>
          <p14:tracePt t="36735" x="6384925" y="3429000"/>
          <p14:tracePt t="36743" x="6370638" y="3429000"/>
          <p14:tracePt t="36758" x="6362700" y="3429000"/>
          <p14:tracePt t="36775" x="6324600" y="3429000"/>
          <p14:tracePt t="36792" x="6316663" y="3429000"/>
          <p14:tracePt t="36809" x="6308725" y="3429000"/>
          <p14:tracePt t="36825" x="6294438" y="3429000"/>
          <p14:tracePt t="36842" x="6286500" y="3429000"/>
          <p14:tracePt t="36858" x="6278563" y="3429000"/>
          <p14:tracePt t="36875" x="6270625" y="3429000"/>
          <p14:tracePt t="36918" x="6264275" y="3429000"/>
          <p14:tracePt t="36950" x="6256338" y="3429000"/>
          <p14:tracePt t="36959" x="6248400" y="3429000"/>
          <p14:tracePt t="36974" x="6248400" y="3421063"/>
          <p14:tracePt t="36983" x="6240463" y="3413125"/>
          <p14:tracePt t="37006" x="6240463" y="3406775"/>
          <p14:tracePt t="37030" x="6226175" y="3390900"/>
          <p14:tracePt t="37038" x="6218238" y="3382963"/>
          <p14:tracePt t="37046" x="6218238" y="3375025"/>
          <p14:tracePt t="37071" x="6210300" y="3368675"/>
          <p14:tracePt t="37086" x="6210300" y="3360738"/>
          <p14:tracePt t="37374" x="6202363" y="3360738"/>
          <p14:tracePt t="37383" x="6194425" y="3360738"/>
          <p14:tracePt t="37392" x="6180138" y="3360738"/>
          <p14:tracePt t="37409" x="6149975" y="3360738"/>
          <p14:tracePt t="37425" x="6088063" y="3368675"/>
          <p14:tracePt t="37442" x="6027738" y="3368675"/>
          <p14:tracePt t="37459" x="5943600" y="3368675"/>
          <p14:tracePt t="37475" x="5837238" y="3368675"/>
          <p14:tracePt t="37492" x="5745163" y="3368675"/>
          <p14:tracePt t="37509" x="5684838" y="3382963"/>
          <p14:tracePt t="37512" x="5668963" y="3382963"/>
          <p14:tracePt t="37526" x="5646738" y="3382963"/>
          <p14:tracePt t="37542" x="5638800" y="3382963"/>
          <p14:tracePt t="37607" x="5622925" y="3382963"/>
          <p14:tracePt t="37614" x="5608638" y="3382963"/>
          <p14:tracePt t="37625" x="5584825" y="3390900"/>
          <p14:tracePt t="37642" x="5524500" y="3398838"/>
          <p14:tracePt t="37659" x="5470525" y="3413125"/>
          <p14:tracePt t="37675" x="5432425" y="3421063"/>
          <p14:tracePt t="37692" x="5380038" y="3429000"/>
          <p14:tracePt t="37709" x="5326063" y="3444875"/>
          <p14:tracePt t="37725" x="5318125" y="3444875"/>
          <p14:tracePt t="37791" x="5334000" y="3444875"/>
          <p14:tracePt t="37798" x="5372100" y="3444875"/>
          <p14:tracePt t="37809" x="5432425" y="3451225"/>
          <p14:tracePt t="37825" x="5592763" y="3489325"/>
          <p14:tracePt t="37842" x="5897563" y="3527425"/>
          <p14:tracePt t="37859" x="6370638" y="3527425"/>
          <p14:tracePt t="37875" x="6934200" y="3527425"/>
          <p14:tracePt t="37892" x="7573963" y="3527425"/>
          <p14:tracePt t="37909" x="8169275" y="3527425"/>
          <p14:tracePt t="37926" x="8915400" y="3527425"/>
          <p14:tracePt t="37942" x="9242425" y="3521075"/>
          <p14:tracePt t="37959" x="9402763" y="3489325"/>
          <p14:tracePt t="37975" x="9509125" y="3475038"/>
          <p14:tracePt t="37992" x="9525000" y="3467100"/>
          <p14:tracePt t="39270" x="9525000" y="3451225"/>
          <p14:tracePt t="39278" x="9471025" y="3421063"/>
          <p14:tracePt t="39286" x="9394825" y="3382963"/>
          <p14:tracePt t="39294" x="9372600" y="3368675"/>
          <p14:tracePt t="39310" x="9334500" y="3344863"/>
          <p14:tracePt t="39326" x="9312275" y="3330575"/>
          <p14:tracePt t="39343" x="9296400" y="3322638"/>
          <p14:tracePt t="39359" x="9288463" y="3322638"/>
          <p14:tracePt t="39376" x="9280525" y="3322638"/>
          <p14:tracePt t="39393" x="9228138" y="3322638"/>
          <p14:tracePt t="39409" x="9105900" y="3322638"/>
          <p14:tracePt t="39426" x="8893175" y="3360738"/>
          <p14:tracePt t="39443" x="8648700" y="3413125"/>
          <p14:tracePt t="39459" x="8397875" y="3467100"/>
          <p14:tracePt t="39476" x="8145463" y="3489325"/>
          <p14:tracePt t="39493" x="7962900" y="3527425"/>
          <p14:tracePt t="39496" x="7878763" y="3527425"/>
          <p14:tracePt t="39509" x="7818438" y="3527425"/>
          <p14:tracePt t="39526" x="7788275" y="3527425"/>
          <p14:tracePt t="39543" x="7780338" y="3527425"/>
          <p14:tracePt t="39576" x="7742238" y="3527425"/>
          <p14:tracePt t="39593" x="7589838" y="3527425"/>
          <p14:tracePt t="39609" x="7369175" y="3527425"/>
          <p14:tracePt t="39626" x="7140575" y="3527425"/>
          <p14:tracePt t="39643" x="6980238" y="3513138"/>
          <p14:tracePt t="39659" x="6904038" y="3497263"/>
          <p14:tracePt t="39676" x="6904038" y="3489325"/>
          <p14:tracePt t="39693" x="6904038" y="3475038"/>
          <p14:tracePt t="39710" x="6911975" y="3467100"/>
          <p14:tracePt t="39726" x="6918325" y="3459163"/>
          <p14:tracePt t="39743" x="6918325" y="3444875"/>
          <p14:tracePt t="39760" x="6858000" y="3429000"/>
          <p14:tracePt t="39776" x="6659563" y="3375025"/>
          <p14:tracePt t="39793" x="6469063" y="3314700"/>
          <p14:tracePt t="39810" x="6340475" y="3276600"/>
          <p14:tracePt t="39826" x="6316663" y="3268663"/>
          <p14:tracePt t="39843" x="6316663" y="3260725"/>
          <p14:tracePt t="39935" x="6316663" y="3254375"/>
          <p14:tracePt t="39942" x="6316663" y="3238500"/>
          <p14:tracePt t="39950" x="6316663" y="3230563"/>
          <p14:tracePt t="39960" x="6308725" y="3222625"/>
          <p14:tracePt t="39976" x="6302375" y="3208338"/>
          <p14:tracePt t="39993" x="6294438" y="3200400"/>
          <p14:tracePt t="40079" x="6294438" y="3216275"/>
          <p14:tracePt t="40087" x="6294438" y="3238500"/>
          <p14:tracePt t="40095" x="6294438" y="3254375"/>
          <p14:tracePt t="40110" x="6302375" y="3306763"/>
          <p14:tracePt t="40126" x="6308725" y="3336925"/>
          <p14:tracePt t="40143" x="6308725" y="3352800"/>
          <p14:tracePt t="40160" x="6324600" y="3360738"/>
          <p14:tracePt t="40430" x="6324600" y="3344863"/>
          <p14:tracePt t="40463" x="6324600" y="3336925"/>
          <p14:tracePt t="40471" x="6324600" y="3330575"/>
          <p14:tracePt t="40478" x="6324600" y="3322638"/>
          <p14:tracePt t="40503" x="6316663" y="3314700"/>
          <p14:tracePt t="40615" x="6308725" y="3314700"/>
          <p14:tracePt t="40647" x="6302375" y="3314700"/>
          <p14:tracePt t="41910" x="6270625" y="3314700"/>
          <p14:tracePt t="41918" x="6248400" y="3314700"/>
          <p14:tracePt t="41927" x="6218238" y="3306763"/>
          <p14:tracePt t="41944" x="6188075" y="3298825"/>
          <p14:tracePt t="41960" x="6118225" y="3284538"/>
          <p14:tracePt t="41977" x="6027738" y="3276600"/>
          <p14:tracePt t="41994" x="5989638" y="3276600"/>
          <p14:tracePt t="42010" x="5935663" y="3276600"/>
          <p14:tracePt t="42027" x="5905500" y="3276600"/>
          <p14:tracePt t="42044" x="5897563" y="3284538"/>
          <p14:tracePt t="42060" x="5889625" y="3284538"/>
          <p14:tracePt t="42078" x="5883275" y="3292475"/>
          <p14:tracePt t="42110" x="5821363" y="3314700"/>
          <p14:tracePt t="42127" x="5775325" y="3336925"/>
          <p14:tracePt t="42144" x="5745163" y="3344863"/>
          <p14:tracePt t="42183" x="5737225" y="3344863"/>
          <p14:tracePt t="42199" x="5722938" y="3344863"/>
          <p14:tracePt t="42210" x="5715000" y="3344863"/>
          <p14:tracePt t="42227" x="5630863" y="3344863"/>
          <p14:tracePt t="42244" x="5554663" y="3344863"/>
          <p14:tracePt t="42260" x="5456238" y="3344863"/>
          <p14:tracePt t="42278" x="5364163" y="3344863"/>
          <p14:tracePt t="42294" x="5356225" y="3344863"/>
          <p14:tracePt t="42486" x="5349875" y="3344863"/>
          <p14:tracePt t="42543" x="5334000" y="3344863"/>
          <p14:tracePt t="42663" x="5326063" y="3344863"/>
          <p14:tracePt t="42670" x="5311775" y="3344863"/>
          <p14:tracePt t="42695" x="5303838" y="3344863"/>
          <p14:tracePt t="42710" x="5295900" y="3344863"/>
          <p14:tracePt t="42799" x="5303838" y="3336925"/>
          <p14:tracePt t="42807" x="5326063" y="3336925"/>
          <p14:tracePt t="42814" x="5341938" y="3336925"/>
          <p14:tracePt t="42827" x="5356225" y="3336925"/>
          <p14:tracePt t="42844" x="5402263" y="3336925"/>
          <p14:tracePt t="42860" x="5448300" y="3344863"/>
          <p14:tracePt t="42878" x="5486400" y="3344863"/>
          <p14:tracePt t="42894" x="5532438" y="3344863"/>
          <p14:tracePt t="43071" x="5540375" y="3360738"/>
          <p14:tracePt t="43079" x="5540375" y="3390900"/>
          <p14:tracePt t="43087" x="5540375" y="3429000"/>
          <p14:tracePt t="43095" x="5540375" y="3475038"/>
          <p14:tracePt t="43111" x="5540375" y="3589338"/>
          <p14:tracePt t="43127" x="5516563" y="3763963"/>
          <p14:tracePt t="43144" x="5426075" y="4060825"/>
          <p14:tracePt t="43161" x="5372100" y="4289425"/>
          <p14:tracePt t="43177" x="5334000" y="4441825"/>
          <p14:tracePt t="43194" x="5318125" y="4511675"/>
          <p14:tracePt t="43211" x="5311775" y="4525963"/>
          <p14:tracePt t="43244" x="5303838" y="4533900"/>
          <p14:tracePt t="43262" x="5303838" y="4549775"/>
          <p14:tracePt t="43326" x="5303838" y="4541838"/>
          <p14:tracePt t="43431" x="5303838" y="4533900"/>
          <p14:tracePt t="43438" x="5303838" y="4518025"/>
          <p14:tracePt t="43454" x="5303838" y="4503738"/>
          <p14:tracePt t="43462" x="5311775" y="4479925"/>
          <p14:tracePt t="43478" x="5311775" y="4449763"/>
          <p14:tracePt t="43494" x="5311775" y="4411663"/>
          <p14:tracePt t="43511" x="5318125" y="4381500"/>
          <p14:tracePt t="43528" x="5334000" y="4351338"/>
          <p14:tracePt t="43544" x="5334000" y="4327525"/>
          <p14:tracePt t="43561" x="5341938" y="4313238"/>
          <p14:tracePt t="43578" x="5341938" y="4305300"/>
          <p14:tracePt t="43594" x="5341938" y="4297363"/>
          <p14:tracePt t="43807" x="5356225" y="4305300"/>
          <p14:tracePt t="43814" x="5356225" y="4313238"/>
          <p14:tracePt t="43822" x="5356225" y="4321175"/>
          <p14:tracePt t="43830" x="5364163" y="4321175"/>
          <p14:tracePt t="43844" x="5372100" y="4335463"/>
          <p14:tracePt t="43862" x="5372100" y="4351338"/>
          <p14:tracePt t="43894" x="5372100" y="4365625"/>
          <p14:tracePt t="43928" x="5372100" y="4373563"/>
          <p14:tracePt t="43944" x="5372100" y="4389438"/>
          <p14:tracePt t="43961" x="5380038" y="4389438"/>
          <p14:tracePt t="43978" x="5380038" y="4397375"/>
          <p14:tracePt t="43994" x="5394325" y="4403725"/>
          <p14:tracePt t="44011" x="5394325" y="4411663"/>
          <p14:tracePt t="44028" x="5402263" y="4411663"/>
          <p14:tracePt t="44231" x="5410200" y="4411663"/>
          <p14:tracePt t="44238" x="5418138" y="4411663"/>
          <p14:tracePt t="44246" x="5426075" y="4419600"/>
          <p14:tracePt t="44262" x="5448300" y="4419600"/>
          <p14:tracePt t="44278" x="5478463" y="4427538"/>
          <p14:tracePt t="44294" x="5494338" y="4427538"/>
          <p14:tracePt t="44311" x="5502275" y="4427538"/>
          <p14:tracePt t="44344" x="5516563" y="4427538"/>
          <p14:tracePt t="44361" x="5532438" y="4435475"/>
          <p14:tracePt t="44378" x="5592763" y="4441825"/>
          <p14:tracePt t="44394" x="5684838" y="4441825"/>
          <p14:tracePt t="44411" x="5783263" y="4441825"/>
          <p14:tracePt t="44428" x="5875338" y="4441825"/>
          <p14:tracePt t="44445" x="5889625" y="4441825"/>
          <p14:tracePt t="44526" x="5859463" y="4435475"/>
          <p14:tracePt t="44534" x="5821363" y="4427538"/>
          <p14:tracePt t="44544" x="5768975" y="4419600"/>
          <p14:tracePt t="44561" x="5638800" y="4403725"/>
          <p14:tracePt t="44578" x="5540375" y="4403725"/>
          <p14:tracePt t="44595" x="5464175" y="4403725"/>
          <p14:tracePt t="44611" x="5418138" y="4403725"/>
          <p14:tracePt t="44628" x="5380038" y="4403725"/>
          <p14:tracePt t="44645" x="5303838" y="4403725"/>
          <p14:tracePt t="44662" x="5089525" y="4403725"/>
          <p14:tracePt t="44678" x="4914900" y="4403725"/>
          <p14:tracePt t="44695" x="4792663" y="4403725"/>
          <p14:tracePt t="44711" x="4754563" y="4403725"/>
          <p14:tracePt t="44791" x="4746625" y="4397375"/>
          <p14:tracePt t="44806" x="4762500" y="4397375"/>
          <p14:tracePt t="44814" x="4784725" y="4397375"/>
          <p14:tracePt t="44823" x="4816475" y="4397375"/>
          <p14:tracePt t="44830" x="4830763" y="4397375"/>
          <p14:tracePt t="44845" x="4854575" y="4397375"/>
          <p14:tracePt t="44861" x="4906963" y="4397375"/>
          <p14:tracePt t="44878" x="5021263" y="4397375"/>
          <p14:tracePt t="44895" x="5143500" y="4389438"/>
          <p14:tracePt t="44911" x="5303838" y="4359275"/>
          <p14:tracePt t="44928" x="5464175" y="4343400"/>
          <p14:tracePt t="44945" x="5622925" y="4321175"/>
          <p14:tracePt t="44961" x="5745163" y="4305300"/>
          <p14:tracePt t="44978" x="5799138" y="4289425"/>
          <p14:tracePt t="45011" x="5807075" y="4283075"/>
          <p14:tracePt t="45046" x="5813425" y="4283075"/>
          <p14:tracePt t="45054" x="5829300" y="4283075"/>
          <p14:tracePt t="45063" x="5859463" y="4283075"/>
          <p14:tracePt t="45078" x="6003925" y="4283075"/>
          <p14:tracePt t="45095" x="6126163" y="4283075"/>
          <p14:tracePt t="45111" x="6218238" y="4283075"/>
          <p14:tracePt t="45128" x="6240463" y="4283075"/>
          <p14:tracePt t="45214" x="6232525" y="4283075"/>
          <p14:tracePt t="45223" x="6218238" y="4283075"/>
          <p14:tracePt t="45230" x="6202363" y="4283075"/>
          <p14:tracePt t="45245" x="6194425" y="4283075"/>
          <p14:tracePt t="45262" x="6172200" y="4283075"/>
          <p14:tracePt t="45278" x="6134100" y="4289425"/>
          <p14:tracePt t="45295" x="6111875" y="4313238"/>
          <p14:tracePt t="45311" x="6103938" y="4335463"/>
          <p14:tracePt t="45328" x="6088063" y="4343400"/>
          <p14:tracePt t="45345" x="6073775" y="4343400"/>
          <p14:tracePt t="45399" x="6065838" y="4343400"/>
          <p14:tracePt t="45686" x="6065838" y="4335463"/>
          <p14:tracePt t="45695" x="6073775" y="4335463"/>
          <p14:tracePt t="45703" x="6096000" y="4313238"/>
          <p14:tracePt t="45711" x="6126163" y="4297363"/>
          <p14:tracePt t="45728" x="6218238" y="4244975"/>
          <p14:tracePt t="45745" x="6340475" y="4175125"/>
          <p14:tracePt t="45761" x="6645275" y="4038600"/>
          <p14:tracePt t="45778" x="6972300" y="3840163"/>
          <p14:tracePt t="45795" x="7269163" y="3619500"/>
          <p14:tracePt t="45812" x="7429500" y="3451225"/>
          <p14:tracePt t="45828" x="7505700" y="3298825"/>
          <p14:tracePt t="45846" x="7535863" y="3162300"/>
          <p14:tracePt t="45862" x="7535863" y="3124200"/>
          <p14:tracePt t="45878" x="7513638" y="3048000"/>
          <p14:tracePt t="45895" x="7497763" y="3025775"/>
          <p14:tracePt t="45912" x="7489825" y="3009900"/>
          <p14:tracePt t="45945" x="7475538" y="3001963"/>
          <p14:tracePt t="45962" x="7467600" y="3001963"/>
          <p14:tracePt t="45978" x="7459663" y="2994025"/>
          <p14:tracePt t="45995" x="7451725" y="2994025"/>
          <p14:tracePt t="46011" x="7445375" y="2994025"/>
          <p14:tracePt t="46086" x="7459663" y="2994025"/>
          <p14:tracePt t="46103" x="7467600" y="3017838"/>
          <p14:tracePt t="46111" x="7475538" y="3048000"/>
          <p14:tracePt t="46118" x="7483475" y="3078163"/>
          <p14:tracePt t="46128" x="7489825" y="3132138"/>
          <p14:tracePt t="46145" x="7527925" y="3208338"/>
          <p14:tracePt t="46162" x="7559675" y="3260725"/>
          <p14:tracePt t="46178" x="7581900" y="3284538"/>
          <p14:tracePt t="46195" x="7589838" y="3284538"/>
          <p14:tracePt t="46390" x="7589838" y="3292475"/>
          <p14:tracePt t="46399" x="7589838" y="3306763"/>
          <p14:tracePt t="46414" x="7589838" y="3314700"/>
          <p14:tracePt t="46430" x="7589838" y="3322638"/>
          <p14:tracePt t="46439" x="7581900" y="3322638"/>
          <p14:tracePt t="46447" x="7581900" y="3330575"/>
          <p14:tracePt t="46462" x="7573963" y="3330575"/>
          <p14:tracePt t="46479" x="7559675" y="3336925"/>
          <p14:tracePt t="46495" x="7535863" y="3336925"/>
          <p14:tracePt t="46512" x="7513638" y="3336925"/>
          <p14:tracePt t="46545" x="7489825" y="3336925"/>
          <p14:tracePt t="46579" x="7475538" y="3330575"/>
          <p14:tracePt t="46595" x="7467600" y="3330575"/>
          <p14:tracePt t="46612" x="7459663" y="3322638"/>
          <p14:tracePt t="46629" x="7451725" y="3314700"/>
          <p14:tracePt t="46646" x="7445375" y="3292475"/>
          <p14:tracePt t="46662" x="7445375" y="3276600"/>
          <p14:tracePt t="46679" x="7445375" y="3260725"/>
          <p14:tracePt t="46695" x="7445375" y="3238500"/>
          <p14:tracePt t="46712" x="7445375" y="3200400"/>
          <p14:tracePt t="46729" x="7445375" y="3184525"/>
          <p14:tracePt t="46745" x="7445375" y="3162300"/>
          <p14:tracePt t="46762" x="7451725" y="3154363"/>
          <p14:tracePt t="46779" x="7483475" y="3140075"/>
          <p14:tracePt t="46795" x="7497763" y="3132138"/>
          <p14:tracePt t="46812" x="7527925" y="3132138"/>
          <p14:tracePt t="46829" x="7589838" y="3116263"/>
          <p14:tracePt t="46846" x="7704138" y="3094038"/>
          <p14:tracePt t="46862" x="7772400" y="3078163"/>
          <p14:tracePt t="46879" x="7840663" y="3063875"/>
          <p14:tracePt t="46895" x="7886700" y="3063875"/>
          <p14:tracePt t="46912" x="7902575" y="3063875"/>
          <p14:tracePt t="46929" x="7940675" y="3063875"/>
          <p14:tracePt t="46946" x="7978775" y="3048000"/>
          <p14:tracePt t="46962" x="8061325" y="3040063"/>
          <p14:tracePt t="46979" x="8131175" y="3040063"/>
          <p14:tracePt t="46995" x="8169275" y="3040063"/>
          <p14:tracePt t="47031" x="8175625" y="3040063"/>
          <p14:tracePt t="47054" x="8183563" y="3040063"/>
          <p14:tracePt t="47070" x="8191500" y="3040063"/>
          <p14:tracePt t="47079" x="8199438" y="3070225"/>
          <p14:tracePt t="47095" x="8213725" y="3140075"/>
          <p14:tracePt t="47112" x="8213725" y="3208338"/>
          <p14:tracePt t="47129" x="8207375" y="3276600"/>
          <p14:tracePt t="47145" x="8153400" y="3344863"/>
          <p14:tracePt t="47162" x="8077200" y="3390900"/>
          <p14:tracePt t="47179" x="8001000" y="3398838"/>
          <p14:tracePt t="47195" x="7886700" y="3398838"/>
          <p14:tracePt t="47212" x="7756525" y="3398838"/>
          <p14:tracePt t="47229" x="7627938" y="3398838"/>
          <p14:tracePt t="47245" x="7483475" y="3382963"/>
          <p14:tracePt t="47262" x="7337425" y="3344863"/>
          <p14:tracePt t="47279" x="7307263" y="3330575"/>
          <p14:tracePt t="47296" x="7292975" y="3306763"/>
          <p14:tracePt t="47312" x="7292975" y="3284538"/>
          <p14:tracePt t="47329" x="7292975" y="3260725"/>
          <p14:tracePt t="47346" x="7292975" y="3230563"/>
          <p14:tracePt t="47362" x="7292975" y="3208338"/>
          <p14:tracePt t="47379" x="7315200" y="3170238"/>
          <p14:tracePt t="47396" x="7361238" y="3154363"/>
          <p14:tracePt t="47412" x="7459663" y="3140075"/>
          <p14:tracePt t="47430" x="7597775" y="3116263"/>
          <p14:tracePt t="47446" x="7620000" y="3116263"/>
          <p14:tracePt t="47462" x="7642225" y="3116263"/>
          <p14:tracePt t="47479" x="7658100" y="3124200"/>
          <p14:tracePt t="47496" x="7680325" y="3132138"/>
          <p14:tracePt t="47512" x="7704138" y="3154363"/>
          <p14:tracePt t="47529" x="7712075" y="3200400"/>
          <p14:tracePt t="47546" x="7718425" y="3268663"/>
          <p14:tracePt t="47562" x="7718425" y="3322638"/>
          <p14:tracePt t="47579" x="7718425" y="3368675"/>
          <p14:tracePt t="47596" x="7673975" y="3413125"/>
          <p14:tracePt t="47612" x="7612063" y="3429000"/>
          <p14:tracePt t="47630" x="7475538" y="3429000"/>
          <p14:tracePt t="47646" x="7421563" y="3429000"/>
          <p14:tracePt t="47662" x="7307263" y="3382963"/>
          <p14:tracePt t="47679" x="7307263" y="3344863"/>
          <p14:tracePt t="47696" x="7307263" y="3292475"/>
          <p14:tracePt t="47712" x="7353300" y="3238500"/>
          <p14:tracePt t="47729" x="7421563" y="3184525"/>
          <p14:tracePt t="47746" x="7535863" y="3154363"/>
          <p14:tracePt t="47762" x="7673975" y="3132138"/>
          <p14:tracePt t="47779" x="7826375" y="3132138"/>
          <p14:tracePt t="47796" x="7940675" y="3132138"/>
          <p14:tracePt t="47812" x="8039100" y="3154363"/>
          <p14:tracePt t="47830" x="8077200" y="3178175"/>
          <p14:tracePt t="47846" x="8085138" y="3208338"/>
          <p14:tracePt t="47862" x="8099425" y="3260725"/>
          <p14:tracePt t="47879" x="8099425" y="3298825"/>
          <p14:tracePt t="47896" x="8093075" y="3330575"/>
          <p14:tracePt t="47912" x="8054975" y="3336925"/>
          <p14:tracePt t="47929" x="8023225" y="3336925"/>
          <p14:tracePt t="47946" x="7993063" y="3336925"/>
          <p14:tracePt t="47962" x="7962900" y="3336925"/>
          <p14:tracePt t="47979" x="7932738" y="3330575"/>
          <p14:tracePt t="47996" x="7908925" y="3322638"/>
          <p14:tracePt t="48013" x="7908925" y="3314700"/>
          <p14:tracePt t="48030" x="7894638" y="3314700"/>
          <p14:tracePt t="48046" x="7886700" y="3314700"/>
          <p14:tracePt t="48063" x="7864475" y="3298825"/>
          <p14:tracePt t="48079" x="7848600" y="3298825"/>
          <p14:tracePt t="48096" x="7802563" y="3298825"/>
          <p14:tracePt t="48112" x="7742238" y="3298825"/>
          <p14:tracePt t="48129" x="7680325" y="3298825"/>
          <p14:tracePt t="48146" x="7650163" y="3298825"/>
          <p14:tracePt t="48163" x="7627938" y="3306763"/>
          <p14:tracePt t="48383" x="7620000" y="3306763"/>
          <p14:tracePt t="48406" x="7604125" y="3314700"/>
          <p14:tracePt t="48430" x="7597775" y="3322638"/>
          <p14:tracePt t="48438" x="7597775" y="3330575"/>
          <p14:tracePt t="48447" x="7589838" y="3336925"/>
          <p14:tracePt t="48463" x="7573963" y="3352800"/>
          <p14:tracePt t="48479" x="7551738" y="3368675"/>
          <p14:tracePt t="48496" x="7535863" y="3390900"/>
          <p14:tracePt t="48513" x="7527925" y="3398838"/>
          <p14:tracePt t="48574" x="7521575" y="3398838"/>
          <p14:tracePt t="48607" x="7513638" y="3398838"/>
          <p14:tracePt t="48655" x="7505700" y="3390900"/>
          <p14:tracePt t="48678" x="7505700" y="3382963"/>
          <p14:tracePt t="48694" x="7505700" y="3375025"/>
          <p14:tracePt t="48711" x="7505700" y="3368675"/>
          <p14:tracePt t="48718" x="7505700" y="3360738"/>
          <p14:tracePt t="48734" x="7505700" y="3344863"/>
          <p14:tracePt t="48758" x="7489825" y="3330575"/>
          <p14:tracePt t="48766" x="7489825" y="3322638"/>
          <p14:tracePt t="48782" x="7489825" y="3306763"/>
          <p14:tracePt t="48806" x="7489825" y="3298825"/>
          <p14:tracePt t="48822" x="7489825" y="3292475"/>
          <p14:tracePt t="48831" x="7489825" y="3284538"/>
          <p14:tracePt t="48846" x="7483475" y="3276600"/>
          <p14:tracePt t="48870" x="7483475" y="3268663"/>
          <p14:tracePt t="49654" x="7483475" y="3276600"/>
          <p14:tracePt t="51278" x="7489825" y="3284538"/>
          <p14:tracePt t="51326" x="7497763" y="3292475"/>
          <p14:tracePt t="51334" x="7505700" y="3306763"/>
          <p14:tracePt t="51350" x="7505700" y="3314700"/>
          <p14:tracePt t="51358" x="7513638" y="3330575"/>
          <p14:tracePt t="51374" x="7521575" y="3344863"/>
          <p14:tracePt t="51390" x="7521575" y="3352800"/>
          <p14:tracePt t="51406" x="7521575" y="3368675"/>
          <p14:tracePt t="51415" x="7521575" y="3375025"/>
          <p14:tracePt t="51750" x="7527925" y="3375025"/>
          <p14:tracePt t="51758" x="7535863" y="3382963"/>
          <p14:tracePt t="51766" x="7543800" y="3382963"/>
          <p14:tracePt t="51781" x="7559675" y="3390900"/>
          <p14:tracePt t="51798" x="7581900" y="3390900"/>
          <p14:tracePt t="51854" x="7589838" y="3390900"/>
          <p14:tracePt t="51878" x="7604125" y="3390900"/>
          <p14:tracePt t="51895" x="7612063" y="3390900"/>
          <p14:tracePt t="51903" x="7627938" y="3390900"/>
          <p14:tracePt t="51914" x="7635875" y="3390900"/>
          <p14:tracePt t="51931" x="7680325" y="3390900"/>
          <p14:tracePt t="51947" x="7718425" y="3390900"/>
          <p14:tracePt t="51964" x="7764463" y="3390900"/>
          <p14:tracePt t="51981" x="7794625" y="3390900"/>
          <p14:tracePt t="51998" x="7878763" y="3375025"/>
          <p14:tracePt t="52014" x="7908925" y="3360738"/>
          <p14:tracePt t="52031" x="7947025" y="3352800"/>
          <p14:tracePt t="52047" x="7978775" y="3344863"/>
          <p14:tracePt t="52064" x="8008938" y="3344863"/>
          <p14:tracePt t="52081" x="8031163" y="3344863"/>
          <p14:tracePt t="52097" x="8039100" y="3344863"/>
          <p14:tracePt t="52278" x="8039100" y="3336925"/>
          <p14:tracePt t="52286" x="8023225" y="3336925"/>
          <p14:tracePt t="52297" x="8016875" y="3336925"/>
          <p14:tracePt t="52314" x="7978775" y="3330575"/>
          <p14:tracePt t="52331" x="7908925" y="3330575"/>
          <p14:tracePt t="52347" x="7832725" y="3330575"/>
          <p14:tracePt t="52364" x="7726363" y="3344863"/>
          <p14:tracePt t="52382" x="7620000" y="3360738"/>
          <p14:tracePt t="52398" x="7589838" y="3360738"/>
          <p14:tracePt t="52414" x="7573963" y="3360738"/>
          <p14:tracePt t="52447" x="7566025" y="3360738"/>
          <p14:tracePt t="52464" x="7543800" y="3360738"/>
          <p14:tracePt t="52481" x="7513638" y="3352800"/>
          <p14:tracePt t="52497" x="7467600" y="3344863"/>
          <p14:tracePt t="52514" x="7421563" y="3344863"/>
          <p14:tracePt t="52531" x="7407275" y="3344863"/>
          <p14:tracePt t="52726" x="7413625" y="3344863"/>
          <p14:tracePt t="52751" x="7421563" y="3344863"/>
          <p14:tracePt t="52767" x="7429500" y="3344863"/>
          <p14:tracePt t="52790" x="7437438" y="3344863"/>
          <p14:tracePt t="52799" x="7451725" y="3344863"/>
          <p14:tracePt t="52823" x="7467600" y="3344863"/>
          <p14:tracePt t="52830" x="7475538" y="3344863"/>
          <p14:tracePt t="52838" x="7489825" y="3344863"/>
          <p14:tracePt t="52854" x="7497763" y="3344863"/>
          <p14:tracePt t="52864" x="7521575" y="3344863"/>
          <p14:tracePt t="52881" x="7535863" y="3336925"/>
          <p14:tracePt t="52897" x="7551738" y="3330575"/>
          <p14:tracePt t="52914" x="7559675" y="3322638"/>
          <p14:tracePt t="52948" x="7566025" y="3322638"/>
          <p14:tracePt t="53102" x="7566025" y="3336925"/>
          <p14:tracePt t="53110" x="7559675" y="3344863"/>
          <p14:tracePt t="53119" x="7543800" y="3360738"/>
          <p14:tracePt t="53131" x="7513638" y="3382963"/>
          <p14:tracePt t="53148" x="7437438" y="3421063"/>
          <p14:tracePt t="53164" x="7331075" y="3459163"/>
          <p14:tracePt t="53182" x="7116763" y="3521075"/>
          <p14:tracePt t="53198" x="7056438" y="3535363"/>
          <p14:tracePt t="53214" x="6896100" y="3535363"/>
          <p14:tracePt t="53231" x="6865938" y="3527425"/>
          <p14:tracePt t="53248" x="6842125" y="3513138"/>
          <p14:tracePt t="53264" x="6842125" y="3497263"/>
          <p14:tracePt t="53281" x="6842125" y="3489325"/>
          <p14:tracePt t="53298" x="6842125" y="3475038"/>
          <p14:tracePt t="53314" x="6850063" y="3459163"/>
          <p14:tracePt t="53331" x="6850063" y="3444875"/>
          <p14:tracePt t="53348" x="6858000" y="3429000"/>
          <p14:tracePt t="53364" x="6865938" y="3413125"/>
          <p14:tracePt t="53399" x="6873875" y="3406775"/>
          <p14:tracePt t="53414" x="6873875" y="3398838"/>
          <p14:tracePt t="53431" x="6873875" y="3390900"/>
          <p14:tracePt t="53558" x="6873875" y="3382963"/>
          <p14:tracePt t="53566" x="6865938" y="3390900"/>
          <p14:tracePt t="53574" x="6858000" y="3406775"/>
          <p14:tracePt t="53583" x="6850063" y="3451225"/>
          <p14:tracePt t="53598" x="6835775" y="3565525"/>
          <p14:tracePt t="53615" x="6835775" y="3717925"/>
          <p14:tracePt t="53631" x="6819900" y="3946525"/>
          <p14:tracePt t="53648" x="6789738" y="4130675"/>
          <p14:tracePt t="53665" x="6773863" y="4283075"/>
          <p14:tracePt t="53681" x="6773863" y="4397375"/>
          <p14:tracePt t="53698" x="6773863" y="4449763"/>
          <p14:tracePt t="53715" x="6773863" y="4473575"/>
          <p14:tracePt t="53731" x="6773863" y="4503738"/>
          <p14:tracePt t="53822" x="6773863" y="4495800"/>
          <p14:tracePt t="53830" x="6773863" y="4479925"/>
          <p14:tracePt t="53838" x="6773863" y="4457700"/>
          <p14:tracePt t="53848" x="6773863" y="4449763"/>
          <p14:tracePt t="53865" x="6773863" y="4427538"/>
          <p14:tracePt t="53881" x="6765925" y="4403725"/>
          <p14:tracePt t="53926" x="6765925" y="4397375"/>
          <p14:tracePt t="53950" x="6759575" y="4389438"/>
          <p14:tracePt t="53966" x="6751638" y="4389438"/>
          <p14:tracePt t="53974" x="6743700" y="4381500"/>
          <p14:tracePt t="53983" x="6727825" y="4381500"/>
          <p14:tracePt t="53998" x="6713538" y="4373563"/>
          <p14:tracePt t="54014" x="6683375" y="4365625"/>
          <p14:tracePt t="54031" x="6629400" y="4365625"/>
          <p14:tracePt t="54048" x="6561138" y="4365625"/>
          <p14:tracePt t="54065" x="6507163" y="4365625"/>
          <p14:tracePt t="54081" x="6461125" y="4365625"/>
          <p14:tracePt t="54098" x="6438900" y="4365625"/>
          <p14:tracePt t="54115" x="6430963" y="4365625"/>
          <p14:tracePt t="54206" x="6430963" y="4359275"/>
          <p14:tracePt t="54544" x="6430963" y="4351338"/>
          <p14:tracePt t="54631" x="6423025" y="4351338"/>
          <p14:tracePt t="54638" x="6408738" y="4351338"/>
          <p14:tracePt t="54648" x="6362700" y="4351338"/>
          <p14:tracePt t="54665" x="6210300" y="4381500"/>
          <p14:tracePt t="54682" x="6035675" y="4403725"/>
          <p14:tracePt t="54698" x="5845175" y="4427538"/>
          <p14:tracePt t="54715" x="5692775" y="4427538"/>
          <p14:tracePt t="54731" x="5584825" y="4427538"/>
          <p14:tracePt t="54748" x="5524500" y="4427538"/>
          <p14:tracePt t="54766" x="5494338" y="4427538"/>
          <p14:tracePt t="54799" x="5478463" y="4419600"/>
          <p14:tracePt t="54815" x="5394325" y="4403725"/>
          <p14:tracePt t="54832" x="5295900" y="4389438"/>
          <p14:tracePt t="54848" x="5197475" y="4381500"/>
          <p14:tracePt t="54865" x="5083175" y="4381500"/>
          <p14:tracePt t="54882" x="5029200" y="4381500"/>
          <p14:tracePt t="54898" x="5013325" y="4381500"/>
          <p14:tracePt t="55158" x="5006975" y="4373563"/>
          <p14:tracePt t="55183" x="5013325" y="4359275"/>
          <p14:tracePt t="55199" x="5029200" y="4351338"/>
          <p14:tracePt t="55214" x="5037138" y="4351338"/>
          <p14:tracePt t="55223" x="5045075" y="4351338"/>
          <p14:tracePt t="55232" x="5059363" y="4351338"/>
          <p14:tracePt t="55254" x="5075238" y="4343400"/>
          <p14:tracePt t="55270" x="5083175" y="4343400"/>
          <p14:tracePt t="55286" x="5089525" y="4343400"/>
          <p14:tracePt t="55326" x="5089525" y="4327525"/>
          <p14:tracePt t="55359" x="5097463" y="4327525"/>
          <p14:tracePt t="55366" x="5105400" y="4327525"/>
          <p14:tracePt t="55398" x="5113338" y="4327525"/>
          <p14:tracePt t="55430" x="5121275" y="4327525"/>
          <p14:tracePt t="55494" x="5127625" y="4327525"/>
          <p14:tracePt t="55527" x="5143500" y="4327525"/>
          <p14:tracePt t="55534" x="5151438" y="4327525"/>
          <p14:tracePt t="55550" x="5151438" y="4335463"/>
          <p14:tracePt t="55558" x="5165725" y="4343400"/>
          <p14:tracePt t="55566" x="5173663" y="4351338"/>
          <p14:tracePt t="55582" x="5181600" y="4359275"/>
          <p14:tracePt t="55599" x="5211763" y="4365625"/>
          <p14:tracePt t="55615" x="5227638" y="4365625"/>
          <p14:tracePt t="55632" x="5241925" y="4365625"/>
          <p14:tracePt t="55649" x="5287963" y="4365625"/>
          <p14:tracePt t="55665" x="5326063" y="4365625"/>
          <p14:tracePt t="55682" x="5380038" y="4365625"/>
          <p14:tracePt t="55699" x="5394325" y="4365625"/>
          <p14:tracePt t="55715" x="5402263" y="4359275"/>
          <p14:tracePt t="55749" x="5402263" y="4351338"/>
          <p14:tracePt t="55766" x="5418138" y="4343400"/>
          <p14:tracePt t="55782" x="5426075" y="4343400"/>
          <p14:tracePt t="55799" x="5432425" y="4343400"/>
          <p14:tracePt t="55815" x="5440363" y="4335463"/>
          <p14:tracePt t="55849" x="5448300" y="4335463"/>
          <p14:tracePt t="55870" x="5456238" y="4335463"/>
          <p14:tracePt t="55882" x="5456238" y="4327525"/>
          <p14:tracePt t="55899" x="5486400" y="4327525"/>
          <p14:tracePt t="55915" x="5524500" y="4327525"/>
          <p14:tracePt t="55932" x="5532438" y="4327525"/>
          <p14:tracePt t="55949" x="5540375" y="4327525"/>
          <p14:tracePt t="56094" x="5546725" y="4327525"/>
          <p14:tracePt t="56119" x="5562600" y="4327525"/>
          <p14:tracePt t="56134" x="5570538" y="4327525"/>
          <p14:tracePt t="56143" x="5578475" y="4327525"/>
          <p14:tracePt t="56151" x="5584825" y="4327525"/>
          <p14:tracePt t="56166" x="5592763" y="4327525"/>
          <p14:tracePt t="56182" x="5608638" y="4327525"/>
          <p14:tracePt t="56279" x="5616575" y="4327525"/>
          <p14:tracePt t="57119" x="5646738" y="4327525"/>
          <p14:tracePt t="57126" x="5707063" y="4327525"/>
          <p14:tracePt t="57134" x="5845175" y="4327525"/>
          <p14:tracePt t="57150" x="5989638" y="4327525"/>
          <p14:tracePt t="57166" x="6080125" y="4321175"/>
          <p14:tracePt t="57183" x="6164263" y="4321175"/>
          <p14:tracePt t="57487" x="6142038" y="4321175"/>
          <p14:tracePt t="57494" x="6111875" y="4321175"/>
          <p14:tracePt t="57502" x="6057900" y="4321175"/>
          <p14:tracePt t="57516" x="5997575" y="4321175"/>
          <p14:tracePt t="57533" x="5883275" y="4321175"/>
          <p14:tracePt t="57550" x="5730875" y="4321175"/>
          <p14:tracePt t="57566" x="5668963" y="4321175"/>
          <p14:tracePt t="57583" x="5616575" y="4321175"/>
          <p14:tracePt t="57599" x="5540375" y="4321175"/>
          <p14:tracePt t="57616" x="5448300" y="4321175"/>
          <p14:tracePt t="57633" x="5334000" y="4321175"/>
          <p14:tracePt t="57649" x="5249863" y="4321175"/>
          <p14:tracePt t="57666" x="5197475" y="4321175"/>
          <p14:tracePt t="57683" x="5181600" y="4321175"/>
          <p14:tracePt t="57766" x="5173663" y="4321175"/>
          <p14:tracePt t="57814" x="5159375" y="4321175"/>
          <p14:tracePt t="57870" x="5151438" y="4321175"/>
          <p14:tracePt t="57878" x="5151438" y="4327525"/>
          <p14:tracePt t="57910" x="5151438" y="4335463"/>
          <p14:tracePt t="57934" x="5151438" y="4343400"/>
          <p14:tracePt t="57951" x="5151438" y="4351338"/>
          <p14:tracePt t="58102" x="5151438" y="4359275"/>
          <p14:tracePt t="58399" x="5159375" y="4359275"/>
          <p14:tracePt t="58519" x="5159375" y="4365625"/>
          <p14:tracePt t="58551" x="5159375" y="4373563"/>
          <p14:tracePt t="58575" x="5159375" y="4381500"/>
          <p14:tracePt t="58614" x="5165725" y="4381500"/>
          <p14:tracePt t="58630" x="5173663" y="4381500"/>
          <p14:tracePt t="58655" x="5181600" y="4381500"/>
          <p14:tracePt t="58670" x="5189538" y="4381500"/>
          <p14:tracePt t="58686" x="5203825" y="4381500"/>
          <p14:tracePt t="58702" x="5219700" y="4381500"/>
          <p14:tracePt t="58718" x="5227638" y="4373563"/>
          <p14:tracePt t="58726" x="5235575" y="4373563"/>
          <p14:tracePt t="58735" x="5249863" y="4373563"/>
          <p14:tracePt t="58750" x="5273675" y="4365625"/>
          <p14:tracePt t="58766" x="5303838" y="4359275"/>
          <p14:tracePt t="58783" x="5349875" y="4359275"/>
          <p14:tracePt t="58800" x="5394325" y="4351338"/>
          <p14:tracePt t="58816" x="5418138" y="4343400"/>
          <p14:tracePt t="58833" x="5440363" y="4343400"/>
          <p14:tracePt t="58850" x="5456238" y="4335463"/>
          <p14:tracePt t="58867" x="5478463" y="4335463"/>
          <p14:tracePt t="58900" x="5486400" y="4335463"/>
          <p14:tracePt t="58926" x="5486400" y="4343400"/>
          <p14:tracePt t="58934" x="5486400" y="4351338"/>
          <p14:tracePt t="58950" x="5486400" y="4365625"/>
          <p14:tracePt t="58966" x="5486400" y="4457700"/>
          <p14:tracePt t="58983" x="5464175" y="4564063"/>
          <p14:tracePt t="59000" x="5426075" y="4702175"/>
          <p14:tracePt t="59016" x="5356225" y="4868863"/>
          <p14:tracePt t="59033" x="5295900" y="5029200"/>
          <p14:tracePt t="59050" x="5211763" y="5181600"/>
          <p14:tracePt t="59066" x="5143500" y="5287963"/>
          <p14:tracePt t="59083" x="5089525" y="5387975"/>
          <p14:tracePt t="59086" x="5083175" y="5402263"/>
          <p14:tracePt t="59100" x="5059363" y="5426075"/>
          <p14:tracePt t="59116" x="5045075" y="5448300"/>
          <p14:tracePt t="59158" x="5037138" y="5448300"/>
          <p14:tracePt t="59166" x="5029200" y="5432425"/>
          <p14:tracePt t="59183" x="5021263" y="5387975"/>
          <p14:tracePt t="59200" x="5013325" y="5341938"/>
          <p14:tracePt t="59217" x="5006975" y="5287963"/>
          <p14:tracePt t="59233" x="4999038" y="5273675"/>
          <p14:tracePt t="59358" x="4999038" y="5265738"/>
          <p14:tracePt t="59367" x="5006975" y="5265738"/>
          <p14:tracePt t="59374" x="5021263" y="5265738"/>
          <p14:tracePt t="59390" x="5045075" y="5265738"/>
          <p14:tracePt t="59400" x="5059363" y="5265738"/>
          <p14:tracePt t="59417" x="5083175" y="5265738"/>
          <p14:tracePt t="59433" x="5097463" y="5265738"/>
          <p14:tracePt t="59467" x="5113338" y="5265738"/>
          <p14:tracePt t="59500" x="5135563" y="5273675"/>
          <p14:tracePt t="59517" x="5159375" y="5273675"/>
          <p14:tracePt t="59534" x="5181600" y="5273675"/>
          <p14:tracePt t="59550" x="5203825" y="5273675"/>
          <p14:tracePt t="59567" x="5211763" y="5273675"/>
          <p14:tracePt t="59583" x="5219700" y="5273675"/>
          <p14:tracePt t="59638" x="5227638" y="5273675"/>
          <p14:tracePt t="59662" x="5235575" y="5273675"/>
          <p14:tracePt t="59670" x="5241925" y="5273675"/>
          <p14:tracePt t="59678" x="5249863" y="5273675"/>
          <p14:tracePt t="59686" x="5257800" y="5273675"/>
          <p14:tracePt t="59700" x="5265738" y="5273675"/>
          <p14:tracePt t="59717" x="5273675" y="5273675"/>
          <p14:tracePt t="59863" x="5280025" y="5273675"/>
          <p14:tracePt t="59870" x="5287963" y="5273675"/>
          <p14:tracePt t="59878" x="5295900" y="5273675"/>
          <p14:tracePt t="59886" x="5303838" y="5273675"/>
          <p14:tracePt t="59900" x="5326063" y="5265738"/>
          <p14:tracePt t="59918" x="5524500" y="5203825"/>
          <p14:tracePt t="59934" x="5730875" y="5135563"/>
          <p14:tracePt t="59950" x="5951538" y="5006975"/>
          <p14:tracePt t="59967" x="6126163" y="4884738"/>
          <p14:tracePt t="59983" x="6240463" y="4778375"/>
          <p14:tracePt t="60000" x="6264275" y="4702175"/>
          <p14:tracePt t="60017" x="6270625" y="4670425"/>
          <p14:tracePt t="60033" x="6270625" y="4640263"/>
          <p14:tracePt t="60050" x="6270625" y="4618038"/>
          <p14:tracePt t="60067" x="6278563" y="4594225"/>
          <p14:tracePt t="60084" x="6278563" y="4572000"/>
          <p14:tracePt t="60086" x="6286500" y="4564063"/>
          <p14:tracePt t="60100" x="6286500" y="4549775"/>
          <p14:tracePt t="60118" x="6294438" y="4518025"/>
          <p14:tracePt t="60133" x="6294438" y="4503738"/>
          <p14:tracePt t="60150" x="6308725" y="4465638"/>
          <p14:tracePt t="60167" x="6324600" y="4449763"/>
          <p14:tracePt t="60184" x="6324600" y="4441825"/>
          <p14:tracePt t="60217" x="6324600" y="4427538"/>
          <p14:tracePt t="60234" x="6308725" y="4419600"/>
          <p14:tracePt t="60250" x="6286500" y="4403725"/>
          <p14:tracePt t="60267" x="6264275" y="4397375"/>
          <p14:tracePt t="60327" x="6264275" y="4389438"/>
          <p14:tracePt t="60335" x="6270625" y="4389438"/>
          <p14:tracePt t="60342" x="6278563" y="4389438"/>
          <p14:tracePt t="60351" x="6286500" y="4381500"/>
          <p14:tracePt t="60367" x="6316663" y="4365625"/>
          <p14:tracePt t="60384" x="6324600" y="4351338"/>
          <p14:tracePt t="60417" x="6324600" y="4343400"/>
          <p14:tracePt t="60434" x="6324600" y="4335463"/>
          <p14:tracePt t="60454" x="6324600" y="4327525"/>
          <p14:tracePt t="60478" x="6324600" y="4321175"/>
          <p14:tracePt t="60510" x="6308725" y="4313238"/>
          <p14:tracePt t="60718" x="6332538" y="4313238"/>
          <p14:tracePt t="60726" x="6354763" y="4313238"/>
          <p14:tracePt t="60735" x="6392863" y="4313238"/>
          <p14:tracePt t="60750" x="6454775" y="4313238"/>
          <p14:tracePt t="60767" x="6530975" y="4313238"/>
          <p14:tracePt t="60784" x="6569075" y="4313238"/>
          <p14:tracePt t="60800" x="6575425" y="4313238"/>
          <p14:tracePt t="60870" x="6583363" y="4313238"/>
          <p14:tracePt t="60886" x="6591300" y="4313238"/>
          <p14:tracePt t="60902" x="6621463" y="4313238"/>
          <p14:tracePt t="60910" x="6645275" y="4313238"/>
          <p14:tracePt t="60919" x="6659563" y="4313238"/>
          <p14:tracePt t="60934" x="6705600" y="4297363"/>
          <p14:tracePt t="60950" x="6713538" y="4297363"/>
          <p14:tracePt t="61182" x="6705600" y="4305300"/>
          <p14:tracePt t="61190" x="6675438" y="4327525"/>
          <p14:tracePt t="61201" x="6613525" y="4359275"/>
          <p14:tracePt t="61217" x="6515100" y="4419600"/>
          <p14:tracePt t="61234" x="6392863" y="4518025"/>
          <p14:tracePt t="61251" x="6278563" y="4640263"/>
          <p14:tracePt t="61267" x="6180138" y="4770438"/>
          <p14:tracePt t="61284" x="6065838" y="4868863"/>
          <p14:tracePt t="61301" x="5913438" y="4983163"/>
          <p14:tracePt t="61318" x="5753100" y="5097463"/>
          <p14:tracePt t="61334" x="5676900" y="5151438"/>
          <p14:tracePt t="61351" x="5654675" y="5173663"/>
          <p14:tracePt t="61367" x="5646738" y="5181600"/>
          <p14:tracePt t="61470" x="5646738" y="5189538"/>
          <p14:tracePt t="61486" x="5638800" y="5203825"/>
          <p14:tracePt t="61494" x="5622925" y="5227638"/>
          <p14:tracePt t="61502" x="5616575" y="5241925"/>
          <p14:tracePt t="61518" x="5600700" y="5273675"/>
          <p14:tracePt t="61534" x="5592763" y="5295900"/>
          <p14:tracePt t="61551" x="5592763" y="5303838"/>
          <p14:tracePt t="61567" x="5592763" y="5311775"/>
          <p14:tracePt t="61584" x="5592763" y="5326063"/>
          <p14:tracePt t="61601" x="5616575" y="5326063"/>
          <p14:tracePt t="61617" x="5638800" y="5326063"/>
          <p14:tracePt t="61634" x="5668963" y="5326063"/>
          <p14:tracePt t="61651" x="5684838" y="5326063"/>
          <p14:tracePt t="61667" x="5707063" y="5326063"/>
          <p14:tracePt t="61684" x="5722938" y="5311775"/>
          <p14:tracePt t="61701" x="5737225" y="5295900"/>
          <p14:tracePt t="61718" x="5761038" y="5287963"/>
          <p14:tracePt t="61734" x="5775325" y="5287963"/>
          <p14:tracePt t="61751" x="5791200" y="5280025"/>
          <p14:tracePt t="61768" x="5813425" y="5280025"/>
          <p14:tracePt t="61784" x="5837238" y="5280025"/>
          <p14:tracePt t="61801" x="5867400" y="5280025"/>
          <p14:tracePt t="61818" x="5889625" y="5280025"/>
          <p14:tracePt t="61834" x="5921375" y="5280025"/>
          <p14:tracePt t="61851" x="5943600" y="5280025"/>
          <p14:tracePt t="61867" x="5951538" y="5280025"/>
          <p14:tracePt t="61974" x="5959475" y="5273675"/>
          <p14:tracePt t="61990" x="5959475" y="5265738"/>
          <p14:tracePt t="61998" x="5951538" y="5265738"/>
          <p14:tracePt t="62006" x="5935663" y="5257800"/>
          <p14:tracePt t="62017" x="5927725" y="5249863"/>
          <p14:tracePt t="62034" x="5921375" y="5241925"/>
          <p14:tracePt t="62051" x="5921375" y="5227638"/>
          <p14:tracePt t="62067" x="5921375" y="5203825"/>
          <p14:tracePt t="62084" x="5927725" y="5181600"/>
          <p14:tracePt t="62087" x="5935663" y="5173663"/>
          <p14:tracePt t="62102" x="5989638" y="5105400"/>
          <p14:tracePt t="62118" x="6035675" y="5075238"/>
          <p14:tracePt t="62134" x="6156325" y="4999038"/>
          <p14:tracePt t="62151" x="6180138" y="4991100"/>
          <p14:tracePt t="62168" x="6180138" y="4983163"/>
          <p14:tracePt t="62238" x="6180138" y="4975225"/>
          <p14:tracePt t="62254" x="6172200" y="4975225"/>
          <p14:tracePt t="62262" x="6164263" y="4975225"/>
          <p14:tracePt t="62270" x="6156325" y="4975225"/>
          <p14:tracePt t="62284" x="6149975" y="4975225"/>
          <p14:tracePt t="62301" x="6118225" y="4983163"/>
          <p14:tracePt t="62317" x="6088063" y="4999038"/>
          <p14:tracePt t="62334" x="6035675" y="5021263"/>
          <p14:tracePt t="62351" x="5951538" y="5051425"/>
          <p14:tracePt t="62368" x="5837238" y="5135563"/>
          <p14:tracePt t="62384" x="5684838" y="5265738"/>
          <p14:tracePt t="62401" x="5502275" y="5394325"/>
          <p14:tracePt t="62418" x="5349875" y="5478463"/>
          <p14:tracePt t="62434" x="5227638" y="5524500"/>
          <p14:tracePt t="62451" x="5165725" y="5554663"/>
          <p14:tracePt t="62510" x="5165725" y="5540375"/>
          <p14:tracePt t="62518" x="5165725" y="5516563"/>
          <p14:tracePt t="62526" x="5165725" y="5494338"/>
          <p14:tracePt t="62535" x="5165725" y="5456238"/>
          <p14:tracePt t="62551" x="5181600" y="5356225"/>
          <p14:tracePt t="62568" x="5181600" y="5235575"/>
          <p14:tracePt t="62584" x="5197475" y="5121275"/>
          <p14:tracePt t="62601" x="5211763" y="5037138"/>
          <p14:tracePt t="62618" x="5211763" y="4937125"/>
          <p14:tracePt t="62634" x="5211763" y="4899025"/>
          <p14:tracePt t="62651" x="5203825" y="4868863"/>
          <p14:tracePt t="62668" x="5203825" y="4860925"/>
          <p14:tracePt t="62735" x="5189538" y="4860925"/>
          <p14:tracePt t="62742" x="5173663" y="4884738"/>
          <p14:tracePt t="62751" x="5135563" y="4906963"/>
          <p14:tracePt t="62768" x="5037138" y="5006975"/>
          <p14:tracePt t="62784" x="4762500" y="5189538"/>
          <p14:tracePt t="62801" x="4449763" y="5380038"/>
          <p14:tracePt t="62818" x="4229100" y="5516563"/>
          <p14:tracePt t="62834" x="4084638" y="5616575"/>
          <p14:tracePt t="62851" x="4030663" y="5661025"/>
          <p14:tracePt t="62868" x="4022725" y="5676900"/>
          <p14:tracePt t="62910" x="4030663" y="5684838"/>
          <p14:tracePt t="62919" x="4076700" y="5699125"/>
          <p14:tracePt t="62926" x="4144963" y="5699125"/>
          <p14:tracePt t="62935" x="4305300" y="5707063"/>
          <p14:tracePt t="62951" x="4846638" y="5707063"/>
          <p14:tracePt t="62968" x="5630863" y="5699125"/>
          <p14:tracePt t="62985" x="6370638" y="5600700"/>
          <p14:tracePt t="63001" x="6964363" y="5478463"/>
          <p14:tracePt t="63018" x="7269163" y="5402263"/>
          <p14:tracePt t="63035" x="7369175" y="5349875"/>
          <p14:tracePt t="63051" x="7383463" y="5341938"/>
          <p14:tracePt t="63068" x="7391400" y="5318125"/>
          <p14:tracePt t="63085" x="7399338" y="5303838"/>
          <p14:tracePt t="63087" x="7413625" y="5265738"/>
          <p14:tracePt t="63102" x="7429500" y="5257800"/>
          <p14:tracePt t="63118" x="7489825" y="5197475"/>
          <p14:tracePt t="63135" x="7543800" y="5165725"/>
          <p14:tracePt t="63151" x="7589838" y="5159375"/>
          <p14:tracePt t="63168" x="7620000" y="5135563"/>
          <p14:tracePt t="63185" x="7658100" y="5113338"/>
          <p14:tracePt t="63201" x="7673975" y="5113338"/>
          <p14:tracePt t="63218" x="7696200" y="5113338"/>
          <p14:tracePt t="63270" x="7696200" y="5105400"/>
          <p14:tracePt t="63303" x="7688263" y="5105400"/>
          <p14:tracePt t="63310" x="7680325" y="5105400"/>
          <p14:tracePt t="63319" x="7666038" y="5105400"/>
          <p14:tracePt t="63335" x="7650163" y="5105400"/>
          <p14:tracePt t="63351" x="7620000" y="5113338"/>
          <p14:tracePt t="63368" x="7604125" y="5113338"/>
          <p14:tracePt t="63385" x="7581900" y="5127625"/>
          <p14:tracePt t="63401" x="7573963" y="5135563"/>
          <p14:tracePt t="63418" x="7551738" y="5151438"/>
          <p14:tracePt t="63435" x="7521575" y="5173663"/>
          <p14:tracePt t="63452" x="7459663" y="5203825"/>
          <p14:tracePt t="63468" x="7391400" y="5249863"/>
          <p14:tracePt t="63485" x="7307263" y="5311775"/>
          <p14:tracePt t="63502" x="7146925" y="5418138"/>
          <p14:tracePt t="63518" x="7064375" y="5456238"/>
          <p14:tracePt t="63535" x="6964363" y="5478463"/>
          <p14:tracePt t="63551" x="6827838" y="5494338"/>
          <p14:tracePt t="63568" x="6683375" y="5502275"/>
          <p14:tracePt t="63585" x="6523038" y="5502275"/>
          <p14:tracePt t="63601" x="6332538" y="5486400"/>
          <p14:tracePt t="63618" x="6142038" y="5432425"/>
          <p14:tracePt t="63635" x="5989638" y="5394325"/>
          <p14:tracePt t="63651" x="5859463" y="5349875"/>
          <p14:tracePt t="63668" x="5761038" y="5311775"/>
          <p14:tracePt t="63685" x="5676900" y="5295900"/>
          <p14:tracePt t="63701" x="5600700" y="5265738"/>
          <p14:tracePt t="63718" x="5502275" y="5257800"/>
          <p14:tracePt t="63735" x="5448300" y="5257800"/>
          <p14:tracePt t="63752" x="5394325" y="5257800"/>
          <p14:tracePt t="63768" x="5349875" y="5257800"/>
          <p14:tracePt t="63785" x="5341938" y="5257800"/>
          <p14:tracePt t="63862" x="5326063" y="5249863"/>
          <p14:tracePt t="63870" x="5318125" y="5241925"/>
          <p14:tracePt t="63903" x="5318125" y="5235575"/>
          <p14:tracePt t="63910" x="5318125" y="5227638"/>
          <p14:tracePt t="64078" x="5311775" y="5227638"/>
          <p14:tracePt t="64103" x="5303838" y="5241925"/>
          <p14:tracePt t="64183" x="5295900" y="5241925"/>
          <p14:tracePt t="64846" x="5318125" y="5249863"/>
          <p14:tracePt t="64854" x="5349875" y="5249863"/>
          <p14:tracePt t="64862" x="5380038" y="5257800"/>
          <p14:tracePt t="64870" x="5410200" y="5257800"/>
          <p14:tracePt t="64885" x="5448300" y="5265738"/>
          <p14:tracePt t="64902" x="5456238" y="5265738"/>
          <p14:tracePt t="65014" x="5470525" y="5265738"/>
          <p14:tracePt t="65022" x="5502275" y="5265738"/>
          <p14:tracePt t="65030" x="5578475" y="5273675"/>
          <p14:tracePt t="65038" x="5737225" y="5303838"/>
          <p14:tracePt t="65052" x="5973763" y="5326063"/>
          <p14:tracePt t="65069" x="6950075" y="5356225"/>
          <p14:tracePt t="65085" x="7299325" y="5356225"/>
          <p14:tracePt t="65102" x="7750175" y="5356225"/>
          <p14:tracePt t="65119" x="7764463" y="5349875"/>
          <p14:tracePt t="65152" x="7726363" y="5326063"/>
          <p14:tracePt t="65169" x="7696200" y="5311775"/>
          <p14:tracePt t="65185" x="7688263" y="5303838"/>
          <p14:tracePt t="65219" x="7650163" y="5303838"/>
          <p14:tracePt t="65235" x="7589838" y="5303838"/>
          <p14:tracePt t="65252" x="7527925" y="5303838"/>
          <p14:tracePt t="65269" x="7451725" y="5326063"/>
          <p14:tracePt t="65286" x="7337425" y="5394325"/>
          <p14:tracePt t="65302" x="7231063" y="5456238"/>
          <p14:tracePt t="65319" x="7132638" y="5470525"/>
          <p14:tracePt t="65335" x="7086600" y="5470525"/>
          <p14:tracePt t="65352" x="7056438" y="5470525"/>
          <p14:tracePt t="65369" x="7040563" y="5470525"/>
          <p14:tracePt t="65385" x="7040563" y="5464175"/>
          <p14:tracePt t="65402" x="7040563" y="5448300"/>
          <p14:tracePt t="65419" x="7026275" y="5418138"/>
          <p14:tracePt t="65435" x="6964363" y="5387975"/>
          <p14:tracePt t="65452" x="6842125" y="5334000"/>
          <p14:tracePt t="65469" x="6765925" y="5295900"/>
          <p14:tracePt t="65485" x="6759575" y="5287963"/>
          <p14:tracePt t="65502" x="6759575" y="5265738"/>
          <p14:tracePt t="65519" x="6819900" y="5235575"/>
          <p14:tracePt t="65535" x="6934200" y="5211763"/>
          <p14:tracePt t="65552" x="7040563" y="5197475"/>
          <p14:tracePt t="65569" x="7094538" y="5189538"/>
          <p14:tracePt t="65585" x="7108825" y="5173663"/>
          <p14:tracePt t="65638" x="7108825" y="5189538"/>
          <p14:tracePt t="65646" x="7108825" y="5219700"/>
          <p14:tracePt t="65654" x="7086600" y="5273675"/>
          <p14:tracePt t="65669" x="7018338" y="5432425"/>
          <p14:tracePt t="65686" x="6964363" y="5532438"/>
          <p14:tracePt t="65702" x="6804025" y="5715000"/>
          <p14:tracePt t="65719" x="6743700" y="5783263"/>
          <p14:tracePt t="65735" x="6727825" y="5799138"/>
          <p14:tracePt t="65798" x="6727825" y="5791200"/>
          <p14:tracePt t="65806" x="6727825" y="5775325"/>
          <p14:tracePt t="65815" x="6727825" y="5768975"/>
          <p14:tracePt t="65822" x="6727825" y="5753100"/>
          <p14:tracePt t="65838" x="6727825" y="5745163"/>
          <p14:tracePt t="65852" x="6735763" y="5737225"/>
          <p14:tracePt t="65869" x="6735763" y="5730875"/>
          <p14:tracePt t="65887" x="6743700" y="5722938"/>
          <p14:tracePt t="65902" x="6743700" y="5715000"/>
          <p14:tracePt t="65919" x="6765925" y="5699125"/>
          <p14:tracePt t="65936" x="6835775" y="5676900"/>
          <p14:tracePt t="65952" x="6994525" y="5661025"/>
          <p14:tracePt t="65969" x="7269163" y="5654675"/>
          <p14:tracePt t="65986" x="7483475" y="5654675"/>
          <p14:tracePt t="66002" x="7581900" y="5654675"/>
          <p14:tracePt t="66019" x="7597775" y="5654675"/>
          <p14:tracePt t="66126" x="7589838" y="5654675"/>
          <p14:tracePt t="66142" x="7581900" y="5654675"/>
          <p14:tracePt t="66150" x="7573963" y="5654675"/>
          <p14:tracePt t="66158" x="7566025" y="5654675"/>
          <p14:tracePt t="66169" x="7551738" y="5654675"/>
          <p14:tracePt t="66186" x="7535863" y="5661025"/>
          <p14:tracePt t="66202" x="7497763" y="5661025"/>
          <p14:tracePt t="66219" x="7459663" y="5668963"/>
          <p14:tracePt t="66236" x="7399338" y="5676900"/>
          <p14:tracePt t="66252" x="7337425" y="5692775"/>
          <p14:tracePt t="66270" x="7285038" y="5699125"/>
          <p14:tracePt t="66286" x="7277100" y="5699125"/>
          <p14:tracePt t="66302" x="7261225" y="5699125"/>
          <p14:tracePt t="66390" x="7254875" y="5699125"/>
          <p14:tracePt t="66398" x="7254875" y="5692775"/>
          <p14:tracePt t="66463" x="7254875" y="5684838"/>
          <p14:tracePt t="66502" x="7261225" y="5676900"/>
          <p14:tracePt t="67286" x="7261225" y="5668963"/>
          <p14:tracePt t="67294" x="7261225" y="5646738"/>
          <p14:tracePt t="67303" x="7261225" y="5630863"/>
          <p14:tracePt t="67320" x="7277100" y="5608638"/>
          <p14:tracePt t="67336" x="7277100" y="5600700"/>
          <p14:tracePt t="67353" x="7285038" y="5592763"/>
          <p14:tracePt t="67369" x="7285038" y="5584825"/>
          <p14:tracePt t="67406" x="7285038" y="5578475"/>
          <p14:tracePt t="67446" x="7285038" y="5570538"/>
          <p14:tracePt t="67454" x="7285038" y="5562600"/>
          <p14:tracePt t="67462" x="7269163" y="5540375"/>
          <p14:tracePt t="67471" x="7231063" y="5540375"/>
          <p14:tracePt t="67486" x="7086600" y="5502275"/>
          <p14:tracePt t="67503" x="6934200" y="5478463"/>
          <p14:tracePt t="67519" x="6759575" y="5478463"/>
          <p14:tracePt t="67536" x="6569075" y="5486400"/>
          <p14:tracePt t="67553" x="6416675" y="5532438"/>
          <p14:tracePt t="67569" x="6264275" y="5570538"/>
          <p14:tracePt t="67586" x="6142038" y="5600700"/>
          <p14:tracePt t="67603" x="6035675" y="5630863"/>
          <p14:tracePt t="67606" x="5989638" y="5646738"/>
          <p14:tracePt t="67619" x="5927725" y="5654675"/>
          <p14:tracePt t="67636" x="5867400" y="5668963"/>
          <p14:tracePt t="67653" x="5851525" y="5668963"/>
          <p14:tracePt t="67750" x="5845175" y="5668963"/>
          <p14:tracePt t="67766" x="5845175" y="5654675"/>
          <p14:tracePt t="67774" x="5837238" y="5646738"/>
          <p14:tracePt t="67790" x="5829300" y="5646738"/>
          <p14:tracePt t="67803" x="5829300" y="5630863"/>
          <p14:tracePt t="67820" x="5821363" y="5622925"/>
          <p14:tracePt t="67836" x="5807075" y="5622925"/>
          <p14:tracePt t="67853" x="5668963" y="5622925"/>
          <p14:tracePt t="67870" x="5592763" y="5622925"/>
          <p14:tracePt t="67886" x="5494338" y="5630863"/>
          <p14:tracePt t="67903" x="5470525" y="5646738"/>
          <p14:tracePt t="67958" x="5464175" y="5646738"/>
          <p14:tracePt t="67974" x="5456238" y="5646738"/>
          <p14:tracePt t="68478" x="5516563" y="5608638"/>
          <p14:tracePt t="68486" x="5584825" y="5508625"/>
          <p14:tracePt t="68494" x="5616575" y="5440363"/>
          <p14:tracePt t="68503" x="5638800" y="5341938"/>
          <p14:tracePt t="68520" x="5692775" y="5045075"/>
          <p14:tracePt t="68537" x="5730875" y="4640263"/>
          <p14:tracePt t="68553" x="5730875" y="4267200"/>
          <p14:tracePt t="68570" x="5730875" y="3908425"/>
          <p14:tracePt t="68587" x="5730875" y="3597275"/>
          <p14:tracePt t="68603" x="5730875" y="3322638"/>
          <p14:tracePt t="68606" x="5730875" y="3216275"/>
          <p14:tracePt t="68620" x="5730875" y="3116263"/>
          <p14:tracePt t="68637" x="5730875" y="2963863"/>
          <p14:tracePt t="68654" x="5761038" y="2803525"/>
          <p14:tracePt t="68670" x="5768975" y="2727325"/>
          <p14:tracePt t="68687" x="5775325" y="2705100"/>
          <p14:tracePt t="68720" x="5783263" y="2697163"/>
          <p14:tracePt t="68774" x="5783263" y="2689225"/>
          <p14:tracePt t="68783" x="5813425" y="2689225"/>
          <p14:tracePt t="68790" x="5889625" y="2689225"/>
          <p14:tracePt t="68803" x="6027738" y="2689225"/>
          <p14:tracePt t="68820" x="6340475" y="2689225"/>
          <p14:tracePt t="68837" x="6689725" y="2674938"/>
          <p14:tracePt t="68854" x="6950075" y="2590800"/>
          <p14:tracePt t="68870" x="7002463" y="2530475"/>
          <p14:tracePt t="68887" x="7018338" y="2492375"/>
          <p14:tracePt t="68903" x="7018338" y="2454275"/>
          <p14:tracePt t="68920" x="7018338" y="2416175"/>
          <p14:tracePt t="68937" x="7026275" y="2384425"/>
          <p14:tracePt t="68953" x="7048500" y="2354263"/>
          <p14:tracePt t="68987" x="7056438" y="2346325"/>
          <p14:tracePt t="69003" x="7070725" y="2324100"/>
          <p14:tracePt t="69020" x="7078663" y="2293938"/>
          <p14:tracePt t="69038" x="7116763" y="2247900"/>
          <p14:tracePt t="69054" x="7154863" y="2209800"/>
          <p14:tracePt t="69070" x="7162800" y="2187575"/>
          <p14:tracePt t="69087" x="7162800" y="2163763"/>
          <p14:tracePt t="69103" x="7162800" y="2141538"/>
          <p14:tracePt t="69120" x="7146925" y="2117725"/>
          <p14:tracePt t="69137" x="7102475" y="2087563"/>
          <p14:tracePt t="69153" x="7040563" y="2065338"/>
          <p14:tracePt t="69170" x="6972300" y="2035175"/>
          <p14:tracePt t="69187" x="6911975" y="2003425"/>
          <p14:tracePt t="69203" x="6865938" y="2003425"/>
          <p14:tracePt t="69220" x="6835775" y="1989138"/>
          <p14:tracePt t="69237" x="6773863" y="1973263"/>
          <p14:tracePt t="69253" x="6751638" y="1965325"/>
          <p14:tracePt t="69270" x="6607175" y="1943100"/>
          <p14:tracePt t="69287" x="6523038" y="1920875"/>
          <p14:tracePt t="69304" x="6477000" y="1905000"/>
          <p14:tracePt t="69320" x="6438900" y="1905000"/>
          <p14:tracePt t="69337" x="6346825" y="1905000"/>
          <p14:tracePt t="69354" x="6316663" y="1905000"/>
          <p14:tracePt t="69370" x="6294438" y="1905000"/>
          <p14:tracePt t="69404" x="6248400" y="1927225"/>
          <p14:tracePt t="69420" x="6202363" y="1989138"/>
          <p14:tracePt t="69438" x="6111875" y="2133600"/>
          <p14:tracePt t="69453" x="6080125" y="2187575"/>
          <p14:tracePt t="69470" x="6011863" y="2339975"/>
          <p14:tracePt t="69487" x="5989638" y="2416175"/>
          <p14:tracePt t="69504" x="5989638" y="2484438"/>
          <p14:tracePt t="69520" x="5973763" y="2536825"/>
          <p14:tracePt t="69537" x="5973763" y="2568575"/>
          <p14:tracePt t="69554" x="5973763" y="2613025"/>
          <p14:tracePt t="69570" x="5973763" y="2674938"/>
          <p14:tracePt t="69587" x="6003925" y="2735263"/>
          <p14:tracePt t="69590" x="6003925" y="2759075"/>
          <p14:tracePt t="69604" x="6019800" y="2781300"/>
          <p14:tracePt t="69620" x="6049963" y="2835275"/>
          <p14:tracePt t="69637" x="6073775" y="2857500"/>
          <p14:tracePt t="69670" x="6096000" y="2887663"/>
          <p14:tracePt t="69687" x="6172200" y="2925763"/>
          <p14:tracePt t="69704" x="6302375" y="2987675"/>
          <p14:tracePt t="69720" x="6454775" y="3032125"/>
          <p14:tracePt t="69737" x="6689725" y="3070225"/>
          <p14:tracePt t="69754" x="6880225" y="3078163"/>
          <p14:tracePt t="69770" x="6980238" y="3078163"/>
          <p14:tracePt t="69787" x="6988175" y="3078163"/>
          <p14:tracePt t="69804" x="6994525" y="3078163"/>
          <p14:tracePt t="69838" x="7032625" y="2963863"/>
          <p14:tracePt t="69854" x="7064375" y="2911475"/>
          <p14:tracePt t="69870" x="7178675" y="2720975"/>
          <p14:tracePt t="69887" x="7216775" y="2590800"/>
          <p14:tracePt t="69904" x="7246938" y="2454275"/>
          <p14:tracePt t="69920" x="7261225" y="2378075"/>
          <p14:tracePt t="69937" x="7261225" y="2286000"/>
          <p14:tracePt t="69954" x="7261225" y="2232025"/>
          <p14:tracePt t="69970" x="7261225" y="2171700"/>
          <p14:tracePt t="69987" x="7246938" y="2117725"/>
          <p14:tracePt t="70004" x="7208838" y="2057400"/>
          <p14:tracePt t="70020" x="7140575" y="2003425"/>
          <p14:tracePt t="70037" x="7026275" y="1927225"/>
          <p14:tracePt t="70054" x="6819900" y="1851025"/>
          <p14:tracePt t="70070" x="6675438" y="1806575"/>
          <p14:tracePt t="70087" x="6637338" y="1798638"/>
          <p14:tracePt t="70104" x="6613525" y="1790700"/>
          <p14:tracePt t="70121" x="6591300" y="1790700"/>
          <p14:tracePt t="70137" x="6561138" y="1790700"/>
          <p14:tracePt t="70154" x="6454775" y="1836738"/>
          <p14:tracePt t="70170" x="6346825" y="1912938"/>
          <p14:tracePt t="70187" x="6248400" y="2003425"/>
          <p14:tracePt t="70204" x="6202363" y="2095500"/>
          <p14:tracePt t="70221" x="6172200" y="2179638"/>
          <p14:tracePt t="70238" x="6210300" y="2301875"/>
          <p14:tracePt t="70254" x="6256338" y="2339975"/>
          <p14:tracePt t="70271" x="6294438" y="2346325"/>
          <p14:tracePt t="70287" x="6302375" y="2354263"/>
          <p14:tracePt t="70414" x="6316663" y="2354263"/>
          <p14:tracePt t="70462" x="6332538" y="2316163"/>
          <p14:tracePt t="70478" x="6340475" y="2316163"/>
          <p14:tracePt t="70486" x="6340475" y="2301875"/>
          <p14:tracePt t="70494" x="6340475" y="2286000"/>
          <p14:tracePt t="70566" x="6346825" y="2286000"/>
          <p14:tracePt t="70574" x="6354763" y="2324100"/>
          <p14:tracePt t="70583" x="6362700" y="2400300"/>
          <p14:tracePt t="70590" x="6362700" y="2492375"/>
          <p14:tracePt t="70604" x="6362700" y="2598738"/>
          <p14:tracePt t="70621" x="6362700" y="2835275"/>
          <p14:tracePt t="70637" x="6362700" y="2994025"/>
          <p14:tracePt t="70654" x="6362700" y="3070225"/>
          <p14:tracePt t="70726" x="6378575" y="3070225"/>
          <p14:tracePt t="70734" x="6392863" y="3025775"/>
          <p14:tracePt t="70743" x="6416675" y="2979738"/>
          <p14:tracePt t="70754" x="6430963" y="2917825"/>
          <p14:tracePt t="70771" x="6469063" y="2759075"/>
          <p14:tracePt t="70787" x="6507163" y="2574925"/>
          <p14:tracePt t="70804" x="6515100" y="2408238"/>
          <p14:tracePt t="70821" x="6515100" y="2286000"/>
          <p14:tracePt t="70837" x="6515100" y="2217738"/>
          <p14:tracePt t="70854" x="6515100" y="2187575"/>
          <p14:tracePt t="70910" x="6515100" y="2225675"/>
          <p14:tracePt t="70918" x="6515100" y="2286000"/>
          <p14:tracePt t="70926" x="6515100" y="2362200"/>
          <p14:tracePt t="70937" x="6515100" y="2438400"/>
          <p14:tracePt t="70954" x="6515100" y="2574925"/>
          <p14:tracePt t="70971" x="6515100" y="2613025"/>
          <p14:tracePt t="71046" x="6523038" y="2613025"/>
          <p14:tracePt t="71054" x="6523038" y="2606675"/>
          <p14:tracePt t="71126" x="6523038" y="2598738"/>
          <p14:tracePt t="71150" x="6523038" y="2574925"/>
          <p14:tracePt t="71158" x="6530975" y="2560638"/>
          <p14:tracePt t="71166" x="6530975" y="2552700"/>
          <p14:tracePt t="71174" x="6530975" y="2530475"/>
          <p14:tracePt t="71188" x="6530975" y="2522538"/>
          <p14:tracePt t="71204" x="6530975" y="2468563"/>
          <p14:tracePt t="71222" x="6530975" y="2392363"/>
          <p14:tracePt t="71237" x="6530975" y="2378075"/>
          <p14:tracePt t="71254" x="6530975" y="2316163"/>
          <p14:tracePt t="71271" x="6530975" y="2301875"/>
          <p14:tracePt t="71750" x="6530975" y="2316163"/>
          <p14:tracePt t="71758" x="6530975" y="2332038"/>
          <p14:tracePt t="71766" x="6530975" y="2378075"/>
          <p14:tracePt t="71774" x="6523038" y="2422525"/>
          <p14:tracePt t="71788" x="6523038" y="2454275"/>
          <p14:tracePt t="71804" x="6507163" y="2530475"/>
          <p14:tracePt t="71821" x="6507163" y="2574925"/>
          <p14:tracePt t="71838" x="6499225" y="2590800"/>
          <p14:tracePt t="71974" x="6499225" y="2606675"/>
          <p14:tracePt t="71983" x="6499225" y="2613025"/>
          <p14:tracePt t="71998" x="6499225" y="2620963"/>
          <p14:tracePt t="72006" x="6499225" y="2628900"/>
          <p14:tracePt t="72023" x="6499225" y="2636838"/>
          <p14:tracePt t="72039" x="6499225" y="2644775"/>
          <p14:tracePt t="72055" x="6507163" y="2644775"/>
          <p14:tracePt t="72071" x="6515100" y="2659063"/>
          <p14:tracePt t="72367" x="6515100" y="2713038"/>
          <p14:tracePt t="72374" x="6515100" y="2773363"/>
          <p14:tracePt t="72383" x="6507163" y="2841625"/>
          <p14:tracePt t="72391" x="6499225" y="2971800"/>
          <p14:tracePt t="72405" x="6469063" y="3094038"/>
          <p14:tracePt t="72422" x="6454775" y="3467100"/>
          <p14:tracePt t="72438" x="6438900" y="3641725"/>
          <p14:tracePt t="72455" x="6438900" y="3763963"/>
          <p14:tracePt t="72471" x="6446838" y="3878263"/>
          <p14:tracePt t="72488" x="6461125" y="3924300"/>
          <p14:tracePt t="72505" x="6461125" y="3940175"/>
          <p14:tracePt t="72614" x="6469063" y="3940175"/>
          <p14:tracePt t="72742" x="6469063" y="3932238"/>
          <p14:tracePt t="72750" x="6469063" y="3924300"/>
          <p14:tracePt t="72758" x="6469063" y="3916363"/>
          <p14:tracePt t="72774" x="6469063" y="3908425"/>
          <p14:tracePt t="72788" x="6469063" y="3902075"/>
          <p14:tracePt t="72805" x="6477000" y="3886200"/>
          <p14:tracePt t="72831" x="6477000" y="3870325"/>
          <p14:tracePt t="73342" x="6477000" y="3825875"/>
          <p14:tracePt t="73350" x="6477000" y="3763963"/>
          <p14:tracePt t="73358" x="6477000" y="3679825"/>
          <p14:tracePt t="73371" x="6477000" y="3559175"/>
          <p14:tracePt t="73388" x="6477000" y="3184525"/>
          <p14:tracePt t="73406" x="6477000" y="2682875"/>
          <p14:tracePt t="73422" x="6477000" y="2536825"/>
          <p14:tracePt t="73438" x="6477000" y="2193925"/>
          <p14:tracePt t="73455" x="6499225" y="2079625"/>
          <p14:tracePt t="73472" x="6515100" y="2003425"/>
          <p14:tracePt t="73488" x="6530975" y="1943100"/>
          <p14:tracePt t="73505" x="6530975" y="1905000"/>
          <p14:tracePt t="73522" x="6530975" y="1889125"/>
          <p14:tracePt t="73694" x="6537325" y="1889125"/>
          <p14:tracePt t="73702" x="6561138" y="1889125"/>
          <p14:tracePt t="73711" x="6591300" y="1897063"/>
          <p14:tracePt t="73722" x="6613525" y="1927225"/>
          <p14:tracePt t="73738" x="6675438" y="1997075"/>
          <p14:tracePt t="73755" x="6735763" y="2065338"/>
          <p14:tracePt t="73772" x="6751638" y="2095500"/>
          <p14:tracePt t="73886" x="6743700" y="2095500"/>
          <p14:tracePt t="73894" x="6727825" y="2095500"/>
          <p14:tracePt t="73905" x="6705600" y="2095500"/>
          <p14:tracePt t="73922" x="6683375" y="2087563"/>
          <p14:tracePt t="73938" x="6629400" y="2087563"/>
          <p14:tracePt t="73955" x="6553200" y="2087563"/>
          <p14:tracePt t="73972" x="6515100" y="2103438"/>
          <p14:tracePt t="73988" x="6430963" y="2125663"/>
          <p14:tracePt t="74005" x="6378575" y="2141538"/>
          <p14:tracePt t="74022" x="6308725" y="2187575"/>
          <p14:tracePt t="74038" x="6294438" y="2217738"/>
          <p14:tracePt t="74055" x="6286500" y="2255838"/>
          <p14:tracePt t="74072" x="6264275" y="2301875"/>
          <p14:tracePt t="74089" x="6264275" y="2339975"/>
          <p14:tracePt t="74105" x="6264275" y="2370138"/>
          <p14:tracePt t="74122" x="6270625" y="2392363"/>
          <p14:tracePt t="74139" x="6294438" y="2400300"/>
          <p14:tracePt t="74155" x="6362700" y="2416175"/>
          <p14:tracePt t="74158" x="6416675" y="2422525"/>
          <p14:tracePt t="74172" x="6484938" y="2422525"/>
          <p14:tracePt t="74189" x="6613525" y="2422525"/>
          <p14:tracePt t="74206" x="6781800" y="2362200"/>
          <p14:tracePt t="74222" x="6819900" y="2308225"/>
          <p14:tracePt t="74239" x="6827838" y="2255838"/>
          <p14:tracePt t="74255" x="6827838" y="2187575"/>
          <p14:tracePt t="74272" x="6827838" y="2133600"/>
          <p14:tracePt t="74289" x="6781800" y="2073275"/>
          <p14:tracePt t="74305" x="6727825" y="2035175"/>
          <p14:tracePt t="74322" x="6683375" y="2011363"/>
          <p14:tracePt t="74339" x="6629400" y="2011363"/>
          <p14:tracePt t="74355" x="6454775" y="2011363"/>
          <p14:tracePt t="74372" x="6308725" y="2035175"/>
          <p14:tracePt t="74389" x="6240463" y="2073275"/>
          <p14:tracePt t="74406" x="6210300" y="2111375"/>
          <p14:tracePt t="74422" x="6210300" y="2125663"/>
          <p14:tracePt t="74439" x="6218238" y="2149475"/>
          <p14:tracePt t="74455" x="6240463" y="2155825"/>
          <p14:tracePt t="74472" x="6248400" y="2155825"/>
          <p14:tracePt t="74489" x="6256338" y="2155825"/>
          <p14:tracePt t="74614" x="6256338" y="2179638"/>
          <p14:tracePt t="74622" x="6248400" y="2201863"/>
          <p14:tracePt t="74630" x="6232525" y="2247900"/>
          <p14:tracePt t="74639" x="6210300" y="2316163"/>
          <p14:tracePt t="74655" x="6188075" y="2460625"/>
          <p14:tracePt t="74672" x="6188075" y="2536825"/>
          <p14:tracePt t="74689" x="6188075" y="2574925"/>
          <p14:tracePt t="74705" x="6188075" y="2590800"/>
          <p14:tracePt t="74722" x="6202363" y="2620963"/>
          <p14:tracePt t="74739" x="6226175" y="2628900"/>
          <p14:tracePt t="74755" x="6256338" y="2644775"/>
          <p14:tracePt t="74772" x="6270625" y="2651125"/>
          <p14:tracePt t="74789" x="6270625" y="2659063"/>
          <p14:tracePt t="74838" x="6278563" y="2667000"/>
          <p14:tracePt t="74846" x="6278563" y="2674938"/>
          <p14:tracePt t="74856" x="6286500" y="2705100"/>
          <p14:tracePt t="74872" x="6286500" y="2765425"/>
          <p14:tracePt t="74889" x="6286500" y="2887663"/>
          <p14:tracePt t="74906" x="6226175" y="3025775"/>
          <p14:tracePt t="74922" x="6142038" y="3108325"/>
          <p14:tracePt t="74939" x="6073775" y="3162300"/>
          <p14:tracePt t="74956" x="6011863" y="3178175"/>
          <p14:tracePt t="74972" x="5989638" y="3178175"/>
          <p14:tracePt t="75046" x="5989638" y="3184525"/>
          <p14:tracePt t="75078" x="5989638" y="3192463"/>
          <p14:tracePt t="75086" x="5989638" y="3200400"/>
          <p14:tracePt t="75094" x="5989638" y="3208338"/>
          <p14:tracePt t="75106" x="5997575" y="3208338"/>
          <p14:tracePt t="75122" x="5997575" y="3216275"/>
          <p14:tracePt t="75142" x="5997575" y="3222625"/>
          <p14:tracePt t="75174" x="6003925" y="3222625"/>
          <p14:tracePt t="75382" x="6011863" y="3222625"/>
          <p14:tracePt t="75390" x="6019800" y="3200400"/>
          <p14:tracePt t="75398" x="6049963" y="3178175"/>
          <p14:tracePt t="75407" x="6080125" y="3140075"/>
          <p14:tracePt t="75423" x="6149975" y="3032125"/>
          <p14:tracePt t="75439" x="6286500" y="2887663"/>
          <p14:tracePt t="75456" x="6392863" y="2759075"/>
          <p14:tracePt t="75472" x="6469063" y="2667000"/>
          <p14:tracePt t="75489" x="6507163" y="2606675"/>
          <p14:tracePt t="75506" x="6507163" y="2560638"/>
          <p14:tracePt t="75522" x="6507163" y="2536825"/>
          <p14:tracePt t="75539" x="6507163" y="2522538"/>
          <p14:tracePt t="75556" x="6507163" y="2514600"/>
          <p14:tracePt t="75572" x="6507163" y="2506663"/>
          <p14:tracePt t="75590" x="6507163" y="2498725"/>
          <p14:tracePt t="75606" x="6507163" y="2484438"/>
          <p14:tracePt t="75622" x="6507163" y="2476500"/>
          <p14:tracePt t="75639" x="6507163" y="2460625"/>
          <p14:tracePt t="75656" x="6507163" y="2438400"/>
          <p14:tracePt t="75672" x="6507163" y="2416175"/>
          <p14:tracePt t="75689" x="6523038" y="2370138"/>
          <p14:tracePt t="75706" x="6530975" y="2346325"/>
          <p14:tracePt t="75722" x="6530975" y="2316163"/>
          <p14:tracePt t="75739" x="6530975" y="2293938"/>
          <p14:tracePt t="75756" x="6530975" y="2286000"/>
          <p14:tracePt t="75773" x="6530975" y="2278063"/>
          <p14:tracePt t="75910" x="6530975" y="2270125"/>
          <p14:tracePt t="75918" x="6537325" y="2270125"/>
          <p14:tracePt t="75927" x="6553200" y="2270125"/>
          <p14:tracePt t="75939" x="6569075" y="2270125"/>
          <p14:tracePt t="75956" x="6599238" y="2270125"/>
          <p14:tracePt t="75973" x="6629400" y="2255838"/>
          <p14:tracePt t="75989" x="6629400" y="2247900"/>
          <p14:tracePt t="76006" x="6629400" y="2209800"/>
          <p14:tracePt t="76023" x="6613525" y="2179638"/>
          <p14:tracePt t="76039" x="6583363" y="2155825"/>
          <p14:tracePt t="76056" x="6561138" y="2149475"/>
          <p14:tracePt t="76073" x="6523038" y="2141538"/>
          <p14:tracePt t="76089" x="6492875" y="2141538"/>
          <p14:tracePt t="76106" x="6438900" y="2141538"/>
          <p14:tracePt t="76123" x="6308725" y="2155825"/>
          <p14:tracePt t="76139" x="6232525" y="2201863"/>
          <p14:tracePt t="76156" x="6180138" y="2293938"/>
          <p14:tracePt t="76159" x="6172200" y="2339975"/>
          <p14:tracePt t="76173" x="6164263" y="2400300"/>
          <p14:tracePt t="76189" x="6164263" y="2438400"/>
          <p14:tracePt t="76206" x="6232525" y="2514600"/>
          <p14:tracePt t="76223" x="6302375" y="2536825"/>
          <p14:tracePt t="76239" x="6392863" y="2536825"/>
          <p14:tracePt t="76256" x="6477000" y="2522538"/>
          <p14:tracePt t="76273" x="6553200" y="2454275"/>
          <p14:tracePt t="76289" x="6591300" y="2354263"/>
          <p14:tracePt t="76306" x="6599238" y="2286000"/>
          <p14:tracePt t="76323" x="6599238" y="2217738"/>
          <p14:tracePt t="76339" x="6575425" y="2187575"/>
          <p14:tracePt t="76356" x="6561138" y="2171700"/>
          <p14:tracePt t="76373" x="6545263" y="2163763"/>
          <p14:tracePt t="76389" x="6537325" y="2163763"/>
          <p14:tracePt t="76414" x="6530975" y="2163763"/>
          <p14:tracePt t="76694" x="6530975" y="2187575"/>
          <p14:tracePt t="76702" x="6530975" y="2209800"/>
          <p14:tracePt t="76710" x="6530975" y="2217738"/>
          <p14:tracePt t="76723" x="6530975" y="2247900"/>
          <p14:tracePt t="76739" x="6530975" y="2293938"/>
          <p14:tracePt t="76756" x="6530975" y="2332038"/>
          <p14:tracePt t="76773" x="6537325" y="2378075"/>
          <p14:tracePt t="76789" x="6545263" y="2400300"/>
          <p14:tracePt t="76806" x="6569075" y="2438400"/>
          <p14:tracePt t="76823" x="6575425" y="2468563"/>
          <p14:tracePt t="76840" x="6599238" y="2492375"/>
          <p14:tracePt t="76856" x="6599238" y="2522538"/>
          <p14:tracePt t="76873" x="6599238" y="2552700"/>
          <p14:tracePt t="76890" x="6599238" y="2606675"/>
          <p14:tracePt t="76906" x="6599238" y="2659063"/>
          <p14:tracePt t="76923" x="6599238" y="2689225"/>
          <p14:tracePt t="76940" x="6599238" y="2713038"/>
          <p14:tracePt t="76956" x="6599238" y="2720975"/>
          <p14:tracePt t="76974" x="6629400" y="2743200"/>
          <p14:tracePt t="76990" x="6651625" y="2751138"/>
          <p14:tracePt t="77006" x="6713538" y="2765425"/>
          <p14:tracePt t="77023" x="6842125" y="2765425"/>
          <p14:tracePt t="77039" x="6926263" y="2765425"/>
          <p14:tracePt t="77056" x="6972300" y="2743200"/>
          <p14:tracePt t="77073" x="6988175" y="2735263"/>
          <p14:tracePt t="77090" x="6988175" y="2727325"/>
          <p14:tracePt t="77126" x="6994525" y="2727325"/>
          <p14:tracePt t="77140" x="7018338" y="2727325"/>
          <p14:tracePt t="77156" x="7064375" y="2743200"/>
          <p14:tracePt t="77159" x="7094538" y="2759075"/>
          <p14:tracePt t="77174" x="7170738" y="2781300"/>
          <p14:tracePt t="77190" x="7285038" y="2811463"/>
          <p14:tracePt t="77207" x="7413625" y="2849563"/>
          <p14:tracePt t="77223" x="7581900" y="2903538"/>
          <p14:tracePt t="77240" x="7734300" y="2925763"/>
          <p14:tracePt t="77257" x="7870825" y="2933700"/>
          <p14:tracePt t="77273" x="7962900" y="2949575"/>
          <p14:tracePt t="77290" x="7970838" y="2949575"/>
          <p14:tracePt t="77323" x="7978775" y="2955925"/>
          <p14:tracePt t="77350" x="7978775" y="2963863"/>
          <p14:tracePt t="77358" x="7978775" y="2979738"/>
          <p14:tracePt t="77374" x="7978775" y="3040063"/>
          <p14:tracePt t="77390" x="7962900" y="3124200"/>
          <p14:tracePt t="77406" x="7947025" y="3184525"/>
          <p14:tracePt t="77423" x="7924800" y="3246438"/>
          <p14:tracePt t="77440" x="7916863" y="3276600"/>
          <p14:tracePt t="77456" x="7916863" y="3298825"/>
          <p14:tracePt t="77558" x="7916863" y="3306763"/>
          <p14:tracePt t="78206" x="7894638" y="3306763"/>
          <p14:tracePt t="78214" x="7832725" y="3298825"/>
          <p14:tracePt t="78223" x="7734300" y="3298825"/>
          <p14:tracePt t="78240" x="7581900" y="3368675"/>
          <p14:tracePt t="78257" x="7505700" y="3413125"/>
          <p14:tracePt t="78273" x="7407275" y="3475038"/>
          <p14:tracePt t="78290" x="7246938" y="3551238"/>
          <p14:tracePt t="78307" x="7040563" y="3641725"/>
          <p14:tracePt t="78323" x="6765925" y="3717925"/>
          <p14:tracePt t="78340" x="6469063" y="3779838"/>
          <p14:tracePt t="78357" x="6088063" y="3810000"/>
          <p14:tracePt t="78374" x="5989638" y="3825875"/>
          <p14:tracePt t="78390" x="5715000" y="3825875"/>
          <p14:tracePt t="78407" x="5562600" y="3825875"/>
          <p14:tracePt t="78423" x="5426075" y="3825875"/>
          <p14:tracePt t="78440" x="5334000" y="3825875"/>
          <p14:tracePt t="78457" x="5273675" y="3825875"/>
          <p14:tracePt t="78473" x="5241925" y="3794125"/>
          <p14:tracePt t="78490" x="5219700" y="3733800"/>
          <p14:tracePt t="78507" x="5219700" y="3657600"/>
          <p14:tracePt t="78523" x="5219700" y="3581400"/>
          <p14:tracePt t="78540" x="5318125" y="3436938"/>
          <p14:tracePt t="78557" x="5722938" y="3146425"/>
          <p14:tracePt t="78574" x="5965825" y="3025775"/>
          <p14:tracePt t="78590" x="6797675" y="2735263"/>
          <p14:tracePt t="78607" x="7383463" y="2628900"/>
          <p14:tracePt t="78624" x="7802563" y="2613025"/>
          <p14:tracePt t="78640" x="8137525" y="2613025"/>
          <p14:tracePt t="78657" x="8397875" y="2613025"/>
          <p14:tracePt t="78674" x="8588375" y="2682875"/>
          <p14:tracePt t="78690" x="8785225" y="2827338"/>
          <p14:tracePt t="78707" x="8975725" y="3116263"/>
          <p14:tracePt t="78724" x="9029700" y="3513138"/>
          <p14:tracePt t="78740" x="9029700" y="4068763"/>
          <p14:tracePt t="78757" x="8556625" y="4922838"/>
          <p14:tracePt t="78773" x="8321675" y="5135563"/>
          <p14:tracePt t="78790" x="7361238" y="5448300"/>
          <p14:tracePt t="78807" x="6743700" y="5448300"/>
          <p14:tracePt t="78824" x="6164263" y="5189538"/>
          <p14:tracePt t="78840" x="5578475" y="4740275"/>
          <p14:tracePt t="78857" x="5121275" y="4244975"/>
          <p14:tracePt t="78874" x="4884738" y="3763963"/>
          <p14:tracePt t="78890" x="4800600" y="3398838"/>
          <p14:tracePt t="78907" x="4846638" y="3140075"/>
          <p14:tracePt t="78924" x="5135563" y="2917825"/>
          <p14:tracePt t="78940" x="5775325" y="2751138"/>
          <p14:tracePt t="78958" x="7200900" y="2705100"/>
          <p14:tracePt t="78974" x="8153400" y="2713038"/>
          <p14:tracePt t="78990" x="8664575" y="2911475"/>
          <p14:tracePt t="79007" x="8785225" y="3132138"/>
          <p14:tracePt t="79024" x="8709025" y="3543300"/>
          <p14:tracePt t="79040" x="8169275" y="4144963"/>
          <p14:tracePt t="79057" x="7116763" y="4656138"/>
          <p14:tracePt t="79074" x="5745163" y="4991100"/>
          <p14:tracePt t="79090" x="4479925" y="5097463"/>
          <p14:tracePt t="79107" x="3597275" y="5089525"/>
          <p14:tracePt t="79124" x="3146425" y="4937125"/>
          <p14:tracePt t="79141" x="3086100" y="4816475"/>
          <p14:tracePt t="79158" x="3390900" y="4549775"/>
          <p14:tracePt t="79174" x="4221163" y="4289425"/>
          <p14:tracePt t="79190" x="5318125" y="4114800"/>
          <p14:tracePt t="79207" x="6408738" y="4076700"/>
          <p14:tracePt t="79224" x="7331075" y="4160838"/>
          <p14:tracePt t="79240" x="7764463" y="4321175"/>
          <p14:tracePt t="79257" x="7802563" y="4479925"/>
          <p14:tracePt t="79274" x="7543800" y="4860925"/>
          <p14:tracePt t="79290" x="6735763" y="5295900"/>
          <p14:tracePt t="79307" x="5654675" y="5676900"/>
          <p14:tracePt t="79324" x="4610100" y="5783263"/>
          <p14:tracePt t="79340" x="3940175" y="5753100"/>
          <p14:tracePt t="79358" x="3673475" y="5600700"/>
          <p14:tracePt t="79374" x="3679825" y="5470525"/>
          <p14:tracePt t="79390" x="4022725" y="5197475"/>
          <p14:tracePt t="79407" x="4930775" y="4953000"/>
          <p14:tracePt t="79424" x="5829300" y="4746625"/>
          <p14:tracePt t="79441" x="6599238" y="4716463"/>
          <p14:tracePt t="79457" x="6926263" y="4716463"/>
          <p14:tracePt t="79474" x="6972300" y="4800600"/>
          <p14:tracePt t="79491" x="6858000" y="5013325"/>
          <p14:tracePt t="79507" x="6118225" y="5456238"/>
          <p14:tracePt t="79524" x="5067300" y="5783263"/>
          <p14:tracePt t="79541" x="3978275" y="5943600"/>
          <p14:tracePt t="79557" x="3116263" y="5997575"/>
          <p14:tracePt t="79574" x="3017838" y="5997575"/>
          <p14:tracePt t="79591" x="3017838" y="5981700"/>
          <p14:tracePt t="79607" x="3094038" y="5883275"/>
          <p14:tracePt t="79624" x="3336925" y="5775325"/>
          <p14:tracePt t="79641" x="3513138" y="5722938"/>
          <p14:tracePt t="79657" x="3649663" y="5676900"/>
          <p14:tracePt t="79674" x="3703638" y="5668963"/>
          <p14:tracePt t="79726" x="3703638" y="5661025"/>
          <p14:tracePt t="84438" x="3711575" y="5661025"/>
          <p14:tracePt t="84446" x="3733800" y="5654675"/>
          <p14:tracePt t="84454" x="3771900" y="5578475"/>
          <p14:tracePt t="84462" x="3802063" y="5546725"/>
          <p14:tracePt t="84476" x="3832225" y="5524500"/>
          <p14:tracePt t="84492" x="3870325" y="5464175"/>
          <p14:tracePt t="84510" x="3940175" y="5394325"/>
          <p14:tracePt t="84526" x="3970338" y="5364163"/>
          <p14:tracePt t="84542" x="4000500" y="5334000"/>
          <p14:tracePt t="84559" x="4016375" y="5318125"/>
          <p14:tracePt t="84576" x="4022725" y="5311775"/>
          <p14:tracePt t="84592" x="4030663" y="5303838"/>
          <p14:tracePt t="84609" x="4030663" y="5295900"/>
          <p14:tracePt t="84626" x="4038600" y="5257800"/>
          <p14:tracePt t="84643" x="4046538" y="5219700"/>
          <p14:tracePt t="84659" x="4060825" y="5165725"/>
          <p14:tracePt t="84676" x="4060825" y="5127625"/>
          <p14:tracePt t="84692" x="4060825" y="5113338"/>
          <p14:tracePt t="84696" x="4060825" y="5097463"/>
          <p14:tracePt t="84709" x="4060825" y="5059363"/>
          <p14:tracePt t="84726" x="4060825" y="5021263"/>
          <p14:tracePt t="84742" x="4060825" y="4999038"/>
          <p14:tracePt t="84759" x="4060825" y="4991100"/>
          <p14:tracePt t="84776" x="4060825" y="4945063"/>
          <p14:tracePt t="84792" x="4060825" y="4922838"/>
          <p14:tracePt t="84809" x="4060825" y="4906963"/>
          <p14:tracePt t="85886" x="4068763" y="4906963"/>
        </p14:tracePtLst>
      </p14:laserTraceLst>
    </p:ext>
  </p:extLs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440" t="32263" r="23354" b="19398"/>
          <a:stretch/>
        </p:blipFill>
        <p:spPr>
          <a:xfrm>
            <a:off x="2513149" y="1837927"/>
            <a:ext cx="6225218" cy="3829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9828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9335"/>
    </mc:Choice>
    <mc:Fallback xmlns="">
      <p:transition advTm="89335"/>
    </mc:Fallback>
  </mc:AlternateContent>
  <p:extLst>
    <p:ext uri="{3A86A75C-4F4B-4683-9AE1-C65F6400EC91}">
      <p14:laserTraceLst xmlns:p14="http://schemas.microsoft.com/office/powerpoint/2010/main">
        <p14:tracePtLst>
          <p14:tracePt t="558" x="4076700" y="4892675"/>
          <p14:tracePt t="566" x="4191000" y="4822825"/>
          <p14:tracePt t="574" x="4343400" y="4762500"/>
          <p14:tracePt t="585" x="4533900" y="4702175"/>
          <p14:tracePt t="602" x="5121275" y="4487863"/>
          <p14:tracePt t="619" x="5722938" y="4297363"/>
          <p14:tracePt t="635" x="6264275" y="4114800"/>
          <p14:tracePt t="652" x="6727825" y="3954463"/>
          <p14:tracePt t="669" x="6934200" y="3825875"/>
          <p14:tracePt t="686" x="6994525" y="3711575"/>
          <p14:tracePt t="702" x="7002463" y="3611563"/>
          <p14:tracePt t="719" x="6972300" y="3535363"/>
          <p14:tracePt t="735" x="6904038" y="3421063"/>
          <p14:tracePt t="752" x="6865938" y="3368675"/>
          <p14:tracePt t="769" x="6858000" y="3352800"/>
          <p14:tracePt t="802" x="6835775" y="3352800"/>
          <p14:tracePt t="819" x="6804025" y="3352800"/>
          <p14:tracePt t="835" x="6759575" y="3390900"/>
          <p14:tracePt t="852" x="6689725" y="3535363"/>
          <p14:tracePt t="869" x="6645275" y="3641725"/>
          <p14:tracePt t="1198" x="6667500" y="3619500"/>
          <p14:tracePt t="1206" x="6667500" y="3565525"/>
          <p14:tracePt t="1214" x="6667500" y="3559175"/>
          <p14:tracePt t="1222" x="6667500" y="3527425"/>
          <p14:tracePt t="1235" x="6667500" y="3489325"/>
          <p14:tracePt t="1252" x="6645275" y="3444875"/>
          <p14:tracePt t="1269" x="6599238" y="3368675"/>
          <p14:tracePt t="1285" x="6569075" y="3330575"/>
          <p14:tracePt t="1288" x="6553200" y="3292475"/>
          <p14:tracePt t="1302" x="6484938" y="3208338"/>
          <p14:tracePt t="1319" x="6384925" y="3116263"/>
          <p14:tracePt t="1336" x="6294438" y="3017838"/>
          <p14:tracePt t="1352" x="6232525" y="2949575"/>
          <p14:tracePt t="1369" x="6202363" y="2895600"/>
          <p14:tracePt t="1386" x="6194425" y="2879725"/>
          <p14:tracePt t="1402" x="6194425" y="2873375"/>
          <p14:tracePt t="1419" x="6194425" y="2857500"/>
          <p14:tracePt t="1436" x="6180138" y="2841625"/>
          <p14:tracePt t="1452" x="6172200" y="2827338"/>
          <p14:tracePt t="1470" x="6164263" y="2811463"/>
          <p14:tracePt t="1485" x="6149975" y="2797175"/>
          <p14:tracePt t="1502" x="6126163" y="2773363"/>
          <p14:tracePt t="1710" x="6118225" y="2773363"/>
          <p14:tracePt t="1718" x="6073775" y="2765425"/>
          <p14:tracePt t="1726" x="6027738" y="2743200"/>
          <p14:tracePt t="1736" x="5973763" y="2727325"/>
          <p14:tracePt t="1752" x="5837238" y="2697163"/>
          <p14:tracePt t="1769" x="5661025" y="2644775"/>
          <p14:tracePt t="1786" x="5448300" y="2606675"/>
          <p14:tracePt t="1802" x="5303838" y="2574925"/>
          <p14:tracePt t="1819" x="5189538" y="2560638"/>
          <p14:tracePt t="1836" x="5159375" y="2552700"/>
          <p14:tracePt t="1852" x="5151438" y="2544763"/>
          <p14:tracePt t="1958" x="5151438" y="2536825"/>
          <p14:tracePt t="1966" x="5151438" y="2530475"/>
          <p14:tracePt t="1974" x="5151438" y="2522538"/>
          <p14:tracePt t="1986" x="5151438" y="2506663"/>
          <p14:tracePt t="2002" x="5159375" y="2468563"/>
          <p14:tracePt t="2019" x="5159375" y="2446338"/>
          <p14:tracePt t="2036" x="5159375" y="2422525"/>
          <p14:tracePt t="2052" x="5173663" y="2416175"/>
          <p14:tracePt t="2110" x="5181600" y="2416175"/>
          <p14:tracePt t="2118" x="5197475" y="2416175"/>
          <p14:tracePt t="2126" x="5241925" y="2438400"/>
          <p14:tracePt t="2136" x="5273675" y="2484438"/>
          <p14:tracePt t="2152" x="5356225" y="2590800"/>
          <p14:tracePt t="2169" x="5440363" y="2674938"/>
          <p14:tracePt t="2186" x="5532438" y="2743200"/>
          <p14:tracePt t="2202" x="5570538" y="2765425"/>
          <p14:tracePt t="2254" x="5578475" y="2751138"/>
          <p14:tracePt t="2262" x="5578475" y="2713038"/>
          <p14:tracePt t="2271" x="5578475" y="2689225"/>
          <p14:tracePt t="2286" x="5578475" y="2636838"/>
          <p14:tracePt t="2302" x="5570538" y="2568575"/>
          <p14:tracePt t="2319" x="5540375" y="2536825"/>
          <p14:tracePt t="2336" x="5540375" y="2522538"/>
          <p14:tracePt t="2353" x="5540375" y="2514600"/>
          <p14:tracePt t="2438" x="5546725" y="2522538"/>
          <p14:tracePt t="2446" x="5562600" y="2522538"/>
          <p14:tracePt t="2454" x="5592763" y="2530475"/>
          <p14:tracePt t="2470" x="5661025" y="2552700"/>
          <p14:tracePt t="2486" x="5821363" y="2552700"/>
          <p14:tracePt t="2503" x="5935663" y="2552700"/>
          <p14:tracePt t="2519" x="6049963" y="2544763"/>
          <p14:tracePt t="2536" x="6111875" y="2522538"/>
          <p14:tracePt t="2553" x="6142038" y="2514600"/>
          <p14:tracePt t="2569" x="6149975" y="2492375"/>
          <p14:tracePt t="2586" x="6164263" y="2460625"/>
          <p14:tracePt t="2603" x="6164263" y="2446338"/>
          <p14:tracePt t="2619" x="6172200" y="2438400"/>
          <p14:tracePt t="2636" x="6180138" y="2430463"/>
          <p14:tracePt t="2653" x="6188075" y="2416175"/>
          <p14:tracePt t="2670" x="6210300" y="2400300"/>
          <p14:tracePt t="2686" x="6256338" y="2378075"/>
          <p14:tracePt t="2703" x="6324600" y="2362200"/>
          <p14:tracePt t="2719" x="6384925" y="2324100"/>
          <p14:tracePt t="2736" x="6408738" y="2308225"/>
          <p14:tracePt t="2753" x="6423025" y="2293938"/>
          <p14:tracePt t="2769" x="6438900" y="2278063"/>
          <p14:tracePt t="2806" x="6438900" y="2270125"/>
          <p14:tracePt t="2862" x="6438900" y="2263775"/>
          <p14:tracePt t="2950" x="6438900" y="2270125"/>
          <p14:tracePt t="2958" x="6438900" y="2308225"/>
          <p14:tracePt t="2969" x="6438900" y="2316163"/>
          <p14:tracePt t="2986" x="6438900" y="2332038"/>
          <p14:tracePt t="3003" x="6438900" y="2339975"/>
          <p14:tracePt t="3062" x="6423025" y="2339975"/>
          <p14:tracePt t="3070" x="6416675" y="2339975"/>
          <p14:tracePt t="3078" x="6408738" y="2339975"/>
          <p14:tracePt t="3278" x="6400800" y="2332038"/>
          <p14:tracePt t="3406" x="6400800" y="2324100"/>
          <p14:tracePt t="3454" x="6400800" y="2316163"/>
          <p14:tracePt t="3471" x="6400800" y="2308225"/>
          <p14:tracePt t="3486" x="6400800" y="2301875"/>
          <p14:tracePt t="3494" x="6400800" y="2293938"/>
          <p14:tracePt t="3510" x="6400800" y="2286000"/>
          <p14:tracePt t="3534" x="6400800" y="2278063"/>
          <p14:tracePt t="3542" x="6416675" y="2270125"/>
          <p14:tracePt t="3566" x="6416675" y="2263775"/>
          <p14:tracePt t="3630" x="6423025" y="2263775"/>
          <p14:tracePt t="4486" x="6423025" y="2255838"/>
          <p14:tracePt t="4510" x="6423025" y="2247900"/>
          <p14:tracePt t="4798" x="6416675" y="2270125"/>
          <p14:tracePt t="4806" x="6408738" y="2301875"/>
          <p14:tracePt t="4814" x="6392863" y="2339975"/>
          <p14:tracePt t="4822" x="6378575" y="2378075"/>
          <p14:tracePt t="4837" x="6340475" y="2506663"/>
          <p14:tracePt t="4853" x="6324600" y="2590800"/>
          <p14:tracePt t="4870" x="6294438" y="2759075"/>
          <p14:tracePt t="4887" x="6264275" y="2841625"/>
          <p14:tracePt t="4904" x="6256338" y="2879725"/>
          <p14:tracePt t="4920" x="6240463" y="2903538"/>
          <p14:tracePt t="5014" x="6232525" y="2903538"/>
          <p14:tracePt t="5183" x="6232525" y="2895600"/>
          <p14:tracePt t="5230" x="6232525" y="2887663"/>
          <p14:tracePt t="5238" x="6232525" y="2879725"/>
          <p14:tracePt t="5246" x="6240463" y="2873375"/>
          <p14:tracePt t="5262" x="6248400" y="2849563"/>
          <p14:tracePt t="5278" x="6248400" y="2835275"/>
          <p14:tracePt t="5287" x="6248400" y="2827338"/>
          <p14:tracePt t="5304" x="6264275" y="2803525"/>
          <p14:tracePt t="5320" x="6264275" y="2797175"/>
          <p14:tracePt t="5337" x="6270625" y="2781300"/>
          <p14:tracePt t="6166" x="6278563" y="2765425"/>
          <p14:tracePt t="6182" x="6286500" y="2765425"/>
          <p14:tracePt t="6190" x="6308725" y="2765425"/>
          <p14:tracePt t="6198" x="6324600" y="2765425"/>
          <p14:tracePt t="6206" x="6346825" y="2759075"/>
          <p14:tracePt t="6221" x="6354763" y="2751138"/>
          <p14:tracePt t="6238" x="6400800" y="2751138"/>
          <p14:tracePt t="6254" x="6408738" y="2751138"/>
          <p14:tracePt t="6374" x="6416675" y="2751138"/>
          <p14:tracePt t="6510" x="6423025" y="2751138"/>
          <p14:tracePt t="6518" x="6438900" y="2751138"/>
          <p14:tracePt t="6526" x="6446838" y="2751138"/>
          <p14:tracePt t="6537" x="6454775" y="2751138"/>
          <p14:tracePt t="6554" x="6499225" y="2751138"/>
          <p14:tracePt t="6571" x="6530975" y="2751138"/>
          <p14:tracePt t="6870" x="6537325" y="2743200"/>
          <p14:tracePt t="8118" x="6530975" y="2743200"/>
          <p14:tracePt t="8126" x="6523038" y="2743200"/>
          <p14:tracePt t="8138" x="6515100" y="2743200"/>
          <p14:tracePt t="8155" x="6484938" y="2743200"/>
          <p14:tracePt t="8171" x="6461125" y="2743200"/>
          <p14:tracePt t="8188" x="6423025" y="2759075"/>
          <p14:tracePt t="8205" x="6370638" y="2797175"/>
          <p14:tracePt t="8221" x="6340475" y="2827338"/>
          <p14:tracePt t="8238" x="6248400" y="2903538"/>
          <p14:tracePt t="8255" x="6149975" y="2979738"/>
          <p14:tracePt t="8271" x="6035675" y="3048000"/>
          <p14:tracePt t="8288" x="5905500" y="3124200"/>
          <p14:tracePt t="8305" x="5791200" y="3170238"/>
          <p14:tracePt t="8321" x="5730875" y="3192463"/>
          <p14:tracePt t="8338" x="5715000" y="3192463"/>
          <p14:tracePt t="8414" x="5707063" y="3192463"/>
          <p14:tracePt t="8423" x="5699125" y="3192463"/>
          <p14:tracePt t="8446" x="5692775" y="3192463"/>
          <p14:tracePt t="8950" x="5699125" y="3162300"/>
          <p14:tracePt t="8958" x="5745163" y="3124200"/>
          <p14:tracePt t="8966" x="5807075" y="3078163"/>
          <p14:tracePt t="8974" x="5875338" y="3032125"/>
          <p14:tracePt t="8988" x="5951538" y="2994025"/>
          <p14:tracePt t="9005" x="6088063" y="2911475"/>
          <p14:tracePt t="9022" x="6126163" y="2879725"/>
          <p14:tracePt t="9038" x="6142038" y="2865438"/>
          <p14:tracePt t="9055" x="6156325" y="2841625"/>
          <p14:tracePt t="9072" x="6164263" y="2827338"/>
          <p14:tracePt t="9088" x="6164263" y="2819400"/>
          <p14:tracePt t="9105" x="6180138" y="2803525"/>
          <p14:tracePt t="9122" x="6180138" y="2789238"/>
          <p14:tracePt t="9138" x="6194425" y="2773363"/>
          <p14:tracePt t="9155" x="6210300" y="2759075"/>
          <p14:tracePt t="9172" x="6240463" y="2743200"/>
          <p14:tracePt t="9188" x="6270625" y="2727325"/>
          <p14:tracePt t="9206" x="6294438" y="2727325"/>
          <p14:tracePt t="9222" x="6316663" y="2713038"/>
          <p14:tracePt t="9239" x="6346825" y="2705100"/>
          <p14:tracePt t="9255" x="6362700" y="2682875"/>
          <p14:tracePt t="9272" x="6370638" y="2674938"/>
          <p14:tracePt t="9288" x="6378575" y="2674938"/>
          <p14:tracePt t="9574" x="6378575" y="2727325"/>
          <p14:tracePt t="9582" x="6378575" y="2803525"/>
          <p14:tracePt t="9590" x="6370638" y="2895600"/>
          <p14:tracePt t="9606" x="6370638" y="3140075"/>
          <p14:tracePt t="9622" x="6370638" y="3436938"/>
          <p14:tracePt t="9638" x="6370638" y="3619500"/>
          <p14:tracePt t="9655" x="6370638" y="3711575"/>
          <p14:tracePt t="9672" x="6370638" y="3725863"/>
          <p14:tracePt t="9878" x="6362700" y="3749675"/>
          <p14:tracePt t="9886" x="6354763" y="3756025"/>
          <p14:tracePt t="9902" x="6354763" y="3763963"/>
          <p14:tracePt t="10094" x="6354763" y="3779838"/>
          <p14:tracePt t="14198" x="6354763" y="3771900"/>
          <p14:tracePt t="14206" x="6346825" y="3756025"/>
          <p14:tracePt t="14214" x="6324600" y="3717925"/>
          <p14:tracePt t="14224" x="6308725" y="3679825"/>
          <p14:tracePt t="14240" x="6270625" y="3581400"/>
          <p14:tracePt t="14257" x="6240463" y="3475038"/>
          <p14:tracePt t="14274" x="6232525" y="3368675"/>
          <p14:tracePt t="14290" x="6210300" y="3260725"/>
          <p14:tracePt t="14307" x="6210300" y="3170238"/>
          <p14:tracePt t="14324" x="6210300" y="3078163"/>
          <p14:tracePt t="14340" x="6210300" y="2955925"/>
          <p14:tracePt t="14358" x="6210300" y="2751138"/>
          <p14:tracePt t="14374" x="6210300" y="2689225"/>
          <p14:tracePt t="14390" x="6210300" y="2644775"/>
          <p14:tracePt t="14407" x="6218238" y="2613025"/>
          <p14:tracePt t="14424" x="6226175" y="2606675"/>
          <p14:tracePt t="14440" x="6232525" y="2598738"/>
          <p14:tracePt t="14474" x="6232525" y="2590800"/>
          <p14:tracePt t="14490" x="6240463" y="2582863"/>
          <p14:tracePt t="14507" x="6248400" y="2574925"/>
          <p14:tracePt t="14524" x="6264275" y="2560638"/>
          <p14:tracePt t="14540" x="6270625" y="2536825"/>
          <p14:tracePt t="14557" x="6294438" y="2484438"/>
          <p14:tracePt t="14574" x="6294438" y="2454275"/>
          <p14:tracePt t="14590" x="6302375" y="2430463"/>
          <p14:tracePt t="14607" x="6302375" y="2408238"/>
          <p14:tracePt t="14624" x="6308725" y="2392363"/>
          <p14:tracePt t="15103" x="6294438" y="2392363"/>
          <p14:tracePt t="15110" x="6286500" y="2400300"/>
          <p14:tracePt t="15118" x="6278563" y="2416175"/>
          <p14:tracePt t="15126" x="6264275" y="2430463"/>
          <p14:tracePt t="15141" x="6248400" y="2468563"/>
          <p14:tracePt t="15158" x="6188075" y="2560638"/>
          <p14:tracePt t="15174" x="6142038" y="2644775"/>
          <p14:tracePt t="15191" x="6080125" y="2743200"/>
          <p14:tracePt t="15207" x="6049963" y="2811463"/>
          <p14:tracePt t="15224" x="6042025" y="2841625"/>
          <p14:tracePt t="15241" x="6042025" y="2849563"/>
          <p14:tracePt t="15257" x="6042025" y="2857500"/>
          <p14:tracePt t="15274" x="6057900" y="2873375"/>
          <p14:tracePt t="15291" x="6096000" y="2879725"/>
          <p14:tracePt t="15307" x="6164263" y="2879725"/>
          <p14:tracePt t="15324" x="6218238" y="2887663"/>
          <p14:tracePt t="15341" x="6256338" y="2887663"/>
          <p14:tracePt t="15357" x="6278563" y="2887663"/>
          <p14:tracePt t="15391" x="6286500" y="2887663"/>
          <p14:tracePt t="15407" x="6294438" y="2873375"/>
          <p14:tracePt t="15424" x="6302375" y="2873375"/>
          <p14:tracePt t="15441" x="6308725" y="2849563"/>
          <p14:tracePt t="15457" x="6308725" y="2841625"/>
          <p14:tracePt t="15474" x="6308725" y="2811463"/>
          <p14:tracePt t="15491" x="6324600" y="2789238"/>
          <p14:tracePt t="15507" x="6346825" y="2765425"/>
          <p14:tracePt t="15524" x="6362700" y="2743200"/>
          <p14:tracePt t="15541" x="6378575" y="2735263"/>
          <p14:tracePt t="15678" x="6362700" y="2735263"/>
          <p14:tracePt t="15686" x="6324600" y="2743200"/>
          <p14:tracePt t="15694" x="6278563" y="2773363"/>
          <p14:tracePt t="15707" x="6202363" y="2819400"/>
          <p14:tracePt t="15724" x="6042025" y="2925763"/>
          <p14:tracePt t="15741" x="5775325" y="3055938"/>
          <p14:tracePt t="15757" x="5684838" y="3086100"/>
          <p14:tracePt t="15774" x="5464175" y="3178175"/>
          <p14:tracePt t="15791" x="5334000" y="3208338"/>
          <p14:tracePt t="15807" x="5249863" y="3216275"/>
          <p14:tracePt t="15824" x="5203825" y="3222625"/>
          <p14:tracePt t="15841" x="5197475" y="3222625"/>
          <p14:tracePt t="15886" x="5189538" y="3230563"/>
          <p14:tracePt t="15894" x="5173663" y="3230563"/>
          <p14:tracePt t="15907" x="5165725" y="3230563"/>
          <p14:tracePt t="15924" x="5105400" y="3246438"/>
          <p14:tracePt t="15941" x="4930775" y="3276600"/>
          <p14:tracePt t="15958" x="4816475" y="3298825"/>
          <p14:tracePt t="15974" x="4762500" y="3322638"/>
          <p14:tracePt t="15991" x="4754563" y="3330575"/>
          <p14:tracePt t="16078" x="4770438" y="3330575"/>
          <p14:tracePt t="16102" x="4778375" y="3322638"/>
          <p14:tracePt t="16126" x="4792663" y="3322638"/>
          <p14:tracePt t="16174" x="4792663" y="3314700"/>
          <p14:tracePt t="16190" x="4808538" y="3306763"/>
          <p14:tracePt t="16198" x="4816475" y="3306763"/>
          <p14:tracePt t="16207" x="4816475" y="3298825"/>
          <p14:tracePt t="16224" x="4822825" y="3298825"/>
          <p14:tracePt t="16241" x="4830763" y="3292475"/>
          <p14:tracePt t="16258" x="4846638" y="3276600"/>
          <p14:tracePt t="16274" x="4868863" y="3268663"/>
          <p14:tracePt t="16291" x="4930775" y="3268663"/>
          <p14:tracePt t="16308" x="5151438" y="3268663"/>
          <p14:tracePt t="16324" x="5661025" y="3268663"/>
          <p14:tracePt t="16341" x="6697663" y="3268663"/>
          <p14:tracePt t="16358" x="7170738" y="3268663"/>
          <p14:tracePt t="16374" x="7345363" y="3268663"/>
          <p14:tracePt t="16391" x="7361238" y="3260725"/>
          <p14:tracePt t="16408" x="7361238" y="3230563"/>
          <p14:tracePt t="16424" x="7323138" y="3154363"/>
          <p14:tracePt t="16441" x="7261225" y="3086100"/>
          <p14:tracePt t="16458" x="7200900" y="3001963"/>
          <p14:tracePt t="16474" x="7132638" y="2911475"/>
          <p14:tracePt t="16491" x="7070725" y="2789238"/>
          <p14:tracePt t="16508" x="7010400" y="2682875"/>
          <p14:tracePt t="16525" x="6964363" y="2476500"/>
          <p14:tracePt t="16541" x="6950075" y="2354263"/>
          <p14:tracePt t="16558" x="6942138" y="2270125"/>
          <p14:tracePt t="16574" x="6934200" y="2225675"/>
          <p14:tracePt t="16591" x="6926263" y="2193925"/>
          <p14:tracePt t="16608" x="6896100" y="2171700"/>
          <p14:tracePt t="16624" x="6858000" y="2149475"/>
          <p14:tracePt t="16641" x="6797675" y="2133600"/>
          <p14:tracePt t="16658" x="6683375" y="2103438"/>
          <p14:tracePt t="16674" x="6545263" y="2087563"/>
          <p14:tracePt t="16691" x="6400800" y="2065338"/>
          <p14:tracePt t="16708" x="6346825" y="2057400"/>
          <p14:tracePt t="16724" x="6340475" y="2057400"/>
          <p14:tracePt t="16846" x="6340475" y="2065338"/>
          <p14:tracePt t="16854" x="6340475" y="2087563"/>
          <p14:tracePt t="16862" x="6340475" y="2111375"/>
          <p14:tracePt t="16874" x="6332538" y="2125663"/>
          <p14:tracePt t="16891" x="6324600" y="2225675"/>
          <p14:tracePt t="16908" x="6278563" y="2346325"/>
          <p14:tracePt t="16925" x="6256338" y="2498725"/>
          <p14:tracePt t="16941" x="6248400" y="2582863"/>
          <p14:tracePt t="16958" x="6248400" y="2651125"/>
          <p14:tracePt t="16974" x="6226175" y="2727325"/>
          <p14:tracePt t="16991" x="6202363" y="2773363"/>
          <p14:tracePt t="17008" x="6172200" y="2819400"/>
          <p14:tracePt t="17025" x="6149975" y="2857500"/>
          <p14:tracePt t="17041" x="6118225" y="2895600"/>
          <p14:tracePt t="17058" x="6096000" y="2933700"/>
          <p14:tracePt t="17075" x="6065838" y="2963863"/>
          <p14:tracePt t="17091" x="6049963" y="2979738"/>
          <p14:tracePt t="17108" x="6042025" y="2979738"/>
          <p14:tracePt t="17125" x="6042025" y="2987675"/>
          <p14:tracePt t="17142" x="6019800" y="3017838"/>
          <p14:tracePt t="17158" x="6011863" y="3032125"/>
          <p14:tracePt t="17175" x="5989638" y="3070225"/>
          <p14:tracePt t="17191" x="5981700" y="3101975"/>
          <p14:tracePt t="17208" x="5965825" y="3116263"/>
          <p14:tracePt t="17225" x="5965825" y="3124200"/>
          <p14:tracePt t="17241" x="5965825" y="3132138"/>
          <p14:tracePt t="17258" x="5965825" y="3140075"/>
          <p14:tracePt t="17275" x="5965825" y="3146425"/>
          <p14:tracePt t="17291" x="5965825" y="3162300"/>
          <p14:tracePt t="17308" x="5965825" y="3170238"/>
          <p14:tracePt t="17558" x="5965825" y="3178175"/>
          <p14:tracePt t="17567" x="5965825" y="3184525"/>
          <p14:tracePt t="17575" x="5965825" y="3192463"/>
          <p14:tracePt t="17591" x="5965825" y="3200400"/>
          <p14:tracePt t="17608" x="5965825" y="3216275"/>
          <p14:tracePt t="17625" x="5965825" y="3222625"/>
          <p14:tracePt t="17641" x="5965825" y="3238500"/>
          <p14:tracePt t="17677" x="5973763" y="3246438"/>
          <p14:tracePt t="18110" x="5989638" y="3246438"/>
          <p14:tracePt t="18126" x="5997575" y="3246438"/>
          <p14:tracePt t="18142" x="6011863" y="3246438"/>
          <p14:tracePt t="18150" x="6019800" y="3254375"/>
          <p14:tracePt t="18166" x="6035675" y="3254375"/>
          <p14:tracePt t="18182" x="6042025" y="3254375"/>
          <p14:tracePt t="18390" x="6049963" y="3254375"/>
          <p14:tracePt t="20294" x="6049963" y="3238500"/>
          <p14:tracePt t="20302" x="6049963" y="3170238"/>
          <p14:tracePt t="20310" x="6080125" y="3094038"/>
          <p14:tracePt t="20326" x="6118225" y="3017838"/>
          <p14:tracePt t="20342" x="6188075" y="2873375"/>
          <p14:tracePt t="20359" x="6210300" y="2781300"/>
          <p14:tracePt t="20376" x="6232525" y="2674938"/>
          <p14:tracePt t="20392" x="6240463" y="2590800"/>
          <p14:tracePt t="20409" x="6240463" y="2506663"/>
          <p14:tracePt t="20426" x="6264275" y="2430463"/>
          <p14:tracePt t="20443" x="6264275" y="2370138"/>
          <p14:tracePt t="20459" x="6278563" y="2316163"/>
          <p14:tracePt t="20462" x="6278563" y="2293938"/>
          <p14:tracePt t="20476" x="6286500" y="2270125"/>
          <p14:tracePt t="20492" x="6294438" y="2239963"/>
          <p14:tracePt t="20509" x="6302375" y="2217738"/>
          <p14:tracePt t="20526" x="6308725" y="2209800"/>
          <p14:tracePt t="20734" x="6308725" y="2247900"/>
          <p14:tracePt t="20742" x="6308725" y="2308225"/>
          <p14:tracePt t="20750" x="6308725" y="2378075"/>
          <p14:tracePt t="20759" x="6308725" y="2468563"/>
          <p14:tracePt t="20776" x="6308725" y="2628900"/>
          <p14:tracePt t="20793" x="6308725" y="2751138"/>
          <p14:tracePt t="20809" x="6332538" y="2835275"/>
          <p14:tracePt t="20826" x="6346825" y="2933700"/>
          <p14:tracePt t="20843" x="6354763" y="3001963"/>
          <p14:tracePt t="20859" x="6362700" y="3055938"/>
          <p14:tracePt t="20876" x="6362700" y="3094038"/>
          <p14:tracePt t="20893" x="6362700" y="3140075"/>
          <p14:tracePt t="20909" x="6362700" y="3170238"/>
          <p14:tracePt t="20926" x="6362700" y="3230563"/>
          <p14:tracePt t="20943" x="6362700" y="3268663"/>
          <p14:tracePt t="20959" x="6362700" y="3292475"/>
          <p14:tracePt t="20976" x="6362700" y="3314700"/>
          <p14:tracePt t="20993" x="6362700" y="3322638"/>
          <p14:tracePt t="21009" x="6362700" y="3336925"/>
          <p14:tracePt t="21043" x="6362700" y="3344863"/>
          <p14:tracePt t="21070" x="6370638" y="3352800"/>
          <p14:tracePt t="21142" x="6384925" y="3360738"/>
          <p14:tracePt t="21174" x="6392863" y="3360738"/>
          <p14:tracePt t="21238" x="6408738" y="3360738"/>
          <p14:tracePt t="21254" x="6416675" y="3352800"/>
          <p14:tracePt t="21358" x="6416675" y="3344863"/>
          <p14:tracePt t="21366" x="6430963" y="3330575"/>
          <p14:tracePt t="21391" x="6438900" y="3322638"/>
          <p14:tracePt t="21502" x="6438900" y="3314700"/>
          <p14:tracePt t="21511" x="6416675" y="3306763"/>
          <p14:tracePt t="21518" x="6392863" y="3298825"/>
          <p14:tracePt t="21590" x="6408738" y="3298825"/>
          <p14:tracePt t="21598" x="6423025" y="3298825"/>
          <p14:tracePt t="21609" x="6430963" y="3298825"/>
          <p14:tracePt t="22054" x="6430963" y="3268663"/>
          <p14:tracePt t="22062" x="6430963" y="3216275"/>
          <p14:tracePt t="22070" x="6430963" y="3146425"/>
          <p14:tracePt t="22078" x="6430963" y="3086100"/>
          <p14:tracePt t="22093" x="6423025" y="2949575"/>
          <p14:tracePt t="22110" x="6384925" y="2811463"/>
          <p14:tracePt t="22126" x="6362700" y="2705100"/>
          <p14:tracePt t="22143" x="6340475" y="2644775"/>
          <p14:tracePt t="22160" x="6340475" y="2620963"/>
          <p14:tracePt t="22176" x="6340475" y="2606675"/>
          <p14:tracePt t="22193" x="6340475" y="2582863"/>
          <p14:tracePt t="22210" x="6340475" y="2560638"/>
          <p14:tracePt t="22226" x="6340475" y="2544763"/>
          <p14:tracePt t="22243" x="6340475" y="2506663"/>
          <p14:tracePt t="22260" x="6340475" y="2492375"/>
          <p14:tracePt t="22276" x="6340475" y="2468563"/>
          <p14:tracePt t="22293" x="6340475" y="2454275"/>
          <p14:tracePt t="22310" x="6340475" y="2446338"/>
          <p14:tracePt t="22326" x="6340475" y="2438400"/>
          <p14:tracePt t="22343" x="6340475" y="2422525"/>
          <p14:tracePt t="22360" x="6340475" y="2392363"/>
          <p14:tracePt t="22376" x="6346825" y="2362200"/>
          <p14:tracePt t="22393" x="6346825" y="2339975"/>
          <p14:tracePt t="22410" x="6354763" y="2316163"/>
          <p14:tracePt t="22426" x="6362700" y="2293938"/>
          <p14:tracePt t="22478" x="6362700" y="2286000"/>
          <p14:tracePt t="22710" x="6362700" y="2308225"/>
          <p14:tracePt t="22718" x="6362700" y="2339975"/>
          <p14:tracePt t="22726" x="6362700" y="2384425"/>
          <p14:tracePt t="22743" x="6362700" y="2514600"/>
          <p14:tracePt t="22760" x="6378575" y="2705100"/>
          <p14:tracePt t="22777" x="6438900" y="2933700"/>
          <p14:tracePt t="22793" x="6515100" y="3094038"/>
          <p14:tracePt t="22810" x="6545263" y="3178175"/>
          <p14:tracePt t="22827" x="6569075" y="3200400"/>
          <p14:tracePt t="22902" x="6569075" y="3208338"/>
          <p14:tracePt t="22910" x="6569075" y="3222625"/>
          <p14:tracePt t="22918" x="6575425" y="3222625"/>
          <p14:tracePt t="22927" x="6575425" y="3230563"/>
          <p14:tracePt t="22943" x="6591300" y="3254375"/>
          <p14:tracePt t="22960" x="6607175" y="3284538"/>
          <p14:tracePt t="22977" x="6613525" y="3306763"/>
          <p14:tracePt t="22993" x="6637338" y="3330575"/>
          <p14:tracePt t="23010" x="6659563" y="3368675"/>
          <p14:tracePt t="23094" x="6667500" y="3368675"/>
          <p14:tracePt t="23102" x="6675438" y="3368675"/>
          <p14:tracePt t="23126" x="6683375" y="3368675"/>
          <p14:tracePt t="23398" x="6683375" y="3352800"/>
          <p14:tracePt t="23406" x="6683375" y="3306763"/>
          <p14:tracePt t="23414" x="6683375" y="3268663"/>
          <p14:tracePt t="23427" x="6683375" y="3238500"/>
          <p14:tracePt t="23444" x="6675438" y="3154363"/>
          <p14:tracePt t="23460" x="6637338" y="3017838"/>
          <p14:tracePt t="23477" x="6575425" y="2849563"/>
          <p14:tracePt t="23493" x="6537325" y="2781300"/>
          <p14:tracePt t="23510" x="6523038" y="2751138"/>
          <p14:tracePt t="23527" x="6515100" y="2735263"/>
          <p14:tracePt t="23560" x="6507163" y="2727325"/>
          <p14:tracePt t="23577" x="6484938" y="2727325"/>
          <p14:tracePt t="23594" x="6469063" y="2720975"/>
          <p14:tracePt t="23610" x="6454775" y="2720975"/>
          <p14:tracePt t="23627" x="6446838" y="2720975"/>
          <p14:tracePt t="23644" x="6438900" y="2720975"/>
          <p14:tracePt t="23677" x="6416675" y="2697163"/>
          <p14:tracePt t="23694" x="6400800" y="2674938"/>
          <p14:tracePt t="23710" x="6378575" y="2659063"/>
          <p14:tracePt t="23727" x="6370638" y="2651125"/>
          <p14:tracePt t="23744" x="6362700" y="2651125"/>
          <p14:tracePt t="23777" x="6354763" y="2651125"/>
          <p14:tracePt t="23794" x="6332538" y="2651125"/>
          <p14:tracePt t="23810" x="6308725" y="2659063"/>
          <p14:tracePt t="23827" x="6302375" y="2667000"/>
          <p14:tracePt t="23844" x="6302375" y="2682875"/>
          <p14:tracePt t="23860" x="6294438" y="2697163"/>
          <p14:tracePt t="23877" x="6294438" y="2705100"/>
          <p14:tracePt t="23894" x="6308725" y="2727325"/>
          <p14:tracePt t="23910" x="6378575" y="2751138"/>
          <p14:tracePt t="23927" x="6484938" y="2773363"/>
          <p14:tracePt t="23944" x="6645275" y="2819400"/>
          <p14:tracePt t="23960" x="6896100" y="2849563"/>
          <p14:tracePt t="23977" x="7200900" y="2887663"/>
          <p14:tracePt t="23994" x="7467600" y="2917825"/>
          <p14:tracePt t="24010" x="7642225" y="2941638"/>
          <p14:tracePt t="24027" x="7704138" y="2949575"/>
          <p14:tracePt t="24044" x="7726363" y="2949575"/>
          <p14:tracePt t="24062" x="7734300" y="2955925"/>
          <p14:tracePt t="24078" x="7734300" y="2963863"/>
          <p14:tracePt t="24094" x="7772400" y="3009900"/>
          <p14:tracePt t="24110" x="7802563" y="3086100"/>
          <p14:tracePt t="24127" x="7832725" y="3184525"/>
          <p14:tracePt t="24144" x="7856538" y="3292475"/>
          <p14:tracePt t="24160" x="7856538" y="3352800"/>
          <p14:tracePt t="24177" x="7856538" y="3398838"/>
          <p14:tracePt t="24194" x="7840663" y="3429000"/>
          <p14:tracePt t="24211" x="7826375" y="3436938"/>
          <p14:tracePt t="24227" x="7780338" y="3436938"/>
          <p14:tracePt t="24244" x="7712075" y="3436938"/>
          <p14:tracePt t="24261" x="7620000" y="3398838"/>
          <p14:tracePt t="24277" x="7535863" y="3360738"/>
          <p14:tracePt t="24294" x="7513638" y="3352800"/>
          <p14:tracePt t="24342" x="7489825" y="3352800"/>
          <p14:tracePt t="24350" x="7459663" y="3352800"/>
          <p14:tracePt t="24361" x="7429500" y="3352800"/>
          <p14:tracePt t="24377" x="7337425" y="3352800"/>
          <p14:tracePt t="24394" x="7246938" y="3352800"/>
          <p14:tracePt t="24411" x="7178675" y="3352800"/>
          <p14:tracePt t="24427" x="7154863" y="3336925"/>
          <p14:tracePt t="24462" x="7154863" y="3330575"/>
          <p14:tracePt t="24477" x="7154863" y="3322638"/>
          <p14:tracePt t="24494" x="7162800" y="3284538"/>
          <p14:tracePt t="24511" x="7200900" y="3268663"/>
          <p14:tracePt t="24527" x="7277100" y="3268663"/>
          <p14:tracePt t="24544" x="7383463" y="3268663"/>
          <p14:tracePt t="24561" x="7475538" y="3268663"/>
          <p14:tracePt t="24577" x="7559675" y="3254375"/>
          <p14:tracePt t="24594" x="7612063" y="3254375"/>
          <p14:tracePt t="24611" x="7635875" y="3246438"/>
          <p14:tracePt t="24627" x="7658100" y="3246438"/>
          <p14:tracePt t="24644" x="7680325" y="3246438"/>
          <p14:tracePt t="24661" x="7734300" y="3246438"/>
          <p14:tracePt t="24677" x="7750175" y="3246438"/>
          <p14:tracePt t="24742" x="7756525" y="3246438"/>
          <p14:tracePt t="24758" x="7772400" y="3246438"/>
          <p14:tracePt t="25022" x="7780338" y="3246438"/>
          <p14:tracePt t="25030" x="7780338" y="3254375"/>
          <p14:tracePt t="25038" x="7780338" y="3260725"/>
          <p14:tracePt t="25046" x="7780338" y="3268663"/>
          <p14:tracePt t="25061" x="7780338" y="3292475"/>
          <p14:tracePt t="25077" x="7780338" y="3298825"/>
          <p14:tracePt t="25094" x="7780338" y="3322638"/>
          <p14:tracePt t="25111" x="7772400" y="3330575"/>
          <p14:tracePt t="25128" x="7772400" y="3336925"/>
          <p14:tracePt t="25144" x="7756525" y="3336925"/>
          <p14:tracePt t="25161" x="7718425" y="3336925"/>
          <p14:tracePt t="25178" x="7680325" y="3336925"/>
          <p14:tracePt t="25194" x="7635875" y="3336925"/>
          <p14:tracePt t="25211" x="7559675" y="3314700"/>
          <p14:tracePt t="25228" x="7521575" y="3306763"/>
          <p14:tracePt t="25244" x="7489825" y="3284538"/>
          <p14:tracePt t="25374" x="7483475" y="3268663"/>
          <p14:tracePt t="25398" x="7475538" y="3260725"/>
          <p14:tracePt t="25454" x="7467600" y="3260725"/>
          <p14:tracePt t="25478" x="7459663" y="3260725"/>
          <p14:tracePt t="25510" x="7459663" y="3268663"/>
          <p14:tracePt t="25518" x="7459663" y="3276600"/>
          <p14:tracePt t="25528" x="7475538" y="3292475"/>
          <p14:tracePt t="25544" x="7513638" y="3298825"/>
          <p14:tracePt t="25561" x="7597775" y="3330575"/>
          <p14:tracePt t="25578" x="7718425" y="3360738"/>
          <p14:tracePt t="25594" x="7802563" y="3368675"/>
          <p14:tracePt t="25611" x="7864475" y="3368675"/>
          <p14:tracePt t="25628" x="7894638" y="3368675"/>
          <p14:tracePt t="25854" x="7902575" y="3368675"/>
          <p14:tracePt t="25886" x="7908925" y="3360738"/>
          <p14:tracePt t="25998" x="7908925" y="3352800"/>
          <p14:tracePt t="26014" x="7902575" y="3344863"/>
          <p14:tracePt t="26030" x="7894638" y="3344863"/>
          <p14:tracePt t="26054" x="7886700" y="3344863"/>
          <p14:tracePt t="26062" x="7878763" y="3344863"/>
          <p14:tracePt t="26070" x="7870825" y="3344863"/>
          <p14:tracePt t="26086" x="7864475" y="3344863"/>
          <p14:tracePt t="26094" x="7856538" y="3344863"/>
          <p14:tracePt t="26111" x="7840663" y="3344863"/>
          <p14:tracePt t="26144" x="7832725" y="3344863"/>
          <p14:tracePt t="26174" x="7826375" y="3344863"/>
          <p14:tracePt t="26206" x="7818438" y="3344863"/>
          <p14:tracePt t="26214" x="7810500" y="3344863"/>
          <p14:tracePt t="26222" x="7802563" y="3344863"/>
          <p14:tracePt t="26246" x="7794625" y="3344863"/>
          <p14:tracePt t="26262" x="7788275" y="3344863"/>
          <p14:tracePt t="26278" x="7780338" y="3344863"/>
          <p14:tracePt t="26318" x="7772400" y="3344863"/>
          <p14:tracePt t="26342" x="7764463" y="3344863"/>
          <p14:tracePt t="26846" x="7756525" y="3344863"/>
          <p14:tracePt t="26854" x="7750175" y="3344863"/>
          <p14:tracePt t="26863" x="7742238" y="3344863"/>
          <p14:tracePt t="26878" x="7696200" y="3413125"/>
          <p14:tracePt t="26895" x="7650163" y="3482975"/>
          <p14:tracePt t="26911" x="7589838" y="3565525"/>
          <p14:tracePt t="26928" x="7513638" y="3641725"/>
          <p14:tracePt t="26945" x="7421563" y="3703638"/>
          <p14:tracePt t="26961" x="7315200" y="3749675"/>
          <p14:tracePt t="26978" x="7200900" y="3787775"/>
          <p14:tracePt t="26995" x="7094538" y="3817938"/>
          <p14:tracePt t="27012" x="6956425" y="3856038"/>
          <p14:tracePt t="27028" x="6819900" y="3902075"/>
          <p14:tracePt t="27046" x="6667500" y="3940175"/>
          <p14:tracePt t="27061" x="6629400" y="3946525"/>
          <p14:tracePt t="27142" x="6629400" y="3940175"/>
          <p14:tracePt t="27150" x="6621463" y="3932238"/>
          <p14:tracePt t="27162" x="6599238" y="3916363"/>
          <p14:tracePt t="27178" x="6575425" y="3908425"/>
          <p14:tracePt t="27195" x="6454775" y="3902075"/>
          <p14:tracePt t="27212" x="6324600" y="3902075"/>
          <p14:tracePt t="27228" x="6194425" y="3902075"/>
          <p14:tracePt t="27245" x="6065838" y="3902075"/>
          <p14:tracePt t="27262" x="6049963" y="3902075"/>
          <p14:tracePt t="27358" x="6049963" y="3894138"/>
          <p14:tracePt t="27366" x="6057900" y="3894138"/>
          <p14:tracePt t="27382" x="6057900" y="3886200"/>
          <p14:tracePt t="27398" x="6065838" y="3878263"/>
          <p14:tracePt t="27422" x="6073775" y="3878263"/>
          <p14:tracePt t="27438" x="6080125" y="3870325"/>
          <p14:tracePt t="27454" x="6088063" y="3863975"/>
          <p14:tracePt t="27470" x="6096000" y="3856038"/>
          <p14:tracePt t="27479" x="6111875" y="3848100"/>
          <p14:tracePt t="27495" x="6126163" y="3832225"/>
          <p14:tracePt t="27512" x="6156325" y="3817938"/>
          <p14:tracePt t="27528" x="6202363" y="3810000"/>
          <p14:tracePt t="27545" x="6240463" y="3802063"/>
          <p14:tracePt t="27562" x="6264275" y="3802063"/>
          <p14:tracePt t="27678" x="6270625" y="3802063"/>
          <p14:tracePt t="27718" x="6278563" y="3810000"/>
          <p14:tracePt t="27734" x="6286500" y="3817938"/>
          <p14:tracePt t="27750" x="6294438" y="3817938"/>
          <p14:tracePt t="27766" x="6302375" y="3817938"/>
          <p14:tracePt t="27782" x="6308725" y="3817938"/>
          <p14:tracePt t="29382" x="6302375" y="3817938"/>
          <p14:tracePt t="29390" x="6240463" y="3817938"/>
          <p14:tracePt t="29398" x="6202363" y="3817938"/>
          <p14:tracePt t="29412" x="6134100" y="3817938"/>
          <p14:tracePt t="29429" x="5875338" y="3779838"/>
          <p14:tracePt t="29446" x="5646738" y="3703638"/>
          <p14:tracePt t="29462" x="5486400" y="3641725"/>
          <p14:tracePt t="29479" x="5432425" y="3589338"/>
          <p14:tracePt t="29496" x="5418138" y="3551238"/>
          <p14:tracePt t="29512" x="5418138" y="3513138"/>
          <p14:tracePt t="29529" x="5426075" y="3482975"/>
          <p14:tracePt t="29546" x="5426075" y="3459163"/>
          <p14:tracePt t="29562" x="5426075" y="3429000"/>
          <p14:tracePt t="29579" x="5418138" y="3406775"/>
          <p14:tracePt t="29596" x="5418138" y="3398838"/>
          <p14:tracePt t="29613" x="5418138" y="3382963"/>
          <p14:tracePt t="29629" x="5418138" y="3375025"/>
          <p14:tracePt t="29670" x="5418138" y="3360738"/>
          <p14:tracePt t="29678" x="5410200" y="3360738"/>
          <p14:tracePt t="29686" x="5402263" y="3352800"/>
          <p14:tracePt t="29696" x="5394325" y="3352800"/>
          <p14:tracePt t="29712" x="5387975" y="3352800"/>
          <p14:tracePt t="29729" x="5372100" y="3352800"/>
          <p14:tracePt t="29746" x="5364163" y="3352800"/>
          <p14:tracePt t="29762" x="5341938" y="3352800"/>
          <p14:tracePt t="29796" x="5341938" y="3360738"/>
          <p14:tracePt t="29813" x="5341938" y="3368675"/>
          <p14:tracePt t="29829" x="5372100" y="3390900"/>
          <p14:tracePt t="29846" x="5402263" y="3398838"/>
          <p14:tracePt t="29863" x="5432425" y="3398838"/>
          <p14:tracePt t="29879" x="5464175" y="3398838"/>
          <p14:tracePt t="29896" x="5486400" y="3398838"/>
          <p14:tracePt t="29912" x="5494338" y="3398838"/>
          <p14:tracePt t="29929" x="5502275" y="3398838"/>
          <p14:tracePt t="29946" x="5508625" y="3398838"/>
          <p14:tracePt t="29963" x="5524500" y="3398838"/>
          <p14:tracePt t="29979" x="5532438" y="3390900"/>
          <p14:tracePt t="29996" x="5540375" y="3382963"/>
          <p14:tracePt t="29999" x="5540375" y="3375025"/>
          <p14:tracePt t="30014" x="5546725" y="3368675"/>
          <p14:tracePt t="30086" x="5554663" y="3360738"/>
          <p14:tracePt t="30134" x="5562600" y="3360738"/>
          <p14:tracePt t="30142" x="5578475" y="3360738"/>
          <p14:tracePt t="30150" x="5592763" y="3360738"/>
          <p14:tracePt t="30163" x="5630863" y="3360738"/>
          <p14:tracePt t="30179" x="5715000" y="3360738"/>
          <p14:tracePt t="30196" x="5875338" y="3360738"/>
          <p14:tracePt t="30213" x="6096000" y="3360738"/>
          <p14:tracePt t="30229" x="6142038" y="3360738"/>
          <p14:tracePt t="30246" x="6180138" y="3360738"/>
          <p14:tracePt t="30263" x="6188075" y="3360738"/>
          <p14:tracePt t="30279" x="6194425" y="3352800"/>
          <p14:tracePt t="30296" x="6194425" y="3344863"/>
          <p14:tracePt t="30313" x="6194425" y="3336925"/>
          <p14:tracePt t="30329" x="6202363" y="3314700"/>
          <p14:tracePt t="30346" x="6210300" y="3306763"/>
          <p14:tracePt t="30363" x="6210300" y="3298825"/>
          <p14:tracePt t="30396" x="6210300" y="3292475"/>
          <p14:tracePt t="30413" x="6210300" y="3284538"/>
          <p14:tracePt t="30429" x="6210300" y="3276600"/>
          <p14:tracePt t="30446" x="6210300" y="3268663"/>
          <p14:tracePt t="30463" x="6218238" y="3254375"/>
          <p14:tracePt t="30479" x="6218238" y="3230563"/>
          <p14:tracePt t="30496" x="6226175" y="3192463"/>
          <p14:tracePt t="30513" x="6256338" y="3146425"/>
          <p14:tracePt t="30529" x="6264275" y="3108325"/>
          <p14:tracePt t="30546" x="6278563" y="3078163"/>
          <p14:tracePt t="30563" x="6278563" y="3070225"/>
          <p14:tracePt t="30579" x="6278563" y="3055938"/>
          <p14:tracePt t="30596" x="6278563" y="3048000"/>
          <p14:tracePt t="30613" x="6270625" y="3032125"/>
          <p14:tracePt t="30629" x="6256338" y="3025775"/>
          <p14:tracePt t="30646" x="6226175" y="3017838"/>
          <p14:tracePt t="30663" x="6194425" y="3001963"/>
          <p14:tracePt t="30679" x="6172200" y="3001963"/>
          <p14:tracePt t="30696" x="6142038" y="2994025"/>
          <p14:tracePt t="30713" x="6118225" y="2994025"/>
          <p14:tracePt t="30729" x="6080125" y="2987675"/>
          <p14:tracePt t="30746" x="6057900" y="2979738"/>
          <p14:tracePt t="30763" x="6011863" y="2979738"/>
          <p14:tracePt t="30780" x="5927725" y="3025775"/>
          <p14:tracePt t="30797" x="5783263" y="3140075"/>
          <p14:tracePt t="30813" x="5730875" y="3222625"/>
          <p14:tracePt t="30829" x="5699125" y="3330575"/>
          <p14:tracePt t="30846" x="5699125" y="3413125"/>
          <p14:tracePt t="30863" x="5707063" y="3459163"/>
          <p14:tracePt t="30879" x="5737225" y="3489325"/>
          <p14:tracePt t="30896" x="5791200" y="3513138"/>
          <p14:tracePt t="30913" x="5851525" y="3513138"/>
          <p14:tracePt t="30929" x="5913438" y="3497263"/>
          <p14:tracePt t="30946" x="5989638" y="3436938"/>
          <p14:tracePt t="30963" x="6073775" y="3336925"/>
          <p14:tracePt t="30980" x="6126163" y="3238500"/>
          <p14:tracePt t="30996" x="6156325" y="3140075"/>
          <p14:tracePt t="30999" x="6156325" y="3108325"/>
          <p14:tracePt t="31013" x="6156325" y="3063875"/>
          <p14:tracePt t="31029" x="6156325" y="3017838"/>
          <p14:tracePt t="31046" x="6126163" y="2987675"/>
          <p14:tracePt t="31063" x="6096000" y="2979738"/>
          <p14:tracePt t="31080" x="6057900" y="2971800"/>
          <p14:tracePt t="31096" x="6003925" y="2971800"/>
          <p14:tracePt t="31113" x="5927725" y="2994025"/>
          <p14:tracePt t="31130" x="5859463" y="3070225"/>
          <p14:tracePt t="31146" x="5829300" y="3146425"/>
          <p14:tracePt t="31163" x="5829300" y="3216275"/>
          <p14:tracePt t="31180" x="5889625" y="3284538"/>
          <p14:tracePt t="31196" x="5989638" y="3314700"/>
          <p14:tracePt t="31213" x="6118225" y="3322638"/>
          <p14:tracePt t="31230" x="6202363" y="3322638"/>
          <p14:tracePt t="31246" x="6218238" y="3268663"/>
          <p14:tracePt t="31263" x="6218238" y="3216275"/>
          <p14:tracePt t="31280" x="6188075" y="3170238"/>
          <p14:tracePt t="31296" x="6156325" y="3132138"/>
          <p14:tracePt t="31313" x="6111875" y="3124200"/>
          <p14:tracePt t="31330" x="6065838" y="3124200"/>
          <p14:tracePt t="31346" x="6049963" y="3124200"/>
          <p14:tracePt t="31363" x="6027738" y="3132138"/>
          <p14:tracePt t="31380" x="5997575" y="3162300"/>
          <p14:tracePt t="31397" x="5973763" y="3192463"/>
          <p14:tracePt t="31413" x="5943600" y="3260725"/>
          <p14:tracePt t="31430" x="5935663" y="3322638"/>
          <p14:tracePt t="31446" x="5927725" y="3406775"/>
          <p14:tracePt t="31463" x="5905500" y="3489325"/>
          <p14:tracePt t="31480" x="5889625" y="3597275"/>
          <p14:tracePt t="31496" x="5867400" y="3717925"/>
          <p14:tracePt t="31513" x="5829300" y="3863975"/>
          <p14:tracePt t="31530" x="5783263" y="4000500"/>
          <p14:tracePt t="31546" x="5730875" y="4130675"/>
          <p14:tracePt t="31563" x="5707063" y="4221163"/>
          <p14:tracePt t="31580" x="5692775" y="4275138"/>
          <p14:tracePt t="31597" x="5692775" y="4297363"/>
          <p14:tracePt t="31613" x="5692775" y="4321175"/>
          <p14:tracePt t="31742" x="5699125" y="4327525"/>
          <p14:tracePt t="31766" x="5699125" y="4335463"/>
          <p14:tracePt t="31870" x="5699125" y="4343400"/>
          <p14:tracePt t="31886" x="5707063" y="4343400"/>
          <p14:tracePt t="31902" x="5707063" y="4335463"/>
          <p14:tracePt t="31910" x="5715000" y="4335463"/>
          <p14:tracePt t="31926" x="5722938" y="4327525"/>
          <p14:tracePt t="31934" x="5722938" y="4321175"/>
          <p14:tracePt t="31982" x="5722938" y="4313238"/>
          <p14:tracePt t="31998" x="5730875" y="4313238"/>
          <p14:tracePt t="32030" x="5730875" y="4305300"/>
          <p14:tracePt t="32046" x="5730875" y="4297363"/>
          <p14:tracePt t="32062" x="5737225" y="4289425"/>
          <p14:tracePt t="32086" x="5745163" y="4283075"/>
          <p14:tracePt t="32094" x="5753100" y="4283075"/>
          <p14:tracePt t="32102" x="5753100" y="4267200"/>
          <p14:tracePt t="32113" x="5761038" y="4267200"/>
          <p14:tracePt t="32130" x="5761038" y="4259263"/>
          <p14:tracePt t="32147" x="5775325" y="4251325"/>
          <p14:tracePt t="32163" x="5775325" y="4244975"/>
          <p14:tracePt t="33070" x="5791200" y="4251325"/>
          <p14:tracePt t="33078" x="5821363" y="4251325"/>
          <p14:tracePt t="33086" x="5851525" y="4251325"/>
          <p14:tracePt t="33097" x="5897563" y="4251325"/>
          <p14:tracePt t="33114" x="6035675" y="4251325"/>
          <p14:tracePt t="33130" x="6278563" y="4191000"/>
          <p14:tracePt t="33147" x="6461125" y="4106863"/>
          <p14:tracePt t="33164" x="6637338" y="4000500"/>
          <p14:tracePt t="33181" x="6751638" y="3902075"/>
          <p14:tracePt t="33197" x="6835775" y="3779838"/>
          <p14:tracePt t="33214" x="6858000" y="3679825"/>
          <p14:tracePt t="33230" x="6873875" y="3603625"/>
          <p14:tracePt t="33247" x="6873875" y="3559175"/>
          <p14:tracePt t="33264" x="6888163" y="3505200"/>
          <p14:tracePt t="33280" x="6888163" y="3451225"/>
          <p14:tracePt t="33297" x="6896100" y="3382963"/>
          <p14:tracePt t="33314" x="6896100" y="3330575"/>
          <p14:tracePt t="33330" x="6896100" y="3276600"/>
          <p14:tracePt t="33347" x="6896100" y="3238500"/>
          <p14:tracePt t="33364" x="6896100" y="3208338"/>
          <p14:tracePt t="33381" x="6896100" y="3170238"/>
          <p14:tracePt t="33397" x="6888163" y="3154363"/>
          <p14:tracePt t="33414" x="6888163" y="3146425"/>
          <p14:tracePt t="33447" x="6888163" y="3140075"/>
          <p14:tracePt t="33494" x="6888163" y="3124200"/>
          <p14:tracePt t="33526" x="6888163" y="3116263"/>
          <p14:tracePt t="33542" x="6888163" y="3101975"/>
          <p14:tracePt t="33550" x="6888163" y="3094038"/>
          <p14:tracePt t="33566" x="6896100" y="3086100"/>
          <p14:tracePt t="33574" x="6911975" y="3086100"/>
          <p14:tracePt t="33582" x="6934200" y="3086100"/>
          <p14:tracePt t="33597" x="6950075" y="3086100"/>
          <p14:tracePt t="33614" x="7070725" y="3086100"/>
          <p14:tracePt t="33631" x="7185025" y="3086100"/>
          <p14:tracePt t="33647" x="7307263" y="3086100"/>
          <p14:tracePt t="33664" x="7375525" y="3086100"/>
          <p14:tracePt t="33681" x="7429500" y="3086100"/>
          <p14:tracePt t="33697" x="7451725" y="3070225"/>
          <p14:tracePt t="33714" x="7483475" y="3070225"/>
          <p14:tracePt t="33731" x="7505700" y="3070225"/>
          <p14:tracePt t="33747" x="7535863" y="3063875"/>
          <p14:tracePt t="33764" x="7589838" y="3055938"/>
          <p14:tracePt t="33781" x="7680325" y="3040063"/>
          <p14:tracePt t="33797" x="7726363" y="3032125"/>
          <p14:tracePt t="33814" x="7750175" y="3032125"/>
          <p14:tracePt t="33831" x="7772400" y="3025775"/>
          <p14:tracePt t="33864" x="7780338" y="3017838"/>
          <p14:tracePt t="33881" x="7788275" y="3017838"/>
          <p14:tracePt t="33897" x="7794625" y="3009900"/>
          <p14:tracePt t="33942" x="7794625" y="2994025"/>
          <p14:tracePt t="33950" x="7788275" y="2987675"/>
          <p14:tracePt t="33964" x="7780338" y="2987675"/>
          <p14:tracePt t="33981" x="7712075" y="2963863"/>
          <p14:tracePt t="33997" x="7650163" y="2955925"/>
          <p14:tracePt t="34014" x="7589838" y="2949575"/>
          <p14:tracePt t="34031" x="7551738" y="2925763"/>
          <p14:tracePt t="34047" x="7505700" y="2925763"/>
          <p14:tracePt t="34064" x="7413625" y="2925763"/>
          <p14:tracePt t="34081" x="7337425" y="2925763"/>
          <p14:tracePt t="34097" x="7246938" y="2941638"/>
          <p14:tracePt t="34114" x="7146925" y="3001963"/>
          <p14:tracePt t="34131" x="7070725" y="3094038"/>
          <p14:tracePt t="34147" x="7026275" y="3170238"/>
          <p14:tracePt t="34164" x="7010400" y="3276600"/>
          <p14:tracePt t="34181" x="7018338" y="3390900"/>
          <p14:tracePt t="34197" x="7048500" y="3429000"/>
          <p14:tracePt t="34214" x="7178675" y="3513138"/>
          <p14:tracePt t="34231" x="7285038" y="3543300"/>
          <p14:tracePt t="34247" x="7429500" y="3573463"/>
          <p14:tracePt t="34264" x="7589838" y="3573463"/>
          <p14:tracePt t="34281" x="7742238" y="3573463"/>
          <p14:tracePt t="34297" x="7848600" y="3565525"/>
          <p14:tracePt t="34314" x="7916863" y="3527425"/>
          <p14:tracePt t="34331" x="7932738" y="3489325"/>
          <p14:tracePt t="34347" x="7940675" y="3429000"/>
          <p14:tracePt t="34364" x="7940675" y="3344863"/>
          <p14:tracePt t="34381" x="7902575" y="3230563"/>
          <p14:tracePt t="34397" x="7878763" y="3184525"/>
          <p14:tracePt t="34414" x="7802563" y="3116263"/>
          <p14:tracePt t="34431" x="7756525" y="3086100"/>
          <p14:tracePt t="34448" x="7696200" y="3070225"/>
          <p14:tracePt t="34464" x="7642225" y="3063875"/>
          <p14:tracePt t="34481" x="7551738" y="3063875"/>
          <p14:tracePt t="34498" x="7437438" y="3063875"/>
          <p14:tracePt t="34514" x="7307263" y="3094038"/>
          <p14:tracePt t="34531" x="7162800" y="3154363"/>
          <p14:tracePt t="34548" x="7056438" y="3222625"/>
          <p14:tracePt t="34564" x="7032625" y="3254375"/>
          <p14:tracePt t="34581" x="7040563" y="3314700"/>
          <p14:tracePt t="34597" x="7132638" y="3375025"/>
          <p14:tracePt t="34614" x="7269163" y="3436938"/>
          <p14:tracePt t="34631" x="7475538" y="3467100"/>
          <p14:tracePt t="34648" x="7726363" y="3475038"/>
          <p14:tracePt t="34664" x="7962900" y="3475038"/>
          <p14:tracePt t="34681" x="8061325" y="3444875"/>
          <p14:tracePt t="34698" x="8085138" y="3398838"/>
          <p14:tracePt t="34714" x="8085138" y="3336925"/>
          <p14:tracePt t="34731" x="8023225" y="3246438"/>
          <p14:tracePt t="34748" x="7932738" y="3162300"/>
          <p14:tracePt t="34764" x="7810500" y="3078163"/>
          <p14:tracePt t="34781" x="7620000" y="3025775"/>
          <p14:tracePt t="34798" x="7505700" y="3009900"/>
          <p14:tracePt t="34814" x="7459663" y="3009900"/>
          <p14:tracePt t="34831" x="7445375" y="3017838"/>
          <p14:tracePt t="34848" x="7445375" y="3040063"/>
          <p14:tracePt t="34864" x="7497763" y="3094038"/>
          <p14:tracePt t="34881" x="7620000" y="3178175"/>
          <p14:tracePt t="34898" x="7750175" y="3246438"/>
          <p14:tracePt t="34914" x="7856538" y="3276600"/>
          <p14:tracePt t="34931" x="7924800" y="3284538"/>
          <p14:tracePt t="34948" x="7932738" y="3284538"/>
          <p14:tracePt t="34964" x="7940675" y="3260725"/>
          <p14:tracePt t="34981" x="7932738" y="3178175"/>
          <p14:tracePt t="34998" x="7870825" y="3116263"/>
          <p14:tracePt t="35014" x="7788275" y="3070225"/>
          <p14:tracePt t="35031" x="7718425" y="3032125"/>
          <p14:tracePt t="35048" x="7635875" y="3001963"/>
          <p14:tracePt t="35064" x="7551738" y="3001963"/>
          <p14:tracePt t="35081" x="7483475" y="3001963"/>
          <p14:tracePt t="35098" x="7429500" y="3009900"/>
          <p14:tracePt t="35114" x="7369175" y="3063875"/>
          <p14:tracePt t="35131" x="7315200" y="3170238"/>
          <p14:tracePt t="35148" x="7299325" y="3260725"/>
          <p14:tracePt t="35165" x="7337425" y="3375025"/>
          <p14:tracePt t="35181" x="7437438" y="3429000"/>
          <p14:tracePt t="35198" x="7573963" y="3459163"/>
          <p14:tracePt t="35214" x="7756525" y="3467100"/>
          <p14:tracePt t="35231" x="7908925" y="3467100"/>
          <p14:tracePt t="35248" x="8031163" y="3421063"/>
          <p14:tracePt t="35264" x="8085138" y="3368675"/>
          <p14:tracePt t="35281" x="8085138" y="3322638"/>
          <p14:tracePt t="35298" x="8054975" y="3238500"/>
          <p14:tracePt t="35315" x="7985125" y="3178175"/>
          <p14:tracePt t="35331" x="7870825" y="3124200"/>
          <p14:tracePt t="35348" x="7794625" y="3078163"/>
          <p14:tracePt t="35365" x="7673975" y="3055938"/>
          <p14:tracePt t="35381" x="7642225" y="3055938"/>
          <p14:tracePt t="35398" x="7543800" y="3086100"/>
          <p14:tracePt t="35415" x="7475538" y="3140075"/>
          <p14:tracePt t="35431" x="7467600" y="3192463"/>
          <p14:tracePt t="35448" x="7467600" y="3222625"/>
          <p14:tracePt t="35465" x="7467600" y="3246438"/>
          <p14:tracePt t="35481" x="7483475" y="3260725"/>
          <p14:tracePt t="35498" x="7527925" y="3276600"/>
          <p14:tracePt t="35501" x="7543800" y="3284538"/>
          <p14:tracePt t="35515" x="7559675" y="3292475"/>
          <p14:tracePt t="35531" x="7566025" y="3292475"/>
          <p14:tracePt t="35622" x="7559675" y="3292475"/>
          <p14:tracePt t="35630" x="7543800" y="3292475"/>
          <p14:tracePt t="35638" x="7535863" y="3292475"/>
          <p14:tracePt t="35648" x="7527925" y="3292475"/>
          <p14:tracePt t="35665" x="7521575" y="3292475"/>
          <p14:tracePt t="35681" x="7513638" y="3292475"/>
          <p14:tracePt t="35698" x="7505700" y="3292475"/>
          <p14:tracePt t="35726" x="7497763" y="3292475"/>
          <p14:tracePt t="35758" x="7489825" y="3292475"/>
          <p14:tracePt t="35798" x="7483475" y="3298825"/>
          <p14:tracePt t="35838" x="7475538" y="3306763"/>
          <p14:tracePt t="35950" x="7467600" y="3306763"/>
          <p14:tracePt t="35966" x="7467600" y="3314700"/>
          <p14:tracePt t="35990" x="7467600" y="3322638"/>
          <p14:tracePt t="36318" x="7459663" y="3322638"/>
          <p14:tracePt t="36326" x="7451725" y="3322638"/>
          <p14:tracePt t="36334" x="7445375" y="3322638"/>
          <p14:tracePt t="36358" x="7437438" y="3322638"/>
          <p14:tracePt t="36518" x="7429500" y="3322638"/>
          <p14:tracePt t="36534" x="7413625" y="3330575"/>
          <p14:tracePt t="36542" x="7407275" y="3330575"/>
          <p14:tracePt t="36558" x="7391400" y="3336925"/>
          <p14:tracePt t="36566" x="7375525" y="3344863"/>
          <p14:tracePt t="36582" x="7375525" y="3352800"/>
          <p14:tracePt t="36694" x="7361238" y="3352800"/>
          <p14:tracePt t="36710" x="7345363" y="3368675"/>
          <p14:tracePt t="36718" x="7337425" y="3398838"/>
          <p14:tracePt t="36726" x="7315200" y="3444875"/>
          <p14:tracePt t="36734" x="7299325" y="3497263"/>
          <p14:tracePt t="36748" x="7261225" y="3581400"/>
          <p14:tracePt t="36765" x="7192963" y="3733800"/>
          <p14:tracePt t="36782" x="7124700" y="3894138"/>
          <p14:tracePt t="36798" x="7086600" y="3984625"/>
          <p14:tracePt t="36815" x="7078663" y="4022725"/>
          <p14:tracePt t="36832" x="7056438" y="4060825"/>
          <p14:tracePt t="36848" x="7026275" y="4106863"/>
          <p14:tracePt t="36865" x="6994525" y="4168775"/>
          <p14:tracePt t="36882" x="6972300" y="4221163"/>
          <p14:tracePt t="36898" x="6950075" y="4275138"/>
          <p14:tracePt t="36915" x="6942138" y="4297363"/>
          <p14:tracePt t="36932" x="6934200" y="4313238"/>
          <p14:tracePt t="36949" x="6918325" y="4335463"/>
          <p14:tracePt t="36965" x="6904038" y="4351338"/>
          <p14:tracePt t="36982" x="6842125" y="4365625"/>
          <p14:tracePt t="36998" x="6811963" y="4381500"/>
          <p14:tracePt t="37015" x="6797675" y="4381500"/>
          <p14:tracePt t="37032" x="6789738" y="4381500"/>
          <p14:tracePt t="37134" x="6781800" y="4381500"/>
          <p14:tracePt t="37166" x="6781800" y="4373563"/>
          <p14:tracePt t="37174" x="6781800" y="4365625"/>
          <p14:tracePt t="37182" x="6781800" y="4359275"/>
          <p14:tracePt t="37198" x="6781800" y="4343400"/>
          <p14:tracePt t="37215" x="6773863" y="4335463"/>
          <p14:tracePt t="37248" x="6773863" y="4321175"/>
          <p14:tracePt t="37265" x="6773863" y="4313238"/>
          <p14:tracePt t="37446" x="6765925" y="4313238"/>
          <p14:tracePt t="37454" x="6751638" y="4305300"/>
          <p14:tracePt t="37465" x="6735763" y="4297363"/>
          <p14:tracePt t="37482" x="6689725" y="4275138"/>
          <p14:tracePt t="37499" x="6637338" y="4221163"/>
          <p14:tracePt t="37501" x="6621463" y="4183063"/>
          <p14:tracePt t="37515" x="6575425" y="4114800"/>
          <p14:tracePt t="37532" x="6416675" y="3946525"/>
          <p14:tracePt t="37549" x="6126163" y="3703638"/>
          <p14:tracePt t="37565" x="6003925" y="3619500"/>
          <p14:tracePt t="37582" x="5745163" y="3444875"/>
          <p14:tracePt t="37599" x="5668963" y="3382963"/>
          <p14:tracePt t="37615" x="5630863" y="3360738"/>
          <p14:tracePt t="37632" x="5592763" y="3344863"/>
          <p14:tracePt t="37649" x="5554663" y="3344863"/>
          <p14:tracePt t="37665" x="5516563" y="3344863"/>
          <p14:tracePt t="37682" x="5486400" y="3330575"/>
          <p14:tracePt t="37699" x="5478463" y="3330575"/>
          <p14:tracePt t="37743" x="5470525" y="3330575"/>
          <p14:tracePt t="37750" x="5456238" y="3330575"/>
          <p14:tracePt t="37765" x="5426075" y="3322638"/>
          <p14:tracePt t="37782" x="5173663" y="3314700"/>
          <p14:tracePt t="37799" x="4999038" y="3292475"/>
          <p14:tracePt t="37815" x="4884738" y="3276600"/>
          <p14:tracePt t="37832" x="4860925" y="3260725"/>
          <p14:tracePt t="37958" x="4876800" y="3260725"/>
          <p14:tracePt t="37967" x="4892675" y="3260725"/>
          <p14:tracePt t="37974" x="4914900" y="3260725"/>
          <p14:tracePt t="37990" x="4922838" y="3260725"/>
          <p14:tracePt t="37999" x="4930775" y="3260725"/>
          <p14:tracePt t="38015" x="4945063" y="3260725"/>
          <p14:tracePt t="38032" x="4999038" y="3260725"/>
          <p14:tracePt t="38049" x="5143500" y="3260725"/>
          <p14:tracePt t="38066" x="5570538" y="3260725"/>
          <p14:tracePt t="38082" x="6248400" y="3260725"/>
          <p14:tracePt t="38099" x="6850063" y="3260725"/>
          <p14:tracePt t="38116" x="7178675" y="3260725"/>
          <p14:tracePt t="38132" x="7239000" y="3260725"/>
          <p14:tracePt t="38149" x="7246938" y="3260725"/>
          <p14:tracePt t="38165" x="7239000" y="3246438"/>
          <p14:tracePt t="38182" x="7231063" y="3230563"/>
          <p14:tracePt t="38199" x="7223125" y="3216275"/>
          <p14:tracePt t="38216" x="7200900" y="3208338"/>
          <p14:tracePt t="38232" x="7162800" y="3184525"/>
          <p14:tracePt t="38249" x="7086600" y="3170238"/>
          <p14:tracePt t="38266" x="7032625" y="3162300"/>
          <p14:tracePt t="38282" x="7018338" y="3162300"/>
          <p14:tracePt t="38299" x="7002463" y="3162300"/>
          <p14:tracePt t="38316" x="6994525" y="3170238"/>
          <p14:tracePt t="38332" x="6980238" y="3230563"/>
          <p14:tracePt t="38349" x="6880225" y="3382963"/>
          <p14:tracePt t="38366" x="6789738" y="3535363"/>
          <p14:tracePt t="38382" x="6629400" y="3779838"/>
          <p14:tracePt t="38399" x="6446838" y="4046538"/>
          <p14:tracePt t="38416" x="6294438" y="4244975"/>
          <p14:tracePt t="38432" x="6142038" y="4403725"/>
          <p14:tracePt t="38449" x="6035675" y="4495800"/>
          <p14:tracePt t="38466" x="5943600" y="4541838"/>
          <p14:tracePt t="38482" x="5905500" y="4541838"/>
          <p14:tracePt t="38499" x="5875338" y="4541838"/>
          <p14:tracePt t="38515" x="5867400" y="4541838"/>
          <p14:tracePt t="38532" x="5867400" y="4503738"/>
          <p14:tracePt t="38549" x="5867400" y="4435475"/>
          <p14:tracePt t="38565" x="5867400" y="4321175"/>
          <p14:tracePt t="38582" x="5867400" y="4283075"/>
          <p14:tracePt t="38599" x="5867400" y="4244975"/>
          <p14:tracePt t="38615" x="5867400" y="4237038"/>
          <p14:tracePt t="38901" x="5851525" y="4237038"/>
          <p14:tracePt t="38909" x="5821363" y="4237038"/>
          <p14:tracePt t="38917" x="5775325" y="4244975"/>
          <p14:tracePt t="38932" x="5676900" y="4259263"/>
          <p14:tracePt t="38949" x="5227638" y="4275138"/>
          <p14:tracePt t="38965" x="4937125" y="4275138"/>
          <p14:tracePt t="38982" x="4762500" y="4275138"/>
          <p14:tracePt t="38999" x="4716463" y="4275138"/>
          <p14:tracePt t="39029" x="4708525" y="4267200"/>
          <p14:tracePt t="39110" x="4716463" y="4259263"/>
          <p14:tracePt t="39206" x="4708525" y="4259263"/>
          <p14:tracePt t="39214" x="4694238" y="4259263"/>
          <p14:tracePt t="39222" x="4678363" y="4259263"/>
          <p14:tracePt t="39233" x="4670425" y="4259263"/>
          <p14:tracePt t="39270" x="4694238" y="4259263"/>
          <p14:tracePt t="39278" x="4754563" y="4259263"/>
          <p14:tracePt t="39286" x="4846638" y="4259263"/>
          <p14:tracePt t="39299" x="4953000" y="4259263"/>
          <p14:tracePt t="39316" x="5219700" y="4259263"/>
          <p14:tracePt t="39333" x="5440363" y="4259263"/>
          <p14:tracePt t="39382" x="5432425" y="4259263"/>
          <p14:tracePt t="39390" x="5402263" y="4259263"/>
          <p14:tracePt t="39399" x="5372100" y="4259263"/>
          <p14:tracePt t="39416" x="5287963" y="4259263"/>
          <p14:tracePt t="39433" x="5227638" y="4259263"/>
          <p14:tracePt t="39449" x="5181600" y="4259263"/>
          <p14:tracePt t="39510" x="5173663" y="4259263"/>
          <p14:tracePt t="39534" x="5173663" y="4267200"/>
          <p14:tracePt t="39558" x="5189538" y="4275138"/>
          <p14:tracePt t="39693" x="5203825" y="4275138"/>
          <p14:tracePt t="39701" x="5211763" y="4275138"/>
          <p14:tracePt t="39709" x="5227638" y="4275138"/>
          <p14:tracePt t="39717" x="5257800" y="4275138"/>
          <p14:tracePt t="39732" x="5273675" y="4275138"/>
          <p14:tracePt t="39749" x="5311775" y="4275138"/>
          <p14:tracePt t="39798" x="5318125" y="4275138"/>
          <p14:tracePt t="39814" x="5334000" y="4275138"/>
          <p14:tracePt t="39830" x="5341938" y="4275138"/>
          <p14:tracePt t="39838" x="5364163" y="4275138"/>
          <p14:tracePt t="39849" x="5387975" y="4275138"/>
          <p14:tracePt t="39866" x="5418138" y="4275138"/>
          <p14:tracePt t="39883" x="5470525" y="4275138"/>
          <p14:tracePt t="39899" x="5494338" y="4275138"/>
          <p14:tracePt t="39966" x="5508625" y="4267200"/>
          <p14:tracePt t="39982" x="5524500" y="4267200"/>
          <p14:tracePt t="39990" x="5554663" y="4259263"/>
          <p14:tracePt t="40000" x="5578475" y="4259263"/>
          <p14:tracePt t="40016" x="5654675" y="4259263"/>
          <p14:tracePt t="40033" x="5715000" y="4259263"/>
          <p14:tracePt t="40050" x="5761038" y="4259263"/>
          <p14:tracePt t="40066" x="5791200" y="4259263"/>
          <p14:tracePt t="40083" x="5799138" y="4259263"/>
          <p14:tracePt t="40100" x="5807075" y="4251325"/>
          <p14:tracePt t="40454" x="5807075" y="4244975"/>
          <p14:tracePt t="40462" x="5807075" y="4237038"/>
          <p14:tracePt t="40470" x="5807075" y="4221163"/>
          <p14:tracePt t="40483" x="5807075" y="4198938"/>
          <p14:tracePt t="40500" x="5791200" y="4152900"/>
          <p14:tracePt t="40503" x="5768975" y="4114800"/>
          <p14:tracePt t="40517" x="5761038" y="4084638"/>
          <p14:tracePt t="40533" x="5707063" y="3992563"/>
          <p14:tracePt t="40550" x="5684838" y="3954463"/>
          <p14:tracePt t="40566" x="5654675" y="3924300"/>
          <p14:tracePt t="40583" x="5630863" y="3894138"/>
          <p14:tracePt t="40600" x="5616575" y="3878263"/>
          <p14:tracePt t="40616" x="5592763" y="3848100"/>
          <p14:tracePt t="40633" x="5570538" y="3825875"/>
          <p14:tracePt t="40650" x="5554663" y="3817938"/>
          <p14:tracePt t="40666" x="5524500" y="3802063"/>
          <p14:tracePt t="40683" x="5502275" y="3794125"/>
          <p14:tracePt t="40700" x="5464175" y="3787775"/>
          <p14:tracePt t="40717" x="5380038" y="3771900"/>
          <p14:tracePt t="40733" x="5334000" y="3771900"/>
          <p14:tracePt t="40749" x="5173663" y="3756025"/>
          <p14:tracePt t="40766" x="5097463" y="3749675"/>
          <p14:tracePt t="40783" x="5045075" y="3749675"/>
          <p14:tracePt t="40799" x="5021263" y="3749675"/>
          <p14:tracePt t="40816" x="5006975" y="3749675"/>
          <p14:tracePt t="40833" x="4968875" y="3771900"/>
          <p14:tracePt t="40849" x="4937125" y="3802063"/>
          <p14:tracePt t="40866" x="4906963" y="3832225"/>
          <p14:tracePt t="40883" x="4876800" y="3878263"/>
          <p14:tracePt t="40900" x="4830763" y="3946525"/>
          <p14:tracePt t="40917" x="4770438" y="4022725"/>
          <p14:tracePt t="40933" x="4762500" y="4038600"/>
          <p14:tracePt t="40950" x="4740275" y="4084638"/>
          <p14:tracePt t="40966" x="4724400" y="4130675"/>
          <p14:tracePt t="40983" x="4724400" y="4137025"/>
          <p14:tracePt t="41000" x="4724400" y="4152900"/>
          <p14:tracePt t="41016" x="4724400" y="4160838"/>
          <p14:tracePt t="41086" x="4724400" y="4168775"/>
          <p14:tracePt t="41270" x="4724400" y="4175125"/>
          <p14:tracePt t="41294" x="4732338" y="4175125"/>
          <p14:tracePt t="41302" x="4740275" y="4183063"/>
          <p14:tracePt t="41310" x="4746625" y="4198938"/>
          <p14:tracePt t="41318" x="4746625" y="4221163"/>
          <p14:tracePt t="41333" x="4746625" y="4237038"/>
          <p14:tracePt t="41350" x="4778375" y="4419600"/>
          <p14:tracePt t="41367" x="4800600" y="4572000"/>
          <p14:tracePt t="41383" x="4822825" y="4732338"/>
          <p14:tracePt t="41400" x="4822825" y="4884738"/>
          <p14:tracePt t="41417" x="4838700" y="5021263"/>
          <p14:tracePt t="41433" x="4854575" y="5135563"/>
          <p14:tracePt t="41450" x="4854575" y="5249863"/>
          <p14:tracePt t="41467" x="4854575" y="5326063"/>
          <p14:tracePt t="41483" x="4854575" y="5364163"/>
          <p14:tracePt t="41542" x="4860925" y="5372100"/>
          <p14:tracePt t="41598" x="4876800" y="5372100"/>
          <p14:tracePt t="41606" x="4876800" y="5364163"/>
          <p14:tracePt t="41617" x="4876800" y="5356225"/>
          <p14:tracePt t="41633" x="4892675" y="5326063"/>
          <p14:tracePt t="41650" x="4892675" y="5287963"/>
          <p14:tracePt t="41667" x="4892675" y="5235575"/>
          <p14:tracePt t="41683" x="4892675" y="5203825"/>
          <p14:tracePt t="41700" x="4892675" y="5159375"/>
          <p14:tracePt t="41717" x="4884738" y="5121275"/>
          <p14:tracePt t="41733" x="4876800" y="5097463"/>
          <p14:tracePt t="41750" x="4860925" y="5083175"/>
          <p14:tracePt t="41767" x="4854575" y="5067300"/>
          <p14:tracePt t="41784" x="4846638" y="5067300"/>
          <p14:tracePt t="41800" x="4838700" y="5059363"/>
          <p14:tracePt t="41838" x="4830763" y="5059363"/>
          <p14:tracePt t="41854" x="4822825" y="5059363"/>
          <p14:tracePt t="41867" x="4822825" y="5067300"/>
          <p14:tracePt t="41884" x="4822825" y="5089525"/>
          <p14:tracePt t="41900" x="4822825" y="5097463"/>
          <p14:tracePt t="41917" x="4822825" y="5113338"/>
          <p14:tracePt t="41934" x="4830763" y="5121275"/>
          <p14:tracePt t="42030" x="4838700" y="5121275"/>
          <p14:tracePt t="42038" x="4846638" y="5121275"/>
          <p14:tracePt t="42046" x="4854575" y="5121275"/>
          <p14:tracePt t="42054" x="4854575" y="5113338"/>
          <p14:tracePt t="42510" x="4854575" y="5105400"/>
          <p14:tracePt t="42518" x="4860925" y="5105400"/>
          <p14:tracePt t="42526" x="4884738" y="5089525"/>
          <p14:tracePt t="42534" x="4906963" y="5083175"/>
          <p14:tracePt t="42550" x="4968875" y="5051425"/>
          <p14:tracePt t="42567" x="5089525" y="4968875"/>
          <p14:tracePt t="42584" x="5227638" y="4868863"/>
          <p14:tracePt t="42600" x="5349875" y="4762500"/>
          <p14:tracePt t="42617" x="5432425" y="4686300"/>
          <p14:tracePt t="42634" x="5516563" y="4594225"/>
          <p14:tracePt t="42650" x="5578475" y="4511675"/>
          <p14:tracePt t="42667" x="5630863" y="4427538"/>
          <p14:tracePt t="42684" x="5699125" y="4335463"/>
          <p14:tracePt t="42701" x="5761038" y="4251325"/>
          <p14:tracePt t="42717" x="5783263" y="4213225"/>
          <p14:tracePt t="42734" x="5829300" y="4160838"/>
          <p14:tracePt t="42750" x="5859463" y="4106863"/>
          <p14:tracePt t="42767" x="5889625" y="4084638"/>
          <p14:tracePt t="42784" x="5897563" y="4068763"/>
          <p14:tracePt t="42801" x="5913438" y="4054475"/>
          <p14:tracePt t="42817" x="5927725" y="4046538"/>
          <p14:tracePt t="42834" x="5943600" y="4038600"/>
          <p14:tracePt t="42851" x="5951538" y="4038600"/>
          <p14:tracePt t="42926" x="5959475" y="4038600"/>
          <p14:tracePt t="42950" x="5959475" y="4046538"/>
          <p14:tracePt t="42966" x="5959475" y="4054475"/>
          <p14:tracePt t="42974" x="5951538" y="4060825"/>
          <p14:tracePt t="42984" x="5951538" y="4068763"/>
          <p14:tracePt t="43001" x="5935663" y="4076700"/>
          <p14:tracePt t="43017" x="5913438" y="4084638"/>
          <p14:tracePt t="43034" x="5883275" y="4098925"/>
          <p14:tracePt t="43051" x="5859463" y="4114800"/>
          <p14:tracePt t="43067" x="5837238" y="4114800"/>
          <p14:tracePt t="43084" x="5829300" y="4114800"/>
          <p14:tracePt t="43101" x="5807075" y="4114800"/>
          <p14:tracePt t="43117" x="5783263" y="4114800"/>
          <p14:tracePt t="43134" x="5768975" y="4114800"/>
          <p14:tracePt t="43151" x="5737225" y="4106863"/>
          <p14:tracePt t="43168" x="5707063" y="4084638"/>
          <p14:tracePt t="43184" x="5668963" y="4076700"/>
          <p14:tracePt t="43201" x="5608638" y="4054475"/>
          <p14:tracePt t="43217" x="5524500" y="4054475"/>
          <p14:tracePt t="43234" x="5410200" y="4054475"/>
          <p14:tracePt t="43251" x="5295900" y="4054475"/>
          <p14:tracePt t="43267" x="5219700" y="4068763"/>
          <p14:tracePt t="43284" x="5143500" y="4137025"/>
          <p14:tracePt t="43301" x="5059363" y="4275138"/>
          <p14:tracePt t="43317" x="5059363" y="4305300"/>
          <p14:tracePt t="43334" x="5051425" y="4335463"/>
          <p14:tracePt t="43351" x="5051425" y="4343400"/>
          <p14:tracePt t="43367" x="5051425" y="4373563"/>
          <p14:tracePt t="43384" x="5075238" y="4397375"/>
          <p14:tracePt t="43401" x="5127625" y="4419600"/>
          <p14:tracePt t="43417" x="5151438" y="4435475"/>
          <p14:tracePt t="43434" x="5189538" y="4465638"/>
          <p14:tracePt t="43451" x="5235575" y="4511675"/>
          <p14:tracePt t="43467" x="5257800" y="4549775"/>
          <p14:tracePt t="43484" x="5273675" y="4579938"/>
          <p14:tracePt t="43501" x="5295900" y="4678363"/>
          <p14:tracePt t="43517" x="5303838" y="4746625"/>
          <p14:tracePt t="43534" x="5303838" y="4846638"/>
          <p14:tracePt t="43551" x="5303838" y="4937125"/>
          <p14:tracePt t="43568" x="5303838" y="5013325"/>
          <p14:tracePt t="43584" x="5303838" y="5051425"/>
          <p14:tracePt t="43601" x="5303838" y="5059363"/>
          <p14:tracePt t="43638" x="5303838" y="5067300"/>
          <p14:tracePt t="43670" x="5311775" y="5067300"/>
          <p14:tracePt t="43678" x="5326063" y="5067300"/>
          <p14:tracePt t="43694" x="5341938" y="5067300"/>
          <p14:tracePt t="43702" x="5356225" y="5067300"/>
          <p14:tracePt t="43717" x="5402263" y="5067300"/>
          <p14:tracePt t="43734" x="5432425" y="5083175"/>
          <p14:tracePt t="43751" x="5440363" y="5083175"/>
          <p14:tracePt t="43784" x="5440363" y="5089525"/>
          <p14:tracePt t="43830" x="5440363" y="5097463"/>
          <p14:tracePt t="43846" x="5432425" y="5105400"/>
          <p14:tracePt t="43870" x="5426075" y="5113338"/>
          <p14:tracePt t="44134" x="5418138" y="5113338"/>
          <p14:tracePt t="44182" x="5410200" y="5113338"/>
          <p14:tracePt t="44262" x="5402263" y="5113338"/>
          <p14:tracePt t="44310" x="5394325" y="5113338"/>
          <p14:tracePt t="44518" x="5387975" y="5113338"/>
          <p14:tracePt t="45046" x="5394325" y="5127625"/>
          <p14:tracePt t="45094" x="5410200" y="5127625"/>
          <p14:tracePt t="45102" x="5418138" y="5127625"/>
          <p14:tracePt t="45118" x="5426075" y="5135563"/>
          <p14:tracePt t="45126" x="5448300" y="5143500"/>
          <p14:tracePt t="45150" x="5464175" y="5143500"/>
          <p14:tracePt t="45158" x="5470525" y="5143500"/>
          <p14:tracePt t="45174" x="5486400" y="5143500"/>
          <p14:tracePt t="45190" x="5494338" y="5143500"/>
          <p14:tracePt t="45201" x="5516563" y="5143500"/>
          <p14:tracePt t="45218" x="5532438" y="5143500"/>
          <p14:tracePt t="45235" x="5562600" y="5127625"/>
          <p14:tracePt t="45251" x="5608638" y="5105400"/>
          <p14:tracePt t="45268" x="5630863" y="5097463"/>
          <p14:tracePt t="45285" x="5661025" y="5067300"/>
          <p14:tracePt t="45301" x="5692775" y="5037138"/>
          <p14:tracePt t="45318" x="5715000" y="4991100"/>
          <p14:tracePt t="45335" x="5745163" y="4945063"/>
          <p14:tracePt t="45351" x="5775325" y="4899025"/>
          <p14:tracePt t="45368" x="5807075" y="4860925"/>
          <p14:tracePt t="45385" x="5845175" y="4816475"/>
          <p14:tracePt t="45401" x="5867400" y="4770438"/>
          <p14:tracePt t="45418" x="5913438" y="4724400"/>
          <p14:tracePt t="45435" x="5997575" y="4664075"/>
          <p14:tracePt t="45452" x="6096000" y="4594225"/>
          <p14:tracePt t="45468" x="6188075" y="4525963"/>
          <p14:tracePt t="45485" x="6278563" y="4449763"/>
          <p14:tracePt t="45501" x="6308725" y="4397375"/>
          <p14:tracePt t="45518" x="6332538" y="4365625"/>
          <p14:tracePt t="45535" x="6340475" y="4321175"/>
          <p14:tracePt t="45552" x="6354763" y="4289425"/>
          <p14:tracePt t="45568" x="6378575" y="4259263"/>
          <p14:tracePt t="45585" x="6392863" y="4229100"/>
          <p14:tracePt t="45602" x="6408738" y="4213225"/>
          <p14:tracePt t="45618" x="6423025" y="4198938"/>
          <p14:tracePt t="45635" x="6430963" y="4183063"/>
          <p14:tracePt t="45652" x="6446838" y="4168775"/>
          <p14:tracePt t="45669" x="6446838" y="4160838"/>
          <p14:tracePt t="45702" x="6446838" y="4152900"/>
          <p14:tracePt t="45718" x="6454775" y="4144963"/>
          <p14:tracePt t="45735" x="6454775" y="4137025"/>
          <p14:tracePt t="45767" x="6454775" y="4130675"/>
          <p14:tracePt t="45782" x="6446838" y="4122738"/>
          <p14:tracePt t="45790" x="6438900" y="4122738"/>
          <p14:tracePt t="45802" x="6430963" y="4122738"/>
          <p14:tracePt t="45818" x="6416675" y="4122738"/>
          <p14:tracePt t="45835" x="6400800" y="4122738"/>
          <p14:tracePt t="45852" x="6384925" y="4122738"/>
          <p14:tracePt t="45868" x="6378575" y="4122738"/>
          <p14:tracePt t="45885" x="6370638" y="4130675"/>
          <p14:tracePt t="45902" x="6370638" y="4137025"/>
          <p14:tracePt t="45918" x="6378575" y="4160838"/>
          <p14:tracePt t="45935" x="6423025" y="4191000"/>
          <p14:tracePt t="45952" x="6469063" y="4198938"/>
          <p14:tracePt t="45968" x="6537325" y="4221163"/>
          <p14:tracePt t="45985" x="6629400" y="4221163"/>
          <p14:tracePt t="46002" x="6683375" y="4221163"/>
          <p14:tracePt t="46018" x="6721475" y="4221163"/>
          <p14:tracePt t="46035" x="6759575" y="4206875"/>
          <p14:tracePt t="46052" x="6781800" y="4198938"/>
          <p14:tracePt t="46068" x="6797675" y="4183063"/>
          <p14:tracePt t="46094" x="6804025" y="4183063"/>
          <p14:tracePt t="46150" x="6804025" y="4168775"/>
          <p14:tracePt t="46158" x="6781800" y="4168775"/>
          <p14:tracePt t="46168" x="6751638" y="4160838"/>
          <p14:tracePt t="46185" x="6667500" y="4144963"/>
          <p14:tracePt t="46202" x="6469063" y="4144963"/>
          <p14:tracePt t="46218" x="6302375" y="4144963"/>
          <p14:tracePt t="46235" x="6240463" y="4144963"/>
          <p14:tracePt t="46252" x="6232525" y="4144963"/>
          <p14:tracePt t="46550" x="6248400" y="4144963"/>
          <p14:tracePt t="46558" x="6264275" y="4144963"/>
          <p14:tracePt t="46569" x="6294438" y="4144963"/>
          <p14:tracePt t="46585" x="6400800" y="4144963"/>
          <p14:tracePt t="46602" x="6537325" y="4152900"/>
          <p14:tracePt t="46618" x="6667500" y="4168775"/>
          <p14:tracePt t="46635" x="6751638" y="4183063"/>
          <p14:tracePt t="46652" x="6804025" y="4183063"/>
          <p14:tracePt t="46669" x="6811963" y="4183063"/>
          <p14:tracePt t="46846" x="6789738" y="4183063"/>
          <p14:tracePt t="46854" x="6735763" y="4183063"/>
          <p14:tracePt t="46862" x="6659563" y="4183063"/>
          <p14:tracePt t="46870" x="6583363" y="4183063"/>
          <p14:tracePt t="46885" x="6530975" y="4198938"/>
          <p14:tracePt t="46902" x="6400800" y="4213225"/>
          <p14:tracePt t="46919" x="6384925" y="4213225"/>
          <p14:tracePt t="46935" x="6378575" y="4213225"/>
          <p14:tracePt t="47222" x="6378575" y="4221163"/>
          <p14:tracePt t="47230" x="6378575" y="4229100"/>
          <p14:tracePt t="47238" x="6378575" y="4237038"/>
          <p14:tracePt t="47252" x="6378575" y="4259263"/>
          <p14:tracePt t="47269" x="6354763" y="4343400"/>
          <p14:tracePt t="47285" x="6302375" y="4518025"/>
          <p14:tracePt t="47302" x="6264275" y="4602163"/>
          <p14:tracePt t="47319" x="6226175" y="4656138"/>
          <p14:tracePt t="47336" x="6202363" y="4694238"/>
          <p14:tracePt t="47352" x="6194425" y="4702175"/>
          <p14:tracePt t="47369" x="6194425" y="4716463"/>
          <p14:tracePt t="47386" x="6172200" y="4732338"/>
          <p14:tracePt t="47402" x="6156325" y="4740275"/>
          <p14:tracePt t="47419" x="6126163" y="4770438"/>
          <p14:tracePt t="47436" x="6088063" y="4800600"/>
          <p14:tracePt t="47452" x="6057900" y="4854575"/>
          <p14:tracePt t="47469" x="6027738" y="4906963"/>
          <p14:tracePt t="47485" x="6003925" y="4922838"/>
          <p14:tracePt t="47503" x="5997575" y="4945063"/>
          <p14:tracePt t="47519" x="5965825" y="4975225"/>
          <p14:tracePt t="47536" x="5951538" y="4991100"/>
          <p14:tracePt t="47552" x="5927725" y="5029200"/>
          <p14:tracePt t="47569" x="5921375" y="5051425"/>
          <p14:tracePt t="47586" x="5905500" y="5075238"/>
          <p14:tracePt t="47602" x="5897563" y="5097463"/>
          <p14:tracePt t="47619" x="5897563" y="5105400"/>
          <p14:tracePt t="47636" x="5889625" y="5121275"/>
          <p14:tracePt t="47652" x="5883275" y="5135563"/>
          <p14:tracePt t="47782" x="5883275" y="5143500"/>
          <p14:tracePt t="47790" x="5875338" y="5151438"/>
          <p14:tracePt t="47798" x="5867400" y="5165725"/>
          <p14:tracePt t="47806" x="5867400" y="5173663"/>
          <p14:tracePt t="47819" x="5859463" y="5181600"/>
          <p14:tracePt t="47836" x="5851525" y="5197475"/>
          <p14:tracePt t="47852" x="5851525" y="5211763"/>
          <p14:tracePt t="47902" x="5851525" y="5219700"/>
          <p14:tracePt t="47910" x="5867400" y="5219700"/>
          <p14:tracePt t="47919" x="5883275" y="5219700"/>
          <p14:tracePt t="47936" x="5927725" y="5197475"/>
          <p14:tracePt t="47952" x="5965825" y="5173663"/>
          <p14:tracePt t="47969" x="5989638" y="5151438"/>
          <p14:tracePt t="47986" x="6003925" y="5135563"/>
          <p14:tracePt t="48002" x="6019800" y="5127625"/>
          <p14:tracePt t="48019" x="6027738" y="5113338"/>
          <p14:tracePt t="48086" x="6035675" y="5105400"/>
          <p14:tracePt t="48102" x="6042025" y="5105400"/>
          <p14:tracePt t="48110" x="6057900" y="5105400"/>
          <p14:tracePt t="48119" x="6073775" y="5113338"/>
          <p14:tracePt t="48136" x="6103938" y="5121275"/>
          <p14:tracePt t="48152" x="6111875" y="5127625"/>
          <p14:tracePt t="48398" x="6103938" y="5127625"/>
          <p14:tracePt t="48422" x="6096000" y="5127625"/>
          <p14:tracePt t="48486" x="6096000" y="5135563"/>
          <p14:tracePt t="48494" x="6088063" y="5143500"/>
          <p14:tracePt t="48510" x="6080125" y="5151438"/>
          <p14:tracePt t="48526" x="6057900" y="5159375"/>
          <p14:tracePt t="48536" x="6042025" y="5165725"/>
          <p14:tracePt t="48553" x="5997575" y="5165725"/>
          <p14:tracePt t="48569" x="5951538" y="5173663"/>
          <p14:tracePt t="48586" x="5845175" y="5181600"/>
          <p14:tracePt t="48603" x="5730875" y="5181600"/>
          <p14:tracePt t="48619" x="5584825" y="5203825"/>
          <p14:tracePt t="48636" x="5470525" y="5203825"/>
          <p14:tracePt t="48653" x="5387975" y="5203825"/>
          <p14:tracePt t="48669" x="5380038" y="5203825"/>
          <p14:tracePt t="48703" x="5372100" y="5203825"/>
          <p14:tracePt t="48719" x="5364163" y="5197475"/>
          <p14:tracePt t="48736" x="5349875" y="5181600"/>
          <p14:tracePt t="48753" x="5341938" y="5173663"/>
          <p14:tracePt t="48769" x="5326063" y="5159375"/>
          <p14:tracePt t="48786" x="5311775" y="5135563"/>
          <p14:tracePt t="48803" x="5265738" y="5105400"/>
          <p14:tracePt t="48819" x="5151438" y="5067300"/>
          <p14:tracePt t="48836" x="4991100" y="5045075"/>
          <p14:tracePt t="48853" x="4762500" y="5006975"/>
          <p14:tracePt t="48869" x="4694238" y="5006975"/>
          <p14:tracePt t="48934" x="4708525" y="5006975"/>
          <p14:tracePt t="48942" x="4716463" y="5006975"/>
          <p14:tracePt t="48953" x="4732338" y="5006975"/>
          <p14:tracePt t="48969" x="4792663" y="4991100"/>
          <p14:tracePt t="48986" x="4876800" y="4968875"/>
          <p14:tracePt t="49003" x="4999038" y="4922838"/>
          <p14:tracePt t="49020" x="5075238" y="4876800"/>
          <p14:tracePt t="49036" x="5151438" y="4838700"/>
          <p14:tracePt t="49053" x="5159375" y="4822825"/>
          <p14:tracePt t="49070" x="5159375" y="4816475"/>
          <p14:tracePt t="49158" x="5135563" y="4822825"/>
          <p14:tracePt t="49166" x="5121275" y="4838700"/>
          <p14:tracePt t="49174" x="5097463" y="4854575"/>
          <p14:tracePt t="49186" x="5067300" y="4892675"/>
          <p14:tracePt t="49203" x="4999038" y="4983163"/>
          <p14:tracePt t="49220" x="4937125" y="5075238"/>
          <p14:tracePt t="49236" x="4892675" y="5135563"/>
          <p14:tracePt t="49253" x="4868863" y="5151438"/>
          <p14:tracePt t="49286" x="4868863" y="5159375"/>
          <p14:tracePt t="49303" x="4860925" y="5159375"/>
          <p14:tracePt t="49320" x="4846638" y="5159375"/>
          <p14:tracePt t="49336" x="4830763" y="5151438"/>
          <p14:tracePt t="49353" x="4830763" y="5143500"/>
          <p14:tracePt t="49370" x="4830763" y="5135563"/>
          <p14:tracePt t="49386" x="4830763" y="5127625"/>
          <p14:tracePt t="49403" x="4822825" y="5127625"/>
          <p14:tracePt t="49420" x="4816475" y="5113338"/>
          <p14:tracePt t="49543" x="4838700" y="5113338"/>
          <p14:tracePt t="49550" x="4892675" y="5121275"/>
          <p14:tracePt t="49558" x="4968875" y="5121275"/>
          <p14:tracePt t="49570" x="5089525" y="5121275"/>
          <p14:tracePt t="49587" x="5448300" y="5121275"/>
          <p14:tracePt t="49603" x="5883275" y="5121275"/>
          <p14:tracePt t="49620" x="6142038" y="5121275"/>
          <p14:tracePt t="49637" x="6256338" y="5097463"/>
          <p14:tracePt t="49653" x="6278563" y="5089525"/>
          <p14:tracePt t="49670" x="6286500" y="5083175"/>
          <p14:tracePt t="49686" x="6286500" y="5075238"/>
          <p14:tracePt t="49749" x="6264275" y="5075238"/>
          <p14:tracePt t="49757" x="6210300" y="5075238"/>
          <p14:tracePt t="49765" x="6126163" y="5075238"/>
          <p14:tracePt t="49773" x="6035675" y="5075238"/>
          <p14:tracePt t="49786" x="5897563" y="5075238"/>
          <p14:tracePt t="49803" x="5502275" y="5075238"/>
          <p14:tracePt t="49820" x="4922838" y="5075238"/>
          <p14:tracePt t="49837" x="4487863" y="5075238"/>
          <p14:tracePt t="49853" x="4152900" y="5045075"/>
          <p14:tracePt t="49870" x="4144963" y="5045075"/>
          <p14:tracePt t="49903" x="4191000" y="5029200"/>
          <p14:tracePt t="49920" x="4297363" y="5006975"/>
          <p14:tracePt t="49936" x="4564063" y="4999038"/>
          <p14:tracePt t="49953" x="5059363" y="4999038"/>
          <p14:tracePt t="49970" x="5661025" y="4999038"/>
          <p14:tracePt t="49986" x="5927725" y="4999038"/>
          <p14:tracePt t="50003" x="5973763" y="4999038"/>
          <p14:tracePt t="50037" x="5638800" y="4999038"/>
          <p14:tracePt t="50053" x="5478463" y="4999038"/>
          <p14:tracePt t="50056" x="5265738" y="4999038"/>
          <p14:tracePt t="50070" x="4953000" y="4999038"/>
          <p14:tracePt t="50087" x="4784725" y="4999038"/>
          <p14:tracePt t="50103" x="4770438" y="4999038"/>
          <p14:tracePt t="50136" x="4838700" y="4999038"/>
          <p14:tracePt t="50153" x="4991100" y="5021263"/>
          <p14:tracePt t="50170" x="5159375" y="5021263"/>
          <p14:tracePt t="50186" x="5241925" y="5021263"/>
          <p14:tracePt t="50203" x="5249863" y="5021263"/>
          <p14:tracePt t="50220" x="5235575" y="5021263"/>
          <p14:tracePt t="50237" x="5083175" y="5021263"/>
          <p14:tracePt t="50253" x="5029200" y="5021263"/>
          <p14:tracePt t="50270" x="4953000" y="5021263"/>
          <p14:tracePt t="50374" x="4945063" y="5029200"/>
          <p14:tracePt t="50398" x="4945063" y="5037138"/>
          <p14:tracePt t="50414" x="4945063" y="5045075"/>
          <p14:tracePt t="50438" x="4945063" y="5059363"/>
          <p14:tracePt t="50462" x="4937125" y="5067300"/>
          <p14:tracePt t="50478" x="4930775" y="5075238"/>
          <p14:tracePt t="50486" x="4906963" y="5083175"/>
          <p14:tracePt t="50494" x="4892675" y="5097463"/>
          <p14:tracePt t="50503" x="4876800" y="5105400"/>
          <p14:tracePt t="50520" x="4846638" y="5127625"/>
          <p14:tracePt t="50537" x="4800600" y="5151438"/>
          <p14:tracePt t="50553" x="4778375" y="5173663"/>
          <p14:tracePt t="50570" x="4746625" y="5189538"/>
          <p14:tracePt t="50587" x="4732338" y="5203825"/>
          <p14:tracePt t="50603" x="4724400" y="5203825"/>
          <p14:tracePt t="50620" x="4724400" y="5211763"/>
          <p14:tracePt t="50734" x="4732338" y="5211763"/>
          <p14:tracePt t="50750" x="4746625" y="5211763"/>
          <p14:tracePt t="50758" x="4770438" y="5203825"/>
          <p14:tracePt t="50770" x="4784725" y="5203825"/>
          <p14:tracePt t="50787" x="4838700" y="5197475"/>
          <p14:tracePt t="50803" x="4930775" y="5197475"/>
          <p14:tracePt t="50820" x="5127625" y="5197475"/>
          <p14:tracePt t="50837" x="5646738" y="5197475"/>
          <p14:tracePt t="50853" x="6149975" y="5197475"/>
          <p14:tracePt t="50870" x="6569075" y="5189538"/>
          <p14:tracePt t="50887" x="6743700" y="5143500"/>
          <p14:tracePt t="50903" x="6797675" y="5127625"/>
          <p14:tracePt t="50937" x="6797675" y="5121275"/>
          <p14:tracePt t="50974" x="6804025" y="5113338"/>
          <p14:tracePt t="50982" x="6811963" y="5105400"/>
          <p14:tracePt t="50990" x="6827838" y="5105400"/>
          <p14:tracePt t="51004" x="6842125" y="5105400"/>
          <p14:tracePt t="51020" x="6880225" y="5105400"/>
          <p14:tracePt t="51037" x="6956425" y="5105400"/>
          <p14:tracePt t="51053" x="7048500" y="5135563"/>
          <p14:tracePt t="51070" x="7154863" y="5151438"/>
          <p14:tracePt t="51087" x="7200900" y="5151438"/>
          <p14:tracePt t="51120" x="7208838" y="5143500"/>
          <p14:tracePt t="51137" x="7200900" y="5097463"/>
          <p14:tracePt t="51154" x="7124700" y="5037138"/>
          <p14:tracePt t="51170" x="7026275" y="4999038"/>
          <p14:tracePt t="51187" x="6918325" y="4968875"/>
          <p14:tracePt t="51204" x="6835775" y="4968875"/>
          <p14:tracePt t="51220" x="6811963" y="4968875"/>
          <p14:tracePt t="51237" x="6804025" y="4968875"/>
          <p14:tracePt t="51254" x="6804025" y="4983163"/>
          <p14:tracePt t="51270" x="6804025" y="4991100"/>
          <p14:tracePt t="51287" x="6811963" y="5013325"/>
          <p14:tracePt t="51304" x="6819900" y="5021263"/>
          <p14:tracePt t="51446" x="6827838" y="5029200"/>
          <p14:tracePt t="51470" x="6835775" y="5037138"/>
          <p14:tracePt t="51478" x="6842125" y="5045075"/>
          <p14:tracePt t="51487" x="6850063" y="5045075"/>
          <p14:tracePt t="51504" x="6858000" y="5045075"/>
          <p14:tracePt t="51520" x="6873875" y="5045075"/>
          <p14:tracePt t="51537" x="6880225" y="5045075"/>
          <p14:tracePt t="51554" x="6904038" y="5045075"/>
          <p14:tracePt t="51570" x="6926263" y="5045075"/>
          <p14:tracePt t="51587" x="6972300" y="5045075"/>
          <p14:tracePt t="51604" x="7018338" y="5067300"/>
          <p14:tracePt t="51620" x="7056438" y="5075238"/>
          <p14:tracePt t="51637" x="7146925" y="5089525"/>
          <p14:tracePt t="51654" x="7178675" y="5097463"/>
          <p14:tracePt t="51670" x="7200900" y="5097463"/>
          <p14:tracePt t="51742" x="7208838" y="5097463"/>
          <p14:tracePt t="51767" x="7216775" y="5097463"/>
          <p14:tracePt t="51798" x="7223125" y="5097463"/>
          <p14:tracePt t="51806" x="7239000" y="5097463"/>
          <p14:tracePt t="51814" x="7254875" y="5097463"/>
          <p14:tracePt t="51822" x="7277100" y="5097463"/>
          <p14:tracePt t="51837" x="7307263" y="5097463"/>
          <p14:tracePt t="51854" x="7383463" y="5097463"/>
          <p14:tracePt t="51870" x="7407275" y="5097463"/>
          <p14:tracePt t="51887" x="7413625" y="5097463"/>
          <p14:tracePt t="52070" x="7407275" y="5097463"/>
          <p14:tracePt t="52078" x="7391400" y="5105400"/>
          <p14:tracePt t="52087" x="7375525" y="5121275"/>
          <p14:tracePt t="52104" x="7331075" y="5159375"/>
          <p14:tracePt t="52121" x="7254875" y="5235575"/>
          <p14:tracePt t="52137" x="7132638" y="5334000"/>
          <p14:tracePt t="52154" x="6972300" y="5440363"/>
          <p14:tracePt t="52171" x="6797675" y="5524500"/>
          <p14:tracePt t="52187" x="6683375" y="5584825"/>
          <p14:tracePt t="52204" x="6629400" y="5608638"/>
          <p14:tracePt t="52221" x="6599238" y="5630863"/>
          <p14:tracePt t="52390" x="6607175" y="5630863"/>
          <p14:tracePt t="52406" x="6613525" y="5630863"/>
          <p14:tracePt t="52414" x="6621463" y="5622925"/>
          <p14:tracePt t="52422" x="6621463" y="5600700"/>
          <p14:tracePt t="52437" x="6621463" y="5570538"/>
          <p14:tracePt t="52886" x="6621463" y="5562600"/>
          <p14:tracePt t="53046" x="6621463" y="5554663"/>
          <p14:tracePt t="76198" x="6621463" y="5540375"/>
          <p14:tracePt t="76206" x="6645275" y="5486400"/>
          <p14:tracePt t="76214" x="6659563" y="5410200"/>
          <p14:tracePt t="76229" x="6675438" y="5265738"/>
          <p14:tracePt t="76246" x="6675438" y="5135563"/>
          <p14:tracePt t="76263" x="6675438" y="4983163"/>
          <p14:tracePt t="76279" x="6675438" y="4822825"/>
          <p14:tracePt t="76296" x="6675438" y="4656138"/>
          <p14:tracePt t="76313" x="6675438" y="4549775"/>
          <p14:tracePt t="76330" x="6683375" y="4435475"/>
          <p14:tracePt t="76346" x="6705600" y="4343400"/>
          <p14:tracePt t="76363" x="6713538" y="4275138"/>
          <p14:tracePt t="76379" x="6735763" y="4191000"/>
          <p14:tracePt t="76397" x="6765925" y="4122738"/>
          <p14:tracePt t="79038" x="6705600" y="4106863"/>
          <p14:tracePt t="79046" x="6613525" y="4068763"/>
          <p14:tracePt t="79054" x="6530975" y="4046538"/>
          <p14:tracePt t="79064" x="6469063" y="4030663"/>
          <p14:tracePt t="79080" x="6370638" y="4000500"/>
          <p14:tracePt t="79097" x="6294438" y="3984625"/>
          <p14:tracePt t="79114" x="6194425" y="3932238"/>
          <p14:tracePt t="79130" x="6103938" y="3840163"/>
          <p14:tracePt t="79147" x="5997575" y="3657600"/>
          <p14:tracePt t="79164" x="5905500" y="3451225"/>
          <p14:tracePt t="79181" x="5859463" y="3208338"/>
          <p14:tracePt t="79197" x="5845175" y="3154363"/>
          <p14:tracePt t="79214" x="5837238" y="3017838"/>
          <p14:tracePt t="79230" x="5837238" y="2955925"/>
          <p14:tracePt t="79247" x="5837238" y="2917825"/>
          <p14:tracePt t="79264" x="5837238" y="2895600"/>
          <p14:tracePt t="79310" x="5837238" y="2887663"/>
          <p14:tracePt t="79350" x="5837238" y="2873375"/>
          <p14:tracePt t="79358" x="5829300" y="2873375"/>
          <p14:tracePt t="79366" x="5821363" y="2873375"/>
          <p14:tracePt t="79380" x="5813425" y="2873375"/>
          <p14:tracePt t="79630" x="5807075" y="2879725"/>
          <p14:tracePt t="79638" x="5791200" y="2917825"/>
          <p14:tracePt t="79647" x="5783263" y="2963863"/>
          <p14:tracePt t="79664" x="5753100" y="3040063"/>
          <p14:tracePt t="79680" x="5730875" y="3124200"/>
          <p14:tracePt t="79697" x="5722938" y="3184525"/>
          <p14:tracePt t="79714" x="5722938" y="3298825"/>
          <p14:tracePt t="79731" x="5722938" y="3382963"/>
          <p14:tracePt t="79747" x="5722938" y="3421063"/>
          <p14:tracePt t="79830" x="5745163" y="3421063"/>
          <p14:tracePt t="79838" x="5753100" y="3406775"/>
          <p14:tracePt t="79847" x="5783263" y="3390900"/>
          <p14:tracePt t="79864" x="5813425" y="3375025"/>
          <p14:tracePt t="79881" x="5829300" y="3368675"/>
          <p14:tracePt t="79950" x="5821363" y="3360738"/>
          <p14:tracePt t="79958" x="5791200" y="3352800"/>
          <p14:tracePt t="79965" x="5737225" y="3336925"/>
          <p14:tracePt t="79981" x="5546725" y="3336925"/>
          <p14:tracePt t="79997" x="5280025" y="3360738"/>
          <p14:tracePt t="80014" x="5051425" y="3390900"/>
          <p14:tracePt t="80031" x="4846638" y="3421063"/>
          <p14:tracePt t="80047" x="4724400" y="3436938"/>
          <p14:tracePt t="80064" x="4694238" y="3436938"/>
          <p14:tracePt t="80142" x="4694238" y="3421063"/>
          <p14:tracePt t="80150" x="4694238" y="3413125"/>
          <p14:tracePt t="80159" x="4694238" y="3406775"/>
          <p14:tracePt t="80166" x="4694238" y="3382963"/>
          <p14:tracePt t="80181" x="4694238" y="3368675"/>
          <p14:tracePt t="80198" x="4702175" y="3360738"/>
          <p14:tracePt t="80214" x="4708525" y="3344863"/>
          <p14:tracePt t="80231" x="4708525" y="3336925"/>
          <p14:tracePt t="80247" x="4716463" y="3330575"/>
          <p14:tracePt t="80264" x="4724400" y="3322638"/>
          <p14:tracePt t="80281" x="4746625" y="3306763"/>
          <p14:tracePt t="80297" x="4822825" y="3292475"/>
          <p14:tracePt t="80314" x="4975225" y="3260725"/>
          <p14:tracePt t="80331" x="5113338" y="3230563"/>
          <p14:tracePt t="80348" x="5211763" y="3222625"/>
          <p14:tracePt t="80364" x="5273675" y="3216275"/>
          <p14:tracePt t="80494" x="5287963" y="3216275"/>
          <p14:tracePt t="80502" x="5303838" y="3216275"/>
          <p14:tracePt t="80510" x="5364163" y="3216275"/>
          <p14:tracePt t="80518" x="5456238" y="3230563"/>
          <p14:tracePt t="80531" x="5630863" y="3246438"/>
          <p14:tracePt t="80548" x="6126163" y="3314700"/>
          <p14:tracePt t="80565" x="6621463" y="3375025"/>
          <p14:tracePt t="80581" x="7078663" y="3406775"/>
          <p14:tracePt t="80598" x="7146925" y="3406775"/>
          <p14:tracePt t="80782" x="7116763" y="3413125"/>
          <p14:tracePt t="80790" x="7102475" y="3421063"/>
          <p14:tracePt t="80798" x="7064375" y="3436938"/>
          <p14:tracePt t="80814" x="6980238" y="3451225"/>
          <p14:tracePt t="80831" x="6865938" y="3482975"/>
          <p14:tracePt t="80848" x="6697663" y="3497263"/>
          <p14:tracePt t="80864" x="6499225" y="3497263"/>
          <p14:tracePt t="80881" x="6278563" y="3497263"/>
          <p14:tracePt t="80898" x="6088063" y="3475038"/>
          <p14:tracePt t="80914" x="5965825" y="3444875"/>
          <p14:tracePt t="80931" x="5951538" y="3444875"/>
          <p14:tracePt t="81070" x="5951538" y="3429000"/>
          <p14:tracePt t="81094" x="5935663" y="3421063"/>
          <p14:tracePt t="81182" x="5951538" y="3421063"/>
          <p14:tracePt t="81190" x="5965825" y="3421063"/>
          <p14:tracePt t="81198" x="6003925" y="3413125"/>
          <p14:tracePt t="81214" x="6103938" y="3375025"/>
          <p14:tracePt t="81231" x="6232525" y="3336925"/>
          <p14:tracePt t="81248" x="6346825" y="3306763"/>
          <p14:tracePt t="81264" x="6469063" y="3284538"/>
          <p14:tracePt t="81281" x="6553200" y="3254375"/>
          <p14:tracePt t="81298" x="6583363" y="3246438"/>
          <p14:tracePt t="81406" x="6575425" y="3246438"/>
          <p14:tracePt t="81414" x="6561138" y="3246438"/>
          <p14:tracePt t="81422" x="6530975" y="3260725"/>
          <p14:tracePt t="81431" x="6523038" y="3292475"/>
          <p14:tracePt t="81448" x="6461125" y="3375025"/>
          <p14:tracePt t="81465" x="6454775" y="3398838"/>
          <p14:tracePt t="81481" x="6454775" y="3406775"/>
          <p14:tracePt t="81498" x="6454775" y="3413125"/>
          <p14:tracePt t="81515" x="6454775" y="3421063"/>
          <p14:tracePt t="81550" x="6454775" y="3413125"/>
          <p14:tracePt t="81566" x="6454775" y="3390900"/>
          <p14:tracePt t="81582" x="6454775" y="3382963"/>
          <p14:tracePt t="81598" x="6454775" y="3375025"/>
          <p14:tracePt t="81615" x="6438900" y="3368675"/>
          <p14:tracePt t="81631" x="6416675" y="3360738"/>
          <p14:tracePt t="82038" x="6400800" y="3352800"/>
          <p14:tracePt t="82174" x="6400800" y="3336925"/>
          <p14:tracePt t="82182" x="6400800" y="3330575"/>
          <p14:tracePt t="82190" x="6400800" y="3322638"/>
          <p14:tracePt t="82222" x="6400800" y="3314700"/>
          <p14:tracePt t="82374" x="6400800" y="3306763"/>
          <p14:tracePt t="82382" x="6400800" y="3298825"/>
          <p14:tracePt t="82446" x="6392863" y="3298825"/>
          <p14:tracePt t="82462" x="6392863" y="3292475"/>
          <p14:tracePt t="82470" x="6384925" y="3284538"/>
          <p14:tracePt t="82482" x="6378575" y="3284538"/>
          <p14:tracePt t="82498" x="6378575" y="3268663"/>
          <p14:tracePt t="82515" x="6378575" y="3260725"/>
          <p14:tracePt t="82966" x="6378575" y="3268663"/>
          <p14:tracePt t="82974" x="6378575" y="3276600"/>
          <p14:tracePt t="82983" x="6378575" y="3292475"/>
          <p14:tracePt t="82998" x="6378575" y="3322638"/>
          <p14:tracePt t="83015" x="6378575" y="3336925"/>
          <p14:tracePt t="83032" x="6384925" y="3352800"/>
          <p14:tracePt t="83048" x="6384925" y="3360738"/>
        </p14:tracePtLst>
      </p14:laserTraceLst>
    </p:ext>
  </p:extLs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7490" t="32440" r="18984" b="19169"/>
          <a:stretch/>
        </p:blipFill>
        <p:spPr>
          <a:xfrm>
            <a:off x="2480829" y="1738489"/>
            <a:ext cx="6697038" cy="4188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439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4771"/>
    </mc:Choice>
    <mc:Fallback xmlns="">
      <p:transition advTm="124771"/>
    </mc:Fallback>
  </mc:AlternateContent>
  <p:extLst>
    <p:ext uri="{3A86A75C-4F4B-4683-9AE1-C65F6400EC91}">
      <p14:laserTraceLst xmlns:p14="http://schemas.microsoft.com/office/powerpoint/2010/main">
        <p14:tracePtLst>
          <p14:tracePt t="542" x="6400800" y="3375025"/>
          <p14:tracePt t="550" x="6408738" y="3375025"/>
          <p14:tracePt t="558" x="6416675" y="3375025"/>
          <p14:tracePt t="566" x="6430963" y="3382963"/>
          <p14:tracePt t="581" x="6477000" y="3406775"/>
          <p14:tracePt t="598" x="6583363" y="3497263"/>
          <p14:tracePt t="615" x="6689725" y="3657600"/>
          <p14:tracePt t="632" x="6713538" y="3665538"/>
          <p14:tracePt t="886" x="6721475" y="3649663"/>
          <p14:tracePt t="894" x="6727825" y="3635375"/>
          <p14:tracePt t="902" x="6727825" y="3603625"/>
          <p14:tracePt t="915" x="6727825" y="3559175"/>
          <p14:tracePt t="932" x="6697663" y="3451225"/>
          <p14:tracePt t="949" x="6645275" y="3298825"/>
          <p14:tracePt t="965" x="6621463" y="3246438"/>
          <p14:tracePt t="982" x="6575425" y="3094038"/>
          <p14:tracePt t="998" x="6484938" y="2963863"/>
          <p14:tracePt t="1015" x="6324600" y="2803525"/>
          <p14:tracePt t="1032" x="6142038" y="2667000"/>
          <p14:tracePt t="1048" x="6003925" y="2568575"/>
          <p14:tracePt t="1065" x="5897563" y="2468563"/>
          <p14:tracePt t="1082" x="5859463" y="2438400"/>
          <p14:tracePt t="1098" x="5851525" y="2438400"/>
          <p14:tracePt t="1974" x="5845175" y="2438400"/>
          <p14:tracePt t="1990" x="5837238" y="2430463"/>
          <p14:tracePt t="2086" x="5821363" y="2430463"/>
          <p14:tracePt t="2094" x="5807075" y="2422525"/>
          <p14:tracePt t="2102" x="5753100" y="2408238"/>
          <p14:tracePt t="2115" x="5684838" y="2408238"/>
          <p14:tracePt t="2132" x="5546725" y="2408238"/>
          <p14:tracePt t="2149" x="5432425" y="2408238"/>
          <p14:tracePt t="2165" x="5165725" y="2408238"/>
          <p14:tracePt t="2182" x="4937125" y="2408238"/>
          <p14:tracePt t="2199" x="4746625" y="2408238"/>
          <p14:tracePt t="2216" x="4479925" y="2408238"/>
          <p14:tracePt t="2232" x="4130675" y="2324100"/>
          <p14:tracePt t="2249" x="3603625" y="2117725"/>
          <p14:tracePt t="2265" x="3063875" y="1866900"/>
          <p14:tracePt t="2282" x="2606675" y="1660525"/>
          <p14:tracePt t="2299" x="2324100" y="1493838"/>
          <p14:tracePt t="2316" x="2187575" y="1417638"/>
          <p14:tracePt t="2333" x="2111375" y="1371600"/>
          <p14:tracePt t="2518" x="2111375" y="1393825"/>
          <p14:tracePt t="2526" x="2111375" y="1439863"/>
          <p14:tracePt t="2534" x="2111375" y="1485900"/>
          <p14:tracePt t="2549" x="2125663" y="1539875"/>
          <p14:tracePt t="2566" x="2125663" y="1676400"/>
          <p14:tracePt t="2582" x="2111375" y="1730375"/>
          <p14:tracePt t="2599" x="2003425" y="1768475"/>
          <p14:tracePt t="2616" x="1790700" y="1768475"/>
          <p14:tracePt t="2632" x="1463675" y="1744663"/>
          <p14:tracePt t="2649" x="990600" y="1546225"/>
          <p14:tracePt t="2666" x="647700" y="1349375"/>
          <p14:tracePt t="2683" x="465138" y="1189038"/>
          <p14:tracePt t="2699" x="350838" y="1036638"/>
          <p14:tracePt t="2716" x="304800" y="944563"/>
          <p14:tracePt t="2733" x="288925" y="892175"/>
          <p14:tracePt t="2749" x="288925" y="868363"/>
          <p14:tracePt t="2766" x="258763" y="800100"/>
          <p14:tracePt t="2782" x="236538" y="762000"/>
          <p14:tracePt t="2799" x="206375" y="723900"/>
          <p14:tracePt t="2816" x="182563" y="685800"/>
          <p14:tracePt t="2832" x="152400" y="647700"/>
          <p14:tracePt t="2849" x="106363" y="593725"/>
          <p14:tracePt t="2866" x="84138" y="571500"/>
          <p14:tracePt t="2882" x="60325" y="525463"/>
          <p14:tracePt t="2899" x="53975" y="479425"/>
          <p14:tracePt t="2916" x="53975" y="457200"/>
          <p14:tracePt t="2933" x="46038" y="434975"/>
          <p14:tracePt t="2952" x="46038" y="427038"/>
          <p14:tracePt t="2982" x="46038" y="411163"/>
          <p14:tracePt t="2998" x="46038" y="403225"/>
          <p14:tracePt t="3006" x="46038" y="381000"/>
          <p14:tracePt t="3016" x="46038" y="373063"/>
          <p14:tracePt t="3033" x="68263" y="350838"/>
          <p14:tracePt t="3049" x="84138" y="334963"/>
          <p14:tracePt t="5931" x="6057900" y="3771900"/>
          <p14:tracePt t="5938" x="5973763" y="3771900"/>
          <p14:tracePt t="5950" x="5913438" y="3771900"/>
          <p14:tracePt t="5967" x="5821363" y="3771900"/>
          <p14:tracePt t="5983" x="5768975" y="3771900"/>
          <p14:tracePt t="6000" x="5684838" y="3771900"/>
          <p14:tracePt t="6016" x="5540375" y="3673475"/>
          <p14:tracePt t="6033" x="5303838" y="3436938"/>
          <p14:tracePt t="6050" x="4914900" y="3017838"/>
          <p14:tracePt t="6067" x="4754563" y="2994025"/>
          <p14:tracePt t="6083" x="4740275" y="2979738"/>
          <p14:tracePt t="6250" x="4740275" y="2971800"/>
          <p14:tracePt t="6258" x="4740275" y="2955925"/>
          <p14:tracePt t="6267" x="4784725" y="2933700"/>
          <p14:tracePt t="6283" x="4830763" y="2903538"/>
          <p14:tracePt t="6300" x="4854575" y="2887663"/>
          <p14:tracePt t="6317" x="4899025" y="2857500"/>
          <p14:tracePt t="6334" x="4914900" y="2841625"/>
          <p14:tracePt t="6350" x="4930775" y="2811463"/>
          <p14:tracePt t="6367" x="4991100" y="2773363"/>
          <p14:tracePt t="6383" x="5113338" y="2713038"/>
          <p14:tracePt t="6400" x="5295900" y="2659063"/>
          <p14:tracePt t="6417" x="5494338" y="2613025"/>
          <p14:tracePt t="6434" x="5722938" y="2568575"/>
          <p14:tracePt t="6450" x="5821363" y="2544763"/>
          <p14:tracePt t="6467" x="5845175" y="2530475"/>
          <p14:tracePt t="7098" x="5845175" y="2506663"/>
          <p14:tracePt t="7107" x="5829300" y="2460625"/>
          <p14:tracePt t="7117" x="5799138" y="2430463"/>
          <p14:tracePt t="7134" x="5783263" y="2416175"/>
          <p14:tracePt t="7210" x="5775325" y="2408238"/>
          <p14:tracePt t="7691" x="5768975" y="2408238"/>
          <p14:tracePt t="7698" x="5775325" y="2392363"/>
          <p14:tracePt t="7706" x="5821363" y="2370138"/>
          <p14:tracePt t="7717" x="5859463" y="2346325"/>
          <p14:tracePt t="7734" x="5965825" y="2316163"/>
          <p14:tracePt t="7751" x="6096000" y="2278063"/>
          <p14:tracePt t="7767" x="6240463" y="2232025"/>
          <p14:tracePt t="7784" x="6370638" y="2163763"/>
          <p14:tracePt t="7801" x="6461125" y="2087563"/>
          <p14:tracePt t="7818" x="6523038" y="2019300"/>
          <p14:tracePt t="7834" x="6545263" y="1981200"/>
          <p14:tracePt t="7867" x="6545263" y="1958975"/>
          <p14:tracePt t="7884" x="6537325" y="1927225"/>
          <p14:tracePt t="8010" x="6553200" y="1935163"/>
          <p14:tracePt t="8019" x="6553200" y="1943100"/>
          <p14:tracePt t="8026" x="6553200" y="1951038"/>
          <p14:tracePt t="8035" x="6561138" y="1951038"/>
          <p14:tracePt t="8051" x="6569075" y="1958975"/>
          <p14:tracePt t="9010" x="6575425" y="1965325"/>
          <p14:tracePt t="9019" x="6575425" y="1989138"/>
          <p14:tracePt t="9027" x="6583363" y="2041525"/>
          <p14:tracePt t="9035" x="6591300" y="2057400"/>
          <p14:tracePt t="9051" x="6591300" y="2087563"/>
          <p14:tracePt t="9068" x="6591300" y="2149475"/>
          <p14:tracePt t="9084" x="6591300" y="2193925"/>
          <p14:tracePt t="9101" x="6599238" y="2247900"/>
          <p14:tracePt t="9118" x="6607175" y="2286000"/>
          <p14:tracePt t="9134" x="6621463" y="2316163"/>
          <p14:tracePt t="9151" x="6629400" y="2332038"/>
          <p14:tracePt t="9168" x="6645275" y="2346325"/>
          <p14:tracePt t="9626" x="6651625" y="2354263"/>
          <p14:tracePt t="9634" x="6651625" y="2362200"/>
          <p14:tracePt t="9642" x="6659563" y="2378075"/>
          <p14:tracePt t="9651" x="6675438" y="2408238"/>
          <p14:tracePt t="9668" x="6683375" y="2416175"/>
          <p14:tracePt t="9685" x="6689725" y="2416175"/>
          <p14:tracePt t="9701" x="6727825" y="2422525"/>
          <p14:tracePt t="9718" x="6765925" y="2430463"/>
          <p14:tracePt t="9735" x="6819900" y="2446338"/>
          <p14:tracePt t="9751" x="6835775" y="2446338"/>
          <p14:tracePt t="9842" x="6842125" y="2446338"/>
          <p14:tracePt t="9850" x="6865938" y="2446338"/>
          <p14:tracePt t="9858" x="6896100" y="2416175"/>
          <p14:tracePt t="9868" x="6942138" y="2384425"/>
          <p14:tracePt t="9885" x="6994525" y="2339975"/>
          <p14:tracePt t="9901" x="7032625" y="2301875"/>
          <p14:tracePt t="9918" x="7078663" y="2217738"/>
          <p14:tracePt t="9935" x="7086600" y="2179638"/>
          <p14:tracePt t="9951" x="7094538" y="2125663"/>
          <p14:tracePt t="9968" x="7116763" y="2049463"/>
          <p14:tracePt t="9985" x="7116763" y="2019300"/>
          <p14:tracePt t="10001" x="7124700" y="1981200"/>
          <p14:tracePt t="10018" x="7124700" y="1920875"/>
          <p14:tracePt t="10035" x="7124700" y="1882775"/>
          <p14:tracePt t="10051" x="7124700" y="1844675"/>
          <p14:tracePt t="10068" x="7124700" y="1812925"/>
          <p14:tracePt t="10085" x="7116763" y="1774825"/>
          <p14:tracePt t="10101" x="7116763" y="1752600"/>
          <p14:tracePt t="10118" x="7108825" y="1730375"/>
          <p14:tracePt t="10135" x="7094538" y="1706563"/>
          <p14:tracePt t="10151" x="7086600" y="1692275"/>
          <p14:tracePt t="10168" x="7070725" y="1684338"/>
          <p14:tracePt t="10185" x="7048500" y="1660525"/>
          <p14:tracePt t="10201" x="7010400" y="1654175"/>
          <p14:tracePt t="10218" x="6950075" y="1630363"/>
          <p14:tracePt t="10235" x="6926263" y="1630363"/>
          <p14:tracePt t="10251" x="6896100" y="1622425"/>
          <p14:tracePt t="10268" x="6842125" y="1608138"/>
          <p14:tracePt t="10285" x="6773863" y="1600200"/>
          <p14:tracePt t="10301" x="6705600" y="1600200"/>
          <p14:tracePt t="10318" x="6629400" y="1600200"/>
          <p14:tracePt t="10335" x="6561138" y="1600200"/>
          <p14:tracePt t="10351" x="6469063" y="1600200"/>
          <p14:tracePt t="10368" x="6392863" y="1600200"/>
          <p14:tracePt t="10386" x="6302375" y="1600200"/>
          <p14:tracePt t="10401" x="6270625" y="1600200"/>
          <p14:tracePt t="10418" x="6226175" y="1616075"/>
          <p14:tracePt t="10435" x="6202363" y="1622425"/>
          <p14:tracePt t="10452" x="6188075" y="1638300"/>
          <p14:tracePt t="10468" x="6164263" y="1668463"/>
          <p14:tracePt t="10485" x="6126163" y="1692275"/>
          <p14:tracePt t="10502" x="6096000" y="1744663"/>
          <p14:tracePt t="10518" x="6065838" y="1790700"/>
          <p14:tracePt t="10535" x="6042025" y="1836738"/>
          <p14:tracePt t="10552" x="6011863" y="1927225"/>
          <p14:tracePt t="10568" x="5997575" y="1997075"/>
          <p14:tracePt t="10585" x="5973763" y="2111375"/>
          <p14:tracePt t="10602" x="5965825" y="2193925"/>
          <p14:tracePt t="10618" x="5965825" y="2301875"/>
          <p14:tracePt t="10635" x="5965825" y="2422525"/>
          <p14:tracePt t="10652" x="5965825" y="2522538"/>
          <p14:tracePt t="10668" x="6003925" y="2644775"/>
          <p14:tracePt t="10685" x="6049963" y="2743200"/>
          <p14:tracePt t="10702" x="6103938" y="2827338"/>
          <p14:tracePt t="10718" x="6156325" y="2879725"/>
          <p14:tracePt t="10735" x="6240463" y="2917825"/>
          <p14:tracePt t="10752" x="6324600" y="2941638"/>
          <p14:tracePt t="10768" x="6438900" y="2949575"/>
          <p14:tracePt t="10786" x="6621463" y="2949575"/>
          <p14:tracePt t="10802" x="6765925" y="2895600"/>
          <p14:tracePt t="10818" x="6896100" y="2819400"/>
          <p14:tracePt t="10835" x="7002463" y="2759075"/>
          <p14:tracePt t="10851" x="7086600" y="2689225"/>
          <p14:tracePt t="10868" x="7146925" y="2628900"/>
          <p14:tracePt t="10885" x="7192963" y="2568575"/>
          <p14:tracePt t="10901" x="7200900" y="2522538"/>
          <p14:tracePt t="10918" x="7223125" y="2476500"/>
          <p14:tracePt t="10935" x="7223125" y="2438400"/>
          <p14:tracePt t="10952" x="7223125" y="2362200"/>
          <p14:tracePt t="10968" x="7223125" y="2308225"/>
          <p14:tracePt t="10985" x="7223125" y="2217738"/>
          <p14:tracePt t="11001" x="7223125" y="2163763"/>
          <p14:tracePt t="11018" x="7216775" y="2125663"/>
          <p14:tracePt t="11035" x="7200900" y="2079625"/>
          <p14:tracePt t="11051" x="7162800" y="2035175"/>
          <p14:tracePt t="11068" x="7132638" y="1997075"/>
          <p14:tracePt t="11085" x="7094538" y="1965325"/>
          <p14:tracePt t="11101" x="7026275" y="1927225"/>
          <p14:tracePt t="11118" x="6934200" y="1882775"/>
          <p14:tracePt t="11135" x="6835775" y="1844675"/>
          <p14:tracePt t="11151" x="6735763" y="1806575"/>
          <p14:tracePt t="11168" x="6659563" y="1768475"/>
          <p14:tracePt t="11185" x="6591300" y="1736725"/>
          <p14:tracePt t="11201" x="6575425" y="1730375"/>
          <p14:tracePt t="11235" x="6561138" y="1730375"/>
          <p14:tracePt t="11251" x="6537325" y="1730375"/>
          <p14:tracePt t="11268" x="6515100" y="1714500"/>
          <p14:tracePt t="11285" x="6454775" y="1714500"/>
          <p14:tracePt t="11301" x="6346825" y="1714500"/>
          <p14:tracePt t="11318" x="6294438" y="1714500"/>
          <p14:tracePt t="11335" x="6256338" y="1714500"/>
          <p14:tracePt t="11351" x="6232525" y="1714500"/>
          <p14:tracePt t="11368" x="6226175" y="1722438"/>
          <p14:tracePt t="11385" x="6194425" y="1760538"/>
          <p14:tracePt t="11401" x="6134100" y="1889125"/>
          <p14:tracePt t="11418" x="6080125" y="2027238"/>
          <p14:tracePt t="11435" x="6019800" y="2163763"/>
          <p14:tracePt t="11452" x="5959475" y="2293938"/>
          <p14:tracePt t="11468" x="5921375" y="2416175"/>
          <p14:tracePt t="11485" x="5889625" y="2530475"/>
          <p14:tracePt t="11502" x="5883275" y="2590800"/>
          <p14:tracePt t="11519" x="5883275" y="2636838"/>
          <p14:tracePt t="11535" x="5883275" y="2667000"/>
          <p14:tracePt t="11552" x="5883275" y="2697163"/>
          <p14:tracePt t="11569" x="5921375" y="2735263"/>
          <p14:tracePt t="11586" x="6003925" y="2803525"/>
          <p14:tracePt t="11602" x="6088063" y="2835275"/>
          <p14:tracePt t="11619" x="6194425" y="2887663"/>
          <p14:tracePt t="11635" x="6294438" y="2925763"/>
          <p14:tracePt t="11652" x="6370638" y="2941638"/>
          <p14:tracePt t="11669" x="6446838" y="2949575"/>
          <p14:tracePt t="11685" x="6530975" y="2949575"/>
          <p14:tracePt t="11702" x="6613525" y="2949575"/>
          <p14:tracePt t="11719" x="6727825" y="2903538"/>
          <p14:tracePt t="11735" x="6842125" y="2841625"/>
          <p14:tracePt t="11752" x="6896100" y="2773363"/>
          <p14:tracePt t="11769" x="6956425" y="2705100"/>
          <p14:tracePt t="11786" x="6980238" y="2659063"/>
          <p14:tracePt t="11802" x="6988175" y="2628900"/>
          <p14:tracePt t="11819" x="6988175" y="2613025"/>
          <p14:tracePt t="11835" x="6994525" y="2613025"/>
          <p14:tracePt t="11852" x="6994525" y="2606675"/>
          <p14:tracePt t="12290" x="7010400" y="2590800"/>
          <p14:tracePt t="12298" x="7018338" y="2574925"/>
          <p14:tracePt t="12306" x="7026275" y="2574925"/>
          <p14:tracePt t="12338" x="7010400" y="2574925"/>
          <p14:tracePt t="12346" x="6988175" y="2574925"/>
          <p14:tracePt t="12354" x="6934200" y="2598738"/>
          <p14:tracePt t="12369" x="6934200" y="2606675"/>
          <p14:tracePt t="12770" x="6942138" y="2606675"/>
          <p14:tracePt t="12786" x="6956425" y="2613025"/>
          <p14:tracePt t="12794" x="6980238" y="2613025"/>
          <p14:tracePt t="12803" x="7002463" y="2620963"/>
          <p14:tracePt t="12819" x="7018338" y="2620963"/>
          <p14:tracePt t="12836" x="7040563" y="2606675"/>
          <p14:tracePt t="12852" x="7048500" y="2582863"/>
          <p14:tracePt t="12869" x="7070725" y="2568575"/>
          <p14:tracePt t="12886" x="7094538" y="2544763"/>
          <p14:tracePt t="12903" x="7124700" y="2514600"/>
          <p14:tracePt t="12906" x="7140575" y="2514600"/>
          <p14:tracePt t="12919" x="7140575" y="2492375"/>
          <p14:tracePt t="12936" x="7146925" y="2476500"/>
          <p14:tracePt t="12952" x="7162800" y="2438400"/>
          <p14:tracePt t="12970" x="7185025" y="2362200"/>
          <p14:tracePt t="12986" x="7192963" y="2332038"/>
          <p14:tracePt t="13674" x="7192963" y="2308225"/>
          <p14:tracePt t="13682" x="7185025" y="2270125"/>
          <p14:tracePt t="13690" x="7178675" y="2225675"/>
          <p14:tracePt t="13703" x="7154863" y="2201863"/>
          <p14:tracePt t="13719" x="7146925" y="2193925"/>
          <p14:tracePt t="13736" x="7140575" y="2187575"/>
          <p14:tracePt t="13753" x="7108825" y="2149475"/>
          <p14:tracePt t="13770" x="7070725" y="2103438"/>
          <p14:tracePt t="13786" x="6942138" y="1997075"/>
          <p14:tracePt t="13803" x="6835775" y="1943100"/>
          <p14:tracePt t="13819" x="6689725" y="1874838"/>
          <p14:tracePt t="13836" x="6561138" y="1836738"/>
          <p14:tracePt t="13853" x="6430963" y="1806575"/>
          <p14:tracePt t="13869" x="6316663" y="1790700"/>
          <p14:tracePt t="13886" x="6264275" y="1782763"/>
          <p14:tracePt t="13903" x="6194425" y="1782763"/>
          <p14:tracePt t="13919" x="6126163" y="1782763"/>
          <p14:tracePt t="13922" x="6096000" y="1782763"/>
          <p14:tracePt t="13936" x="6027738" y="1812925"/>
          <p14:tracePt t="13953" x="5905500" y="1874838"/>
          <p14:tracePt t="13969" x="5883275" y="1874838"/>
          <p14:tracePt t="13986" x="5737225" y="1943100"/>
          <p14:tracePt t="14003" x="5684838" y="1989138"/>
          <p14:tracePt t="14019" x="5630863" y="2065338"/>
          <p14:tracePt t="14036" x="5608638" y="2201863"/>
          <p14:tracePt t="14053" x="5608638" y="2384425"/>
          <p14:tracePt t="14070" x="5608638" y="2568575"/>
          <p14:tracePt t="14086" x="5646738" y="2797175"/>
          <p14:tracePt t="14103" x="5737225" y="3025775"/>
          <p14:tracePt t="14120" x="5897563" y="3216275"/>
          <p14:tracePt t="14136" x="6035675" y="3330575"/>
          <p14:tracePt t="14154" x="6408738" y="3421063"/>
          <p14:tracePt t="14170" x="6697663" y="3421063"/>
          <p14:tracePt t="14186" x="7078663" y="3352800"/>
          <p14:tracePt t="14203" x="7513638" y="3154363"/>
          <p14:tracePt t="14220" x="7856538" y="2895600"/>
          <p14:tracePt t="14236" x="7985125" y="2689225"/>
          <p14:tracePt t="14253" x="8047038" y="2498725"/>
          <p14:tracePt t="14270" x="8054975" y="2354263"/>
          <p14:tracePt t="14286" x="8031163" y="2239963"/>
          <p14:tracePt t="14303" x="7954963" y="2149475"/>
          <p14:tracePt t="14320" x="7848600" y="2049463"/>
          <p14:tracePt t="14336" x="7734300" y="2011363"/>
          <p14:tracePt t="14354" x="7551738" y="1997075"/>
          <p14:tracePt t="14370" x="7497763" y="1997075"/>
          <p14:tracePt t="14386" x="7399338" y="2019300"/>
          <p14:tracePt t="14403" x="7375525" y="2041525"/>
          <p14:tracePt t="14420" x="7361238" y="2065338"/>
          <p14:tracePt t="14436" x="7353300" y="2087563"/>
          <p14:tracePt t="14453" x="7345363" y="2111375"/>
          <p14:tracePt t="14470" x="7345363" y="2117725"/>
          <p14:tracePt t="14486" x="7345363" y="2125663"/>
          <p14:tracePt t="14520" x="7353300" y="2125663"/>
          <p14:tracePt t="14587" x="7369175" y="2133600"/>
          <p14:tracePt t="14595" x="7369175" y="2141538"/>
          <p14:tracePt t="14603" x="7375525" y="2155825"/>
          <p14:tracePt t="14620" x="7383463" y="2179638"/>
          <p14:tracePt t="14636" x="7383463" y="2209800"/>
          <p14:tracePt t="15155" x="7383463" y="2232025"/>
          <p14:tracePt t="15162" x="7345363" y="2263775"/>
          <p14:tracePt t="15171" x="7337425" y="2270125"/>
          <p14:tracePt t="15187" x="7345363" y="2293938"/>
          <p14:tracePt t="15203" x="7353300" y="2293938"/>
          <p14:tracePt t="15220" x="7353300" y="2286000"/>
          <p14:tracePt t="15237" x="7361238" y="2286000"/>
          <p14:tracePt t="15270" x="7399338" y="2286000"/>
          <p14:tracePt t="15287" x="7437438" y="2286000"/>
          <p14:tracePt t="15303" x="7467600" y="2293938"/>
          <p14:tracePt t="15320" x="7489825" y="2293938"/>
          <p14:tracePt t="15337" x="7521575" y="2301875"/>
          <p14:tracePt t="15354" x="7527925" y="2308225"/>
          <p14:tracePt t="15370" x="7527925" y="2316163"/>
          <p14:tracePt t="15387" x="7527925" y="2324100"/>
          <p14:tracePt t="15442" x="7527925" y="2332038"/>
          <p14:tracePt t="15450" x="7527925" y="2339975"/>
          <p14:tracePt t="15458" x="7527925" y="2346325"/>
          <p14:tracePt t="15474" x="7521575" y="2346325"/>
          <p14:tracePt t="15491" x="7521575" y="2354263"/>
          <p14:tracePt t="15514" x="7513638" y="2354263"/>
          <p14:tracePt t="15682" x="7513638" y="2362200"/>
          <p14:tracePt t="15858" x="7505700" y="2362200"/>
          <p14:tracePt t="15866" x="7483475" y="2362200"/>
          <p14:tracePt t="15874" x="7437438" y="2370138"/>
          <p14:tracePt t="15887" x="7345363" y="2378075"/>
          <p14:tracePt t="15904" x="7056438" y="2378075"/>
          <p14:tracePt t="15920" x="6797675" y="2378075"/>
          <p14:tracePt t="15924" x="6697663" y="2378075"/>
          <p14:tracePt t="15938" x="6583363" y="2378075"/>
          <p14:tracePt t="15953" x="6561138" y="2378075"/>
          <p14:tracePt t="15970" x="6537325" y="2370138"/>
          <p14:tracePt t="15987" x="6537325" y="2362200"/>
          <p14:tracePt t="16004" x="6569075" y="2339975"/>
          <p14:tracePt t="16020" x="6607175" y="2316163"/>
          <p14:tracePt t="16037" x="6621463" y="2308225"/>
          <p14:tracePt t="16054" x="6629400" y="2308225"/>
          <p14:tracePt t="16087" x="6637338" y="2308225"/>
          <p14:tracePt t="16104" x="6637338" y="2301875"/>
          <p14:tracePt t="16120" x="6645275" y="2293938"/>
          <p14:tracePt t="16138" x="6651625" y="2286000"/>
          <p14:tracePt t="16154" x="6659563" y="2286000"/>
          <p14:tracePt t="16170" x="6675438" y="2286000"/>
          <p14:tracePt t="16204" x="6689725" y="2293938"/>
          <p14:tracePt t="16220" x="6689725" y="2308225"/>
          <p14:tracePt t="16237" x="6689725" y="2346325"/>
          <p14:tracePt t="16254" x="6689725" y="2408238"/>
          <p14:tracePt t="16270" x="6689725" y="2446338"/>
          <p14:tracePt t="16287" x="6667500" y="2476500"/>
          <p14:tracePt t="16304" x="6637338" y="2492375"/>
          <p14:tracePt t="16320" x="6621463" y="2492375"/>
          <p14:tracePt t="16337" x="6613525" y="2492375"/>
          <p14:tracePt t="16507" x="6613525" y="2522538"/>
          <p14:tracePt t="16514" x="6613525" y="2606675"/>
          <p14:tracePt t="16522" x="6607175" y="2713038"/>
          <p14:tracePt t="16537" x="6569075" y="3086100"/>
          <p14:tracePt t="16554" x="6492875" y="3551238"/>
          <p14:tracePt t="16570" x="6446838" y="3832225"/>
          <p14:tracePt t="16587" x="6408738" y="4022725"/>
          <p14:tracePt t="16604" x="6370638" y="4144963"/>
          <p14:tracePt t="16620" x="6370638" y="4175125"/>
          <p14:tracePt t="16637" x="6370638" y="4183063"/>
          <p14:tracePt t="16706" x="6370638" y="4152900"/>
          <p14:tracePt t="16714" x="6362700" y="4130675"/>
          <p14:tracePt t="16722" x="6362700" y="4106863"/>
          <p14:tracePt t="16738" x="6346825" y="4046538"/>
          <p14:tracePt t="16754" x="6346825" y="4038600"/>
          <p14:tracePt t="16882" x="6340475" y="4022725"/>
          <p14:tracePt t="16890" x="6340475" y="4000500"/>
          <p14:tracePt t="16898" x="6340475" y="3978275"/>
          <p14:tracePt t="16906" x="6340475" y="3946525"/>
          <p14:tracePt t="16921" x="6340475" y="3924300"/>
          <p14:tracePt t="16937" x="6340475" y="3878263"/>
          <p14:tracePt t="16954" x="6340475" y="3832225"/>
          <p14:tracePt t="16971" x="6340475" y="3810000"/>
          <p14:tracePt t="16987" x="6340475" y="3794125"/>
          <p14:tracePt t="17004" x="6340475" y="3787775"/>
          <p14:tracePt t="17021" x="6340475" y="3779838"/>
          <p14:tracePt t="17037" x="6340475" y="3763963"/>
          <p14:tracePt t="17054" x="6340475" y="3756025"/>
          <p14:tracePt t="17071" x="6340475" y="3741738"/>
          <p14:tracePt t="17087" x="6340475" y="3717925"/>
          <p14:tracePt t="17104" x="6340475" y="3703638"/>
          <p14:tracePt t="17121" x="6340475" y="3695700"/>
          <p14:tracePt t="17137" x="6340475" y="3687763"/>
          <p14:tracePt t="17210" x="6346825" y="3687763"/>
          <p14:tracePt t="17386" x="6354763" y="3679825"/>
          <p14:tracePt t="17394" x="6362700" y="3641725"/>
          <p14:tracePt t="17404" x="6370638" y="3603625"/>
          <p14:tracePt t="17421" x="6423025" y="3467100"/>
          <p14:tracePt t="17437" x="6507163" y="3306763"/>
          <p14:tracePt t="17454" x="6591300" y="3162300"/>
          <p14:tracePt t="17471" x="6637338" y="3086100"/>
          <p14:tracePt t="17487" x="6667500" y="3032125"/>
          <p14:tracePt t="17504" x="6683375" y="3009900"/>
          <p14:tracePt t="17521" x="6683375" y="2987675"/>
          <p14:tracePt t="17554" x="6683375" y="2955925"/>
          <p14:tracePt t="17571" x="6683375" y="2925763"/>
          <p14:tracePt t="17588" x="6683375" y="2903538"/>
          <p14:tracePt t="17604" x="6683375" y="2879725"/>
          <p14:tracePt t="17621" x="6683375" y="2841625"/>
          <p14:tracePt t="17638" x="6675438" y="2827338"/>
          <p14:tracePt t="17654" x="6659563" y="2789238"/>
          <p14:tracePt t="17671" x="6645275" y="2765425"/>
          <p14:tracePt t="17688" x="6621463" y="2727325"/>
          <p14:tracePt t="17704" x="6599238" y="2705100"/>
          <p14:tracePt t="17722" x="6569075" y="2682875"/>
          <p14:tracePt t="17738" x="6553200" y="2659063"/>
          <p14:tracePt t="17754" x="6553200" y="2651125"/>
          <p14:tracePt t="17771" x="6545263" y="2636838"/>
          <p14:tracePt t="17788" x="6545263" y="2628900"/>
          <p14:tracePt t="17804" x="6545263" y="2613025"/>
          <p14:tracePt t="17821" x="6537325" y="2598738"/>
          <p14:tracePt t="17837" x="6537325" y="2590800"/>
          <p14:tracePt t="17854" x="6530975" y="2574925"/>
          <p14:tracePt t="17871" x="6530975" y="2568575"/>
          <p14:tracePt t="17922" x="6523038" y="2552700"/>
          <p14:tracePt t="17978" x="6523038" y="2544763"/>
          <p14:tracePt t="17994" x="6523038" y="2536825"/>
          <p14:tracePt t="18002" x="6523038" y="2530475"/>
          <p14:tracePt t="18010" x="6537325" y="2522538"/>
          <p14:tracePt t="18021" x="6553200" y="2522538"/>
          <p14:tracePt t="18038" x="6599238" y="2514600"/>
          <p14:tracePt t="18054" x="6613525" y="2514600"/>
          <p14:tracePt t="18130" x="6621463" y="2514600"/>
          <p14:tracePt t="18138" x="6629400" y="2514600"/>
          <p14:tracePt t="18162" x="6637338" y="2514600"/>
          <p14:tracePt t="18170" x="6645275" y="2514600"/>
          <p14:tracePt t="18202" x="6651625" y="2514600"/>
          <p14:tracePt t="18210" x="6659563" y="2514600"/>
          <p14:tracePt t="18221" x="6675438" y="2514600"/>
          <p14:tracePt t="18238" x="6713538" y="2514600"/>
          <p14:tracePt t="18254" x="6765925" y="2514600"/>
          <p14:tracePt t="18271" x="6789738" y="2514600"/>
          <p14:tracePt t="18288" x="6797675" y="2514600"/>
          <p14:tracePt t="18339" x="6804025" y="2514600"/>
          <p14:tracePt t="18362" x="6811963" y="2514600"/>
          <p14:tracePt t="18450" x="6835775" y="2530475"/>
          <p14:tracePt t="18458" x="6873875" y="2590800"/>
          <p14:tracePt t="18466" x="6888163" y="2636838"/>
          <p14:tracePt t="18474" x="6896100" y="2689225"/>
          <p14:tracePt t="18488" x="6911975" y="2765425"/>
          <p14:tracePt t="18505" x="6918325" y="2873375"/>
          <p14:tracePt t="18522" x="6911975" y="3078163"/>
          <p14:tracePt t="18538" x="6819900" y="3230563"/>
          <p14:tracePt t="18555" x="6713538" y="3336925"/>
          <p14:tracePt t="18571" x="6599238" y="3421063"/>
          <p14:tracePt t="18588" x="6507163" y="3489325"/>
          <p14:tracePt t="18605" x="6430963" y="3543300"/>
          <p14:tracePt t="18621" x="6400800" y="3597275"/>
          <p14:tracePt t="18638" x="6384925" y="3635375"/>
          <p14:tracePt t="18655" x="6378575" y="3657600"/>
          <p14:tracePt t="18688" x="6378575" y="3665538"/>
          <p14:tracePt t="18705" x="6378575" y="3673475"/>
          <p14:tracePt t="18721" x="6378575" y="3687763"/>
          <p14:tracePt t="18755" x="6378575" y="3695700"/>
          <p14:tracePt t="18802" x="6384925" y="3695700"/>
          <p14:tracePt t="18810" x="6392863" y="3695700"/>
          <p14:tracePt t="18821" x="6400800" y="3673475"/>
          <p14:tracePt t="18838" x="6400800" y="3619500"/>
          <p14:tracePt t="18855" x="6400800" y="3559175"/>
          <p14:tracePt t="18871" x="6400800" y="3497263"/>
          <p14:tracePt t="18888" x="6400800" y="3444875"/>
          <p14:tracePt t="18905" x="6400800" y="3398838"/>
          <p14:tracePt t="18921" x="6392863" y="3382963"/>
          <p14:tracePt t="19002" x="6392863" y="3406775"/>
          <p14:tracePt t="19010" x="6392863" y="3429000"/>
          <p14:tracePt t="19021" x="6430963" y="3467100"/>
          <p14:tracePt t="19038" x="6515100" y="3513138"/>
          <p14:tracePt t="19055" x="6675438" y="3535363"/>
          <p14:tracePt t="19072" x="6811963" y="3535363"/>
          <p14:tracePt t="19088" x="6873875" y="3527425"/>
          <p14:tracePt t="19123" x="6873875" y="3521075"/>
          <p14:tracePt t="19138" x="6865938" y="3482975"/>
          <p14:tracePt t="19155" x="6842125" y="3459163"/>
          <p14:tracePt t="19172" x="6819900" y="3451225"/>
          <p14:tracePt t="19266" x="6819900" y="3467100"/>
          <p14:tracePt t="19274" x="6819900" y="3475038"/>
          <p14:tracePt t="19282" x="6819900" y="3489325"/>
          <p14:tracePt t="19290" x="6819900" y="3497263"/>
          <p14:tracePt t="19305" x="6819900" y="3505200"/>
          <p14:tracePt t="19321" x="6819900" y="3535363"/>
          <p14:tracePt t="19338" x="6819900" y="3603625"/>
          <p14:tracePt t="19355" x="6773863" y="3657600"/>
          <p14:tracePt t="19371" x="6651625" y="3711575"/>
          <p14:tracePt t="19388" x="6523038" y="3725863"/>
          <p14:tracePt t="19405" x="6408738" y="3725863"/>
          <p14:tracePt t="19421" x="6362700" y="3725863"/>
          <p14:tracePt t="19458" x="6354763" y="3725863"/>
          <p14:tracePt t="19474" x="6354763" y="3717925"/>
          <p14:tracePt t="19530" x="6354763" y="3703638"/>
          <p14:tracePt t="19602" x="6354763" y="3695700"/>
          <p14:tracePt t="20626" x="6332538" y="3695700"/>
          <p14:tracePt t="20634" x="6324600" y="3695700"/>
          <p14:tracePt t="21058" x="6324600" y="3687763"/>
          <p14:tracePt t="21066" x="6324600" y="3679825"/>
          <p14:tracePt t="21074" x="6324600" y="3649663"/>
          <p14:tracePt t="21089" x="6340475" y="3611563"/>
          <p14:tracePt t="21105" x="6354763" y="3581400"/>
          <p14:tracePt t="21122" x="6416675" y="3444875"/>
          <p14:tracePt t="21139" x="6423025" y="3375025"/>
          <p14:tracePt t="21155" x="6438900" y="3268663"/>
          <p14:tracePt t="21172" x="6446838" y="3222625"/>
          <p14:tracePt t="21189" x="6446838" y="3192463"/>
          <p14:tracePt t="21205" x="6423025" y="3162300"/>
          <p14:tracePt t="21222" x="6324600" y="3094038"/>
          <p14:tracePt t="21239" x="6118225" y="3017838"/>
          <p14:tracePt t="21256" x="5646738" y="2917825"/>
          <p14:tracePt t="21272" x="5211763" y="2857500"/>
          <p14:tracePt t="21290" x="4587875" y="2857500"/>
          <p14:tracePt t="21305" x="4381500" y="2857500"/>
          <p14:tracePt t="21322" x="3908425" y="2879725"/>
          <p14:tracePt t="21339" x="3717925" y="2911475"/>
          <p14:tracePt t="21356" x="3581400" y="2949575"/>
          <p14:tracePt t="21372" x="3505200" y="2963863"/>
          <p14:tracePt t="21389" x="3459163" y="2979738"/>
          <p14:tracePt t="21406" x="3444875" y="2979738"/>
          <p14:tracePt t="21422" x="3421063" y="2979738"/>
          <p14:tracePt t="21439" x="3406775" y="2979738"/>
          <p14:tracePt t="21490" x="3413125" y="2979738"/>
          <p14:tracePt t="21498" x="3436938" y="2971800"/>
          <p14:tracePt t="21507" x="3459163" y="2971800"/>
          <p14:tracePt t="21522" x="3573463" y="2949575"/>
          <p14:tracePt t="21539" x="3741738" y="2949575"/>
          <p14:tracePt t="21556" x="3962400" y="2949575"/>
          <p14:tracePt t="21572" x="4237038" y="2949575"/>
          <p14:tracePt t="21589" x="4610100" y="2949575"/>
          <p14:tracePt t="21606" x="4846638" y="2949575"/>
          <p14:tracePt t="21622" x="5121275" y="2949575"/>
          <p14:tracePt t="21639" x="5410200" y="2949575"/>
          <p14:tracePt t="21656" x="5622925" y="2949575"/>
          <p14:tracePt t="21672" x="5837238" y="2949575"/>
          <p14:tracePt t="21690" x="6218238" y="2949575"/>
          <p14:tracePt t="21706" x="6492875" y="2949575"/>
          <p14:tracePt t="21722" x="6926263" y="2911475"/>
          <p14:tracePt t="21739" x="7437438" y="2841625"/>
          <p14:tracePt t="21756" x="8039100" y="2841625"/>
          <p14:tracePt t="21772" x="8450263" y="2841625"/>
          <p14:tracePt t="21789" x="8747125" y="2841625"/>
          <p14:tracePt t="21806" x="8915400" y="2841625"/>
          <p14:tracePt t="21822" x="9059863" y="2841625"/>
          <p14:tracePt t="21839" x="9097963" y="2841625"/>
          <p14:tracePt t="21856" x="9105900" y="2841625"/>
          <p14:tracePt t="21970" x="9105900" y="2849563"/>
          <p14:tracePt t="21986" x="9105900" y="2865438"/>
          <p14:tracePt t="21994" x="9090025" y="2865438"/>
          <p14:tracePt t="22006" x="9029700" y="2865438"/>
          <p14:tracePt t="22022" x="8861425" y="2879725"/>
          <p14:tracePt t="22039" x="8556625" y="2879725"/>
          <p14:tracePt t="22056" x="8137525" y="2879725"/>
          <p14:tracePt t="22072" x="7848600" y="2879725"/>
          <p14:tracePt t="22090" x="7513638" y="2917825"/>
          <p14:tracePt t="22106" x="7299325" y="2925763"/>
          <p14:tracePt t="22122" x="7048500" y="2933700"/>
          <p14:tracePt t="22139" x="6827838" y="2949575"/>
          <p14:tracePt t="22156" x="6599238" y="2955925"/>
          <p14:tracePt t="22173" x="6302375" y="2955925"/>
          <p14:tracePt t="22189" x="6035675" y="2955925"/>
          <p14:tracePt t="22206" x="5783263" y="2955925"/>
          <p14:tracePt t="22223" x="5570538" y="2955925"/>
          <p14:tracePt t="22239" x="5394325" y="2955925"/>
          <p14:tracePt t="22256" x="5257800" y="2955925"/>
          <p14:tracePt t="22274" x="5013325" y="2955925"/>
          <p14:tracePt t="22289" x="4846638" y="2955925"/>
          <p14:tracePt t="22306" x="4664075" y="2955925"/>
          <p14:tracePt t="22323" x="4487863" y="2949575"/>
          <p14:tracePt t="22339" x="4313238" y="2917825"/>
          <p14:tracePt t="22356" x="4198938" y="2903538"/>
          <p14:tracePt t="22373" x="4098925" y="2895600"/>
          <p14:tracePt t="22389" x="4008438" y="2873375"/>
          <p14:tracePt t="22406" x="3946525" y="2873375"/>
          <p14:tracePt t="22423" x="3902075" y="2865438"/>
          <p14:tracePt t="22439" x="3856038" y="2865438"/>
          <p14:tracePt t="22456" x="3840163" y="2857500"/>
          <p14:tracePt t="22578" x="3878263" y="2857500"/>
          <p14:tracePt t="22586" x="3962400" y="2857500"/>
          <p14:tracePt t="22594" x="4046538" y="2857500"/>
          <p14:tracePt t="22606" x="4152900" y="2879725"/>
          <p14:tracePt t="22623" x="4441825" y="2887663"/>
          <p14:tracePt t="22639" x="4778375" y="2887663"/>
          <p14:tracePt t="22656" x="5235575" y="2887663"/>
          <p14:tracePt t="22673" x="5753100" y="2887663"/>
          <p14:tracePt t="22689" x="6286500" y="2887663"/>
          <p14:tracePt t="22706" x="7032625" y="2887663"/>
          <p14:tracePt t="22723" x="7475538" y="2887663"/>
          <p14:tracePt t="22739" x="7726363" y="2887663"/>
          <p14:tracePt t="22756" x="7932738" y="2887663"/>
          <p14:tracePt t="22773" x="8077200" y="2879725"/>
          <p14:tracePt t="22789" x="8123238" y="2879725"/>
          <p14:tracePt t="22806" x="8145463" y="2873375"/>
          <p14:tracePt t="23914" x="8145463" y="2865438"/>
          <p14:tracePt t="23922" x="8061325" y="2841625"/>
          <p14:tracePt t="23930" x="7947025" y="2811463"/>
          <p14:tracePt t="23940" x="7856538" y="2789238"/>
          <p14:tracePt t="23956" x="7734300" y="2751138"/>
          <p14:tracePt t="24090" x="7726363" y="2743200"/>
          <p14:tracePt t="24098" x="7712075" y="2727325"/>
          <p14:tracePt t="24107" x="7680325" y="2697163"/>
          <p14:tracePt t="24123" x="7666038" y="2674938"/>
          <p14:tracePt t="24140" x="7650163" y="2659063"/>
          <p14:tracePt t="24157" x="7642225" y="2651125"/>
          <p14:tracePt t="24173" x="7642225" y="2620963"/>
          <p14:tracePt t="24190" x="7642225" y="2598738"/>
          <p14:tracePt t="24207" x="7627938" y="2536825"/>
          <p14:tracePt t="24223" x="7604125" y="2460625"/>
          <p14:tracePt t="24240" x="7559675" y="2370138"/>
          <p14:tracePt t="24256" x="7497763" y="2278063"/>
          <p14:tracePt t="24273" x="7421563" y="2171700"/>
          <p14:tracePt t="24290" x="7285038" y="2035175"/>
          <p14:tracePt t="24307" x="7216775" y="1973263"/>
          <p14:tracePt t="24323" x="7146925" y="1927225"/>
          <p14:tracePt t="24340" x="7132638" y="1920875"/>
          <p14:tracePt t="24402" x="7124700" y="1912938"/>
          <p14:tracePt t="24410" x="7108825" y="1897063"/>
          <p14:tracePt t="24418" x="7094538" y="1882775"/>
          <p14:tracePt t="24426" x="7078663" y="1866900"/>
          <p14:tracePt t="24440" x="7078663" y="1858963"/>
          <p14:tracePt t="24457" x="7070725" y="1851025"/>
          <p14:tracePt t="24522" x="7064375" y="1844675"/>
          <p14:tracePt t="24546" x="7056438" y="1828800"/>
          <p14:tracePt t="24554" x="7032625" y="1828800"/>
          <p14:tracePt t="24570" x="7002463" y="1812925"/>
          <p14:tracePt t="24578" x="6972300" y="1806575"/>
          <p14:tracePt t="24590" x="6950075" y="1798638"/>
          <p14:tracePt t="24607" x="6850063" y="1774825"/>
          <p14:tracePt t="24624" x="6765925" y="1760538"/>
          <p14:tracePt t="24640" x="6659563" y="1752600"/>
          <p14:tracePt t="24657" x="6561138" y="1730375"/>
          <p14:tracePt t="24673" x="6499225" y="1722438"/>
          <p14:tracePt t="24690" x="6416675" y="1722438"/>
          <p14:tracePt t="24707" x="6378575" y="1722438"/>
          <p14:tracePt t="24723" x="6362700" y="1722438"/>
          <p14:tracePt t="24740" x="6332538" y="1722438"/>
          <p14:tracePt t="24757" x="6324600" y="1722438"/>
          <p14:tracePt t="24773" x="6294438" y="1722438"/>
          <p14:tracePt t="24790" x="6270625" y="1730375"/>
          <p14:tracePt t="24807" x="6240463" y="1752600"/>
          <p14:tracePt t="24823" x="6226175" y="1752600"/>
          <p14:tracePt t="24840" x="6210300" y="1760538"/>
          <p14:tracePt t="24857" x="6194425" y="1774825"/>
          <p14:tracePt t="24873" x="6180138" y="1806575"/>
          <p14:tracePt t="24890" x="6156325" y="1874838"/>
          <p14:tracePt t="24907" x="6156325" y="1935163"/>
          <p14:tracePt t="24923" x="6156325" y="1973263"/>
          <p14:tracePt t="24940" x="6156325" y="1997075"/>
          <p14:tracePt t="24957" x="6164263" y="2027238"/>
          <p14:tracePt t="24973" x="6210300" y="2073275"/>
          <p14:tracePt t="24990" x="6232525" y="2087563"/>
          <p14:tracePt t="25007" x="6270625" y="2103438"/>
          <p14:tracePt t="25024" x="6308725" y="2125663"/>
          <p14:tracePt t="25040" x="6408738" y="2141538"/>
          <p14:tracePt t="25057" x="6613525" y="2163763"/>
          <p14:tracePt t="25074" x="6797675" y="2163763"/>
          <p14:tracePt t="25090" x="6956425" y="2163763"/>
          <p14:tracePt t="25107" x="7086600" y="2125663"/>
          <p14:tracePt t="25124" x="7170738" y="2079625"/>
          <p14:tracePt t="25140" x="7216775" y="2057400"/>
          <p14:tracePt t="25157" x="7231063" y="2035175"/>
          <p14:tracePt t="25174" x="7231063" y="2011363"/>
          <p14:tracePt t="25190" x="7231063" y="1965325"/>
          <p14:tracePt t="25207" x="7231063" y="1920875"/>
          <p14:tracePt t="25224" x="7231063" y="1882775"/>
          <p14:tracePt t="25240" x="7223125" y="1851025"/>
          <p14:tracePt t="25257" x="7124700" y="1774825"/>
          <p14:tracePt t="25274" x="6994525" y="1714500"/>
          <p14:tracePt t="25290" x="6827838" y="1668463"/>
          <p14:tracePt t="25307" x="6645275" y="1646238"/>
          <p14:tracePt t="25324" x="6461125" y="1630363"/>
          <p14:tracePt t="25340" x="6332538" y="1630363"/>
          <p14:tracePt t="25357" x="6226175" y="1630363"/>
          <p14:tracePt t="25374" x="6156325" y="1660525"/>
          <p14:tracePt t="25390" x="6080125" y="1722438"/>
          <p14:tracePt t="25407" x="6035675" y="1798638"/>
          <p14:tracePt t="25424" x="5973763" y="1889125"/>
          <p14:tracePt t="25440" x="5943600" y="1989138"/>
          <p14:tracePt t="25458" x="5935663" y="2057400"/>
          <p14:tracePt t="25474" x="5935663" y="2087563"/>
          <p14:tracePt t="25490" x="5965825" y="2155825"/>
          <p14:tracePt t="25507" x="6057900" y="2209800"/>
          <p14:tracePt t="25524" x="6226175" y="2263775"/>
          <p14:tracePt t="25540" x="6507163" y="2293938"/>
          <p14:tracePt t="25557" x="6873875" y="2316163"/>
          <p14:tracePt t="25574" x="7223125" y="2316163"/>
          <p14:tracePt t="25590" x="7505700" y="2263775"/>
          <p14:tracePt t="25607" x="7696200" y="2193925"/>
          <p14:tracePt t="25624" x="7764463" y="2133600"/>
          <p14:tracePt t="25641" x="7772400" y="2079625"/>
          <p14:tracePt t="25658" x="7764463" y="2019300"/>
          <p14:tracePt t="25674" x="7688263" y="1943100"/>
          <p14:tracePt t="25690" x="7604125" y="1874838"/>
          <p14:tracePt t="25707" x="7573963" y="1858963"/>
          <p14:tracePt t="25724" x="7551738" y="1851025"/>
          <p14:tracePt t="25778" x="7543800" y="1851025"/>
          <p14:tracePt t="25786" x="7535863" y="1851025"/>
          <p14:tracePt t="25802" x="7521575" y="1851025"/>
          <p14:tracePt t="25810" x="7505700" y="1851025"/>
          <p14:tracePt t="25824" x="7483475" y="1851025"/>
          <p14:tracePt t="25840" x="7451725" y="1851025"/>
          <p14:tracePt t="25858" x="7407275" y="1851025"/>
          <p14:tracePt t="25874" x="7399338" y="1851025"/>
          <p14:tracePt t="25891" x="7383463" y="1851025"/>
          <p14:tracePt t="25907" x="7375525" y="1851025"/>
          <p14:tracePt t="25924" x="7369175" y="1851025"/>
          <p14:tracePt t="25941" x="7353300" y="1851025"/>
          <p14:tracePt t="25957" x="7323138" y="1851025"/>
          <p14:tracePt t="25974" x="7307263" y="1844675"/>
          <p14:tracePt t="25991" x="7269163" y="1836738"/>
          <p14:tracePt t="25994" x="7246938" y="1828800"/>
          <p14:tracePt t="26007" x="7216775" y="1828800"/>
          <p14:tracePt t="26024" x="7170738" y="1820863"/>
          <p14:tracePt t="26042" x="7140575" y="1812925"/>
          <p14:tracePt t="26057" x="7124700" y="1812925"/>
          <p14:tracePt t="26074" x="7116763" y="1812925"/>
          <p14:tracePt t="26107" x="7108825" y="1812925"/>
          <p14:tracePt t="26124" x="7094538" y="1812925"/>
          <p14:tracePt t="26141" x="7086600" y="1820863"/>
          <p14:tracePt t="26157" x="7086600" y="1828800"/>
          <p14:tracePt t="26243" x="7086600" y="1836738"/>
          <p14:tracePt t="26259" x="7078663" y="1836738"/>
          <p14:tracePt t="26266" x="7070725" y="1836738"/>
          <p14:tracePt t="26290" x="7064375" y="1836738"/>
          <p14:tracePt t="26306" x="7048500" y="1836738"/>
          <p14:tracePt t="26314" x="7040563" y="1836738"/>
          <p14:tracePt t="26324" x="7032625" y="1836738"/>
          <p14:tracePt t="26341" x="7002463" y="1836738"/>
          <p14:tracePt t="26357" x="6956425" y="1812925"/>
          <p14:tracePt t="26374" x="6904038" y="1806575"/>
          <p14:tracePt t="26391" x="6850063" y="1806575"/>
          <p14:tracePt t="26407" x="6773863" y="1798638"/>
          <p14:tracePt t="26424" x="6721475" y="1774825"/>
          <p14:tracePt t="26441" x="6667500" y="1768475"/>
          <p14:tracePt t="26458" x="6583363" y="1768475"/>
          <p14:tracePt t="26474" x="6537325" y="1768475"/>
          <p14:tracePt t="26491" x="6507163" y="1768475"/>
          <p14:tracePt t="26507" x="6484938" y="1768475"/>
          <p14:tracePt t="26524" x="6446838" y="1768475"/>
          <p14:tracePt t="26541" x="6430963" y="1768475"/>
          <p14:tracePt t="26557" x="6423025" y="1768475"/>
          <p14:tracePt t="26574" x="6392863" y="1768475"/>
          <p14:tracePt t="26591" x="6378575" y="1774825"/>
          <p14:tracePt t="26607" x="6370638" y="1782763"/>
          <p14:tracePt t="26624" x="6354763" y="1790700"/>
          <p14:tracePt t="26641" x="6324600" y="1812925"/>
          <p14:tracePt t="26657" x="6324600" y="1828800"/>
          <p14:tracePt t="26674" x="6302375" y="1874838"/>
          <p14:tracePt t="26691" x="6286500" y="1920875"/>
          <p14:tracePt t="26707" x="6286500" y="1943100"/>
          <p14:tracePt t="26724" x="6286500" y="1973263"/>
          <p14:tracePt t="26741" x="6286500" y="1989138"/>
          <p14:tracePt t="26758" x="6286500" y="2011363"/>
          <p14:tracePt t="26774" x="6294438" y="2035175"/>
          <p14:tracePt t="26791" x="6308725" y="2049463"/>
          <p14:tracePt t="26808" x="6332538" y="2065338"/>
          <p14:tracePt t="26824" x="6362700" y="2073275"/>
          <p14:tracePt t="26842" x="6454775" y="2103438"/>
          <p14:tracePt t="26858" x="6569075" y="2103438"/>
          <p14:tracePt t="26874" x="6683375" y="2103438"/>
          <p14:tracePt t="26891" x="6827838" y="2103438"/>
          <p14:tracePt t="26908" x="6964363" y="2103438"/>
          <p14:tracePt t="26924" x="7086600" y="2103438"/>
          <p14:tracePt t="26941" x="7185025" y="2073275"/>
          <p14:tracePt t="26958" x="7269163" y="2027238"/>
          <p14:tracePt t="26974" x="7299325" y="1997075"/>
          <p14:tracePt t="26991" x="7307263" y="1965325"/>
          <p14:tracePt t="26994" x="7315200" y="1951038"/>
          <p14:tracePt t="27008" x="7315200" y="1935163"/>
          <p14:tracePt t="27024" x="7315200" y="1905000"/>
          <p14:tracePt t="27042" x="7254875" y="1820863"/>
          <p14:tracePt t="27057" x="7239000" y="1806575"/>
          <p14:tracePt t="27074" x="7146925" y="1744663"/>
          <p14:tracePt t="27091" x="7026275" y="1714500"/>
          <p14:tracePt t="27108" x="6880225" y="1698625"/>
          <p14:tracePt t="27124" x="6759575" y="1698625"/>
          <p14:tracePt t="27141" x="6675438" y="1698625"/>
          <p14:tracePt t="27158" x="6591300" y="1698625"/>
          <p14:tracePt t="27174" x="6530975" y="1714500"/>
          <p14:tracePt t="27191" x="6469063" y="1736725"/>
          <p14:tracePt t="27208" x="6430963" y="1774825"/>
          <p14:tracePt t="27224" x="6384925" y="1820863"/>
          <p14:tracePt t="27242" x="6354763" y="1897063"/>
          <p14:tracePt t="27258" x="6346825" y="1935163"/>
          <p14:tracePt t="27274" x="6332538" y="1981200"/>
          <p14:tracePt t="27291" x="6316663" y="2049463"/>
          <p14:tracePt t="27308" x="6278563" y="2163763"/>
          <p14:tracePt t="27324" x="6218238" y="2316163"/>
          <p14:tracePt t="27341" x="6164263" y="2460625"/>
          <p14:tracePt t="27358" x="6118225" y="2590800"/>
          <p14:tracePt t="27374" x="6073775" y="2689225"/>
          <p14:tracePt t="27391" x="6042025" y="2751138"/>
          <p14:tracePt t="27408" x="6027738" y="2781300"/>
          <p14:tracePt t="27466" x="6019800" y="2781300"/>
          <p14:tracePt t="27474" x="6019800" y="2789238"/>
          <p14:tracePt t="27482" x="6003925" y="2797175"/>
          <p14:tracePt t="27491" x="5989638" y="2811463"/>
          <p14:tracePt t="27508" x="5935663" y="2849563"/>
          <p14:tracePt t="27524" x="5859463" y="2917825"/>
          <p14:tracePt t="27541" x="5768975" y="2994025"/>
          <p14:tracePt t="27558" x="5668963" y="3086100"/>
          <p14:tracePt t="27574" x="5584825" y="3146425"/>
          <p14:tracePt t="27591" x="5532438" y="3178175"/>
          <p14:tracePt t="27608" x="5524500" y="3178175"/>
          <p14:tracePt t="27625" x="5516563" y="3178175"/>
          <p14:tracePt t="27641" x="5502275" y="3178175"/>
          <p14:tracePt t="27658" x="5470525" y="3124200"/>
          <p14:tracePt t="27675" x="5440363" y="3101975"/>
          <p14:tracePt t="27691" x="5410200" y="3070225"/>
          <p14:tracePt t="27708" x="5380038" y="3040063"/>
          <p14:tracePt t="27724" x="5372100" y="3032125"/>
          <p14:tracePt t="27758" x="5364163" y="3032125"/>
          <p14:tracePt t="27775" x="5349875" y="3017838"/>
          <p14:tracePt t="27794" x="5341938" y="3017838"/>
          <p14:tracePt t="27810" x="5334000" y="3009900"/>
          <p14:tracePt t="27824" x="5326063" y="3009900"/>
          <p14:tracePt t="27842" x="5295900" y="2933700"/>
          <p14:tracePt t="27858" x="5265738" y="2841625"/>
          <p14:tracePt t="27874" x="5235575" y="2735263"/>
          <p14:tracePt t="27891" x="5211763" y="2659063"/>
          <p14:tracePt t="27908" x="5203825" y="2613025"/>
          <p14:tracePt t="27924" x="5203825" y="2598738"/>
          <p14:tracePt t="28010" x="5203825" y="2667000"/>
          <p14:tracePt t="28018" x="5211763" y="2751138"/>
          <p14:tracePt t="28026" x="5219700" y="2841625"/>
          <p14:tracePt t="28042" x="5219700" y="2994025"/>
          <p14:tracePt t="28058" x="5219700" y="3048000"/>
          <p14:tracePt t="28107" x="5227638" y="3055938"/>
          <p14:tracePt t="28114" x="5235575" y="3055938"/>
          <p14:tracePt t="28125" x="5249863" y="3017838"/>
          <p14:tracePt t="28141" x="5295900" y="2903538"/>
          <p14:tracePt t="28158" x="5341938" y="2797175"/>
          <p14:tracePt t="28175" x="5356225" y="2765425"/>
          <p14:tracePt t="28218" x="5387975" y="2773363"/>
          <p14:tracePt t="28226" x="5394325" y="2797175"/>
          <p14:tracePt t="28241" x="5432425" y="2841625"/>
          <p14:tracePt t="28258" x="5630863" y="2979738"/>
          <p14:tracePt t="28275" x="5845175" y="3017838"/>
          <p14:tracePt t="28291" x="6065838" y="3017838"/>
          <p14:tracePt t="28308" x="6202363" y="3017838"/>
          <p14:tracePt t="28325" x="6264275" y="2994025"/>
          <p14:tracePt t="28341" x="6270625" y="2987675"/>
          <p14:tracePt t="28375" x="6264275" y="2987675"/>
          <p14:tracePt t="28391" x="6240463" y="2987675"/>
          <p14:tracePt t="28408" x="6240463" y="2979738"/>
          <p14:tracePt t="28425" x="6226175" y="2979738"/>
          <p14:tracePt t="28442" x="6188075" y="3017838"/>
          <p14:tracePt t="28458" x="6149975" y="3040063"/>
          <p14:tracePt t="28475" x="6142038" y="3055938"/>
          <p14:tracePt t="28530" x="6134100" y="3063875"/>
          <p14:tracePt t="28547" x="6126163" y="3063875"/>
          <p14:tracePt t="28554" x="6111875" y="3063875"/>
          <p14:tracePt t="28562" x="6080125" y="3063875"/>
          <p14:tracePt t="28575" x="6035675" y="3063875"/>
          <p14:tracePt t="28591" x="5935663" y="3063875"/>
          <p14:tracePt t="28608" x="5851525" y="3063875"/>
          <p14:tracePt t="28625" x="5829300" y="3063875"/>
          <p14:tracePt t="28690" x="5821363" y="3063875"/>
          <p14:tracePt t="28834" x="5807075" y="3063875"/>
          <p14:tracePt t="29242" x="5813425" y="3078163"/>
          <p14:tracePt t="29250" x="5813425" y="3086100"/>
          <p14:tracePt t="29259" x="5821363" y="3086100"/>
          <p14:tracePt t="29275" x="5821363" y="3094038"/>
          <p14:tracePt t="29292" x="5821363" y="3101975"/>
          <p14:tracePt t="30002" x="5813425" y="3101975"/>
          <p14:tracePt t="30010" x="5791200" y="3101975"/>
          <p14:tracePt t="30018" x="5768975" y="3094038"/>
          <p14:tracePt t="30027" x="5730875" y="3078163"/>
          <p14:tracePt t="30042" x="5654675" y="3070225"/>
          <p14:tracePt t="30059" x="5554663" y="3070225"/>
          <p14:tracePt t="30075" x="5432425" y="3070225"/>
          <p14:tracePt t="30092" x="5311775" y="3070225"/>
          <p14:tracePt t="30109" x="5203825" y="3070225"/>
          <p14:tracePt t="30125" x="5121275" y="3070225"/>
          <p14:tracePt t="30142" x="5075238" y="3070225"/>
          <p14:tracePt t="30159" x="5045075" y="3070225"/>
          <p14:tracePt t="30175" x="4999038" y="3070225"/>
          <p14:tracePt t="30192" x="4930775" y="3070225"/>
          <p14:tracePt t="30209" x="4822825" y="3070225"/>
          <p14:tracePt t="30225" x="4694238" y="3070225"/>
          <p14:tracePt t="30242" x="4487863" y="3070225"/>
          <p14:tracePt t="30259" x="4403725" y="3070225"/>
          <p14:tracePt t="30275" x="4373563" y="3070225"/>
          <p14:tracePt t="30346" x="4373563" y="3063875"/>
          <p14:tracePt t="30354" x="4373563" y="3055938"/>
          <p14:tracePt t="30362" x="4373563" y="3048000"/>
          <p14:tracePt t="30375" x="4373563" y="3040063"/>
          <p14:tracePt t="30392" x="4397375" y="3040063"/>
          <p14:tracePt t="30409" x="4427538" y="3025775"/>
          <p14:tracePt t="30425" x="4441825" y="3025775"/>
          <p14:tracePt t="30442" x="4479925" y="3025775"/>
          <p14:tracePt t="30459" x="4533900" y="3025775"/>
          <p14:tracePt t="30476" x="4632325" y="3025775"/>
          <p14:tracePt t="30492" x="4792663" y="2994025"/>
          <p14:tracePt t="30509" x="5083175" y="2895600"/>
          <p14:tracePt t="30526" x="5516563" y="2773363"/>
          <p14:tracePt t="30542" x="5913438" y="2651125"/>
          <p14:tracePt t="30559" x="6126163" y="2536825"/>
          <p14:tracePt t="30576" x="6248400" y="2454275"/>
          <p14:tracePt t="30592" x="6270625" y="2438400"/>
          <p14:tracePt t="30642" x="6286500" y="2416175"/>
          <p14:tracePt t="30650" x="6302375" y="2400300"/>
          <p14:tracePt t="30659" x="6324600" y="2378075"/>
          <p14:tracePt t="30676" x="6370638" y="2370138"/>
          <p14:tracePt t="30692" x="6408738" y="2354263"/>
          <p14:tracePt t="30709" x="6454775" y="2346325"/>
          <p14:tracePt t="30726" x="6507163" y="2346325"/>
          <p14:tracePt t="30742" x="6607175" y="2346325"/>
          <p14:tracePt t="30759" x="6697663" y="2346325"/>
          <p14:tracePt t="30776" x="6781800" y="2346325"/>
          <p14:tracePt t="30792" x="6811963" y="2346325"/>
          <p14:tracePt t="30882" x="6819900" y="2346325"/>
          <p14:tracePt t="30890" x="6819900" y="2370138"/>
          <p14:tracePt t="30898" x="6819900" y="2400300"/>
          <p14:tracePt t="30909" x="6819900" y="2422525"/>
          <p14:tracePt t="30926" x="6819900" y="2476500"/>
          <p14:tracePt t="30942" x="6804025" y="2498725"/>
          <p14:tracePt t="30959" x="6789738" y="2530475"/>
          <p14:tracePt t="30976" x="6781800" y="2530475"/>
          <p14:tracePt t="30992" x="6765925" y="2530475"/>
          <p14:tracePt t="31010" x="6713538" y="2514600"/>
          <p14:tracePt t="31026" x="6659563" y="2476500"/>
          <p14:tracePt t="31042" x="6613525" y="2454275"/>
          <p14:tracePt t="31059" x="6561138" y="2438400"/>
          <p14:tracePt t="31076" x="6484938" y="2422525"/>
          <p14:tracePt t="31092" x="6354763" y="2422525"/>
          <p14:tracePt t="31109" x="6142038" y="2422525"/>
          <p14:tracePt t="31126" x="5807075" y="2514600"/>
          <p14:tracePt t="31142" x="5394325" y="2620963"/>
          <p14:tracePt t="31159" x="4991100" y="2781300"/>
          <p14:tracePt t="31176" x="4716463" y="2865438"/>
          <p14:tracePt t="31192" x="4564063" y="2903538"/>
          <p14:tracePt t="31209" x="4525963" y="2925763"/>
          <p14:tracePt t="31330" x="4518025" y="2925763"/>
          <p14:tracePt t="31338" x="4518025" y="2933700"/>
          <p14:tracePt t="31346" x="4518025" y="2941638"/>
          <p14:tracePt t="31359" x="4518025" y="2949575"/>
          <p14:tracePt t="31376" x="4503738" y="2979738"/>
          <p14:tracePt t="31394" x="4495800" y="3001963"/>
          <p14:tracePt t="31409" x="4495800" y="3009900"/>
          <p14:tracePt t="31834" x="4503738" y="3032125"/>
          <p14:tracePt t="31841" x="4541838" y="3032125"/>
          <p14:tracePt t="31850" x="4594225" y="3055938"/>
          <p14:tracePt t="31859" x="4724400" y="3078163"/>
          <p14:tracePt t="31876" x="5113338" y="3124200"/>
          <p14:tracePt t="31892" x="5532438" y="3124200"/>
          <p14:tracePt t="31909" x="5829300" y="3124200"/>
          <p14:tracePt t="31926" x="5989638" y="3124200"/>
          <p14:tracePt t="31943" x="6057900" y="3108325"/>
          <p14:tracePt t="31959" x="6073775" y="3101975"/>
          <p14:tracePt t="31976" x="6073775" y="3086100"/>
          <p14:tracePt t="31993" x="6073775" y="3055938"/>
          <p14:tracePt t="32009" x="6080125" y="3040063"/>
          <p14:tracePt t="32012" x="6088063" y="3025775"/>
          <p14:tracePt t="32026" x="6118225" y="3001963"/>
          <p14:tracePt t="32043" x="6156325" y="2987675"/>
          <p14:tracePt t="32059" x="6164263" y="2979738"/>
          <p14:tracePt t="32076" x="6188075" y="2979738"/>
          <p14:tracePt t="32093" x="6210300" y="2979738"/>
          <p14:tracePt t="32109" x="6286500" y="2987675"/>
          <p14:tracePt t="32126" x="6400800" y="3025775"/>
          <p14:tracePt t="32143" x="6499225" y="3055938"/>
          <p14:tracePt t="32159" x="6515100" y="3055938"/>
          <p14:tracePt t="32434" x="6507163" y="3055938"/>
          <p14:tracePt t="32442" x="6499225" y="3055938"/>
          <p14:tracePt t="32458" x="6484938" y="3055938"/>
          <p14:tracePt t="32674" x="6484938" y="3040063"/>
          <p14:tracePt t="32682" x="6484938" y="3009900"/>
          <p14:tracePt t="32693" x="6484938" y="2979738"/>
          <p14:tracePt t="32710" x="6484938" y="2849563"/>
          <p14:tracePt t="32726" x="6484938" y="2659063"/>
          <p14:tracePt t="32743" x="6499225" y="2476500"/>
          <p14:tracePt t="32760" x="6530975" y="2324100"/>
          <p14:tracePt t="32776" x="6561138" y="2225675"/>
          <p14:tracePt t="32793" x="6599238" y="2111375"/>
          <p14:tracePt t="32810" x="6607175" y="2065338"/>
          <p14:tracePt t="32826" x="6607175" y="2049463"/>
          <p14:tracePt t="32843" x="6621463" y="2019300"/>
          <p14:tracePt t="32860" x="6621463" y="2011363"/>
          <p14:tracePt t="33258" x="6629400" y="2079625"/>
          <p14:tracePt t="33266" x="6637338" y="2187575"/>
          <p14:tracePt t="33276" x="6689725" y="2324100"/>
          <p14:tracePt t="33293" x="6797675" y="2713038"/>
          <p14:tracePt t="33310" x="6873875" y="2955925"/>
          <p14:tracePt t="33326" x="6956425" y="3070225"/>
          <p14:tracePt t="33343" x="6988175" y="3101975"/>
          <p14:tracePt t="34026" x="6988175" y="3070225"/>
          <p14:tracePt t="34034" x="6980238" y="3017838"/>
          <p14:tracePt t="34043" x="6942138" y="2933700"/>
          <p14:tracePt t="34060" x="6835775" y="2759075"/>
          <p14:tracePt t="34077" x="6751638" y="2628900"/>
          <p14:tracePt t="34093" x="6689725" y="2544763"/>
          <p14:tracePt t="34110" x="6659563" y="2514600"/>
          <p14:tracePt t="34127" x="6659563" y="2498725"/>
          <p14:tracePt t="34143" x="6659563" y="2492375"/>
          <p14:tracePt t="34160" x="6659563" y="2476500"/>
          <p14:tracePt t="34202" x="6659563" y="2468563"/>
          <p14:tracePt t="34274" x="6667500" y="2460625"/>
          <p14:tracePt t="34282" x="6683375" y="2460625"/>
          <p14:tracePt t="34294" x="6721475" y="2446338"/>
          <p14:tracePt t="34310" x="6819900" y="2430463"/>
          <p14:tracePt t="34327" x="6942138" y="2408238"/>
          <p14:tracePt t="34344" x="7018338" y="2392363"/>
          <p14:tracePt t="34378" x="7018338" y="2384425"/>
          <p14:tracePt t="34393" x="7010400" y="2370138"/>
          <p14:tracePt t="34410" x="6926263" y="2346325"/>
          <p14:tracePt t="34427" x="6804025" y="2316163"/>
          <p14:tracePt t="34444" x="6591300" y="2293938"/>
          <p14:tracePt t="34460" x="6316663" y="2293938"/>
          <p14:tracePt t="34477" x="6065838" y="2293938"/>
          <p14:tracePt t="34494" x="5905500" y="2346325"/>
          <p14:tracePt t="34510" x="5867400" y="2378075"/>
          <p14:tracePt t="34527" x="5867400" y="2400300"/>
          <p14:tracePt t="34544" x="5927725" y="2476500"/>
          <p14:tracePt t="34560" x="6134100" y="2544763"/>
          <p14:tracePt t="34578" x="6751638" y="2574925"/>
          <p14:tracePt t="34594" x="6988175" y="2574925"/>
          <p14:tracePt t="34610" x="7086600" y="2568575"/>
          <p14:tracePt t="34627" x="7102475" y="2568575"/>
          <p14:tracePt t="34644" x="7070725" y="2514600"/>
          <p14:tracePt t="34660" x="6942138" y="2430463"/>
          <p14:tracePt t="34677" x="6735763" y="2384425"/>
          <p14:tracePt t="34694" x="6545263" y="2362200"/>
          <p14:tracePt t="34710" x="6438900" y="2362200"/>
          <p14:tracePt t="34727" x="6392863" y="2392363"/>
          <p14:tracePt t="34744" x="6392863" y="2430463"/>
          <p14:tracePt t="34761" x="6492875" y="2522538"/>
          <p14:tracePt t="34777" x="6713538" y="2568575"/>
          <p14:tracePt t="34794" x="6904038" y="2574925"/>
          <p14:tracePt t="34810" x="7032625" y="2574925"/>
          <p14:tracePt t="34827" x="7070725" y="2560638"/>
          <p14:tracePt t="34844" x="7070725" y="2530475"/>
          <p14:tracePt t="34860" x="6918325" y="2422525"/>
          <p14:tracePt t="34877" x="6575425" y="2301875"/>
          <p14:tracePt t="34894" x="6248400" y="2225675"/>
          <p14:tracePt t="34910" x="6057900" y="2217738"/>
          <p14:tracePt t="34927" x="5997575" y="2217738"/>
          <p14:tracePt t="34944" x="5997575" y="2255838"/>
          <p14:tracePt t="34960" x="6118225" y="2354263"/>
          <p14:tracePt t="34978" x="6667500" y="2492375"/>
          <p14:tracePt t="34994" x="7146925" y="2560638"/>
          <p14:tracePt t="35010" x="7437438" y="2560638"/>
          <p14:tracePt t="35027" x="7489825" y="2560638"/>
          <p14:tracePt t="35044" x="7475538" y="2536825"/>
          <p14:tracePt t="35061" x="7239000" y="2430463"/>
          <p14:tracePt t="35077" x="6569075" y="2293938"/>
          <p14:tracePt t="35094" x="5845175" y="2171700"/>
          <p14:tracePt t="35111" x="5440363" y="2163763"/>
          <p14:tracePt t="35127" x="5326063" y="2187575"/>
          <p14:tracePt t="35144" x="5311775" y="2225675"/>
          <p14:tracePt t="35161" x="5418138" y="2301875"/>
          <p14:tracePt t="35177" x="6180138" y="2468563"/>
          <p14:tracePt t="35194" x="6545263" y="2498725"/>
          <p14:tracePt t="35211" x="6675438" y="2498725"/>
          <p14:tracePt t="35244" x="6667500" y="2484438"/>
          <p14:tracePt t="35261" x="6378575" y="2400300"/>
          <p14:tracePt t="35277" x="5973763" y="2316163"/>
          <p14:tracePt t="35294" x="5807075" y="2308225"/>
          <p14:tracePt t="35311" x="5783263" y="2308225"/>
          <p14:tracePt t="35327" x="5775325" y="2308225"/>
          <p14:tracePt t="35344" x="5851525" y="2346325"/>
          <p14:tracePt t="35361" x="6011863" y="2384425"/>
          <p14:tracePt t="35377" x="6118225" y="2392363"/>
          <p14:tracePt t="36050" x="6088063" y="2416175"/>
          <p14:tracePt t="36058" x="6035675" y="2460625"/>
          <p14:tracePt t="36066" x="5973763" y="2514600"/>
          <p14:tracePt t="36078" x="5913438" y="2560638"/>
          <p14:tracePt t="36094" x="5737225" y="2674938"/>
          <p14:tracePt t="36111" x="5502275" y="2765425"/>
          <p14:tracePt t="36128" x="5235575" y="2835275"/>
          <p14:tracePt t="36144" x="5021263" y="2865438"/>
          <p14:tracePt t="36162" x="4778375" y="2873375"/>
          <p14:tracePt t="36177" x="4732338" y="2873375"/>
          <p14:tracePt t="36194" x="4708525" y="2873375"/>
          <p14:tracePt t="36234" x="4702175" y="2873375"/>
          <p14:tracePt t="36250" x="4702175" y="2865438"/>
          <p14:tracePt t="36258" x="4694238" y="2857500"/>
          <p14:tracePt t="36266" x="4694238" y="2849563"/>
          <p14:tracePt t="36278" x="4686300" y="2835275"/>
          <p14:tracePt t="36294" x="4664075" y="2811463"/>
          <p14:tracePt t="36311" x="4648200" y="2803525"/>
          <p14:tracePt t="36328" x="4594225" y="2803525"/>
          <p14:tracePt t="36344" x="4556125" y="2803525"/>
          <p14:tracePt t="36361" x="4503738" y="2841625"/>
          <p14:tracePt t="36378" x="4473575" y="2911475"/>
          <p14:tracePt t="36394" x="4473575" y="2987675"/>
          <p14:tracePt t="36411" x="4473575" y="3055938"/>
          <p14:tracePt t="36428" x="4473575" y="3116263"/>
          <p14:tracePt t="36444" x="4473575" y="3124200"/>
          <p14:tracePt t="36498" x="4473575" y="3116263"/>
          <p14:tracePt t="36507" x="4473575" y="3094038"/>
          <p14:tracePt t="36514" x="4457700" y="3086100"/>
          <p14:tracePt t="36528" x="4449763" y="3070225"/>
          <p14:tracePt t="36544" x="4441825" y="3040063"/>
          <p14:tracePt t="36562" x="4441825" y="3017838"/>
          <p14:tracePt t="36578" x="4441825" y="3009900"/>
          <p14:tracePt t="36674" x="4449763" y="3001963"/>
          <p14:tracePt t="36682" x="4479925" y="3001963"/>
          <p14:tracePt t="36694" x="4533900" y="3001963"/>
          <p14:tracePt t="36711" x="4664075" y="3001963"/>
          <p14:tracePt t="36728" x="4792663" y="3001963"/>
          <p14:tracePt t="36744" x="4922838" y="3001963"/>
          <p14:tracePt t="36761" x="5083175" y="3001963"/>
          <p14:tracePt t="36778" x="5127625" y="3001963"/>
          <p14:tracePt t="36794" x="5143500" y="3001963"/>
          <p14:tracePt t="36828" x="5143500" y="2994025"/>
          <p14:tracePt t="36844" x="5143500" y="2971800"/>
          <p14:tracePt t="37018" x="5135563" y="2971800"/>
          <p14:tracePt t="37026" x="5127625" y="2971800"/>
          <p14:tracePt t="37034" x="5113338" y="2971800"/>
          <p14:tracePt t="37044" x="5089525" y="2979738"/>
          <p14:tracePt t="37061" x="5045075" y="3001963"/>
          <p14:tracePt t="37078" x="4983163" y="3017838"/>
          <p14:tracePt t="37094" x="4945063" y="3048000"/>
          <p14:tracePt t="37111" x="4937125" y="3048000"/>
          <p14:tracePt t="37128" x="4937125" y="3055938"/>
          <p14:tracePt t="37145" x="4937125" y="3078163"/>
          <p14:tracePt t="37161" x="4960938" y="3094038"/>
          <p14:tracePt t="37178" x="4991100" y="3094038"/>
          <p14:tracePt t="37195" x="5013325" y="3094038"/>
          <p14:tracePt t="37211" x="5029200" y="3094038"/>
          <p14:tracePt t="37228" x="5045075" y="3063875"/>
          <p14:tracePt t="37245" x="5075238" y="2971800"/>
          <p14:tracePt t="37261" x="5089525" y="2917825"/>
          <p14:tracePt t="37278" x="5089525" y="2849563"/>
          <p14:tracePt t="37295" x="5089525" y="2797175"/>
          <p14:tracePt t="37311" x="5075238" y="2743200"/>
          <p14:tracePt t="37328" x="5045075" y="2705100"/>
          <p14:tracePt t="37345" x="5029200" y="2689225"/>
          <p14:tracePt t="37402" x="5029200" y="2697163"/>
          <p14:tracePt t="37410" x="5037138" y="2727325"/>
          <p14:tracePt t="37418" x="5045075" y="2765425"/>
          <p14:tracePt t="37428" x="5059363" y="2797175"/>
          <p14:tracePt t="37445" x="5105400" y="2873375"/>
          <p14:tracePt t="37461" x="5135563" y="2903538"/>
          <p14:tracePt t="37478" x="5143500" y="2911475"/>
          <p14:tracePt t="37495" x="5151438" y="2911475"/>
          <p14:tracePt t="37528" x="5127625" y="2895600"/>
          <p14:tracePt t="37545" x="4876800" y="2849563"/>
          <p14:tracePt t="37562" x="4618038" y="2849563"/>
          <p14:tracePt t="37578" x="4441825" y="2849563"/>
          <p14:tracePt t="37595" x="4335463" y="2865438"/>
          <p14:tracePt t="37611" x="4313238" y="2879725"/>
          <p14:tracePt t="37628" x="4305300" y="2895600"/>
          <p14:tracePt t="37645" x="4321175" y="2911475"/>
          <p14:tracePt t="37661" x="4335463" y="2917825"/>
          <p14:tracePt t="37678" x="4343400" y="2917825"/>
          <p14:tracePt t="37858" x="4359275" y="2917825"/>
          <p14:tracePt t="37866" x="4389438" y="2895600"/>
          <p14:tracePt t="37878" x="4427538" y="2873375"/>
          <p14:tracePt t="37895" x="4518025" y="2811463"/>
          <p14:tracePt t="37912" x="4564063" y="2773363"/>
          <p14:tracePt t="37928" x="4572000" y="2759075"/>
          <p14:tracePt t="37994" x="4579938" y="2759075"/>
          <p14:tracePt t="38002" x="4594225" y="2773363"/>
          <p14:tracePt t="38012" x="4602163" y="2811463"/>
          <p14:tracePt t="38028" x="4632325" y="2873375"/>
          <p14:tracePt t="38045" x="4656138" y="2917825"/>
          <p14:tracePt t="38062" x="4670425" y="2933700"/>
          <p14:tracePt t="38078" x="4678363" y="2933700"/>
          <p14:tracePt t="38202" x="4686300" y="2941638"/>
          <p14:tracePt t="38210" x="4724400" y="2963863"/>
          <p14:tracePt t="38218" x="4762500" y="2979738"/>
          <p14:tracePt t="38228" x="4784725" y="3001963"/>
          <p14:tracePt t="38245" x="4838700" y="3017838"/>
          <p14:tracePt t="38262" x="4860925" y="3017838"/>
          <p14:tracePt t="38298" x="4868863" y="3017838"/>
          <p14:tracePt t="38312" x="4868863" y="3009900"/>
          <p14:tracePt t="38328" x="4868863" y="2979738"/>
          <p14:tracePt t="38345" x="4868863" y="2955925"/>
          <p14:tracePt t="38418" x="4868863" y="2963863"/>
          <p14:tracePt t="38426" x="4868863" y="2979738"/>
          <p14:tracePt t="38434" x="4868863" y="2994025"/>
          <p14:tracePt t="38445" x="4876800" y="3009900"/>
          <p14:tracePt t="38462" x="4899025" y="3040063"/>
          <p14:tracePt t="38478" x="4937125" y="3055938"/>
          <p14:tracePt t="38495" x="4983163" y="3055938"/>
          <p14:tracePt t="38512" x="5013325" y="3055938"/>
          <p14:tracePt t="38515" x="5045075" y="3055938"/>
          <p14:tracePt t="38528" x="5059363" y="3048000"/>
          <p14:tracePt t="38546" x="5113338" y="2963863"/>
          <p14:tracePt t="38562" x="5113338" y="2873375"/>
          <p14:tracePt t="38578" x="5127625" y="2781300"/>
          <p14:tracePt t="38595" x="5135563" y="2735263"/>
          <p14:tracePt t="38612" x="5135563" y="2705100"/>
          <p14:tracePt t="38628" x="5143500" y="2682875"/>
          <p14:tracePt t="38645" x="5159375" y="2674938"/>
          <p14:tracePt t="38662" x="5181600" y="2651125"/>
          <p14:tracePt t="38679" x="5227638" y="2620963"/>
          <p14:tracePt t="38695" x="5249863" y="2613025"/>
          <p14:tracePt t="38712" x="5257800" y="2613025"/>
          <p14:tracePt t="38906" x="5257800" y="2620963"/>
          <p14:tracePt t="38914" x="5257800" y="2651125"/>
          <p14:tracePt t="38922" x="5257800" y="2674938"/>
          <p14:tracePt t="38930" x="5257800" y="2713038"/>
          <p14:tracePt t="38946" x="5257800" y="2797175"/>
          <p14:tracePt t="38962" x="5257800" y="2903538"/>
          <p14:tracePt t="38979" x="5257800" y="2987675"/>
          <p14:tracePt t="38995" x="5257800" y="3017838"/>
          <p14:tracePt t="39074" x="5257800" y="2994025"/>
          <p14:tracePt t="39082" x="5257800" y="2963863"/>
          <p14:tracePt t="39090" x="5257800" y="2917825"/>
          <p14:tracePt t="39098" x="5257800" y="2857500"/>
          <p14:tracePt t="39112" x="5257800" y="2819400"/>
          <p14:tracePt t="39129" x="5257800" y="2727325"/>
          <p14:tracePt t="39145" x="5257800" y="2659063"/>
          <p14:tracePt t="39162" x="5257800" y="2628900"/>
          <p14:tracePt t="39250" x="5257800" y="2636838"/>
          <p14:tracePt t="39258" x="5257800" y="2667000"/>
          <p14:tracePt t="39266" x="5257800" y="2727325"/>
          <p14:tracePt t="39279" x="5257800" y="2797175"/>
          <p14:tracePt t="39295" x="5257800" y="2971800"/>
          <p14:tracePt t="39312" x="5241925" y="3140075"/>
          <p14:tracePt t="39329" x="5227638" y="3298825"/>
          <p14:tracePt t="39345" x="5219700" y="3322638"/>
          <p14:tracePt t="39426" x="5219700" y="3306763"/>
          <p14:tracePt t="39434" x="5235575" y="3276600"/>
          <p14:tracePt t="39445" x="5249863" y="3230563"/>
          <p14:tracePt t="39462" x="5273675" y="3192463"/>
          <p14:tracePt t="39479" x="5303838" y="3140075"/>
          <p14:tracePt t="39495" x="5311775" y="3124200"/>
          <p14:tracePt t="39512" x="5311775" y="3116263"/>
          <p14:tracePt t="39529" x="5311775" y="3086100"/>
          <p14:tracePt t="39545" x="5311775" y="3063875"/>
          <p14:tracePt t="39562" x="5311775" y="3009900"/>
          <p14:tracePt t="39579" x="5311775" y="2979738"/>
          <p14:tracePt t="39674" x="5311775" y="3009900"/>
          <p14:tracePt t="39682" x="5311775" y="3070225"/>
          <p14:tracePt t="39690" x="5311775" y="3154363"/>
          <p14:tracePt t="39698" x="5311775" y="3230563"/>
          <p14:tracePt t="39712" x="5311775" y="3306763"/>
          <p14:tracePt t="39730" x="5372100" y="3436938"/>
          <p14:tracePt t="39746" x="5380038" y="3444875"/>
          <p14:tracePt t="39762" x="5402263" y="3444875"/>
          <p14:tracePt t="39779" x="5532438" y="3406775"/>
          <p14:tracePt t="39796" x="5699125" y="3260725"/>
          <p14:tracePt t="39812" x="5913438" y="3017838"/>
          <p14:tracePt t="39829" x="6111875" y="2819400"/>
          <p14:tracePt t="39846" x="6218238" y="2713038"/>
          <p14:tracePt t="39862" x="6226175" y="2682875"/>
          <p14:tracePt t="39879" x="6232525" y="2674938"/>
          <p14:tracePt t="39896" x="6232525" y="2667000"/>
          <p14:tracePt t="39912" x="6232525" y="2659063"/>
          <p14:tracePt t="39946" x="6232525" y="2651125"/>
          <p14:tracePt t="39970" x="6232525" y="2659063"/>
          <p14:tracePt t="39978" x="6232525" y="2689225"/>
          <p14:tracePt t="39986" x="6232525" y="2720975"/>
          <p14:tracePt t="39996" x="6232525" y="2773363"/>
          <p14:tracePt t="40012" x="6286500" y="2857500"/>
          <p14:tracePt t="40029" x="6332538" y="2903538"/>
          <p14:tracePt t="40046" x="6354763" y="2933700"/>
          <p14:tracePt t="40090" x="6340475" y="2933700"/>
          <p14:tracePt t="40098" x="6308725" y="2933700"/>
          <p14:tracePt t="40113" x="6256338" y="2933700"/>
          <p14:tracePt t="40130" x="6103938" y="2933700"/>
          <p14:tracePt t="40146" x="6049963" y="2933700"/>
          <p14:tracePt t="40162" x="6042025" y="2933700"/>
          <p14:tracePt t="40179" x="6035675" y="2933700"/>
          <p14:tracePt t="40196" x="6035675" y="2941638"/>
          <p14:tracePt t="40212" x="6035675" y="2949575"/>
          <p14:tracePt t="40229" x="6049963" y="2963863"/>
          <p14:tracePt t="40246" x="6049963" y="2971800"/>
          <p14:tracePt t="40279" x="6057900" y="2979738"/>
          <p14:tracePt t="40296" x="6057900" y="2987675"/>
          <p14:tracePt t="40322" x="6057900" y="2994025"/>
          <p14:tracePt t="40346" x="6057900" y="3009900"/>
          <p14:tracePt t="40362" x="6057900" y="3017838"/>
          <p14:tracePt t="40770" x="6049963" y="3017838"/>
          <p14:tracePt t="40802" x="6049963" y="3025775"/>
          <p14:tracePt t="40818" x="6073775" y="3032125"/>
          <p14:tracePt t="40826" x="6088063" y="3032125"/>
          <p14:tracePt t="40834" x="6126163" y="3040063"/>
          <p14:tracePt t="40846" x="6202363" y="3040063"/>
          <p14:tracePt t="40863" x="6332538" y="3048000"/>
          <p14:tracePt t="40879" x="6430963" y="3048000"/>
          <p14:tracePt t="40896" x="6507163" y="3048000"/>
          <p14:tracePt t="40913" x="6530975" y="3048000"/>
          <p14:tracePt t="40954" x="6530975" y="3040063"/>
          <p14:tracePt t="40963" x="6530975" y="3032125"/>
          <p14:tracePt t="40979" x="6530975" y="3017838"/>
          <p14:tracePt t="41354" x="6545263" y="3017838"/>
          <p14:tracePt t="41362" x="6561138" y="3017838"/>
          <p14:tracePt t="41370" x="6583363" y="3017838"/>
          <p14:tracePt t="41379" x="6621463" y="3017838"/>
          <p14:tracePt t="41396" x="6743700" y="3001963"/>
          <p14:tracePt t="41413" x="6804025" y="2971800"/>
          <p14:tracePt t="41429" x="6850063" y="2933700"/>
          <p14:tracePt t="41446" x="6858000" y="2903538"/>
          <p14:tracePt t="41463" x="6858000" y="2865438"/>
          <p14:tracePt t="41480" x="6842125" y="2803525"/>
          <p14:tracePt t="41496" x="6765925" y="2682875"/>
          <p14:tracePt t="41514" x="6667500" y="2582863"/>
          <p14:tracePt t="41529" x="6651625" y="2568575"/>
          <p14:tracePt t="41546" x="6645275" y="2568575"/>
          <p14:tracePt t="41650" x="6645275" y="2574925"/>
          <p14:tracePt t="41658" x="6645275" y="2582863"/>
          <p14:tracePt t="41666" x="6651625" y="2598738"/>
          <p14:tracePt t="41680" x="6659563" y="2628900"/>
          <p14:tracePt t="41696" x="6667500" y="2667000"/>
          <p14:tracePt t="41714" x="6689725" y="2811463"/>
          <p14:tracePt t="41730" x="6689725" y="2917825"/>
          <p14:tracePt t="41746" x="6689725" y="2994025"/>
          <p14:tracePt t="41763" x="6689725" y="3048000"/>
          <p14:tracePt t="41780" x="6689725" y="3063875"/>
          <p14:tracePt t="41796" x="6697663" y="3070225"/>
          <p14:tracePt t="41830" x="6713538" y="3070225"/>
          <p14:tracePt t="41846" x="6759575" y="3070225"/>
          <p14:tracePt t="41863" x="6842125" y="3017838"/>
          <p14:tracePt t="41880" x="6964363" y="2941638"/>
          <p14:tracePt t="41896" x="7032625" y="2873375"/>
          <p14:tracePt t="41913" x="7048500" y="2857500"/>
          <p14:tracePt t="42034" x="7048500" y="2865438"/>
          <p14:tracePt t="42042" x="7048500" y="2873375"/>
          <p14:tracePt t="42114" x="7048500" y="2857500"/>
          <p14:tracePt t="42122" x="7048500" y="2841625"/>
          <p14:tracePt t="42130" x="7040563" y="2811463"/>
          <p14:tracePt t="42146" x="7018338" y="2743200"/>
          <p14:tracePt t="42163" x="6972300" y="2644775"/>
          <p14:tracePt t="42180" x="6956425" y="2628900"/>
          <p14:tracePt t="42234" x="6964363" y="2667000"/>
          <p14:tracePt t="42242" x="6980238" y="2720975"/>
          <p14:tracePt t="42250" x="7010400" y="2789238"/>
          <p14:tracePt t="42263" x="7040563" y="2857500"/>
          <p14:tracePt t="42280" x="7086600" y="2987675"/>
          <p14:tracePt t="42297" x="7146925" y="3108325"/>
          <p14:tracePt t="42314" x="7170738" y="3124200"/>
          <p14:tracePt t="42362" x="7178675" y="3124200"/>
          <p14:tracePt t="42378" x="7178675" y="3116263"/>
          <p14:tracePt t="42402" x="7178675" y="3108325"/>
          <p14:tracePt t="42410" x="7178675" y="3101975"/>
          <p14:tracePt t="42482" x="7185025" y="3101975"/>
          <p14:tracePt t="42490" x="7192963" y="3101975"/>
          <p14:tracePt t="42498" x="7200900" y="3101975"/>
          <p14:tracePt t="42514" x="7231063" y="3101975"/>
          <p14:tracePt t="42530" x="7254875" y="3101975"/>
          <p14:tracePt t="42547" x="7277100" y="3101975"/>
          <p14:tracePt t="42563" x="7285038" y="3101975"/>
          <p14:tracePt t="42580" x="7299325" y="3078163"/>
          <p14:tracePt t="42596" x="7307263" y="3055938"/>
          <p14:tracePt t="42613" x="7307263" y="3009900"/>
          <p14:tracePt t="42630" x="7307263" y="2971800"/>
          <p14:tracePt t="42646" x="7307263" y="2933700"/>
          <p14:tracePt t="42663" x="7307263" y="2895600"/>
          <p14:tracePt t="42680" x="7331075" y="2857500"/>
          <p14:tracePt t="42697" x="7345363" y="2827338"/>
          <p14:tracePt t="42713" x="7391400" y="2773363"/>
          <p14:tracePt t="42730" x="7467600" y="2759075"/>
          <p14:tracePt t="42747" x="7535863" y="2743200"/>
          <p14:tracePt t="42763" x="7573963" y="2743200"/>
          <p14:tracePt t="42780" x="7581900" y="2743200"/>
          <p14:tracePt t="42797" x="7589838" y="2735263"/>
          <p14:tracePt t="42830" x="7589838" y="2727325"/>
          <p14:tracePt t="42847" x="7604125" y="2713038"/>
          <p14:tracePt t="42863" x="7604125" y="2689225"/>
          <p14:tracePt t="42880" x="7612063" y="2667000"/>
          <p14:tracePt t="42898" x="7612063" y="2651125"/>
          <p14:tracePt t="42913" x="7612063" y="2644775"/>
          <p14:tracePt t="42986" x="7612063" y="2667000"/>
          <p14:tracePt t="42994" x="7612063" y="2720975"/>
          <p14:tracePt t="43002" x="7612063" y="2797175"/>
          <p14:tracePt t="43013" x="7635875" y="2887663"/>
          <p14:tracePt t="43030" x="7635875" y="3048000"/>
          <p14:tracePt t="43047" x="7635875" y="3162300"/>
          <p14:tracePt t="43063" x="7635875" y="3184525"/>
          <p14:tracePt t="43114" x="7635875" y="3146425"/>
          <p14:tracePt t="43122" x="7635875" y="3108325"/>
          <p14:tracePt t="43131" x="7635875" y="3063875"/>
          <p14:tracePt t="43147" x="7635875" y="2911475"/>
          <p14:tracePt t="43163" x="7635875" y="2759075"/>
          <p14:tracePt t="43180" x="7642225" y="2644775"/>
          <p14:tracePt t="43197" x="7650163" y="2590800"/>
          <p14:tracePt t="43230" x="7650163" y="2582863"/>
          <p14:tracePt t="43274" x="7650163" y="2613025"/>
          <p14:tracePt t="43282" x="7650163" y="2659063"/>
          <p14:tracePt t="43290" x="7666038" y="2751138"/>
          <p14:tracePt t="43298" x="7680325" y="2857500"/>
          <p14:tracePt t="43313" x="7680325" y="2949575"/>
          <p14:tracePt t="43330" x="7680325" y="3200400"/>
          <p14:tracePt t="43347" x="7680325" y="3238500"/>
          <p14:tracePt t="43386" x="7680325" y="3230563"/>
          <p14:tracePt t="43397" x="7680325" y="3200400"/>
          <p14:tracePt t="43413" x="7680325" y="3078163"/>
          <p14:tracePt t="43430" x="7680325" y="2911475"/>
          <p14:tracePt t="43447" x="7696200" y="2759075"/>
          <p14:tracePt t="43463" x="7712075" y="2689225"/>
          <p14:tracePt t="43480" x="7718425" y="2682875"/>
          <p14:tracePt t="43514" x="7742238" y="2682875"/>
          <p14:tracePt t="43530" x="7750175" y="2759075"/>
          <p14:tracePt t="43547" x="7780338" y="2895600"/>
          <p14:tracePt t="43564" x="7810500" y="3040063"/>
          <p14:tracePt t="43580" x="7826375" y="3108325"/>
          <p14:tracePt t="43597" x="7840663" y="3132138"/>
          <p14:tracePt t="43630" x="7848600" y="3132138"/>
          <p14:tracePt t="43647" x="7864475" y="3132138"/>
          <p14:tracePt t="43664" x="7870825" y="3078163"/>
          <p14:tracePt t="43680" x="7886700" y="2994025"/>
          <p14:tracePt t="43697" x="7916863" y="2903538"/>
          <p14:tracePt t="43714" x="7932738" y="2887663"/>
          <p14:tracePt t="43747" x="7947025" y="2887663"/>
          <p14:tracePt t="43764" x="7985125" y="2887663"/>
          <p14:tracePt t="43780" x="8031163" y="2917825"/>
          <p14:tracePt t="43797" x="8085138" y="2963863"/>
          <p14:tracePt t="43814" x="8107363" y="2987675"/>
          <p14:tracePt t="43847" x="8107363" y="2994025"/>
          <p14:tracePt t="43874" x="8099425" y="2994025"/>
          <p14:tracePt t="43890" x="8085138" y="2987675"/>
          <p14:tracePt t="43898" x="8085138" y="2979738"/>
          <p14:tracePt t="43914" x="8085138" y="2963863"/>
          <p14:tracePt t="43930" x="8085138" y="2955925"/>
          <p14:tracePt t="43986" x="8107363" y="2963863"/>
          <p14:tracePt t="43994" x="8123238" y="2994025"/>
          <p14:tracePt t="44002" x="8145463" y="3017838"/>
          <p14:tracePt t="44014" x="8175625" y="3048000"/>
          <p14:tracePt t="44030" x="8213725" y="3078163"/>
          <p14:tracePt t="44047" x="8267700" y="3094038"/>
          <p14:tracePt t="44064" x="8283575" y="3094038"/>
          <p14:tracePt t="44080" x="8289925" y="3094038"/>
          <p14:tracePt t="44097" x="8297863" y="3094038"/>
          <p14:tracePt t="44122" x="8305800" y="3094038"/>
          <p14:tracePt t="44770" x="8259763" y="3086100"/>
          <p14:tracePt t="44778" x="8145463" y="3063875"/>
          <p14:tracePt t="44786" x="8016875" y="3063875"/>
          <p14:tracePt t="44797" x="7832725" y="3063875"/>
          <p14:tracePt t="44814" x="7451725" y="3116263"/>
          <p14:tracePt t="44831" x="7040563" y="3178175"/>
          <p14:tracePt t="44847" x="6645275" y="3230563"/>
          <p14:tracePt t="44864" x="6430963" y="3268663"/>
          <p14:tracePt t="44881" x="6202363" y="3292475"/>
          <p14:tracePt t="44897" x="6142038" y="3292475"/>
          <p14:tracePt t="44914" x="5989638" y="3260725"/>
          <p14:tracePt t="44931" x="5913438" y="3222625"/>
          <p14:tracePt t="44947" x="5821363" y="3170238"/>
          <p14:tracePt t="44964" x="5753100" y="3146425"/>
          <p14:tracePt t="44981" x="5699125" y="3116263"/>
          <p14:tracePt t="44998" x="5676900" y="3116263"/>
          <p14:tracePt t="45014" x="5654675" y="3108325"/>
          <p14:tracePt t="45047" x="5646738" y="3108325"/>
          <p14:tracePt t="45064" x="5608638" y="3108325"/>
          <p14:tracePt t="45081" x="5516563" y="3108325"/>
          <p14:tracePt t="45097" x="5494338" y="3108325"/>
          <p14:tracePt t="45114" x="5456238" y="3101975"/>
          <p14:tracePt t="45194" x="5456238" y="3094038"/>
          <p14:tracePt t="45226" x="5456238" y="3086100"/>
          <p14:tracePt t="45234" x="5456238" y="3078163"/>
          <p14:tracePt t="45242" x="5456238" y="3063875"/>
          <p14:tracePt t="45258" x="5456238" y="3048000"/>
          <p14:tracePt t="45266" x="5456238" y="3032125"/>
          <p14:tracePt t="45282" x="5470525" y="3009900"/>
          <p14:tracePt t="45297" x="5470525" y="2987675"/>
          <p14:tracePt t="45314" x="5486400" y="2955925"/>
          <p14:tracePt t="45331" x="5502275" y="2941638"/>
          <p14:tracePt t="45348" x="5508625" y="2925763"/>
          <p14:tracePt t="45364" x="5516563" y="2911475"/>
          <p14:tracePt t="45381" x="5540375" y="2879725"/>
          <p14:tracePt t="45398" x="5546725" y="2865438"/>
          <p14:tracePt t="45414" x="5570538" y="2827338"/>
          <p14:tracePt t="45431" x="5600700" y="2789238"/>
          <p14:tracePt t="45448" x="5630863" y="2765425"/>
          <p14:tracePt t="45464" x="5684838" y="2743200"/>
          <p14:tracePt t="45482" x="5761038" y="2705100"/>
          <p14:tracePt t="45498" x="5821363" y="2682875"/>
          <p14:tracePt t="45514" x="5837238" y="2667000"/>
          <p14:tracePt t="45531" x="5875338" y="2644775"/>
          <p14:tracePt t="45548" x="5889625" y="2644775"/>
          <p14:tracePt t="45564" x="5921375" y="2636838"/>
          <p14:tracePt t="45581" x="5943600" y="2636838"/>
          <p14:tracePt t="45598" x="5973763" y="2636838"/>
          <p14:tracePt t="45614" x="6011863" y="2636838"/>
          <p14:tracePt t="45631" x="6065838" y="2636838"/>
          <p14:tracePt t="45648" x="6111875" y="2636838"/>
          <p14:tracePt t="45665" x="6149975" y="2636838"/>
          <p14:tracePt t="45681" x="6156325" y="2644775"/>
          <p14:tracePt t="45714" x="6164263" y="2644775"/>
          <p14:tracePt t="45731" x="6164263" y="2651125"/>
          <p14:tracePt t="45748" x="6180138" y="2674938"/>
          <p14:tracePt t="45764" x="6194425" y="2713038"/>
          <p14:tracePt t="45781" x="6210300" y="2759075"/>
          <p14:tracePt t="45798" x="6226175" y="2827338"/>
          <p14:tracePt t="45814" x="6240463" y="2879725"/>
          <p14:tracePt t="45831" x="6248400" y="2917825"/>
          <p14:tracePt t="45848" x="6256338" y="2941638"/>
          <p14:tracePt t="45864" x="6256338" y="2963863"/>
          <p14:tracePt t="45881" x="6256338" y="2979738"/>
          <p14:tracePt t="45898" x="6256338" y="3009900"/>
          <p14:tracePt t="45914" x="6256338" y="3017838"/>
          <p14:tracePt t="45931" x="6248400" y="3040063"/>
          <p14:tracePt t="45948" x="6232525" y="3063875"/>
          <p14:tracePt t="45964" x="6218238" y="3078163"/>
          <p14:tracePt t="45981" x="6180138" y="3101975"/>
          <p14:tracePt t="45998" x="6149975" y="3124200"/>
          <p14:tracePt t="46015" x="6096000" y="3132138"/>
          <p14:tracePt t="46031" x="6019800" y="3154363"/>
          <p14:tracePt t="46048" x="5935663" y="3162300"/>
          <p14:tracePt t="46052" x="5889625" y="3162300"/>
          <p14:tracePt t="46064" x="5851525" y="3162300"/>
          <p14:tracePt t="46081" x="5737225" y="3162300"/>
          <p14:tracePt t="46098" x="5676900" y="3162300"/>
          <p14:tracePt t="46114" x="5630863" y="3162300"/>
          <p14:tracePt t="46131" x="5608638" y="3162300"/>
          <p14:tracePt t="46148" x="5592763" y="3154363"/>
          <p14:tracePt t="46165" x="5570538" y="3146425"/>
          <p14:tracePt t="46181" x="5562600" y="3132138"/>
          <p14:tracePt t="46198" x="5554663" y="3124200"/>
          <p14:tracePt t="46215" x="5540375" y="3086100"/>
          <p14:tracePt t="46231" x="5532438" y="3040063"/>
          <p14:tracePt t="46248" x="5532438" y="3025775"/>
          <p14:tracePt t="46265" x="5532438" y="2994025"/>
          <p14:tracePt t="46282" x="5532438" y="2933700"/>
          <p14:tracePt t="46298" x="5532438" y="2887663"/>
          <p14:tracePt t="46315" x="5532438" y="2841625"/>
          <p14:tracePt t="46331" x="5532438" y="2803525"/>
          <p14:tracePt t="46348" x="5540375" y="2765425"/>
          <p14:tracePt t="46365" x="5570538" y="2727325"/>
          <p14:tracePt t="46381" x="5592763" y="2705100"/>
          <p14:tracePt t="46398" x="5630863" y="2682875"/>
          <p14:tracePt t="46415" x="5684838" y="2667000"/>
          <p14:tracePt t="46431" x="5737225" y="2644775"/>
          <p14:tracePt t="46448" x="5799138" y="2628900"/>
          <p14:tracePt t="46465" x="5845175" y="2620963"/>
          <p14:tracePt t="46481" x="5883275" y="2620963"/>
          <p14:tracePt t="46498" x="5935663" y="2613025"/>
          <p14:tracePt t="46515" x="5959475" y="2613025"/>
          <p14:tracePt t="46531" x="5981700" y="2613025"/>
          <p14:tracePt t="46548" x="5997575" y="2613025"/>
          <p14:tracePt t="46565" x="6003925" y="2613025"/>
          <p14:tracePt t="46581" x="6035675" y="2613025"/>
          <p14:tracePt t="46598" x="6080125" y="2613025"/>
          <p14:tracePt t="46615" x="6118225" y="2636838"/>
          <p14:tracePt t="46631" x="6180138" y="2659063"/>
          <p14:tracePt t="46648" x="6218238" y="2682875"/>
          <p14:tracePt t="46665" x="6240463" y="2689225"/>
          <p14:tracePt t="46681" x="6240463" y="2697163"/>
          <p14:tracePt t="46698" x="6256338" y="2713038"/>
          <p14:tracePt t="46715" x="6264275" y="2720975"/>
          <p14:tracePt t="46731" x="6264275" y="2727325"/>
          <p14:tracePt t="46748" x="6270625" y="2773363"/>
          <p14:tracePt t="46765" x="6278563" y="2811463"/>
          <p14:tracePt t="46781" x="6286500" y="2841625"/>
          <p14:tracePt t="46798" x="6286500" y="2873375"/>
          <p14:tracePt t="46815" x="6286500" y="2895600"/>
          <p14:tracePt t="46831" x="6286500" y="2925763"/>
          <p14:tracePt t="46848" x="6286500" y="2949575"/>
          <p14:tracePt t="46866" x="6286500" y="2971800"/>
          <p14:tracePt t="46881" x="6286500" y="2987675"/>
          <p14:tracePt t="46898" x="6256338" y="3025775"/>
          <p14:tracePt t="46915" x="6194425" y="3063875"/>
          <p14:tracePt t="46931" x="6126163" y="3086100"/>
          <p14:tracePt t="46948" x="6057900" y="3116263"/>
          <p14:tracePt t="46965" x="6011863" y="3124200"/>
          <p14:tracePt t="46981" x="5981700" y="3132138"/>
          <p14:tracePt t="46998" x="5913438" y="3154363"/>
          <p14:tracePt t="47015" x="5875338" y="3154363"/>
          <p14:tracePt t="47032" x="5791200" y="3154363"/>
          <p14:tracePt t="47048" x="5707063" y="3154363"/>
          <p14:tracePt t="47052" x="5661025" y="3154363"/>
          <p14:tracePt t="47065" x="5608638" y="3140075"/>
          <p14:tracePt t="47081" x="5570538" y="3116263"/>
          <p14:tracePt t="47098" x="5554663" y="3101975"/>
          <p14:tracePt t="47115" x="5546725" y="3078163"/>
          <p14:tracePt t="47132" x="5546725" y="3048000"/>
          <p14:tracePt t="47148" x="5540375" y="3009900"/>
          <p14:tracePt t="47165" x="5540375" y="2955925"/>
          <p14:tracePt t="47182" x="5540375" y="2917825"/>
          <p14:tracePt t="47198" x="5540375" y="2873375"/>
          <p14:tracePt t="47215" x="5540375" y="2827338"/>
          <p14:tracePt t="47232" x="5584825" y="2789238"/>
          <p14:tracePt t="47249" x="5646738" y="2743200"/>
          <p14:tracePt t="47265" x="5707063" y="2713038"/>
          <p14:tracePt t="47281" x="5745163" y="2705100"/>
          <p14:tracePt t="47298" x="5791200" y="2689225"/>
          <p14:tracePt t="47315" x="5829300" y="2674938"/>
          <p14:tracePt t="47332" x="5851525" y="2674938"/>
          <p14:tracePt t="47348" x="5875338" y="2674938"/>
          <p14:tracePt t="47365" x="5897563" y="2674938"/>
          <p14:tracePt t="47382" x="5921375" y="2674938"/>
          <p14:tracePt t="47398" x="5951538" y="2674938"/>
          <p14:tracePt t="47415" x="5973763" y="2674938"/>
          <p14:tracePt t="47432" x="6003925" y="2674938"/>
          <p14:tracePt t="47448" x="6042025" y="2674938"/>
          <p14:tracePt t="47465" x="6065838" y="2674938"/>
          <p14:tracePt t="47482" x="6080125" y="2674938"/>
          <p14:tracePt t="47498" x="6088063" y="2674938"/>
          <p14:tracePt t="47515" x="6103938" y="2689225"/>
          <p14:tracePt t="47532" x="6118225" y="2705100"/>
          <p14:tracePt t="47548" x="6134100" y="2743200"/>
          <p14:tracePt t="47565" x="6156325" y="2765425"/>
          <p14:tracePt t="47582" x="6172200" y="2811463"/>
          <p14:tracePt t="47598" x="6188075" y="2841625"/>
          <p14:tracePt t="47615" x="6188075" y="2873375"/>
          <p14:tracePt t="47631" x="6188075" y="2903538"/>
          <p14:tracePt t="47648" x="6188075" y="2917825"/>
          <p14:tracePt t="47665" x="6188075" y="2941638"/>
          <p14:tracePt t="47681" x="6188075" y="2955925"/>
          <p14:tracePt t="47698" x="6188075" y="2979738"/>
          <p14:tracePt t="47715" x="6188075" y="3001963"/>
          <p14:tracePt t="47731" x="6172200" y="3032125"/>
          <p14:tracePt t="47748" x="6149975" y="3063875"/>
          <p14:tracePt t="47765" x="6118225" y="3078163"/>
          <p14:tracePt t="47782" x="6103938" y="3094038"/>
          <p14:tracePt t="47798" x="6057900" y="3116263"/>
          <p14:tracePt t="47815" x="6035675" y="3124200"/>
          <p14:tracePt t="47832" x="5989638" y="3132138"/>
          <p14:tracePt t="47848" x="5927725" y="3132138"/>
          <p14:tracePt t="47865" x="5875338" y="3132138"/>
          <p14:tracePt t="47882" x="5807075" y="3132138"/>
          <p14:tracePt t="47898" x="5783263" y="3132138"/>
          <p14:tracePt t="47915" x="5761038" y="3132138"/>
          <p14:tracePt t="47932" x="5737225" y="3116263"/>
          <p14:tracePt t="47948" x="5699125" y="3086100"/>
          <p14:tracePt t="47965" x="5668963" y="3070225"/>
          <p14:tracePt t="47982" x="5646738" y="3048000"/>
          <p14:tracePt t="47999" x="5638800" y="3032125"/>
          <p14:tracePt t="48015" x="5630863" y="3001963"/>
          <p14:tracePt t="48032" x="5622925" y="2955925"/>
          <p14:tracePt t="48036" x="5622925" y="2933700"/>
          <p14:tracePt t="48049" x="5622925" y="2879725"/>
          <p14:tracePt t="48066" x="5616575" y="2827338"/>
          <p14:tracePt t="48082" x="5622925" y="2765425"/>
          <p14:tracePt t="48099" x="5654675" y="2713038"/>
          <p14:tracePt t="48115" x="5692775" y="2667000"/>
          <p14:tracePt t="48132" x="5737225" y="2620963"/>
          <p14:tracePt t="48149" x="5783263" y="2606675"/>
          <p14:tracePt t="48165" x="5813425" y="2598738"/>
          <p14:tracePt t="48182" x="5837238" y="2590800"/>
          <p14:tracePt t="48198" x="5851525" y="2590800"/>
          <p14:tracePt t="48215" x="5859463" y="2590800"/>
          <p14:tracePt t="48232" x="5889625" y="2590800"/>
          <p14:tracePt t="48249" x="5959475" y="2590800"/>
          <p14:tracePt t="48265" x="5989638" y="2590800"/>
          <p14:tracePt t="48282" x="6065838" y="2606675"/>
          <p14:tracePt t="48299" x="6096000" y="2613025"/>
          <p14:tracePt t="48316" x="6126163" y="2628900"/>
          <p14:tracePt t="48332" x="6142038" y="2644775"/>
          <p14:tracePt t="48349" x="6149975" y="2651125"/>
          <p14:tracePt t="48365" x="6164263" y="2667000"/>
          <p14:tracePt t="48382" x="6188075" y="2697163"/>
          <p14:tracePt t="48399" x="6202363" y="2735263"/>
          <p14:tracePt t="48415" x="6226175" y="2765425"/>
          <p14:tracePt t="48432" x="6232525" y="2803525"/>
          <p14:tracePt t="48449" x="6232525" y="2865438"/>
          <p14:tracePt t="48465" x="6256338" y="2963863"/>
          <p14:tracePt t="48482" x="6264275" y="3063875"/>
          <p14:tracePt t="48499" x="6264275" y="3086100"/>
          <p14:tracePt t="48532" x="6264275" y="3094038"/>
          <p14:tracePt t="48549" x="6256338" y="3116263"/>
          <p14:tracePt t="48565" x="6226175" y="3132138"/>
          <p14:tracePt t="48582" x="6172200" y="3146425"/>
          <p14:tracePt t="48599" x="6096000" y="3178175"/>
          <p14:tracePt t="48615" x="5989638" y="3184525"/>
          <p14:tracePt t="48632" x="5889625" y="3184525"/>
          <p14:tracePt t="48649" x="5745163" y="3184525"/>
          <p14:tracePt t="48665" x="5699125" y="3184525"/>
          <p14:tracePt t="48682" x="5668963" y="3184525"/>
          <p14:tracePt t="48731" x="5654675" y="3146425"/>
          <p14:tracePt t="48738" x="5646738" y="3132138"/>
          <p14:tracePt t="48749" x="5646738" y="3124200"/>
          <p14:tracePt t="48765" x="5638800" y="3055938"/>
          <p14:tracePt t="48782" x="5622925" y="3001963"/>
          <p14:tracePt t="48799" x="5616575" y="2949575"/>
          <p14:tracePt t="48815" x="5616575" y="2911475"/>
          <p14:tracePt t="48832" x="5616575" y="2873375"/>
          <p14:tracePt t="48850" x="5616575" y="2819400"/>
          <p14:tracePt t="48866" x="5622925" y="2797175"/>
          <p14:tracePt t="48882" x="5646738" y="2751138"/>
          <p14:tracePt t="48899" x="5676900" y="2720975"/>
          <p14:tracePt t="48916" x="5699125" y="2697163"/>
          <p14:tracePt t="48932" x="5768975" y="2682875"/>
          <p14:tracePt t="48949" x="5837238" y="2667000"/>
          <p14:tracePt t="48966" x="5875338" y="2659063"/>
          <p14:tracePt t="48982" x="5913438" y="2659063"/>
          <p14:tracePt t="48999" x="5935663" y="2659063"/>
          <p14:tracePt t="49016" x="5965825" y="2659063"/>
          <p14:tracePt t="49032" x="5981700" y="2659063"/>
          <p14:tracePt t="49049" x="6049963" y="2674938"/>
          <p14:tracePt t="49065" x="6073775" y="2689225"/>
          <p14:tracePt t="49082" x="6103938" y="2713038"/>
          <p14:tracePt t="49099" x="6118225" y="2735263"/>
          <p14:tracePt t="49116" x="6142038" y="2789238"/>
          <p14:tracePt t="49132" x="6156325" y="2827338"/>
          <p14:tracePt t="49149" x="6164263" y="2865438"/>
          <p14:tracePt t="49166" x="6172200" y="2895600"/>
          <p14:tracePt t="49182" x="6172200" y="2941638"/>
          <p14:tracePt t="49199" x="6172200" y="2971800"/>
          <p14:tracePt t="49216" x="6172200" y="3009900"/>
          <p14:tracePt t="49232" x="6172200" y="3025775"/>
          <p14:tracePt t="49249" x="6164263" y="3048000"/>
          <p14:tracePt t="49265" x="6149975" y="3078163"/>
          <p14:tracePt t="49282" x="6126163" y="3101975"/>
          <p14:tracePt t="49299" x="6096000" y="3108325"/>
          <p14:tracePt t="49316" x="6057900" y="3124200"/>
          <p14:tracePt t="49332" x="5997575" y="3132138"/>
          <p14:tracePt t="49349" x="5905500" y="3132138"/>
          <p14:tracePt t="49366" x="5799138" y="3132138"/>
          <p14:tracePt t="49382" x="5715000" y="3132138"/>
          <p14:tracePt t="49399" x="5622925" y="3108325"/>
          <p14:tracePt t="49416" x="5570538" y="3094038"/>
          <p14:tracePt t="49432" x="5532438" y="3063875"/>
          <p14:tracePt t="49449" x="5524500" y="3048000"/>
          <p14:tracePt t="49466" x="5524500" y="3009900"/>
          <p14:tracePt t="49482" x="5524500" y="2979738"/>
          <p14:tracePt t="49499" x="5524500" y="2925763"/>
          <p14:tracePt t="49516" x="5524500" y="2873375"/>
          <p14:tracePt t="49532" x="5524500" y="2835275"/>
          <p14:tracePt t="49549" x="5524500" y="2803525"/>
          <p14:tracePt t="49566" x="5532438" y="2759075"/>
          <p14:tracePt t="49582" x="5562600" y="2720975"/>
          <p14:tracePt t="49599" x="5592763" y="2697163"/>
          <p14:tracePt t="49616" x="5638800" y="2689225"/>
          <p14:tracePt t="49633" x="5692775" y="2682875"/>
          <p14:tracePt t="49649" x="5791200" y="2667000"/>
          <p14:tracePt t="49666" x="5851525" y="2667000"/>
          <p14:tracePt t="49682" x="5913438" y="2667000"/>
          <p14:tracePt t="49699" x="5973763" y="2667000"/>
          <p14:tracePt t="49716" x="6019800" y="2667000"/>
          <p14:tracePt t="49733" x="6065838" y="2689225"/>
          <p14:tracePt t="49749" x="6088063" y="2697163"/>
          <p14:tracePt t="49766" x="6126163" y="2713038"/>
          <p14:tracePt t="49783" x="6142038" y="2727325"/>
          <p14:tracePt t="49799" x="6156325" y="2751138"/>
          <p14:tracePt t="49816" x="6164263" y="2773363"/>
          <p14:tracePt t="49832" x="6164263" y="2819400"/>
          <p14:tracePt t="49849" x="6164263" y="2857500"/>
          <p14:tracePt t="49866" x="6164263" y="2911475"/>
          <p14:tracePt t="49883" x="6164263" y="2941638"/>
          <p14:tracePt t="49899" x="6164263" y="2955925"/>
          <p14:tracePt t="49916" x="6164263" y="2963863"/>
          <p14:tracePt t="49933" x="6156325" y="2987675"/>
          <p14:tracePt t="49949" x="6149975" y="2994025"/>
          <p14:tracePt t="49966" x="6111875" y="3009900"/>
          <p14:tracePt t="49983" x="6073775" y="3017838"/>
          <p14:tracePt t="49999" x="6003925" y="3040063"/>
          <p14:tracePt t="50016" x="5927725" y="3048000"/>
          <p14:tracePt t="50033" x="5859463" y="3055938"/>
          <p14:tracePt t="50049" x="5783263" y="3070225"/>
          <p14:tracePt t="50052" x="5745163" y="3078163"/>
          <p14:tracePt t="50066" x="5707063" y="3078163"/>
          <p14:tracePt t="50083" x="5661025" y="3078163"/>
          <p14:tracePt t="50099" x="5630863" y="3078163"/>
          <p14:tracePt t="50116" x="5592763" y="3078163"/>
          <p14:tracePt t="50133" x="5546725" y="3048000"/>
          <p14:tracePt t="50149" x="5478463" y="3001963"/>
          <p14:tracePt t="50166" x="5432425" y="2971800"/>
          <p14:tracePt t="50183" x="5410200" y="2955925"/>
          <p14:tracePt t="50199" x="5402263" y="2949575"/>
          <p14:tracePt t="50233" x="5402263" y="2941638"/>
          <p14:tracePt t="50249" x="5402263" y="2925763"/>
          <p14:tracePt t="50266" x="5402263" y="2903538"/>
          <p14:tracePt t="50283" x="5410200" y="2879725"/>
          <p14:tracePt t="50299" x="5418138" y="2873375"/>
          <p14:tracePt t="50316" x="5448300" y="2841625"/>
          <p14:tracePt t="50333" x="5478463" y="2819400"/>
          <p14:tracePt t="50349" x="5502275" y="2797175"/>
          <p14:tracePt t="50366" x="5532438" y="2773363"/>
          <p14:tracePt t="50383" x="5578475" y="2759075"/>
          <p14:tracePt t="50399" x="5638800" y="2727325"/>
          <p14:tracePt t="50416" x="5676900" y="2705100"/>
          <p14:tracePt t="50433" x="5761038" y="2697163"/>
          <p14:tracePt t="50449" x="5807075" y="2682875"/>
          <p14:tracePt t="50466" x="5851525" y="2682875"/>
          <p14:tracePt t="50483" x="5889625" y="2682875"/>
          <p14:tracePt t="50499" x="5935663" y="2682875"/>
          <p14:tracePt t="50516" x="5989638" y="2682875"/>
          <p14:tracePt t="50533" x="6027738" y="2682875"/>
          <p14:tracePt t="50549" x="6080125" y="2682875"/>
          <p14:tracePt t="50566" x="6134100" y="2682875"/>
          <p14:tracePt t="50583" x="6172200" y="2682875"/>
          <p14:tracePt t="50599" x="6194425" y="2682875"/>
          <p14:tracePt t="50616" x="6202363" y="2682875"/>
          <p14:tracePt t="50650" x="6210300" y="2682875"/>
          <p14:tracePt t="50674" x="6218238" y="2689225"/>
          <p14:tracePt t="50682" x="6218238" y="2697163"/>
          <p14:tracePt t="50698" x="6218238" y="2705100"/>
          <p14:tracePt t="50706" x="6218238" y="2713038"/>
          <p14:tracePt t="50716" x="6218238" y="2720975"/>
          <p14:tracePt t="50733" x="6218238" y="2735263"/>
          <p14:tracePt t="50750" x="6218238" y="2773363"/>
          <p14:tracePt t="50766" x="6218238" y="2797175"/>
          <p14:tracePt t="50783" x="6218238" y="2827338"/>
          <p14:tracePt t="50800" x="6218238" y="2849563"/>
          <p14:tracePt t="50816" x="6210300" y="2879725"/>
          <p14:tracePt t="50834" x="6210300" y="2903538"/>
          <p14:tracePt t="50849" x="6194425" y="2917825"/>
          <p14:tracePt t="50866" x="6194425" y="2925763"/>
          <p14:tracePt t="50883" x="6188075" y="2933700"/>
          <p14:tracePt t="50900" x="6188075" y="2941638"/>
          <p14:tracePt t="50933" x="6172200" y="2941638"/>
          <p14:tracePt t="50950" x="6172200" y="2949575"/>
          <p14:tracePt t="50966" x="6156325" y="2949575"/>
          <p14:tracePt t="50983" x="6149975" y="2949575"/>
          <p14:tracePt t="51000" x="6134100" y="2949575"/>
          <p14:tracePt t="51634" x="6126163" y="2955925"/>
          <p14:tracePt t="51642" x="6118225" y="2955925"/>
          <p14:tracePt t="51650" x="6103938" y="2963863"/>
          <p14:tracePt t="51666" x="6065838" y="2979738"/>
          <p14:tracePt t="51683" x="6027738" y="2987675"/>
          <p14:tracePt t="51700" x="6011863" y="2987675"/>
          <p14:tracePt t="51717" x="5997575" y="2987675"/>
          <p14:tracePt t="52234" x="6003925" y="2994025"/>
          <p14:tracePt t="52242" x="6011863" y="3001963"/>
          <p14:tracePt t="52258" x="6027738" y="3001963"/>
          <p14:tracePt t="52267" x="6042025" y="3001963"/>
          <p14:tracePt t="52290" x="6049963" y="2994025"/>
          <p14:tracePt t="52306" x="6065838" y="2987675"/>
          <p14:tracePt t="52338" x="6073775" y="2979738"/>
          <p14:tracePt t="52363" x="6073775" y="2971800"/>
          <p14:tracePt t="52370" x="6073775" y="2955925"/>
          <p14:tracePt t="52402" x="6088063" y="2949575"/>
          <p14:tracePt t="52410" x="6088063" y="2941638"/>
          <p14:tracePt t="52426" x="6096000" y="2941638"/>
          <p14:tracePt t="52435" x="6103938" y="2933700"/>
          <p14:tracePt t="52450" x="6111875" y="2933700"/>
          <p14:tracePt t="53650" x="6134100" y="2941638"/>
          <p14:tracePt t="53658" x="6202363" y="2971800"/>
          <p14:tracePt t="53667" x="6340475" y="2987675"/>
          <p14:tracePt t="53684" x="6759575" y="3048000"/>
          <p14:tracePt t="53701" x="7162800" y="3070225"/>
          <p14:tracePt t="53717" x="7535863" y="3070225"/>
          <p14:tracePt t="53734" x="7734300" y="3070225"/>
          <p14:tracePt t="53751" x="7810500" y="3070225"/>
          <p14:tracePt t="53826" x="7826375" y="3070225"/>
          <p14:tracePt t="53914" x="7832725" y="3070225"/>
          <p14:tracePt t="53930" x="7848600" y="3078163"/>
          <p14:tracePt t="53938" x="7878763" y="3086100"/>
          <p14:tracePt t="53951" x="7940675" y="3086100"/>
          <p14:tracePt t="53967" x="8054975" y="3086100"/>
          <p14:tracePt t="53984" x="8161338" y="3086100"/>
          <p14:tracePt t="54001" x="8207375" y="3086100"/>
          <p14:tracePt t="54074" x="8199438" y="3086100"/>
          <p14:tracePt t="54442" x="8191500" y="3086100"/>
          <p14:tracePt t="54450" x="8183563" y="3086100"/>
          <p14:tracePt t="54458" x="8169275" y="3078163"/>
          <p14:tracePt t="54467" x="8161338" y="3078163"/>
          <p14:tracePt t="54484" x="8131175" y="3078163"/>
          <p14:tracePt t="54501" x="8085138" y="3063875"/>
          <p14:tracePt t="54518" x="8061325" y="3055938"/>
          <p14:tracePt t="54534" x="8031163" y="3040063"/>
          <p14:tracePt t="54551" x="8016875" y="3025775"/>
          <p14:tracePt t="54568" x="8001000" y="3009900"/>
          <p14:tracePt t="54584" x="8001000" y="2979738"/>
          <p14:tracePt t="54587" x="8001000" y="2971800"/>
          <p14:tracePt t="54601" x="7993063" y="2925763"/>
          <p14:tracePt t="54618" x="7993063" y="2879725"/>
          <p14:tracePt t="54634" x="8016875" y="2819400"/>
          <p14:tracePt t="54651" x="8061325" y="2751138"/>
          <p14:tracePt t="54668" x="8099425" y="2705100"/>
          <p14:tracePt t="54684" x="8153400" y="2667000"/>
          <p14:tracePt t="54701" x="8207375" y="2636838"/>
          <p14:tracePt t="54718" x="8267700" y="2606675"/>
          <p14:tracePt t="54734" x="8335963" y="2574925"/>
          <p14:tracePt t="54751" x="8389938" y="2574925"/>
          <p14:tracePt t="54768" x="8450263" y="2552700"/>
          <p14:tracePt t="54784" x="8534400" y="2544763"/>
          <p14:tracePt t="54801" x="8664575" y="2544763"/>
          <p14:tracePt t="54818" x="8747125" y="2544763"/>
          <p14:tracePt t="54834" x="8809038" y="2544763"/>
          <p14:tracePt t="54851" x="8839200" y="2552700"/>
          <p14:tracePt t="54868" x="8877300" y="2574925"/>
          <p14:tracePt t="54884" x="8893175" y="2606675"/>
          <p14:tracePt t="54901" x="8899525" y="2636838"/>
          <p14:tracePt t="54918" x="8915400" y="2689225"/>
          <p14:tracePt t="54934" x="8923338" y="2727325"/>
          <p14:tracePt t="54951" x="8923338" y="2781300"/>
          <p14:tracePt t="54968" x="8923338" y="2819400"/>
          <p14:tracePt t="54984" x="8915400" y="2857500"/>
          <p14:tracePt t="55001" x="8885238" y="2925763"/>
          <p14:tracePt t="55018" x="8847138" y="2963863"/>
          <p14:tracePt t="55034" x="8816975" y="2994025"/>
          <p14:tracePt t="55051" x="8755063" y="3048000"/>
          <p14:tracePt t="55068" x="8694738" y="3086100"/>
          <p14:tracePt t="55084" x="8626475" y="3108325"/>
          <p14:tracePt t="55101" x="8556625" y="3116263"/>
          <p14:tracePt t="55118" x="8450263" y="3124200"/>
          <p14:tracePt t="55134" x="8328025" y="3124200"/>
          <p14:tracePt t="55151" x="8145463" y="3124200"/>
          <p14:tracePt t="55168" x="7954963" y="3124200"/>
          <p14:tracePt t="55185" x="7802563" y="3108325"/>
          <p14:tracePt t="55201" x="7704138" y="3063875"/>
          <p14:tracePt t="55218" x="7696200" y="3040063"/>
          <p14:tracePt t="55235" x="7696200" y="2987675"/>
          <p14:tracePt t="55251" x="7696200" y="2911475"/>
          <p14:tracePt t="55268" x="7712075" y="2827338"/>
          <p14:tracePt t="55285" x="7780338" y="2735263"/>
          <p14:tracePt t="55301" x="7870825" y="2659063"/>
          <p14:tracePt t="55318" x="8016875" y="2613025"/>
          <p14:tracePt t="55335" x="8145463" y="2568575"/>
          <p14:tracePt t="55351" x="8251825" y="2552700"/>
          <p14:tracePt t="55368" x="8328025" y="2544763"/>
          <p14:tracePt t="55385" x="8382000" y="2544763"/>
          <p14:tracePt t="55402" x="8404225" y="2552700"/>
          <p14:tracePt t="55418" x="8428038" y="2560638"/>
          <p14:tracePt t="55435" x="8450263" y="2590800"/>
          <p14:tracePt t="55451" x="8474075" y="2628900"/>
          <p14:tracePt t="55468" x="8496300" y="2697163"/>
          <p14:tracePt t="55485" x="8526463" y="2803525"/>
          <p14:tracePt t="55501" x="8534400" y="2879725"/>
          <p14:tracePt t="55518" x="8534400" y="2949575"/>
          <p14:tracePt t="55535" x="8534400" y="3001963"/>
          <p14:tracePt t="55551" x="8534400" y="3040063"/>
          <p14:tracePt t="55568" x="8480425" y="3070225"/>
          <p14:tracePt t="55585" x="8335963" y="3101975"/>
          <p14:tracePt t="55601" x="8275638" y="3108325"/>
          <p14:tracePt t="55618" x="8115300" y="3108325"/>
          <p14:tracePt t="55635" x="8031163" y="3108325"/>
          <p14:tracePt t="55651" x="8008938" y="3094038"/>
          <p14:tracePt t="55668" x="8001000" y="3078163"/>
          <p14:tracePt t="55685" x="8001000" y="3048000"/>
          <p14:tracePt t="55701" x="8001000" y="3001963"/>
          <p14:tracePt t="55718" x="8008938" y="2941638"/>
          <p14:tracePt t="55735" x="8077200" y="2865438"/>
          <p14:tracePt t="55751" x="8183563" y="2773363"/>
          <p14:tracePt t="55768" x="8297863" y="2720975"/>
          <p14:tracePt t="55785" x="8504238" y="2659063"/>
          <p14:tracePt t="55801" x="8542338" y="2659063"/>
          <p14:tracePt t="55818" x="8632825" y="2651125"/>
          <p14:tracePt t="55835" x="8640763" y="2651125"/>
          <p14:tracePt t="55851" x="8648700" y="2651125"/>
          <p14:tracePt t="55868" x="8664575" y="2667000"/>
          <p14:tracePt t="55884" x="8664575" y="2682875"/>
          <p14:tracePt t="55901" x="8686800" y="2751138"/>
          <p14:tracePt t="55918" x="8686800" y="2841625"/>
          <p14:tracePt t="55934" x="8686800" y="2963863"/>
          <p14:tracePt t="55951" x="8686800" y="3094038"/>
          <p14:tracePt t="55968" x="8664575" y="3192463"/>
          <p14:tracePt t="55985" x="8572500" y="3292475"/>
          <p14:tracePt t="56001" x="8526463" y="3314700"/>
          <p14:tracePt t="56018" x="8458200" y="3314700"/>
          <p14:tracePt t="56035" x="8351838" y="3284538"/>
          <p14:tracePt t="56051" x="8191500" y="3192463"/>
          <p14:tracePt t="56068" x="8016875" y="3078163"/>
          <p14:tracePt t="56085" x="7902575" y="2987675"/>
          <p14:tracePt t="56101" x="7870825" y="2925763"/>
          <p14:tracePt t="56118" x="7870825" y="2857500"/>
          <p14:tracePt t="56135" x="7886700" y="2797175"/>
          <p14:tracePt t="56152" x="7970838" y="2727325"/>
          <p14:tracePt t="56168" x="8093075" y="2689225"/>
          <p14:tracePt t="56186" x="8267700" y="2636838"/>
          <p14:tracePt t="56201" x="8321675" y="2628900"/>
          <p14:tracePt t="56218" x="8442325" y="2628900"/>
          <p14:tracePt t="56235" x="8466138" y="2628900"/>
          <p14:tracePt t="56252" x="8474075" y="2628900"/>
          <p14:tracePt t="56268" x="8474075" y="2644775"/>
          <p14:tracePt t="56285" x="8474075" y="2674938"/>
          <p14:tracePt t="56302" x="8474075" y="2713038"/>
          <p14:tracePt t="56318" x="8474075" y="2773363"/>
          <p14:tracePt t="56335" x="8466138" y="2865438"/>
          <p14:tracePt t="56352" x="8420100" y="2941638"/>
          <p14:tracePt t="56368" x="8359775" y="2971800"/>
          <p14:tracePt t="56385" x="8305800" y="2979738"/>
          <p14:tracePt t="56402" x="8267700" y="2979738"/>
          <p14:tracePt t="56418" x="8245475" y="2963863"/>
          <p14:tracePt t="56435" x="8245475" y="2949575"/>
          <p14:tracePt t="56452" x="8245475" y="2925763"/>
          <p14:tracePt t="56468" x="8245475" y="2903538"/>
          <p14:tracePt t="56485" x="8245475" y="2887663"/>
          <p14:tracePt t="56502" x="8251825" y="2873375"/>
          <p14:tracePt t="56518" x="8267700" y="2865438"/>
          <p14:tracePt t="56535" x="8267700" y="2857500"/>
          <p14:tracePt t="56634" x="8267700" y="2865438"/>
          <p14:tracePt t="56642" x="8267700" y="2879725"/>
          <p14:tracePt t="56652" x="8251825" y="2887663"/>
          <p14:tracePt t="56668" x="8221663" y="2933700"/>
          <p14:tracePt t="56685" x="8199438" y="2955925"/>
          <p14:tracePt t="56702" x="8175625" y="2987675"/>
          <p14:tracePt t="56718" x="8169275" y="2994025"/>
          <p14:tracePt t="56962" x="8161338" y="2994025"/>
          <p14:tracePt t="56970" x="8153400" y="3001963"/>
          <p14:tracePt t="57282" x="8161338" y="2994025"/>
          <p14:tracePt t="57290" x="8161338" y="2979738"/>
          <p14:tracePt t="57302" x="8183563" y="2971800"/>
          <p14:tracePt t="57610" x="8145463" y="2971800"/>
          <p14:tracePt t="57618" x="8099425" y="2971800"/>
          <p14:tracePt t="57626" x="8085138" y="2971800"/>
          <p14:tracePt t="57635" x="8061325" y="2971800"/>
          <p14:tracePt t="57652" x="7962900" y="2971800"/>
          <p14:tracePt t="57669" x="7756525" y="2994025"/>
          <p14:tracePt t="57685" x="7543800" y="3032125"/>
          <p14:tracePt t="57702" x="7261225" y="3078163"/>
          <p14:tracePt t="57719" x="6934200" y="3108325"/>
          <p14:tracePt t="57735" x="6697663" y="3154363"/>
          <p14:tracePt t="57752" x="6523038" y="3184525"/>
          <p14:tracePt t="57769" x="6384925" y="3222625"/>
          <p14:tracePt t="57785" x="6346825" y="3230563"/>
          <p14:tracePt t="57802" x="6308725" y="3276600"/>
          <p14:tracePt t="57819" x="6248400" y="3330575"/>
          <p14:tracePt t="57835" x="6180138" y="3436938"/>
          <p14:tracePt t="57852" x="6080125" y="3597275"/>
          <p14:tracePt t="57869" x="5973763" y="3787775"/>
          <p14:tracePt t="57885" x="5867400" y="3970338"/>
          <p14:tracePt t="57902" x="5775325" y="4130675"/>
          <p14:tracePt t="57919" x="5692775" y="4251325"/>
          <p14:tracePt t="57935" x="5630863" y="4321175"/>
          <p14:tracePt t="57952" x="5578475" y="4359275"/>
          <p14:tracePt t="57969" x="5524500" y="4365625"/>
          <p14:tracePt t="57985" x="5502275" y="4365625"/>
          <p14:tracePt t="58002" x="5464175" y="4359275"/>
          <p14:tracePt t="58019" x="5410200" y="4289425"/>
          <p14:tracePt t="58036" x="5356225" y="4221163"/>
          <p14:tracePt t="58052" x="5326063" y="4175125"/>
          <p14:tracePt t="58069" x="5311775" y="4152900"/>
          <p14:tracePt t="58086" x="5295900" y="4144963"/>
          <p14:tracePt t="58146" x="5287963" y="4144963"/>
          <p14:tracePt t="58154" x="5280025" y="4144963"/>
          <p14:tracePt t="58162" x="5273675" y="4160838"/>
          <p14:tracePt t="58170" x="5249863" y="4175125"/>
          <p14:tracePt t="58186" x="5211763" y="4206875"/>
          <p14:tracePt t="58202" x="5159375" y="4221163"/>
          <p14:tracePt t="58219" x="5135563" y="4221163"/>
          <p14:tracePt t="58314" x="5135563" y="4213225"/>
          <p14:tracePt t="58370" x="5151438" y="4206875"/>
          <p14:tracePt t="58378" x="5165725" y="4198938"/>
          <p14:tracePt t="58746" x="5173663" y="4198938"/>
          <p14:tracePt t="58754" x="5173663" y="4213225"/>
          <p14:tracePt t="58762" x="5173663" y="4237038"/>
          <p14:tracePt t="58770" x="5159375" y="4244975"/>
          <p14:tracePt t="58786" x="5143500" y="4251325"/>
          <p14:tracePt t="58866" x="5135563" y="4251325"/>
          <p14:tracePt t="58890" x="5121275" y="4237038"/>
          <p14:tracePt t="58906" x="5113338" y="4221163"/>
          <p14:tracePt t="58922" x="5097463" y="4221163"/>
          <p14:tracePt t="58938" x="5089525" y="4213225"/>
          <p14:tracePt t="58962" x="5075238" y="4213225"/>
          <p14:tracePt t="58986" x="5067300" y="4213225"/>
          <p14:tracePt t="59002" x="5051425" y="4213225"/>
          <p14:tracePt t="59010" x="5045075" y="4213225"/>
          <p14:tracePt t="59026" x="5021263" y="4213225"/>
          <p14:tracePt t="59036" x="5013325" y="4213225"/>
          <p14:tracePt t="59053" x="4999038" y="4213225"/>
          <p14:tracePt t="59069" x="4968875" y="4213225"/>
          <p14:tracePt t="59086" x="4953000" y="4221163"/>
          <p14:tracePt t="59154" x="4945063" y="4221163"/>
          <p14:tracePt t="59210" x="4922838" y="4221163"/>
          <p14:tracePt t="59218" x="4884738" y="4221163"/>
          <p14:tracePt t="59226" x="4816475" y="4267200"/>
          <p14:tracePt t="59236" x="4808538" y="4267200"/>
          <p14:tracePt t="59253" x="4778375" y="4289425"/>
          <p14:tracePt t="59269" x="4732338" y="4297363"/>
          <p14:tracePt t="59286" x="4708525" y="4305300"/>
          <p14:tracePt t="59303" x="4686300" y="4305300"/>
          <p14:tracePt t="59319" x="4678363" y="4305300"/>
          <p14:tracePt t="59336" x="4664075" y="4305300"/>
          <p14:tracePt t="59353" x="4625975" y="4283075"/>
          <p14:tracePt t="59369" x="4618038" y="4275138"/>
          <p14:tracePt t="59386" x="4579938" y="4229100"/>
          <p14:tracePt t="59403" x="4556125" y="4206875"/>
          <p14:tracePt t="59419" x="4511675" y="4183063"/>
          <p14:tracePt t="59436" x="4487863" y="4175125"/>
          <p14:tracePt t="59453" x="4479925" y="4175125"/>
          <p14:tracePt t="59469" x="4473575" y="4168775"/>
          <p14:tracePt t="59503" x="4465638" y="4168775"/>
          <p14:tracePt t="59519" x="4457700" y="4160838"/>
          <p14:tracePt t="59536" x="4449763" y="4152900"/>
          <p14:tracePt t="59553" x="4435475" y="4137025"/>
          <p14:tracePt t="59569" x="4435475" y="4130675"/>
          <p14:tracePt t="59586" x="4419600" y="4114800"/>
          <p14:tracePt t="59603" x="4419600" y="4098925"/>
          <p14:tracePt t="59619" x="4419600" y="4092575"/>
          <p14:tracePt t="59658" x="4419600" y="4084638"/>
          <p14:tracePt t="59666" x="4435475" y="4084638"/>
          <p14:tracePt t="59674" x="4441825" y="4084638"/>
          <p14:tracePt t="59686" x="4465638" y="4098925"/>
          <p14:tracePt t="59703" x="4518025" y="4160838"/>
          <p14:tracePt t="59719" x="4579938" y="4251325"/>
          <p14:tracePt t="59736" x="4648200" y="4321175"/>
          <p14:tracePt t="59753" x="4716463" y="4343400"/>
          <p14:tracePt t="59769" x="4732338" y="4343400"/>
          <p14:tracePt t="59786" x="4770438" y="4343400"/>
          <p14:tracePt t="59803" x="4778375" y="4343400"/>
          <p14:tracePt t="59819" x="4778375" y="4289425"/>
          <p14:tracePt t="59836" x="4778375" y="4267200"/>
          <p14:tracePt t="59853" x="4778375" y="4244975"/>
          <p14:tracePt t="60146" x="4770438" y="4237038"/>
          <p14:tracePt t="60330" x="4778375" y="4237038"/>
          <p14:tracePt t="60338" x="4792663" y="4237038"/>
          <p14:tracePt t="60346" x="4830763" y="4237038"/>
          <p14:tracePt t="60354" x="4860925" y="4237038"/>
          <p14:tracePt t="60370" x="4914900" y="4237038"/>
          <p14:tracePt t="60386" x="4991100" y="4221163"/>
          <p14:tracePt t="60403" x="5045075" y="4206875"/>
          <p14:tracePt t="60420" x="5059363" y="4198938"/>
          <p14:tracePt t="60490" x="5067300" y="4198938"/>
          <p14:tracePt t="60498" x="5075238" y="4198938"/>
          <p14:tracePt t="60514" x="5097463" y="4198938"/>
          <p14:tracePt t="60522" x="5105400" y="4206875"/>
          <p14:tracePt t="60536" x="5135563" y="4229100"/>
          <p14:tracePt t="60553" x="5165725" y="4259263"/>
          <p14:tracePt t="60570" x="5227638" y="4297363"/>
          <p14:tracePt t="60586" x="5257800" y="4297363"/>
          <p14:tracePt t="60603" x="5273675" y="4297363"/>
          <p14:tracePt t="60682" x="5265738" y="4297363"/>
          <p14:tracePt t="60690" x="5249863" y="4289425"/>
          <p14:tracePt t="60706" x="5227638" y="4283075"/>
          <p14:tracePt t="60962" x="5241925" y="4275138"/>
          <p14:tracePt t="60970" x="5241925" y="4267200"/>
          <p14:tracePt t="60986" x="5249863" y="4267200"/>
          <p14:tracePt t="60994" x="5249863" y="4259263"/>
          <p14:tracePt t="61003" x="5257800" y="4251325"/>
          <p14:tracePt t="61026" x="5265738" y="4244975"/>
          <p14:tracePt t="61058" x="5273675" y="4237038"/>
          <p14:tracePt t="61090" x="5280025" y="4237038"/>
          <p14:tracePt t="61098" x="5287963" y="4237038"/>
          <p14:tracePt t="61106" x="5295900" y="4237038"/>
          <p14:tracePt t="61130" x="5303838" y="4237038"/>
          <p14:tracePt t="61138" x="5311775" y="4237038"/>
          <p14:tracePt t="61153" x="5318125" y="4237038"/>
          <p14:tracePt t="61170" x="5326063" y="4237038"/>
          <p14:tracePt t="61266" x="5334000" y="4237038"/>
          <p14:tracePt t="61906" x="5334000" y="4229100"/>
          <p14:tracePt t="61922" x="5341938" y="4229100"/>
          <p14:tracePt t="61930" x="5387975" y="4229100"/>
          <p14:tracePt t="61938" x="5448300" y="4229100"/>
          <p14:tracePt t="61953" x="5540375" y="4229100"/>
          <p14:tracePt t="61970" x="5600700" y="4229100"/>
          <p14:tracePt t="61987" x="5630863" y="4221163"/>
          <p14:tracePt t="62004" x="5638800" y="4213225"/>
          <p14:tracePt t="62122" x="5646738" y="4213225"/>
          <p14:tracePt t="62138" x="5661025" y="4213225"/>
          <p14:tracePt t="62154" x="5668963" y="4213225"/>
          <p14:tracePt t="62162" x="5684838" y="4213225"/>
          <p14:tracePt t="62170" x="5692775" y="4213225"/>
          <p14:tracePt t="62187" x="5707063" y="4221163"/>
          <p14:tracePt t="62522" x="5722938" y="4229100"/>
          <p14:tracePt t="62530" x="5783263" y="4229100"/>
          <p14:tracePt t="62538" x="5851525" y="4229100"/>
          <p14:tracePt t="62554" x="5935663" y="4229100"/>
          <p14:tracePt t="62570" x="5997575" y="4206875"/>
          <p14:tracePt t="62587" x="6003925" y="4198938"/>
          <p14:tracePt t="62620" x="6003925" y="4183063"/>
          <p14:tracePt t="62637" x="6003925" y="4175125"/>
          <p14:tracePt t="62674" x="6003925" y="4168775"/>
          <p14:tracePt t="62690" x="6011863" y="4160838"/>
          <p14:tracePt t="62834" x="6027738" y="4168775"/>
          <p14:tracePt t="62842" x="6035675" y="4175125"/>
          <p14:tracePt t="62854" x="6049963" y="4198938"/>
          <p14:tracePt t="62871" x="6065838" y="4206875"/>
          <p14:tracePt t="62887" x="6103938" y="4221163"/>
          <p14:tracePt t="62904" x="6118225" y="4221163"/>
          <p14:tracePt t="62921" x="6142038" y="4221163"/>
          <p14:tracePt t="62937" x="6149975" y="4213225"/>
          <p14:tracePt t="62954" x="6149975" y="4191000"/>
          <p14:tracePt t="62971" x="6149975" y="4168775"/>
          <p14:tracePt t="63050" x="6156325" y="4168775"/>
          <p14:tracePt t="63058" x="6180138" y="4168775"/>
          <p14:tracePt t="63066" x="6202363" y="4168775"/>
          <p14:tracePt t="63074" x="6248400" y="4175125"/>
          <p14:tracePt t="63087" x="6270625" y="4183063"/>
          <p14:tracePt t="63104" x="6378575" y="4191000"/>
          <p14:tracePt t="63107" x="6416675" y="4191000"/>
          <p14:tracePt t="63121" x="6469063" y="4191000"/>
          <p14:tracePt t="63137" x="6477000" y="4191000"/>
          <p14:tracePt t="63226" x="6484938" y="4191000"/>
          <p14:tracePt t="63290" x="6492875" y="4191000"/>
          <p14:tracePt t="63298" x="6507163" y="4191000"/>
          <p14:tracePt t="63306" x="6530975" y="4191000"/>
          <p14:tracePt t="63321" x="6659563" y="4213225"/>
          <p14:tracePt t="63337" x="6743700" y="4229100"/>
          <p14:tracePt t="63354" x="6942138" y="4237038"/>
          <p14:tracePt t="63371" x="6988175" y="4237038"/>
          <p14:tracePt t="63404" x="6994525" y="4229100"/>
          <p14:tracePt t="63421" x="6980238" y="4198938"/>
          <p14:tracePt t="63437" x="6964363" y="4183063"/>
          <p14:tracePt t="63454" x="6950075" y="4168775"/>
          <p14:tracePt t="63562" x="6950075" y="4175125"/>
          <p14:tracePt t="63570" x="6956425" y="4175125"/>
          <p14:tracePt t="63578" x="6972300" y="4183063"/>
          <p14:tracePt t="63588" x="6988175" y="4198938"/>
          <p14:tracePt t="63604" x="6994525" y="4198938"/>
          <p14:tracePt t="64194" x="6988175" y="4198938"/>
          <p14:tracePt t="64498" x="6980238" y="4198938"/>
          <p14:tracePt t="64506" x="6956425" y="4198938"/>
          <p14:tracePt t="64514" x="6934200" y="4198938"/>
          <p14:tracePt t="64523" x="6888163" y="4198938"/>
          <p14:tracePt t="64538" x="6743700" y="4198938"/>
          <p14:tracePt t="64554" x="6423025" y="4213225"/>
          <p14:tracePt t="64571" x="5965825" y="4289425"/>
          <p14:tracePt t="64588" x="5570538" y="4297363"/>
          <p14:tracePt t="64604" x="5227638" y="4321175"/>
          <p14:tracePt t="64621" x="5051425" y="4321175"/>
          <p14:tracePt t="64638" x="5006975" y="4321175"/>
          <p14:tracePt t="64654" x="4999038" y="4321175"/>
          <p14:tracePt t="64688" x="4983163" y="4313238"/>
          <p14:tracePt t="64705" x="4968875" y="4305300"/>
          <p14:tracePt t="64721" x="4953000" y="4297363"/>
          <p14:tracePt t="64755" x="4945063" y="4289425"/>
          <p14:tracePt t="64778" x="4937125" y="4283075"/>
          <p14:tracePt t="64794" x="4930775" y="4275138"/>
          <p14:tracePt t="64805" x="4914900" y="4275138"/>
          <p14:tracePt t="64821" x="4892675" y="4275138"/>
          <p14:tracePt t="64882" x="4906963" y="4275138"/>
          <p14:tracePt t="64890" x="4945063" y="4275138"/>
          <p14:tracePt t="64898" x="4983163" y="4275138"/>
          <p14:tracePt t="64906" x="5045075" y="4283075"/>
          <p14:tracePt t="64921" x="5089525" y="4283075"/>
          <p14:tracePt t="64938" x="5165725" y="4283075"/>
          <p14:tracePt t="64955" x="5181600" y="4283075"/>
          <p14:tracePt t="65178" x="5189538" y="4283075"/>
          <p14:tracePt t="65186" x="5197475" y="4283075"/>
          <p14:tracePt t="65194" x="5211763" y="4283075"/>
          <p14:tracePt t="65205" x="5227638" y="4283075"/>
          <p14:tracePt t="65221" x="5249863" y="4283075"/>
          <p14:tracePt t="65238" x="5273675" y="4275138"/>
          <p14:tracePt t="65498" x="5273675" y="4267200"/>
          <p14:tracePt t="65506" x="5257800" y="4259263"/>
          <p14:tracePt t="65514" x="5241925" y="4259263"/>
          <p14:tracePt t="65522" x="5197475" y="4259263"/>
          <p14:tracePt t="65538" x="5059363" y="4259263"/>
          <p14:tracePt t="65555" x="4884738" y="4259263"/>
          <p14:tracePt t="65572" x="4670425" y="4251325"/>
          <p14:tracePt t="65588" x="4457700" y="4221163"/>
          <p14:tracePt t="65605" x="4305300" y="4183063"/>
          <p14:tracePt t="65622" x="4206875" y="4168775"/>
          <p14:tracePt t="65638" x="4175125" y="4168775"/>
          <p14:tracePt t="65778" x="4175125" y="4175125"/>
          <p14:tracePt t="65786" x="4175125" y="4183063"/>
          <p14:tracePt t="65794" x="4183063" y="4183063"/>
          <p14:tracePt t="65810" x="4191000" y="4198938"/>
          <p14:tracePt t="65821" x="4213225" y="4206875"/>
          <p14:tracePt t="65838" x="4244975" y="4213225"/>
          <p14:tracePt t="65855" x="4283075" y="4229100"/>
          <p14:tracePt t="65872" x="4335463" y="4229100"/>
          <p14:tracePt t="65888" x="4389438" y="4229100"/>
          <p14:tracePt t="65905" x="4397375" y="4229100"/>
          <p14:tracePt t="66194" x="4397375" y="4244975"/>
          <p14:tracePt t="66202" x="4389438" y="4244975"/>
          <p14:tracePt t="66210" x="4381500" y="4259263"/>
          <p14:tracePt t="66222" x="4381500" y="4275138"/>
          <p14:tracePt t="66238" x="4373563" y="4343400"/>
          <p14:tracePt t="66255" x="4359275" y="4457700"/>
          <p14:tracePt t="66272" x="4327525" y="4602163"/>
          <p14:tracePt t="66289" x="4289425" y="4732338"/>
          <p14:tracePt t="66305" x="4237038" y="4892675"/>
          <p14:tracePt t="66322" x="4229100" y="4968875"/>
          <p14:tracePt t="66338" x="4198938" y="5045075"/>
          <p14:tracePt t="66355" x="4168775" y="5105400"/>
          <p14:tracePt t="66372" x="4144963" y="5159375"/>
          <p14:tracePt t="66389" x="4144963" y="5197475"/>
          <p14:tracePt t="66405" x="4137025" y="5211763"/>
          <p14:tracePt t="66422" x="4137025" y="5219700"/>
          <p14:tracePt t="66439" x="4130675" y="5235575"/>
          <p14:tracePt t="66610" x="4130675" y="5241925"/>
          <p14:tracePt t="66618" x="4137025" y="5241925"/>
          <p14:tracePt t="66626" x="4144963" y="5241925"/>
          <p14:tracePt t="66642" x="4168775" y="5249863"/>
          <p14:tracePt t="66655" x="4183063" y="5257800"/>
          <p14:tracePt t="66672" x="4198938" y="5273675"/>
          <p14:tracePt t="66689" x="4213225" y="5273675"/>
          <p14:tracePt t="66873" x="4221163" y="5273675"/>
          <p14:tracePt t="67306" x="4244975" y="5273675"/>
          <p14:tracePt t="67314" x="4289425" y="5227638"/>
          <p14:tracePt t="67322" x="4359275" y="5173663"/>
          <p14:tracePt t="67339" x="4525963" y="5051425"/>
          <p14:tracePt t="67356" x="4724400" y="4876800"/>
          <p14:tracePt t="67372" x="4892675" y="4762500"/>
          <p14:tracePt t="67389" x="5045075" y="4618038"/>
          <p14:tracePt t="67406" x="5121275" y="4525963"/>
          <p14:tracePt t="67422" x="5143500" y="4487863"/>
          <p14:tracePt t="67439" x="5173663" y="4427538"/>
          <p14:tracePt t="67456" x="5181600" y="4397375"/>
          <p14:tracePt t="67472" x="5197475" y="4365625"/>
          <p14:tracePt t="67489" x="5203825" y="4351338"/>
          <p14:tracePt t="67505" x="5203825" y="4343400"/>
          <p14:tracePt t="67610" x="5211763" y="4343400"/>
          <p14:tracePt t="67618" x="5219700" y="4327525"/>
          <p14:tracePt t="67626" x="5235575" y="4321175"/>
          <p14:tracePt t="67639" x="5235575" y="4313238"/>
          <p14:tracePt t="67656" x="5265738" y="4289425"/>
          <p14:tracePt t="67672" x="5273675" y="4289425"/>
          <p14:tracePt t="67689" x="5280025" y="4275138"/>
          <p14:tracePt t="67706" x="5287963" y="4275138"/>
          <p14:tracePt t="67739" x="5295900" y="4259263"/>
          <p14:tracePt t="67756" x="5303838" y="4259263"/>
          <p14:tracePt t="67946" x="5295900" y="4244975"/>
          <p14:tracePt t="67954" x="5280025" y="4244975"/>
          <p14:tracePt t="67962" x="5257800" y="4237038"/>
          <p14:tracePt t="67972" x="5235575" y="4229100"/>
          <p14:tracePt t="67989" x="5181600" y="4229100"/>
          <p14:tracePt t="68006" x="5105400" y="4229100"/>
          <p14:tracePt t="68022" x="5059363" y="4221163"/>
          <p14:tracePt t="68039" x="5029200" y="4221163"/>
          <p14:tracePt t="68056" x="5006975" y="4213225"/>
          <p14:tracePt t="68073" x="4999038" y="4213225"/>
          <p14:tracePt t="68089" x="4968875" y="4206875"/>
          <p14:tracePt t="68106" x="4937125" y="4206875"/>
          <p14:tracePt t="68122" x="4899025" y="4198938"/>
          <p14:tracePt t="68139" x="4838700" y="4198938"/>
          <p14:tracePt t="68156" x="4784725" y="4198938"/>
          <p14:tracePt t="68172" x="4746625" y="4191000"/>
          <p14:tracePt t="68189" x="4724400" y="4191000"/>
          <p14:tracePt t="68554" x="4716463" y="4191000"/>
          <p14:tracePt t="68562" x="4724400" y="4213225"/>
          <p14:tracePt t="68573" x="4732338" y="4251325"/>
          <p14:tracePt t="68589" x="4770438" y="4365625"/>
          <p14:tracePt t="68606" x="4816475" y="4556125"/>
          <p14:tracePt t="68623" x="4846638" y="4754563"/>
          <p14:tracePt t="68639" x="4868863" y="4945063"/>
          <p14:tracePt t="68656" x="4892675" y="5075238"/>
          <p14:tracePt t="68673" x="4906963" y="5151438"/>
          <p14:tracePt t="68689" x="4906963" y="5165725"/>
          <p14:tracePt t="68706" x="4906963" y="5181600"/>
          <p14:tracePt t="68723" x="4906963" y="5197475"/>
          <p14:tracePt t="68756" x="4906963" y="5219700"/>
          <p14:tracePt t="68773" x="4906963" y="5227638"/>
          <p14:tracePt t="68789" x="4906963" y="5235575"/>
          <p14:tracePt t="68806" x="4906963" y="5241925"/>
          <p14:tracePt t="68850" x="4906963" y="5249863"/>
          <p14:tracePt t="68858" x="4906963" y="5265738"/>
          <p14:tracePt t="68873" x="4906963" y="5287963"/>
          <p14:tracePt t="68889" x="4906963" y="5326063"/>
          <p14:tracePt t="68906" x="4906963" y="5349875"/>
          <p14:tracePt t="69426" x="4899025" y="5341938"/>
          <p14:tracePt t="69714" x="4906963" y="5326063"/>
          <p14:tracePt t="69722" x="4922838" y="5311775"/>
          <p14:tracePt t="69730" x="4983163" y="5273675"/>
          <p14:tracePt t="69740" x="5045075" y="5227638"/>
          <p14:tracePt t="69756" x="5173663" y="5121275"/>
          <p14:tracePt t="69773" x="5303838" y="4983163"/>
          <p14:tracePt t="69790" x="5402263" y="4830763"/>
          <p14:tracePt t="69806" x="5464175" y="4708525"/>
          <p14:tracePt t="69823" x="5486400" y="4549775"/>
          <p14:tracePt t="69840" x="5508625" y="4411663"/>
          <p14:tracePt t="69856" x="5562600" y="4259263"/>
          <p14:tracePt t="69873" x="5592763" y="4160838"/>
          <p14:tracePt t="69890" x="5654675" y="4076700"/>
          <p14:tracePt t="69906" x="5692775" y="4038600"/>
          <p14:tracePt t="69923" x="5715000" y="4016375"/>
          <p14:tracePt t="69940" x="5745163" y="4000500"/>
          <p14:tracePt t="69956" x="5753100" y="4000500"/>
          <p14:tracePt t="70034" x="5761038" y="4016375"/>
          <p14:tracePt t="70042" x="5761038" y="4022725"/>
          <p14:tracePt t="70050" x="5761038" y="4038600"/>
          <p14:tracePt t="70058" x="5768975" y="4054475"/>
          <p14:tracePt t="70073" x="5775325" y="4076700"/>
          <p14:tracePt t="70090" x="5791200" y="4122738"/>
          <p14:tracePt t="70106" x="5799138" y="4137025"/>
          <p14:tracePt t="70123" x="5813425" y="4160838"/>
          <p14:tracePt t="70154" x="5813425" y="4175125"/>
          <p14:tracePt t="70170" x="5813425" y="4183063"/>
          <p14:tracePt t="70178" x="5813425" y="4191000"/>
          <p14:tracePt t="70190" x="5813425" y="4198938"/>
          <p14:tracePt t="70210" x="5813425" y="4206875"/>
          <p14:tracePt t="70223" x="5813425" y="4221163"/>
          <p14:tracePt t="70290" x="5813425" y="4229100"/>
          <p14:tracePt t="70299" x="5813425" y="4237038"/>
          <p14:tracePt t="70306" x="5829300" y="4244975"/>
          <p14:tracePt t="70323" x="5897563" y="4251325"/>
          <p14:tracePt t="70340" x="6049963" y="4251325"/>
          <p14:tracePt t="70356" x="6240463" y="4251325"/>
          <p14:tracePt t="70373" x="6384925" y="4237038"/>
          <p14:tracePt t="70390" x="6454775" y="4221163"/>
          <p14:tracePt t="70407" x="6469063" y="4221163"/>
          <p14:tracePt t="70423" x="6484938" y="4213225"/>
          <p14:tracePt t="70457" x="6492875" y="4213225"/>
          <p14:tracePt t="70473" x="6530975" y="4213225"/>
          <p14:tracePt t="70490" x="6569075" y="4213225"/>
          <p14:tracePt t="70507" x="6599238" y="4213225"/>
          <p14:tracePt t="70523" x="6613525" y="4213225"/>
          <p14:tracePt t="70540" x="6629400" y="4213225"/>
          <p14:tracePt t="70573" x="6637338" y="4213225"/>
          <p14:tracePt t="70602" x="6645275" y="4213225"/>
          <p14:tracePt t="70610" x="6667500" y="4213225"/>
          <p14:tracePt t="70623" x="6697663" y="4213225"/>
          <p14:tracePt t="70640" x="6759575" y="4213225"/>
          <p14:tracePt t="70657" x="6827838" y="4229100"/>
          <p14:tracePt t="70673" x="6842125" y="4229100"/>
          <p14:tracePt t="70690" x="6858000" y="4229100"/>
          <p14:tracePt t="70882" x="6865938" y="4229100"/>
          <p14:tracePt t="70890" x="6880225" y="4237038"/>
          <p14:tracePt t="70906" x="6904038" y="4237038"/>
          <p14:tracePt t="70914" x="6926263" y="4237038"/>
          <p14:tracePt t="70930" x="6934200" y="4237038"/>
          <p14:tracePt t="70940" x="6942138" y="4237038"/>
          <p14:tracePt t="71146" x="6934200" y="4237038"/>
          <p14:tracePt t="71154" x="6918325" y="4237038"/>
          <p14:tracePt t="71162" x="6896100" y="4237038"/>
          <p14:tracePt t="71174" x="6858000" y="4221163"/>
          <p14:tracePt t="71190" x="6797675" y="4206875"/>
          <p14:tracePt t="71207" x="6667500" y="4183063"/>
          <p14:tracePt t="71224" x="6507163" y="4183063"/>
          <p14:tracePt t="71240" x="6362700" y="4183063"/>
          <p14:tracePt t="71257" x="6202363" y="4183063"/>
          <p14:tracePt t="71274" x="6149975" y="4183063"/>
          <p14:tracePt t="71290" x="6142038" y="4183063"/>
          <p14:tracePt t="71307" x="6134100" y="4183063"/>
          <p14:tracePt t="71324" x="6126163" y="4183063"/>
          <p14:tracePt t="71357" x="6103938" y="4191000"/>
          <p14:tracePt t="71374" x="6088063" y="4206875"/>
          <p14:tracePt t="71390" x="6080125" y="4206875"/>
          <p14:tracePt t="71424" x="6073775" y="4206875"/>
          <p14:tracePt t="71440" x="6065838" y="4206875"/>
          <p14:tracePt t="71457" x="6057900" y="4206875"/>
          <p14:tracePt t="71930" x="6049963" y="4213225"/>
          <p14:tracePt t="71938" x="6042025" y="4221163"/>
          <p14:tracePt t="71946" x="6035675" y="4237038"/>
          <p14:tracePt t="71957" x="6019800" y="4267200"/>
          <p14:tracePt t="71974" x="5981700" y="4359275"/>
          <p14:tracePt t="71991" x="5921375" y="4449763"/>
          <p14:tracePt t="72007" x="5859463" y="4533900"/>
          <p14:tracePt t="72024" x="5829300" y="4587875"/>
          <p14:tracePt t="72041" x="5799138" y="4656138"/>
          <p14:tracePt t="72057" x="5791200" y="4670425"/>
          <p14:tracePt t="72074" x="5783263" y="4686300"/>
          <p14:tracePt t="72091" x="5783263" y="4694238"/>
          <p14:tracePt t="72107" x="5768975" y="4702175"/>
          <p14:tracePt t="72124" x="5761038" y="4708525"/>
          <p14:tracePt t="72141" x="5730875" y="4724400"/>
          <p14:tracePt t="72157" x="5699125" y="4724400"/>
          <p14:tracePt t="72174" x="5676900" y="4724400"/>
          <p14:tracePt t="72191" x="5646738" y="4716463"/>
          <p14:tracePt t="72207" x="5622925" y="4694238"/>
          <p14:tracePt t="72224" x="5616575" y="4670425"/>
          <p14:tracePt t="72241" x="5584825" y="4594225"/>
          <p14:tracePt t="72257" x="5578475" y="4541838"/>
          <p14:tracePt t="72274" x="5578475" y="4487863"/>
          <p14:tracePt t="72291" x="5578475" y="4441825"/>
          <p14:tracePt t="72307" x="5578475" y="4403725"/>
          <p14:tracePt t="72324" x="5578475" y="4365625"/>
          <p14:tracePt t="72341" x="5578475" y="4351338"/>
          <p14:tracePt t="72357" x="5578475" y="4327525"/>
          <p14:tracePt t="72374" x="5578475" y="4321175"/>
          <p14:tracePt t="72391" x="5578475" y="4305300"/>
          <p14:tracePt t="72424" x="5578475" y="4297363"/>
          <p14:tracePt t="72441" x="5578475" y="4289425"/>
          <p14:tracePt t="72458" x="5578475" y="4283075"/>
          <p14:tracePt t="72481" x="5578475" y="4275138"/>
          <p14:tracePt t="72497" x="5578475" y="4259263"/>
          <p14:tracePt t="72507" x="5584825" y="4259263"/>
          <p14:tracePt t="72523" x="5608638" y="4251325"/>
          <p14:tracePt t="72540" x="5638800" y="4229100"/>
          <p14:tracePt t="72557" x="5668963" y="4221163"/>
          <p14:tracePt t="72574" x="5699125" y="4206875"/>
          <p14:tracePt t="72590" x="5730875" y="4206875"/>
          <p14:tracePt t="72607" x="5761038" y="4206875"/>
          <p14:tracePt t="72624" x="5791200" y="4198938"/>
          <p14:tracePt t="72625" x="5807075" y="4198938"/>
          <p14:tracePt t="72641" x="5821363" y="4191000"/>
          <p14:tracePt t="72658" x="5829300" y="4183063"/>
          <p14:tracePt t="72698" x="5845175" y="4183063"/>
          <p14:tracePt t="72707" x="5859463" y="4183063"/>
          <p14:tracePt t="72724" x="5927725" y="4183063"/>
          <p14:tracePt t="72741" x="6027738" y="4191000"/>
          <p14:tracePt t="72757" x="6126163" y="4213225"/>
          <p14:tracePt t="72774" x="6156325" y="4221163"/>
          <p14:tracePt t="72791" x="6164263" y="4229100"/>
          <p14:tracePt t="72824" x="6164263" y="4244975"/>
          <p14:tracePt t="72841" x="6164263" y="4267200"/>
          <p14:tracePt t="72857" x="6156325" y="4427538"/>
          <p14:tracePt t="72874" x="6111875" y="4579938"/>
          <p14:tracePt t="72891" x="6065838" y="4746625"/>
          <p14:tracePt t="72908" x="5997575" y="4899025"/>
          <p14:tracePt t="72924" x="5935663" y="5029200"/>
          <p14:tracePt t="72941" x="5867400" y="5097463"/>
          <p14:tracePt t="72958" x="5837238" y="5151438"/>
          <p14:tracePt t="72974" x="5799138" y="5189538"/>
          <p14:tracePt t="72991" x="5783263" y="5203825"/>
          <p14:tracePt t="73008" x="5768975" y="5211763"/>
          <p14:tracePt t="73024" x="5753100" y="5219700"/>
          <p14:tracePt t="73041" x="5737225" y="5227638"/>
          <p14:tracePt t="73058" x="5707063" y="5227638"/>
          <p14:tracePt t="73074" x="5684838" y="5227638"/>
          <p14:tracePt t="73091" x="5654675" y="5235575"/>
          <p14:tracePt t="73108" x="5638800" y="5249863"/>
          <p14:tracePt t="73124" x="5608638" y="5249863"/>
          <p14:tracePt t="73141" x="5600700" y="5257800"/>
          <p14:tracePt t="73158" x="5584825" y="5265738"/>
          <p14:tracePt t="73258" x="5584825" y="5257800"/>
          <p14:tracePt t="73266" x="5584825" y="5249863"/>
          <p14:tracePt t="73282" x="5584825" y="5241925"/>
          <p14:tracePt t="73306" x="5584825" y="5235575"/>
          <p14:tracePt t="73330" x="5592763" y="5227638"/>
          <p14:tracePt t="73354" x="5592763" y="5219700"/>
          <p14:tracePt t="73362" x="5608638" y="5219700"/>
          <p14:tracePt t="73378" x="5616575" y="5211763"/>
          <p14:tracePt t="73391" x="5638800" y="5197475"/>
          <p14:tracePt t="73408" x="5668963" y="5181600"/>
          <p14:tracePt t="73425" x="5699125" y="5151438"/>
          <p14:tracePt t="73441" x="5730875" y="5059363"/>
          <p14:tracePt t="73458" x="5737225" y="4968875"/>
          <p14:tracePt t="73474" x="5737225" y="4822825"/>
          <p14:tracePt t="73491" x="5737225" y="4708525"/>
          <p14:tracePt t="73508" x="5715000" y="4572000"/>
          <p14:tracePt t="73524" x="5661025" y="4465638"/>
          <p14:tracePt t="73541" x="5646738" y="4397375"/>
          <p14:tracePt t="73558" x="5638800" y="4365625"/>
          <p14:tracePt t="73574" x="5638800" y="4327525"/>
          <p14:tracePt t="73591" x="5638800" y="4297363"/>
          <p14:tracePt t="73608" x="5638800" y="4283075"/>
          <p14:tracePt t="73624" x="5638800" y="4275138"/>
          <p14:tracePt t="73641" x="5638800" y="4267200"/>
          <p14:tracePt t="73658" x="5638800" y="4251325"/>
          <p14:tracePt t="73682" x="5638800" y="4244975"/>
          <p14:tracePt t="73866" x="5646738" y="4244975"/>
          <p14:tracePt t="73874" x="5661025" y="4244975"/>
          <p14:tracePt t="73882" x="5668963" y="4244975"/>
          <p14:tracePt t="73891" x="5676900" y="4244975"/>
          <p14:tracePt t="73908" x="5684838" y="4244975"/>
          <p14:tracePt t="74482" x="5699125" y="4251325"/>
          <p14:tracePt t="74490" x="5715000" y="4251325"/>
          <p14:tracePt t="74498" x="5737225" y="4251325"/>
          <p14:tracePt t="74508" x="5775325" y="4259263"/>
          <p14:tracePt t="74525" x="5989638" y="4275138"/>
          <p14:tracePt t="74542" x="6210300" y="4275138"/>
          <p14:tracePt t="74558" x="6423025" y="4275138"/>
          <p14:tracePt t="74575" x="6575425" y="4275138"/>
          <p14:tracePt t="74591" x="6599238" y="4275138"/>
          <p14:tracePt t="74690" x="6613525" y="4275138"/>
          <p14:tracePt t="74706" x="6621463" y="4275138"/>
          <p14:tracePt t="74714" x="6645275" y="4267200"/>
          <p14:tracePt t="74725" x="6667500" y="4259263"/>
          <p14:tracePt t="74742" x="6721475" y="4244975"/>
          <p14:tracePt t="74758" x="6811963" y="4244975"/>
          <p14:tracePt t="74775" x="6896100" y="4237038"/>
          <p14:tracePt t="74792" x="6964363" y="4221163"/>
          <p14:tracePt t="74808" x="6988175" y="4221163"/>
          <p14:tracePt t="74850" x="6988175" y="4213225"/>
          <p14:tracePt t="75026" x="6994525" y="4213225"/>
          <p14:tracePt t="75434" x="6988175" y="4213225"/>
          <p14:tracePt t="75442" x="6980238" y="4213225"/>
          <p14:tracePt t="75450" x="6956425" y="4206875"/>
          <p14:tracePt t="75458" x="6942138" y="4198938"/>
          <p14:tracePt t="75475" x="6888163" y="4183063"/>
          <p14:tracePt t="75492" x="6842125" y="4183063"/>
          <p14:tracePt t="75508" x="6765925" y="4175125"/>
          <p14:tracePt t="75525" x="6705600" y="4175125"/>
          <p14:tracePt t="75542" x="6667500" y="4175125"/>
          <p14:tracePt t="75558" x="6637338" y="4175125"/>
          <p14:tracePt t="75575" x="6629400" y="4175125"/>
          <p14:tracePt t="75592" x="6613525" y="4175125"/>
          <p14:tracePt t="75609" x="6599238" y="4168775"/>
          <p14:tracePt t="75625" x="6591300" y="4168775"/>
          <p14:tracePt t="75642" x="6575425" y="4160838"/>
          <p14:tracePt t="75659" x="6569075" y="4160838"/>
          <p14:tracePt t="75675" x="6545263" y="4160838"/>
          <p14:tracePt t="75692" x="6530975" y="4160838"/>
          <p14:tracePt t="75709" x="6523038" y="4160838"/>
          <p14:tracePt t="75730" x="6515100" y="4160838"/>
          <p14:tracePt t="75906" x="6515100" y="4168775"/>
          <p14:tracePt t="75914" x="6515100" y="4183063"/>
          <p14:tracePt t="75925" x="6507163" y="4191000"/>
          <p14:tracePt t="75942" x="6499225" y="4244975"/>
          <p14:tracePt t="75959" x="6461125" y="4373563"/>
          <p14:tracePt t="75975" x="6384925" y="4533900"/>
          <p14:tracePt t="75992" x="6302375" y="4702175"/>
          <p14:tracePt t="76009" x="6202363" y="4922838"/>
          <p14:tracePt t="76025" x="6172200" y="4960938"/>
          <p14:tracePt t="76042" x="6118225" y="5075238"/>
          <p14:tracePt t="76059" x="6111875" y="5097463"/>
          <p14:tracePt t="76154" x="6096000" y="5105400"/>
          <p14:tracePt t="76202" x="6096000" y="5113338"/>
          <p14:tracePt t="76234" x="6080125" y="5113338"/>
          <p14:tracePt t="76242" x="6065838" y="5127625"/>
          <p14:tracePt t="76250" x="6057900" y="5143500"/>
          <p14:tracePt t="76259" x="6035675" y="5181600"/>
          <p14:tracePt t="76275" x="6027738" y="5227638"/>
          <p14:tracePt t="76292" x="6011863" y="5241925"/>
          <p14:tracePt t="76466" x="6011863" y="5249863"/>
          <p14:tracePt t="76474" x="6011863" y="5257800"/>
          <p14:tracePt t="76498" x="6011863" y="5265738"/>
          <p14:tracePt t="76506" x="6011863" y="5273675"/>
          <p14:tracePt t="76514" x="6019800" y="5280025"/>
          <p14:tracePt t="76530" x="6035675" y="5287963"/>
          <p14:tracePt t="76542" x="6049963" y="5287963"/>
          <p14:tracePt t="76559" x="6080125" y="5287963"/>
          <p14:tracePt t="76576" x="6118225" y="5287963"/>
          <p14:tracePt t="76593" x="6142038" y="5287963"/>
          <p14:tracePt t="76609" x="6149975" y="5287963"/>
          <p14:tracePt t="76626" x="6156325" y="5287963"/>
          <p14:tracePt t="76642" x="6164263" y="5280025"/>
          <p14:tracePt t="76659" x="6164263" y="5273675"/>
          <p14:tracePt t="76676" x="6172200" y="5273675"/>
          <p14:tracePt t="77042" x="6164263" y="5280025"/>
          <p14:tracePt t="77066" x="6156325" y="5280025"/>
          <p14:tracePt t="77098" x="6156325" y="5287963"/>
          <p14:tracePt t="77394" x="6156325" y="5295900"/>
          <p14:tracePt t="77402" x="6156325" y="5303838"/>
          <p14:tracePt t="77410" x="6156325" y="5311775"/>
          <p14:tracePt t="77426" x="6126163" y="5334000"/>
          <p14:tracePt t="77443" x="6080125" y="5356225"/>
          <p14:tracePt t="77459" x="6027738" y="5364163"/>
          <p14:tracePt t="77476" x="5973763" y="5380038"/>
          <p14:tracePt t="77493" x="5927725" y="5380038"/>
          <p14:tracePt t="77509" x="5883275" y="5387975"/>
          <p14:tracePt t="77526" x="5837238" y="5387975"/>
          <p14:tracePt t="77543" x="5745163" y="5387975"/>
          <p14:tracePt t="77559" x="5622925" y="5387975"/>
          <p14:tracePt t="77576" x="5470525" y="5387975"/>
          <p14:tracePt t="77593" x="5235575" y="5387975"/>
          <p14:tracePt t="77609" x="5173663" y="5387975"/>
          <p14:tracePt t="77626" x="4953000" y="5356225"/>
          <p14:tracePt t="77643" x="4792663" y="5349875"/>
          <p14:tracePt t="77659" x="4625975" y="5334000"/>
          <p14:tracePt t="77676" x="4449763" y="5295900"/>
          <p14:tracePt t="77693" x="4343400" y="5265738"/>
          <p14:tracePt t="77709" x="4283075" y="5227638"/>
          <p14:tracePt t="77726" x="4259263" y="5211763"/>
          <p14:tracePt t="77743" x="4244975" y="5181600"/>
          <p14:tracePt t="77759" x="4237038" y="5165725"/>
          <p14:tracePt t="77776" x="4237038" y="5143500"/>
          <p14:tracePt t="77890" x="4221163" y="5121275"/>
          <p14:tracePt t="77898" x="4213225" y="5121275"/>
          <p14:tracePt t="77930" x="4221163" y="5121275"/>
          <p14:tracePt t="77938" x="4237038" y="5121275"/>
          <p14:tracePt t="77954" x="4244975" y="5121275"/>
          <p14:tracePt t="78194" x="4251325" y="5121275"/>
          <p14:tracePt t="78202" x="4259263" y="5121275"/>
          <p14:tracePt t="78210" x="4313238" y="5113338"/>
          <p14:tracePt t="78226" x="4441825" y="5083175"/>
          <p14:tracePt t="78243" x="4579938" y="5029200"/>
          <p14:tracePt t="78259" x="4694238" y="4975225"/>
          <p14:tracePt t="78276" x="4740275" y="4945063"/>
          <p14:tracePt t="78293" x="4746625" y="4922838"/>
          <p14:tracePt t="78309" x="4746625" y="4906963"/>
          <p14:tracePt t="78326" x="4740275" y="4906963"/>
          <p14:tracePt t="78343" x="4732338" y="4906963"/>
          <p14:tracePt t="78376" x="4716463" y="4906963"/>
          <p14:tracePt t="78393" x="4648200" y="4953000"/>
          <p14:tracePt t="78409" x="4525963" y="5029200"/>
          <p14:tracePt t="78426" x="4373563" y="5143500"/>
          <p14:tracePt t="78443" x="4206875" y="5235575"/>
          <p14:tracePt t="78459" x="4076700" y="5311775"/>
          <p14:tracePt t="78476" x="4022725" y="5341938"/>
          <p14:tracePt t="78493" x="4016375" y="5349875"/>
          <p14:tracePt t="78562" x="4022725" y="5349875"/>
          <p14:tracePt t="78570" x="4076700" y="5349875"/>
          <p14:tracePt t="78578" x="4122738" y="5349875"/>
          <p14:tracePt t="78593" x="4160838" y="5349875"/>
          <p14:tracePt t="78609" x="4381500" y="5295900"/>
          <p14:tracePt t="78626" x="4518025" y="5249863"/>
          <p14:tracePt t="78643" x="4610100" y="5211763"/>
          <p14:tracePt t="78660" x="4670425" y="5159375"/>
          <p14:tracePt t="78676" x="4716463" y="5127625"/>
          <p14:tracePt t="78693" x="4778375" y="5089525"/>
          <p14:tracePt t="78710" x="4892675" y="5059363"/>
          <p14:tracePt t="78726" x="5059363" y="5013325"/>
          <p14:tracePt t="78743" x="5273675" y="4991100"/>
          <p14:tracePt t="78760" x="5494338" y="4960938"/>
          <p14:tracePt t="78777" x="5646738" y="4945063"/>
          <p14:tracePt t="78793" x="5753100" y="4922838"/>
          <p14:tracePt t="78810" x="5761038" y="4922838"/>
          <p14:tracePt t="78898" x="5761038" y="4937125"/>
          <p14:tracePt t="78906" x="5761038" y="4975225"/>
          <p14:tracePt t="78914" x="5737225" y="5037138"/>
          <p14:tracePt t="78926" x="5684838" y="5113338"/>
          <p14:tracePt t="78943" x="5578475" y="5265738"/>
          <p14:tracePt t="78960" x="5432425" y="5394325"/>
          <p14:tracePt t="78977" x="5249863" y="5478463"/>
          <p14:tracePt t="78993" x="5173663" y="5486400"/>
          <p14:tracePt t="79010" x="5127625" y="5486400"/>
          <p14:tracePt t="79026" x="5113338" y="5486400"/>
          <p14:tracePt t="79060" x="5097463" y="5448300"/>
          <p14:tracePt t="79076" x="5067300" y="5410200"/>
          <p14:tracePt t="79093" x="5051425" y="5364163"/>
          <p14:tracePt t="79110" x="5006975" y="5287963"/>
          <p14:tracePt t="79126" x="4953000" y="5235575"/>
          <p14:tracePt t="79143" x="4846638" y="5181600"/>
          <p14:tracePt t="79160" x="4694238" y="5143500"/>
          <p14:tracePt t="79177" x="4579938" y="5135563"/>
          <p14:tracePt t="79193" x="4503738" y="5135563"/>
          <p14:tracePt t="79226" x="4487863" y="5135563"/>
          <p14:tracePt t="79258" x="4487863" y="5143500"/>
          <p14:tracePt t="79266" x="4495800" y="5151438"/>
          <p14:tracePt t="79282" x="4503738" y="5165725"/>
          <p14:tracePt t="79293" x="4511675" y="5165725"/>
          <p14:tracePt t="79310" x="4525963" y="5173663"/>
          <p14:tracePt t="79326" x="4533900" y="5173663"/>
          <p14:tracePt t="79343" x="4541838" y="5181600"/>
          <p14:tracePt t="79360" x="4549775" y="5189538"/>
          <p14:tracePt t="79377" x="4556125" y="5197475"/>
          <p14:tracePt t="79393" x="4572000" y="5197475"/>
          <p14:tracePt t="79410" x="4602163" y="5219700"/>
          <p14:tracePt t="79427" x="4686300" y="5227638"/>
          <p14:tracePt t="79443" x="4770438" y="5235575"/>
          <p14:tracePt t="79460" x="4822825" y="5235575"/>
          <p14:tracePt t="79477" x="4838700" y="5235575"/>
          <p14:tracePt t="79510" x="4838700" y="5227638"/>
          <p14:tracePt t="79527" x="4838700" y="5219700"/>
          <p14:tracePt t="79543" x="4838700" y="5203825"/>
          <p14:tracePt t="79658" x="4838700" y="5211763"/>
          <p14:tracePt t="79666" x="4838700" y="5219700"/>
          <p14:tracePt t="79722" x="4838700" y="5227638"/>
          <p14:tracePt t="79730" x="4830763" y="5227638"/>
          <p14:tracePt t="79738" x="4830763" y="5235575"/>
          <p14:tracePt t="79746" x="4822825" y="5241925"/>
          <p14:tracePt t="79760" x="4816475" y="5241925"/>
          <p14:tracePt t="79777" x="4792663" y="5249863"/>
          <p14:tracePt t="79857" x="4822825" y="5249863"/>
          <p14:tracePt t="79865" x="4868863" y="5249863"/>
          <p14:tracePt t="79873" x="4945063" y="5249863"/>
          <p14:tracePt t="79882" x="5013325" y="5249863"/>
          <p14:tracePt t="79893" x="5097463" y="5249863"/>
          <p14:tracePt t="79910" x="5203825" y="5227638"/>
          <p14:tracePt t="79927" x="5219700" y="5219700"/>
          <p14:tracePt t="79960" x="5197475" y="5203825"/>
          <p14:tracePt t="79977" x="5151438" y="5197475"/>
          <p14:tracePt t="79993" x="5105400" y="5197475"/>
          <p14:tracePt t="80010" x="5045075" y="5197475"/>
          <p14:tracePt t="80027" x="5013325" y="5197475"/>
          <p14:tracePt t="80043" x="5006975" y="5197475"/>
          <p14:tracePt t="80234" x="5045075" y="5197475"/>
          <p14:tracePt t="80242" x="5097463" y="5197475"/>
          <p14:tracePt t="80250" x="5203825" y="5197475"/>
          <p14:tracePt t="80260" x="5341938" y="5197475"/>
          <p14:tracePt t="80277" x="5722938" y="5197475"/>
          <p14:tracePt t="80294" x="6073775" y="5197475"/>
          <p14:tracePt t="80310" x="6270625" y="5197475"/>
          <p14:tracePt t="80327" x="6308725" y="5197475"/>
          <p14:tracePt t="80386" x="6302375" y="5197475"/>
          <p14:tracePt t="80394" x="6294438" y="5197475"/>
          <p14:tracePt t="80402" x="6286500" y="5197475"/>
          <p14:tracePt t="80410" x="6264275" y="5197475"/>
          <p14:tracePt t="80427" x="6180138" y="5197475"/>
          <p14:tracePt t="80444" x="6049963" y="5197475"/>
          <p14:tracePt t="80460" x="5959475" y="5197475"/>
          <p14:tracePt t="80477" x="5927725" y="5197475"/>
          <p14:tracePt t="80530" x="5943600" y="5203825"/>
          <p14:tracePt t="80538" x="5959475" y="5203825"/>
          <p14:tracePt t="80546" x="5965825" y="5211763"/>
          <p14:tracePt t="80562" x="5981700" y="5211763"/>
          <p14:tracePt t="80602" x="5965825" y="5211763"/>
          <p14:tracePt t="80610" x="5921375" y="5211763"/>
          <p14:tracePt t="80618" x="5851525" y="5211763"/>
          <p14:tracePt t="80627" x="5761038" y="5211763"/>
          <p14:tracePt t="80644" x="5402263" y="5211763"/>
          <p14:tracePt t="80660" x="5089525" y="5211763"/>
          <p14:tracePt t="80677" x="4868863" y="5211763"/>
          <p14:tracePt t="80694" x="4778375" y="5211763"/>
          <p14:tracePt t="80730" x="4800600" y="5211763"/>
          <p14:tracePt t="80744" x="4838700" y="5219700"/>
          <p14:tracePt t="80761" x="4868863" y="5219700"/>
          <p14:tracePt t="80777" x="4876800" y="5219700"/>
          <p14:tracePt t="81002" x="4884738" y="5235575"/>
          <p14:tracePt t="81010" x="4914900" y="5235575"/>
          <p14:tracePt t="81018" x="4953000" y="5235575"/>
          <p14:tracePt t="81027" x="5037138" y="5235575"/>
          <p14:tracePt t="81044" x="5189538" y="5241925"/>
          <p14:tracePt t="81061" x="5341938" y="5265738"/>
          <p14:tracePt t="81077" x="5486400" y="5273675"/>
          <p14:tracePt t="81094" x="5622925" y="5280025"/>
          <p14:tracePt t="81111" x="5722938" y="5280025"/>
          <p14:tracePt t="81127" x="5851525" y="5280025"/>
          <p14:tracePt t="81144" x="5997575" y="5280025"/>
          <p14:tracePt t="81161" x="6324600" y="5249863"/>
          <p14:tracePt t="81177" x="6438900" y="5227638"/>
          <p14:tracePt t="81194" x="6765925" y="5197475"/>
          <p14:tracePt t="81211" x="6858000" y="5173663"/>
          <p14:tracePt t="81227" x="6904038" y="5165725"/>
          <p14:tracePt t="81274" x="6911975" y="5165725"/>
          <p14:tracePt t="81282" x="6918325" y="5165725"/>
          <p14:tracePt t="81298" x="6942138" y="5165725"/>
          <p14:tracePt t="81311" x="6950075" y="5165725"/>
          <p14:tracePt t="81327" x="6994525" y="5165725"/>
          <p14:tracePt t="81344" x="7040563" y="5173663"/>
          <p14:tracePt t="81361" x="7086600" y="5189538"/>
          <p14:tracePt t="81377" x="7108825" y="5189538"/>
          <p14:tracePt t="81394" x="7162800" y="5203825"/>
          <p14:tracePt t="81411" x="7200900" y="5211763"/>
          <p14:tracePt t="81427" x="7223125" y="5211763"/>
          <p14:tracePt t="81444" x="7231063" y="5211763"/>
          <p14:tracePt t="81461" x="7239000" y="5211763"/>
          <p14:tracePt t="81477" x="7261225" y="5211763"/>
          <p14:tracePt t="81494" x="7299325" y="5211763"/>
          <p14:tracePt t="81511" x="7337425" y="5211763"/>
          <p14:tracePt t="81527" x="7361238" y="5211763"/>
          <p14:tracePt t="81544" x="7375525" y="5211763"/>
          <p14:tracePt t="81561" x="7391400" y="5219700"/>
          <p14:tracePt t="81577" x="7407275" y="5227638"/>
          <p14:tracePt t="81594" x="7413625" y="5235575"/>
          <p14:tracePt t="81627" x="7429500" y="5241925"/>
          <p14:tracePt t="82130" x="7429500" y="5249863"/>
          <p14:tracePt t="82186" x="7421563" y="5249863"/>
          <p14:tracePt t="82194" x="7407275" y="5257800"/>
          <p14:tracePt t="82202" x="7391400" y="5265738"/>
          <p14:tracePt t="82211" x="7369175" y="5265738"/>
          <p14:tracePt t="82228" x="7299325" y="5295900"/>
          <p14:tracePt t="82244" x="7200900" y="5349875"/>
          <p14:tracePt t="82261" x="7124700" y="5394325"/>
          <p14:tracePt t="82278" x="7070725" y="5426075"/>
          <p14:tracePt t="82294" x="7048500" y="5456238"/>
          <p14:tracePt t="82311" x="7018338" y="5478463"/>
          <p14:tracePt t="82328" x="6964363" y="5508625"/>
          <p14:tracePt t="82345" x="6896100" y="5532438"/>
          <p14:tracePt t="82361" x="6713538" y="5554663"/>
          <p14:tracePt t="82378" x="6629400" y="5570538"/>
          <p14:tracePt t="82394" x="6583363" y="5570538"/>
          <p14:tracePt t="82434" x="6583363" y="5578475"/>
          <p14:tracePt t="82522" x="6583363" y="5570538"/>
          <p14:tracePt t="82530" x="6583363" y="5562600"/>
          <p14:tracePt t="82546" x="6583363" y="5554663"/>
          <p14:tracePt t="82554" x="6583363" y="5546725"/>
          <p14:tracePt t="82562" x="6583363" y="5540375"/>
          <p14:tracePt t="82578" x="6591300" y="5532438"/>
          <p14:tracePt t="82594" x="6607175" y="5516563"/>
          <p14:tracePt t="82611" x="6629400" y="5494338"/>
          <p14:tracePt t="82628" x="6645275" y="5486400"/>
          <p14:tracePt t="82644" x="6689725" y="5478463"/>
          <p14:tracePt t="82661" x="6759575" y="5478463"/>
          <p14:tracePt t="82678" x="6827838" y="5478463"/>
          <p14:tracePt t="82694" x="6918325" y="5478463"/>
          <p14:tracePt t="82711" x="6994525" y="5494338"/>
          <p14:tracePt t="82728" x="7048500" y="5524500"/>
          <p14:tracePt t="82731" x="7070725" y="5540375"/>
          <p14:tracePt t="82744" x="7108825" y="5570538"/>
          <p14:tracePt t="82761" x="7178675" y="5616575"/>
          <p14:tracePt t="82778" x="7254875" y="5668963"/>
          <p14:tracePt t="82794" x="7299325" y="5684838"/>
          <p14:tracePt t="82811" x="7323138" y="5692775"/>
          <p14:tracePt t="82828" x="7353300" y="5699125"/>
          <p14:tracePt t="82845" x="7361238" y="5699125"/>
          <p14:tracePt t="82878" x="7383463" y="5692775"/>
          <p14:tracePt t="82894" x="7391400" y="5676900"/>
          <p14:tracePt t="82911" x="7391400" y="5668963"/>
          <p14:tracePt t="83018" x="7391400" y="5676900"/>
          <p14:tracePt t="83026" x="7391400" y="5692775"/>
          <p14:tracePt t="83034" x="7391400" y="5715000"/>
          <p14:tracePt t="83045" x="7375525" y="5730875"/>
          <p14:tracePt t="83061" x="7369175" y="5768975"/>
          <p14:tracePt t="83078" x="7353300" y="5791200"/>
          <p14:tracePt t="83095" x="7331075" y="5791200"/>
          <p14:tracePt t="83111" x="7307263" y="5791200"/>
          <p14:tracePt t="83128" x="7299325" y="5791200"/>
          <p14:tracePt t="83474" x="7292975" y="5783263"/>
          <p14:tracePt t="83482" x="7277100" y="5783263"/>
          <p14:tracePt t="83490" x="7246938" y="5775325"/>
          <p14:tracePt t="83498" x="7208838" y="5753100"/>
          <p14:tracePt t="83512" x="7200900" y="5745163"/>
          <p14:tracePt t="83530" x="7200900" y="5737225"/>
          <p14:tracePt t="83546" x="7192963" y="5722938"/>
          <p14:tracePt t="83626" x="7192963" y="5715000"/>
          <p14:tracePt t="83634" x="7192963" y="5699125"/>
          <p14:tracePt t="83650" x="7185025" y="5684838"/>
          <p14:tracePt t="83661" x="7178675" y="5676900"/>
          <p14:tracePt t="83678" x="7154863" y="5654675"/>
          <p14:tracePt t="83695" x="7064375" y="5616575"/>
          <p14:tracePt t="83711" x="6950075" y="5578475"/>
          <p14:tracePt t="83728" x="6811963" y="5540375"/>
          <p14:tracePt t="83745" x="6659563" y="5494338"/>
          <p14:tracePt t="83761" x="6621463" y="5486400"/>
          <p14:tracePt t="83778" x="6607175" y="5478463"/>
          <p14:tracePt t="83795" x="6599238" y="5478463"/>
          <p14:tracePt t="83811" x="6599238" y="5470525"/>
          <p14:tracePt t="83828" x="6583363" y="5464175"/>
          <p14:tracePt t="83845" x="6515100" y="5456238"/>
          <p14:tracePt t="83861" x="6370638" y="5432425"/>
          <p14:tracePt t="83878" x="6188075" y="5410200"/>
          <p14:tracePt t="83895" x="5921375" y="5364163"/>
          <p14:tracePt t="83911" x="5570538" y="5273675"/>
          <p14:tracePt t="83928" x="5280025" y="5203825"/>
          <p14:tracePt t="83945" x="5121275" y="5159375"/>
          <p14:tracePt t="83962" x="5051425" y="5143500"/>
          <p14:tracePt t="93066" x="5037138" y="5105400"/>
          <p14:tracePt t="93074" x="5037138" y="4906963"/>
          <p14:tracePt t="93082" x="5037138" y="4618038"/>
          <p14:tracePt t="93098" x="5037138" y="4016375"/>
          <p14:tracePt t="93115" x="5089525" y="3863975"/>
          <p14:tracePt t="93131" x="5089525" y="3848100"/>
          <p14:tracePt t="93218" x="5127625" y="3848100"/>
          <p14:tracePt t="93226" x="5181600" y="3878263"/>
          <p14:tracePt t="93234" x="5203825" y="3902075"/>
          <p14:tracePt t="93249" x="5249863" y="3924300"/>
          <p14:tracePt t="93265" x="5280025" y="3932238"/>
          <p14:tracePt t="93282" x="5775325" y="3932238"/>
          <p14:tracePt t="93298" x="6226175" y="3825875"/>
          <p14:tracePt t="93315" x="6408738" y="3665538"/>
          <p14:tracePt t="93332" x="6499225" y="3459163"/>
          <p14:tracePt t="93348" x="6599238" y="3178175"/>
          <p14:tracePt t="93365" x="6705600" y="2895600"/>
          <p14:tracePt t="93382" x="6842125" y="2620963"/>
          <p14:tracePt t="93398" x="6918325" y="2460625"/>
          <p14:tracePt t="93415" x="6980238" y="2324100"/>
          <p14:tracePt t="93432" x="6994525" y="2209800"/>
          <p14:tracePt t="93448" x="7010400" y="2103438"/>
          <p14:tracePt t="93465" x="7010400" y="2049463"/>
          <p14:tracePt t="93482" x="7010400" y="2041525"/>
          <p14:tracePt t="93530" x="7010400" y="2027238"/>
          <p14:tracePt t="93538" x="7010400" y="1989138"/>
          <p14:tracePt t="93548" x="7010400" y="1935163"/>
          <p14:tracePt t="93565" x="7010400" y="1866900"/>
          <p14:tracePt t="93582" x="7010400" y="1828800"/>
          <p14:tracePt t="93598" x="7010400" y="1806575"/>
          <p14:tracePt t="93615" x="6994525" y="1790700"/>
          <p14:tracePt t="93632" x="6988175" y="1790700"/>
          <p14:tracePt t="93649" x="6964363" y="1790700"/>
          <p14:tracePt t="93665" x="6888163" y="1790700"/>
          <p14:tracePt t="93682" x="6651625" y="1935163"/>
          <p14:tracePt t="93698" x="6515100" y="2035175"/>
          <p14:tracePt t="93715" x="6408738" y="2141538"/>
          <p14:tracePt t="93732" x="6340475" y="2232025"/>
          <p14:tracePt t="93748" x="6324600" y="2286000"/>
          <p14:tracePt t="93765" x="6324600" y="2301875"/>
          <p14:tracePt t="93782" x="6324600" y="2316163"/>
          <p14:tracePt t="93798" x="6332538" y="2324100"/>
          <p14:tracePt t="93815" x="6340475" y="2332038"/>
          <p14:tracePt t="93842" x="6346825" y="2332038"/>
          <p14:tracePt t="93882" x="6354763" y="2332038"/>
          <p14:tracePt t="93890" x="6362700" y="2339975"/>
          <p14:tracePt t="93906" x="6362700" y="2346325"/>
          <p14:tracePt t="93915" x="6370638" y="2354263"/>
          <p14:tracePt t="93932" x="6392863" y="2408238"/>
          <p14:tracePt t="93948" x="6438900" y="2460625"/>
          <p14:tracePt t="93965" x="6492875" y="2514600"/>
          <p14:tracePt t="93982" x="6545263" y="2552700"/>
          <p14:tracePt t="93999" x="6599238" y="2568575"/>
          <p14:tracePt t="94015" x="6659563" y="2574925"/>
          <p14:tracePt t="94032" x="6713538" y="2574925"/>
          <p14:tracePt t="94049" x="6743700" y="2582863"/>
          <p14:tracePt t="94065" x="6751638" y="2582863"/>
          <p14:tracePt t="94106" x="6759575" y="2590800"/>
          <p14:tracePt t="94115" x="6781800" y="2590800"/>
          <p14:tracePt t="94132" x="6811963" y="2606675"/>
          <p14:tracePt t="94149" x="6842125" y="2606675"/>
          <p14:tracePt t="94226" x="6850063" y="2606675"/>
          <p14:tracePt t="94242" x="6850063" y="2590800"/>
          <p14:tracePt t="94274" x="6850063" y="2582863"/>
          <p14:tracePt t="94282" x="6842125" y="2574925"/>
          <p14:tracePt t="94290" x="6819900" y="2574925"/>
          <p14:tracePt t="94299" x="6811963" y="2574925"/>
          <p14:tracePt t="94315" x="6789738" y="2560638"/>
          <p14:tracePt t="94332" x="6773863" y="2560638"/>
          <p14:tracePt t="94634" x="6727825" y="2582863"/>
          <p14:tracePt t="94642" x="6645275" y="2751138"/>
          <p14:tracePt t="94650" x="6545263" y="2971800"/>
          <p14:tracePt t="94665" x="6523038" y="3246438"/>
          <p14:tracePt t="94682" x="6523038" y="3368675"/>
          <p14:tracePt t="94699" x="6545263" y="3467100"/>
          <p14:tracePt t="94715" x="6553200" y="3505200"/>
          <p14:tracePt t="94732" x="6569075" y="3527425"/>
          <p14:tracePt t="94749" x="6569075" y="3535363"/>
          <p14:tracePt t="94765" x="6569075" y="3543300"/>
          <p14:tracePt t="94782" x="6575425" y="3559175"/>
          <p14:tracePt t="94850" x="6575425" y="3581400"/>
          <p14:tracePt t="94858" x="6583363" y="3597275"/>
          <p14:tracePt t="94866" x="6591300" y="3611563"/>
          <p14:tracePt t="94882" x="6599238" y="3657600"/>
          <p14:tracePt t="94899" x="6607175" y="3687763"/>
          <p14:tracePt t="95850" x="6583363" y="3687763"/>
          <p14:tracePt t="95858" x="6575425" y="3687763"/>
          <p14:tracePt t="95866" x="6553200" y="3687763"/>
          <p14:tracePt t="95883" x="6515100" y="3687763"/>
          <p14:tracePt t="95899" x="6461125" y="3687763"/>
          <p14:tracePt t="95916" x="6408738" y="3687763"/>
          <p14:tracePt t="95933" x="6384925" y="3695700"/>
          <p14:tracePt t="95949" x="6378575" y="3703638"/>
          <p14:tracePt t="96658" x="6370638" y="3657600"/>
          <p14:tracePt t="96666" x="6384925" y="3565525"/>
          <p14:tracePt t="96674" x="6408738" y="3475038"/>
          <p14:tracePt t="96683" x="6438900" y="3390900"/>
          <p14:tracePt t="96699" x="6515100" y="3184525"/>
          <p14:tracePt t="96716" x="6575425" y="3009900"/>
          <p14:tracePt t="96733" x="6637338" y="2873375"/>
          <p14:tracePt t="96750" x="6651625" y="2781300"/>
          <p14:tracePt t="96766" x="6659563" y="2705100"/>
          <p14:tracePt t="96783" x="6667500" y="2667000"/>
          <p14:tracePt t="96800" x="6667500" y="2636838"/>
          <p14:tracePt t="96816" x="6667500" y="2606675"/>
          <p14:tracePt t="96833" x="6667500" y="2574925"/>
          <p14:tracePt t="96849" x="6667500" y="2522538"/>
          <p14:tracePt t="96866" x="6667500" y="2492375"/>
          <p14:tracePt t="96883" x="6675438" y="2454275"/>
          <p14:tracePt t="96900" x="6675438" y="2416175"/>
          <p14:tracePt t="96916" x="6683375" y="2346325"/>
          <p14:tracePt t="96933" x="6697663" y="2278063"/>
          <p14:tracePt t="96950" x="6705600" y="2225675"/>
          <p14:tracePt t="96966" x="6721475" y="2187575"/>
          <p14:tracePt t="96983" x="6735763" y="2141538"/>
          <p14:tracePt t="97000" x="6743700" y="2111375"/>
          <p14:tracePt t="97016" x="6743700" y="2095500"/>
          <p14:tracePt t="97033" x="6759575" y="2073275"/>
          <p14:tracePt t="97050" x="6773863" y="2057400"/>
          <p14:tracePt t="97066" x="6804025" y="2049463"/>
          <p14:tracePt t="97083" x="6880225" y="2041525"/>
          <p14:tracePt t="97100" x="6964363" y="2027238"/>
          <p14:tracePt t="97116" x="7032625" y="2011363"/>
          <p14:tracePt t="97133" x="7086600" y="1989138"/>
          <p14:tracePt t="97150" x="7094538" y="1989138"/>
          <p14:tracePt t="97186" x="7094538" y="1981200"/>
          <p14:tracePt t="97200" x="7094538" y="1973263"/>
          <p14:tracePt t="97217" x="7094538" y="1965325"/>
          <p14:tracePt t="97234" x="7094538" y="1958975"/>
          <p14:tracePt t="97250" x="7078663" y="1935163"/>
          <p14:tracePt t="97266" x="7064375" y="1927225"/>
          <p14:tracePt t="97283" x="7032625" y="1912938"/>
          <p14:tracePt t="97300" x="7010400" y="1905000"/>
          <p14:tracePt t="97316" x="7002463" y="1905000"/>
          <p14:tracePt t="97333" x="6980238" y="1889125"/>
          <p14:tracePt t="97350" x="6956425" y="1889125"/>
          <p14:tracePt t="97366" x="6926263" y="1889125"/>
          <p14:tracePt t="97383" x="6865938" y="1882775"/>
          <p14:tracePt t="97400" x="6689725" y="1897063"/>
          <p14:tracePt t="97417" x="6400800" y="1989138"/>
          <p14:tracePt t="97433" x="6188075" y="2041525"/>
          <p14:tracePt t="97450" x="6027738" y="2095500"/>
          <p14:tracePt t="97466" x="6027738" y="2103438"/>
          <p14:tracePt t="97483" x="6027738" y="2117725"/>
          <p14:tracePt t="97500" x="6096000" y="2149475"/>
          <p14:tracePt t="97516" x="6194425" y="2179638"/>
          <p14:tracePt t="97533" x="6378575" y="2187575"/>
          <p14:tracePt t="97550" x="6575425" y="2187575"/>
          <p14:tracePt t="97566" x="6713538" y="2155825"/>
          <p14:tracePt t="97583" x="6797675" y="2087563"/>
          <p14:tracePt t="97600" x="6819900" y="2027238"/>
          <p14:tracePt t="97617" x="6811963" y="1943100"/>
          <p14:tracePt t="97633" x="6743700" y="1889125"/>
          <p14:tracePt t="97650" x="6629400" y="1828800"/>
          <p14:tracePt t="97667" x="6484938" y="1806575"/>
          <p14:tracePt t="97683" x="6346825" y="1798638"/>
          <p14:tracePt t="97700" x="6308725" y="1798638"/>
          <p14:tracePt t="97717" x="6302375" y="1820863"/>
          <p14:tracePt t="97733" x="6370638" y="1874838"/>
          <p14:tracePt t="97750" x="6545263" y="1927225"/>
          <p14:tracePt t="97767" x="7070725" y="1997075"/>
          <p14:tracePt t="97783" x="7459663" y="2041525"/>
          <p14:tracePt t="97800" x="7527925" y="2041525"/>
          <p14:tracePt t="97817" x="7535863" y="2041525"/>
          <p14:tracePt t="97833" x="7483475" y="2027238"/>
          <p14:tracePt t="97850" x="7040563" y="1935163"/>
          <p14:tracePt t="97867" x="6675438" y="1905000"/>
          <p14:tracePt t="97883" x="6561138" y="1905000"/>
          <p14:tracePt t="97900" x="6553200" y="1920875"/>
          <p14:tracePt t="97917" x="6591300" y="1951038"/>
          <p14:tracePt t="97933" x="6735763" y="1997075"/>
          <p14:tracePt t="97950" x="7040563" y="2057400"/>
          <p14:tracePt t="97967" x="7162800" y="2087563"/>
          <p14:tracePt t="98000" x="7132638" y="2087563"/>
          <p14:tracePt t="98017" x="6934200" y="2057400"/>
          <p14:tracePt t="98033" x="6689725" y="2057400"/>
          <p14:tracePt t="98050" x="6583363" y="2057400"/>
          <p14:tracePt t="98067" x="6545263" y="2111375"/>
          <p14:tracePt t="98083" x="6515100" y="2232025"/>
          <p14:tracePt t="98100" x="6499225" y="2384425"/>
          <p14:tracePt t="98117" x="6469063" y="2506663"/>
          <p14:tracePt t="98133" x="6430963" y="2582863"/>
          <p14:tracePt t="98150" x="6392863" y="2628900"/>
          <p14:tracePt t="98167" x="6316663" y="2667000"/>
          <p14:tracePt t="98183" x="6202363" y="2713038"/>
          <p14:tracePt t="98200" x="6088063" y="2765425"/>
          <p14:tracePt t="98217" x="6019800" y="2811463"/>
          <p14:tracePt t="98233" x="6011863" y="2819400"/>
          <p14:tracePt t="98250" x="6011863" y="2835275"/>
          <p14:tracePt t="98267" x="6011863" y="2857500"/>
          <p14:tracePt t="98283" x="6035675" y="2895600"/>
          <p14:tracePt t="98300" x="6042025" y="2911475"/>
          <p14:tracePt t="98317" x="6042025" y="2933700"/>
          <p14:tracePt t="98333" x="6042025" y="2963863"/>
          <p14:tracePt t="98350" x="6042025" y="3009900"/>
          <p14:tracePt t="98367" x="6042025" y="3040063"/>
          <p14:tracePt t="98369" x="6035675" y="3048000"/>
          <p14:tracePt t="98383" x="6019800" y="3048000"/>
          <p14:tracePt t="98400" x="5989638" y="3048000"/>
          <p14:tracePt t="98417" x="5965825" y="3048000"/>
          <p14:tracePt t="98634" x="5959475" y="3048000"/>
          <p14:tracePt t="98802" x="5951538" y="3048000"/>
          <p14:tracePt t="98810" x="5883275" y="3048000"/>
          <p14:tracePt t="98818" x="5791200" y="3048000"/>
          <p14:tracePt t="98834" x="5524500" y="3017838"/>
          <p14:tracePt t="98850" x="5257800" y="2979738"/>
          <p14:tracePt t="98867" x="5083175" y="2949575"/>
          <p14:tracePt t="98884" x="5029200" y="2941638"/>
          <p14:tracePt t="99026" x="5021263" y="2941638"/>
          <p14:tracePt t="99034" x="5013325" y="2949575"/>
          <p14:tracePt t="99050" x="5006975" y="2955925"/>
          <p14:tracePt t="99058" x="4968875" y="2979738"/>
          <p14:tracePt t="99067" x="4945063" y="2987675"/>
          <p14:tracePt t="99084" x="4822825" y="3025775"/>
          <p14:tracePt t="99100" x="4708525" y="3040063"/>
          <p14:tracePt t="99117" x="4640263" y="3063875"/>
          <p14:tracePt t="99134" x="4632325" y="3063875"/>
          <p14:tracePt t="99218" x="4625975" y="3063875"/>
          <p14:tracePt t="99258" x="4618038" y="3063875"/>
          <p14:tracePt t="99370" x="4610100" y="3063875"/>
          <p14:tracePt t="99418" x="4602163" y="3063875"/>
          <p14:tracePt t="99706" x="4625975" y="3063875"/>
          <p14:tracePt t="99714" x="4648200" y="3063875"/>
          <p14:tracePt t="99722" x="4694238" y="3063875"/>
          <p14:tracePt t="99734" x="4816475" y="3025775"/>
          <p14:tracePt t="99751" x="5165725" y="2925763"/>
          <p14:tracePt t="99767" x="5745163" y="2759075"/>
          <p14:tracePt t="99784" x="6302375" y="2598738"/>
          <p14:tracePt t="99801" x="6713538" y="2400300"/>
          <p14:tracePt t="99817" x="6819900" y="2286000"/>
          <p14:tracePt t="99834" x="6850063" y="2187575"/>
          <p14:tracePt t="99851" x="6865938" y="2073275"/>
          <p14:tracePt t="99867" x="6896100" y="1958975"/>
          <p14:tracePt t="99884" x="6964363" y="1858963"/>
          <p14:tracePt t="99901" x="7070725" y="1768475"/>
          <p14:tracePt t="99917" x="7170738" y="1744663"/>
          <p14:tracePt t="99934" x="7223125" y="1730375"/>
          <p14:tracePt t="100042" x="7231063" y="1736725"/>
          <p14:tracePt t="100050" x="7231063" y="1744663"/>
          <p14:tracePt t="100058" x="7231063" y="1752600"/>
          <p14:tracePt t="100067" x="7231063" y="1768475"/>
          <p14:tracePt t="100084" x="7208838" y="1790700"/>
          <p14:tracePt t="100101" x="7170738" y="1820863"/>
          <p14:tracePt t="100117" x="7116763" y="1874838"/>
          <p14:tracePt t="100134" x="7040563" y="1920875"/>
          <p14:tracePt t="100151" x="6956425" y="1965325"/>
          <p14:tracePt t="100167" x="6873875" y="1997075"/>
          <p14:tracePt t="100184" x="6850063" y="1997075"/>
          <p14:tracePt t="100410" x="6842125" y="1997075"/>
          <p14:tracePt t="100450" x="6842125" y="1989138"/>
          <p14:tracePt t="100458" x="6842125" y="1981200"/>
          <p14:tracePt t="100467" x="6835775" y="1981200"/>
          <p14:tracePt t="100484" x="6827838" y="1981200"/>
          <p14:tracePt t="100501" x="6804025" y="1965325"/>
          <p14:tracePt t="100518" x="6773863" y="1951038"/>
          <p14:tracePt t="100534" x="6683375" y="1943100"/>
          <p14:tracePt t="100551" x="6607175" y="1927225"/>
          <p14:tracePt t="100568" x="6530975" y="1927225"/>
          <p14:tracePt t="100585" x="6438900" y="1927225"/>
          <p14:tracePt t="100601" x="6378575" y="1927225"/>
          <p14:tracePt t="100617" x="6346825" y="1943100"/>
          <p14:tracePt t="100634" x="6340475" y="1973263"/>
          <p14:tracePt t="100651" x="6340475" y="2019300"/>
          <p14:tracePt t="100668" x="6340475" y="2065338"/>
          <p14:tracePt t="100684" x="6370638" y="2103438"/>
          <p14:tracePt t="100701" x="6416675" y="2111375"/>
          <p14:tracePt t="100718" x="6507163" y="2125663"/>
          <p14:tracePt t="100734" x="6621463" y="2125663"/>
          <p14:tracePt t="100751" x="6675438" y="2125663"/>
          <p14:tracePt t="100768" x="6705600" y="2103438"/>
          <p14:tracePt t="100785" x="6721475" y="2073275"/>
          <p14:tracePt t="100801" x="6713538" y="2011363"/>
          <p14:tracePt t="100818" x="6675438" y="1965325"/>
          <p14:tracePt t="100834" x="6645275" y="1943100"/>
          <p14:tracePt t="100851" x="6629400" y="1935163"/>
          <p14:tracePt t="100938" x="6629400" y="1943100"/>
          <p14:tracePt t="100946" x="6629400" y="1951038"/>
          <p14:tracePt t="100954" x="6629400" y="1958975"/>
          <p14:tracePt t="100968" x="6629400" y="1981200"/>
          <p14:tracePt t="100985" x="6651625" y="2035175"/>
          <p14:tracePt t="101001" x="6667500" y="2111375"/>
          <p14:tracePt t="101018" x="6675438" y="2225675"/>
          <p14:tracePt t="101034" x="6689725" y="2384425"/>
          <p14:tracePt t="101051" x="6689725" y="2530475"/>
          <p14:tracePt t="101068" x="6689725" y="2613025"/>
          <p14:tracePt t="101114" x="6697663" y="2613025"/>
          <p14:tracePt t="101122" x="6705600" y="2598738"/>
          <p14:tracePt t="101134" x="6705600" y="2590800"/>
          <p14:tracePt t="101151" x="6705600" y="2560638"/>
          <p14:tracePt t="101168" x="6721475" y="2536825"/>
          <p14:tracePt t="101185" x="6727825" y="2514600"/>
          <p14:tracePt t="101226" x="6735763" y="2514600"/>
          <p14:tracePt t="101346" x="6735763" y="2530475"/>
          <p14:tracePt t="101362" x="6751638" y="2536825"/>
          <p14:tracePt t="101370" x="6797675" y="2560638"/>
          <p14:tracePt t="101378" x="6896100" y="2568575"/>
          <p14:tracePt t="101386" x="7032625" y="2606675"/>
          <p14:tracePt t="101401" x="7146925" y="2628900"/>
          <p14:tracePt t="101418" x="7483475" y="2674938"/>
          <p14:tracePt t="101435" x="7551738" y="2705100"/>
          <p14:tracePt t="101451" x="7559675" y="2705100"/>
          <p14:tracePt t="101485" x="7559675" y="2720975"/>
          <p14:tracePt t="101501" x="7559675" y="2727325"/>
          <p14:tracePt t="101518" x="7581900" y="2781300"/>
          <p14:tracePt t="101535" x="7597775" y="2803525"/>
          <p14:tracePt t="101551" x="7612063" y="2827338"/>
          <p14:tracePt t="101568" x="7620000" y="2835275"/>
          <p14:tracePt t="101585" x="7620000" y="2857500"/>
          <p14:tracePt t="101601" x="7627938" y="2873375"/>
          <p14:tracePt t="101618" x="7642225" y="2895600"/>
          <p14:tracePt t="101635" x="7666038" y="2917825"/>
          <p14:tracePt t="101770" x="7642225" y="2917825"/>
          <p14:tracePt t="101778" x="7627938" y="2917825"/>
          <p14:tracePt t="101786" x="7604125" y="2917825"/>
          <p14:tracePt t="101801" x="7543800" y="2917825"/>
          <p14:tracePt t="101818" x="7467600" y="2917825"/>
          <p14:tracePt t="101835" x="7451725" y="2925763"/>
          <p14:tracePt t="101851" x="7445375" y="2925763"/>
          <p14:tracePt t="101882" x="7451725" y="2925763"/>
          <p14:tracePt t="101890" x="7459663" y="2925763"/>
          <p14:tracePt t="101901" x="7467600" y="2925763"/>
          <p14:tracePt t="101918" x="7475538" y="2911475"/>
          <p14:tracePt t="101935" x="7475538" y="2879725"/>
          <p14:tracePt t="101951" x="7475538" y="2819400"/>
          <p14:tracePt t="101968" x="7451725" y="2743200"/>
          <p14:tracePt t="101985" x="7315200" y="2590800"/>
          <p14:tracePt t="102001" x="7146925" y="2530475"/>
          <p14:tracePt t="102018" x="7032625" y="2498725"/>
          <p14:tracePt t="102035" x="7010400" y="2498725"/>
          <p14:tracePt t="102051" x="7002463" y="2498725"/>
          <p14:tracePt t="102085" x="6980238" y="2498725"/>
          <p14:tracePt t="102118" x="6888163" y="2492375"/>
          <p14:tracePt t="102135" x="6781800" y="2454275"/>
          <p14:tracePt t="102151" x="6689725" y="2430463"/>
          <p14:tracePt t="102168" x="6645275" y="2430463"/>
          <p14:tracePt t="102185" x="6621463" y="2430463"/>
          <p14:tracePt t="102202" x="6613525" y="2430463"/>
          <p14:tracePt t="102258" x="6607175" y="2422525"/>
          <p14:tracePt t="102298" x="6599238" y="2422525"/>
          <p14:tracePt t="102402" x="6591300" y="2422525"/>
          <p14:tracePt t="102410" x="6591300" y="2416175"/>
          <p14:tracePt t="102450" x="6591300" y="2408238"/>
          <p14:tracePt t="102466" x="6591300" y="2400300"/>
          <p14:tracePt t="102586" x="6591300" y="2392363"/>
          <p14:tracePt t="102594" x="6591300" y="2384425"/>
          <p14:tracePt t="102602" x="6591300" y="2378075"/>
          <p14:tracePt t="102618" x="6591300" y="2362200"/>
          <p14:tracePt t="102658" x="6591300" y="2354263"/>
          <p14:tracePt t="102666" x="6591300" y="2346325"/>
          <p14:tracePt t="102674" x="6591300" y="2339975"/>
          <p14:tracePt t="102685" x="6591300" y="2332038"/>
          <p14:tracePt t="102702" x="6591300" y="2316163"/>
          <p14:tracePt t="102718" x="6591300" y="2301875"/>
          <p14:tracePt t="102735" x="6591300" y="2270125"/>
          <p14:tracePt t="102752" x="6591300" y="2263775"/>
          <p14:tracePt t="102769" x="6599238" y="2209800"/>
          <p14:tracePt t="102785" x="6607175" y="2187575"/>
          <p14:tracePt t="102802" x="6607175" y="2155825"/>
          <p14:tracePt t="102818" x="6613525" y="2141538"/>
          <p14:tracePt t="102835" x="6613525" y="2133600"/>
          <p14:tracePt t="102852" x="6629400" y="2125663"/>
          <p14:tracePt t="102868" x="6645275" y="2125663"/>
          <p14:tracePt t="102885" x="6683375" y="2125663"/>
          <p14:tracePt t="102902" x="6713538" y="2125663"/>
          <p14:tracePt t="103690" x="6713538" y="2133600"/>
          <p14:tracePt t="103698" x="6659563" y="2187575"/>
          <p14:tracePt t="103706" x="6583363" y="2255838"/>
          <p14:tracePt t="103719" x="6446838" y="2332038"/>
          <p14:tracePt t="103735" x="6088063" y="2498725"/>
          <p14:tracePt t="103752" x="5638800" y="2689225"/>
          <p14:tracePt t="103769" x="5089525" y="2895600"/>
          <p14:tracePt t="103785" x="4411663" y="3086100"/>
          <p14:tracePt t="103802" x="4130675" y="3140075"/>
          <p14:tracePt t="103819" x="3946525" y="3162300"/>
          <p14:tracePt t="103835" x="3894138" y="3162300"/>
          <p14:tracePt t="103852" x="3886200" y="3162300"/>
          <p14:tracePt t="103962" x="3878263" y="3162300"/>
          <p14:tracePt t="104058" x="3894138" y="3162300"/>
          <p14:tracePt t="104066" x="3962400" y="3146425"/>
          <p14:tracePt t="104074" x="4060825" y="3124200"/>
          <p14:tracePt t="104086" x="4183063" y="3108325"/>
          <p14:tracePt t="104102" x="4503738" y="3055938"/>
          <p14:tracePt t="104119" x="4792663" y="3017838"/>
          <p14:tracePt t="104136" x="4968875" y="2987675"/>
          <p14:tracePt t="104152" x="5006975" y="2979738"/>
          <p14:tracePt t="104226" x="5021263" y="2979738"/>
          <p14:tracePt t="104234" x="5045075" y="2979738"/>
          <p14:tracePt t="104242" x="5075238" y="2987675"/>
          <p14:tracePt t="104252" x="5097463" y="2987675"/>
          <p14:tracePt t="104269" x="5121275" y="2994025"/>
          <p14:tracePt t="104286" x="5135563" y="3001963"/>
          <p14:tracePt t="104330" x="5143500" y="3009900"/>
          <p14:tracePt t="104338" x="5165725" y="3009900"/>
          <p14:tracePt t="104352" x="5189538" y="3017838"/>
          <p14:tracePt t="104369" x="5241925" y="3032125"/>
          <p14:tracePt t="104386" x="5249863" y="3032125"/>
          <p14:tracePt t="114418" x="5295900" y="3048000"/>
          <p14:tracePt t="114426" x="5364163" y="3063875"/>
          <p14:tracePt t="114434" x="5432425" y="3086100"/>
          <p14:tracePt t="114442" x="5478463" y="3094038"/>
          <p14:tracePt t="114456" x="5540375" y="3116263"/>
          <p14:tracePt t="114473" x="5715000" y="3184525"/>
          <p14:tracePt t="114489" x="5875338" y="3284538"/>
          <p14:tracePt t="114506" x="5997575" y="3322638"/>
          <p14:tracePt t="114523" x="6049963" y="3336925"/>
          <p14:tracePt t="114539" x="6073775" y="3344863"/>
          <p14:tracePt t="114573" x="6080125" y="3352800"/>
          <p14:tracePt t="114589" x="6096000" y="3382963"/>
          <p14:tracePt t="114606" x="6111875" y="3451225"/>
          <p14:tracePt t="114623" x="6142038" y="3559175"/>
          <p14:tracePt t="114639" x="6172200" y="3673475"/>
          <p14:tracePt t="114656" x="6194425" y="3779838"/>
          <p14:tracePt t="114673" x="6202363" y="3832225"/>
          <p14:tracePt t="114746" x="6210300" y="3840163"/>
          <p14:tracePt t="114754" x="6210300" y="3832225"/>
          <p14:tracePt t="114762" x="6210300" y="3787775"/>
          <p14:tracePt t="114773" x="6210300" y="3741738"/>
          <p14:tracePt t="114789" x="6180138" y="3627438"/>
          <p14:tracePt t="114806" x="6164263" y="3497263"/>
          <p14:tracePt t="114823" x="6164263" y="3390900"/>
          <p14:tracePt t="114839" x="6164263" y="3268663"/>
          <p14:tracePt t="114856" x="6172200" y="3162300"/>
          <p14:tracePt t="114873" x="6180138" y="3124200"/>
          <p14:tracePt t="114889" x="6164263" y="3078163"/>
          <p14:tracePt t="114906" x="6126163" y="3070225"/>
          <p14:tracePt t="114923" x="6057900" y="3063875"/>
          <p14:tracePt t="114939" x="5913438" y="3048000"/>
          <p14:tracePt t="114956" x="5661025" y="3055938"/>
          <p14:tracePt t="114973" x="5502275" y="3086100"/>
          <p14:tracePt t="114989" x="5380038" y="3108325"/>
          <p14:tracePt t="115006" x="5326063" y="3132138"/>
          <p14:tracePt t="115122" x="5318125" y="3132138"/>
          <p14:tracePt t="115138" x="5303838" y="3132138"/>
          <p14:tracePt t="115146" x="5287963" y="3124200"/>
          <p14:tracePt t="115156" x="5280025" y="3116263"/>
          <p14:tracePt t="115173" x="5257800" y="3094038"/>
          <p14:tracePt t="115190" x="5241925" y="3063875"/>
          <p14:tracePt t="115206" x="5219700" y="3048000"/>
          <p14:tracePt t="115223" x="5203825" y="3040063"/>
          <p14:tracePt t="115240" x="5173663" y="3025775"/>
          <p14:tracePt t="115257" x="5097463" y="3017838"/>
          <p14:tracePt t="115273" x="5029200" y="3009900"/>
          <p14:tracePt t="115290" x="4930775" y="3009900"/>
          <p14:tracePt t="115306" x="4854575" y="3009900"/>
          <p14:tracePt t="115323" x="4808538" y="3009900"/>
          <p14:tracePt t="115340" x="4808538" y="3017838"/>
          <p14:tracePt t="115373" x="4808538" y="3040063"/>
          <p14:tracePt t="115390" x="4816475" y="3055938"/>
          <p14:tracePt t="115406" x="4830763" y="3055938"/>
          <p14:tracePt t="115674" x="4868863" y="3063875"/>
          <p14:tracePt t="115682" x="4953000" y="3094038"/>
          <p14:tracePt t="115690" x="5045075" y="3116263"/>
          <p14:tracePt t="115706" x="5219700" y="3124200"/>
          <p14:tracePt t="115723" x="5440363" y="3124200"/>
          <p14:tracePt t="115740" x="5600700" y="3101975"/>
          <p14:tracePt t="115756" x="5699125" y="3078163"/>
          <p14:tracePt t="115773" x="5707063" y="3070225"/>
          <p14:tracePt t="115818" x="5715000" y="3063875"/>
          <p14:tracePt t="116265" x="5715000" y="3070225"/>
          <p14:tracePt t="116273" x="5715000" y="3101975"/>
          <p14:tracePt t="116281" x="5715000" y="3140075"/>
          <p14:tracePt t="116289" x="5715000" y="3200400"/>
          <p14:tracePt t="116306" x="5707063" y="3344863"/>
          <p14:tracePt t="116323" x="5707063" y="3497263"/>
          <p14:tracePt t="116339" x="5692775" y="3657600"/>
          <p14:tracePt t="116356" x="5668963" y="3802063"/>
          <p14:tracePt t="116373" x="5630863" y="3924300"/>
          <p14:tracePt t="116389" x="5584825" y="4022725"/>
          <p14:tracePt t="116406" x="5508625" y="4098925"/>
          <p14:tracePt t="116423" x="5402263" y="4144963"/>
          <p14:tracePt t="116439" x="5265738" y="4183063"/>
          <p14:tracePt t="116456" x="5127625" y="4198938"/>
          <p14:tracePt t="116473" x="5105400" y="4198938"/>
          <p14:tracePt t="116610" x="5105400" y="4206875"/>
          <p14:tracePt t="116666" x="5097463" y="4206875"/>
          <p14:tracePt t="116674" x="5075238" y="4206875"/>
          <p14:tracePt t="116682" x="5045075" y="4206875"/>
          <p14:tracePt t="116690" x="4975225" y="4206875"/>
          <p14:tracePt t="116707" x="4664075" y="4183063"/>
          <p14:tracePt t="116723" x="4237038" y="4152900"/>
          <p14:tracePt t="116740" x="3870325" y="4114800"/>
          <p14:tracePt t="116757" x="3687763" y="4098925"/>
          <p14:tracePt t="116773" x="3657600" y="4098925"/>
          <p14:tracePt t="116818" x="3679825" y="4106863"/>
          <p14:tracePt t="116826" x="3733800" y="4137025"/>
          <p14:tracePt t="116841" x="3779838" y="4168775"/>
          <p14:tracePt t="116857" x="4084638" y="4206875"/>
          <p14:tracePt t="116873" x="4343400" y="4206875"/>
          <p14:tracePt t="116890" x="4541838" y="4206875"/>
          <p14:tracePt t="116907" x="4625975" y="4206875"/>
          <p14:tracePt t="116954" x="4610100" y="4206875"/>
          <p14:tracePt t="116962" x="4556125" y="4198938"/>
          <p14:tracePt t="116974" x="4511675" y="4183063"/>
          <p14:tracePt t="116990" x="4389438" y="4168775"/>
          <p14:tracePt t="117007" x="4283075" y="4168775"/>
          <p14:tracePt t="117024" x="4267200" y="4168775"/>
          <p14:tracePt t="117042" x="4267200" y="4175125"/>
          <p14:tracePt t="117057" x="4389438" y="4221163"/>
          <p14:tracePt t="117074" x="4686300" y="4275138"/>
          <p14:tracePt t="117090" x="5021263" y="4321175"/>
          <p14:tracePt t="117107" x="5181600" y="4351338"/>
          <p14:tracePt t="117124" x="5197475" y="4359275"/>
          <p14:tracePt t="117157" x="5105400" y="4359275"/>
          <p14:tracePt t="117174" x="4930775" y="4335463"/>
          <p14:tracePt t="117190" x="4716463" y="4305300"/>
          <p14:tracePt t="117207" x="4694238" y="4297363"/>
          <p14:tracePt t="117250" x="4732338" y="4297363"/>
          <p14:tracePt t="117258" x="4792663" y="4297363"/>
          <p14:tracePt t="117274" x="4953000" y="4297363"/>
          <p14:tracePt t="117290" x="5113338" y="4297363"/>
          <p14:tracePt t="117307" x="5235575" y="4297363"/>
          <p14:tracePt t="117324" x="5295900" y="4297363"/>
          <p14:tracePt t="117340" x="5303838" y="4297363"/>
          <p14:tracePt t="117434" x="5287963" y="4297363"/>
          <p14:tracePt t="117442" x="5265738" y="4289425"/>
          <p14:tracePt t="117450" x="5219700" y="4275138"/>
          <p14:tracePt t="117458" x="5165725" y="4275138"/>
          <p14:tracePt t="117474" x="5059363" y="4267200"/>
          <p14:tracePt t="117490" x="4991100" y="4267200"/>
          <p14:tracePt t="117507" x="4968875" y="4267200"/>
          <p14:tracePt t="117594" x="4991100" y="4267200"/>
          <p14:tracePt t="117602" x="5037138" y="4267200"/>
          <p14:tracePt t="117609" x="5105400" y="4267200"/>
          <p14:tracePt t="117624" x="5173663" y="4267200"/>
          <p14:tracePt t="117641" x="5432425" y="4267200"/>
          <p14:tracePt t="117657" x="5524500" y="4267200"/>
          <p14:tracePt t="117674" x="5546725" y="4259263"/>
          <p14:tracePt t="117690" x="5554663" y="4259263"/>
          <p14:tracePt t="117770" x="5562600" y="4259263"/>
          <p14:tracePt t="117786" x="5570538" y="4244975"/>
          <p14:tracePt t="117794" x="5578475" y="4244975"/>
          <p14:tracePt t="117810" x="5578475" y="4237038"/>
          <p14:tracePt t="117818" x="5578475" y="4229100"/>
          <p14:tracePt t="117834" x="5584825" y="4213225"/>
          <p14:tracePt t="117842" x="5608638" y="4183063"/>
          <p14:tracePt t="117857" x="5630863" y="4175125"/>
          <p14:tracePt t="117874" x="5837238" y="4130675"/>
          <p14:tracePt t="117891" x="6126163" y="4130675"/>
          <p14:tracePt t="117907" x="6484938" y="4130675"/>
          <p14:tracePt t="117924" x="6950075" y="4160838"/>
          <p14:tracePt t="117940" x="7369175" y="4237038"/>
          <p14:tracePt t="117957" x="7597775" y="4267200"/>
          <p14:tracePt t="117974" x="7742238" y="4283075"/>
          <p14:tracePt t="117991" x="7780338" y="4289425"/>
          <p14:tracePt t="118007" x="7788275" y="4297363"/>
          <p14:tracePt t="118106" x="7780338" y="4305300"/>
          <p14:tracePt t="118122" x="7764463" y="4305300"/>
          <p14:tracePt t="118130" x="7750175" y="4313238"/>
          <p14:tracePt t="118141" x="7726363" y="4327525"/>
          <p14:tracePt t="118157" x="7658100" y="4343400"/>
          <p14:tracePt t="118174" x="7604125" y="4343400"/>
          <p14:tracePt t="118191" x="7513638" y="4365625"/>
          <p14:tracePt t="118207" x="7451725" y="4373563"/>
          <p14:tracePt t="118224" x="7383463" y="4381500"/>
          <p14:tracePt t="118241" x="7239000" y="4403725"/>
          <p14:tracePt t="118257" x="7102475" y="4441825"/>
          <p14:tracePt t="118274" x="6972300" y="4479925"/>
          <p14:tracePt t="118291" x="6804025" y="4533900"/>
          <p14:tracePt t="118307" x="6629400" y="4572000"/>
          <p14:tracePt t="118324" x="6469063" y="4625975"/>
          <p14:tracePt t="118341" x="6316663" y="4664075"/>
          <p14:tracePt t="118357" x="6308725" y="4664075"/>
          <p14:tracePt t="118418" x="6302375" y="4664075"/>
        </p14:tracePtLst>
      </p14:laserTraceLst>
    </p:ext>
  </p:extLs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610775" y="929109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50228522"/>
              </p:ext>
            </p:extLst>
          </p:nvPr>
        </p:nvGraphicFramePr>
        <p:xfrm>
          <a:off x="5746750" y="801688"/>
          <a:ext cx="19812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990360" imgH="419040" progId="Equation.DSMT4">
                  <p:embed/>
                </p:oleObj>
              </mc:Choice>
              <mc:Fallback>
                <p:oleObj name="Equation" r:id="rId4" imgW="990360" imgH="419040" progId="Equation.DSMT4">
                  <p:embed/>
                  <p:pic>
                    <p:nvPicPr>
                      <p:cNvPr id="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46750" y="801688"/>
                        <a:ext cx="19812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22076046"/>
              </p:ext>
            </p:extLst>
          </p:nvPr>
        </p:nvGraphicFramePr>
        <p:xfrm>
          <a:off x="3575948" y="1918829"/>
          <a:ext cx="5029200" cy="416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2514600" imgH="2082600" progId="Equation.DSMT4">
                  <p:embed/>
                </p:oleObj>
              </mc:Choice>
              <mc:Fallback>
                <p:oleObj name="Equation" r:id="rId6" imgW="2514600" imgH="208260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5948" y="1918829"/>
                        <a:ext cx="5029200" cy="416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25373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1220"/>
    </mc:Choice>
    <mc:Fallback xmlns="">
      <p:transition advTm="1312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7170" x="425450" y="5594350"/>
          <p14:tracePt t="7255" x="425450" y="5588000"/>
          <p14:tracePt t="7261" x="425450" y="5575300"/>
          <p14:tracePt t="7276" x="431800" y="5568950"/>
          <p14:tracePt t="7285" x="457200" y="5562600"/>
          <p14:tracePt t="7299" x="514350" y="5537200"/>
          <p14:tracePt t="7315" x="952500" y="5429250"/>
          <p14:tracePt t="7332" x="1492250" y="5238750"/>
          <p14:tracePt t="7348" x="2209800" y="4921250"/>
          <p14:tracePt t="7364" x="3035300" y="4514850"/>
          <p14:tracePt t="7381" x="3841750" y="3968750"/>
          <p14:tracePt t="7398" x="4533900" y="3467100"/>
          <p14:tracePt t="7415" x="5010150" y="3079750"/>
          <p14:tracePt t="7432" x="5372100" y="2736850"/>
          <p14:tracePt t="7448" x="5562600" y="2565400"/>
          <p14:tracePt t="7465" x="5651500" y="2444750"/>
          <p14:tracePt t="7482" x="5702300" y="2368550"/>
          <p14:tracePt t="7498" x="5702300" y="2362200"/>
          <p14:tracePt t="7780" x="5734050" y="2355850"/>
          <p14:tracePt t="7788" x="5797550" y="2343150"/>
          <p14:tracePt t="7798" x="5854700" y="2317750"/>
          <p14:tracePt t="7815" x="5937250" y="2286000"/>
          <p14:tracePt t="7832" x="6038850" y="2209800"/>
          <p14:tracePt t="7848" x="6229350" y="2076450"/>
          <p14:tracePt t="7865" x="6464300" y="1949450"/>
          <p14:tracePt t="7882" x="6686550" y="1809750"/>
          <p14:tracePt t="7899" x="6788150" y="1758950"/>
          <p14:tracePt t="7915" x="6838950" y="1708150"/>
          <p14:tracePt t="7932" x="6858000" y="1689100"/>
          <p14:tracePt t="7949" x="6870700" y="1676400"/>
          <p14:tracePt t="7965" x="6902450" y="1644650"/>
          <p14:tracePt t="7982" x="6927850" y="1619250"/>
          <p14:tracePt t="7999" x="6946900" y="1606550"/>
          <p14:tracePt t="8015" x="6959600" y="1593850"/>
          <p14:tracePt t="8032" x="6972300" y="1587500"/>
          <p14:tracePt t="8049" x="6972300" y="1581150"/>
          <p14:tracePt t="8065" x="6978650" y="1574800"/>
          <p14:tracePt t="8140" x="6978650" y="1568450"/>
          <p14:tracePt t="8148" x="6978650" y="1562100"/>
          <p14:tracePt t="8426" x="7010400" y="1562100"/>
          <p14:tracePt t="8435" x="7061200" y="1536700"/>
          <p14:tracePt t="8444" x="7099300" y="1511300"/>
          <p14:tracePt t="8452" x="7143750" y="1473200"/>
          <p14:tracePt t="8465" x="7188200" y="1428750"/>
          <p14:tracePt t="8483" x="7245350" y="1409700"/>
          <p14:tracePt t="8499" x="7251700" y="1397000"/>
          <p14:tracePt t="8564" x="7232650" y="1397000"/>
          <p14:tracePt t="8575" x="7175500" y="1416050"/>
          <p14:tracePt t="8582" x="7118350" y="1435100"/>
          <p14:tracePt t="8599" x="6985000" y="1447800"/>
          <p14:tracePt t="8615" x="6864350" y="1447800"/>
          <p14:tracePt t="8632" x="6832600" y="1454150"/>
          <p14:tracePt t="8876" x="6826250" y="1454150"/>
          <p14:tracePt t="8885" x="6807200" y="1454150"/>
          <p14:tracePt t="8892" x="6800850" y="1454150"/>
          <p14:tracePt t="8901" x="6794500" y="1454150"/>
          <p14:tracePt t="8915" x="6775450" y="1454150"/>
          <p14:tracePt t="8932" x="6750050" y="1447800"/>
          <p14:tracePt t="8949" x="6743700" y="1435100"/>
          <p14:tracePt t="9172" x="6756400" y="1435100"/>
          <p14:tracePt t="9180" x="6788150" y="1441450"/>
          <p14:tracePt t="9189" x="6851650" y="1441450"/>
          <p14:tracePt t="9199" x="6908800" y="1454150"/>
          <p14:tracePt t="9216" x="7010400" y="1454150"/>
          <p14:tracePt t="9232" x="7061200" y="1454150"/>
          <p14:tracePt t="9249" x="7080250" y="1454150"/>
          <p14:tracePt t="9266" x="7105650" y="1428750"/>
          <p14:tracePt t="9283" x="7124700" y="1371600"/>
          <p14:tracePt t="9300" x="7162800" y="1263650"/>
          <p14:tracePt t="9316" x="7181850" y="1200150"/>
          <p14:tracePt t="9332" x="7194550" y="1174750"/>
          <p14:tracePt t="9348" x="7200900" y="1162050"/>
          <p14:tracePt t="9382" x="7200900" y="1155700"/>
          <p14:tracePt t="9398" x="7213600" y="1143000"/>
          <p14:tracePt t="9415" x="7239000" y="1143000"/>
          <p14:tracePt t="9432" x="7289800" y="1143000"/>
          <p14:tracePt t="9449" x="7346950" y="1143000"/>
          <p14:tracePt t="9465" x="7385050" y="1168400"/>
          <p14:tracePt t="9482" x="7429500" y="1225550"/>
          <p14:tracePt t="9499" x="7461250" y="1282700"/>
          <p14:tracePt t="9515" x="7467600" y="1327150"/>
          <p14:tracePt t="9532" x="7467600" y="1339850"/>
          <p14:tracePt t="9549" x="7467600" y="1358900"/>
          <p14:tracePt t="9565" x="7467600" y="1365250"/>
          <p14:tracePt t="9582" x="7467600" y="1377950"/>
          <p14:tracePt t="9599" x="7454900" y="1384300"/>
          <p14:tracePt t="9615" x="7429500" y="1397000"/>
          <p14:tracePt t="9632" x="7397750" y="1403350"/>
          <p14:tracePt t="9649" x="7385050" y="1416050"/>
          <p14:tracePt t="9665" x="7385050" y="1428750"/>
          <p14:tracePt t="9682" x="7378700" y="1435100"/>
          <p14:tracePt t="9699" x="7372350" y="1473200"/>
          <p14:tracePt t="9715" x="7372350" y="1498600"/>
          <p14:tracePt t="9732" x="7372350" y="1511300"/>
          <p14:tracePt t="9749" x="7372350" y="1543050"/>
          <p14:tracePt t="9765" x="7378700" y="1562100"/>
          <p14:tracePt t="9782" x="7391400" y="1581150"/>
          <p14:tracePt t="9799" x="7410450" y="1606550"/>
          <p14:tracePt t="9815" x="7442200" y="1625600"/>
          <p14:tracePt t="9832" x="7454900" y="1631950"/>
          <p14:tracePt t="9924" x="7454900" y="1638300"/>
          <p14:tracePt t="9932" x="7467600" y="1638300"/>
          <p14:tracePt t="9956" x="7473950" y="1631950"/>
          <p14:tracePt t="9972" x="7480300" y="1625600"/>
          <p14:tracePt t="10012" x="7486650" y="1619250"/>
          <p14:tracePt t="10051" x="7493000" y="1619250"/>
          <p14:tracePt t="10059" x="7505700" y="1619250"/>
          <p14:tracePt t="10067" x="7512050" y="1606550"/>
          <p14:tracePt t="10082" x="7518400" y="1606550"/>
          <p14:tracePt t="10099" x="7569200" y="1587500"/>
          <p14:tracePt t="10116" x="7607300" y="1581150"/>
          <p14:tracePt t="10132" x="7639050" y="1568450"/>
          <p14:tracePt t="10149" x="7651750" y="1562100"/>
          <p14:tracePt t="10166" x="7677150" y="1555750"/>
          <p14:tracePt t="10731" x="7670800" y="1562100"/>
          <p14:tracePt t="10739" x="7664450" y="1568450"/>
          <p14:tracePt t="10749" x="7658100" y="1574800"/>
          <p14:tracePt t="10765" x="7645400" y="1587500"/>
          <p14:tracePt t="10782" x="7620000" y="1612900"/>
          <p14:tracePt t="10799" x="7581900" y="1638300"/>
          <p14:tracePt t="10815" x="7543800" y="1657350"/>
          <p14:tracePt t="10832" x="7499350" y="1695450"/>
          <p14:tracePt t="10849" x="7454900" y="1714500"/>
          <p14:tracePt t="10866" x="7366000" y="1739900"/>
          <p14:tracePt t="10882" x="7219950" y="1803400"/>
          <p14:tracePt t="10899" x="7143750" y="1841500"/>
          <p14:tracePt t="10915" x="7086600" y="1879600"/>
          <p14:tracePt t="10932" x="7054850" y="1898650"/>
          <p14:tracePt t="11611" x="7035800" y="1962150"/>
          <p14:tracePt t="11619" x="7035800" y="2070100"/>
          <p14:tracePt t="11627" x="7035800" y="2203450"/>
          <p14:tracePt t="11634" x="7048500" y="2317750"/>
          <p14:tracePt t="11649" x="7061200" y="2406650"/>
          <p14:tracePt t="11666" x="7067550" y="2628900"/>
          <p14:tracePt t="11682" x="6921500" y="2882900"/>
          <p14:tracePt t="11699" x="6864350" y="3022600"/>
          <p14:tracePt t="11716" x="6845300" y="3035300"/>
          <p14:tracePt t="12140" x="6826250" y="3028950"/>
          <p14:tracePt t="12148" x="6819900" y="3028950"/>
          <p14:tracePt t="12156" x="6807200" y="3028950"/>
          <p14:tracePt t="12166" x="6794500" y="3028950"/>
          <p14:tracePt t="12183" x="6743700" y="3028950"/>
          <p14:tracePt t="12200" x="6718300" y="3035300"/>
          <p14:tracePt t="12216" x="6692900" y="3035300"/>
          <p14:tracePt t="12249" x="6686550" y="3035300"/>
          <p14:tracePt t="12363" x="6680200" y="3028950"/>
          <p14:tracePt t="32668" x="6686550" y="3028950"/>
          <p14:tracePt t="32676" x="6699250" y="3022600"/>
          <p14:tracePt t="32684" x="6699250" y="3016250"/>
          <p14:tracePt t="32692" x="6705600" y="3003550"/>
          <p14:tracePt t="32706" x="6705600" y="2997200"/>
          <p14:tracePt t="32723" x="6718300" y="2959100"/>
          <p14:tracePt t="32739" x="6737350" y="2844800"/>
          <p14:tracePt t="32757" x="6756400" y="2749550"/>
          <p14:tracePt t="32773" x="6781800" y="2609850"/>
          <p14:tracePt t="32790" x="6826250" y="2438400"/>
          <p14:tracePt t="32806" x="6883400" y="2139950"/>
          <p14:tracePt t="32823" x="6927850" y="1936750"/>
          <p14:tracePt t="32839" x="6985000" y="1790700"/>
          <p14:tracePt t="32856" x="7042150" y="1651000"/>
          <p14:tracePt t="32873" x="7086600" y="1530350"/>
          <p14:tracePt t="32890" x="7118350" y="1403350"/>
          <p14:tracePt t="32906" x="7150100" y="1320800"/>
          <p14:tracePt t="32923" x="7169150" y="1244600"/>
          <p14:tracePt t="32940" x="7169150" y="1206500"/>
          <p14:tracePt t="32956" x="7169150" y="1168400"/>
          <p14:tracePt t="32973" x="7169150" y="1149350"/>
          <p14:tracePt t="32989" x="7169150" y="1123950"/>
          <p14:tracePt t="33006" x="7181850" y="1085850"/>
          <p14:tracePt t="33023" x="7194550" y="1028700"/>
          <p14:tracePt t="33040" x="7200900" y="971550"/>
          <p14:tracePt t="33056" x="7219950" y="939800"/>
          <p14:tracePt t="33073" x="7239000" y="920750"/>
          <p14:tracePt t="33106" x="7239000" y="914400"/>
          <p14:tracePt t="33676" x="7245350" y="914400"/>
          <p14:tracePt t="33700" x="7251700" y="914400"/>
          <p14:tracePt t="33716" x="7264400" y="908050"/>
          <p14:tracePt t="33724" x="7270750" y="901700"/>
          <p14:tracePt t="33740" x="7277100" y="895350"/>
          <p14:tracePt t="33852" x="7264400" y="895350"/>
          <p14:tracePt t="33860" x="7232650" y="895350"/>
          <p14:tracePt t="33869" x="7194550" y="882650"/>
          <p14:tracePt t="33876" x="7162800" y="882650"/>
          <p14:tracePt t="33890" x="7143750" y="882650"/>
          <p14:tracePt t="33907" x="7105650" y="882650"/>
          <p14:tracePt t="33923" x="7080250" y="901700"/>
          <p14:tracePt t="33940" x="7067550" y="927100"/>
          <p14:tracePt t="33956" x="7048500" y="958850"/>
          <p14:tracePt t="33973" x="7048500" y="977900"/>
          <p14:tracePt t="33990" x="7048500" y="990600"/>
          <p14:tracePt t="34006" x="7048500" y="1016000"/>
          <p14:tracePt t="34023" x="7048500" y="1028700"/>
          <p14:tracePt t="34040" x="7048500" y="1035050"/>
          <p14:tracePt t="34056" x="7067550" y="1035050"/>
          <p14:tracePt t="34073" x="7092950" y="1035050"/>
          <p14:tracePt t="34090" x="7143750" y="1035050"/>
          <p14:tracePt t="34107" x="7188200" y="1035050"/>
          <p14:tracePt t="34123" x="7219950" y="1003300"/>
          <p14:tracePt t="34140" x="7226300" y="1003300"/>
          <p14:tracePt t="34186" x="7226300" y="996950"/>
          <p14:tracePt t="34194" x="7200900" y="996950"/>
          <p14:tracePt t="34206" x="7162800" y="996950"/>
          <p14:tracePt t="34223" x="7099300" y="996950"/>
          <p14:tracePt t="34239" x="7067550" y="1009650"/>
          <p14:tracePt t="34256" x="7048500" y="1022350"/>
          <p14:tracePt t="34684" x="7054850" y="1022350"/>
          <p14:tracePt t="34724" x="7054850" y="1016000"/>
          <p14:tracePt t="34740" x="7054850" y="1009650"/>
          <p14:tracePt t="34748" x="7054850" y="1003300"/>
          <p14:tracePt t="34796" x="7054850" y="990600"/>
          <p14:tracePt t="34804" x="7048500" y="990600"/>
          <p14:tracePt t="34812" x="7035800" y="990600"/>
          <p14:tracePt t="34823" x="7023100" y="990600"/>
          <p14:tracePt t="34840" x="6991350" y="990600"/>
          <p14:tracePt t="34857" x="6978650" y="990600"/>
          <p14:tracePt t="34873" x="6959600" y="990600"/>
          <p14:tracePt t="34890" x="6946900" y="990600"/>
          <p14:tracePt t="34907" x="6927850" y="996950"/>
          <p14:tracePt t="34923" x="6921500" y="1003300"/>
          <p14:tracePt t="34940" x="6915150" y="1022350"/>
          <p14:tracePt t="34956" x="6915150" y="1028700"/>
          <p14:tracePt t="34973" x="6915150" y="1047750"/>
          <p14:tracePt t="34990" x="6902450" y="1060450"/>
          <p14:tracePt t="35006" x="6902450" y="1073150"/>
          <p14:tracePt t="35024" x="6902450" y="1079500"/>
          <p14:tracePt t="35057" x="6902450" y="1085850"/>
          <p14:tracePt t="35073" x="6902450" y="1092200"/>
          <p14:tracePt t="35419" x="6902450" y="1098550"/>
          <p14:tracePt t="35427" x="6908800" y="1098550"/>
          <p14:tracePt t="35435" x="6915150" y="1098550"/>
          <p14:tracePt t="35443" x="6921500" y="1098550"/>
          <p14:tracePt t="35459" x="6940550" y="1098550"/>
          <p14:tracePt t="35473" x="6953250" y="1098550"/>
          <p14:tracePt t="35490" x="6972300" y="1085850"/>
          <p14:tracePt t="35507" x="7016750" y="1066800"/>
          <p14:tracePt t="35523" x="7042150" y="1054100"/>
          <p14:tracePt t="35540" x="7054850" y="1054100"/>
          <p14:tracePt t="35557" x="7067550" y="1047750"/>
          <p14:tracePt t="35573" x="7080250" y="1041400"/>
          <p14:tracePt t="35590" x="7086600" y="1028700"/>
          <p14:tracePt t="35623" x="7092950" y="1022350"/>
          <p14:tracePt t="35640" x="7099300" y="1022350"/>
          <p14:tracePt t="35657" x="7099300" y="1016000"/>
          <p14:tracePt t="35673" x="7099300" y="1003300"/>
          <p14:tracePt t="35675" x="7099300" y="996950"/>
          <p14:tracePt t="35690" x="7099300" y="990600"/>
          <p14:tracePt t="35707" x="7099300" y="965200"/>
          <p14:tracePt t="35723" x="7099300" y="946150"/>
          <p14:tracePt t="35740" x="7099300" y="939800"/>
          <p14:tracePt t="35757" x="7099300" y="933450"/>
          <p14:tracePt t="35964" x="7099300" y="939800"/>
          <p14:tracePt t="36100" x="7099300" y="946150"/>
          <p14:tracePt t="36140" x="7092950" y="965200"/>
          <p14:tracePt t="36148" x="7092950" y="1003300"/>
          <p14:tracePt t="36157" x="7092950" y="1022350"/>
          <p14:tracePt t="36174" x="7080250" y="1123950"/>
          <p14:tracePt t="36191" x="7067550" y="1212850"/>
          <p14:tracePt t="36207" x="7054850" y="1289050"/>
          <p14:tracePt t="36224" x="7054850" y="1352550"/>
          <p14:tracePt t="36241" x="7054850" y="1403350"/>
          <p14:tracePt t="36257" x="7054850" y="1422400"/>
          <p14:tracePt t="36274" x="7054850" y="1428750"/>
          <p14:tracePt t="36291" x="7054850" y="1435100"/>
          <p14:tracePt t="36307" x="7054850" y="1454150"/>
          <p14:tracePt t="36324" x="7054850" y="1460500"/>
          <p14:tracePt t="36340" x="7054850" y="1479550"/>
          <p14:tracePt t="36357" x="7054850" y="1485900"/>
          <p14:tracePt t="36373" x="7054850" y="1504950"/>
          <p14:tracePt t="36390" x="7010400" y="1536700"/>
          <p14:tracePt t="36407" x="6978650" y="1549400"/>
          <p14:tracePt t="36423" x="6953250" y="1587500"/>
          <p14:tracePt t="36440" x="6946900" y="1600200"/>
          <p14:tracePt t="36457" x="6946900" y="1619250"/>
          <p14:tracePt t="36473" x="6946900" y="1625600"/>
          <p14:tracePt t="36490" x="6946900" y="1638300"/>
          <p14:tracePt t="36531" x="6953250" y="1638300"/>
          <p14:tracePt t="36540" x="6959600" y="1638300"/>
          <p14:tracePt t="36557" x="6972300" y="1638300"/>
          <p14:tracePt t="36574" x="6997700" y="1638300"/>
          <p14:tracePt t="36590" x="7023100" y="1619250"/>
          <p14:tracePt t="36607" x="7042150" y="1606550"/>
          <p14:tracePt t="36624" x="7048500" y="1600200"/>
          <p14:tracePt t="36640" x="7067550" y="1587500"/>
          <p14:tracePt t="37740" x="7073900" y="1581150"/>
          <p14:tracePt t="37748" x="7080250" y="1581150"/>
          <p14:tracePt t="37764" x="7086600" y="1568450"/>
          <p14:tracePt t="37774" x="7086600" y="1562100"/>
          <p14:tracePt t="37791" x="7086600" y="1555750"/>
          <p14:tracePt t="37808" x="7092950" y="1530350"/>
          <p14:tracePt t="37824" x="7105650" y="1504950"/>
          <p14:tracePt t="37841" x="7105650" y="1485900"/>
          <p14:tracePt t="37858" x="7112000" y="1460500"/>
          <p14:tracePt t="37874" x="7112000" y="1441450"/>
          <p14:tracePt t="37891" x="7112000" y="1428750"/>
          <p14:tracePt t="37908" x="7112000" y="1422400"/>
          <p14:tracePt t="37924" x="7112000" y="1403350"/>
          <p14:tracePt t="37941" x="7112000" y="1397000"/>
          <p14:tracePt t="37958" x="7092950" y="1377950"/>
          <p14:tracePt t="37974" x="7042150" y="1358900"/>
          <p14:tracePt t="37991" x="7023100" y="1346200"/>
          <p14:tracePt t="38008" x="7004050" y="1346200"/>
          <p14:tracePt t="38024" x="6985000" y="1346200"/>
          <p14:tracePt t="38041" x="6972300" y="1346200"/>
          <p14:tracePt t="38058" x="6940550" y="1352550"/>
          <p14:tracePt t="38075" x="6927850" y="1371600"/>
          <p14:tracePt t="38091" x="6889750" y="1390650"/>
          <p14:tracePt t="38108" x="6870700" y="1416050"/>
          <p14:tracePt t="38124" x="6838950" y="1447800"/>
          <p14:tracePt t="38141" x="6794500" y="1492250"/>
          <p14:tracePt t="38158" x="6731000" y="1555750"/>
          <p14:tracePt t="38175" x="6667500" y="1606550"/>
          <p14:tracePt t="38191" x="6616700" y="1644650"/>
          <p14:tracePt t="38208" x="6597650" y="1676400"/>
          <p14:tracePt t="38224" x="6597650" y="1701800"/>
          <p14:tracePt t="38241" x="6597650" y="1720850"/>
          <p14:tracePt t="38258" x="6610350" y="1733550"/>
          <p14:tracePt t="38274" x="6629400" y="1733550"/>
          <p14:tracePt t="38291" x="6686550" y="1733550"/>
          <p14:tracePt t="38308" x="6731000" y="1720850"/>
          <p14:tracePt t="38325" x="6762750" y="1689100"/>
          <p14:tracePt t="38341" x="6769100" y="1676400"/>
          <p14:tracePt t="38358" x="6788150" y="1657350"/>
          <p14:tracePt t="38485" x="6788150" y="1651000"/>
          <p14:tracePt t="38580" x="6788150" y="1657350"/>
          <p14:tracePt t="38589" x="6788150" y="1689100"/>
          <p14:tracePt t="38597" x="6788150" y="1708150"/>
          <p14:tracePt t="38608" x="6788150" y="1733550"/>
          <p14:tracePt t="38625" x="6781800" y="1784350"/>
          <p14:tracePt t="38641" x="6781800" y="1828800"/>
          <p14:tracePt t="38658" x="6775450" y="1873250"/>
          <p14:tracePt t="38675" x="6762750" y="1911350"/>
          <p14:tracePt t="38691" x="6762750" y="1924050"/>
          <p14:tracePt t="38708" x="6762750" y="1930400"/>
          <p14:tracePt t="38725" x="6762750" y="1936750"/>
          <p14:tracePt t="39348" x="6756400" y="1936750"/>
          <p14:tracePt t="39371" x="6756400" y="1930400"/>
          <p14:tracePt t="39394" x="6756400" y="1924050"/>
          <p14:tracePt t="39418" x="6756400" y="1905000"/>
          <p14:tracePt t="41485" x="6718300" y="1924050"/>
          <p14:tracePt t="41528" x="6381750" y="2641600"/>
          <p14:tracePt t="41563" x="6127750" y="3200400"/>
          <p14:tracePt t="41595" x="6083300" y="3371850"/>
          <p14:tracePt t="41617" x="6076950" y="3384550"/>
          <p14:tracePt t="41629" x="6076950" y="3390900"/>
          <p14:tracePt t="41642" x="6064250" y="3397250"/>
          <p14:tracePt t="41658" x="5975350" y="3429000"/>
          <p14:tracePt t="41675" x="5873750" y="3429000"/>
          <p14:tracePt t="41692" x="5740400" y="3429000"/>
          <p14:tracePt t="41708" x="5613400" y="3429000"/>
          <p14:tracePt t="41725" x="5511800" y="3397250"/>
          <p14:tracePt t="41742" x="5410200" y="3397250"/>
          <p14:tracePt t="41758" x="5276850" y="3397250"/>
          <p14:tracePt t="41775" x="5124450" y="3397250"/>
          <p14:tracePt t="41792" x="4908550" y="3454400"/>
          <p14:tracePt t="41808" x="4718050" y="3568700"/>
          <p14:tracePt t="41825" x="4610100" y="3651250"/>
          <p14:tracePt t="41842" x="4572000" y="3708400"/>
          <p14:tracePt t="41858" x="4559300" y="3721100"/>
          <p14:tracePt t="41914" x="4559300" y="3727450"/>
          <p14:tracePt t="41946" x="4559300" y="3733800"/>
          <p14:tracePt t="41987" x="4552950" y="3733800"/>
          <p14:tracePt t="42002" x="4552950" y="3721100"/>
          <p14:tracePt t="42014" x="4552950" y="3702050"/>
          <p14:tracePt t="42026" x="4552950" y="3663950"/>
          <p14:tracePt t="42042" x="4552950" y="3651250"/>
          <p14:tracePt t="42058" x="4603750" y="3581400"/>
          <p14:tracePt t="42075" x="4800600" y="3549650"/>
          <p14:tracePt t="42092" x="5143500" y="3549650"/>
          <p14:tracePt t="42108" x="5645150" y="3549650"/>
          <p14:tracePt t="42125" x="6045200" y="3568700"/>
          <p14:tracePt t="42142" x="6381750" y="3625850"/>
          <p14:tracePt t="42158" x="6502400" y="3638550"/>
          <p14:tracePt t="42175" x="6527800" y="3651250"/>
          <p14:tracePt t="42348" x="6508750" y="3657600"/>
          <p14:tracePt t="42374" x="6375400" y="3695700"/>
          <p14:tracePt t="42394" x="6191250" y="3733800"/>
          <p14:tracePt t="42408" x="6159500" y="3733800"/>
          <p14:tracePt t="42425" x="6115050" y="3746500"/>
          <p14:tracePt t="42442" x="6102350" y="3746500"/>
          <p14:tracePt t="42475" x="6108700" y="3746500"/>
          <p14:tracePt t="42509" x="6324600" y="3746500"/>
          <p14:tracePt t="42526" x="6394450" y="3746500"/>
          <p14:tracePt t="42542" x="6400800" y="3746500"/>
          <p14:tracePt t="42708" x="6407150" y="3746500"/>
          <p14:tracePt t="42743" x="6578600" y="3746500"/>
          <p14:tracePt t="42764" x="6680200" y="3746500"/>
          <p14:tracePt t="42775" x="6705600" y="3746500"/>
          <p14:tracePt t="42792" x="6788150" y="3714750"/>
          <p14:tracePt t="42809" x="6870700" y="3575050"/>
          <p14:tracePt t="42825" x="7029450" y="3295650"/>
          <p14:tracePt t="42842" x="7118350" y="2527300"/>
          <p14:tracePt t="42865" x="7118350" y="1962150"/>
          <p14:tracePt t="42877" x="7194550" y="1327150"/>
          <p14:tracePt t="42892" x="7245350" y="1054100"/>
          <p14:tracePt t="42909" x="7270750" y="927100"/>
          <p14:tracePt t="42925" x="7296150" y="857250"/>
          <p14:tracePt t="42942" x="7296150" y="831850"/>
          <p14:tracePt t="42959" x="7296150" y="812800"/>
          <p14:tracePt t="43148" x="7296150" y="838200"/>
          <p14:tracePt t="43156" x="7296150" y="908050"/>
          <p14:tracePt t="43164" x="7296150" y="1009650"/>
          <p14:tracePt t="43176" x="7296150" y="1111250"/>
          <p14:tracePt t="43193" x="7296150" y="1358900"/>
          <p14:tracePt t="43209" x="7296150" y="1530350"/>
          <p14:tracePt t="43213" x="7296150" y="1555750"/>
          <p14:tracePt t="43226" x="7296150" y="1568450"/>
          <p14:tracePt t="43300" x="7296150" y="1555750"/>
          <p14:tracePt t="43308" x="7296150" y="1536700"/>
          <p14:tracePt t="43315" x="7289800" y="1524000"/>
          <p14:tracePt t="43326" x="7283450" y="1517650"/>
          <p14:tracePt t="43342" x="7283450" y="1504950"/>
          <p14:tracePt t="43420" x="7270750" y="1504950"/>
          <p14:tracePt t="43428" x="7258050" y="1517650"/>
          <p14:tracePt t="43436" x="7258050" y="1524000"/>
          <p14:tracePt t="43444" x="7258050" y="1530350"/>
          <p14:tracePt t="43459" x="7251700" y="1536700"/>
          <p14:tracePt t="43476" x="7245350" y="1536700"/>
          <p14:tracePt t="43493" x="7219950" y="1536700"/>
          <p14:tracePt t="43509" x="7175500" y="1536700"/>
          <p14:tracePt t="43526" x="7112000" y="1536700"/>
          <p14:tracePt t="43543" x="7029450" y="1530350"/>
          <p14:tracePt t="43559" x="6972300" y="1517650"/>
          <p14:tracePt t="43576" x="6946900" y="1517650"/>
          <p14:tracePt t="43740" x="6953250" y="1517650"/>
          <p14:tracePt t="43772" x="6965950" y="1517650"/>
          <p14:tracePt t="44132" x="6965950" y="1524000"/>
          <p14:tracePt t="44140" x="6959600" y="1524000"/>
          <p14:tracePt t="44156" x="6959600" y="1530350"/>
          <p14:tracePt t="44172" x="6953250" y="1536700"/>
          <p14:tracePt t="44308" x="6953250" y="1530350"/>
          <p14:tracePt t="44324" x="6953250" y="1524000"/>
          <p14:tracePt t="44340" x="6953250" y="1504950"/>
          <p14:tracePt t="44348" x="6959600" y="1504950"/>
          <p14:tracePt t="44364" x="6965950" y="1498600"/>
          <p14:tracePt t="44378" x="6972300" y="1492250"/>
          <p14:tracePt t="44393" x="6985000" y="1479550"/>
          <p14:tracePt t="44409" x="6997700" y="1466850"/>
          <p14:tracePt t="44426" x="7029450" y="1409700"/>
          <p14:tracePt t="44442" x="7029450" y="1384300"/>
          <p14:tracePt t="44459" x="7035800" y="1365250"/>
          <p14:tracePt t="44476" x="7035800" y="1339850"/>
          <p14:tracePt t="44493" x="7035800" y="1308100"/>
          <p14:tracePt t="44526" x="7042150" y="1301750"/>
          <p14:tracePt t="44572" x="7048500" y="1301750"/>
          <p14:tracePt t="44580" x="7054850" y="1301750"/>
          <p14:tracePt t="44595" x="7099300" y="1358900"/>
          <p14:tracePt t="44610" x="7112000" y="1409700"/>
          <p14:tracePt t="44626" x="7131050" y="1454150"/>
          <p14:tracePt t="44643" x="7143750" y="1473200"/>
          <p14:tracePt t="44660" x="7150100" y="1492250"/>
          <p14:tracePt t="44677" x="7156450" y="1492250"/>
          <p14:tracePt t="44693" x="7156450" y="1498600"/>
          <p14:tracePt t="44710" x="7175500" y="1498600"/>
          <p14:tracePt t="44726" x="7181850" y="1498600"/>
          <p14:tracePt t="44743" x="7207250" y="1498600"/>
          <p14:tracePt t="44760" x="7245350" y="1498600"/>
          <p14:tracePt t="44776" x="7296150" y="1498600"/>
          <p14:tracePt t="44793" x="7366000" y="1498600"/>
          <p14:tracePt t="44810" x="7435850" y="1492250"/>
          <p14:tracePt t="44826" x="7505700" y="1492250"/>
          <p14:tracePt t="44843" x="7588250" y="1492250"/>
          <p14:tracePt t="44860" x="7620000" y="1492250"/>
          <p14:tracePt t="44877" x="7658100" y="1492250"/>
          <p14:tracePt t="44894" x="7677150" y="1492250"/>
          <p14:tracePt t="44910" x="7696200" y="1498600"/>
          <p14:tracePt t="44927" x="7708900" y="1511300"/>
          <p14:tracePt t="44943" x="7708900" y="1517650"/>
          <p14:tracePt t="44960" x="7708900" y="1549400"/>
          <p14:tracePt t="44977" x="7708900" y="1587500"/>
          <p14:tracePt t="44993" x="7696200" y="1676400"/>
          <p14:tracePt t="45010" x="7632700" y="1816100"/>
          <p14:tracePt t="45047" x="7232650" y="2393950"/>
          <p14:tracePt t="45080" x="6921500" y="2743200"/>
          <p14:tracePt t="45101" x="6813550" y="2927350"/>
          <p14:tracePt t="45114" x="6781800" y="3028950"/>
          <p14:tracePt t="45126" x="6769100" y="3079750"/>
          <p14:tracePt t="45143" x="6769100" y="3168650"/>
          <p14:tracePt t="45159" x="6762750" y="3219450"/>
          <p14:tracePt t="45176" x="6762750" y="3270250"/>
          <p14:tracePt t="45193" x="6762750" y="3308350"/>
          <p14:tracePt t="45209" x="6762750" y="3346450"/>
          <p14:tracePt t="45210" x="6762750" y="3359150"/>
          <p14:tracePt t="45226" x="6762750" y="3371850"/>
          <p14:tracePt t="45243" x="6762750" y="3378200"/>
          <p14:tracePt t="45331" x="6750050" y="3390900"/>
          <p14:tracePt t="45346" x="6750050" y="3403600"/>
          <p14:tracePt t="45358" x="6750050" y="3416300"/>
          <p14:tracePt t="45371" x="6750050" y="3448050"/>
          <p14:tracePt t="45382" x="6750050" y="3460750"/>
          <p14:tracePt t="45395" x="6781800" y="3511550"/>
          <p14:tracePt t="45410" x="6788150" y="3524250"/>
          <p14:tracePt t="45426" x="6858000" y="3600450"/>
          <p14:tracePt t="45443" x="6877050" y="3625850"/>
          <p14:tracePt t="45459" x="6889750" y="3638550"/>
          <p14:tracePt t="45476" x="6902450" y="3638550"/>
          <p14:tracePt t="45509" x="6915150" y="3638550"/>
          <p14:tracePt t="45526" x="6934200" y="3638550"/>
          <p14:tracePt t="45543" x="6965950" y="3632200"/>
          <p14:tracePt t="45560" x="7016750" y="3613150"/>
          <p14:tracePt t="45576" x="7042150" y="3606800"/>
          <p14:tracePt t="45593" x="7061200" y="3606800"/>
          <p14:tracePt t="45610" x="7073900" y="3606800"/>
          <p14:tracePt t="45626" x="7092950" y="3606800"/>
          <p14:tracePt t="45643" x="7099300" y="3606800"/>
          <p14:tracePt t="45660" x="7105650" y="3606800"/>
          <p14:tracePt t="45676" x="7137400" y="3606800"/>
          <p14:tracePt t="45693" x="7143750" y="3606800"/>
          <p14:tracePt t="46284" x="7150100" y="3600450"/>
          <p14:tracePt t="46331" x="7143750" y="3568700"/>
          <p14:tracePt t="46365" x="7143750" y="3543300"/>
          <p14:tracePt t="46376" x="7137400" y="3543300"/>
          <p14:tracePt t="46393" x="7080250" y="3460750"/>
          <p14:tracePt t="46410" x="7010400" y="3409950"/>
          <p14:tracePt t="46708" x="7010400" y="3422650"/>
          <p14:tracePt t="46749" x="6997700" y="3530600"/>
          <p14:tracePt t="46770" x="6997700" y="3568700"/>
          <p14:tracePt t="46782" x="6991350" y="3594100"/>
          <p14:tracePt t="46794" x="6972300" y="3613150"/>
          <p14:tracePt t="46810" x="6959600" y="3644900"/>
          <p14:tracePt t="46826" x="6940550" y="3663950"/>
          <p14:tracePt t="46843" x="6927850" y="3670300"/>
          <p14:tracePt t="46860" x="6921500" y="3689350"/>
          <p14:tracePt t="46876" x="6921500" y="3708400"/>
          <p14:tracePt t="46893" x="6915150" y="3721100"/>
          <p14:tracePt t="46910" x="6915150" y="3733800"/>
          <p14:tracePt t="46927" x="6915150" y="3759200"/>
          <p14:tracePt t="46943" x="6915150" y="3771900"/>
          <p14:tracePt t="47740" x="6889750" y="3778250"/>
          <p14:tracePt t="47787" x="6883400" y="3778250"/>
          <p14:tracePt t="49611" x="6883400" y="3771900"/>
          <p14:tracePt t="49646" x="6591300" y="3771900"/>
          <p14:tracePt t="49666" x="6451600" y="3771900"/>
          <p14:tracePt t="49681" x="6388100" y="3771900"/>
          <p14:tracePt t="49694" x="6267450" y="3771900"/>
          <p14:tracePt t="49711" x="6146800" y="3771900"/>
          <p14:tracePt t="49727" x="6013450" y="3771900"/>
          <p14:tracePt t="49744" x="5778500" y="3771900"/>
          <p14:tracePt t="49761" x="5454650" y="3752850"/>
          <p14:tracePt t="49777" x="5105400" y="3695700"/>
          <p14:tracePt t="49794" x="4641850" y="3619500"/>
          <p14:tracePt t="49811" x="4387850" y="3505200"/>
          <p14:tracePt t="49827" x="4210050" y="3435350"/>
          <p14:tracePt t="49844" x="4114800" y="3378200"/>
          <p14:tracePt t="49861" x="4083050" y="3359150"/>
          <p14:tracePt t="49922" x="4076700" y="3359150"/>
          <p14:tracePt t="49935" x="4076700" y="3340100"/>
          <p14:tracePt t="49947" x="4076700" y="3314700"/>
          <p14:tracePt t="49961" x="4076700" y="3295650"/>
          <p14:tracePt t="49977" x="4083050" y="3251200"/>
          <p14:tracePt t="49994" x="4127500" y="3136900"/>
          <p14:tracePt t="50011" x="4171950" y="3067050"/>
          <p14:tracePt t="50028" x="4222750" y="2990850"/>
          <p14:tracePt t="50044" x="4318000" y="2895600"/>
          <p14:tracePt t="50061" x="4394200" y="2819400"/>
          <p14:tracePt t="50077" x="4508500" y="2717800"/>
          <p14:tracePt t="50094" x="4673600" y="2571750"/>
          <p14:tracePt t="50111" x="4933950" y="2400300"/>
          <p14:tracePt t="50127" x="5162550" y="2197100"/>
          <p14:tracePt t="50144" x="5346700" y="2044700"/>
          <p14:tracePt t="50161" x="5505450" y="1892300"/>
          <p14:tracePt t="50178" x="5607050" y="1784350"/>
          <p14:tracePt t="50194" x="5759450" y="1612900"/>
          <p14:tracePt t="50211" x="5822950" y="1549400"/>
          <p14:tracePt t="50227" x="5892800" y="1504950"/>
          <p14:tracePt t="50244" x="5975350" y="1441450"/>
          <p14:tracePt t="50261" x="6038850" y="1403350"/>
          <p14:tracePt t="50532" x="6057900" y="1384300"/>
          <p14:tracePt t="50540" x="6096000" y="1371600"/>
          <p14:tracePt t="50549" x="6127750" y="1371600"/>
          <p14:tracePt t="50562" x="6191250" y="1352550"/>
          <p14:tracePt t="50579" x="6299200" y="1320800"/>
          <p14:tracePt t="50595" x="6534150" y="1276350"/>
          <p14:tracePt t="50612" x="6699250" y="1231900"/>
          <p14:tracePt t="50629" x="6864350" y="1200150"/>
          <p14:tracePt t="50645" x="6991350" y="1174750"/>
          <p14:tracePt t="50662" x="7061200" y="1149350"/>
          <p14:tracePt t="50695" x="7067550" y="1143000"/>
          <p14:tracePt t="50733" x="7073900" y="1143000"/>
          <p14:tracePt t="50740" x="7086600" y="1136650"/>
          <p14:tracePt t="50748" x="7092950" y="1136650"/>
          <p14:tracePt t="50763" x="7105650" y="1123950"/>
          <p14:tracePt t="50778" x="7118350" y="1123950"/>
          <p14:tracePt t="50794" x="7169150" y="1111250"/>
          <p14:tracePt t="50811" x="7264400" y="1092200"/>
          <p14:tracePt t="50828" x="7385050" y="1079500"/>
          <p14:tracePt t="50844" x="7480300" y="1079500"/>
          <p14:tracePt t="50861" x="7512050" y="1079500"/>
          <p14:tracePt t="50894" x="7493000" y="1085850"/>
          <p14:tracePt t="50911" x="7391400" y="1244600"/>
          <p14:tracePt t="50928" x="7137400" y="1593850"/>
          <p14:tracePt t="50945" x="6769100" y="2190750"/>
          <p14:tracePt t="50975" x="5943600" y="3473450"/>
          <p14:tracePt t="51000" x="5454650" y="4108450"/>
          <p14:tracePt t="51033" x="5340350" y="4178300"/>
          <p14:tracePt t="51074" x="5334000" y="4178300"/>
          <p14:tracePt t="51085" x="5327650" y="4146550"/>
          <p14:tracePt t="51097" x="5327650" y="4076700"/>
          <p14:tracePt t="51111" x="5327650" y="3975100"/>
          <p14:tracePt t="51128" x="5327650" y="3911600"/>
          <p14:tracePt t="51145" x="5327650" y="3822700"/>
          <p14:tracePt t="51161" x="5314950" y="3771900"/>
          <p14:tracePt t="51178" x="5264150" y="3733800"/>
          <p14:tracePt t="51194" x="5187950" y="3721100"/>
          <p14:tracePt t="51211" x="5149850" y="3721100"/>
          <p14:tracePt t="51228" x="5137150" y="3721100"/>
          <p14:tracePt t="51325" x="5130800" y="3721100"/>
          <p14:tracePt t="51367" x="5105400" y="3638550"/>
          <p14:tracePt t="51388" x="5035550" y="3543300"/>
          <p14:tracePt t="51402" x="4991100" y="3498850"/>
          <p14:tracePt t="51415" x="4933950" y="3486150"/>
          <p14:tracePt t="51428" x="4813300" y="3429000"/>
          <p14:tracePt t="51445" x="4654550" y="3390900"/>
          <p14:tracePt t="51461" x="4521200" y="3359150"/>
          <p14:tracePt t="51478" x="4432300" y="3346450"/>
          <p14:tracePt t="51495" x="4400550" y="3346450"/>
          <p14:tracePt t="51511" x="4387850" y="3346450"/>
          <p14:tracePt t="51545" x="4381500" y="3346450"/>
          <p14:tracePt t="51561" x="4368800" y="3340100"/>
          <p14:tracePt t="51578" x="4362450" y="3321050"/>
          <p14:tracePt t="51595" x="4362450" y="3302000"/>
          <p14:tracePt t="51611" x="4362450" y="3289300"/>
          <p14:tracePt t="51628" x="4362450" y="3282950"/>
          <p14:tracePt t="51645" x="4362450" y="3270250"/>
          <p14:tracePt t="51661" x="4381500" y="3251200"/>
          <p14:tracePt t="51678" x="4400550" y="3244850"/>
          <p14:tracePt t="51695" x="4432300" y="3238500"/>
          <p14:tracePt t="51711" x="4495800" y="3238500"/>
          <p14:tracePt t="51728" x="4597400" y="3238500"/>
          <p14:tracePt t="51745" x="4686300" y="3238500"/>
          <p14:tracePt t="51761" x="4756150" y="3238500"/>
          <p14:tracePt t="51778" x="4800600" y="3232150"/>
          <p14:tracePt t="51795" x="4806950" y="3232150"/>
          <p14:tracePt t="51811" x="4819650" y="3232150"/>
          <p14:tracePt t="51828" x="4832350" y="3232150"/>
          <p14:tracePt t="51845" x="4864100" y="3225800"/>
          <p14:tracePt t="51861" x="4902200" y="3219450"/>
          <p14:tracePt t="51878" x="4953000" y="3219450"/>
          <p14:tracePt t="51895" x="4972050" y="3219450"/>
          <p14:tracePt t="51912" x="4997450" y="3219450"/>
          <p14:tracePt t="51928" x="5022850" y="3219450"/>
          <p14:tracePt t="51945" x="5054600" y="3219450"/>
          <p14:tracePt t="51961" x="5105400" y="3219450"/>
          <p14:tracePt t="51978" x="5219700" y="3219450"/>
          <p14:tracePt t="51995" x="5314950" y="3219450"/>
          <p14:tracePt t="52011" x="5410200" y="3206750"/>
          <p14:tracePt t="52028" x="5492750" y="3194050"/>
          <p14:tracePt t="52045" x="5568950" y="3194050"/>
          <p14:tracePt t="52061" x="5670550" y="3194050"/>
          <p14:tracePt t="52078" x="5797550" y="3194050"/>
          <p14:tracePt t="52095" x="5962650" y="3194050"/>
          <p14:tracePt t="52112" x="6172200" y="3194050"/>
          <p14:tracePt t="52128" x="6356350" y="3194050"/>
          <p14:tracePt t="52145" x="6515100" y="3194050"/>
          <p14:tracePt t="52162" x="6667500" y="3194050"/>
          <p14:tracePt t="52178" x="6870700" y="3194050"/>
          <p14:tracePt t="52195" x="7023100" y="3194050"/>
          <p14:tracePt t="52212" x="7188200" y="3194050"/>
          <p14:tracePt t="52228" x="7372350" y="3194050"/>
          <p14:tracePt t="52245" x="7600950" y="3194050"/>
          <p14:tracePt t="52261" x="7861300" y="3194050"/>
          <p14:tracePt t="52278" x="8121650" y="3194050"/>
          <p14:tracePt t="52295" x="8343900" y="3194050"/>
          <p14:tracePt t="52312" x="8591550" y="3194050"/>
          <p14:tracePt t="52328" x="8763000" y="3181350"/>
          <p14:tracePt t="52354" x="9036050" y="3149600"/>
          <p14:tracePt t="52368" x="9086850" y="3149600"/>
          <p14:tracePt t="52378" x="9156700" y="3143250"/>
          <p14:tracePt t="52395" x="9194800" y="3130550"/>
          <p14:tracePt t="52412" x="9213850" y="3117850"/>
          <p14:tracePt t="52429" x="9232900" y="3111500"/>
          <p14:tracePt t="52462" x="9258300" y="3098800"/>
          <p14:tracePt t="52479" x="9258300" y="3054350"/>
          <p14:tracePt t="52495" x="9258300" y="2952750"/>
          <p14:tracePt t="52512" x="9239250" y="2832100"/>
          <p14:tracePt t="52529" x="9163050" y="2711450"/>
          <p14:tracePt t="52545" x="9093200" y="2628900"/>
          <p14:tracePt t="52562" x="9036050" y="2590800"/>
          <p14:tracePt t="52579" x="8940800" y="2559050"/>
          <p14:tracePt t="52595" x="8877300" y="2559050"/>
          <p14:tracePt t="52612" x="8763000" y="2559050"/>
          <p14:tracePt t="52629" x="8566150" y="2571750"/>
          <p14:tracePt t="52653" x="7912100" y="2762250"/>
          <p14:tracePt t="52678" x="7054850" y="3003550"/>
          <p14:tracePt t="52710" x="6159500" y="3073400"/>
          <p14:tracePt t="52742" x="5740400" y="3073400"/>
          <p14:tracePt t="52767" x="5613400" y="3054350"/>
          <p14:tracePt t="52778" x="5600700" y="3048000"/>
          <p14:tracePt t="52795" x="5588000" y="3041650"/>
          <p14:tracePt t="52812" x="5562600" y="3022600"/>
          <p14:tracePt t="52828" x="5518150" y="2990850"/>
          <p14:tracePt t="52845" x="5454650" y="2927350"/>
          <p14:tracePt t="52862" x="5378450" y="2863850"/>
          <p14:tracePt t="52878" x="5289550" y="2768600"/>
          <p14:tracePt t="52895" x="5238750" y="2667000"/>
          <p14:tracePt t="52912" x="5219700" y="2571750"/>
          <p14:tracePt t="52928" x="5200650" y="2495550"/>
          <p14:tracePt t="52945" x="5181600" y="2451100"/>
          <p14:tracePt t="52962" x="5168900" y="2419350"/>
          <p14:tracePt t="52978" x="5162550" y="2406650"/>
          <p14:tracePt t="53060" x="5162550" y="2393950"/>
          <p14:tracePt t="53099" x="5181600" y="2355850"/>
          <p14:tracePt t="53116" x="5200650" y="2330450"/>
          <p14:tracePt t="53131" x="5207000" y="2324100"/>
          <p14:tracePt t="53145" x="5219700" y="2317750"/>
          <p14:tracePt t="53162" x="5226050" y="2305050"/>
          <p14:tracePt t="53178" x="5238750" y="2286000"/>
          <p14:tracePt t="53195" x="5245100" y="2279650"/>
          <p14:tracePt t="53301" x="5238750" y="2279650"/>
          <p14:tracePt t="53342" x="5226050" y="2279650"/>
          <p14:tracePt t="53362" x="5219700" y="2279650"/>
          <p14:tracePt t="53378" x="5207000" y="2279650"/>
          <p14:tracePt t="53395" x="5187950" y="2279650"/>
          <p14:tracePt t="53612" x="5187950" y="2273300"/>
          <p14:tracePt t="53647" x="5187950" y="2146300"/>
          <p14:tracePt t="53668" x="5200650" y="2082800"/>
          <p14:tracePt t="53679" x="5200650" y="2063750"/>
          <p14:tracePt t="53695" x="5200650" y="2019300"/>
          <p14:tracePt t="53712" x="5168900" y="1974850"/>
          <p14:tracePt t="53729" x="5099050" y="1936750"/>
          <p14:tracePt t="53730" x="5073650" y="1924050"/>
          <p14:tracePt t="53745" x="5054600" y="1924050"/>
          <p14:tracePt t="53762" x="4978400" y="1917700"/>
          <p14:tracePt t="53779" x="4940300" y="1917700"/>
          <p14:tracePt t="53795" x="4908550" y="1936750"/>
          <p14:tracePt t="53812" x="4870450" y="1981200"/>
          <p14:tracePt t="53829" x="4851400" y="2051050"/>
          <p14:tracePt t="53845" x="4819650" y="2127250"/>
          <p14:tracePt t="53862" x="4819650" y="2209800"/>
          <p14:tracePt t="53879" x="4857750" y="2330450"/>
          <p14:tracePt t="53895" x="4959350" y="2419350"/>
          <p14:tracePt t="53912" x="5111750" y="2463800"/>
          <p14:tracePt t="53929" x="5232400" y="2476500"/>
          <p14:tracePt t="53945" x="5302250" y="2476500"/>
          <p14:tracePt t="53962" x="5346700" y="2368550"/>
          <p14:tracePt t="53979" x="5359400" y="2254250"/>
          <p14:tracePt t="53995" x="5295900" y="2133600"/>
          <p14:tracePt t="54048" x="4914900" y="1885950"/>
          <p14:tracePt t="54069" x="4800600" y="1898650"/>
          <p14:tracePt t="54082" x="4749800" y="1930400"/>
          <p14:tracePt t="54095" x="4737100" y="1955800"/>
          <p14:tracePt t="54112" x="4686300" y="2044700"/>
          <p14:tracePt t="54129" x="4686300" y="2070100"/>
          <p14:tracePt t="54146" x="4737100" y="2108200"/>
          <p14:tracePt t="54162" x="4921250" y="2152650"/>
          <p14:tracePt t="54179" x="5137150" y="2165350"/>
          <p14:tracePt t="54195" x="5207000" y="2165350"/>
          <p14:tracePt t="54212" x="5213350" y="2165350"/>
          <p14:tracePt t="54229" x="5219700" y="2159000"/>
          <p14:tracePt t="54245" x="5162550" y="2108200"/>
          <p14:tracePt t="54298" x="4972050" y="2057400"/>
          <p14:tracePt t="54312" x="4965700" y="2070100"/>
          <p14:tracePt t="54329" x="4965700" y="2101850"/>
          <p14:tracePt t="54346" x="4965700" y="2235200"/>
          <p14:tracePt t="54362" x="4972050" y="2387600"/>
          <p14:tracePt t="54403" x="4984750" y="2901950"/>
          <p14:tracePt t="54416" x="4984750" y="3041650"/>
          <p14:tracePt t="54429" x="4984750" y="3289300"/>
          <p14:tracePt t="54445" x="4984750" y="3441700"/>
          <p14:tracePt t="54462" x="4984750" y="3467100"/>
          <p14:tracePt t="54523" x="4991100" y="3467100"/>
          <p14:tracePt t="54543" x="5003800" y="3429000"/>
          <p14:tracePt t="54554" x="5016500" y="3340100"/>
          <p14:tracePt t="54566" x="5016500" y="3308350"/>
          <p14:tracePt t="54579" x="5016500" y="3238500"/>
          <p14:tracePt t="54596" x="5016500" y="3219450"/>
          <p14:tracePt t="54612" x="5010150" y="3219450"/>
          <p14:tracePt t="54629" x="4997450" y="3219450"/>
          <p14:tracePt t="54646" x="4978400" y="3257550"/>
          <p14:tracePt t="54662" x="4978400" y="3282950"/>
          <p14:tracePt t="54679" x="4978400" y="3295650"/>
          <p14:tracePt t="54722" x="4978400" y="3282950"/>
          <p14:tracePt t="54735" x="4972050" y="3263900"/>
          <p14:tracePt t="54747" x="4972050" y="3194050"/>
          <p14:tracePt t="54762" x="4972050" y="3155950"/>
          <p14:tracePt t="54779" x="4965700" y="3130550"/>
          <p14:tracePt t="54796" x="4965700" y="3124200"/>
          <p14:tracePt t="54812" x="4946650" y="3117850"/>
          <p14:tracePt t="54829" x="4933950" y="3117850"/>
          <p14:tracePt t="54846" x="4921250" y="3117850"/>
          <p14:tracePt t="54862" x="4908550" y="3117850"/>
          <p14:tracePt t="54930" x="4902200" y="3117850"/>
          <p14:tracePt t="54951" x="4895850" y="3092450"/>
          <p14:tracePt t="55010" x="4895850" y="3079750"/>
          <p14:tracePt t="55034" x="4902200" y="3079750"/>
          <p14:tracePt t="55046" x="4914900" y="3079750"/>
          <p14:tracePt t="55062" x="4940300" y="3079750"/>
          <p14:tracePt t="55079" x="4997450" y="3079750"/>
          <p14:tracePt t="55096" x="5041900" y="3079750"/>
          <p14:tracePt t="55112" x="5086350" y="3079750"/>
          <p14:tracePt t="55129" x="5099050" y="3079750"/>
          <p14:tracePt t="55146" x="5111750" y="3079750"/>
          <p14:tracePt t="55170" x="5118100" y="3079750"/>
          <p14:tracePt t="55194" x="5118100" y="3073400"/>
          <p14:tracePt t="55206" x="5124450" y="3073400"/>
          <p14:tracePt t="55308" x="5130800" y="3067050"/>
          <p14:tracePt t="55359" x="5143500" y="3054350"/>
          <p14:tracePt t="55379" x="5156200" y="3048000"/>
          <p14:tracePt t="55396" x="5156200" y="3016250"/>
          <p14:tracePt t="55412" x="5156200" y="2990850"/>
          <p14:tracePt t="55429" x="5156200" y="2952750"/>
          <p14:tracePt t="55446" x="5156200" y="2933700"/>
          <p14:tracePt t="55555" x="5156200" y="2940050"/>
          <p14:tracePt t="55581" x="5156200" y="2984500"/>
          <p14:tracePt t="55597" x="5168900" y="3003550"/>
          <p14:tracePt t="55629" x="5168900" y="3009900"/>
          <p14:tracePt t="55756" x="5168900" y="2984500"/>
          <p14:tracePt t="55807" x="5105400" y="2813050"/>
          <p14:tracePt t="55828" x="5060950" y="2755900"/>
          <p14:tracePt t="55843" x="5041900" y="2711450"/>
          <p14:tracePt t="55855" x="5016500" y="2673350"/>
          <p14:tracePt t="55867" x="4978400" y="2616200"/>
          <p14:tracePt t="55879" x="4953000" y="2578100"/>
          <p14:tracePt t="55896" x="4933950" y="2520950"/>
          <p14:tracePt t="55913" x="4921250" y="2482850"/>
          <p14:tracePt t="55929" x="4914900" y="2470150"/>
          <p14:tracePt t="55970" x="4914900" y="2463800"/>
          <p14:tracePt t="55994" x="4914900" y="2451100"/>
          <p14:tracePt t="56008" x="4914900" y="2444750"/>
          <p14:tracePt t="56021" x="4914900" y="2438400"/>
          <p14:tracePt t="56123" x="4914900" y="2451100"/>
          <p14:tracePt t="56136" x="4914900" y="2476500"/>
          <p14:tracePt t="56150" x="4914900" y="2565400"/>
          <p14:tracePt t="56163" x="4914900" y="2660650"/>
          <p14:tracePt t="56180" x="4914900" y="2774950"/>
          <p14:tracePt t="56196" x="4933950" y="2832100"/>
          <p14:tracePt t="56230" x="4933950" y="2838450"/>
          <p14:tracePt t="56282" x="4933950" y="2806700"/>
          <p14:tracePt t="56297" x="4933950" y="2755900"/>
          <p14:tracePt t="56313" x="4933950" y="2698750"/>
          <p14:tracePt t="56330" x="4933950" y="2660650"/>
          <p14:tracePt t="56346" x="4927600" y="2616200"/>
          <p14:tracePt t="56363" x="4927600" y="2597150"/>
          <p14:tracePt t="56379" x="4927600" y="2578100"/>
          <p14:tracePt t="56396" x="4927600" y="2571750"/>
          <p14:tracePt t="56499" x="4927600" y="2565400"/>
          <p14:tracePt t="56532" x="5067300" y="2654300"/>
          <p14:tracePt t="56555" x="5226050" y="2787650"/>
          <p14:tracePt t="56569" x="5264150" y="2825750"/>
          <p14:tracePt t="56580" x="5359400" y="2889250"/>
          <p14:tracePt t="56596" x="5435600" y="2940050"/>
          <p14:tracePt t="56613" x="5473700" y="2965450"/>
          <p14:tracePt t="56629" x="5505450" y="2978150"/>
          <p14:tracePt t="56646" x="5530850" y="2984500"/>
          <p14:tracePt t="56663" x="5549900" y="2984500"/>
          <p14:tracePt t="56680" x="5568950" y="2990850"/>
          <p14:tracePt t="56696" x="5588000" y="2990850"/>
          <p14:tracePt t="56713" x="5651500" y="3003550"/>
          <p14:tracePt t="56730" x="5753100" y="3048000"/>
          <p14:tracePt t="56731" x="5822950" y="3060700"/>
          <p14:tracePt t="56746" x="6051550" y="3124200"/>
          <p14:tracePt t="56763" x="6210300" y="3168650"/>
          <p14:tracePt t="56780" x="6356350" y="3213100"/>
          <p14:tracePt t="56796" x="6388100" y="3213100"/>
          <p14:tracePt t="56860" x="6394450" y="3213100"/>
          <p14:tracePt t="56901" x="6261100" y="3136900"/>
          <p14:tracePt t="56921" x="6261100" y="3130550"/>
          <p14:tracePt t="57332" x="6267450" y="3130550"/>
          <p14:tracePt t="57370" x="6419850" y="3175000"/>
          <p14:tracePt t="57391" x="6477000" y="3175000"/>
          <p14:tracePt t="57404" x="6502400" y="3175000"/>
          <p14:tracePt t="57416" x="6508750" y="3175000"/>
          <p14:tracePt t="57446" x="6515100" y="3175000"/>
          <p14:tracePt t="57463" x="6515100" y="3162300"/>
          <p14:tracePt t="57524" x="6527800" y="3162300"/>
          <p14:tracePt t="57565" x="6623050" y="3168650"/>
          <p14:tracePt t="57589" x="6642100" y="3175000"/>
          <p14:tracePt t="57765" x="6648450" y="3175000"/>
          <p14:tracePt t="58020" x="6635750" y="3175000"/>
          <p14:tracePt t="58057" x="6178550" y="3016250"/>
          <p14:tracePt t="58079" x="5727700" y="2762250"/>
          <p14:tracePt t="58101" x="5530850" y="2641600"/>
          <p14:tracePt t="58114" x="5505450" y="2597150"/>
          <p14:tracePt t="58130" x="5505450" y="2590800"/>
          <p14:tracePt t="58147" x="5505450" y="2571750"/>
          <p14:tracePt t="58163" x="5505450" y="2565400"/>
          <p14:tracePt t="58180" x="5511800" y="2546350"/>
          <p14:tracePt t="58234" x="5511800" y="2540000"/>
          <p14:tracePt t="58250" x="5511800" y="2533650"/>
          <p14:tracePt t="58262" x="5511800" y="2520950"/>
          <p14:tracePt t="58274" x="5511800" y="2495550"/>
          <p14:tracePt t="58286" x="5511800" y="2482850"/>
          <p14:tracePt t="58297" x="5492750" y="2470150"/>
          <p14:tracePt t="58313" x="5480050" y="2457450"/>
          <p14:tracePt t="58330" x="5467350" y="2457450"/>
          <p14:tracePt t="58347" x="5461000" y="2444750"/>
          <p14:tracePt t="58363" x="5429250" y="2438400"/>
          <p14:tracePt t="58380" x="5378450" y="2413000"/>
          <p14:tracePt t="58397" x="5321300" y="2381250"/>
          <p14:tracePt t="58413" x="5238750" y="2330450"/>
          <p14:tracePt t="58430" x="5143500" y="2247900"/>
          <p14:tracePt t="58447" x="5099050" y="2203450"/>
          <p14:tracePt t="58463" x="5080000" y="2171700"/>
          <p14:tracePt t="58480" x="5073650" y="2159000"/>
          <p14:tracePt t="58497" x="5073650" y="2152650"/>
          <p14:tracePt t="58604" x="5067300" y="2146300"/>
          <p14:tracePt t="59012" x="5099050" y="2178050"/>
          <p14:tracePt t="59047" x="5549900" y="2501900"/>
          <p14:tracePt t="59078" x="5918200" y="2736850"/>
          <p14:tracePt t="59100" x="6051550" y="2813050"/>
          <p14:tracePt t="59114" x="6096000" y="2832100"/>
          <p14:tracePt t="59130" x="6216650" y="2889250"/>
          <p14:tracePt t="59147" x="6305550" y="2901950"/>
          <p14:tracePt t="59164" x="6426200" y="2927350"/>
          <p14:tracePt t="59180" x="6546850" y="2940050"/>
          <p14:tracePt t="59197" x="6648450" y="2952750"/>
          <p14:tracePt t="59225" x="6788150" y="2997200"/>
          <p14:tracePt t="59226" x="6807200" y="2997200"/>
          <p14:tracePt t="59247" x="6845300" y="3003550"/>
          <p14:tracePt t="59264" x="6858000" y="3009900"/>
          <p14:tracePt t="59280" x="6870700" y="3009900"/>
          <p14:tracePt t="59297" x="6889750" y="3022600"/>
          <p14:tracePt t="59314" x="6953250" y="3054350"/>
          <p14:tracePt t="59330" x="7118350" y="3117850"/>
          <p14:tracePt t="59347" x="7245350" y="3162300"/>
          <p14:tracePt t="59364" x="7366000" y="3187700"/>
          <p14:tracePt t="59380" x="7435850" y="3213100"/>
          <p14:tracePt t="59397" x="7467600" y="3219450"/>
          <p14:tracePt t="59420" x="7473950" y="3219450"/>
          <p14:tracePt t="59492" x="7480300" y="3219450"/>
          <p14:tracePt t="59804" x="7423150" y="3219450"/>
          <p14:tracePt t="59855" x="6578600" y="2946400"/>
          <p14:tracePt t="59890" x="6057900" y="2787650"/>
          <p14:tracePt t="59912" x="6032500" y="2781300"/>
          <p14:tracePt t="59924" x="6026150" y="2774950"/>
          <p14:tracePt t="59947" x="6000750" y="2755900"/>
          <p14:tracePt t="59964" x="5930900" y="2711450"/>
          <p14:tracePt t="59981" x="5842000" y="2673350"/>
          <p14:tracePt t="59997" x="5670550" y="2590800"/>
          <p14:tracePt t="60014" x="5448300" y="2508250"/>
          <p14:tracePt t="60031" x="5308600" y="2463800"/>
          <p14:tracePt t="60047" x="5219700" y="2438400"/>
          <p14:tracePt t="60064" x="5194300" y="2432050"/>
          <p14:tracePt t="60081" x="5156200" y="2432050"/>
          <p14:tracePt t="60097" x="5118100" y="2432050"/>
          <p14:tracePt t="60114" x="5016500" y="2419350"/>
          <p14:tracePt t="60131" x="4946650" y="2419350"/>
          <p14:tracePt t="60147" x="4908550" y="2419350"/>
          <p14:tracePt t="60164" x="4876800" y="2425700"/>
          <p14:tracePt t="60181" x="4857750" y="2438400"/>
          <p14:tracePt t="60197" x="4832350" y="2476500"/>
          <p14:tracePt t="60214" x="4806950" y="2508250"/>
          <p14:tracePt t="60231" x="4787900" y="2540000"/>
          <p14:tracePt t="60247" x="4775200" y="2565400"/>
          <p14:tracePt t="60264" x="4775200" y="2590800"/>
          <p14:tracePt t="60281" x="4775200" y="2641600"/>
          <p14:tracePt t="60297" x="4794250" y="2647950"/>
          <p14:tracePt t="60314" x="4800600" y="2654300"/>
          <p14:tracePt t="60780" x="4838700" y="2654300"/>
          <p14:tracePt t="60823" x="5461000" y="2705100"/>
          <p14:tracePt t="60840" x="5873750" y="2705100"/>
          <p14:tracePt t="60853" x="6356350" y="2705100"/>
          <p14:tracePt t="60865" x="6597650" y="2705100"/>
          <p14:tracePt t="60881" x="7016750" y="2705100"/>
          <p14:tracePt t="60898" x="7277100" y="2705100"/>
          <p14:tracePt t="60914" x="7493000" y="2717800"/>
          <p14:tracePt t="60931" x="7569200" y="2730500"/>
          <p14:tracePt t="60947" x="7626350" y="2755900"/>
          <p14:tracePt t="60964" x="7664450" y="2762250"/>
          <p14:tracePt t="60981" x="7734300" y="2787650"/>
          <p14:tracePt t="60997" x="7791450" y="2800350"/>
          <p14:tracePt t="61014" x="7874000" y="2825750"/>
          <p14:tracePt t="61031" x="7937500" y="2844800"/>
          <p14:tracePt t="61048" x="7969250" y="2876550"/>
          <p14:tracePt t="61064" x="7994650" y="2901950"/>
          <p14:tracePt t="61081" x="8013700" y="2933700"/>
          <p14:tracePt t="61098" x="8013700" y="2946400"/>
          <p14:tracePt t="61114" x="8013700" y="2990850"/>
          <p14:tracePt t="61131" x="8013700" y="3028950"/>
          <p14:tracePt t="61148" x="8013700" y="3060700"/>
          <p14:tracePt t="61164" x="8013700" y="3098800"/>
          <p14:tracePt t="61181" x="8020050" y="3111500"/>
          <p14:tracePt t="61250" x="8026400" y="3111500"/>
          <p14:tracePt t="61266" x="8032750" y="3105150"/>
          <p14:tracePt t="61509" x="8020050" y="3105150"/>
          <p14:tracePt t="61547" x="7651750" y="3206750"/>
          <p14:tracePt t="61570" x="7086600" y="3352800"/>
          <p14:tracePt t="61605" x="6330950" y="3435350"/>
          <p14:tracePt t="61631" x="5937250" y="3435350"/>
          <p14:tracePt t="61648" x="5778500" y="3435350"/>
          <p14:tracePt t="61664" x="5613400" y="3403600"/>
          <p14:tracePt t="61681" x="5467350" y="3346450"/>
          <p14:tracePt t="61698" x="5289550" y="3276600"/>
          <p14:tracePt t="61714" x="5232400" y="3238500"/>
          <p14:tracePt t="61731" x="5194300" y="3213100"/>
          <p14:tracePt t="61748" x="5187950" y="3206750"/>
          <p14:tracePt t="61781" x="5187950" y="3181350"/>
          <p14:tracePt t="61798" x="5181600" y="3149600"/>
          <p14:tracePt t="61814" x="5156200" y="3092450"/>
          <p14:tracePt t="61831" x="5124450" y="3048000"/>
          <p14:tracePt t="61848" x="5099050" y="3016250"/>
          <p14:tracePt t="61881" x="5092700" y="3009900"/>
          <p14:tracePt t="61947" x="5086350" y="3009900"/>
          <p14:tracePt t="61978" x="5073650" y="3035300"/>
          <p14:tracePt t="61993" x="5073650" y="3054350"/>
          <p14:tracePt t="62020" x="5073650" y="3060700"/>
          <p14:tracePt t="62033" x="5073650" y="3067050"/>
          <p14:tracePt t="62048" x="5054600" y="3086100"/>
          <p14:tracePt t="62064" x="5048250" y="3098800"/>
          <p14:tracePt t="62081" x="5035550" y="3098800"/>
          <p14:tracePt t="62098" x="5022850" y="3098800"/>
          <p14:tracePt t="62115" x="5010150" y="3098800"/>
          <p14:tracePt t="62131" x="5003800" y="3098800"/>
          <p14:tracePt t="62276" x="4997450" y="3098800"/>
          <p14:tracePt t="62316" x="4991100" y="3098800"/>
          <p14:tracePt t="62940" x="5010150" y="3098800"/>
          <p14:tracePt t="62976" x="5213350" y="3098800"/>
          <p14:tracePt t="62998" x="5416550" y="3098800"/>
          <p14:tracePt t="63015" x="5556250" y="3098800"/>
          <p14:tracePt t="63032" x="5651500" y="3098800"/>
          <p14:tracePt t="63048" x="5670550" y="3098800"/>
          <p14:tracePt t="63065" x="5676900" y="3098800"/>
          <p14:tracePt t="63156" x="5683250" y="3098800"/>
          <p14:tracePt t="63193" x="5702300" y="3098800"/>
          <p14:tracePt t="63215" x="5715000" y="3092450"/>
          <p14:tracePt t="63258" x="5721350" y="3086100"/>
          <p14:tracePt t="63274" x="5727700" y="3086100"/>
          <p14:tracePt t="63290" x="5734050" y="3086100"/>
          <p14:tracePt t="63330" x="5740400" y="3086100"/>
          <p14:tracePt t="63378" x="5753100" y="3086100"/>
          <p14:tracePt t="65116" x="5753100" y="3092450"/>
          <p14:tracePt t="65159" x="5753100" y="3098800"/>
          <p14:tracePt t="65179" x="5753100" y="3111500"/>
          <p14:tracePt t="65194" x="5753100" y="3117850"/>
          <p14:tracePt t="66378" x="5740400" y="3130550"/>
          <p14:tracePt t="66395" x="5638800" y="3130550"/>
          <p14:tracePt t="66407" x="5575300" y="3130550"/>
          <p14:tracePt t="66419" x="5410200" y="3130550"/>
          <p14:tracePt t="66433" x="5314950" y="3130550"/>
          <p14:tracePt t="66449" x="5149850" y="3130550"/>
          <p14:tracePt t="66466" x="4946650" y="3130550"/>
          <p14:tracePt t="66483" x="4876800" y="3130550"/>
          <p14:tracePt t="66499" x="4870450" y="3124200"/>
          <p14:tracePt t="66884" x="4864100" y="3136900"/>
          <p14:tracePt t="66922" x="4845050" y="3263900"/>
          <p14:tracePt t="66934" x="4845050" y="3314700"/>
          <p14:tracePt t="66949" x="4832350" y="3422650"/>
          <p14:tracePt t="66966" x="4832350" y="3505200"/>
          <p14:tracePt t="66983" x="4832350" y="3543300"/>
          <p14:tracePt t="66999" x="4832350" y="3575050"/>
          <p14:tracePt t="67016" x="4832350" y="3657600"/>
          <p14:tracePt t="67033" x="4857750" y="3727450"/>
          <p14:tracePt t="67049" x="4870450" y="3797300"/>
          <p14:tracePt t="67066" x="4883150" y="3905250"/>
          <p14:tracePt t="67083" x="4883150" y="3962400"/>
          <p14:tracePt t="67099" x="4889500" y="3981450"/>
          <p14:tracePt t="67116" x="4895850" y="3994150"/>
          <p14:tracePt t="67133" x="4895850" y="4006850"/>
          <p14:tracePt t="67150" x="4895850" y="4025900"/>
          <p14:tracePt t="67356" x="4895850" y="4032250"/>
          <p14:tracePt t="67389" x="4895850" y="4038600"/>
          <p14:tracePt t="67427" x="4895850" y="4051300"/>
          <p14:tracePt t="67564" x="4908550" y="4051300"/>
          <p14:tracePt t="67605" x="4978400" y="4051300"/>
          <p14:tracePt t="67628" x="5003800" y="4051300"/>
          <p14:tracePt t="67652" x="5010150" y="4051300"/>
          <p14:tracePt t="67690" x="5029200" y="4070350"/>
          <p14:tracePt t="67702" x="5029200" y="4076700"/>
          <p14:tracePt t="67716" x="5035550" y="4102100"/>
          <p14:tracePt t="67733" x="5035550" y="4121150"/>
          <p14:tracePt t="67750" x="5048250" y="4140200"/>
          <p14:tracePt t="67766" x="5048250" y="4152900"/>
          <p14:tracePt t="67800" x="5048250" y="4159250"/>
          <p14:tracePt t="68012" x="5048250" y="4178300"/>
          <p14:tracePt t="68052" x="5048250" y="4260850"/>
          <p14:tracePt t="68155" x="5054600" y="4260850"/>
          <p14:tracePt t="68181" x="5073650" y="4254500"/>
          <p14:tracePt t="68203" x="5080000" y="4254500"/>
          <p14:tracePt t="68708" x="5080000" y="4248150"/>
          <p14:tracePt t="68745" x="5080000" y="3905250"/>
          <p14:tracePt t="68748" x="5080000" y="3803650"/>
          <p14:tracePt t="68769" x="5080000" y="3492500"/>
          <p14:tracePt t="68784" x="5080000" y="3340100"/>
          <p14:tracePt t="68800" x="5073650" y="3263900"/>
          <p14:tracePt t="68817" x="5060950" y="3213100"/>
          <p14:tracePt t="68833" x="5060950" y="3200400"/>
          <p14:tracePt t="68940" x="5054600" y="3200400"/>
          <p14:tracePt t="69837" x="5060950" y="3200400"/>
          <p14:tracePt t="69875" x="5353050" y="3124200"/>
          <p14:tracePt t="69897" x="5600700" y="3086100"/>
          <p14:tracePt t="69912" x="5911850" y="3048000"/>
          <p14:tracePt t="69923" x="6121400" y="3048000"/>
          <p14:tracePt t="69935" x="6191250" y="3048000"/>
          <p14:tracePt t="69950" x="6292850" y="3048000"/>
          <p14:tracePt t="69967" x="6330950" y="3048000"/>
          <p14:tracePt t="69984" x="6337300" y="3048000"/>
          <p14:tracePt t="70000" x="6350000" y="3048000"/>
          <p14:tracePt t="70034" x="6356350" y="3048000"/>
          <p14:tracePt t="70050" x="6369050" y="3048000"/>
          <p14:tracePt t="70067" x="6381750" y="3054350"/>
          <p14:tracePt t="70084" x="6388100" y="3079750"/>
          <p14:tracePt t="70100" x="6394450" y="3086100"/>
          <p14:tracePt t="70117" x="6400800" y="3098800"/>
          <p14:tracePt t="70134" x="6407150" y="3117850"/>
          <p14:tracePt t="70150" x="6407150" y="3124200"/>
          <p14:tracePt t="70167" x="6413500" y="3136900"/>
          <p14:tracePt t="70476" x="6413500" y="3149600"/>
          <p14:tracePt t="70515" x="6286500" y="3467100"/>
          <p14:tracePt t="70540" x="6191250" y="3810000"/>
          <p14:tracePt t="70565" x="6140450" y="4108450"/>
          <p14:tracePt t="70580" x="6115050" y="4197350"/>
          <p14:tracePt t="70626" x="6108700" y="4203700"/>
          <p14:tracePt t="70638" x="6096000" y="4210050"/>
          <p14:tracePt t="70650" x="6070600" y="4210050"/>
          <p14:tracePt t="70667" x="6032500" y="4210050"/>
          <p14:tracePt t="70684" x="5975350" y="4229100"/>
          <p14:tracePt t="70700" x="5943600" y="4229100"/>
          <p14:tracePt t="70717" x="5892800" y="4241800"/>
          <p14:tracePt t="70734" x="5829300" y="4254500"/>
          <p14:tracePt t="70750" x="5784850" y="4254500"/>
          <p14:tracePt t="70767" x="5772150" y="4260850"/>
          <p14:tracePt t="70784" x="5759450" y="4273550"/>
          <p14:tracePt t="71604" x="5753100" y="4273550"/>
          <p14:tracePt t="71646" x="5727700" y="4279900"/>
          <p14:tracePt t="71666" x="5721350" y="4279900"/>
          <p14:tracePt t="71680" x="5715000" y="4286250"/>
          <p14:tracePt t="71691" x="5708650" y="4286250"/>
          <p14:tracePt t="71718" x="5695950" y="4286250"/>
          <p14:tracePt t="71940" x="5702300" y="4292600"/>
          <p14:tracePt t="71966" x="5727700" y="4292600"/>
          <p14:tracePt t="71982" x="5746750" y="4292600"/>
          <p14:tracePt t="71994" x="5772150" y="4292600"/>
          <p14:tracePt t="72005" x="5784850" y="4292600"/>
          <p14:tracePt t="72018" x="5797550" y="4292600"/>
          <p14:tracePt t="72034" x="5822950" y="4292600"/>
          <p14:tracePt t="72051" x="5842000" y="4292600"/>
          <p14:tracePt t="72068" x="5848350" y="4292600"/>
          <p14:tracePt t="72084" x="5854700" y="4292600"/>
          <p14:tracePt t="72101" x="5861050" y="4286250"/>
          <p14:tracePt t="72138" x="5873750" y="4286250"/>
          <p14:tracePt t="72170" x="5880100" y="4286250"/>
          <p14:tracePt t="72227" x="5886450" y="4286250"/>
          <p14:tracePt t="72275" x="5892800" y="4286250"/>
          <p14:tracePt t="72292" x="5905500" y="4273550"/>
          <p14:tracePt t="72318" x="5911850" y="4267200"/>
          <p14:tracePt t="72334" x="5918200" y="4267200"/>
          <p14:tracePt t="72351" x="5924550" y="4260850"/>
          <p14:tracePt t="72368" x="5930900" y="4254500"/>
          <p14:tracePt t="72384" x="5937250" y="4248150"/>
          <p14:tracePt t="72401" x="5937250" y="4241800"/>
          <p14:tracePt t="72418" x="5943600" y="4235450"/>
          <p14:tracePt t="72972" x="5956300" y="4222750"/>
          <p14:tracePt t="73012" x="6146800" y="3937000"/>
          <p14:tracePt t="73027" x="6324600" y="3663950"/>
          <p14:tracePt t="73041" x="6419850" y="3524250"/>
          <p14:tracePt t="73053" x="6572250" y="3333750"/>
          <p14:tracePt t="73068" x="6661150" y="3187700"/>
          <p14:tracePt t="73085" x="6711950" y="3098800"/>
          <p14:tracePt t="73101" x="6737350" y="3041650"/>
          <p14:tracePt t="73118" x="6743700" y="3009900"/>
          <p14:tracePt t="73135" x="6750050" y="3009900"/>
          <p14:tracePt t="73151" x="6756400" y="3003550"/>
          <p14:tracePt t="73168" x="6762750" y="2997200"/>
          <p14:tracePt t="73201" x="6762750" y="2990850"/>
          <p14:tracePt t="73218" x="6762750" y="2984500"/>
          <p14:tracePt t="73235" x="6769100" y="2984500"/>
          <p14:tracePt t="73266" x="6807200" y="3003550"/>
          <p14:tracePt t="73314" x="6807200" y="3009900"/>
          <p14:tracePt t="73338" x="6807200" y="3028950"/>
          <p14:tracePt t="73351" x="6807200" y="3048000"/>
          <p14:tracePt t="73363" x="6807200" y="3073400"/>
          <p14:tracePt t="73375" x="6807200" y="3092450"/>
          <p14:tracePt t="73387" x="6788150" y="3124200"/>
          <p14:tracePt t="73401" x="6775450" y="3143250"/>
          <p14:tracePt t="73418" x="6756400" y="3168650"/>
          <p14:tracePt t="73435" x="6750050" y="3181350"/>
          <p14:tracePt t="73451" x="6737350" y="3187700"/>
          <p14:tracePt t="73580" x="6737350" y="3181350"/>
          <p14:tracePt t="73613" x="6731000" y="3175000"/>
          <p14:tracePt t="73738" x="6731000" y="3168650"/>
          <p14:tracePt t="73757" x="6731000" y="3162300"/>
          <p14:tracePt t="73810" x="6718300" y="3130550"/>
          <p14:tracePt t="73850" x="6718300" y="3124200"/>
          <p14:tracePt t="74442" x="6711950" y="3124200"/>
          <p14:tracePt t="74458" x="6711950" y="3130550"/>
          <p14:tracePt t="74474" x="6705600" y="3136900"/>
          <p14:tracePt t="74506" x="6699250" y="3143250"/>
          <p14:tracePt t="75060" x="6699250" y="3149600"/>
          <p14:tracePt t="75099" x="6946900" y="3175000"/>
          <p14:tracePt t="75119" x="7073900" y="3175000"/>
          <p14:tracePt t="75136" x="7232650" y="3155950"/>
          <p14:tracePt t="75152" x="7353300" y="3124200"/>
          <p14:tracePt t="75169" x="7473950" y="3111500"/>
          <p14:tracePt t="75185" x="7581900" y="3098800"/>
          <p14:tracePt t="75202" x="7715250" y="3086100"/>
          <p14:tracePt t="75219" x="7804150" y="3073400"/>
          <p14:tracePt t="75235" x="7886700" y="3073400"/>
          <p14:tracePt t="75252" x="7994650" y="3073400"/>
          <p14:tracePt t="75269" x="8108950" y="3079750"/>
          <p14:tracePt t="75285" x="8248650" y="3124200"/>
          <p14:tracePt t="75302" x="8394700" y="3149600"/>
          <p14:tracePt t="75319" x="8540750" y="3194050"/>
          <p14:tracePt t="75335" x="8686800" y="3219450"/>
          <p14:tracePt t="75352" x="8801100" y="3263900"/>
          <p14:tracePt t="75369" x="8813800" y="3263900"/>
          <p14:tracePt t="75435" x="8801100" y="3263900"/>
          <p14:tracePt t="75443" x="8769350" y="3263900"/>
          <p14:tracePt t="75452" x="8731250" y="3263900"/>
          <p14:tracePt t="75469" x="8648700" y="3263900"/>
          <p14:tracePt t="75496" x="8616950" y="3263900"/>
          <p14:tracePt t="75563" x="8610600" y="3263900"/>
          <p14:tracePt t="75589" x="8585200" y="3263900"/>
          <p14:tracePt t="75607" x="8547100" y="3263900"/>
          <p14:tracePt t="75624" x="8509000" y="3263900"/>
          <p14:tracePt t="75636" x="8483600" y="3263900"/>
          <p14:tracePt t="75652" x="8470900" y="3263900"/>
          <p14:tracePt t="75669" x="8464550" y="3263900"/>
          <p14:tracePt t="75740" x="8464550" y="3257550"/>
          <p14:tracePt t="75778" x="8464550" y="3251200"/>
          <p14:tracePt t="75810" x="8458200" y="3238500"/>
          <p14:tracePt t="75824" x="8451850" y="3225800"/>
          <p14:tracePt t="75836" x="8413750" y="3213100"/>
          <p14:tracePt t="75852" x="8318500" y="3194050"/>
          <p14:tracePt t="75869" x="8083550" y="3155950"/>
          <p14:tracePt t="75885" x="7734300" y="3155950"/>
          <p14:tracePt t="75902" x="7404100" y="3155950"/>
          <p14:tracePt t="75919" x="7143750" y="3155950"/>
          <p14:tracePt t="75935" x="6997700" y="3143250"/>
          <p14:tracePt t="75952" x="6953250" y="3143250"/>
          <p14:tracePt t="77268" x="6959600" y="3143250"/>
          <p14:tracePt t="77303" x="6965950" y="3143250"/>
          <p14:tracePt t="77327" x="6972300" y="3143250"/>
          <p14:tracePt t="77343" x="6978650" y="3143250"/>
          <p14:tracePt t="77359" x="6991350" y="3143250"/>
          <p14:tracePt t="77371" x="6997700" y="3143250"/>
          <p14:tracePt t="77386" x="7004050" y="3143250"/>
          <p14:tracePt t="77410" x="7016750" y="3143250"/>
          <p14:tracePt t="77426" x="7016750" y="3136900"/>
          <p14:tracePt t="77474" x="7023100" y="3136900"/>
          <p14:tracePt t="77596" x="7023100" y="3143250"/>
          <p14:tracePt t="77637" x="7023100" y="3263900"/>
          <p14:tracePt t="77661" x="7023100" y="3384550"/>
          <p14:tracePt t="77672" x="7023100" y="3416300"/>
          <p14:tracePt t="77686" x="7016750" y="3517900"/>
          <p14:tracePt t="77703" x="7004050" y="3606800"/>
          <p14:tracePt t="77719" x="6991350" y="3727450"/>
          <p14:tracePt t="77736" x="6965950" y="3816350"/>
          <p14:tracePt t="77753" x="6940550" y="3898900"/>
          <p14:tracePt t="77769" x="6927850" y="3943350"/>
          <p14:tracePt t="77786" x="6908800" y="4038600"/>
          <p14:tracePt t="77803" x="6889750" y="4076700"/>
          <p14:tracePt t="77819" x="6877050" y="4114800"/>
          <p14:tracePt t="77836" x="6870700" y="4140200"/>
          <p14:tracePt t="77853" x="6864350" y="4146550"/>
          <p14:tracePt t="77869" x="6858000" y="4152900"/>
          <p14:tracePt t="77886" x="6858000" y="4165600"/>
          <p14:tracePt t="77919" x="6845300" y="4165600"/>
          <p14:tracePt t="77936" x="6832600" y="4184650"/>
          <p14:tracePt t="77953" x="6813550" y="4203700"/>
          <p14:tracePt t="77970" x="6794500" y="4229100"/>
          <p14:tracePt t="77986" x="6769100" y="4267200"/>
          <p14:tracePt t="78003" x="6762750" y="4286250"/>
          <p14:tracePt t="78020" x="6743700" y="4305300"/>
          <p14:tracePt t="78036" x="6737350" y="4311650"/>
          <p14:tracePt t="78053" x="6724650" y="4318000"/>
          <p14:tracePt t="78070" x="6724650" y="4324350"/>
          <p14:tracePt t="78086" x="6718300" y="4330700"/>
          <p14:tracePt t="78103" x="6699250" y="4330700"/>
          <p14:tracePt t="78120" x="6673850" y="4337050"/>
          <p14:tracePt t="78136" x="6661150" y="4337050"/>
          <p14:tracePt t="78153" x="6654800" y="4337050"/>
          <p14:tracePt t="78170" x="6648450" y="4337050"/>
          <p14:tracePt t="78203" x="6642100" y="4337050"/>
          <p14:tracePt t="78219" x="6629400" y="4337050"/>
          <p14:tracePt t="78250" x="6623050" y="4337050"/>
          <p14:tracePt t="78266" x="6616700" y="4337050"/>
          <p14:tracePt t="78282" x="6604000" y="4337050"/>
          <p14:tracePt t="78295" x="6597650" y="4337050"/>
          <p14:tracePt t="78307" x="6559550" y="4337050"/>
          <p14:tracePt t="78320" x="6540500" y="4337050"/>
          <p14:tracePt t="78336" x="6502400" y="4337050"/>
          <p14:tracePt t="78353" x="6489700" y="4337050"/>
          <p14:tracePt t="78370" x="6470650" y="4349750"/>
          <p14:tracePt t="78508" x="6489700" y="4337050"/>
          <p14:tracePt t="78546" x="6724650" y="4273550"/>
          <p14:tracePt t="78570" x="6813550" y="4260850"/>
          <p14:tracePt t="78586" x="6838950" y="4248150"/>
          <p14:tracePt t="78708" x="6845300" y="4248150"/>
          <p14:tracePt t="78794" x="6858000" y="4248150"/>
          <p14:tracePt t="78924" x="6858000" y="4241800"/>
          <p14:tracePt t="78962" x="6864350" y="4222750"/>
          <p14:tracePt t="78988" x="6877050" y="4197350"/>
          <p14:tracePt t="79008" x="6889750" y="4178300"/>
          <p14:tracePt t="79020" x="6902450" y="4152900"/>
          <p14:tracePt t="79036" x="6902450" y="4140200"/>
          <p14:tracePt t="79053" x="6908800" y="4121150"/>
          <p14:tracePt t="79070" x="6921500" y="4102100"/>
          <p14:tracePt t="79086" x="6921500" y="4095750"/>
          <p14:tracePt t="79103" x="6927850" y="4089400"/>
          <p14:tracePt t="79136" x="6927850" y="4083050"/>
          <p14:tracePt t="79236" x="6934200" y="4076700"/>
          <p14:tracePt t="79524" x="6934200" y="4051300"/>
          <p14:tracePt t="79561" x="6934200" y="3848100"/>
          <p14:tracePt t="79584" x="6934200" y="3556000"/>
          <p14:tracePt t="79595" x="6934200" y="3409950"/>
          <p14:tracePt t="79608" x="6934200" y="3359150"/>
          <p14:tracePt t="79620" x="6934200" y="3276600"/>
          <p14:tracePt t="79637" x="6934200" y="3232150"/>
          <p14:tracePt t="79653" x="6946900" y="3219450"/>
          <p14:tracePt t="79670" x="6946900" y="3206750"/>
          <p14:tracePt t="79687" x="6946900" y="3200400"/>
          <p14:tracePt t="79771" x="6953250" y="3194050"/>
          <p14:tracePt t="79796" x="6965950" y="3181350"/>
          <p14:tracePt t="79822" x="7010400" y="3168650"/>
          <p14:tracePt t="79837" x="7092950" y="3168650"/>
          <p14:tracePt t="79853" x="7232650" y="3143250"/>
          <p14:tracePt t="79870" x="7385050" y="3143250"/>
          <p14:tracePt t="79887" x="7537450" y="3117850"/>
          <p14:tracePt t="79903" x="7613650" y="3105150"/>
          <p14:tracePt t="79933" x="7632700" y="3105150"/>
          <p14:tracePt t="80052" x="7632700" y="3098800"/>
          <p14:tracePt t="80092" x="7600950" y="3098800"/>
          <p14:tracePt t="80113" x="7575550" y="3111500"/>
          <p14:tracePt t="80128" x="7543800" y="3117850"/>
          <p14:tracePt t="80141" x="7531100" y="3130550"/>
          <p14:tracePt t="80153" x="7512050" y="3130550"/>
          <p14:tracePt t="80170" x="7486650" y="3136900"/>
          <p14:tracePt t="80187" x="7454900" y="3136900"/>
          <p14:tracePt t="80203" x="7429500" y="3136900"/>
          <p14:tracePt t="80220" x="7423150" y="3136900"/>
          <p14:tracePt t="80237" x="7416800" y="3136900"/>
          <p14:tracePt t="80364" x="7423150" y="3136900"/>
          <p14:tracePt t="80404" x="7467600" y="3136900"/>
          <p14:tracePt t="80428" x="7499350" y="3136900"/>
          <p14:tracePt t="80440" x="7512050" y="3136900"/>
          <p14:tracePt t="80453" x="7537450" y="3136900"/>
          <p14:tracePt t="80470" x="7550150" y="3136900"/>
          <p14:tracePt t="80487" x="7562850" y="3136900"/>
          <p14:tracePt t="80503" x="7569200" y="3136900"/>
          <p14:tracePt t="80764" x="7588250" y="3130550"/>
          <p14:tracePt t="80808" x="7778750" y="3105150"/>
          <p14:tracePt t="80829" x="7893050" y="3092450"/>
          <p14:tracePt t="80846" x="7905750" y="3086100"/>
          <p14:tracePt t="80859" x="7912100" y="3086100"/>
          <p14:tracePt t="80870" x="7931150" y="3086100"/>
          <p14:tracePt t="80887" x="7950200" y="3086100"/>
          <p14:tracePt t="80904" x="8001000" y="3086100"/>
          <p14:tracePt t="80920" x="8051800" y="3086100"/>
          <p14:tracePt t="80937" x="8121650" y="3086100"/>
          <p14:tracePt t="80954" x="8191500" y="3098800"/>
          <p14:tracePt t="80970" x="8235950" y="3111500"/>
          <p14:tracePt t="80987" x="8261350" y="3111500"/>
          <p14:tracePt t="81004" x="8274050" y="3111500"/>
          <p14:tracePt t="81020" x="8286750" y="3111500"/>
          <p14:tracePt t="81868" x="8286750" y="3124200"/>
          <p14:tracePt t="81907" x="8166100" y="3213100"/>
          <p14:tracePt t="81925" x="8083550" y="3251200"/>
          <p14:tracePt t="81940" x="7981950" y="3289300"/>
          <p14:tracePt t="81954" x="7893050" y="3302000"/>
          <p14:tracePt t="81971" x="7778750" y="3302000"/>
          <p14:tracePt t="81987" x="7626350" y="3302000"/>
          <p14:tracePt t="82004" x="7467600" y="3302000"/>
          <p14:tracePt t="82021" x="7315200" y="3251200"/>
          <p14:tracePt t="82037" x="7207250" y="3225800"/>
          <p14:tracePt t="82054" x="7181850" y="3213100"/>
          <p14:tracePt t="82071" x="7169150" y="3206750"/>
          <p14:tracePt t="82104" x="7162800" y="3194050"/>
          <p14:tracePt t="82121" x="7137400" y="3194050"/>
          <p14:tracePt t="82138" x="7105650" y="3175000"/>
          <p14:tracePt t="82154" x="6985000" y="3143250"/>
          <p14:tracePt t="82171" x="6896100" y="3130550"/>
          <p14:tracePt t="82187" x="6807200" y="3117850"/>
          <p14:tracePt t="82216" x="6718300" y="3105150"/>
          <p14:tracePt t="82235" x="6711950" y="3105150"/>
          <p14:tracePt t="82282" x="6699250" y="3105150"/>
          <p14:tracePt t="82298" x="6692900" y="3105150"/>
          <p14:tracePt t="82310" x="6686550" y="3105150"/>
          <p14:tracePt t="82322" x="6654800" y="3105150"/>
          <p14:tracePt t="82337" x="6635750" y="3105150"/>
          <p14:tracePt t="82354" x="6578600" y="3117850"/>
          <p14:tracePt t="82371" x="6559550" y="3124200"/>
          <p14:tracePt t="82442" x="6559550" y="3130550"/>
          <p14:tracePt t="82454" x="6559550" y="3143250"/>
          <p14:tracePt t="82471" x="6578600" y="3143250"/>
          <p14:tracePt t="82498" x="6597650" y="3143250"/>
          <p14:tracePt t="82510" x="6604000" y="3149600"/>
          <p14:tracePt t="82522" x="6610350" y="3149600"/>
          <p14:tracePt t="82554" x="6635750" y="3155950"/>
          <p14:tracePt t="82571" x="6642100" y="3155950"/>
          <p14:tracePt t="82604" x="6654800" y="3155950"/>
          <p14:tracePt t="82908" x="6661150" y="3181350"/>
          <p14:tracePt t="82942" x="6718300" y="3467100"/>
          <p14:tracePt t="82963" x="6819900" y="3752850"/>
          <p14:tracePt t="82975" x="6851650" y="3841750"/>
          <p14:tracePt t="82988" x="6985000" y="4108450"/>
          <p14:tracePt t="83004" x="7092950" y="4279900"/>
          <p14:tracePt t="83021" x="7143750" y="4368800"/>
          <p14:tracePt t="83038" x="7162800" y="4394200"/>
          <p14:tracePt t="83139" x="7169150" y="4394200"/>
          <p14:tracePt t="83173" x="7200900" y="4343400"/>
          <p14:tracePt t="83191" x="7213600" y="4305300"/>
          <p14:tracePt t="83205" x="7219950" y="4279900"/>
          <p14:tracePt t="83221" x="7226300" y="4267200"/>
          <p14:tracePt t="83254" x="7226300" y="4260850"/>
          <p14:tracePt t="83348" x="7232650" y="4260850"/>
          <p14:tracePt t="84500" x="7219950" y="4260850"/>
          <p14:tracePt t="84533" x="7067550" y="4260850"/>
          <p14:tracePt t="84555" x="6883400" y="4260850"/>
          <p14:tracePt t="84572" x="6731000" y="4260850"/>
          <p14:tracePt t="84588" x="6578600" y="4267200"/>
          <p14:tracePt t="84627" x="6267450" y="4318000"/>
          <p14:tracePt t="84639" x="6203950" y="4337050"/>
          <p14:tracePt t="84655" x="6051550" y="4337050"/>
          <p14:tracePt t="84672" x="5861050" y="4349750"/>
          <p14:tracePt t="84704" x="5530850" y="4349750"/>
          <p14:tracePt t="84716" x="5435600" y="4349750"/>
          <p14:tracePt t="84728" x="5416550" y="4349750"/>
          <p14:tracePt t="84786" x="5410200" y="4349750"/>
          <p14:tracePt t="84798" x="5397500" y="4349750"/>
          <p14:tracePt t="84810" x="5365750" y="4343400"/>
          <p14:tracePt t="84822" x="5353050" y="4337050"/>
          <p14:tracePt t="84838" x="5327650" y="4337050"/>
          <p14:tracePt t="84855" x="5321300" y="4337050"/>
          <p14:tracePt t="84888" x="5308600" y="4330700"/>
          <p14:tracePt t="84971" x="5302250" y="4311650"/>
          <p14:tracePt t="85006" x="5302250" y="3981450"/>
          <p14:tracePt t="85025" x="5289550" y="3765550"/>
          <p14:tracePt t="85043" x="5245100" y="3524250"/>
          <p14:tracePt t="85056" x="5219700" y="3454400"/>
          <p14:tracePt t="85072" x="5162550" y="3346450"/>
          <p14:tracePt t="85088" x="5130800" y="3270250"/>
          <p14:tracePt t="85105" x="5118100" y="3257550"/>
          <p14:tracePt t="85122" x="5111750" y="3244850"/>
          <p14:tracePt t="85180" x="5105400" y="3238500"/>
          <p14:tracePt t="85223" x="5105400" y="3194050"/>
          <p14:tracePt t="85243" x="5105400" y="3175000"/>
          <p14:tracePt t="85980" x="5111750" y="3175000"/>
          <p14:tracePt t="86016" x="5518150" y="3175000"/>
          <p14:tracePt t="86029" x="6000750" y="3175000"/>
          <p14:tracePt t="86041" x="6292850" y="3175000"/>
          <p14:tracePt t="86055" x="6965950" y="3175000"/>
          <p14:tracePt t="86072" x="7689850" y="3175000"/>
          <p14:tracePt t="86089" x="8274050" y="3175000"/>
          <p14:tracePt t="86105" x="8756650" y="3175000"/>
          <p14:tracePt t="86122" x="9086850" y="3136900"/>
          <p14:tracePt t="86139" x="9124950" y="3136900"/>
          <p14:tracePt t="86245" x="9124950" y="3143250"/>
          <p14:tracePt t="86252" x="9137650" y="3175000"/>
          <p14:tracePt t="86260" x="9137650" y="3194050"/>
          <p14:tracePt t="86273" x="9137650" y="3225800"/>
          <p14:tracePt t="86289" x="9137650" y="3327400"/>
          <p14:tracePt t="86306" x="9137650" y="3441700"/>
          <p14:tracePt t="86323" x="9061450" y="3638550"/>
          <p14:tracePt t="86339" x="8940800" y="3790950"/>
          <p14:tracePt t="86356" x="8801100" y="3886200"/>
          <p14:tracePt t="86373" x="8642350" y="3943350"/>
          <p14:tracePt t="86423" x="8108950" y="3956050"/>
          <p14:tracePt t="86444" x="7759700" y="3956050"/>
          <p14:tracePt t="86455" x="7607300" y="3924300"/>
          <p14:tracePt t="86472" x="7346950" y="3886200"/>
          <p14:tracePt t="86489" x="7124700" y="3873500"/>
          <p14:tracePt t="86506" x="6978650" y="3860800"/>
          <p14:tracePt t="86522" x="6769100" y="3860800"/>
          <p14:tracePt t="86539" x="6629400" y="3898900"/>
          <p14:tracePt t="86572" x="6337300" y="3994150"/>
          <p14:tracePt t="86589" x="6184900" y="4038600"/>
          <p14:tracePt t="86605" x="6089650" y="4064000"/>
          <p14:tracePt t="86622" x="5988050" y="4076700"/>
          <p14:tracePt t="86639" x="5880100" y="4089400"/>
          <p14:tracePt t="86656" x="5829300" y="4102100"/>
          <p14:tracePt t="86672" x="5791200" y="4102100"/>
          <p14:tracePt t="86689" x="5772150" y="4102100"/>
          <p14:tracePt t="86706" x="5759450" y="4108450"/>
          <p14:tracePt t="86722" x="5734050" y="4108450"/>
          <p14:tracePt t="86739" x="5695950" y="4108450"/>
          <p14:tracePt t="86756" x="5626100" y="4108450"/>
          <p14:tracePt t="86772" x="5492750" y="4108450"/>
          <p14:tracePt t="86789" x="5365750" y="4108450"/>
          <p14:tracePt t="86806" x="5257800" y="4108450"/>
          <p14:tracePt t="86822" x="5181600" y="4108450"/>
          <p14:tracePt t="86839" x="5099050" y="4108450"/>
          <p14:tracePt t="86855" x="5035550" y="4108450"/>
          <p14:tracePt t="86872" x="4997450" y="4108450"/>
          <p14:tracePt t="86889" x="4965700" y="4108450"/>
          <p14:tracePt t="86946" x="4959350" y="4121150"/>
          <p14:tracePt t="86962" x="4953000" y="4121150"/>
          <p14:tracePt t="86973" x="4933950" y="4121150"/>
          <p14:tracePt t="86989" x="4902200" y="4140200"/>
          <p14:tracePt t="87006" x="4883150" y="4146550"/>
          <p14:tracePt t="87022" x="4870450" y="4146550"/>
          <p14:tracePt t="87039" x="4851400" y="4152900"/>
          <p14:tracePt t="87074" x="4845050" y="4152900"/>
          <p14:tracePt t="87628" x="4870450" y="4152900"/>
          <p14:tracePt t="87661" x="5168900" y="4152900"/>
          <p14:tracePt t="87683" x="5461000" y="4152900"/>
          <p14:tracePt t="87700" x="5708650" y="4152900"/>
          <p14:tracePt t="87714" x="5918200" y="4152900"/>
          <p14:tracePt t="87726" x="5994400" y="4152900"/>
          <p14:tracePt t="87739" x="6089650" y="4152900"/>
          <p14:tracePt t="87756" x="6127750" y="4152900"/>
          <p14:tracePt t="87772" x="6134100" y="4152900"/>
          <p14:tracePt t="87900" x="6134100" y="4159250"/>
          <p14:tracePt t="87949" x="6026150" y="4248150"/>
          <p14:tracePt t="87970" x="5867400" y="4286250"/>
          <p14:tracePt t="87986" x="5765800" y="4311650"/>
          <p14:tracePt t="87997" x="5715000" y="4324350"/>
          <p14:tracePt t="88009" x="5664200" y="4324350"/>
          <p14:tracePt t="88023" x="5556250" y="4337050"/>
          <p14:tracePt t="88039" x="5486400" y="4337050"/>
          <p14:tracePt t="88056" x="5422900" y="4337050"/>
          <p14:tracePt t="88072" x="5372100" y="4337050"/>
          <p14:tracePt t="88089" x="5327650" y="4337050"/>
          <p14:tracePt t="88106" x="5264150" y="4330700"/>
          <p14:tracePt t="88123" x="5251450" y="4324350"/>
          <p14:tracePt t="88139" x="5245100" y="4324350"/>
          <p14:tracePt t="88228" x="5226050" y="4324350"/>
          <p14:tracePt t="88279" x="5060950" y="4324350"/>
          <p14:tracePt t="88301" x="4965700" y="4311650"/>
          <p14:tracePt t="88317" x="4953000" y="4305300"/>
          <p14:tracePt t="88378" x="4946650" y="4305300"/>
          <p14:tracePt t="88395" x="4921250" y="4292600"/>
          <p14:tracePt t="88406" x="4914900" y="4292600"/>
          <p14:tracePt t="88423" x="4889500" y="4286250"/>
          <p14:tracePt t="88440" x="4857750" y="4267200"/>
          <p14:tracePt t="88456" x="4826000" y="4260850"/>
          <p14:tracePt t="88473" x="4800600" y="4260850"/>
          <p14:tracePt t="88490" x="4775200" y="4248150"/>
          <p14:tracePt t="88506" x="4768850" y="4248150"/>
          <p14:tracePt t="88668" x="4756150" y="4241800"/>
          <p14:tracePt t="88707" x="4737100" y="4184650"/>
          <p14:tracePt t="88729" x="4737100" y="4152900"/>
          <p14:tracePt t="88741" x="4737100" y="4127500"/>
          <p14:tracePt t="88756" x="4737100" y="4102100"/>
          <p14:tracePt t="88773" x="4768850" y="4064000"/>
          <p14:tracePt t="88789" x="4813300" y="4032250"/>
          <p14:tracePt t="88806" x="4902200" y="4006850"/>
          <p14:tracePt t="88823" x="4991100" y="3981450"/>
          <p14:tracePt t="88839" x="5060950" y="3968750"/>
          <p14:tracePt t="88856" x="5118100" y="3968750"/>
          <p14:tracePt t="88873" x="5156200" y="3968750"/>
          <p14:tracePt t="88890" x="5181600" y="3968750"/>
          <p14:tracePt t="88906" x="5200650" y="3968750"/>
          <p14:tracePt t="88923" x="5213350" y="3981450"/>
          <p14:tracePt t="88940" x="5226050" y="4025900"/>
          <p14:tracePt t="88956" x="5226050" y="4076700"/>
          <p14:tracePt t="88973" x="5226050" y="4114800"/>
          <p14:tracePt t="88990" x="5226050" y="4140200"/>
          <p14:tracePt t="89006" x="5194300" y="4184650"/>
          <p14:tracePt t="89023" x="5162550" y="4197350"/>
          <p14:tracePt t="89040" x="5060950" y="4210050"/>
          <p14:tracePt t="89056" x="4933950" y="4229100"/>
          <p14:tracePt t="89073" x="4819650" y="4248150"/>
          <p14:tracePt t="89090" x="4718050" y="4248150"/>
          <p14:tracePt t="89106" x="4622800" y="4248150"/>
          <p14:tracePt t="89123" x="4591050" y="4222750"/>
          <p14:tracePt t="89140" x="4584700" y="4203700"/>
          <p14:tracePt t="89156" x="4572000" y="4152900"/>
          <p14:tracePt t="89173" x="4572000" y="4102100"/>
          <p14:tracePt t="89190" x="4572000" y="4032250"/>
          <p14:tracePt t="89206" x="4591050" y="3968750"/>
          <p14:tracePt t="89223" x="4635500" y="3924300"/>
          <p14:tracePt t="89240" x="4679950" y="3886200"/>
          <p14:tracePt t="89256" x="4743450" y="3860800"/>
          <p14:tracePt t="89273" x="4794250" y="3860800"/>
          <p14:tracePt t="89290" x="4902200" y="3879850"/>
          <p14:tracePt t="89306" x="4953000" y="3956050"/>
          <p14:tracePt t="89323" x="4972050" y="4032250"/>
          <p14:tracePt t="89340" x="4972050" y="4127500"/>
          <p14:tracePt t="89356" x="4972050" y="4191000"/>
          <p14:tracePt t="89373" x="4940300" y="4241800"/>
          <p14:tracePt t="89390" x="4908550" y="4260850"/>
          <p14:tracePt t="89406" x="4883150" y="4267200"/>
          <p14:tracePt t="89423" x="4857750" y="4267200"/>
          <p14:tracePt t="89456" x="4845050" y="4267200"/>
          <p14:tracePt t="89482" x="4845050" y="4254500"/>
          <p14:tracePt t="89499" x="4845050" y="4248150"/>
          <p14:tracePt t="89523" x="4845050" y="4235450"/>
          <p14:tracePt t="89732" x="4870450" y="4235450"/>
          <p14:tracePt t="89786" x="5403850" y="4235450"/>
          <p14:tracePt t="89805" x="5753100" y="4235450"/>
          <p14:tracePt t="89817" x="6051550" y="4178300"/>
          <p14:tracePt t="89829" x="6197600" y="4159250"/>
          <p14:tracePt t="89841" x="6299200" y="4146550"/>
          <p14:tracePt t="89856" x="6438900" y="4127500"/>
          <p14:tracePt t="89873" x="6515100" y="4114800"/>
          <p14:tracePt t="89890" x="6572250" y="4108450"/>
          <p14:tracePt t="89906" x="6597650" y="4108450"/>
          <p14:tracePt t="89923" x="6635750" y="4108450"/>
          <p14:tracePt t="89940" x="6673850" y="4108450"/>
          <p14:tracePt t="89956" x="6750050" y="4114800"/>
          <p14:tracePt t="89973" x="6813550" y="4121150"/>
          <p14:tracePt t="89990" x="6915150" y="4152900"/>
          <p14:tracePt t="90006" x="7023100" y="4178300"/>
          <p14:tracePt t="90023" x="7112000" y="4203700"/>
          <p14:tracePt t="90040" x="7156450" y="4203700"/>
          <p14:tracePt t="90057" x="7162800" y="4203700"/>
          <p14:tracePt t="90130" x="7162800" y="4210050"/>
          <p14:tracePt t="90142" x="7156450" y="4210050"/>
          <p14:tracePt t="90156" x="7150100" y="4210050"/>
          <p14:tracePt t="90173" x="7137400" y="4210050"/>
          <p14:tracePt t="90190" x="7124700" y="4210050"/>
          <p14:tracePt t="90207" x="7092950" y="4216400"/>
          <p14:tracePt t="90223" x="7061200" y="4241800"/>
          <p14:tracePt t="90240" x="7023100" y="4248150"/>
          <p14:tracePt t="90257" x="6985000" y="4267200"/>
          <p14:tracePt t="90258" x="6965950" y="4267200"/>
          <p14:tracePt t="90273" x="6946900" y="4279900"/>
          <p14:tracePt t="90290" x="6889750" y="4286250"/>
          <p14:tracePt t="90307" x="6870700" y="4286250"/>
          <p14:tracePt t="90323" x="6864350" y="4286250"/>
          <p14:tracePt t="90357" x="6851650" y="4286250"/>
          <p14:tracePt t="90374" x="6845300" y="4286250"/>
          <p14:tracePt t="90406" x="6832600" y="4286250"/>
          <p14:tracePt t="90423" x="6807200" y="4279900"/>
          <p14:tracePt t="90440" x="6807200" y="4273550"/>
          <p14:tracePt t="90457" x="6800850" y="4267200"/>
          <p14:tracePt t="90473" x="6794500" y="4248150"/>
          <p14:tracePt t="90490" x="6794500" y="4235450"/>
          <p14:tracePt t="90507" x="6788150" y="4222750"/>
          <p14:tracePt t="90523" x="6781800" y="4210050"/>
          <p14:tracePt t="90540" x="6788150" y="4178300"/>
          <p14:tracePt t="90557" x="6813550" y="4146550"/>
          <p14:tracePt t="90592" x="6889750" y="4070350"/>
          <p14:tracePt t="90609" x="6946900" y="4044950"/>
          <p14:tracePt t="90624" x="6997700" y="4025900"/>
          <p14:tracePt t="90642" x="7054850" y="4013200"/>
          <p14:tracePt t="90657" x="7073900" y="4013200"/>
          <p14:tracePt t="90673" x="7112000" y="4000500"/>
          <p14:tracePt t="90690" x="7188200" y="4000500"/>
          <p14:tracePt t="90707" x="7226300" y="4000500"/>
          <p14:tracePt t="90723" x="7239000" y="4000500"/>
          <p14:tracePt t="90740" x="7251700" y="4006850"/>
          <p14:tracePt t="90757" x="7270750" y="4038600"/>
          <p14:tracePt t="90773" x="7270750" y="4089400"/>
          <p14:tracePt t="90790" x="7283450" y="4159250"/>
          <p14:tracePt t="90807" x="7283450" y="4197350"/>
          <p14:tracePt t="90823" x="7264400" y="4248150"/>
          <p14:tracePt t="90840" x="7200900" y="4305300"/>
          <p14:tracePt t="90857" x="7124700" y="4330700"/>
          <p14:tracePt t="90873" x="6997700" y="4349750"/>
          <p14:tracePt t="90890" x="6762750" y="4356100"/>
          <p14:tracePt t="90907" x="6604000" y="4356100"/>
          <p14:tracePt t="90923" x="6502400" y="4337050"/>
          <p14:tracePt t="90940" x="6419850" y="4286250"/>
          <p14:tracePt t="90957" x="6400800" y="4241800"/>
          <p14:tracePt t="90973" x="6400800" y="4191000"/>
          <p14:tracePt t="90990" x="6407150" y="4140200"/>
          <p14:tracePt t="91007" x="6477000" y="4083050"/>
          <p14:tracePt t="91024" x="6565900" y="4044950"/>
          <p14:tracePt t="91040" x="6699250" y="4006850"/>
          <p14:tracePt t="91057" x="6762750" y="4000500"/>
          <p14:tracePt t="91074" x="6788150" y="4000500"/>
          <p14:tracePt t="91090" x="6794500" y="4000500"/>
          <p14:tracePt t="91114" x="6800850" y="4013200"/>
          <p14:tracePt t="91127" x="6800850" y="4044950"/>
          <p14:tracePt t="91140" x="6800850" y="4095750"/>
          <p14:tracePt t="91157" x="6800850" y="4127500"/>
          <p14:tracePt t="91173" x="6800850" y="4140200"/>
          <p14:tracePt t="91190" x="6788150" y="4146550"/>
          <p14:tracePt t="91207" x="6788150" y="4152900"/>
          <p14:tracePt t="91340" x="6794500" y="4152900"/>
          <p14:tracePt t="91402" x="6800850" y="4152900"/>
          <p14:tracePt t="91414" x="6807200" y="4165600"/>
          <p14:tracePt t="91426" x="6807200" y="4171950"/>
          <p14:tracePt t="91440" x="6807200" y="4178300"/>
          <p14:tracePt t="91457" x="6807200" y="4197350"/>
          <p14:tracePt t="91474" x="6807200" y="4222750"/>
          <p14:tracePt t="91490" x="6807200" y="4248150"/>
          <p14:tracePt t="91507" x="6788150" y="4298950"/>
          <p14:tracePt t="91524" x="6731000" y="4349750"/>
          <p14:tracePt t="91540" x="6629400" y="4451350"/>
          <p14:tracePt t="91557" x="6502400" y="4540250"/>
          <p14:tracePt t="91574" x="6318250" y="4616450"/>
          <p14:tracePt t="91590" x="6026150" y="4730750"/>
          <p14:tracePt t="91607" x="5784850" y="4800600"/>
          <p14:tracePt t="91624" x="5588000" y="4870450"/>
          <p14:tracePt t="91640" x="5429250" y="4940300"/>
          <p14:tracePt t="91657" x="5295900" y="5003800"/>
          <p14:tracePt t="91674" x="5086350" y="5118100"/>
          <p14:tracePt t="91690" x="4902200" y="5219700"/>
          <p14:tracePt t="91707" x="4768850" y="5295900"/>
          <p14:tracePt t="91724" x="4673600" y="5353050"/>
          <p14:tracePt t="91740" x="4616450" y="5384800"/>
          <p14:tracePt t="91757" x="4572000" y="5410200"/>
          <p14:tracePt t="91774" x="4546600" y="5429250"/>
          <p14:tracePt t="91790" x="4521200" y="5448300"/>
          <p14:tracePt t="91807" x="4489450" y="5467350"/>
          <p14:tracePt t="91824" x="4476750" y="5486400"/>
          <p14:tracePt t="91840" x="4451350" y="5499100"/>
          <p14:tracePt t="91857" x="4425950" y="5511800"/>
          <p14:tracePt t="91874" x="4406900" y="5518150"/>
          <p14:tracePt t="91980" x="4419600" y="5518150"/>
          <p14:tracePt t="92026" x="4654550" y="5467350"/>
          <p14:tracePt t="92047" x="4692650" y="5441950"/>
          <p14:tracePt t="92065" x="4711700" y="5429250"/>
          <p14:tracePt t="92180" x="4711700" y="5422900"/>
          <p14:tracePt t="92216" x="4724400" y="5410200"/>
          <p14:tracePt t="92237" x="4724400" y="5403850"/>
          <p14:tracePt t="92250" x="4724400" y="5391150"/>
          <p14:tracePt t="92263" x="4730750" y="5384800"/>
          <p14:tracePt t="92275" x="4737100" y="5372100"/>
          <p14:tracePt t="92290" x="4743450" y="5365750"/>
          <p14:tracePt t="92366" x="4749800" y="5359400"/>
          <p14:tracePt t="92406" x="4838700" y="5359400"/>
          <p14:tracePt t="92428" x="4883150" y="5359400"/>
          <p14:tracePt t="92440" x="4902200" y="5359400"/>
          <p14:tracePt t="92457" x="4927600" y="5359400"/>
          <p14:tracePt t="92474" x="4965700" y="5353050"/>
          <p14:tracePt t="92491" x="4984750" y="5346700"/>
          <p14:tracePt t="92507" x="4997450" y="5327650"/>
          <p14:tracePt t="92524" x="5016500" y="5308600"/>
          <p14:tracePt t="92541" x="5022850" y="5302250"/>
          <p14:tracePt t="92651" x="5029200" y="5302250"/>
          <p14:tracePt t="92696" x="5099050" y="5314950"/>
          <p14:tracePt t="92716" x="5130800" y="5314950"/>
          <p14:tracePt t="92732" x="5137150" y="5314950"/>
          <p14:tracePt t="92757" x="5149850" y="5314950"/>
          <p14:tracePt t="93092" x="5175250" y="5289550"/>
          <p14:tracePt t="93129" x="5359400" y="5022850"/>
          <p14:tracePt t="93149" x="5549900" y="4768850"/>
          <p14:tracePt t="93162" x="5638800" y="4622800"/>
          <p14:tracePt t="93174" x="5676900" y="4552950"/>
          <p14:tracePt t="93191" x="5721350" y="4432300"/>
          <p14:tracePt t="93207" x="5727700" y="4375150"/>
          <p14:tracePt t="93224" x="5727700" y="4349750"/>
          <p14:tracePt t="93241" x="5727700" y="4337050"/>
          <p14:tracePt t="93315" x="5727700" y="4330700"/>
          <p14:tracePt t="93343" x="5746750" y="4324350"/>
          <p14:tracePt t="93378" x="5753100" y="4318000"/>
          <p14:tracePt t="93402" x="5753100" y="4305300"/>
          <p14:tracePt t="93468" x="5759450" y="4305300"/>
          <p14:tracePt t="93522" x="5753100" y="4305300"/>
          <p14:tracePt t="93545" x="5727700" y="4368800"/>
          <p14:tracePt t="93566" x="5689600" y="4514850"/>
          <p14:tracePt t="93578" x="5676900" y="4635500"/>
          <p14:tracePt t="93591" x="5676900" y="4686300"/>
          <p14:tracePt t="93608" x="5676900" y="4819650"/>
          <p14:tracePt t="93624" x="5676900" y="4953000"/>
          <p14:tracePt t="93641" x="5676900" y="5048250"/>
          <p14:tracePt t="93658" x="5683250" y="5111750"/>
          <p14:tracePt t="93674" x="5683250" y="5130800"/>
          <p14:tracePt t="93691" x="5683250" y="5137150"/>
          <p14:tracePt t="93708" x="5683250" y="5143500"/>
          <p14:tracePt t="93746" x="5689600" y="5156200"/>
          <p14:tracePt t="93762" x="5689600" y="5162550"/>
          <p14:tracePt t="93774" x="5702300" y="5181600"/>
          <p14:tracePt t="93791" x="5702300" y="5207000"/>
          <p14:tracePt t="93808" x="5721350" y="5226050"/>
          <p14:tracePt t="93824" x="5734050" y="5251450"/>
          <p14:tracePt t="93841" x="5746750" y="5283200"/>
          <p14:tracePt t="93858" x="5765800" y="5302250"/>
          <p14:tracePt t="93891" x="5772150" y="5302250"/>
          <p14:tracePt t="93980" x="5784850" y="5314950"/>
          <p14:tracePt t="94020" x="5797550" y="5340350"/>
          <p14:tracePt t="94316" x="5803900" y="5346700"/>
          <p14:tracePt t="94355" x="5829300" y="5372100"/>
          <p14:tracePt t="94372" x="5835650" y="5372100"/>
          <p14:tracePt t="94628" x="5848350" y="5372100"/>
          <p14:tracePt t="94672" x="5969000" y="5276850"/>
          <p14:tracePt t="94692" x="6076950" y="5137150"/>
          <p14:tracePt t="94708" x="6140450" y="5035550"/>
          <p14:tracePt t="94725" x="6203950" y="4933950"/>
          <p14:tracePt t="94741" x="6261100" y="4819650"/>
          <p14:tracePt t="94758" x="6299200" y="4724400"/>
          <p14:tracePt t="94775" x="6324600" y="4629150"/>
          <p14:tracePt t="94791" x="6375400" y="4540250"/>
          <p14:tracePt t="94808" x="6438900" y="4445000"/>
          <p14:tracePt t="94825" x="6496050" y="4394200"/>
          <p14:tracePt t="94841" x="6584950" y="4368800"/>
          <p14:tracePt t="94858" x="6788150" y="4368800"/>
          <p14:tracePt t="94875" x="6972300" y="4368800"/>
          <p14:tracePt t="94891" x="7156450" y="4368800"/>
          <p14:tracePt t="94908" x="7353300" y="4368800"/>
          <p14:tracePt t="94925" x="7550150" y="4368800"/>
          <p14:tracePt t="94941" x="7664450" y="4368800"/>
          <p14:tracePt t="94958" x="7696200" y="4356100"/>
          <p14:tracePt t="94975" x="7702550" y="4356100"/>
          <p14:tracePt t="95035" x="7715250" y="4349750"/>
          <p14:tracePt t="95058" x="7727950" y="4343400"/>
          <p14:tracePt t="95075" x="7734300" y="4324350"/>
          <p14:tracePt t="95091" x="7753350" y="4305300"/>
          <p14:tracePt t="95108" x="7759700" y="4292600"/>
          <p14:tracePt t="95125" x="7772400" y="4279900"/>
          <p14:tracePt t="95141" x="7791450" y="4267200"/>
          <p14:tracePt t="95158" x="7791450" y="4260850"/>
          <p14:tracePt t="95210" x="7785100" y="4260850"/>
          <p14:tracePt t="95222" x="7753350" y="4260850"/>
          <p14:tracePt t="95234" x="7664450" y="4311650"/>
          <p14:tracePt t="95246" x="7613650" y="4362450"/>
          <p14:tracePt t="95258" x="7448550" y="4508500"/>
          <p14:tracePt t="95275" x="7296150" y="4616450"/>
          <p14:tracePt t="95291" x="7162800" y="4711700"/>
          <p14:tracePt t="95308" x="7048500" y="4794250"/>
          <p14:tracePt t="95325" x="6972300" y="4845050"/>
          <p14:tracePt t="95341" x="6927850" y="4876800"/>
          <p14:tracePt t="95358" x="6902450" y="4895850"/>
          <p14:tracePt t="95375" x="6858000" y="4927600"/>
          <p14:tracePt t="95391" x="6813550" y="4959350"/>
          <p14:tracePt t="95408" x="6737350" y="5010150"/>
          <p14:tracePt t="95425" x="6648450" y="5099050"/>
          <p14:tracePt t="95442" x="6578600" y="5168900"/>
          <p14:tracePt t="95464" x="6540500" y="5213350"/>
          <p14:tracePt t="95482" x="6527800" y="5213350"/>
          <p14:tracePt t="95508" x="6508750" y="5219700"/>
          <p14:tracePt t="95525" x="6464300" y="5226050"/>
          <p14:tracePt t="95541" x="6375400" y="5238750"/>
          <p14:tracePt t="95558" x="6267450" y="5238750"/>
          <p14:tracePt t="95575" x="6146800" y="5238750"/>
          <p14:tracePt t="95591" x="6019800" y="5238750"/>
          <p14:tracePt t="95608" x="5905500" y="5238750"/>
          <p14:tracePt t="95625" x="5816600" y="5238750"/>
          <p14:tracePt t="95641" x="5778500" y="5238750"/>
          <p14:tracePt t="95714" x="5816600" y="5238750"/>
          <p14:tracePt t="95725" x="5842000" y="5238750"/>
          <p14:tracePt t="95742" x="5911850" y="5181600"/>
          <p14:tracePt t="95758" x="6000750" y="5080000"/>
          <p14:tracePt t="95775" x="6070600" y="4972050"/>
          <p14:tracePt t="95792" x="6108700" y="4895850"/>
          <p14:tracePt t="95808" x="6108700" y="4857750"/>
          <p14:tracePt t="95825" x="6108700" y="4838700"/>
          <p14:tracePt t="95842" x="6108700" y="4832350"/>
          <p14:tracePt t="95874" x="6108700" y="4826000"/>
          <p14:tracePt t="95885" x="6102350" y="4826000"/>
          <p14:tracePt t="95897" x="6096000" y="4826000"/>
          <p14:tracePt t="95909" x="6076950" y="4826000"/>
          <p14:tracePt t="95925" x="6032500" y="4838700"/>
          <p14:tracePt t="95942" x="5994400" y="4927600"/>
          <p14:tracePt t="95958" x="5962650" y="5067300"/>
          <p14:tracePt t="95975" x="5937250" y="5245100"/>
          <p14:tracePt t="95992" x="5861050" y="5549900"/>
          <p14:tracePt t="96008" x="5822950" y="5810250"/>
          <p14:tracePt t="96025" x="5810250" y="5981700"/>
          <p14:tracePt t="96042" x="5810250" y="6134100"/>
          <p14:tracePt t="96058" x="5810250" y="6184900"/>
          <p14:tracePt t="96075" x="5803900" y="6197600"/>
          <p14:tracePt t="96092" x="5803900" y="6203950"/>
          <p14:tracePt t="96308" x="5803900" y="6184900"/>
          <p14:tracePt t="96354" x="5803900" y="6057900"/>
          <p14:tracePt t="96374" x="5791200" y="6038850"/>
          <p14:tracePt t="96392" x="5791200" y="6032500"/>
          <p14:tracePt t="96408" x="5791200" y="6026150"/>
          <p14:tracePt t="96425" x="5784850" y="6026150"/>
          <p14:tracePt t="96442" x="5765800" y="6026150"/>
          <p14:tracePt t="96458" x="5753100" y="6026150"/>
          <p14:tracePt t="96475" x="5670550" y="6089650"/>
          <p14:tracePt t="96492" x="5568950" y="6134100"/>
          <p14:tracePt t="96508" x="5473700" y="6146800"/>
          <p14:tracePt t="96804" x="5486400" y="6159500"/>
          <p14:tracePt t="96854" x="5607050" y="6134100"/>
          <p14:tracePt t="96875" x="5651500" y="6115050"/>
          <p14:tracePt t="96894" x="5702300" y="6115050"/>
          <p14:tracePt t="96909" x="5727700" y="6108700"/>
          <p14:tracePt t="96925" x="5734050" y="6102350"/>
          <p14:tracePt t="96942" x="5734050" y="6096000"/>
          <p14:tracePt t="96959" x="5746750" y="6096000"/>
          <p14:tracePt t="97060" x="5740400" y="6096000"/>
          <p14:tracePt t="97099" x="5257800" y="6096000"/>
          <p14:tracePt t="97119" x="4845050" y="6096000"/>
          <p14:tracePt t="97132" x="4464050" y="6096000"/>
          <p14:tracePt t="97144" x="4343400" y="6096000"/>
          <p14:tracePt t="97159" x="4083050" y="6064250"/>
          <p14:tracePt t="97175" x="3937000" y="6038850"/>
          <p14:tracePt t="97192" x="3867150" y="6000750"/>
          <p14:tracePt t="97209" x="3841750" y="5969000"/>
          <p14:tracePt t="97225" x="3822700" y="5924550"/>
          <p14:tracePt t="97242" x="3790950" y="5803900"/>
          <p14:tracePt t="97259" x="3784600" y="5708650"/>
          <p14:tracePt t="97275" x="3765550" y="5613400"/>
          <p14:tracePt t="97292" x="3759200" y="5530850"/>
          <p14:tracePt t="97309" x="3752850" y="5486400"/>
          <p14:tracePt t="97325" x="3746500" y="5467350"/>
          <p14:tracePt t="97342" x="3746500" y="5454650"/>
          <p14:tracePt t="97359" x="3746500" y="5448300"/>
          <p14:tracePt t="97375" x="3733800" y="5429250"/>
          <p14:tracePt t="97392" x="3727450" y="5410200"/>
          <p14:tracePt t="97409" x="3708400" y="5353050"/>
          <p14:tracePt t="97425" x="3695700" y="5283200"/>
          <p14:tracePt t="97442" x="3657600" y="5143500"/>
          <p14:tracePt t="97459" x="3644900" y="5054600"/>
          <p14:tracePt t="97475" x="3644900" y="5003800"/>
          <p14:tracePt t="97492" x="3644900" y="4959350"/>
          <p14:tracePt t="97509" x="3651250" y="4914900"/>
          <p14:tracePt t="97525" x="3683000" y="4883150"/>
          <p14:tracePt t="97542" x="3790950" y="4845050"/>
          <p14:tracePt t="97559" x="3975100" y="4832350"/>
          <p14:tracePt t="97575" x="4298950" y="4813300"/>
          <p14:tracePt t="97592" x="4730750" y="4813300"/>
          <p14:tracePt t="97609" x="5207000" y="4851400"/>
          <p14:tracePt t="97625" x="5721350" y="4921250"/>
          <p14:tracePt t="97642" x="6432550" y="5080000"/>
          <p14:tracePt t="97664" x="6680200" y="5111750"/>
          <p14:tracePt t="97686" x="6750050" y="5111750"/>
          <p14:tracePt t="97722" x="6756400" y="5118100"/>
          <p14:tracePt t="122227" x="6750050" y="5118100"/>
          <p14:tracePt t="122246" x="6699250" y="5111750"/>
          <p14:tracePt t="122264" x="6572250" y="5080000"/>
          <p14:tracePt t="122277" x="6432550" y="5035550"/>
          <p14:tracePt t="122290" x="6210300" y="5035550"/>
          <p14:tracePt t="122301" x="5969000" y="4991100"/>
          <p14:tracePt t="122316" x="5441950" y="4927600"/>
          <p14:tracePt t="122333" x="4813300" y="4781550"/>
          <p14:tracePt t="122356" x="4171950" y="4432300"/>
          <p14:tracePt t="122383" x="4076700" y="4305300"/>
          <p14:tracePt t="122405" x="4076700" y="4292600"/>
          <p14:tracePt t="122416" x="4076700" y="4273550"/>
          <p14:tracePt t="122433" x="4083050" y="4254500"/>
          <p14:tracePt t="122450" x="4146550" y="4254500"/>
          <p14:tracePt t="122466" x="4216400" y="4248150"/>
          <p14:tracePt t="122483" x="4324350" y="4216400"/>
          <p14:tracePt t="122500" x="4464050" y="4089400"/>
          <p14:tracePt t="122516" x="4679950" y="3683000"/>
          <p14:tracePt t="122538" x="4857750" y="2787650"/>
          <p14:tracePt t="122561" x="4876800" y="2470150"/>
          <p14:tracePt t="122583" x="4889500" y="2279650"/>
          <p14:tracePt t="122600" x="4889500" y="2260600"/>
          <p14:tracePt t="122852" x="4870450" y="2362200"/>
          <p14:tracePt t="122902" x="4610100" y="3200400"/>
          <p14:tracePt t="122937" x="4597400" y="3257550"/>
          <p14:tracePt t="123180" x="4597400" y="3270250"/>
          <p14:tracePt t="123227" x="4610100" y="3270250"/>
          <p14:tracePt t="123246" x="4622800" y="3270250"/>
          <p14:tracePt t="123260" x="4648200" y="3270250"/>
          <p14:tracePt t="123272" x="4686300" y="3270250"/>
          <p14:tracePt t="123284" x="4724400" y="3270250"/>
          <p14:tracePt t="123300" x="4768850" y="3232150"/>
          <p14:tracePt t="123317" x="4819650" y="3213100"/>
          <p14:tracePt t="123333" x="4876800" y="3187700"/>
          <p14:tracePt t="123350" x="4889500" y="3187700"/>
          <p14:tracePt t="123367" x="4895850" y="3181350"/>
          <p14:tracePt t="123460" x="4908550" y="3175000"/>
          <p14:tracePt t="123964" x="4914900" y="3175000"/>
          <p14:tracePt t="124008" x="4997450" y="3175000"/>
          <p14:tracePt t="124028" x="5213350" y="3130550"/>
          <p14:tracePt t="124043" x="5461000" y="3048000"/>
          <p14:tracePt t="124056" x="5568950" y="3009900"/>
          <p14:tracePt t="124070" x="5708650" y="2978150"/>
          <p14:tracePt t="124084" x="5778500" y="2959100"/>
          <p14:tracePt t="124100" x="5835650" y="2946400"/>
          <p14:tracePt t="124117" x="5854700" y="2946400"/>
          <p14:tracePt t="124162" x="5861050" y="2946400"/>
          <p14:tracePt t="124173" x="5867400" y="2946400"/>
          <p14:tracePt t="124185" x="5886450" y="2952750"/>
          <p14:tracePt t="124200" x="5911850" y="3003550"/>
          <p14:tracePt t="124217" x="5956300" y="3073400"/>
          <p14:tracePt t="124234" x="5988050" y="3111500"/>
          <p14:tracePt t="124250" x="5988050" y="3117850"/>
          <p14:tracePt t="124572" x="6000750" y="3124200"/>
          <p14:tracePt t="124595" x="6121400" y="3079750"/>
          <p14:tracePt t="124612" x="6229350" y="3054350"/>
          <p14:tracePt t="124623" x="6299200" y="3041650"/>
          <p14:tracePt t="124635" x="6546850" y="3022600"/>
          <p14:tracePt t="124650" x="6838950" y="3022600"/>
          <p14:tracePt t="124667" x="7118350" y="3022600"/>
          <p14:tracePt t="124684" x="7270750" y="3022600"/>
          <p14:tracePt t="124700" x="7302500" y="3022600"/>
          <p14:tracePt t="124778" x="7277100" y="3022600"/>
          <p14:tracePt t="124790" x="7226300" y="3022600"/>
          <p14:tracePt t="124803" x="7124700" y="3048000"/>
          <p14:tracePt t="124817" x="7067550" y="3060700"/>
          <p14:tracePt t="124834" x="6940550" y="3136900"/>
          <p14:tracePt t="124850" x="6889750" y="3181350"/>
          <p14:tracePt t="124867" x="6877050" y="3200400"/>
          <p14:tracePt t="124964" x="6858000" y="3200400"/>
          <p14:tracePt t="125002" x="6731000" y="3092450"/>
          <p14:tracePt t="125025" x="6699250" y="3092450"/>
          <p14:tracePt t="125036" x="6686550" y="3086100"/>
          <p14:tracePt t="125051" x="6686550" y="3079750"/>
          <p14:tracePt t="125148" x="6680200" y="3079750"/>
          <p14:tracePt t="125190" x="6654800" y="3079750"/>
          <p14:tracePt t="125213" x="6635750" y="3079750"/>
          <p14:tracePt t="125450" x="6642100" y="3079750"/>
          <p14:tracePt t="125461" x="6673850" y="3086100"/>
          <p14:tracePt t="125473" x="6724650" y="3086100"/>
          <p14:tracePt t="125484" x="6845300" y="3111500"/>
          <p14:tracePt t="125501" x="6972300" y="3124200"/>
          <p14:tracePt t="125517" x="7086600" y="3136900"/>
          <p14:tracePt t="125534" x="7137400" y="3136900"/>
          <p14:tracePt t="125551" x="7188200" y="3136900"/>
          <p14:tracePt t="125567" x="7239000" y="3136900"/>
          <p14:tracePt t="125584" x="7245350" y="3136900"/>
          <p14:tracePt t="125601" x="7258050" y="3136900"/>
          <p14:tracePt t="125617" x="7264400" y="3136900"/>
          <p14:tracePt t="125634" x="7270750" y="3136900"/>
          <p14:tracePt t="125651" x="7296150" y="3136900"/>
          <p14:tracePt t="125667" x="7340600" y="3136900"/>
          <p14:tracePt t="125684" x="7416800" y="3136900"/>
          <p14:tracePt t="125701" x="7512050" y="3124200"/>
          <p14:tracePt t="125717" x="7670800" y="3111500"/>
          <p14:tracePt t="125734" x="7854950" y="3111500"/>
          <p14:tracePt t="125751" x="8020050" y="3098800"/>
          <p14:tracePt t="125768" x="8140700" y="3079750"/>
          <p14:tracePt t="125784" x="8178800" y="3079750"/>
          <p14:tracePt t="125801" x="8185150" y="3079750"/>
          <p14:tracePt t="125972" x="8185150" y="3073400"/>
          <p14:tracePt t="126015" x="8197850" y="3073400"/>
          <p14:tracePt t="126308" x="8185150" y="3073400"/>
          <p14:tracePt t="126349" x="7861300" y="3092450"/>
          <p14:tracePt t="126370" x="7766050" y="3092450"/>
          <p14:tracePt t="126387" x="7747000" y="3092450"/>
          <p14:tracePt t="126426" x="7740650" y="3092450"/>
          <p14:tracePt t="126437" x="7727950" y="3092450"/>
          <p14:tracePt t="126451" x="7689850" y="3092450"/>
          <p14:tracePt t="126468" x="7600950" y="3105150"/>
          <p14:tracePt t="126484" x="7499350" y="3117850"/>
          <p14:tracePt t="126501" x="7410450" y="3130550"/>
          <p14:tracePt t="126518" x="7372350" y="3130550"/>
          <p14:tracePt t="126534" x="7359650" y="3130550"/>
          <p14:tracePt t="126551" x="7346950" y="3130550"/>
          <p14:tracePt t="126964" x="7327900" y="3155950"/>
          <p14:tracePt t="127014" x="6908800" y="3575050"/>
          <p14:tracePt t="127042" x="6407150" y="3905250"/>
          <p14:tracePt t="127075" x="6292850" y="3956050"/>
          <p14:tracePt t="127114" x="6286500" y="3956050"/>
          <p14:tracePt t="127126" x="6286500" y="3943350"/>
          <p14:tracePt t="127139" x="6286500" y="3911600"/>
          <p14:tracePt t="127151" x="6286500" y="3898900"/>
          <p14:tracePt t="127168" x="6286500" y="3886200"/>
          <p14:tracePt t="127185" x="6305550" y="3867150"/>
          <p14:tracePt t="127201" x="6400800" y="3841750"/>
          <p14:tracePt t="127218" x="6661150" y="3816350"/>
          <p14:tracePt t="127235" x="6819900" y="3784600"/>
          <p14:tracePt t="127251" x="6851650" y="3784600"/>
          <p14:tracePt t="127290" x="6826250" y="3784600"/>
          <p14:tracePt t="127310" x="6572250" y="3816350"/>
          <p14:tracePt t="127339" x="5746750" y="3898900"/>
          <p14:tracePt t="127370" x="5562600" y="3898900"/>
          <p14:tracePt t="127406" x="5638800" y="3898900"/>
          <p14:tracePt t="127418" x="5791200" y="3898900"/>
          <p14:tracePt t="127435" x="5981700" y="3917950"/>
          <p14:tracePt t="127451" x="6070600" y="3943350"/>
          <p14:tracePt t="127468" x="6076950" y="3943350"/>
          <p14:tracePt t="127532" x="6057900" y="3943350"/>
          <p14:tracePt t="127582" x="6013450" y="3943350"/>
          <p14:tracePt t="130692" x="0" y="0"/>
        </p14:tracePtLst>
      </p14:laserTraceLst>
    </p:ext>
  </p:extLs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610775" y="929109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31557630"/>
              </p:ext>
            </p:extLst>
          </p:nvPr>
        </p:nvGraphicFramePr>
        <p:xfrm>
          <a:off x="5772150" y="801688"/>
          <a:ext cx="19304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965160" imgH="419040" progId="Equation.DSMT4">
                  <p:embed/>
                </p:oleObj>
              </mc:Choice>
              <mc:Fallback>
                <p:oleObj name="Equation" r:id="rId4" imgW="965160" imgH="419040" progId="Equation.DSMT4">
                  <p:embed/>
                  <p:pic>
                    <p:nvPicPr>
                      <p:cNvPr id="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72150" y="801688"/>
                        <a:ext cx="19304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14731312"/>
              </p:ext>
            </p:extLst>
          </p:nvPr>
        </p:nvGraphicFramePr>
        <p:xfrm>
          <a:off x="3538538" y="1919288"/>
          <a:ext cx="5105400" cy="416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2552400" imgH="2082600" progId="Equation.DSMT4">
                  <p:embed/>
                </p:oleObj>
              </mc:Choice>
              <mc:Fallback>
                <p:oleObj name="Equation" r:id="rId6" imgW="2552400" imgH="208260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38538" y="1919288"/>
                        <a:ext cx="5105400" cy="416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868676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5292"/>
    </mc:Choice>
    <mc:Fallback xmlns="">
      <p:transition advTm="1252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6050" x="508000" y="5549900"/>
          <p14:tracePt t="6109" x="514350" y="5543550"/>
          <p14:tracePt t="6127" x="514350" y="5537200"/>
          <p14:tracePt t="6141" x="539750" y="5524500"/>
          <p14:tracePt t="6150" x="603250" y="5499100"/>
          <p14:tracePt t="6157" x="723900" y="5467350"/>
          <p14:tracePt t="6173" x="1270000" y="5257800"/>
          <p14:tracePt t="6189" x="2051050" y="4927600"/>
          <p14:tracePt t="6206" x="3130550" y="4476750"/>
          <p14:tracePt t="6223" x="4241800" y="3987800"/>
          <p14:tracePt t="6239" x="5353050" y="3505200"/>
          <p14:tracePt t="6256" x="6254750" y="3092450"/>
          <p14:tracePt t="6273" x="6953250" y="2698750"/>
          <p14:tracePt t="6289" x="7588250" y="2393950"/>
          <p14:tracePt t="6307" x="8216900" y="1955800"/>
          <p14:tracePt t="6323" x="8331200" y="1841500"/>
          <p14:tracePt t="6339" x="8489950" y="1663700"/>
          <p14:tracePt t="6356" x="8540750" y="1631950"/>
          <p14:tracePt t="6373" x="8540750" y="1612900"/>
          <p14:tracePt t="6836" x="8502650" y="1612900"/>
          <p14:tracePt t="6844" x="8382000" y="1676400"/>
          <p14:tracePt t="6852" x="8191500" y="1809750"/>
          <p14:tracePt t="6860" x="7969250" y="1949450"/>
          <p14:tracePt t="6873" x="7766050" y="2089150"/>
          <p14:tracePt t="6889" x="7213600" y="2495550"/>
          <p14:tracePt t="6907" x="6191250" y="3092450"/>
          <p14:tracePt t="6923" x="5657850" y="3454400"/>
          <p14:tracePt t="6940" x="5283200" y="3759200"/>
          <p14:tracePt t="6956" x="5054600" y="3930650"/>
          <p14:tracePt t="6974" x="4933950" y="4025900"/>
          <p14:tracePt t="6989" x="4902200" y="4057650"/>
          <p14:tracePt t="7364" x="4895850" y="4057650"/>
          <p14:tracePt t="7372" x="4895850" y="4051300"/>
          <p14:tracePt t="7388" x="4895850" y="4044950"/>
          <p14:tracePt t="7396" x="4902200" y="4032250"/>
          <p14:tracePt t="7411" x="4902200" y="4025900"/>
          <p14:tracePt t="7427" x="4902200" y="4019550"/>
          <p14:tracePt t="7458" x="4902200" y="4013200"/>
          <p14:tracePt t="7508" x="4908550" y="4013200"/>
          <p14:tracePt t="7796" x="4908550" y="4000500"/>
          <p14:tracePt t="7804" x="4908550" y="3994150"/>
          <p14:tracePt t="7812" x="4908550" y="3987800"/>
          <p14:tracePt t="7916" x="4908550" y="3981450"/>
          <p14:tracePt t="7924" x="4902200" y="3981450"/>
          <p14:tracePt t="7932" x="4895850" y="3981450"/>
          <p14:tracePt t="7940" x="4883150" y="3981450"/>
          <p14:tracePt t="7956" x="4876800" y="3981450"/>
          <p14:tracePt t="20732" x="4908550" y="3981450"/>
          <p14:tracePt t="20740" x="5092700" y="3962400"/>
          <p14:tracePt t="20748" x="5314950" y="3962400"/>
          <p14:tracePt t="20760" x="5524500" y="3962400"/>
          <p14:tracePt t="20777" x="5899150" y="4044950"/>
          <p14:tracePt t="20794" x="6000750" y="4070350"/>
          <p14:tracePt t="20859" x="5962650" y="4070350"/>
          <p14:tracePt t="20867" x="5924550" y="4070350"/>
          <p14:tracePt t="20908" x="5918200" y="4070350"/>
          <p14:tracePt t="20964" x="5905500" y="4070350"/>
          <p14:tracePt t="20995" x="5905500" y="4051300"/>
          <p14:tracePt t="21003" x="5905500" y="4032250"/>
          <p14:tracePt t="21012" x="5905500" y="4025900"/>
          <p14:tracePt t="21027" x="5905500" y="4000500"/>
          <p14:tracePt t="21044" x="5905500" y="3981450"/>
          <p14:tracePt t="21060" x="5892800" y="3949700"/>
          <p14:tracePt t="21077" x="5746750" y="3879850"/>
          <p14:tracePt t="21094" x="5588000" y="3822700"/>
          <p14:tracePt t="21110" x="5435600" y="3810000"/>
          <p14:tracePt t="21127" x="5327650" y="3810000"/>
          <p14:tracePt t="21144" x="5219700" y="3810000"/>
          <p14:tracePt t="21160" x="5130800" y="3829050"/>
          <p14:tracePt t="21177" x="5099050" y="3848100"/>
          <p14:tracePt t="21194" x="5092700" y="3854450"/>
          <p14:tracePt t="28942" x="5118100" y="3854450"/>
          <p14:tracePt t="28984" x="5480050" y="3352800"/>
          <p14:tracePt t="29017" x="5645150" y="2857500"/>
          <p14:tracePt t="29040" x="5638800" y="2654300"/>
          <p14:tracePt t="29052" x="5607050" y="2571750"/>
          <p14:tracePt t="29064" x="5581650" y="2552700"/>
          <p14:tracePt t="29079" x="5549900" y="2489200"/>
          <p14:tracePt t="29096" x="5492750" y="2438400"/>
          <p14:tracePt t="29112" x="5454650" y="2387600"/>
          <p14:tracePt t="29129" x="5429250" y="2343150"/>
          <p14:tracePt t="29146" x="5410200" y="2317750"/>
          <p14:tracePt t="29162" x="5295900" y="2241550"/>
          <p14:tracePt t="29179" x="5194300" y="2165350"/>
          <p14:tracePt t="29196" x="5092700" y="2063750"/>
          <p14:tracePt t="29231" x="4953000" y="1727200"/>
          <p14:tracePt t="29249" x="4908550" y="1536700"/>
          <p14:tracePt t="29262" x="4883150" y="1454150"/>
          <p14:tracePt t="29279" x="4883150" y="1447800"/>
          <p14:tracePt t="29340" x="4883150" y="1441450"/>
          <p14:tracePt t="29356" x="4845050" y="1460500"/>
          <p14:tracePt t="29364" x="4813300" y="1511300"/>
          <p14:tracePt t="29371" x="4781550" y="1543050"/>
          <p14:tracePt t="29379" x="4762500" y="1568450"/>
          <p14:tracePt t="29396" x="4756150" y="1581150"/>
          <p14:tracePt t="29413" x="4749800" y="1581150"/>
          <p14:tracePt t="29450" x="4743450" y="1587500"/>
          <p14:tracePt t="29463" x="4737100" y="1606550"/>
          <p14:tracePt t="29479" x="4737100" y="1612900"/>
          <p14:tracePt t="29496" x="4724400" y="1644650"/>
          <p14:tracePt t="29513" x="4724400" y="1670050"/>
          <p14:tracePt t="29529" x="4718050" y="1714500"/>
          <p14:tracePt t="29546" x="4705350" y="1828800"/>
          <p14:tracePt t="29563" x="4705350" y="1917700"/>
          <p14:tracePt t="29579" x="4705350" y="2000250"/>
          <p14:tracePt t="29605" x="4705350" y="2063750"/>
          <p14:tracePt t="29623" x="4705350" y="2070100"/>
          <p14:tracePt t="29996" x="4692650" y="2089150"/>
          <p14:tracePt t="30036" x="4667250" y="2159000"/>
          <p14:tracePt t="30056" x="4667250" y="2171700"/>
          <p14:tracePt t="30058" x="4660900" y="2178050"/>
          <p14:tracePt t="30291" x="4660900" y="2190750"/>
          <p14:tracePt t="30323" x="4660900" y="2222500"/>
          <p14:tracePt t="30341" x="4660900" y="2260600"/>
          <p14:tracePt t="30355" x="4660900" y="2266950"/>
          <p14:tracePt t="30370" x="4660900" y="2286000"/>
          <p14:tracePt t="30444" x="4673600" y="2286000"/>
          <p14:tracePt t="30487" x="4679950" y="2286000"/>
          <p14:tracePt t="30652" x="4686300" y="2305050"/>
          <p14:tracePt t="30700" x="4686300" y="2444750"/>
          <p14:tracePt t="30719" x="4686300" y="2482850"/>
          <p14:tracePt t="30731" x="4686300" y="2489200"/>
          <p14:tracePt t="30746" x="4686300" y="2495550"/>
          <p14:tracePt t="30810" x="4686300" y="2482850"/>
          <p14:tracePt t="30835" x="4711700" y="2368550"/>
          <p14:tracePt t="30859" x="4711700" y="2311400"/>
          <p14:tracePt t="30877" x="4718050" y="2311400"/>
          <p14:tracePt t="30892" x="4718050" y="2298700"/>
          <p14:tracePt t="31172" x="4724400" y="2286000"/>
          <p14:tracePt t="31211" x="4743450" y="2247900"/>
          <p14:tracePt t="31332" x="4756150" y="2241550"/>
          <p14:tracePt t="31365" x="4826000" y="2222500"/>
          <p14:tracePt t="31389" x="4946650" y="2209800"/>
          <p14:tracePt t="31401" x="4965700" y="2209800"/>
          <p14:tracePt t="31413" x="4997450" y="2209800"/>
          <p14:tracePt t="31430" x="5022850" y="2209800"/>
          <p14:tracePt t="31446" x="5029200" y="2209800"/>
          <p14:tracePt t="31463" x="5035550" y="2209800"/>
          <p14:tracePt t="31480" x="5048250" y="2209800"/>
          <p14:tracePt t="31497" x="5054600" y="2209800"/>
          <p14:tracePt t="31513" x="5067300" y="2209800"/>
          <p14:tracePt t="31530" x="5118100" y="2209800"/>
          <p14:tracePt t="31547" x="5149850" y="2209800"/>
          <p14:tracePt t="31564" x="5181600" y="2222500"/>
          <p14:tracePt t="31593" x="5238750" y="2241550"/>
          <p14:tracePt t="31610" x="5245100" y="2254250"/>
          <p14:tracePt t="31804" x="5219700" y="2254250"/>
          <p14:tracePt t="31843" x="5092700" y="2247900"/>
          <p14:tracePt t="31861" x="5041900" y="2247900"/>
          <p14:tracePt t="31875" x="5016500" y="2247900"/>
          <p14:tracePt t="31890" x="4997450" y="2247900"/>
          <p14:tracePt t="31901" x="4978400" y="2254250"/>
          <p14:tracePt t="31913" x="4972050" y="2254250"/>
          <p14:tracePt t="31930" x="4953000" y="2260600"/>
          <p14:tracePt t="31947" x="4933950" y="2260600"/>
          <p14:tracePt t="31963" x="4927600" y="2260600"/>
          <p14:tracePt t="31980" x="4921250" y="2260600"/>
          <p14:tracePt t="31997" x="4908550" y="2260600"/>
          <p14:tracePt t="32013" x="4870450" y="2260600"/>
          <p14:tracePt t="32030" x="4845050" y="2247900"/>
          <p14:tracePt t="32047" x="4826000" y="2241550"/>
          <p14:tracePt t="32051" x="4806950" y="2241550"/>
          <p14:tracePt t="32083" x="4800600" y="2228850"/>
          <p14:tracePt t="32212" x="4794250" y="2228850"/>
          <p14:tracePt t="32259" x="4794250" y="2216150"/>
          <p14:tracePt t="32279" x="4794250" y="2209800"/>
          <p14:tracePt t="32419" x="4794250" y="2235200"/>
          <p14:tracePt t="32439" x="4794250" y="2330450"/>
          <p14:tracePt t="32452" x="4794250" y="2495550"/>
          <p14:tracePt t="32464" x="4781550" y="2616200"/>
          <p14:tracePt t="32480" x="4768850" y="2768600"/>
          <p14:tracePt t="32497" x="4768850" y="2889250"/>
          <p14:tracePt t="32513" x="4768850" y="2940050"/>
          <p14:tracePt t="32530" x="4768850" y="2984500"/>
          <p14:tracePt t="32652" x="4768850" y="2990850"/>
          <p14:tracePt t="32687" x="4787900" y="3009900"/>
          <p14:tracePt t="32710" x="4794250" y="3054350"/>
          <p14:tracePt t="32726" x="4832350" y="3124200"/>
          <p14:tracePt t="32741" x="4870450" y="3187700"/>
          <p14:tracePt t="32753" x="4895850" y="3225800"/>
          <p14:tracePt t="32764" x="4933950" y="3270250"/>
          <p14:tracePt t="32780" x="4953000" y="3276600"/>
          <p14:tracePt t="32797" x="4959350" y="3276600"/>
          <p14:tracePt t="32813" x="4972050" y="3276600"/>
          <p14:tracePt t="32830" x="4978400" y="3276600"/>
          <p14:tracePt t="32864" x="4984750" y="3276600"/>
          <p14:tracePt t="32880" x="4991100" y="3276600"/>
          <p14:tracePt t="33084" x="4997450" y="3257550"/>
          <p14:tracePt t="33110" x="4997450" y="3200400"/>
          <p14:tracePt t="33129" x="4997450" y="3175000"/>
          <p14:tracePt t="33143" x="4997450" y="3143250"/>
          <p14:tracePt t="33157" x="4997450" y="3130550"/>
          <p14:tracePt t="33182" x="4997450" y="3105150"/>
          <p14:tracePt t="33197" x="4997450" y="3098800"/>
          <p14:tracePt t="34101" x="4997450" y="3105150"/>
          <p14:tracePt t="34956" x="4997450" y="3086100"/>
          <p14:tracePt t="35004" x="4940300" y="2901950"/>
          <p14:tracePt t="35037" x="4908550" y="2851150"/>
          <p14:tracePt t="35056" x="4895850" y="2832100"/>
          <p14:tracePt t="35071" x="4883150" y="2825750"/>
          <p14:tracePt t="35084" x="4870450" y="2813050"/>
          <p14:tracePt t="35098" x="4857750" y="2800350"/>
          <p14:tracePt t="35114" x="4832350" y="2794000"/>
          <p14:tracePt t="35131" x="4800600" y="2781300"/>
          <p14:tracePt t="35148" x="4781550" y="2762250"/>
          <p14:tracePt t="35164" x="4749800" y="2736850"/>
          <p14:tracePt t="35181" x="4705350" y="2711450"/>
          <p14:tracePt t="35198" x="4673600" y="2686050"/>
          <p14:tracePt t="35214" x="4667250" y="2686050"/>
          <p14:tracePt t="35231" x="4667250" y="2679700"/>
          <p14:tracePt t="35292" x="4660900" y="2679700"/>
          <p14:tracePt t="35388" x="4654550" y="2673350"/>
          <p14:tracePt t="35415" x="4673600" y="2660650"/>
          <p14:tracePt t="35475" x="4851400" y="2654300"/>
          <p14:tracePt t="35486" x="4895850" y="2654300"/>
          <p14:tracePt t="35498" x="4997450" y="2654300"/>
          <p14:tracePt t="35514" x="5099050" y="2654300"/>
          <p14:tracePt t="35531" x="5264150" y="2654300"/>
          <p14:tracePt t="35548" x="5492750" y="2679700"/>
          <p14:tracePt t="35564" x="5715000" y="2711450"/>
          <p14:tracePt t="35581" x="5930900" y="2749550"/>
          <p14:tracePt t="35598" x="6083300" y="2774950"/>
          <p14:tracePt t="35614" x="6184900" y="2787650"/>
          <p14:tracePt t="35631" x="6216650" y="2800350"/>
          <p14:tracePt t="35648" x="6229350" y="2813050"/>
          <p14:tracePt t="35665" x="6242050" y="2825750"/>
          <p14:tracePt t="35681" x="6254750" y="2857500"/>
          <p14:tracePt t="35698" x="6254750" y="2895600"/>
          <p14:tracePt t="35728" x="6248400" y="3016250"/>
          <p14:tracePt t="35749" x="6203950" y="3092450"/>
          <p14:tracePt t="35768" x="6172200" y="3130550"/>
          <p14:tracePt t="35781" x="6159500" y="3143250"/>
          <p14:tracePt t="35798" x="6153150" y="3155950"/>
          <p14:tracePt t="35831" x="6146800" y="3155950"/>
          <p14:tracePt t="35848" x="6121400" y="3155950"/>
          <p14:tracePt t="35880" x="6064250" y="3124200"/>
          <p14:tracePt t="35899" x="5981700" y="3098800"/>
          <p14:tracePt t="35914" x="5943600" y="3079750"/>
          <p14:tracePt t="35931" x="5924550" y="3079750"/>
          <p14:tracePt t="35948" x="5918200" y="3079750"/>
          <p14:tracePt t="35965" x="5911850" y="3086100"/>
          <p14:tracePt t="35981" x="5905500" y="3086100"/>
          <p14:tracePt t="35998" x="5905500" y="3105150"/>
          <p14:tracePt t="36015" x="5905500" y="3111500"/>
          <p14:tracePt t="36031" x="5924550" y="3136900"/>
          <p14:tracePt t="36048" x="5949950" y="3149600"/>
          <p14:tracePt t="36065" x="5981700" y="3149600"/>
          <p14:tracePt t="36081" x="6007100" y="3155950"/>
          <p14:tracePt t="36082" x="6013450" y="3168650"/>
          <p14:tracePt t="36098" x="6032500" y="3168650"/>
          <p14:tracePt t="36196" x="6019800" y="3168650"/>
          <p14:tracePt t="36227" x="6007100" y="3168650"/>
          <p14:tracePt t="36700" x="6013450" y="3168650"/>
          <p14:tracePt t="36736" x="6419850" y="3168650"/>
          <p14:tracePt t="36758" x="6819900" y="3168650"/>
          <p14:tracePt t="36774" x="6858000" y="3168650"/>
          <p14:tracePt t="36867" x="6851650" y="3168650"/>
          <p14:tracePt t="36907" x="6819900" y="3168650"/>
          <p14:tracePt t="36943" x="6813550" y="3168650"/>
          <p14:tracePt t="36954" x="6800850" y="3181350"/>
          <p14:tracePt t="36965" x="6794500" y="3181350"/>
          <p14:tracePt t="36981" x="6781800" y="3187700"/>
          <p14:tracePt t="36998" x="6743700" y="3187700"/>
          <p14:tracePt t="37015" x="6711950" y="3187700"/>
          <p14:tracePt t="37036" x="6667500" y="3187700"/>
          <p14:tracePt t="37061" x="6648450" y="3181350"/>
          <p14:tracePt t="37080" x="6642100" y="3168650"/>
          <p14:tracePt t="37095" x="6635750" y="3162300"/>
          <p14:tracePt t="37307" x="6635750" y="3143250"/>
          <p14:tracePt t="37335" x="6508750" y="3003550"/>
          <p14:tracePt t="37358" x="5949950" y="2686050"/>
          <p14:tracePt t="37383" x="5327650" y="2336800"/>
          <p14:tracePt t="37416" x="5207000" y="2222500"/>
          <p14:tracePt t="37437" x="5200650" y="2197100"/>
          <p14:tracePt t="37449" x="5200650" y="2190750"/>
          <p14:tracePt t="37548" x="5200650" y="2184400"/>
          <p14:tracePt t="37581" x="5080000" y="2184400"/>
          <p14:tracePt t="37600" x="4946650" y="2184400"/>
          <p14:tracePt t="37615" x="4775200" y="2159000"/>
          <p14:tracePt t="37632" x="4686300" y="2159000"/>
          <p14:tracePt t="37648" x="4673600" y="2159000"/>
          <p14:tracePt t="38148" x="4673600" y="2171700"/>
          <p14:tracePt t="38844" x="4679950" y="2171700"/>
          <p14:tracePt t="38885" x="4781550" y="2184400"/>
          <p14:tracePt t="38905" x="4870450" y="2184400"/>
          <p14:tracePt t="38920" x="4953000" y="2184400"/>
          <p14:tracePt t="38933" x="5035550" y="2184400"/>
          <p14:tracePt t="38949" x="5156200" y="2184400"/>
          <p14:tracePt t="38966" x="5270500" y="2197100"/>
          <p14:tracePt t="38982" x="5346700" y="2197100"/>
          <p14:tracePt t="38999" x="5384800" y="2197100"/>
          <p14:tracePt t="39016" x="5403850" y="2203450"/>
          <p14:tracePt t="39032" x="5410200" y="2203450"/>
          <p14:tracePt t="39082" x="5416550" y="2216150"/>
          <p14:tracePt t="39094" x="5422900" y="2216150"/>
          <p14:tracePt t="39106" x="5441950" y="2260600"/>
          <p14:tracePt t="39117" x="5448300" y="2286000"/>
          <p14:tracePt t="39132" x="5480050" y="2349500"/>
          <p14:tracePt t="39149" x="5524500" y="2432050"/>
          <p14:tracePt t="39166" x="5600700" y="2533650"/>
          <p14:tracePt t="39182" x="5689600" y="2609850"/>
          <p14:tracePt t="39199" x="5810250" y="2679700"/>
          <p14:tracePt t="39216" x="5949950" y="2736850"/>
          <p14:tracePt t="39249" x="6311900" y="2838450"/>
          <p14:tracePt t="39268" x="6623050" y="2901950"/>
          <p14:tracePt t="39286" x="6851650" y="2933700"/>
          <p14:tracePt t="39299" x="7029450" y="2946400"/>
          <p14:tracePt t="39316" x="7169150" y="2965450"/>
          <p14:tracePt t="39332" x="7289800" y="2978150"/>
          <p14:tracePt t="39349" x="7346950" y="2990850"/>
          <p14:tracePt t="39366" x="7353300" y="2997200"/>
          <p14:tracePt t="39403" x="7359650" y="3003550"/>
          <p14:tracePt t="39416" x="7372350" y="3022600"/>
          <p14:tracePt t="39432" x="7385050" y="3067050"/>
          <p14:tracePt t="39449" x="7429500" y="3136900"/>
          <p14:tracePt t="39466" x="7467600" y="3187700"/>
          <p14:tracePt t="39482" x="7524750" y="3232150"/>
          <p14:tracePt t="39499" x="7537450" y="3238500"/>
          <p14:tracePt t="39547" x="7543800" y="3238500"/>
          <p14:tracePt t="39578" x="7543800" y="3232150"/>
          <p14:tracePt t="39589" x="7543800" y="3225800"/>
          <p14:tracePt t="39602" x="7537450" y="3200400"/>
          <p14:tracePt t="39616" x="7531100" y="3194050"/>
          <p14:tracePt t="39632" x="7518400" y="3181350"/>
          <p14:tracePt t="39740" x="7518400" y="3175000"/>
          <p14:tracePt t="39776" x="7512050" y="3168650"/>
          <p14:tracePt t="39793" x="7505700" y="3162300"/>
          <p14:tracePt t="39859" x="7499350" y="3162300"/>
          <p14:tracePt t="39883" x="7429500" y="3162300"/>
          <p14:tracePt t="39904" x="7346950" y="3136900"/>
          <p14:tracePt t="39916" x="7219950" y="3124200"/>
          <p14:tracePt t="39932" x="6870700" y="3073400"/>
          <p14:tracePt t="39949" x="6248400" y="2965450"/>
          <p14:tracePt t="39971" x="5334000" y="2768600"/>
          <p14:tracePt t="39994" x="4876800" y="2641600"/>
          <p14:tracePt t="40016" x="4838700" y="2622550"/>
          <p14:tracePt t="40049" x="4826000" y="2616200"/>
          <p14:tracePt t="40066" x="4826000" y="2603500"/>
          <p14:tracePt t="40082" x="4826000" y="2584450"/>
          <p14:tracePt t="40099" x="4819650" y="2552700"/>
          <p14:tracePt t="40116" x="4806950" y="2540000"/>
          <p14:tracePt t="40133" x="4800600" y="2495550"/>
          <p14:tracePt t="40150" x="4768850" y="2451100"/>
          <p14:tracePt t="40179" x="4654550" y="2362200"/>
          <p14:tracePt t="40199" x="4622800" y="2349500"/>
          <p14:tracePt t="40258" x="4616450" y="2349500"/>
          <p14:tracePt t="40296" x="4616450" y="2400300"/>
          <p14:tracePt t="40319" x="4679950" y="2476500"/>
          <p14:tracePt t="40337" x="4711700" y="2501900"/>
          <p14:tracePt t="40350" x="4756150" y="2520950"/>
          <p14:tracePt t="40366" x="4794250" y="2533650"/>
          <p14:tracePt t="40383" x="4806950" y="2533650"/>
          <p14:tracePt t="40399" x="4826000" y="2533650"/>
          <p14:tracePt t="40416" x="4838700" y="2533650"/>
          <p14:tracePt t="40433" x="4870450" y="2533650"/>
          <p14:tracePt t="40449" x="4895850" y="2533650"/>
          <p14:tracePt t="40466" x="5003800" y="2520950"/>
          <p14:tracePt t="40483" x="5105400" y="2501900"/>
          <p14:tracePt t="40499" x="5219700" y="2495550"/>
          <p14:tracePt t="40516" x="5308600" y="2482850"/>
          <p14:tracePt t="40533" x="5353050" y="2482850"/>
          <p14:tracePt t="40587" x="5353050" y="2476500"/>
          <p14:tracePt t="40602" x="5353050" y="2470150"/>
          <p14:tracePt t="40614" x="5353050" y="2463800"/>
          <p14:tracePt t="40625" x="5327650" y="2457450"/>
          <p14:tracePt t="40637" x="5219700" y="2413000"/>
          <p14:tracePt t="40649" x="5137150" y="2400300"/>
          <p14:tracePt t="40666" x="4857750" y="2343150"/>
          <p14:tracePt t="40683" x="4635500" y="2324100"/>
          <p14:tracePt t="40699" x="4489450" y="2324100"/>
          <p14:tracePt t="40716" x="4324350" y="2324100"/>
          <p14:tracePt t="40733" x="4197350" y="2330450"/>
          <p14:tracePt t="40765" x="3981450" y="2470150"/>
          <p14:tracePt t="40776" x="3949700" y="2495550"/>
          <p14:tracePt t="40788" x="3898900" y="2565400"/>
          <p14:tracePt t="40799" x="3886200" y="2597150"/>
          <p14:tracePt t="40816" x="3873500" y="2641600"/>
          <p14:tracePt t="40833" x="3873500" y="2647950"/>
          <p14:tracePt t="40861" x="3886200" y="2698750"/>
          <p14:tracePt t="40876" x="3981450" y="2755900"/>
          <p14:tracePt t="40889" x="4038600" y="2768600"/>
          <p14:tracePt t="40901" x="4248150" y="2800350"/>
          <p14:tracePt t="40916" x="4578350" y="2800350"/>
          <p14:tracePt t="40933" x="5010150" y="2800350"/>
          <p14:tracePt t="40949" x="5359400" y="2781300"/>
          <p14:tracePt t="40966" x="5581650" y="2705100"/>
          <p14:tracePt t="40983" x="5651500" y="2647950"/>
          <p14:tracePt t="40999" x="5651500" y="2609850"/>
          <p14:tracePt t="41016" x="5651500" y="2540000"/>
          <p14:tracePt t="41033" x="5600700" y="2489200"/>
          <p14:tracePt t="41049" x="5524500" y="2451100"/>
          <p14:tracePt t="41066" x="5353050" y="2419350"/>
          <p14:tracePt t="41089" x="5232400" y="2419350"/>
          <p14:tracePt t="41092" x="5168900" y="2419350"/>
          <p14:tracePt t="41113" x="5010150" y="2419350"/>
          <p14:tracePt t="41129" x="4895850" y="2432050"/>
          <p14:tracePt t="41162" x="4800600" y="2489200"/>
          <p14:tracePt t="41173" x="4800600" y="2495550"/>
          <p14:tracePt t="41185" x="4800600" y="2508250"/>
          <p14:tracePt t="41199" x="4800600" y="2540000"/>
          <p14:tracePt t="41216" x="4876800" y="2578100"/>
          <p14:tracePt t="41233" x="4933950" y="2603500"/>
          <p14:tracePt t="41250" x="4972050" y="2603500"/>
          <p14:tracePt t="41266" x="4997450" y="2603500"/>
          <p14:tracePt t="41283" x="5016500" y="2603500"/>
          <p14:tracePt t="41299" x="5016500" y="2578100"/>
          <p14:tracePt t="41316" x="4978400" y="2546350"/>
          <p14:tracePt t="41333" x="4883150" y="2508250"/>
          <p14:tracePt t="41350" x="4781550" y="2482850"/>
          <p14:tracePt t="41366" x="4705350" y="2470150"/>
          <p14:tracePt t="41383" x="4622800" y="2470150"/>
          <p14:tracePt t="41399" x="4565650" y="2476500"/>
          <p14:tracePt t="41416" x="4546600" y="2501900"/>
          <p14:tracePt t="41433" x="4533900" y="2527300"/>
          <p14:tracePt t="41450" x="4533900" y="2540000"/>
          <p14:tracePt t="41466" x="4572000" y="2565400"/>
          <p14:tracePt t="41483" x="4641850" y="2565400"/>
          <p14:tracePt t="41500" x="4692650" y="2565400"/>
          <p14:tracePt t="41516" x="4730750" y="2546350"/>
          <p14:tracePt t="41533" x="4749800" y="2514600"/>
          <p14:tracePt t="41550" x="4762500" y="2489200"/>
          <p14:tracePt t="41566" x="4762500" y="2476500"/>
          <p14:tracePt t="41583" x="4749800" y="2470150"/>
          <p14:tracePt t="41600" x="4711700" y="2463800"/>
          <p14:tracePt t="41616" x="4667250" y="2463800"/>
          <p14:tracePt t="41633" x="4616450" y="2463800"/>
          <p14:tracePt t="41650" x="4572000" y="2482850"/>
          <p14:tracePt t="41666" x="4546600" y="2508250"/>
          <p14:tracePt t="41683" x="4540250" y="2520950"/>
          <p14:tracePt t="41700" x="4540250" y="2527300"/>
          <p14:tracePt t="41716" x="4540250" y="2540000"/>
          <p14:tracePt t="41733" x="4540250" y="2546350"/>
          <p14:tracePt t="41812" x="4540250" y="2552700"/>
          <p14:tracePt t="41850" x="4527550" y="2571750"/>
          <p14:tracePt t="41868" x="4508500" y="2590800"/>
          <p14:tracePt t="41884" x="4502150" y="2609850"/>
          <p14:tracePt t="41900" x="4502150" y="2616200"/>
          <p14:tracePt t="41916" x="4502150" y="2628900"/>
          <p14:tracePt t="41933" x="4502150" y="2635250"/>
          <p14:tracePt t="42276" x="4502150" y="2641600"/>
          <p14:tracePt t="42313" x="4533900" y="2641600"/>
          <p14:tracePt t="42339" x="4559300" y="2641600"/>
          <p14:tracePt t="42367" x="4565650" y="2641600"/>
          <p14:tracePt t="42383" x="4572000" y="2641600"/>
          <p14:tracePt t="42400" x="4584700" y="2641600"/>
          <p14:tracePt t="42417" x="4591050" y="2641600"/>
          <p14:tracePt t="42433" x="4610100" y="2635250"/>
          <p14:tracePt t="42450" x="4635500" y="2628900"/>
          <p14:tracePt t="42466" x="4660900" y="2609850"/>
          <p14:tracePt t="42483" x="4692650" y="2597150"/>
          <p14:tracePt t="42500" x="4718050" y="2578100"/>
          <p14:tracePt t="42517" x="4743450" y="2565400"/>
          <p14:tracePt t="42539" x="4762500" y="2552700"/>
          <p14:tracePt t="42553" x="4768850" y="2552700"/>
          <p14:tracePt t="42567" x="4787900" y="2540000"/>
          <p14:tracePt t="42583" x="4787900" y="2527300"/>
          <p14:tracePt t="42619" x="4800600" y="2527300"/>
          <p14:tracePt t="42634" x="4806950" y="2527300"/>
          <p14:tracePt t="42646" x="4813300" y="2527300"/>
          <p14:tracePt t="42659" x="4838700" y="2527300"/>
          <p14:tracePt t="42670" x="4857750" y="2527300"/>
          <p14:tracePt t="42683" x="4914900" y="2533650"/>
          <p14:tracePt t="42700" x="5003800" y="2571750"/>
          <p14:tracePt t="42717" x="5143500" y="2628900"/>
          <p14:tracePt t="42733" x="5302250" y="2698750"/>
          <p14:tracePt t="42750" x="5530850" y="2749550"/>
          <p14:tracePt t="42767" x="5810250" y="2844800"/>
          <p14:tracePt t="42783" x="6172200" y="2940050"/>
          <p14:tracePt t="42800" x="6584950" y="3054350"/>
          <p14:tracePt t="42817" x="7048500" y="3111500"/>
          <p14:tracePt t="42833" x="7499350" y="3124200"/>
          <p14:tracePt t="42864" x="8191500" y="3124200"/>
          <p14:tracePt t="42885" x="8388350" y="3117850"/>
          <p14:tracePt t="42902" x="8445500" y="3105150"/>
          <p14:tracePt t="42917" x="8483600" y="3105150"/>
          <p14:tracePt t="42933" x="8509000" y="3092450"/>
          <p14:tracePt t="42950" x="8528050" y="3092450"/>
          <p14:tracePt t="42967" x="8540750" y="3092450"/>
          <p14:tracePt t="43000" x="8553450" y="3086100"/>
          <p14:tracePt t="43017" x="8578850" y="3086100"/>
          <p14:tracePt t="43033" x="8616950" y="3092450"/>
          <p14:tracePt t="43050" x="8712200" y="3111500"/>
          <p14:tracePt t="43067" x="8750300" y="3124200"/>
          <p14:tracePt t="43083" x="8756650" y="3124200"/>
          <p14:tracePt t="43163" x="8731250" y="3124200"/>
          <p14:tracePt t="43186" x="8629650" y="3117850"/>
          <p14:tracePt t="43215" x="8591550" y="3117850"/>
          <p14:tracePt t="43235" x="8572500" y="3117850"/>
          <p14:tracePt t="43250" x="8572500" y="3124200"/>
          <p14:tracePt t="43267" x="8566150" y="3124200"/>
          <p14:tracePt t="43306" x="8559800" y="3124200"/>
          <p14:tracePt t="43338" x="8553450" y="3124200"/>
          <p14:tracePt t="44283" x="8515350" y="3162300"/>
          <p14:tracePt t="44302" x="8439150" y="3238500"/>
          <p14:tracePt t="44318" x="8362950" y="3289300"/>
          <p14:tracePt t="44334" x="8242300" y="3314700"/>
          <p14:tracePt t="44350" x="8077200" y="3346450"/>
          <p14:tracePt t="44367" x="7874000" y="3359150"/>
          <p14:tracePt t="44384" x="7537450" y="3359150"/>
          <p14:tracePt t="44400" x="7035800" y="3359150"/>
          <p14:tracePt t="44417" x="6375400" y="3321050"/>
          <p14:tracePt t="44434" x="5264150" y="3035300"/>
          <p14:tracePt t="44455" x="4591050" y="2806700"/>
          <p14:tracePt t="44487" x="4127500" y="2590800"/>
          <p14:tracePt t="44509" x="4089400" y="2533650"/>
          <p14:tracePt t="44522" x="4089400" y="2495550"/>
          <p14:tracePt t="44534" x="4089400" y="2463800"/>
          <p14:tracePt t="44550" x="4089400" y="2432050"/>
          <p14:tracePt t="44567" x="4089400" y="2406650"/>
          <p14:tracePt t="44584" x="4089400" y="2393950"/>
          <p14:tracePt t="44601" x="4083050" y="2374900"/>
          <p14:tracePt t="44617" x="4070350" y="2355850"/>
          <p14:tracePt t="44634" x="4051300" y="2317750"/>
          <p14:tracePt t="44650" x="4044950" y="2286000"/>
          <p14:tracePt t="44667" x="4038600" y="2260600"/>
          <p14:tracePt t="44686" x="4038600" y="2247900"/>
          <p14:tracePt t="44762" x="4044950" y="2241550"/>
          <p14:tracePt t="44774" x="4070350" y="2266950"/>
          <p14:tracePt t="44785" x="4095750" y="2298700"/>
          <p14:tracePt t="44801" x="4197350" y="2413000"/>
          <p14:tracePt t="44818" x="4406900" y="2578100"/>
          <p14:tracePt t="44834" x="4610100" y="2660650"/>
          <p14:tracePt t="44851" x="4787900" y="2705100"/>
          <p14:tracePt t="44868" x="4889500" y="2705100"/>
          <p14:tracePt t="44894" x="4921250" y="2705100"/>
          <p14:tracePt t="44909" x="4933950" y="2698750"/>
          <p14:tracePt t="44921" x="4953000" y="2686050"/>
          <p14:tracePt t="44934" x="4972050" y="2667000"/>
          <p14:tracePt t="44951" x="4972050" y="2654300"/>
          <p14:tracePt t="44978" x="4978400" y="2647950"/>
          <p14:tracePt t="45276" x="4965700" y="2647950"/>
          <p14:tracePt t="45315" x="4902200" y="2654300"/>
          <p14:tracePt t="45333" x="4889500" y="2660650"/>
          <p14:tracePt t="45351" x="4876800" y="2660650"/>
          <p14:tracePt t="45367" x="4870450" y="2667000"/>
          <p14:tracePt t="45401" x="4864100" y="2667000"/>
          <p14:tracePt t="45418" x="4857750" y="2679700"/>
          <p14:tracePt t="45434" x="4838700" y="2679700"/>
          <p14:tracePt t="45451" x="4819650" y="2686050"/>
          <p14:tracePt t="45467" x="4806950" y="2692400"/>
          <p14:tracePt t="45484" x="4794250" y="2705100"/>
          <p14:tracePt t="45501" x="4787900" y="2705100"/>
          <p14:tracePt t="45518" x="4781550" y="2711450"/>
          <p14:tracePt t="45534" x="4775200" y="2711450"/>
          <p14:tracePt t="45551" x="4775200" y="2730500"/>
          <p14:tracePt t="45567" x="4775200" y="2768600"/>
          <p14:tracePt t="45584" x="4775200" y="2819400"/>
          <p14:tracePt t="45601" x="4794250" y="2889250"/>
          <p14:tracePt t="45620" x="4914900" y="3048000"/>
          <p14:tracePt t="45643" x="5035550" y="3232150"/>
          <p14:tracePt t="45660" x="5143500" y="3295650"/>
          <p14:tracePt t="45672" x="5219700" y="3340100"/>
          <p14:tracePt t="45684" x="5359400" y="3397250"/>
          <p14:tracePt t="45701" x="5499100" y="3435350"/>
          <p14:tracePt t="45717" x="5568950" y="3448050"/>
          <p14:tracePt t="45734" x="5638800" y="3448050"/>
          <p14:tracePt t="45751" x="5702300" y="3460750"/>
          <p14:tracePt t="45768" x="5759450" y="3473450"/>
          <p14:tracePt t="45784" x="5810250" y="3486150"/>
          <p14:tracePt t="45801" x="5867400" y="3492500"/>
          <p14:tracePt t="45818" x="5924550" y="3505200"/>
          <p14:tracePt t="45834" x="5975350" y="3524250"/>
          <p14:tracePt t="45851" x="6000750" y="3536950"/>
          <p14:tracePt t="45886" x="6045200" y="3556000"/>
          <p14:tracePt t="45910" x="6083300" y="3575050"/>
          <p14:tracePt t="45922" x="6127750" y="3575050"/>
          <p14:tracePt t="45934" x="6134100" y="3575050"/>
          <p14:tracePt t="45951" x="6191250" y="3581400"/>
          <p14:tracePt t="45968" x="6261100" y="3594100"/>
          <p14:tracePt t="45995" x="6407150" y="3613150"/>
          <p14:tracePt t="46010" x="6451600" y="3619500"/>
          <p14:tracePt t="46023" x="6457950" y="3625850"/>
          <p14:tracePt t="46034" x="6483350" y="3632200"/>
          <p14:tracePt t="47450" x="6489700" y="3638550"/>
          <p14:tracePt t="47463" x="6502400" y="3638550"/>
          <p14:tracePt t="47494" x="6642100" y="3638550"/>
          <p14:tracePt t="47518" x="6794500" y="3638550"/>
          <p14:tracePt t="47535" x="6915150" y="3663950"/>
          <p14:tracePt t="47551" x="7016750" y="3676650"/>
          <p14:tracePt t="47568" x="7086600" y="3676650"/>
          <p14:tracePt t="47585" x="7092950" y="3676650"/>
          <p14:tracePt t="47634" x="7099300" y="3676650"/>
          <p14:tracePt t="47651" x="7112000" y="3676650"/>
          <p14:tracePt t="47668" x="7124700" y="3657600"/>
          <p14:tracePt t="47685" x="7131050" y="3651250"/>
          <p14:tracePt t="47701" x="7137400" y="3638550"/>
          <p14:tracePt t="47718" x="7137400" y="3619500"/>
          <p14:tracePt t="47735" x="7143750" y="3613150"/>
          <p14:tracePt t="47752" x="7156450" y="3606800"/>
          <p14:tracePt t="47785" x="7156450" y="3594100"/>
          <p14:tracePt t="49788" x="7131050" y="3594100"/>
          <p14:tracePt t="49824" x="6946900" y="3581400"/>
          <p14:tracePt t="49842" x="6775450" y="3562350"/>
          <p14:tracePt t="49858" x="6680200" y="3530600"/>
          <p14:tracePt t="49870" x="6610350" y="3517900"/>
          <p14:tracePt t="49885" x="6508750" y="3479800"/>
          <p14:tracePt t="49902" x="6432550" y="3467100"/>
          <p14:tracePt t="49919" x="6330950" y="3467100"/>
          <p14:tracePt t="49936" x="6292850" y="3454400"/>
          <p14:tracePt t="49952" x="6273800" y="3454400"/>
          <p14:tracePt t="49969" x="6254750" y="3454400"/>
          <p14:tracePt t="49985" x="6242050" y="3448050"/>
          <p14:tracePt t="52157" x="6203950" y="3441700"/>
          <p14:tracePt t="52194" x="5899150" y="3289300"/>
          <p14:tracePt t="52216" x="5759450" y="3206750"/>
          <p14:tracePt t="52229" x="5511800" y="3098800"/>
          <p14:tracePt t="52242" x="5321300" y="3054350"/>
          <p14:tracePt t="52255" x="5270500" y="3028950"/>
          <p14:tracePt t="52270" x="5187950" y="2997200"/>
          <p14:tracePt t="52286" x="5181600" y="2990850"/>
          <p14:tracePt t="52320" x="5168900" y="2984500"/>
          <p14:tracePt t="52338" x="5168900" y="2978150"/>
          <p14:tracePt t="52353" x="5168900" y="2971800"/>
          <p14:tracePt t="52370" x="5168900" y="2959100"/>
          <p14:tracePt t="52386" x="5143500" y="2940050"/>
          <p14:tracePt t="52403" x="5143500" y="2914650"/>
          <p14:tracePt t="52420" x="5130800" y="2895600"/>
          <p14:tracePt t="52436" x="5118100" y="2882900"/>
          <p14:tracePt t="52453" x="5086350" y="2882900"/>
          <p14:tracePt t="52470" x="5048250" y="2870200"/>
          <p14:tracePt t="52486" x="5010150" y="2870200"/>
          <p14:tracePt t="52503" x="4984750" y="2914650"/>
          <p14:tracePt t="52520" x="4972050" y="2984500"/>
          <p14:tracePt t="52557" x="4972050" y="3175000"/>
          <p14:tracePt t="52576" x="4984750" y="3194050"/>
          <p14:tracePt t="52603" x="5010150" y="3194050"/>
          <p14:tracePt t="52620" x="5041900" y="3194050"/>
          <p14:tracePt t="52636" x="5086350" y="3130550"/>
          <p14:tracePt t="52653" x="5105400" y="3079750"/>
          <p14:tracePt t="52670" x="5137150" y="3041650"/>
          <p14:tracePt t="52714" x="5149850" y="3035300"/>
          <p14:tracePt t="52726" x="5187950" y="3035300"/>
          <p14:tracePt t="52739" x="5346700" y="3041650"/>
          <p14:tracePt t="52753" x="5454650" y="3073400"/>
          <p14:tracePt t="52770" x="5797550" y="3175000"/>
          <p14:tracePt t="52786" x="6146800" y="3213100"/>
          <p14:tracePt t="52803" x="6216650" y="3213100"/>
          <p14:tracePt t="52892" x="6216650" y="3219450"/>
          <p14:tracePt t="52917" x="6191250" y="3282950"/>
          <p14:tracePt t="52937" x="6153150" y="3359150"/>
          <p14:tracePt t="52957" x="6134100" y="3435350"/>
          <p14:tracePt t="52976" x="6121400" y="3454400"/>
          <p14:tracePt t="53026" x="6121400" y="3460750"/>
          <p14:tracePt t="53038" x="6127750" y="3460750"/>
          <p14:tracePt t="53053" x="6134100" y="3460750"/>
          <p14:tracePt t="53074" x="6140450" y="3460750"/>
          <p14:tracePt t="53086" x="6159500" y="3460750"/>
          <p14:tracePt t="54426" x="6146800" y="3460750"/>
          <p14:tracePt t="54446" x="6019800" y="3429000"/>
          <p14:tracePt t="54466" x="5505450" y="3371850"/>
          <p14:tracePt t="54482" x="5003800" y="3371850"/>
          <p14:tracePt t="54494" x="4781550" y="3371850"/>
          <p14:tracePt t="54506" x="4451350" y="3371850"/>
          <p14:tracePt t="54520" x="4356100" y="3371850"/>
          <p14:tracePt t="54537" x="4222750" y="3346450"/>
          <p14:tracePt t="54554" x="4210050" y="3346450"/>
          <p14:tracePt t="54900" x="4235450" y="3346450"/>
          <p14:tracePt t="54938" x="4451350" y="3346450"/>
          <p14:tracePt t="54960" x="4502150" y="3346450"/>
          <p14:tracePt t="54979" x="4610100" y="3308350"/>
          <p14:tracePt t="54991" x="4673600" y="3295650"/>
          <p14:tracePt t="55004" x="4787900" y="3238500"/>
          <p14:tracePt t="55020" x="4832350" y="3206750"/>
          <p14:tracePt t="55037" x="4864100" y="3187700"/>
          <p14:tracePt t="55054" x="4889500" y="3155950"/>
          <p14:tracePt t="55070" x="4921250" y="3124200"/>
          <p14:tracePt t="55087" x="4940300" y="3105150"/>
          <p14:tracePt t="55104" x="4959350" y="3073400"/>
          <p14:tracePt t="55137" x="4959350" y="3067050"/>
          <p14:tracePt t="55338" x="4946650" y="3060700"/>
          <p14:tracePt t="55368" x="4889500" y="3067050"/>
          <p14:tracePt t="55388" x="4838700" y="3079750"/>
          <p14:tracePt t="55404" x="4819650" y="3086100"/>
          <p14:tracePt t="55421" x="4806950" y="3098800"/>
          <p14:tracePt t="55437" x="4806950" y="3105150"/>
          <p14:tracePt t="55454" x="4800600" y="3105150"/>
          <p14:tracePt t="55724" x="4813300" y="3105150"/>
          <p14:tracePt t="55768" x="5099050" y="3143250"/>
          <p14:tracePt t="55788" x="5346700" y="3175000"/>
          <p14:tracePt t="55804" x="5486400" y="3175000"/>
          <p14:tracePt t="55821" x="5594350" y="3187700"/>
          <p14:tracePt t="55837" x="5645150" y="3187700"/>
          <p14:tracePt t="55854" x="5664200" y="3187700"/>
          <p14:tracePt t="55964" x="5664200" y="3194050"/>
          <p14:tracePt t="56004" x="5454650" y="3194050"/>
          <p14:tracePt t="56024" x="5327650" y="3194050"/>
          <p14:tracePt t="56037" x="5226050" y="3194050"/>
          <p14:tracePt t="56054" x="5162550" y="3194050"/>
          <p14:tracePt t="56071" x="5130800" y="3194050"/>
          <p14:tracePt t="56087" x="5111750" y="3194050"/>
          <p14:tracePt t="56148" x="5105400" y="3194050"/>
          <p14:tracePt t="56188" x="4997450" y="3308350"/>
          <p14:tracePt t="56211" x="4806950" y="3727450"/>
          <p14:tracePt t="56234" x="4711700" y="4146550"/>
          <p14:tracePt t="56246" x="4692650" y="4292600"/>
          <p14:tracePt t="56257" x="4692650" y="4375150"/>
          <p14:tracePt t="56271" x="4692650" y="4495800"/>
          <p14:tracePt t="56287" x="4692650" y="4521200"/>
          <p14:tracePt t="56321" x="4692650" y="4533900"/>
          <p14:tracePt t="56395" x="4679950" y="4527550"/>
          <p14:tracePt t="56420" x="4667250" y="4483100"/>
          <p14:tracePt t="56435" x="4667250" y="4451350"/>
          <p14:tracePt t="56448" x="4667250" y="4445000"/>
          <p14:tracePt t="56459" x="4667250" y="4406900"/>
          <p14:tracePt t="56471" x="4667250" y="4400550"/>
          <p14:tracePt t="56488" x="4667250" y="4375150"/>
          <p14:tracePt t="56504" x="4692650" y="4343400"/>
          <p14:tracePt t="56521" x="4730750" y="4273550"/>
          <p14:tracePt t="56538" x="4775200" y="4241800"/>
          <p14:tracePt t="56554" x="4819650" y="4216400"/>
          <p14:tracePt t="56583" x="4826000" y="4210050"/>
          <p14:tracePt t="56724" x="4826000" y="4216400"/>
          <p14:tracePt t="56760" x="4826000" y="4229100"/>
          <p14:tracePt t="56827" x="4832350" y="4229100"/>
          <p14:tracePt t="56863" x="4845050" y="4229100"/>
          <p14:tracePt t="56881" x="4864100" y="4229100"/>
          <p14:tracePt t="56897" x="4883150" y="4216400"/>
          <p14:tracePt t="56909" x="4914900" y="4146550"/>
          <p14:tracePt t="56921" x="4953000" y="4102100"/>
          <p14:tracePt t="56938" x="4991100" y="3968750"/>
          <p14:tracePt t="56955" x="5048250" y="3721100"/>
          <p14:tracePt t="56971" x="5060950" y="3549650"/>
          <p14:tracePt t="56988" x="5092700" y="3390900"/>
          <p14:tracePt t="57004" x="5105400" y="3295650"/>
          <p14:tracePt t="57021" x="5130800" y="3219450"/>
          <p14:tracePt t="57038" x="5137150" y="3175000"/>
          <p14:tracePt t="57054" x="5143500" y="3155950"/>
          <p14:tracePt t="57071" x="5156200" y="3143250"/>
          <p14:tracePt t="57088" x="5156200" y="3130550"/>
          <p14:tracePt t="57104" x="5168900" y="3130550"/>
          <p14:tracePt t="57121" x="5181600" y="3130550"/>
          <p14:tracePt t="57138" x="5219700" y="3130550"/>
          <p14:tracePt t="57154" x="5257800" y="3130550"/>
          <p14:tracePt t="57171" x="5321300" y="3130550"/>
          <p14:tracePt t="57188" x="5403850" y="3117850"/>
          <p14:tracePt t="57204" x="5499100" y="3092450"/>
          <p14:tracePt t="57221" x="5562600" y="3073400"/>
          <p14:tracePt t="57238" x="5588000" y="3060700"/>
          <p14:tracePt t="57254" x="5594350" y="3060700"/>
          <p14:tracePt t="57287" x="5600700" y="3060700"/>
          <p14:tracePt t="57300" x="5600700" y="3054350"/>
          <p14:tracePt t="57314" x="5626100" y="3048000"/>
          <p14:tracePt t="57326" x="5657850" y="3035300"/>
          <p14:tracePt t="57338" x="5715000" y="3035300"/>
          <p14:tracePt t="57354" x="5765800" y="3035300"/>
          <p14:tracePt t="57371" x="5816600" y="3035300"/>
          <p14:tracePt t="57388" x="5835650" y="3035300"/>
          <p14:tracePt t="57404" x="5842000" y="3035300"/>
          <p14:tracePt t="57466" x="5848350" y="3035300"/>
          <p14:tracePt t="57477" x="5848350" y="3048000"/>
          <p14:tracePt t="57489" x="5848350" y="3067050"/>
          <p14:tracePt t="57505" x="5803900" y="3124200"/>
          <p14:tracePt t="57521" x="5734050" y="3213100"/>
          <p14:tracePt t="57538" x="5568950" y="3441700"/>
          <p14:tracePt t="57555" x="5480050" y="3575050"/>
          <p14:tracePt t="57571" x="5391150" y="3702050"/>
          <p14:tracePt t="57588" x="5334000" y="3810000"/>
          <p14:tracePt t="57605" x="5302250" y="3873500"/>
          <p14:tracePt t="57621" x="5283200" y="3886200"/>
          <p14:tracePt t="57638" x="5270500" y="3911600"/>
          <p14:tracePt t="57654" x="5245100" y="3949700"/>
          <p14:tracePt t="57672" x="5213350" y="3975100"/>
          <p14:tracePt t="57688" x="5194300" y="4019550"/>
          <p14:tracePt t="57705" x="5162550" y="4051300"/>
          <p14:tracePt t="57721" x="5130800" y="4083050"/>
          <p14:tracePt t="57738" x="5105400" y="4102100"/>
          <p14:tracePt t="57755" x="5092700" y="4108450"/>
          <p14:tracePt t="57771" x="5086350" y="4121150"/>
          <p14:tracePt t="57788" x="5067300" y="4121150"/>
          <p14:tracePt t="57805" x="5067300" y="4133850"/>
          <p14:tracePt t="57821" x="5060950" y="4146550"/>
          <p14:tracePt t="57838" x="5060950" y="4152900"/>
          <p14:tracePt t="57855" x="5060950" y="4165600"/>
          <p14:tracePt t="57871" x="5060950" y="4171950"/>
          <p14:tracePt t="57888" x="5060950" y="4178300"/>
          <p14:tracePt t="57905" x="5048250" y="4203700"/>
          <p14:tracePt t="57921" x="5041900" y="4222750"/>
          <p14:tracePt t="57938" x="5029200" y="4254500"/>
          <p14:tracePt t="57955" x="5022850" y="4260850"/>
          <p14:tracePt t="58604" x="5022850" y="4248150"/>
          <p14:tracePt t="58643" x="4997450" y="4038600"/>
          <p14:tracePt t="58663" x="4997450" y="3924300"/>
          <p14:tracePt t="58679" x="4984750" y="3816350"/>
          <p14:tracePt t="58691" x="4984750" y="3702050"/>
          <p14:tracePt t="58705" x="4972050" y="3657600"/>
          <p14:tracePt t="58722" x="4946650" y="3524250"/>
          <p14:tracePt t="58738" x="4902200" y="3378200"/>
          <p14:tracePt t="58755" x="4876800" y="3333750"/>
          <p14:tracePt t="58771" x="4864100" y="3308350"/>
          <p14:tracePt t="58788" x="4845050" y="3276600"/>
          <p14:tracePt t="58805" x="4838700" y="3263900"/>
          <p14:tracePt t="58822" x="4813300" y="3232150"/>
          <p14:tracePt t="58838" x="4781550" y="3194050"/>
          <p14:tracePt t="58855" x="4762500" y="3149600"/>
          <p14:tracePt t="58872" x="4756150" y="3143250"/>
          <p14:tracePt t="58897" x="4749800" y="3130550"/>
          <p14:tracePt t="58946" x="4749800" y="3117850"/>
          <p14:tracePt t="58962" x="4749800" y="3111500"/>
          <p14:tracePt t="58978" x="4749800" y="3105150"/>
          <p14:tracePt t="58994" x="4749800" y="3092450"/>
          <p14:tracePt t="59006" x="4756150" y="3092450"/>
          <p14:tracePt t="59022" x="4756150" y="3086100"/>
          <p14:tracePt t="59516" x="4762500" y="3079750"/>
          <p14:tracePt t="59552" x="4768850" y="3098800"/>
          <p14:tracePt t="60004" x="4775200" y="3098800"/>
          <p14:tracePt t="60041" x="4883150" y="3060700"/>
          <p14:tracePt t="60070" x="5264150" y="2940050"/>
          <p14:tracePt t="60111" x="5702300" y="2749550"/>
          <p14:tracePt t="60147" x="5835650" y="2711450"/>
          <p14:tracePt t="60160" x="5854700" y="2711450"/>
          <p14:tracePt t="60172" x="5880100" y="2711450"/>
          <p14:tracePt t="60189" x="5962650" y="2711450"/>
          <p14:tracePt t="60205" x="6045200" y="2781300"/>
          <p14:tracePt t="60222" x="6153150" y="2882900"/>
          <p14:tracePt t="60239" x="6210300" y="2971800"/>
          <p14:tracePt t="60255" x="6261100" y="3028950"/>
          <p14:tracePt t="60272" x="6280150" y="3073400"/>
          <p14:tracePt t="60289" x="6286500" y="3092450"/>
          <p14:tracePt t="60305" x="6286500" y="3117850"/>
          <p14:tracePt t="60322" x="6286500" y="3136900"/>
          <p14:tracePt t="60339" x="6286500" y="3149600"/>
          <p14:tracePt t="60452" x="6286500" y="3168650"/>
          <p14:tracePt t="60498" x="6292850" y="3200400"/>
          <p14:tracePt t="60676" x="6267450" y="3200400"/>
          <p14:tracePt t="60717" x="6089650" y="3289300"/>
          <p14:tracePt t="60737" x="6013450" y="3378200"/>
          <p14:tracePt t="60751" x="5937250" y="3492500"/>
          <p14:tracePt t="60763" x="5892800" y="3587750"/>
          <p14:tracePt t="60774" x="5880100" y="3619500"/>
          <p14:tracePt t="60789" x="5842000" y="3721100"/>
          <p14:tracePt t="60805" x="5797550" y="3829050"/>
          <p14:tracePt t="60822" x="5759450" y="3968750"/>
          <p14:tracePt t="60842" x="5683250" y="4184650"/>
          <p14:tracePt t="60865" x="5651500" y="4279900"/>
          <p14:tracePt t="60882" x="5638800" y="4337050"/>
          <p14:tracePt t="60898" x="5632450" y="4349750"/>
          <p14:tracePt t="60909" x="5619750" y="4356100"/>
          <p14:tracePt t="60922" x="5619750" y="4362450"/>
          <p14:tracePt t="60939" x="5607050" y="4362450"/>
          <p14:tracePt t="60955" x="5607050" y="4337050"/>
          <p14:tracePt t="60972" x="5607050" y="4286250"/>
          <p14:tracePt t="60989" x="5607050" y="4248150"/>
          <p14:tracePt t="61006" x="5607050" y="4210050"/>
          <p14:tracePt t="61508" x="5607050" y="4191000"/>
          <p14:tracePt t="61550" x="5391150" y="3695700"/>
          <p14:tracePt t="61571" x="5168900" y="3219450"/>
          <p14:tracePt t="61598" x="5016500" y="2921000"/>
          <p14:tracePt t="61621" x="4991100" y="2844800"/>
          <p14:tracePt t="61804" x="4978400" y="2844800"/>
          <p14:tracePt t="61837" x="4959350" y="2876550"/>
          <p14:tracePt t="61854" x="4946650" y="2933700"/>
          <p14:tracePt t="61867" x="4933950" y="3003550"/>
          <p14:tracePt t="61880" x="4921250" y="3041650"/>
          <p14:tracePt t="61891" x="4921250" y="3124200"/>
          <p14:tracePt t="61906" x="4908550" y="3181350"/>
          <p14:tracePt t="61922" x="4908550" y="3232150"/>
          <p14:tracePt t="61939" x="4908550" y="3238500"/>
          <p14:tracePt t="62011" x="4921250" y="3225800"/>
          <p14:tracePt t="62028" x="5003800" y="3136900"/>
          <p14:tracePt t="62045" x="5105400" y="3067050"/>
          <p14:tracePt t="62062" x="5232400" y="3003550"/>
          <p14:tracePt t="62074" x="5384800" y="2959100"/>
          <p14:tracePt t="62089" x="5435600" y="2946400"/>
          <p14:tracePt t="62090" x="5492750" y="2933700"/>
          <p14:tracePt t="62106" x="5575300" y="2921000"/>
          <p14:tracePt t="62123" x="5645150" y="2921000"/>
          <p14:tracePt t="62139" x="5683250" y="2927350"/>
          <p14:tracePt t="62156" x="5740400" y="2959100"/>
          <p14:tracePt t="62173" x="5791200" y="3022600"/>
          <p14:tracePt t="62189" x="5861050" y="3117850"/>
          <p14:tracePt t="62206" x="5949950" y="3232150"/>
          <p14:tracePt t="62223" x="6032500" y="3359150"/>
          <p14:tracePt t="62239" x="6102350" y="3454400"/>
          <p14:tracePt t="62256" x="6121400" y="3486150"/>
          <p14:tracePt t="62315" x="6127750" y="3486150"/>
          <p14:tracePt t="62332" x="6134100" y="3473450"/>
          <p14:tracePt t="62348" x="6146800" y="3403600"/>
          <p14:tracePt t="62365" x="6140450" y="3346450"/>
          <p14:tracePt t="62378" x="6127750" y="3327400"/>
          <p14:tracePt t="62391" x="6127750" y="3314700"/>
          <p14:tracePt t="62500" x="6127750" y="3308350"/>
          <p14:tracePt t="62539" x="6127750" y="3282950"/>
          <p14:tracePt t="62559" x="6127750" y="3276600"/>
          <p14:tracePt t="62573" x="6134100" y="3276600"/>
          <p14:tracePt t="62643" x="6140450" y="3302000"/>
          <p14:tracePt t="62676" x="6165850" y="3543300"/>
          <p14:tracePt t="62694" x="6184900" y="3556000"/>
          <p14:tracePt t="62706" x="6197600" y="3568700"/>
          <p14:tracePt t="62723" x="6223000" y="3568700"/>
          <p14:tracePt t="62739" x="6286500" y="3530600"/>
          <p14:tracePt t="62756" x="6381750" y="3422650"/>
          <p14:tracePt t="62773" x="6464300" y="3295650"/>
          <p14:tracePt t="62789" x="6546850" y="3168650"/>
          <p14:tracePt t="62806" x="6584950" y="3111500"/>
          <p14:tracePt t="62823" x="6604000" y="3079750"/>
          <p14:tracePt t="62840" x="6610350" y="3048000"/>
          <p14:tracePt t="62869" x="6623050" y="3028950"/>
          <p14:tracePt t="62948" x="6610350" y="3035300"/>
          <p14:tracePt t="62992" x="6584950" y="3111500"/>
          <p14:tracePt t="63014" x="6565900" y="3149600"/>
          <p14:tracePt t="63028" x="6553200" y="3168650"/>
          <p14:tracePt t="63040" x="6553200" y="3175000"/>
          <p14:tracePt t="63572" x="6553200" y="3181350"/>
          <p14:tracePt t="63603" x="6553200" y="3194050"/>
          <p14:tracePt t="63924" x="6553200" y="3187700"/>
          <p14:tracePt t="63962" x="6769100" y="3124200"/>
          <p14:tracePt t="63980" x="6889750" y="3111500"/>
          <p14:tracePt t="63992" x="6934200" y="3111500"/>
          <p14:tracePt t="64007" x="6997700" y="3098800"/>
          <p14:tracePt t="64023" x="7004050" y="3086100"/>
          <p14:tracePt t="64260" x="7010400" y="3086100"/>
          <p14:tracePt t="64292" x="7004050" y="3111500"/>
          <p14:tracePt t="64317" x="6997700" y="3117850"/>
          <p14:tracePt t="64644" x="7035800" y="3124200"/>
          <p14:tracePt t="64680" x="7594600" y="3041650"/>
          <p14:tracePt t="64699" x="8280400" y="3041650"/>
          <p14:tracePt t="64713" x="8489950" y="3041650"/>
          <p14:tracePt t="64727" x="8686800" y="3041650"/>
          <p14:tracePt t="64740" x="8743950" y="3041650"/>
          <p14:tracePt t="64773" x="8750300" y="3041650"/>
          <p14:tracePt t="64810" x="8750300" y="3048000"/>
          <p14:tracePt t="64821" x="8750300" y="3054350"/>
          <p14:tracePt t="64833" x="8750300" y="3067050"/>
          <p14:tracePt t="64845" x="8750300" y="3073400"/>
          <p14:tracePt t="64857" x="8750300" y="3086100"/>
          <p14:tracePt t="64874" x="8724900" y="3117850"/>
          <p14:tracePt t="64895" x="8699500" y="3162300"/>
          <p14:tracePt t="64918" x="8667750" y="3200400"/>
          <p14:tracePt t="64936" x="8648700" y="3219450"/>
          <p14:tracePt t="64949" x="8629650" y="3232150"/>
          <p14:tracePt t="64960" x="8610600" y="3238500"/>
          <p14:tracePt t="64973" x="8553450" y="3238500"/>
          <p14:tracePt t="64990" x="8515350" y="3238500"/>
          <p14:tracePt t="65007" x="8502650" y="3238500"/>
          <p14:tracePt t="65023" x="8477250" y="3238500"/>
          <p14:tracePt t="65040" x="8477250" y="3225800"/>
          <p14:tracePt t="65057" x="8477250" y="3219450"/>
          <p14:tracePt t="65073" x="8470900" y="3200400"/>
          <p14:tracePt t="65090" x="8470900" y="3194050"/>
          <p14:tracePt t="65107" x="8464550" y="3187700"/>
          <p14:tracePt t="65124" x="8451850" y="3181350"/>
          <p14:tracePt t="65140" x="8432800" y="3175000"/>
          <p14:tracePt t="65157" x="8413750" y="3175000"/>
          <p14:tracePt t="65174" x="8388350" y="3162300"/>
          <p14:tracePt t="65190" x="8375650" y="3162300"/>
          <p14:tracePt t="65207" x="8375650" y="3155950"/>
          <p14:tracePt t="65224" x="8362950" y="3155950"/>
          <p14:tracePt t="65340" x="8356600" y="3155950"/>
          <p14:tracePt t="65388" x="8343900" y="3149600"/>
          <p14:tracePt t="65430" x="8324850" y="3149600"/>
          <p14:tracePt t="65457" x="8299450" y="3149600"/>
          <p14:tracePt t="65474" x="8280400" y="3149600"/>
          <p14:tracePt t="65490" x="8261350" y="3149600"/>
          <p14:tracePt t="65507" x="8242300" y="3149600"/>
          <p14:tracePt t="65524" x="8229600" y="3149600"/>
          <p14:tracePt t="65540" x="8223250" y="3149600"/>
          <p14:tracePt t="65574" x="8216900" y="3149600"/>
          <p14:tracePt t="65956" x="8210550" y="3149600"/>
          <p14:tracePt t="66000" x="8172450" y="3200400"/>
          <p14:tracePt t="66017" x="8096250" y="3289300"/>
          <p14:tracePt t="66029" x="7981950" y="3384550"/>
          <p14:tracePt t="66040" x="7912100" y="3429000"/>
          <p14:tracePt t="66057" x="7759700" y="3530600"/>
          <p14:tracePt t="66074" x="7550150" y="3644900"/>
          <p14:tracePt t="66090" x="7435850" y="3714750"/>
          <p14:tracePt t="66107" x="7346950" y="3752850"/>
          <p14:tracePt t="66124" x="7270750" y="3790950"/>
          <p14:tracePt t="66141" x="7194550" y="3816350"/>
          <p14:tracePt t="66166" x="7073900" y="3873500"/>
          <p14:tracePt t="66185" x="6978650" y="3917950"/>
          <p14:tracePt t="66199" x="6896100" y="3949700"/>
          <p14:tracePt t="66213" x="6826250" y="3981450"/>
          <p14:tracePt t="66227" x="6756400" y="4006850"/>
          <p14:tracePt t="66240" x="6724650" y="4019550"/>
          <p14:tracePt t="66257" x="6667500" y="4057650"/>
          <p14:tracePt t="66274" x="6591300" y="4114800"/>
          <p14:tracePt t="66291" x="6540500" y="4152900"/>
          <p14:tracePt t="66320" x="6457950" y="4197350"/>
          <p14:tracePt t="66338" x="6413500" y="4241800"/>
          <p14:tracePt t="66352" x="6400800" y="4254500"/>
          <p14:tracePt t="66364" x="6388100" y="4267200"/>
          <p14:tracePt t="66376" x="6381750" y="4267200"/>
          <p14:tracePt t="66427" x="6381750" y="4273550"/>
          <p14:tracePt t="66900" x="6375400" y="4279900"/>
          <p14:tracePt t="66947" x="6400800" y="4286250"/>
          <p14:tracePt t="66967" x="6407150" y="4286250"/>
          <p14:tracePt t="66995" x="6413500" y="4286250"/>
          <p14:tracePt t="67010" x="6419850" y="4286250"/>
          <p14:tracePt t="67024" x="6432550" y="4286250"/>
          <p14:tracePt t="67041" x="6438900" y="4286250"/>
          <p14:tracePt t="67066" x="6445250" y="4286250"/>
          <p14:tracePt t="67082" x="6457950" y="4286250"/>
          <p14:tracePt t="67093" x="6464300" y="4286250"/>
          <p14:tracePt t="67107" x="6483350" y="4286250"/>
          <p14:tracePt t="67124" x="6515100" y="4279900"/>
          <p14:tracePt t="67141" x="6584950" y="4248150"/>
          <p14:tracePt t="67157" x="6623050" y="4235450"/>
          <p14:tracePt t="67174" x="6667500" y="4229100"/>
          <p14:tracePt t="67191" x="6680200" y="4216400"/>
          <p14:tracePt t="67220" x="6692900" y="4216400"/>
          <p14:tracePt t="67252" x="6699250" y="4210050"/>
          <p14:tracePt t="67572" x="6705600" y="4210050"/>
          <p14:tracePt t="68326" x="6731000" y="4210050"/>
          <p14:tracePt t="68371" x="6851650" y="3879850"/>
          <p14:tracePt t="68388" x="6908800" y="3721100"/>
          <p14:tracePt t="68400" x="6940550" y="3644900"/>
          <p14:tracePt t="68412" x="6978650" y="3530600"/>
          <p14:tracePt t="68424" x="6991350" y="3473450"/>
          <p14:tracePt t="68441" x="7016750" y="3384550"/>
          <p14:tracePt t="68458" x="7042150" y="3289300"/>
          <p14:tracePt t="68474" x="7054850" y="3225800"/>
          <p14:tracePt t="68491" x="7054850" y="3194050"/>
          <p14:tracePt t="68508" x="7054850" y="3175000"/>
          <p14:tracePt t="68525" x="7054850" y="3162300"/>
          <p14:tracePt t="68611" x="7061200" y="3162300"/>
          <p14:tracePt t="68640" x="7061200" y="3143250"/>
          <p14:tracePt t="68655" x="7061200" y="3136900"/>
          <p14:tracePt t="68667" x="7061200" y="3130550"/>
          <p14:tracePt t="68746" x="7086600" y="3124200"/>
          <p14:tracePt t="68758" x="7105650" y="3124200"/>
          <p14:tracePt t="68770" x="7162800" y="3124200"/>
          <p14:tracePt t="68781" x="7181850" y="3124200"/>
          <p14:tracePt t="68793" x="7188200" y="3124200"/>
          <p14:tracePt t="68808" x="7200900" y="3124200"/>
          <p14:tracePt t="68939" x="7213600" y="3124200"/>
          <p14:tracePt t="68976" x="7239000" y="3136900"/>
          <p14:tracePt t="69005" x="7270750" y="3136900"/>
          <p14:tracePt t="69026" x="7302500" y="3136900"/>
          <p14:tracePt t="69042" x="7327900" y="3136900"/>
          <p14:tracePt t="69058" x="7391400" y="3136900"/>
          <p14:tracePt t="69075" x="7429500" y="3136900"/>
          <p14:tracePt t="69091" x="7448550" y="3136900"/>
          <p14:tracePt t="69108" x="7454900" y="3136900"/>
          <p14:tracePt t="69372" x="7461250" y="3136900"/>
          <p14:tracePt t="69404" x="7480300" y="3124200"/>
          <p14:tracePt t="69424" x="7531100" y="3111500"/>
          <p14:tracePt t="69442" x="7600950" y="3098800"/>
          <p14:tracePt t="69458" x="7664450" y="3092450"/>
          <p14:tracePt t="69475" x="7683500" y="3079750"/>
          <p14:tracePt t="69491" x="7696200" y="3079750"/>
          <p14:tracePt t="69525" x="7702550" y="3079750"/>
          <p14:tracePt t="69542" x="7727950" y="3079750"/>
          <p14:tracePt t="69558" x="7766050" y="3079750"/>
          <p14:tracePt t="69575" x="7842250" y="3079750"/>
          <p14:tracePt t="69591" x="7937500" y="3098800"/>
          <p14:tracePt t="69608" x="8039100" y="3111500"/>
          <p14:tracePt t="69641" x="8115300" y="3111500"/>
          <p14:tracePt t="69642" x="8121650" y="3111500"/>
          <p14:tracePt t="69843" x="8128000" y="3111500"/>
          <p14:tracePt t="69864" x="8140700" y="3111500"/>
          <p14:tracePt t="69879" x="8153400" y="3111500"/>
          <p14:tracePt t="69892" x="8178800" y="3111500"/>
          <p14:tracePt t="69908" x="8223250" y="3098800"/>
          <p14:tracePt t="69925" x="8261350" y="3098800"/>
          <p14:tracePt t="69942" x="8299450" y="3086100"/>
          <p14:tracePt t="69973" x="8324850" y="3086100"/>
          <p14:tracePt t="70372" x="8312150" y="3098800"/>
          <p14:tracePt t="70405" x="8255000" y="3155950"/>
          <p14:tracePt t="70420" x="8216900" y="3194050"/>
          <p14:tracePt t="70431" x="8191500" y="3219450"/>
          <p14:tracePt t="70442" x="8128000" y="3282950"/>
          <p14:tracePt t="70458" x="8058150" y="3352800"/>
          <p14:tracePt t="70475" x="7994650" y="3409950"/>
          <p14:tracePt t="70492" x="7943850" y="3454400"/>
          <p14:tracePt t="70509" x="7905750" y="3492500"/>
          <p14:tracePt t="70525" x="7842250" y="3556000"/>
          <p14:tracePt t="70542" x="7810500" y="3600450"/>
          <p14:tracePt t="70559" x="7772400" y="3651250"/>
          <p14:tracePt t="70575" x="7734300" y="3695700"/>
          <p14:tracePt t="70592" x="7715250" y="3740150"/>
          <p14:tracePt t="70609" x="7702550" y="3759200"/>
          <p14:tracePt t="70625" x="7689850" y="3790950"/>
          <p14:tracePt t="70626" x="7689850" y="3797300"/>
          <p14:tracePt t="70642" x="7689850" y="3810000"/>
          <p14:tracePt t="70658" x="7677150" y="3848100"/>
          <p14:tracePt t="70675" x="7658100" y="3886200"/>
          <p14:tracePt t="70692" x="7626350" y="3956050"/>
          <p14:tracePt t="70709" x="7588250" y="4044950"/>
          <p14:tracePt t="70725" x="7550150" y="4121150"/>
          <p14:tracePt t="70742" x="7524750" y="4152900"/>
          <p14:tracePt t="70759" x="7505700" y="4184650"/>
          <p14:tracePt t="70775" x="7486650" y="4203700"/>
          <p14:tracePt t="70792" x="7473950" y="4210050"/>
          <p14:tracePt t="70809" x="7461250" y="4216400"/>
          <p14:tracePt t="70825" x="7435850" y="4216400"/>
          <p14:tracePt t="70842" x="7410450" y="4216400"/>
          <p14:tracePt t="70859" x="7378700" y="4216400"/>
          <p14:tracePt t="70875" x="7346950" y="4210050"/>
          <p14:tracePt t="70892" x="7321550" y="4140200"/>
          <p14:tracePt t="70909" x="7315200" y="4095750"/>
          <p14:tracePt t="70925" x="7315200" y="4057650"/>
          <p14:tracePt t="70942" x="7315200" y="4038600"/>
          <p14:tracePt t="70959" x="7315200" y="4000500"/>
          <p14:tracePt t="70975" x="7315200" y="3975100"/>
          <p14:tracePt t="70992" x="7315200" y="3949700"/>
          <p14:tracePt t="71009" x="7321550" y="3930650"/>
          <p14:tracePt t="71034" x="7372350" y="3860800"/>
          <p14:tracePt t="71058" x="7423150" y="3765550"/>
          <p14:tracePt t="71078" x="7442200" y="3708400"/>
          <p14:tracePt t="71098" x="7486650" y="3606800"/>
          <p14:tracePt t="71109" x="7505700" y="3575050"/>
          <p14:tracePt t="71125" x="7537450" y="3530600"/>
          <p14:tracePt t="71142" x="7575550" y="3473450"/>
          <p14:tracePt t="71159" x="7594600" y="3429000"/>
          <p14:tracePt t="71185" x="7620000" y="3378200"/>
          <p14:tracePt t="71202" x="7620000" y="3359150"/>
          <p14:tracePt t="71215" x="7626350" y="3346450"/>
          <p14:tracePt t="71228" x="7632700" y="3333750"/>
          <p14:tracePt t="71242" x="7639050" y="3321050"/>
          <p14:tracePt t="71259" x="7664450" y="3308350"/>
          <p14:tracePt t="71275" x="7721600" y="3289300"/>
          <p14:tracePt t="71292" x="7797800" y="3263900"/>
          <p14:tracePt t="71309" x="7886700" y="3238500"/>
          <p14:tracePt t="71325" x="7975600" y="3213100"/>
          <p14:tracePt t="71342" x="8032750" y="3187700"/>
          <p14:tracePt t="71359" x="8089900" y="3162300"/>
          <p14:tracePt t="71375" x="8108950" y="3155950"/>
          <p14:tracePt t="71443" x="8115300" y="3155950"/>
          <p14:tracePt t="71455" x="8121650" y="3155950"/>
          <p14:tracePt t="71467" x="8128000" y="3155950"/>
          <p14:tracePt t="71478" x="8140700" y="3155950"/>
          <p14:tracePt t="71492" x="8153400" y="3143250"/>
          <p14:tracePt t="71509" x="8166100" y="3143250"/>
          <p14:tracePt t="71546" x="8172450" y="3143250"/>
          <p14:tracePt t="71628" x="8172450" y="3136900"/>
          <p14:tracePt t="71676" x="8020050" y="3086100"/>
          <p14:tracePt t="71697" x="7981950" y="3073400"/>
          <p14:tracePt t="71709" x="7943850" y="3073400"/>
          <p14:tracePt t="71725" x="7893050" y="3073400"/>
          <p14:tracePt t="71742" x="7823200" y="3073400"/>
          <p14:tracePt t="71759" x="7708900" y="3073400"/>
          <p14:tracePt t="71786" x="7378700" y="3117850"/>
          <p14:tracePt t="71806" x="7207250" y="3136900"/>
          <p14:tracePt t="71823" x="7061200" y="3136900"/>
          <p14:tracePt t="71837" x="6959600" y="3136900"/>
          <p14:tracePt t="71849" x="6921500" y="3136900"/>
          <p14:tracePt t="71860" x="6870700" y="3136900"/>
          <p14:tracePt t="71876" x="6838950" y="3136900"/>
          <p14:tracePt t="71892" x="6826250" y="3136900"/>
          <p14:tracePt t="71909" x="6800850" y="3124200"/>
          <p14:tracePt t="71926" x="6775450" y="3098800"/>
          <p14:tracePt t="71942" x="6756400" y="3073400"/>
          <p14:tracePt t="71962" x="6731000" y="3041650"/>
          <p14:tracePt t="71984" x="6705600" y="3028950"/>
          <p14:tracePt t="72000" x="6686550" y="3022600"/>
          <p14:tracePt t="72011" x="6673850" y="3016250"/>
          <p14:tracePt t="72026" x="6654800" y="3016250"/>
          <p14:tracePt t="72042" x="6648450" y="3016250"/>
          <p14:tracePt t="72059" x="6642100" y="3016250"/>
          <p14:tracePt t="72076" x="6635750" y="3035300"/>
          <p14:tracePt t="72092" x="6635750" y="3073400"/>
          <p14:tracePt t="72109" x="6623050" y="3105150"/>
          <p14:tracePt t="72126" x="6623050" y="3117850"/>
          <p14:tracePt t="72146" x="6623050" y="3124200"/>
          <p14:tracePt t="72186" x="6623050" y="3130550"/>
          <p14:tracePt t="72212" x="6623050" y="3136900"/>
          <p14:tracePt t="72964" x="6623050" y="3143250"/>
          <p14:tracePt t="73148" x="6623050" y="3136900"/>
          <p14:tracePt t="73219" x="6623050" y="3130550"/>
          <p14:tracePt t="73300" x="6635750" y="3155950"/>
          <p14:tracePt t="73341" x="6756400" y="3638550"/>
          <p14:tracePt t="73362" x="6838950" y="3937000"/>
          <p14:tracePt t="73376" x="6858000" y="3962400"/>
          <p14:tracePt t="73393" x="6883400" y="4013200"/>
          <p14:tracePt t="73516" x="6896100" y="4032250"/>
          <p14:tracePt t="73557" x="6902450" y="4076700"/>
          <p14:tracePt t="73577" x="6902450" y="4114800"/>
          <p14:tracePt t="73593" x="6902450" y="4178300"/>
          <p14:tracePt t="73609" x="6908800" y="4210050"/>
          <p14:tracePt t="73626" x="6908800" y="4222750"/>
          <p14:tracePt t="73666" x="6921500" y="4229100"/>
          <p14:tracePt t="73678" x="6921500" y="4241800"/>
          <p14:tracePt t="73693" x="6927850" y="4248150"/>
          <p14:tracePt t="73710" x="6940550" y="4286250"/>
          <p14:tracePt t="73726" x="6953250" y="4292600"/>
          <p14:tracePt t="73770" x="6959600" y="4298950"/>
          <p14:tracePt t="74636" x="6908800" y="4298950"/>
          <p14:tracePt t="74672" x="6216650" y="4298950"/>
          <p14:tracePt t="74696" x="5619750" y="4286250"/>
          <p14:tracePt t="74714" x="5353050" y="4241800"/>
          <p14:tracePt t="74731" x="5226050" y="4229100"/>
          <p14:tracePt t="74743" x="5175250" y="4216400"/>
          <p14:tracePt t="74760" x="5086350" y="4216400"/>
          <p14:tracePt t="74776" x="4978400" y="4216400"/>
          <p14:tracePt t="74793" x="4845050" y="4216400"/>
          <p14:tracePt t="74810" x="4495800" y="4216400"/>
          <p14:tracePt t="74827" x="4286250" y="4216400"/>
          <p14:tracePt t="74843" x="4133850" y="4216400"/>
          <p14:tracePt t="74860" x="4083050" y="4216400"/>
          <p14:tracePt t="74931" x="4076700" y="4216400"/>
          <p14:tracePt t="75092" x="4089400" y="4216400"/>
          <p14:tracePt t="75122" x="4267200" y="4216400"/>
          <p14:tracePt t="75145" x="4419600" y="4216400"/>
          <p14:tracePt t="75147" x="4489450" y="4216400"/>
          <p14:tracePt t="75163" x="4641850" y="4216400"/>
          <p14:tracePt t="75178" x="4762500" y="4203700"/>
          <p14:tracePt t="75193" x="4775200" y="4197350"/>
          <p14:tracePt t="75300" x="4787900" y="4197350"/>
          <p14:tracePt t="75571" x="4800600" y="4197350"/>
          <p14:tracePt t="75590" x="4800600" y="4203700"/>
          <p14:tracePt t="75604" x="4813300" y="4222750"/>
          <p14:tracePt t="75630" x="4826000" y="4241800"/>
          <p14:tracePt t="75643" x="4826000" y="4254500"/>
          <p14:tracePt t="75836" x="4832350" y="4260850"/>
          <p14:tracePt t="76779" x="4845050" y="4260850"/>
          <p14:tracePt t="76799" x="4883150" y="4260850"/>
          <p14:tracePt t="76814" x="5048250" y="4279900"/>
          <p14:tracePt t="76827" x="5461000" y="4343400"/>
          <p14:tracePt t="76844" x="5943600" y="4406900"/>
          <p14:tracePt t="76875" x="6527800" y="4502150"/>
          <p14:tracePt t="76910" x="6553200" y="4502150"/>
          <p14:tracePt t="77092" x="6559550" y="4502150"/>
          <p14:tracePt t="77130" x="6565900" y="4470400"/>
          <p14:tracePt t="77152" x="6584950" y="4451350"/>
          <p14:tracePt t="77154" x="6597650" y="4425950"/>
          <p14:tracePt t="77169" x="6610350" y="4400550"/>
          <p14:tracePt t="77184" x="6616700" y="4343400"/>
          <p14:tracePt t="77195" x="6629400" y="4273550"/>
          <p14:tracePt t="77210" x="6629400" y="4222750"/>
          <p14:tracePt t="77227" x="6629400" y="4152900"/>
          <p14:tracePt t="77244" x="6629400" y="4102100"/>
          <p14:tracePt t="77260" x="6629400" y="4083050"/>
          <p14:tracePt t="77277" x="6629400" y="4076700"/>
          <p14:tracePt t="77532" x="6629400" y="4089400"/>
          <p14:tracePt t="77571" x="6629400" y="4146550"/>
          <p14:tracePt t="77591" x="6629400" y="4159250"/>
          <p14:tracePt t="77606" x="6635750" y="4178300"/>
          <p14:tracePt t="77619" x="6635750" y="4184650"/>
          <p14:tracePt t="77666" x="6635750" y="4191000"/>
          <p14:tracePt t="77678" x="6642100" y="4203700"/>
          <p14:tracePt t="77694" x="6642100" y="4210050"/>
          <p14:tracePt t="78764" x="6642100" y="4216400"/>
          <p14:tracePt t="78806" x="6642100" y="4267200"/>
          <p14:tracePt t="78825" x="6635750" y="4279900"/>
          <p14:tracePt t="78843" x="6591300" y="4311650"/>
          <p14:tracePt t="78856" x="6559550" y="4330700"/>
          <p14:tracePt t="78867" x="6477000" y="4387850"/>
          <p14:tracePt t="78879" x="6419850" y="4425950"/>
          <p14:tracePt t="78894" x="6286500" y="4521200"/>
          <p14:tracePt t="78911" x="6115050" y="4629150"/>
          <p14:tracePt t="78928" x="5905500" y="4743450"/>
          <p14:tracePt t="78944" x="5721350" y="4845050"/>
          <p14:tracePt t="78961" x="5594350" y="4883150"/>
          <p14:tracePt t="78978" x="5486400" y="4933950"/>
          <p14:tracePt t="78994" x="5441950" y="4953000"/>
          <p14:tracePt t="79011" x="5429250" y="4953000"/>
          <p14:tracePt t="79028" x="5410200" y="4972050"/>
          <p14:tracePt t="79044" x="5397500" y="4978400"/>
          <p14:tracePt t="79061" x="5372100" y="4997450"/>
          <p14:tracePt t="79078" x="5340350" y="5022850"/>
          <p14:tracePt t="79104" x="5257800" y="5067300"/>
          <p14:tracePt t="79120" x="5194300" y="5086350"/>
          <p14:tracePt t="79133" x="5118100" y="5124450"/>
          <p14:tracePt t="79145" x="5086350" y="5137150"/>
          <p14:tracePt t="79146" x="5048250" y="5162550"/>
          <p14:tracePt t="79161" x="5010150" y="5187950"/>
          <p14:tracePt t="79178" x="4876800" y="5264150"/>
          <p14:tracePt t="79194" x="4794250" y="5308600"/>
          <p14:tracePt t="79211" x="4737100" y="5327650"/>
          <p14:tracePt t="79229" x="4679950" y="5353050"/>
          <p14:tracePt t="79257" x="4622800" y="5378450"/>
          <p14:tracePt t="79274" x="4597400" y="5397500"/>
          <p14:tracePt t="79668" x="4603750" y="5397500"/>
          <p14:tracePt t="79709" x="4857750" y="5397500"/>
          <p14:tracePt t="79727" x="4921250" y="5397500"/>
          <p14:tracePt t="79745" x="4953000" y="5397500"/>
          <p14:tracePt t="79836" x="4959350" y="5397500"/>
          <p14:tracePt t="79884" x="4965700" y="5397500"/>
          <p14:tracePt t="79906" x="4972050" y="5397500"/>
          <p14:tracePt t="79918" x="4984750" y="5397500"/>
          <p14:tracePt t="79930" x="5022850" y="5397500"/>
          <p14:tracePt t="79945" x="5041900" y="5378450"/>
          <p14:tracePt t="79961" x="5080000" y="5340350"/>
          <p14:tracePt t="79978" x="5111750" y="5302250"/>
          <p14:tracePt t="79995" x="5118100" y="5289550"/>
          <p14:tracePt t="80011" x="5137150" y="5283200"/>
          <p14:tracePt t="80028" x="5149850" y="5270500"/>
          <p14:tracePt t="80061" x="5156200" y="5257800"/>
          <p14:tracePt t="80078" x="5162550" y="5257800"/>
          <p14:tracePt t="80095" x="5168900" y="5257800"/>
          <p14:tracePt t="80111" x="5175250" y="5257800"/>
          <p14:tracePt t="80128" x="5181600" y="5257800"/>
          <p14:tracePt t="80145" x="5200650" y="5257800"/>
          <p14:tracePt t="80162" x="5207000" y="5257800"/>
          <p14:tracePt t="80178" x="5219700" y="5257800"/>
          <p14:tracePt t="80195" x="5219700" y="5264150"/>
          <p14:tracePt t="80211" x="5219700" y="5270500"/>
          <p14:tracePt t="80349" x="5219700" y="5257800"/>
          <p14:tracePt t="81012" x="5219700" y="5238750"/>
          <p14:tracePt t="81051" x="5219700" y="5200650"/>
          <p14:tracePt t="81071" x="5219700" y="5168900"/>
          <p14:tracePt t="81086" x="5219700" y="5105400"/>
          <p14:tracePt t="81099" x="5219700" y="5016500"/>
          <p14:tracePt t="81112" x="5207000" y="4959350"/>
          <p14:tracePt t="81128" x="5156200" y="4794250"/>
          <p14:tracePt t="81145" x="5073650" y="4572000"/>
          <p14:tracePt t="81162" x="4933950" y="4279900"/>
          <p14:tracePt t="81178" x="4883150" y="4171950"/>
          <p14:tracePt t="81195" x="4864100" y="4127500"/>
          <p14:tracePt t="81533" x="4870450" y="4121150"/>
          <p14:tracePt t="81571" x="5245100" y="4191000"/>
          <p14:tracePt t="81595" x="5753100" y="4248150"/>
          <p14:tracePt t="81612" x="6089650" y="4305300"/>
          <p14:tracePt t="81629" x="6375400" y="4324350"/>
          <p14:tracePt t="81645" x="6540500" y="4324350"/>
          <p14:tracePt t="81679" x="6648450" y="4324350"/>
          <p14:tracePt t="81698" x="6661150" y="4324350"/>
          <p14:tracePt t="81738" x="6667500" y="4324350"/>
          <p14:tracePt t="81876" x="6673850" y="4318000"/>
          <p14:tracePt t="81924" x="6680200" y="4286250"/>
          <p14:tracePt t="81946" x="6673850" y="4279900"/>
          <p14:tracePt t="81962" x="6673850" y="4273550"/>
          <p14:tracePt t="81979" x="6667500" y="4273550"/>
          <p14:tracePt t="81995" x="6667500" y="4267200"/>
          <p14:tracePt t="82012" x="6654800" y="4267200"/>
          <p14:tracePt t="82029" x="6648450" y="4267200"/>
          <p14:tracePt t="82045" x="6623050" y="4267200"/>
          <p14:tracePt t="82069" x="6578600" y="4267200"/>
          <p14:tracePt t="82085" x="6527800" y="4292600"/>
          <p14:tracePt t="82100" x="6489700" y="4349750"/>
          <p14:tracePt t="82112" x="6470650" y="4375150"/>
          <p14:tracePt t="82129" x="6419850" y="4451350"/>
          <p14:tracePt t="82145" x="6350000" y="4540250"/>
          <p14:tracePt t="82162" x="6197600" y="4692650"/>
          <p14:tracePt t="82193" x="5988050" y="4864100"/>
          <p14:tracePt t="82209" x="5848350" y="4946650"/>
          <p14:tracePt t="82223" x="5670550" y="5035550"/>
          <p14:tracePt t="82235" x="5499100" y="5149850"/>
          <p14:tracePt t="82247" x="5403850" y="5194300"/>
          <p14:tracePt t="82262" x="5289550" y="5264150"/>
          <p14:tracePt t="82279" x="5200650" y="5302250"/>
          <p14:tracePt t="82295" x="5162550" y="5302250"/>
          <p14:tracePt t="82312" x="5124450" y="5302250"/>
          <p14:tracePt t="82329" x="5086350" y="5302250"/>
          <p14:tracePt t="82349" x="5048250" y="5302250"/>
          <p14:tracePt t="82372" x="5035550" y="5295900"/>
          <p14:tracePt t="82499" x="5029200" y="5289550"/>
          <p14:tracePt t="82526" x="5016500" y="5289550"/>
          <p14:tracePt t="82540" x="4984750" y="5302250"/>
          <p14:tracePt t="82554" x="4953000" y="5321300"/>
          <p14:tracePt t="82566" x="4940300" y="5334000"/>
          <p14:tracePt t="82579" x="4927600" y="5340350"/>
          <p14:tracePt t="83060" x="4927600" y="5334000"/>
          <p14:tracePt t="83104" x="5067300" y="5080000"/>
          <p14:tracePt t="83126" x="5219700" y="4756150"/>
          <p14:tracePt t="83145" x="5295900" y="4584700"/>
          <p14:tracePt t="83147" x="5321300" y="4514850"/>
          <p14:tracePt t="83161" x="5346700" y="4470400"/>
          <p14:tracePt t="83172" x="5397500" y="4394200"/>
          <p14:tracePt t="83183" x="5410200" y="4375150"/>
          <p14:tracePt t="83196" x="5429250" y="4324350"/>
          <p14:tracePt t="83212" x="5448300" y="4298950"/>
          <p14:tracePt t="83229" x="5467350" y="4254500"/>
          <p14:tracePt t="83246" x="5499100" y="4229100"/>
          <p14:tracePt t="83262" x="5511800" y="4210050"/>
          <p14:tracePt t="83279" x="5530850" y="4191000"/>
          <p14:tracePt t="83296" x="5537200" y="4184650"/>
          <p14:tracePt t="83312" x="5543550" y="4178300"/>
          <p14:tracePt t="83346" x="5549900" y="4178300"/>
          <p14:tracePt t="83370" x="5556250" y="4178300"/>
          <p14:tracePt t="83410" x="5562600" y="4178300"/>
          <p14:tracePt t="83426" x="5562600" y="4184650"/>
          <p14:tracePt t="83439" x="5562600" y="4191000"/>
          <p14:tracePt t="83451" x="5562600" y="4197350"/>
          <p14:tracePt t="83463" x="5568950" y="4203700"/>
          <p14:tracePt t="83948" x="5568950" y="4216400"/>
          <p14:tracePt t="83990" x="5562600" y="4248150"/>
          <p14:tracePt t="84010" x="5556250" y="4248150"/>
          <p14:tracePt t="84116" x="5556250" y="4260850"/>
          <p14:tracePt t="84147" x="5556250" y="4267200"/>
          <p14:tracePt t="84166" x="5549900" y="4273550"/>
          <p14:tracePt t="84180" x="5549900" y="4286250"/>
          <p14:tracePt t="84196" x="5549900" y="4292600"/>
          <p14:tracePt t="84395" x="5549900" y="4298950"/>
          <p14:tracePt t="84429" x="5549900" y="4337050"/>
          <p14:tracePt t="84442" x="5549900" y="4349750"/>
          <p14:tracePt t="84466" x="5549900" y="4362450"/>
          <p14:tracePt t="84612" x="5556250" y="4356100"/>
          <p14:tracePt t="84658" x="5556250" y="4343400"/>
          <p14:tracePt t="84682" x="5556250" y="4330700"/>
          <p14:tracePt t="84706" x="5537200" y="4330700"/>
          <p14:tracePt t="84770" x="5537200" y="4324350"/>
          <p14:tracePt t="84792" x="5537200" y="4305300"/>
          <p14:tracePt t="84811" x="5537200" y="4279900"/>
          <p14:tracePt t="84824" x="5537200" y="4273550"/>
          <p14:tracePt t="84837" x="5537200" y="4260850"/>
          <p14:tracePt t="84851" x="5537200" y="4254500"/>
          <p14:tracePt t="85508" x="5549900" y="4248150"/>
          <p14:tracePt t="85548" x="5619750" y="4241800"/>
          <p14:tracePt t="85568" x="5689600" y="4241800"/>
          <p14:tracePt t="85582" x="5822950" y="4241800"/>
          <p14:tracePt t="85596" x="6013450" y="4241800"/>
          <p14:tracePt t="85613" x="6254750" y="4241800"/>
          <p14:tracePt t="85630" x="6457950" y="4229100"/>
          <p14:tracePt t="85647" x="6616700" y="4216400"/>
          <p14:tracePt t="85663" x="6731000" y="4184650"/>
          <p14:tracePt t="85680" x="6794500" y="4184650"/>
          <p14:tracePt t="85696" x="6832600" y="4178300"/>
          <p14:tracePt t="85713" x="6870700" y="4165600"/>
          <p14:tracePt t="85730" x="6896100" y="4159250"/>
          <p14:tracePt t="85747" x="6921500" y="4159250"/>
          <p14:tracePt t="85763" x="6959600" y="4159250"/>
          <p14:tracePt t="85780" x="7016750" y="4159250"/>
          <p14:tracePt t="85797" x="7099300" y="4159250"/>
          <p14:tracePt t="85813" x="7181850" y="4159250"/>
          <p14:tracePt t="85830" x="7245350" y="4159250"/>
          <p14:tracePt t="85847" x="7308850" y="4159250"/>
          <p14:tracePt t="85863" x="7334250" y="4171950"/>
          <p14:tracePt t="85880" x="7340600" y="4171950"/>
          <p14:tracePt t="86052" x="7366000" y="4184650"/>
          <p14:tracePt t="86096" x="7385050" y="4210050"/>
          <p14:tracePt t="86115" x="7404100" y="4235450"/>
          <p14:tracePt t="86131" x="7416800" y="4260850"/>
          <p14:tracePt t="86147" x="7435850" y="4279900"/>
          <p14:tracePt t="86180" x="7442200" y="4279900"/>
          <p14:tracePt t="86852" x="7448550" y="4279900"/>
          <p14:tracePt t="86898" x="7499350" y="4273550"/>
          <p14:tracePt t="86918" x="7512050" y="4267200"/>
          <p14:tracePt t="86933" x="7537450" y="4260850"/>
          <p14:tracePt t="86947" x="7550150" y="4248150"/>
          <p14:tracePt t="86964" x="7556500" y="4248150"/>
          <p14:tracePt t="86980" x="7562850" y="4248150"/>
          <p14:tracePt t="86997" x="7575550" y="4241800"/>
          <p14:tracePt t="87014" x="7581900" y="4241800"/>
          <p14:tracePt t="87047" x="7588250" y="4241800"/>
          <p14:tracePt t="87064" x="7594600" y="4241800"/>
          <p14:tracePt t="87080" x="7607300" y="4235450"/>
          <p14:tracePt t="87114" x="7620000" y="4222750"/>
          <p14:tracePt t="87130" x="7626350" y="4216400"/>
          <p14:tracePt t="87474" x="7620000" y="4210050"/>
          <p14:tracePt t="87486" x="7613650" y="4203700"/>
          <p14:tracePt t="87539" x="7600950" y="4191000"/>
          <p14:tracePt t="87573" x="7588250" y="4191000"/>
          <p14:tracePt t="87595" x="7537450" y="4171950"/>
          <p14:tracePt t="87607" x="7531100" y="4171950"/>
          <p14:tracePt t="87618" x="7493000" y="4171950"/>
          <p14:tracePt t="87630" x="7473950" y="4178300"/>
          <p14:tracePt t="87647" x="7410450" y="4184650"/>
          <p14:tracePt t="87664" x="7315200" y="4216400"/>
          <p14:tracePt t="87680" x="7194550" y="4241800"/>
          <p14:tracePt t="87681" x="7124700" y="4267200"/>
          <p14:tracePt t="87716" x="6864350" y="4337050"/>
          <p14:tracePt t="87733" x="6762750" y="4368800"/>
          <p14:tracePt t="87748" x="6667500" y="4419600"/>
          <p14:tracePt t="87764" x="6565900" y="4476750"/>
          <p14:tracePt t="87780" x="6489700" y="4527550"/>
          <p14:tracePt t="87797" x="6432550" y="4584700"/>
          <p14:tracePt t="87814" x="6369050" y="4660900"/>
          <p14:tracePt t="87830" x="6311900" y="4730750"/>
          <p14:tracePt t="87847" x="6242050" y="4826000"/>
          <p14:tracePt t="87864" x="6178550" y="4902200"/>
          <p14:tracePt t="87880" x="6140450" y="4953000"/>
          <p14:tracePt t="87897" x="6070600" y="4997450"/>
          <p14:tracePt t="87914" x="5892800" y="5080000"/>
          <p14:tracePt t="87931" x="5746750" y="5118100"/>
          <p14:tracePt t="87947" x="5657850" y="5143500"/>
          <p14:tracePt t="87964" x="5638800" y="5149850"/>
          <p14:tracePt t="87980" x="5632450" y="5149850"/>
          <p14:tracePt t="88058" x="5626100" y="5156200"/>
          <p14:tracePt t="88071" x="5619750" y="5162550"/>
          <p14:tracePt t="88083" x="5607050" y="5181600"/>
          <p14:tracePt t="88097" x="5607050" y="5187950"/>
          <p14:tracePt t="88114" x="5600700" y="5200650"/>
          <p14:tracePt t="88138" x="5600700" y="5207000"/>
          <p14:tracePt t="88149" x="5600700" y="5226050"/>
          <p14:tracePt t="88164" x="5588000" y="5251450"/>
          <p14:tracePt t="88181" x="5556250" y="5295900"/>
          <p14:tracePt t="88197" x="5537200" y="5340350"/>
          <p14:tracePt t="88214" x="5530850" y="5378450"/>
          <p14:tracePt t="88231" x="5530850" y="5384800"/>
          <p14:tracePt t="88264" x="5524500" y="5391150"/>
          <p14:tracePt t="88281" x="5518150" y="5391150"/>
          <p14:tracePt t="88298" x="5518150" y="5403850"/>
          <p14:tracePt t="88314" x="5518150" y="5410200"/>
          <p14:tracePt t="88338" x="5524500" y="5422900"/>
          <p14:tracePt t="88354" x="5537200" y="5422900"/>
          <p14:tracePt t="88366" x="5543550" y="5422900"/>
          <p14:tracePt t="88381" x="5556250" y="5422900"/>
          <p14:tracePt t="88397" x="5588000" y="5422900"/>
          <p14:tracePt t="88414" x="5626100" y="5422900"/>
          <p14:tracePt t="88431" x="5664200" y="5422900"/>
          <p14:tracePt t="88447" x="5715000" y="5422900"/>
          <p14:tracePt t="88464" x="5753100" y="5422900"/>
          <p14:tracePt t="88481" x="5803900" y="5422900"/>
          <p14:tracePt t="88497" x="5829300" y="5422900"/>
          <p14:tracePt t="88514" x="5842000" y="5422900"/>
          <p14:tracePt t="88547" x="5848350" y="5422900"/>
          <p14:tracePt t="88740" x="5854700" y="5422900"/>
          <p14:tracePt t="88786" x="5861050" y="5422900"/>
          <p14:tracePt t="88818" x="5867400" y="5422900"/>
          <p14:tracePt t="88842" x="5873750" y="5416550"/>
          <p14:tracePt t="88858" x="5873750" y="5410200"/>
          <p14:tracePt t="88898" x="5880100" y="5410200"/>
          <p14:tracePt t="88910" x="5886450" y="5410200"/>
          <p14:tracePt t="88922" x="5892800" y="5397500"/>
          <p14:tracePt t="88954" x="5892800" y="5391150"/>
          <p14:tracePt t="89878" x="5924550" y="5391150"/>
          <p14:tracePt t="90220" x="5949950" y="5384800"/>
          <p14:tracePt t="90262" x="6064250" y="5226050"/>
          <p14:tracePt t="90282" x="6057900" y="4953000"/>
          <p14:tracePt t="90298" x="5994400" y="4762500"/>
          <p14:tracePt t="90315" x="5930900" y="4565650"/>
          <p14:tracePt t="90331" x="5892800" y="4413250"/>
          <p14:tracePt t="90348" x="5867400" y="4311650"/>
          <p14:tracePt t="90365" x="5854700" y="4267200"/>
          <p14:tracePt t="90572" x="5829300" y="4254500"/>
          <p14:tracePt t="90619" x="5791200" y="4254500"/>
          <p14:tracePt t="90641" x="5784850" y="4260850"/>
          <p14:tracePt t="90670" x="5765800" y="4267200"/>
          <p14:tracePt t="90697" x="5753100" y="4273550"/>
          <p14:tracePt t="90754" x="5746750" y="4273550"/>
          <p14:tracePt t="90769" x="5740400" y="4273550"/>
          <p14:tracePt t="90782" x="5727700" y="4267200"/>
          <p14:tracePt t="90810" x="5721350" y="4260850"/>
          <p14:tracePt t="90996" x="5721350" y="4292600"/>
          <p14:tracePt t="91042" x="5969000" y="4660900"/>
          <p14:tracePt t="91067" x="6178550" y="4953000"/>
          <p14:tracePt t="91101" x="6350000" y="5137150"/>
          <p14:tracePt t="91115" x="6369050" y="5156200"/>
          <p14:tracePt t="91131" x="6375400" y="5162550"/>
          <p14:tracePt t="91148" x="6394450" y="5162550"/>
          <p14:tracePt t="91165" x="6400800" y="5162550"/>
          <p14:tracePt t="91182" x="6413500" y="5162550"/>
          <p14:tracePt t="91198" x="6426200" y="5162550"/>
          <p14:tracePt t="91215" x="6432550" y="5162550"/>
          <p14:tracePt t="91232" x="6451600" y="5162550"/>
          <p14:tracePt t="91248" x="6477000" y="5162550"/>
          <p14:tracePt t="91265" x="6521450" y="5162550"/>
          <p14:tracePt t="91281" x="6616700" y="5162550"/>
          <p14:tracePt t="91298" x="6680200" y="5187950"/>
          <p14:tracePt t="91315" x="6731000" y="5207000"/>
          <p14:tracePt t="91331" x="6762750" y="5219700"/>
          <p14:tracePt t="91668" x="6750050" y="5194300"/>
          <p14:tracePt t="91703" x="6699250" y="5092700"/>
          <p14:tracePt t="91724" x="6661150" y="4984750"/>
          <p14:tracePt t="91736" x="6648450" y="4965700"/>
          <p14:tracePt t="91748" x="6648450" y="4946650"/>
          <p14:tracePt t="91765" x="6648450" y="4908550"/>
          <p14:tracePt t="91782" x="6648450" y="4870450"/>
          <p14:tracePt t="91798" x="6648450" y="4819650"/>
          <p14:tracePt t="91815" x="6610350" y="4749800"/>
          <p14:tracePt t="91832" x="6597650" y="4699000"/>
          <p14:tracePt t="91848" x="6572250" y="4660900"/>
          <p14:tracePt t="91865" x="6546850" y="4648200"/>
          <p14:tracePt t="91882" x="6508750" y="4629150"/>
          <p14:tracePt t="91898" x="6483350" y="4629150"/>
          <p14:tracePt t="91915" x="6464300" y="4622800"/>
          <p14:tracePt t="91948" x="6419850" y="4622800"/>
          <p14:tracePt t="91965" x="6407150" y="4622800"/>
          <p14:tracePt t="91982" x="6381750" y="4622800"/>
          <p14:tracePt t="91998" x="6362700" y="4641850"/>
          <p14:tracePt t="92015" x="6311900" y="4673600"/>
          <p14:tracePt t="92032" x="6254750" y="4705350"/>
          <p14:tracePt t="92048" x="6184900" y="4749800"/>
          <p14:tracePt t="92065" x="6083300" y="4800600"/>
          <p14:tracePt t="92082" x="5892800" y="4959350"/>
          <p14:tracePt t="92099" x="5746750" y="5080000"/>
          <p14:tracePt t="92129" x="5556250" y="5308600"/>
          <p14:tracePt t="92146" x="5499100" y="5384800"/>
          <p14:tracePt t="92161" x="5473700" y="5422900"/>
          <p14:tracePt t="92173" x="5454650" y="5467350"/>
          <p14:tracePt t="92184" x="5448300" y="5473700"/>
          <p14:tracePt t="92186" x="5441950" y="5505450"/>
          <p14:tracePt t="92199" x="5422900" y="5530850"/>
          <p14:tracePt t="92215" x="5410200" y="5581650"/>
          <p14:tracePt t="92232" x="5391150" y="5626100"/>
          <p14:tracePt t="92249" x="5391150" y="5638800"/>
          <p14:tracePt t="92265" x="5384800" y="5651500"/>
          <p14:tracePt t="92282" x="5384800" y="5657850"/>
          <p14:tracePt t="92299" x="5384800" y="5670550"/>
          <p14:tracePt t="92315" x="5384800" y="5689600"/>
          <p14:tracePt t="92332" x="5384800" y="5702300"/>
          <p14:tracePt t="92349" x="5384800" y="5727700"/>
          <p14:tracePt t="92365" x="5397500" y="5759450"/>
          <p14:tracePt t="92382" x="5416550" y="5791200"/>
          <p14:tracePt t="92399" x="5422900" y="5803900"/>
          <p14:tracePt t="92415" x="5429250" y="5816600"/>
          <p14:tracePt t="92448" x="5435600" y="5816600"/>
          <p14:tracePt t="92465" x="5441950" y="5816600"/>
          <p14:tracePt t="92482" x="5499100" y="5835650"/>
          <p14:tracePt t="92498" x="5511800" y="5835650"/>
          <p14:tracePt t="92515" x="5524500" y="5835650"/>
          <p14:tracePt t="92532" x="5530850" y="5835650"/>
          <p14:tracePt t="93196" x="5537200" y="5835650"/>
          <p14:tracePt t="93236" x="5549900" y="5835650"/>
          <p14:tracePt t="93258" x="5549900" y="5848350"/>
          <p14:tracePt t="93271" x="5505450" y="5892800"/>
          <p14:tracePt t="93283" x="5289550" y="6013450"/>
          <p14:tracePt t="93299" x="4927600" y="6115050"/>
          <p14:tracePt t="93315" x="4483100" y="6229350"/>
          <p14:tracePt t="93332" x="4019550" y="6292850"/>
          <p14:tracePt t="93349" x="3689350" y="6292850"/>
          <p14:tracePt t="93365" x="3473450" y="6292850"/>
          <p14:tracePt t="93382" x="3346450" y="6292850"/>
          <p14:tracePt t="93399" x="3257550" y="6273800"/>
          <p14:tracePt t="93416" x="3162300" y="6223000"/>
          <p14:tracePt t="93432" x="3098800" y="6146800"/>
          <p14:tracePt t="93449" x="3041650" y="6064250"/>
          <p14:tracePt t="93465" x="2997200" y="5892800"/>
          <p14:tracePt t="93482" x="2990850" y="5791200"/>
          <p14:tracePt t="93499" x="2990850" y="5638800"/>
          <p14:tracePt t="93516" x="3022600" y="5473700"/>
          <p14:tracePt t="93532" x="3086100" y="5314950"/>
          <p14:tracePt t="93549" x="3168650" y="5168900"/>
          <p14:tracePt t="93566" x="3276600" y="5054600"/>
          <p14:tracePt t="93582" x="3454400" y="4908550"/>
          <p14:tracePt t="93606" x="3803650" y="4718050"/>
          <p14:tracePt t="93623" x="4051300" y="4578350"/>
          <p14:tracePt t="93635" x="4248150" y="4483100"/>
          <p14:tracePt t="93649" x="4330700" y="4438650"/>
          <p14:tracePt t="93666" x="4495800" y="4381500"/>
          <p14:tracePt t="93682" x="4565650" y="4368800"/>
          <p14:tracePt t="93699" x="4654550" y="4368800"/>
          <p14:tracePt t="93716" x="4756150" y="4368800"/>
          <p14:tracePt t="93732" x="4889500" y="4368800"/>
          <p14:tracePt t="93749" x="5060950" y="4368800"/>
          <p14:tracePt t="93766" x="5226050" y="4368800"/>
          <p14:tracePt t="93782" x="5403850" y="4368800"/>
          <p14:tracePt t="93799" x="5619750" y="4368800"/>
          <p14:tracePt t="93816" x="5899150" y="4368800"/>
          <p14:tracePt t="93832" x="6146800" y="4368800"/>
          <p14:tracePt t="93849" x="6356350" y="4368800"/>
          <p14:tracePt t="93866" x="6610350" y="4368800"/>
          <p14:tracePt t="93883" x="6686550" y="4368800"/>
          <p14:tracePt t="93910" x="6731000" y="4368800"/>
          <p14:tracePt t="93929" x="6769100" y="4368800"/>
          <p14:tracePt t="93943" x="6807200" y="4375150"/>
          <p14:tracePt t="93955" x="6902450" y="4413250"/>
          <p14:tracePt t="93967" x="6972300" y="4425950"/>
          <p14:tracePt t="93982" x="7105650" y="4489450"/>
          <p14:tracePt t="93999" x="7239000" y="4546600"/>
          <p14:tracePt t="94016" x="7340600" y="4610100"/>
          <p14:tracePt t="94046" x="7461250" y="4743450"/>
          <p14:tracePt t="94066" x="7550150" y="4889500"/>
          <p14:tracePt t="94082" x="7594600" y="4965700"/>
          <p14:tracePt t="94099" x="7607300" y="5041900"/>
          <p14:tracePt t="94116" x="7607300" y="5143500"/>
          <p14:tracePt t="94132" x="7575550" y="5314950"/>
          <p14:tracePt t="94149" x="7448550" y="5505450"/>
          <p14:tracePt t="94166" x="7283450" y="5746750"/>
          <p14:tracePt t="94183" x="7105650" y="5937250"/>
          <p14:tracePt t="94199" x="6946900" y="6102350"/>
          <p14:tracePt t="94216" x="6775450" y="6235700"/>
          <p14:tracePt t="94232" x="6565900" y="6375400"/>
          <p14:tracePt t="94249" x="6292850" y="6502400"/>
          <p14:tracePt t="94266" x="5797550" y="6673850"/>
          <p14:tracePt t="94282" x="5327650" y="6692900"/>
          <p14:tracePt t="94299" x="4813300" y="6692900"/>
          <p14:tracePt t="94316" x="4279900" y="6692900"/>
          <p14:tracePt t="94333" x="3835400" y="6654800"/>
          <p14:tracePt t="94350" x="3473450" y="6578600"/>
          <p14:tracePt t="94366" x="3295650" y="6515100"/>
          <p14:tracePt t="94383" x="3181350" y="6432550"/>
          <p14:tracePt t="94399" x="3117850" y="6318250"/>
          <p14:tracePt t="94416" x="3060700" y="6140450"/>
          <p14:tracePt t="94433" x="3060700" y="5886450"/>
          <p14:tracePt t="94449" x="3098800" y="5486400"/>
          <p14:tracePt t="94466" x="3238500" y="5232400"/>
          <p14:tracePt t="94482" x="3365500" y="5092700"/>
          <p14:tracePt t="94499" x="3581400" y="4991100"/>
          <p14:tracePt t="94516" x="3771900" y="4965700"/>
          <p14:tracePt t="94533" x="4057650" y="4946650"/>
          <p14:tracePt t="94549" x="4368800" y="4946650"/>
          <p14:tracePt t="94566" x="4667250" y="4946650"/>
          <p14:tracePt t="94583" x="4908550" y="4972050"/>
          <p14:tracePt t="94599" x="5118100" y="5003800"/>
          <p14:tracePt t="94616" x="5257800" y="5035550"/>
          <p14:tracePt t="94633" x="5308600" y="5041900"/>
          <p14:tracePt t="122964" x="5321300" y="5041900"/>
          <p14:tracePt t="123002" x="5969000" y="5086350"/>
          <p14:tracePt t="123026" x="6578600" y="5105400"/>
          <p14:tracePt t="123042" x="6997700" y="5105400"/>
          <p14:tracePt t="123058" x="7232650" y="5105400"/>
          <p14:tracePt t="123075" x="7308850" y="5118100"/>
          <p14:tracePt t="123101" x="7321550" y="5124450"/>
          <p14:tracePt t="123117" x="7327900" y="5137150"/>
          <p14:tracePt t="123129" x="7327900" y="5149850"/>
          <p14:tracePt t="123142" x="7327900" y="5156200"/>
          <p14:tracePt t="123158" x="7327900" y="5187950"/>
          <p14:tracePt t="123175" x="7353300" y="5219700"/>
          <p14:tracePt t="123191" x="7391400" y="5257800"/>
          <p14:tracePt t="123208" x="7461250" y="5314950"/>
          <p14:tracePt t="123225" x="7556500" y="5384800"/>
          <p14:tracePt t="123241" x="7651750" y="5454650"/>
          <p14:tracePt t="123258" x="7677150" y="5480050"/>
          <p14:tracePt t="123275" x="7696200" y="5511800"/>
          <p14:tracePt t="123292" x="7708900" y="5537200"/>
          <p14:tracePt t="123308" x="7715250" y="5543550"/>
          <p14:tracePt t="123325" x="7727950" y="5575300"/>
          <p14:tracePt t="124875" x="0" y="0"/>
        </p14:tracePtLst>
      </p14:laserTraceLst>
    </p:ext>
  </p:extLs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19109073"/>
              </p:ext>
            </p:extLst>
          </p:nvPr>
        </p:nvGraphicFramePr>
        <p:xfrm>
          <a:off x="5141703" y="2789043"/>
          <a:ext cx="2520960" cy="6906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927000" imgH="253800" progId="Equation.DSMT4">
                  <p:embed/>
                </p:oleObj>
              </mc:Choice>
              <mc:Fallback>
                <p:oleObj name="Equation" r:id="rId3" imgW="927000" imgH="253800" progId="Equation.DSMT4">
                  <p:embed/>
                  <p:pic>
                    <p:nvPicPr>
                      <p:cNvPr id="7" name="Object 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141703" y="2789043"/>
                        <a:ext cx="2520960" cy="69067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2109839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</p:spTree>
    <p:extLst>
      <p:ext uri="{BB962C8B-B14F-4D97-AF65-F5344CB8AC3E}">
        <p14:creationId xmlns:p14="http://schemas.microsoft.com/office/powerpoint/2010/main" val="4252917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0735"/>
    </mc:Choice>
    <mc:Fallback xmlns="">
      <p:transition advTm="130735"/>
    </mc:Fallback>
  </mc:AlternateContent>
  <p:extLst>
    <p:ext uri="{3A86A75C-4F4B-4683-9AE1-C65F6400EC91}">
      <p14:laserTraceLst xmlns:p14="http://schemas.microsoft.com/office/powerpoint/2010/main">
        <p14:tracePtLst>
          <p14:tracePt t="105431" x="6286500" y="4664075"/>
          <p14:tracePt t="105480" x="6172200" y="4373563"/>
          <p14:tracePt t="105493" x="6080125" y="4213225"/>
          <p14:tracePt t="105510" x="5943600" y="4098925"/>
          <p14:tracePt t="105526" x="5730875" y="3954463"/>
          <p14:tracePt t="105543" x="5494338" y="3908425"/>
          <p14:tracePt t="105560" x="5203825" y="3908425"/>
          <p14:tracePt t="105926" x="5197475" y="3908425"/>
          <p14:tracePt t="105934" x="5211763" y="3894138"/>
          <p14:tracePt t="105944" x="5295900" y="3863975"/>
          <p14:tracePt t="105960" x="5394325" y="3825875"/>
          <p14:tracePt t="106006" x="5394325" y="3817938"/>
          <p14:tracePt t="106014" x="5387975" y="3794125"/>
          <p14:tracePt t="106027" x="5364163" y="3763963"/>
          <p14:tracePt t="106044" x="5356225" y="3717925"/>
          <p14:tracePt t="106060" x="5341938" y="3695700"/>
          <p14:tracePt t="106077" x="5341938" y="3687763"/>
          <p14:tracePt t="106094" x="5334000" y="3673475"/>
          <p14:tracePt t="106110" x="5311775" y="3603625"/>
          <p14:tracePt t="106127" x="5265738" y="3521075"/>
          <p14:tracePt t="106144" x="5235575" y="3489325"/>
          <p14:tracePt t="106160" x="5203825" y="3436938"/>
          <p14:tracePt t="106177" x="5181600" y="3421063"/>
          <p14:tracePt t="106806" x="5181600" y="3406775"/>
          <p14:tracePt t="106815" x="5211763" y="3406775"/>
          <p14:tracePt t="106828" x="5249863" y="3413125"/>
          <p14:tracePt t="106844" x="5326063" y="3429000"/>
          <p14:tracePt t="106861" x="5341938" y="3436938"/>
          <p14:tracePt t="106926" x="5287963" y="3436938"/>
          <p14:tracePt t="106936" x="5203825" y="3421063"/>
          <p14:tracePt t="106944" x="5121275" y="3382963"/>
          <p14:tracePt t="106961" x="4983163" y="3336925"/>
          <p14:tracePt t="106978" x="4884738" y="3298825"/>
          <p14:tracePt t="106994" x="4846638" y="3268663"/>
          <p14:tracePt t="107011" x="4830763" y="3268663"/>
          <p14:tracePt t="107574" x="4830763" y="3162300"/>
          <p14:tracePt t="107582" x="4830763" y="2955925"/>
          <p14:tracePt t="107594" x="4830763" y="2811463"/>
          <p14:tracePt t="107611" x="4830763" y="2613025"/>
          <p14:tracePt t="107613" x="4830763" y="2552700"/>
          <p14:tracePt t="107628" x="4830763" y="2476500"/>
          <p14:tracePt t="107644" x="4860925" y="2370138"/>
          <p14:tracePt t="107662" x="4892675" y="2209800"/>
          <p14:tracePt t="107678" x="4892675" y="2163763"/>
          <p14:tracePt t="107694" x="4899025" y="2117725"/>
          <p14:tracePt t="107711" x="4899025" y="2095500"/>
          <p14:tracePt t="107728" x="4899025" y="1997075"/>
          <p14:tracePt t="107744" x="4884738" y="1866900"/>
          <p14:tracePt t="107761" x="4854575" y="1722438"/>
          <p14:tracePt t="107778" x="4846638" y="1638300"/>
          <p14:tracePt t="107794" x="4846638" y="1584325"/>
          <p14:tracePt t="107811" x="4846638" y="1577975"/>
          <p14:tracePt t="108191" x="4838700" y="1570038"/>
          <p14:tracePt t="108198" x="4800600" y="1584325"/>
          <p14:tracePt t="108211" x="4746625" y="1654175"/>
          <p14:tracePt t="108228" x="4594225" y="1836738"/>
          <p14:tracePt t="108245" x="4427538" y="2019300"/>
          <p14:tracePt t="108261" x="4114800" y="2324100"/>
          <p14:tracePt t="108278" x="3817938" y="2476500"/>
          <p14:tracePt t="108294" x="3521075" y="2574925"/>
          <p14:tracePt t="108311" x="3322638" y="2613025"/>
          <p14:tracePt t="108328" x="3178175" y="2613025"/>
          <p14:tracePt t="108345" x="3101975" y="2590800"/>
          <p14:tracePt t="108361" x="3070225" y="2568575"/>
          <p14:tracePt t="108378" x="3063875" y="2560638"/>
          <p14:tracePt t="108454" x="3048000" y="2560638"/>
          <p14:tracePt t="108463" x="3032125" y="2552700"/>
          <p14:tracePt t="108470" x="3009900" y="2552700"/>
          <p14:tracePt t="108478" x="2987675" y="2552700"/>
          <p14:tracePt t="108495" x="2911475" y="2574925"/>
          <p14:tracePt t="108511" x="2827338" y="2628900"/>
          <p14:tracePt t="108528" x="2773363" y="2667000"/>
          <p14:tracePt t="108545" x="2751138" y="2689225"/>
          <p14:tracePt t="108654" x="2743200" y="2689225"/>
          <p14:tracePt t="108678" x="2735263" y="2689225"/>
          <p14:tracePt t="108687" x="2727325" y="2682875"/>
          <p14:tracePt t="109222" x="2727325" y="2674938"/>
          <p14:tracePt t="109230" x="2773363" y="2674938"/>
          <p14:tracePt t="109238" x="2819400" y="2674938"/>
          <p14:tracePt t="109246" x="2879725" y="2674938"/>
          <p14:tracePt t="109262" x="3063875" y="2674938"/>
          <p14:tracePt t="109278" x="3246438" y="2674938"/>
          <p14:tracePt t="109295" x="3375025" y="2674938"/>
          <p14:tracePt t="109312" x="3482975" y="2674938"/>
          <p14:tracePt t="109328" x="3551238" y="2674938"/>
          <p14:tracePt t="109345" x="3603625" y="2674938"/>
          <p14:tracePt t="109362" x="3649663" y="2659063"/>
          <p14:tracePt t="109378" x="3703638" y="2644775"/>
          <p14:tracePt t="109395" x="3832225" y="2613025"/>
          <p14:tracePt t="109412" x="4008438" y="2582863"/>
          <p14:tracePt t="109428" x="4206875" y="2560638"/>
          <p14:tracePt t="109445" x="4479925" y="2536825"/>
          <p14:tracePt t="109462" x="4746625" y="2536825"/>
          <p14:tracePt t="109478" x="4846638" y="2536825"/>
          <p14:tracePt t="109495" x="4906963" y="2536825"/>
          <p14:tracePt t="109512" x="4930775" y="2536825"/>
          <p14:tracePt t="109550" x="4937125" y="2530475"/>
          <p14:tracePt t="109562" x="4953000" y="2530475"/>
          <p14:tracePt t="109578" x="4991100" y="2506663"/>
          <p14:tracePt t="109595" x="5059363" y="2476500"/>
          <p14:tracePt t="109612" x="5181600" y="2430463"/>
          <p14:tracePt t="109628" x="5326063" y="2378075"/>
          <p14:tracePt t="109631" x="5380038" y="2346325"/>
          <p14:tracePt t="109645" x="5470525" y="2308225"/>
          <p14:tracePt t="109662" x="5532438" y="2278063"/>
          <p14:tracePt t="109678" x="5546725" y="2278063"/>
          <p14:tracePt t="109726" x="5554663" y="2278063"/>
          <p14:tracePt t="109734" x="5570538" y="2278063"/>
          <p14:tracePt t="109745" x="5578475" y="2278063"/>
          <p14:tracePt t="109762" x="5622925" y="2278063"/>
          <p14:tracePt t="109779" x="5730875" y="2354263"/>
          <p14:tracePt t="109795" x="5851525" y="2492375"/>
          <p14:tracePt t="109812" x="5997575" y="2682875"/>
          <p14:tracePt t="109829" x="6088063" y="2811463"/>
          <p14:tracePt t="109845" x="6149975" y="2895600"/>
          <p14:tracePt t="109862" x="6156325" y="2903538"/>
          <p14:tracePt t="109878" x="6156325" y="2911475"/>
          <p14:tracePt t="110006" x="6149975" y="2911475"/>
          <p14:tracePt t="110016" x="6134100" y="2911475"/>
          <p14:tracePt t="110030" x="6126163" y="2911475"/>
          <p14:tracePt t="110047" x="6118225" y="2911475"/>
          <p14:tracePt t="110062" x="6088063" y="2911475"/>
          <p14:tracePt t="110079" x="6027738" y="2933700"/>
          <p14:tracePt t="110095" x="5921375" y="3040063"/>
          <p14:tracePt t="110112" x="5799138" y="3192463"/>
          <p14:tracePt t="110128" x="5692775" y="3322638"/>
          <p14:tracePt t="110145" x="5608638" y="3467100"/>
          <p14:tracePt t="110162" x="5546725" y="3589338"/>
          <p14:tracePt t="110178" x="5532438" y="3665538"/>
          <p14:tracePt t="110195" x="5524500" y="3703638"/>
          <p14:tracePt t="110212" x="5524500" y="3717925"/>
          <p14:tracePt t="110228" x="5524500" y="3725863"/>
          <p14:tracePt t="110245" x="5524500" y="3741738"/>
          <p14:tracePt t="110342" x="5524500" y="3711575"/>
          <p14:tracePt t="110350" x="5524500" y="3687763"/>
          <p14:tracePt t="110362" x="5524500" y="3665538"/>
          <p14:tracePt t="110379" x="5502275" y="3597275"/>
          <p14:tracePt t="110395" x="5486400" y="3551238"/>
          <p14:tracePt t="110412" x="5478463" y="3513138"/>
          <p14:tracePt t="110429" x="5470525" y="3482975"/>
          <p14:tracePt t="110445" x="5470525" y="3475038"/>
          <p14:tracePt t="110462" x="5470525" y="3459163"/>
          <p14:tracePt t="110479" x="5470525" y="3451225"/>
          <p14:tracePt t="110495" x="5470525" y="3444875"/>
          <p14:tracePt t="110512" x="5470525" y="3436938"/>
          <p14:tracePt t="110545" x="5470525" y="3429000"/>
          <p14:tracePt t="110566" x="5478463" y="3429000"/>
          <p14:tracePt t="110582" x="5494338" y="3429000"/>
          <p14:tracePt t="110598" x="5502275" y="3429000"/>
          <p14:tracePt t="110612" x="5508625" y="3429000"/>
          <p14:tracePt t="110629" x="5554663" y="3429000"/>
          <p14:tracePt t="110645" x="5584825" y="3429000"/>
          <p14:tracePt t="110647" x="5616575" y="3429000"/>
          <p14:tracePt t="110662" x="5715000" y="3429000"/>
          <p14:tracePt t="110679" x="5829300" y="3406775"/>
          <p14:tracePt t="110695" x="5935663" y="3390900"/>
          <p14:tracePt t="110712" x="6011863" y="3360738"/>
          <p14:tracePt t="110729" x="6080125" y="3322638"/>
          <p14:tracePt t="110745" x="6118225" y="3292475"/>
          <p14:tracePt t="110762" x="6142038" y="3268663"/>
          <p14:tracePt t="110779" x="6156325" y="3268663"/>
          <p14:tracePt t="110795" x="6164263" y="3260725"/>
          <p14:tracePt t="110812" x="6180138" y="3246438"/>
          <p14:tracePt t="110829" x="6232525" y="3238500"/>
          <p14:tracePt t="110845" x="6308725" y="3238500"/>
          <p14:tracePt t="110862" x="6400800" y="3208338"/>
          <p14:tracePt t="110879" x="6537325" y="3200400"/>
          <p14:tracePt t="110895" x="6683375" y="3178175"/>
          <p14:tracePt t="110912" x="6773863" y="3162300"/>
          <p14:tracePt t="110929" x="6811963" y="3162300"/>
          <p14:tracePt t="111070" x="6811963" y="3170238"/>
          <p14:tracePt t="111080" x="6811963" y="3192463"/>
          <p14:tracePt t="111096" x="6850063" y="3276600"/>
          <p14:tracePt t="111112" x="6888163" y="3382963"/>
          <p14:tracePt t="111129" x="6926263" y="3444875"/>
          <p14:tracePt t="111206" x="6918325" y="3444875"/>
          <p14:tracePt t="111215" x="6918325" y="3429000"/>
          <p14:tracePt t="111230" x="6911975" y="3368675"/>
          <p14:tracePt t="111245" x="6911975" y="3306763"/>
          <p14:tracePt t="111262" x="6911975" y="3238500"/>
          <p14:tracePt t="111279" x="6911975" y="3154363"/>
          <p14:tracePt t="111295" x="6926263" y="3070225"/>
          <p14:tracePt t="111312" x="6956425" y="3017838"/>
          <p14:tracePt t="111329" x="6964363" y="2994025"/>
          <p14:tracePt t="111345" x="6980238" y="2971800"/>
          <p14:tracePt t="111362" x="6980238" y="2963863"/>
          <p14:tracePt t="111379" x="6980238" y="2955925"/>
          <p14:tracePt t="111414" x="6980238" y="2949575"/>
          <p14:tracePt t="111437" x="6988175" y="2949575"/>
          <p14:tracePt t="111478" x="6988175" y="2941638"/>
          <p14:tracePt t="111485" x="6988175" y="2933700"/>
          <p14:tracePt t="111501" x="6988175" y="2925763"/>
          <p14:tracePt t="111512" x="6988175" y="2917825"/>
          <p14:tracePt t="111529" x="7002463" y="2895600"/>
          <p14:tracePt t="111546" x="7018338" y="2879725"/>
          <p14:tracePt t="111562" x="7018338" y="2865438"/>
          <p14:tracePt t="111579" x="7026275" y="2849563"/>
          <p14:tracePt t="111654" x="7026275" y="2879725"/>
          <p14:tracePt t="111663" x="7026275" y="2941638"/>
          <p14:tracePt t="111679" x="7048500" y="3132138"/>
          <p14:tracePt t="111696" x="7094538" y="3292475"/>
          <p14:tracePt t="111712" x="7146925" y="3390900"/>
          <p14:tracePt t="111729" x="7162800" y="3406775"/>
          <p14:tracePt t="111745" x="7178675" y="3413125"/>
          <p14:tracePt t="111762" x="7200900" y="3413125"/>
          <p14:tracePt t="111779" x="7223125" y="3413125"/>
          <p14:tracePt t="111796" x="7277100" y="3413125"/>
          <p14:tracePt t="111812" x="7369175" y="3390900"/>
          <p14:tracePt t="111829" x="7451725" y="3352800"/>
          <p14:tracePt t="111846" x="7559675" y="3314700"/>
          <p14:tracePt t="111862" x="7589838" y="3306763"/>
          <p14:tracePt t="111879" x="7597775" y="3306763"/>
          <p14:tracePt t="112086" x="7604125" y="3314700"/>
          <p14:tracePt t="112095" x="7604125" y="3344863"/>
          <p14:tracePt t="112104" x="7604125" y="3382963"/>
          <p14:tracePt t="112112" x="7604125" y="3429000"/>
          <p14:tracePt t="112129" x="7604125" y="3513138"/>
          <p14:tracePt t="112146" x="7604125" y="3581400"/>
          <p14:tracePt t="112162" x="7604125" y="3619500"/>
          <p14:tracePt t="112196" x="7604125" y="3627438"/>
          <p14:tracePt t="112398" x="7597775" y="3635375"/>
          <p14:tracePt t="112407" x="7566025" y="3635375"/>
          <p14:tracePt t="112414" x="7535863" y="3635375"/>
          <p14:tracePt t="112429" x="7467600" y="3619500"/>
          <p14:tracePt t="112446" x="7437438" y="3611563"/>
          <p14:tracePt t="112463" x="7407275" y="3597275"/>
        </p14:tracePtLst>
      </p14:laserTraceLst>
    </p:ext>
  </p:extLs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06602638"/>
              </p:ext>
            </p:extLst>
          </p:nvPr>
        </p:nvGraphicFramePr>
        <p:xfrm>
          <a:off x="5159375" y="2788357"/>
          <a:ext cx="248602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914400" imgH="253800" progId="Equation.DSMT4">
                  <p:embed/>
                </p:oleObj>
              </mc:Choice>
              <mc:Fallback>
                <p:oleObj name="Equation" r:id="rId3" imgW="914400" imgH="25380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159375" y="2788357"/>
                        <a:ext cx="248602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2109839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</p:spTree>
    <p:extLst>
      <p:ext uri="{BB962C8B-B14F-4D97-AF65-F5344CB8AC3E}">
        <p14:creationId xmlns:p14="http://schemas.microsoft.com/office/powerpoint/2010/main" val="3631737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231"/>
    </mc:Choice>
    <mc:Fallback xmlns="">
      <p:transition advTm="11231"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94782035"/>
              </p:ext>
            </p:extLst>
          </p:nvPr>
        </p:nvGraphicFramePr>
        <p:xfrm>
          <a:off x="5365750" y="2635429"/>
          <a:ext cx="2071688" cy="727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761760" imgH="266400" progId="Equation.DSMT4">
                  <p:embed/>
                </p:oleObj>
              </mc:Choice>
              <mc:Fallback>
                <p:oleObj name="Equation" r:id="rId3" imgW="761760" imgH="266400" progId="Equation.DSMT4">
                  <p:embed/>
                  <p:pic>
                    <p:nvPicPr>
                      <p:cNvPr id="5" name="Object 4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365750" y="2635429"/>
                        <a:ext cx="2071688" cy="7270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974373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</p:spTree>
    <p:extLst>
      <p:ext uri="{BB962C8B-B14F-4D97-AF65-F5344CB8AC3E}">
        <p14:creationId xmlns:p14="http://schemas.microsoft.com/office/powerpoint/2010/main" val="150547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608"/>
    </mc:Choice>
    <mc:Fallback xmlns="">
      <p:transition advTm="16608"/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16091916"/>
              </p:ext>
            </p:extLst>
          </p:nvPr>
        </p:nvGraphicFramePr>
        <p:xfrm>
          <a:off x="5863568" y="2209814"/>
          <a:ext cx="248602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914400" imgH="253800" progId="Equation.DSMT4">
                  <p:embed/>
                </p:oleObj>
              </mc:Choice>
              <mc:Fallback>
                <p:oleObj name="Equation" r:id="rId3" imgW="914400" imgH="253800" progId="Equation.DSMT4">
                  <p:embed/>
                  <p:pic>
                    <p:nvPicPr>
                      <p:cNvPr id="5" name="Object 4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863568" y="2209814"/>
                        <a:ext cx="248602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2177572"/>
            <a:ext cx="3280835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Given the function</a:t>
            </a:r>
          </a:p>
        </p:txBody>
      </p:sp>
      <p:sp>
        <p:nvSpPr>
          <p:cNvPr id="9" name="Rectangle 8"/>
          <p:cNvSpPr/>
          <p:nvPr/>
        </p:nvSpPr>
        <p:spPr>
          <a:xfrm>
            <a:off x="2634080" y="2954070"/>
            <a:ext cx="3064044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value of </a:t>
            </a: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8541767"/>
              </p:ext>
            </p:extLst>
          </p:nvPr>
        </p:nvGraphicFramePr>
        <p:xfrm>
          <a:off x="6605588" y="2889428"/>
          <a:ext cx="1001712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368280" imgH="253800" progId="Equation.DSMT4">
                  <p:embed/>
                </p:oleObj>
              </mc:Choice>
              <mc:Fallback>
                <p:oleObj name="Equation" r:id="rId5" imgW="368280" imgH="25380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605588" y="2889428"/>
                        <a:ext cx="1001712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70599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1560"/>
    </mc:Choice>
    <mc:Fallback xmlns="">
      <p:transition advTm="31560"/>
    </mc:Fallback>
  </mc:AlternateContent>
  <p:extLst>
    <p:ext uri="{3A86A75C-4F4B-4683-9AE1-C65F6400EC91}">
      <p14:laserTraceLst xmlns:p14="http://schemas.microsoft.com/office/powerpoint/2010/main">
        <p14:tracePtLst>
          <p14:tracePt t="20144" x="7407275" y="3589338"/>
          <p14:tracePt t="20153" x="7369175" y="3573463"/>
          <p14:tracePt t="20163" x="7331075" y="3565525"/>
          <p14:tracePt t="20200" x="7323138" y="3565525"/>
          <p14:tracePt t="20208" x="7299325" y="3551238"/>
          <p14:tracePt t="20216" x="7277100" y="3543300"/>
          <p14:tracePt t="20229" x="7269163" y="3535363"/>
          <p14:tracePt t="20247" x="7239000" y="3497263"/>
          <p14:tracePt t="20263" x="7231063" y="3489325"/>
          <p14:tracePt t="20280" x="7231063" y="3475038"/>
          <p14:tracePt t="20296" x="7223125" y="3475038"/>
          <p14:tracePt t="20330" x="7223125" y="3467100"/>
          <p14:tracePt t="20968" x="7254875" y="3451225"/>
          <p14:tracePt t="20976" x="7429500" y="3421063"/>
          <p14:tracePt t="20984" x="7620000" y="3421063"/>
          <p14:tracePt t="20996" x="7742238" y="3421063"/>
          <p14:tracePt t="21013" x="7878763" y="3497263"/>
          <p14:tracePt t="21030" x="7916863" y="3535363"/>
          <p14:tracePt t="21046" x="7916863" y="3543300"/>
          <p14:tracePt t="21063" x="7932738" y="3589338"/>
          <p14:tracePt t="21079" x="7932738" y="3635375"/>
          <p14:tracePt t="21097" x="7932738" y="3673475"/>
          <p14:tracePt t="21113" x="7932738" y="3695700"/>
          <p14:tracePt t="21130" x="7916863" y="3717925"/>
          <p14:tracePt t="21147" x="7902575" y="3717925"/>
          <p14:tracePt t="21163" x="7864475" y="3733800"/>
          <p14:tracePt t="21180" x="7832725" y="3741738"/>
          <p14:tracePt t="21197" x="7826375" y="3741738"/>
          <p14:tracePt t="21213" x="7802563" y="3741738"/>
          <p14:tracePt t="21230" x="7780338" y="3749675"/>
          <p14:tracePt t="21247" x="7756525" y="3749675"/>
          <p14:tracePt t="21416" x="7742238" y="3749675"/>
          <p14:tracePt t="21424" x="7734300" y="3749675"/>
          <p14:tracePt t="21432" x="7726363" y="3749675"/>
          <p14:tracePt t="21447" x="7718425" y="3749675"/>
          <p14:tracePt t="21472" x="7712075" y="3749675"/>
          <p14:tracePt t="21488" x="7704138" y="3749675"/>
        </p14:tracePtLst>
      </p14:laserTraceLst>
    </p:ext>
  </p:extLs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37750516"/>
              </p:ext>
            </p:extLst>
          </p:nvPr>
        </p:nvGraphicFramePr>
        <p:xfrm>
          <a:off x="5790706" y="2167912"/>
          <a:ext cx="3557587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307880" imgH="253800" progId="Equation.DSMT4">
                  <p:embed/>
                </p:oleObj>
              </mc:Choice>
              <mc:Fallback>
                <p:oleObj name="Equation" r:id="rId3" imgW="1307880" imgH="253800" progId="Equation.DSMT4">
                  <p:embed/>
                  <p:pic>
                    <p:nvPicPr>
                      <p:cNvPr id="5" name="Object 4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790706" y="2167912"/>
                        <a:ext cx="3557587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2177572"/>
            <a:ext cx="3280835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Given the function</a:t>
            </a:r>
          </a:p>
        </p:txBody>
      </p:sp>
      <p:sp>
        <p:nvSpPr>
          <p:cNvPr id="9" name="Rectangle 8"/>
          <p:cNvSpPr/>
          <p:nvPr/>
        </p:nvSpPr>
        <p:spPr>
          <a:xfrm>
            <a:off x="2634080" y="2954070"/>
            <a:ext cx="3064044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value of </a:t>
            </a: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18831798"/>
              </p:ext>
            </p:extLst>
          </p:nvPr>
        </p:nvGraphicFramePr>
        <p:xfrm>
          <a:off x="6572250" y="2889428"/>
          <a:ext cx="106997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393480" imgH="253800" progId="Equation.DSMT4">
                  <p:embed/>
                </p:oleObj>
              </mc:Choice>
              <mc:Fallback>
                <p:oleObj name="Equation" r:id="rId5" imgW="393480" imgH="25380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572250" y="2889428"/>
                        <a:ext cx="106997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66760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9496"/>
    </mc:Choice>
    <mc:Fallback xmlns="">
      <p:transition advTm="29496"/>
    </mc:Fallback>
  </mc:AlternateContent>
  <p:extLst>
    <p:ext uri="{3A86A75C-4F4B-4683-9AE1-C65F6400EC91}">
      <p14:laserTraceLst xmlns:p14="http://schemas.microsoft.com/office/powerpoint/2010/main">
        <p14:tracePtLst>
          <p14:tracePt t="20704" x="7704138" y="3687763"/>
          <p14:tracePt t="20713" x="7704138" y="3489325"/>
          <p14:tracePt t="20720" x="7718425" y="3254375"/>
          <p14:tracePt t="20736" x="7780338" y="2857500"/>
          <p14:tracePt t="20747" x="7802563" y="2720975"/>
          <p14:tracePt t="20764" x="7878763" y="2514600"/>
          <p14:tracePt t="20781" x="7908925" y="2378075"/>
          <p14:tracePt t="20797" x="7916863" y="2308225"/>
          <p14:tracePt t="20814" x="7924800" y="2239963"/>
          <p14:tracePt t="21200" x="7916863" y="2247900"/>
          <p14:tracePt t="21209" x="7886700" y="2270125"/>
          <p14:tracePt t="21219" x="7878763" y="2278063"/>
          <p14:tracePt t="21231" x="7832725" y="2308225"/>
          <p14:tracePt t="21248" x="7810500" y="2324100"/>
          <p14:tracePt t="21264" x="7772400" y="2332038"/>
          <p14:tracePt t="21281" x="7734300" y="2354263"/>
          <p14:tracePt t="21298" x="7718425" y="2370138"/>
          <p14:tracePt t="21314" x="7704138" y="2370138"/>
          <p14:tracePt t="21331" x="7696200" y="2378075"/>
          <p14:tracePt t="21348" x="7680325" y="2384425"/>
          <p14:tracePt t="21364" x="7673975" y="2384425"/>
          <p14:tracePt t="21381" x="7666038" y="2384425"/>
          <p14:tracePt t="21398" x="7642225" y="2384425"/>
          <p14:tracePt t="21414" x="7620000" y="2384425"/>
          <p14:tracePt t="21431" x="7612063" y="2384425"/>
          <p14:tracePt t="21455" x="7612063" y="2392363"/>
          <p14:tracePt t="21479" x="7604125" y="2400300"/>
          <p14:tracePt t="21495" x="7597775" y="2408238"/>
          <p14:tracePt t="21503" x="7589838" y="2408238"/>
          <p14:tracePt t="21514" x="7581900" y="2422525"/>
          <p14:tracePt t="21531" x="7566025" y="2460625"/>
          <p14:tracePt t="21548" x="7551738" y="2492375"/>
          <p14:tracePt t="21564" x="7551738" y="2506663"/>
          <p14:tracePt t="21599" x="7551738" y="2514600"/>
          <p14:tracePt t="21614" x="7551738" y="2536825"/>
          <p14:tracePt t="21631" x="7543800" y="2544763"/>
          <p14:tracePt t="21648" x="7543800" y="2560638"/>
          <p14:tracePt t="21664" x="7543800" y="2568575"/>
          <p14:tracePt t="21681" x="7543800" y="2574925"/>
          <p14:tracePt t="21698" x="7551738" y="2582863"/>
          <p14:tracePt t="21714" x="7559675" y="2582863"/>
          <p14:tracePt t="21748" x="7566025" y="2582863"/>
          <p14:tracePt t="21764" x="7573963" y="2582863"/>
          <p14:tracePt t="21781" x="7604125" y="2582863"/>
          <p14:tracePt t="21798" x="7642225" y="2582863"/>
          <p14:tracePt t="21814" x="7734300" y="2560638"/>
          <p14:tracePt t="21831" x="7970838" y="2460625"/>
          <p14:tracePt t="21848" x="8077200" y="2416175"/>
          <p14:tracePt t="21864" x="8145463" y="2384425"/>
          <p14:tracePt t="21881" x="8153400" y="2378075"/>
          <p14:tracePt t="21960" x="8161338" y="2378075"/>
          <p14:tracePt t="21970" x="8175625" y="2378075"/>
          <p14:tracePt t="21982" x="8191500" y="2378075"/>
          <p14:tracePt t="21999" x="8267700" y="2384425"/>
          <p14:tracePt t="22015" x="8412163" y="2438400"/>
          <p14:tracePt t="22032" x="8602663" y="2492375"/>
          <p14:tracePt t="22048" x="8763000" y="2544763"/>
          <p14:tracePt t="22065" x="8953500" y="2598738"/>
          <p14:tracePt t="22082" x="9090025" y="2628900"/>
          <p14:tracePt t="22098" x="9197975" y="2644775"/>
          <p14:tracePt t="22115" x="9228138" y="2651125"/>
          <p14:tracePt t="22160" x="9242425" y="2651125"/>
          <p14:tracePt t="22169" x="9250363" y="2659063"/>
          <p14:tracePt t="22183" x="9258300" y="2659063"/>
          <p14:tracePt t="22280" x="9258300" y="2667000"/>
          <p14:tracePt t="22304" x="9258300" y="2674938"/>
          <p14:tracePt t="22320" x="9250363" y="2689225"/>
          <p14:tracePt t="22335" x="9242425" y="2713038"/>
          <p14:tracePt t="22345" x="9236075" y="2713038"/>
          <p14:tracePt t="22355" x="9212263" y="2720975"/>
          <p14:tracePt t="22365" x="9190038" y="2751138"/>
          <p14:tracePt t="22381" x="9121775" y="2819400"/>
          <p14:tracePt t="22398" x="9037638" y="2873375"/>
          <p14:tracePt t="22415" x="8945563" y="2925763"/>
          <p14:tracePt t="22431" x="8847138" y="2987675"/>
          <p14:tracePt t="22448" x="8755063" y="3032125"/>
          <p14:tracePt t="22465" x="8670925" y="3070225"/>
          <p14:tracePt t="22481" x="8610600" y="3086100"/>
          <p14:tracePt t="22498" x="8550275" y="3108325"/>
          <p14:tracePt t="22515" x="8496300" y="3116263"/>
          <p14:tracePt t="22532" x="8480425" y="3124200"/>
        </p14:tracePtLst>
      </p14:laserTraceLst>
    </p:ext>
  </p:extLs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03234" y="2109839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84384357"/>
              </p:ext>
            </p:extLst>
          </p:nvPr>
        </p:nvGraphicFramePr>
        <p:xfrm>
          <a:off x="4926013" y="3039182"/>
          <a:ext cx="31242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562040" imgH="279360" progId="Equation.DSMT4">
                  <p:embed/>
                </p:oleObj>
              </mc:Choice>
              <mc:Fallback>
                <p:oleObj name="Equation" r:id="rId3" imgW="1562040" imgH="27936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26013" y="3039182"/>
                        <a:ext cx="31242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67121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456"/>
    </mc:Choice>
    <mc:Fallback xmlns="">
      <p:transition advTm="204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368" x="8420100" y="3124200"/>
          <p14:tracePt t="1375" x="8137525" y="3124200"/>
          <p14:tracePt t="1389" x="7604125" y="3124200"/>
          <p14:tracePt t="1405" x="6354763" y="3254375"/>
          <p14:tracePt t="1423" x="5600700" y="3254375"/>
          <p14:tracePt t="1439" x="5562600" y="3260725"/>
          <p14:tracePt t="1441" x="5532438" y="3260725"/>
          <p14:tracePt t="1455" x="5456238" y="3276600"/>
          <p14:tracePt t="1472" x="5380038" y="3284538"/>
          <p14:tracePt t="1489" x="5364163" y="3292475"/>
          <p14:tracePt t="1800" x="5349875" y="3298825"/>
          <p14:tracePt t="1807" x="5349875" y="3306763"/>
          <p14:tracePt t="1816" x="5356225" y="3322638"/>
          <p14:tracePt t="1841" x="5311775" y="3322638"/>
          <p14:tracePt t="1848" x="5203825" y="3322638"/>
          <p14:tracePt t="1856" x="5037138" y="3322638"/>
          <p14:tracePt t="1872" x="4487863" y="3216275"/>
          <p14:tracePt t="1889" x="4016375" y="3078163"/>
          <p14:tracePt t="1906" x="3749675" y="2963863"/>
          <p14:tracePt t="1922" x="3619500" y="2873375"/>
          <p14:tracePt t="1939" x="3551238" y="2789238"/>
          <p14:tracePt t="1956" x="3535363" y="2743200"/>
          <p14:tracePt t="1972" x="3535363" y="2705100"/>
          <p14:tracePt t="1989" x="3521075" y="2667000"/>
          <p14:tracePt t="2006" x="3521075" y="2659063"/>
          <p14:tracePt t="2023" x="3497263" y="2636838"/>
          <p14:tracePt t="2039" x="3467100" y="2613025"/>
          <p14:tracePt t="2056" x="3406775" y="2574925"/>
          <p14:tracePt t="2072" x="3390900" y="2574925"/>
          <p14:tracePt t="2089" x="3382963" y="2568575"/>
          <p14:tracePt t="2106" x="3352800" y="2560638"/>
          <p14:tracePt t="2122" x="3298825" y="2560638"/>
          <p14:tracePt t="2139" x="3162300" y="2560638"/>
          <p14:tracePt t="2156" x="3063875" y="2560638"/>
          <p14:tracePt t="2172" x="2987675" y="2568575"/>
          <p14:tracePt t="2189" x="2917825" y="2582863"/>
          <p14:tracePt t="2206" x="2903538" y="2582863"/>
          <p14:tracePt t="2567" x="2917825" y="2590800"/>
          <p14:tracePt t="2575" x="3001963" y="2598738"/>
          <p14:tracePt t="2583" x="3094038" y="2606675"/>
          <p14:tracePt t="2592" x="3162300" y="2620963"/>
          <p14:tracePt t="2606" x="3246438" y="2628900"/>
          <p14:tracePt t="2623" x="3521075" y="2636838"/>
          <p14:tracePt t="2639" x="3787775" y="2636838"/>
          <p14:tracePt t="2656" x="4114800" y="2620963"/>
          <p14:tracePt t="2673" x="4365625" y="2590800"/>
          <p14:tracePt t="2689" x="4533900" y="2530475"/>
          <p14:tracePt t="2706" x="4610100" y="2492375"/>
          <p14:tracePt t="2723" x="4670425" y="2468563"/>
          <p14:tracePt t="2739" x="4678363" y="2460625"/>
          <p14:tracePt t="2756" x="4694238" y="2454275"/>
          <p14:tracePt t="2773" x="4754563" y="2438400"/>
          <p14:tracePt t="2790" x="4830763" y="2430463"/>
          <p14:tracePt t="2806" x="4999038" y="2430463"/>
          <p14:tracePt t="2823" x="5372100" y="2430463"/>
          <p14:tracePt t="2839" x="5684838" y="2454275"/>
          <p14:tracePt t="2856" x="5935663" y="2530475"/>
          <p14:tracePt t="2873" x="6118225" y="2552700"/>
          <p14:tracePt t="2889" x="6149975" y="2552700"/>
          <p14:tracePt t="3032" x="6156325" y="2560638"/>
          <p14:tracePt t="3040" x="6156325" y="2574925"/>
          <p14:tracePt t="3047" x="6149975" y="2620963"/>
          <p14:tracePt t="3056" x="6118225" y="2720975"/>
          <p14:tracePt t="3073" x="6027738" y="3001963"/>
          <p14:tracePt t="3089" x="5867400" y="3336925"/>
          <p14:tracePt t="3106" x="5630863" y="3619500"/>
          <p14:tracePt t="3123" x="5364163" y="3763963"/>
          <p14:tracePt t="3139" x="5189538" y="3802063"/>
          <p14:tracePt t="3156" x="5083175" y="3810000"/>
          <p14:tracePt t="3173" x="5045075" y="3810000"/>
          <p14:tracePt t="3189" x="5045075" y="3802063"/>
          <p14:tracePt t="3206" x="5037138" y="3802063"/>
          <p14:tracePt t="3223" x="5037138" y="3794125"/>
          <p14:tracePt t="3239" x="5013325" y="3771900"/>
          <p14:tracePt t="3256" x="5013325" y="3763963"/>
          <p14:tracePt t="3273" x="5006975" y="3763963"/>
          <p14:tracePt t="3344" x="5013325" y="3763963"/>
          <p14:tracePt t="3352" x="5029200" y="3771900"/>
          <p14:tracePt t="3368" x="5045075" y="3779838"/>
          <p14:tracePt t="3375" x="5051425" y="3779838"/>
          <p14:tracePt t="3390" x="5075238" y="3787775"/>
          <p14:tracePt t="3407" x="5189538" y="3779838"/>
          <p14:tracePt t="3423" x="5273675" y="3741738"/>
          <p14:tracePt t="3439" x="5470525" y="3603625"/>
          <p14:tracePt t="3456" x="5540375" y="3513138"/>
          <p14:tracePt t="3473" x="5578475" y="3459163"/>
          <p14:tracePt t="3490" x="5584825" y="3429000"/>
          <p14:tracePt t="3506" x="5584825" y="3421063"/>
          <p14:tracePt t="3523" x="5584825" y="3413125"/>
          <p14:tracePt t="3560" x="5592763" y="3413125"/>
          <p14:tracePt t="3584" x="5616575" y="3413125"/>
          <p14:tracePt t="3591" x="5646738" y="3413125"/>
          <p14:tracePt t="3607" x="5722938" y="3429000"/>
          <p14:tracePt t="3623" x="5813425" y="3459163"/>
          <p14:tracePt t="3640" x="5913438" y="3475038"/>
          <p14:tracePt t="3656" x="5981700" y="3475038"/>
          <p14:tracePt t="3695" x="5989638" y="3475038"/>
          <p14:tracePt t="3706" x="5997575" y="3451225"/>
          <p14:tracePt t="3723" x="5997575" y="3429000"/>
          <p14:tracePt t="3740" x="5997575" y="3406775"/>
          <p14:tracePt t="3756" x="5997575" y="3382963"/>
          <p14:tracePt t="3773" x="5997575" y="3375025"/>
          <p14:tracePt t="3824" x="6003925" y="3360738"/>
          <p14:tracePt t="3840" x="6011863" y="3360738"/>
          <p14:tracePt t="3848" x="6019800" y="3360738"/>
          <p14:tracePt t="3856" x="6027738" y="3360738"/>
          <p14:tracePt t="3873" x="6049963" y="3360738"/>
          <p14:tracePt t="3890" x="6057900" y="3360738"/>
          <p14:tracePt t="3906" x="6073775" y="3368675"/>
          <p14:tracePt t="3923" x="6088063" y="3390900"/>
          <p14:tracePt t="3940" x="6118225" y="3459163"/>
          <p14:tracePt t="3956" x="6142038" y="3497263"/>
          <p14:tracePt t="3973" x="6149975" y="3505200"/>
          <p14:tracePt t="4056" x="6164263" y="3505200"/>
          <p14:tracePt t="4064" x="6164263" y="3489325"/>
          <p14:tracePt t="4073" x="6172200" y="3482975"/>
          <p14:tracePt t="4090" x="6194425" y="3436938"/>
          <p14:tracePt t="4106" x="6194425" y="3398838"/>
          <p14:tracePt t="4123" x="6194425" y="3375025"/>
          <p14:tracePt t="4140" x="6202363" y="3352800"/>
          <p14:tracePt t="4157" x="6210300" y="3330575"/>
          <p14:tracePt t="4173" x="6218238" y="3322638"/>
          <p14:tracePt t="4240" x="6248400" y="3322638"/>
          <p14:tracePt t="4248" x="6278563" y="3330575"/>
          <p14:tracePt t="4256" x="6324600" y="3344863"/>
          <p14:tracePt t="4273" x="6392863" y="3382963"/>
          <p14:tracePt t="4290" x="6446838" y="3398838"/>
          <p14:tracePt t="4307" x="6469063" y="3406775"/>
          <p14:tracePt t="4340" x="6484938" y="3406775"/>
          <p14:tracePt t="4357" x="6484938" y="3336925"/>
          <p14:tracePt t="4373" x="6484938" y="3260725"/>
          <p14:tracePt t="4391" x="6454775" y="3108325"/>
          <p14:tracePt t="4407" x="6438900" y="3055938"/>
          <p14:tracePt t="4423" x="6430963" y="3048000"/>
          <p14:tracePt t="4496" x="6446838" y="3078163"/>
          <p14:tracePt t="4504" x="6454775" y="3116263"/>
          <p14:tracePt t="4511" x="6454775" y="3132138"/>
          <p14:tracePt t="4523" x="6469063" y="3162300"/>
          <p14:tracePt t="4540" x="6477000" y="3192463"/>
          <p14:tracePt t="4557" x="6492875" y="3216275"/>
          <p14:tracePt t="4590" x="6499225" y="3216275"/>
          <p14:tracePt t="4607" x="6515100" y="3216275"/>
          <p14:tracePt t="4623" x="6523038" y="3216275"/>
          <p14:tracePt t="4640" x="6545263" y="3230563"/>
          <p14:tracePt t="4657" x="6575425" y="3238500"/>
          <p14:tracePt t="4673" x="6607175" y="3254375"/>
          <p14:tracePt t="4690" x="6651625" y="3306763"/>
          <p14:tracePt t="4707" x="6675438" y="3360738"/>
          <p14:tracePt t="4723" x="6721475" y="3413125"/>
          <p14:tracePt t="4740" x="6735763" y="3444875"/>
          <p14:tracePt t="4864" x="6743700" y="3444875"/>
          <p14:tracePt t="4872" x="6751638" y="3444875"/>
          <p14:tracePt t="5007" x="6765925" y="3444875"/>
          <p14:tracePt t="5016" x="6773863" y="3444875"/>
          <p14:tracePt t="5024" x="6789738" y="3444875"/>
          <p14:tracePt t="5040" x="6819900" y="3436938"/>
          <p14:tracePt t="5057" x="6873875" y="3436938"/>
          <p14:tracePt t="5073" x="6904038" y="3429000"/>
          <p14:tracePt t="5090" x="6942138" y="3421063"/>
          <p14:tracePt t="5107" x="6956425" y="3421063"/>
          <p14:tracePt t="5152" x="6972300" y="3421063"/>
          <p14:tracePt t="5159" x="6988175" y="3421063"/>
          <p14:tracePt t="5175" x="7002463" y="3436938"/>
          <p14:tracePt t="5191" x="7032625" y="3451225"/>
          <p14:tracePt t="5207" x="7048500" y="3459163"/>
          <p14:tracePt t="5223" x="7102475" y="3489325"/>
          <p14:tracePt t="5240" x="7178675" y="3505200"/>
          <p14:tracePt t="5257" x="7269163" y="3513138"/>
          <p14:tracePt t="5273" x="7383463" y="3513138"/>
          <p14:tracePt t="5290" x="7459663" y="3513138"/>
          <p14:tracePt t="5307" x="7489825" y="3505200"/>
          <p14:tracePt t="5323" x="7505700" y="3497263"/>
          <p14:tracePt t="5340" x="7505700" y="3467100"/>
          <p14:tracePt t="5357" x="7505700" y="3436938"/>
          <p14:tracePt t="5373" x="7497763" y="3406775"/>
          <p14:tracePt t="5391" x="7497763" y="3390900"/>
          <p14:tracePt t="5407" x="7497763" y="3382963"/>
          <p14:tracePt t="5487" x="7497763" y="3406775"/>
          <p14:tracePt t="5495" x="7497763" y="3429000"/>
          <p14:tracePt t="5504" x="7505700" y="3459163"/>
          <p14:tracePt t="5511" x="7505700" y="3475038"/>
          <p14:tracePt t="5524" x="7513638" y="3505200"/>
          <p14:tracePt t="5540" x="7527925" y="3535363"/>
          <p14:tracePt t="5557" x="7535863" y="3551238"/>
          <p14:tracePt t="5616" x="7521575" y="3551238"/>
          <p14:tracePt t="5624" x="7505700" y="3543300"/>
          <p14:tracePt t="5631" x="7489825" y="3535363"/>
          <p14:tracePt t="5640" x="7475538" y="3521075"/>
          <p14:tracePt t="5657" x="7459663" y="3497263"/>
          <p14:tracePt t="5674" x="7459663" y="3482975"/>
          <p14:tracePt t="5690" x="7459663" y="3475038"/>
          <p14:tracePt t="5724" x="7459663" y="3467100"/>
          <p14:tracePt t="6408" x="7467600" y="3451225"/>
          <p14:tracePt t="6416" x="7483475" y="3444875"/>
          <p14:tracePt t="6424" x="7489825" y="3436938"/>
          <p14:tracePt t="6441" x="7551738" y="3413125"/>
          <p14:tracePt t="6457" x="7627938" y="3382963"/>
          <p14:tracePt t="6474" x="7673975" y="3360738"/>
          <p14:tracePt t="6491" x="7712075" y="3344863"/>
          <p14:tracePt t="6552" x="7726363" y="3344863"/>
          <p14:tracePt t="6560" x="7742238" y="3344863"/>
          <p14:tracePt t="6568" x="7756525" y="3344863"/>
          <p14:tracePt t="6575" x="7780338" y="3344863"/>
          <p14:tracePt t="6591" x="7810500" y="3360738"/>
          <p14:tracePt t="6607" x="7908925" y="3429000"/>
          <p14:tracePt t="6624" x="7962900" y="3467100"/>
          <p14:tracePt t="6641" x="7978775" y="3482975"/>
          <p14:tracePt t="6657" x="7985125" y="3489325"/>
          <p14:tracePt t="6719" x="7978775" y="3489325"/>
          <p14:tracePt t="6728" x="7962900" y="3482975"/>
          <p14:tracePt t="6736" x="7954963" y="3482975"/>
          <p14:tracePt t="6743" x="7940675" y="3482975"/>
          <p14:tracePt t="6757" x="7932738" y="3475038"/>
          <p14:tracePt t="6774" x="7908925" y="3467100"/>
          <p14:tracePt t="6824" x="7902575" y="3467100"/>
          <p14:tracePt t="6831" x="7894638" y="3467100"/>
          <p14:tracePt t="6841" x="7886700" y="3467100"/>
          <p14:tracePt t="6858" x="7870825" y="3475038"/>
          <p14:tracePt t="6874" x="7832725" y="3505200"/>
          <p14:tracePt t="6891" x="7826375" y="3527425"/>
          <p14:tracePt t="6908" x="7818438" y="3543300"/>
          <p14:tracePt t="6924" x="7810500" y="3559175"/>
          <p14:tracePt t="6992" x="7802563" y="3565525"/>
          <p14:tracePt t="7048" x="7794625" y="3565525"/>
          <p14:tracePt t="7064" x="7794625" y="3559175"/>
          <p14:tracePt t="7192" x="7788275" y="3559175"/>
          <p14:tracePt t="7200" x="7780338" y="3565525"/>
          <p14:tracePt t="7208" x="7764463" y="3573463"/>
          <p14:tracePt t="7224" x="7750175" y="3589338"/>
          <p14:tracePt t="7241" x="7734300" y="3603625"/>
          <p14:tracePt t="7258" x="7726363" y="3611563"/>
          <p14:tracePt t="7274" x="7718425" y="3627438"/>
          <p14:tracePt t="7291" x="7704138" y="3635375"/>
          <p14:tracePt t="7307" x="7696200" y="3641725"/>
          <p14:tracePt t="7768" x="7688263" y="3649663"/>
          <p14:tracePt t="7776" x="7680325" y="3657600"/>
          <p14:tracePt t="7784" x="7680325" y="3679825"/>
          <p14:tracePt t="7792" x="7673975" y="3687763"/>
          <p14:tracePt t="7808" x="7666038" y="3703638"/>
          <p14:tracePt t="7824" x="7650163" y="3717925"/>
          <p14:tracePt t="7841" x="7635875" y="3741738"/>
          <p14:tracePt t="7858" x="7620000" y="3763963"/>
          <p14:tracePt t="7875" x="7604125" y="3779838"/>
          <p14:tracePt t="7891" x="7604125" y="3794125"/>
          <p14:tracePt t="8592" x="7589838" y="3771900"/>
          <p14:tracePt t="8599" x="7589838" y="3741738"/>
          <p14:tracePt t="8608" x="7589838" y="3733800"/>
          <p14:tracePt t="8625" x="7589838" y="3703638"/>
          <p14:tracePt t="8641" x="7589838" y="3687763"/>
          <p14:tracePt t="8658" x="7589838" y="3657600"/>
          <p14:tracePt t="8675" x="7581900" y="3635375"/>
          <p14:tracePt t="8691" x="7581900" y="3627438"/>
          <p14:tracePt t="8725" x="7581900" y="3611563"/>
          <p14:tracePt t="8742" x="7581900" y="3603625"/>
          <p14:tracePt t="8767" x="7581900" y="3597275"/>
          <p14:tracePt t="9248" x="7573963" y="3589338"/>
          <p14:tracePt t="9256" x="7566025" y="3589338"/>
          <p14:tracePt t="9271" x="7559675" y="3581400"/>
          <p14:tracePt t="9279" x="7543800" y="3573463"/>
          <p14:tracePt t="9292" x="7521575" y="3565525"/>
          <p14:tracePt t="9308" x="7421563" y="3551238"/>
          <p14:tracePt t="9325" x="7261225" y="3551238"/>
          <p14:tracePt t="9342" x="7064375" y="3551238"/>
          <p14:tracePt t="9359" x="6765925" y="3543300"/>
          <p14:tracePt t="9375" x="6697663" y="3521075"/>
          <p14:tracePt t="9392" x="6438900" y="3459163"/>
          <p14:tracePt t="9408" x="6354763" y="3429000"/>
          <p14:tracePt t="9425" x="6286500" y="3368675"/>
          <p14:tracePt t="9442" x="6232525" y="3322638"/>
          <p14:tracePt t="9458" x="6194425" y="3292475"/>
          <p14:tracePt t="9475" x="6172200" y="3268663"/>
          <p14:tracePt t="9492" x="6164263" y="3260725"/>
          <p14:tracePt t="9508" x="6156325" y="3260725"/>
          <p14:tracePt t="9525" x="6149975" y="3260725"/>
          <p14:tracePt t="9559" x="6142038" y="3222625"/>
          <p14:tracePt t="9575" x="6134100" y="3162300"/>
          <p14:tracePt t="9592" x="6111875" y="3116263"/>
          <p14:tracePt t="9608" x="6103938" y="3070225"/>
          <p14:tracePt t="9625" x="6103938" y="3017838"/>
          <p14:tracePt t="9642" x="6103938" y="2971800"/>
          <p14:tracePt t="9659" x="6118225" y="2925763"/>
          <p14:tracePt t="9675" x="6149975" y="2887663"/>
          <p14:tracePt t="9692" x="6218238" y="2849563"/>
          <p14:tracePt t="9709" x="6332538" y="2841625"/>
          <p14:tracePt t="9725" x="6469063" y="2841625"/>
          <p14:tracePt t="9743" x="6645275" y="2841625"/>
          <p14:tracePt t="9759" x="6765925" y="2879725"/>
          <p14:tracePt t="9775" x="6835775" y="2917825"/>
          <p14:tracePt t="9792" x="6858000" y="2955925"/>
          <p14:tracePt t="9809" x="6888163" y="3070225"/>
          <p14:tracePt t="9825" x="6888163" y="3238500"/>
          <p14:tracePt t="9842" x="6880225" y="3451225"/>
          <p14:tracePt t="9859" x="6797675" y="3627438"/>
          <p14:tracePt t="9875" x="6689725" y="3756025"/>
          <p14:tracePt t="9892" x="6569075" y="3794125"/>
          <p14:tracePt t="9909" x="6446838" y="3794125"/>
          <p14:tracePt t="9925" x="6294438" y="3733800"/>
          <p14:tracePt t="9943" x="5959475" y="3398838"/>
          <p14:tracePt t="9959" x="5807075" y="3146425"/>
          <p14:tracePt t="9975" x="5761038" y="2979738"/>
          <p14:tracePt t="9992" x="5761038" y="2841625"/>
          <p14:tracePt t="10009" x="5821363" y="2689225"/>
          <p14:tracePt t="10025" x="5981700" y="2568575"/>
          <p14:tracePt t="10042" x="6210300" y="2484438"/>
          <p14:tracePt t="10059" x="6423025" y="2484438"/>
          <p14:tracePt t="10075" x="6599238" y="2514600"/>
          <p14:tracePt t="10092" x="6713538" y="2620963"/>
          <p14:tracePt t="10109" x="6811963" y="2841625"/>
          <p14:tracePt t="10125" x="6880225" y="3184525"/>
          <p14:tracePt t="10143" x="6873875" y="3733800"/>
          <p14:tracePt t="10159" x="6773863" y="3992563"/>
          <p14:tracePt t="10175" x="6659563" y="4114800"/>
          <p14:tracePt t="10192" x="6583363" y="4137025"/>
          <p14:tracePt t="10209" x="6492875" y="4130675"/>
          <p14:tracePt t="10225" x="6378575" y="4022725"/>
          <p14:tracePt t="10242" x="6270625" y="3825875"/>
          <p14:tracePt t="10259" x="6202363" y="3619500"/>
          <p14:tracePt t="10275" x="6156325" y="3475038"/>
          <p14:tracePt t="10292" x="6156325" y="3390900"/>
          <p14:tracePt t="10309" x="6156325" y="3306763"/>
          <p14:tracePt t="10325" x="6188075" y="3268663"/>
          <p14:tracePt t="10342" x="6194425" y="3254375"/>
          <p14:tracePt t="10568" x="6194425" y="3260725"/>
          <p14:tracePt t="10584" x="6194425" y="3284538"/>
          <p14:tracePt t="10591" x="6194425" y="3306763"/>
          <p14:tracePt t="10599" x="6194425" y="3344863"/>
          <p14:tracePt t="10609" x="6194425" y="3382963"/>
          <p14:tracePt t="10626" x="6194425" y="3497263"/>
          <p14:tracePt t="10642" x="6194425" y="3611563"/>
          <p14:tracePt t="10659" x="6188075" y="3725863"/>
          <p14:tracePt t="10676" x="6180138" y="3810000"/>
          <p14:tracePt t="10692" x="6164263" y="3878263"/>
          <p14:tracePt t="10709" x="6156325" y="3924300"/>
          <p14:tracePt t="10726" x="6149975" y="3946525"/>
          <p14:tracePt t="10743" x="6149975" y="3970338"/>
          <p14:tracePt t="10759" x="6142038" y="3978275"/>
        </p14:tracePtLst>
      </p14:laserTraceLst>
    </p:ext>
  </p:extLs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03234" y="2109839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04948143"/>
              </p:ext>
            </p:extLst>
          </p:nvPr>
        </p:nvGraphicFramePr>
        <p:xfrm>
          <a:off x="5340460" y="2803550"/>
          <a:ext cx="18542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927000" imgH="419040" progId="Equation.DSMT4">
                  <p:embed/>
                </p:oleObj>
              </mc:Choice>
              <mc:Fallback>
                <p:oleObj name="Equation" r:id="rId3" imgW="927000" imgH="41904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40460" y="2803550"/>
                        <a:ext cx="18542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50877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552"/>
    </mc:Choice>
    <mc:Fallback xmlns="">
      <p:transition advTm="155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696" x="6126163" y="3970338"/>
          <p14:tracePt t="703" x="6096000" y="3908425"/>
          <p14:tracePt t="711" x="6088063" y="3886200"/>
          <p14:tracePt t="724" x="6088063" y="3878263"/>
          <p14:tracePt t="751" x="6080125" y="3856038"/>
          <p14:tracePt t="759" x="6065838" y="3840163"/>
          <p14:tracePt t="773" x="6049963" y="3810000"/>
          <p14:tracePt t="790" x="6035675" y="3802063"/>
          <p14:tracePt t="807" x="6019800" y="3802063"/>
          <p14:tracePt t="823" x="5989638" y="3794125"/>
          <p14:tracePt t="840" x="5951538" y="3794125"/>
          <p14:tracePt t="857" x="5845175" y="3802063"/>
          <p14:tracePt t="873" x="5699125" y="3870325"/>
          <p14:tracePt t="890" x="5562600" y="3916363"/>
          <p14:tracePt t="907" x="5494338" y="3940175"/>
          <p14:tracePt t="923" x="5456238" y="3962400"/>
          <p14:tracePt t="940" x="5440363" y="3962400"/>
          <p14:tracePt t="957" x="5432425" y="3970338"/>
          <p14:tracePt t="973" x="5418138" y="3970338"/>
          <p14:tracePt t="991" x="5387975" y="3992563"/>
          <p14:tracePt t="1007" x="5387975" y="4000500"/>
          <p14:tracePt t="1352" x="5387975" y="4008438"/>
          <p14:tracePt t="1360" x="5394325" y="4008438"/>
          <p14:tracePt t="1456" x="5402263" y="4000500"/>
          <p14:tracePt t="1463" x="5410200" y="4000500"/>
          <p14:tracePt t="1474" x="5418138" y="4000500"/>
          <p14:tracePt t="1490" x="5426075" y="3970338"/>
          <p14:tracePt t="1507" x="5486400" y="3886200"/>
          <p14:tracePt t="1523" x="5502275" y="3870325"/>
          <p14:tracePt t="1540" x="5516563" y="3848100"/>
          <p14:tracePt t="1557" x="5540375" y="3810000"/>
          <p14:tracePt t="1616" x="5540375" y="3802063"/>
          <p14:tracePt t="1639" x="5546725" y="3802063"/>
          <p14:tracePt t="1647" x="5554663" y="3794125"/>
          <p14:tracePt t="1663" x="5562600" y="3787775"/>
          <p14:tracePt t="2047" x="5562600" y="3779838"/>
          <p14:tracePt t="2056" x="5578475" y="3717925"/>
          <p14:tracePt t="2063" x="5608638" y="3619500"/>
          <p14:tracePt t="2074" x="5630863" y="3551238"/>
          <p14:tracePt t="2090" x="5646738" y="3467100"/>
          <p14:tracePt t="2107" x="5676900" y="3375025"/>
          <p14:tracePt t="2124" x="5692775" y="3298825"/>
          <p14:tracePt t="2141" x="5707063" y="3246438"/>
          <p14:tracePt t="2157" x="5722938" y="3200400"/>
          <p14:tracePt t="2174" x="5753100" y="3146425"/>
          <p14:tracePt t="2191" x="5768975" y="3124200"/>
          <p14:tracePt t="2207" x="5775325" y="3108325"/>
          <p14:tracePt t="2224" x="5791200" y="3108325"/>
          <p14:tracePt t="2240" x="5821363" y="3108325"/>
          <p14:tracePt t="2257" x="5883275" y="3116263"/>
          <p14:tracePt t="2274" x="6057900" y="3192463"/>
          <p14:tracePt t="2291" x="6316663" y="3298825"/>
          <p14:tracePt t="2307" x="6523038" y="3360738"/>
          <p14:tracePt t="2324" x="6713538" y="3398838"/>
          <p14:tracePt t="2341" x="6835775" y="3398838"/>
          <p14:tracePt t="2357" x="6888163" y="3375025"/>
          <p14:tracePt t="2374" x="6926263" y="3322638"/>
          <p14:tracePt t="2391" x="6980238" y="3140075"/>
          <p14:tracePt t="2407" x="6988175" y="3017838"/>
          <p14:tracePt t="2424" x="6994525" y="2895600"/>
          <p14:tracePt t="2441" x="7002463" y="2841625"/>
          <p14:tracePt t="2457" x="7002463" y="2811463"/>
          <p14:tracePt t="2474" x="7002463" y="2803525"/>
          <p14:tracePt t="2543" x="7002463" y="2835275"/>
          <p14:tracePt t="2551" x="7002463" y="2879725"/>
          <p14:tracePt t="2559" x="7002463" y="2941638"/>
          <p14:tracePt t="2574" x="7002463" y="2987675"/>
          <p14:tracePt t="2591" x="7002463" y="3116263"/>
          <p14:tracePt t="2607" x="7002463" y="3146425"/>
          <p14:tracePt t="2641" x="6994525" y="3146425"/>
          <p14:tracePt t="2657" x="6994525" y="3108325"/>
          <p14:tracePt t="2674" x="6980238" y="3063875"/>
          <p14:tracePt t="2691" x="6964363" y="3001963"/>
          <p14:tracePt t="2707" x="6956425" y="2911475"/>
          <p14:tracePt t="2724" x="6950075" y="2841625"/>
          <p14:tracePt t="2741" x="6934200" y="2765425"/>
          <p14:tracePt t="2757" x="6934200" y="2713038"/>
          <p14:tracePt t="2774" x="6934200" y="2674938"/>
          <p14:tracePt t="2791" x="6934200" y="2667000"/>
          <p14:tracePt t="2896" x="6926263" y="2667000"/>
          <p14:tracePt t="2903" x="6926263" y="2674938"/>
          <p14:tracePt t="2911" x="6926263" y="2682875"/>
          <p14:tracePt t="2924" x="6904038" y="2720975"/>
          <p14:tracePt t="2941" x="6865938" y="2759075"/>
          <p14:tracePt t="2957" x="6804025" y="2827338"/>
          <p14:tracePt t="2975" x="6629400" y="3001963"/>
          <p14:tracePt t="2991" x="6438900" y="3154363"/>
          <p14:tracePt t="3007" x="6278563" y="3292475"/>
          <p14:tracePt t="3024" x="6188075" y="3375025"/>
          <p14:tracePt t="3041" x="6149975" y="3444875"/>
          <p14:tracePt t="3058" x="6126163" y="3505200"/>
          <p14:tracePt t="3074" x="6126163" y="3543300"/>
          <p14:tracePt t="3091" x="6134100" y="3597275"/>
          <p14:tracePt t="3108" x="6156325" y="3657600"/>
          <p14:tracePt t="3124" x="6172200" y="3725863"/>
          <p14:tracePt t="3141" x="6210300" y="3810000"/>
          <p14:tracePt t="3157" x="6270625" y="3886200"/>
          <p14:tracePt t="3175" x="6346825" y="3946525"/>
          <p14:tracePt t="3191" x="6392863" y="3946525"/>
          <p14:tracePt t="3208" x="6499225" y="3924300"/>
          <p14:tracePt t="3224" x="6583363" y="3878263"/>
          <p14:tracePt t="3241" x="6659563" y="3787775"/>
          <p14:tracePt t="3258" x="6697663" y="3717925"/>
          <p14:tracePt t="3274" x="6735763" y="3657600"/>
          <p14:tracePt t="3291" x="6743700" y="3619500"/>
          <p14:tracePt t="3308" x="6751638" y="3611563"/>
          <p14:tracePt t="3324" x="6759575" y="3603625"/>
          <p14:tracePt t="3341" x="6759575" y="3597275"/>
          <p14:tracePt t="3358" x="6781800" y="3597275"/>
          <p14:tracePt t="3375" x="6850063" y="3597275"/>
          <p14:tracePt t="3391" x="6896100" y="3603625"/>
          <p14:tracePt t="3408" x="6964363" y="3649663"/>
          <p14:tracePt t="3424" x="6994525" y="3679825"/>
          <p14:tracePt t="3441" x="7002463" y="3679825"/>
          <p14:tracePt t="3458" x="7002463" y="3687763"/>
          <p14:tracePt t="3528" x="6994525" y="3687763"/>
          <p14:tracePt t="3535" x="6964363" y="3687763"/>
          <p14:tracePt t="3543" x="6942138" y="3687763"/>
          <p14:tracePt t="3558" x="6896100" y="3687763"/>
          <p14:tracePt t="3575" x="6811963" y="3657600"/>
          <p14:tracePt t="3591" x="6667500" y="3611563"/>
          <p14:tracePt t="3608" x="6637338" y="3603625"/>
          <p14:tracePt t="3641" x="6629400" y="3603625"/>
          <p14:tracePt t="3658" x="6629400" y="3611563"/>
          <p14:tracePt t="3674" x="6651625" y="3627438"/>
          <p14:tracePt t="3691" x="6651625" y="3649663"/>
          <p14:tracePt t="3708" x="6667500" y="3665538"/>
          <p14:tracePt t="3724" x="6667500" y="3687763"/>
          <p14:tracePt t="3741" x="6667500" y="3695700"/>
          <p14:tracePt t="3758" x="6675438" y="3695700"/>
          <p14:tracePt t="3848" x="6683375" y="3695700"/>
          <p14:tracePt t="3863" x="6689725" y="3687763"/>
          <p14:tracePt t="3872" x="6713538" y="3673475"/>
          <p14:tracePt t="3879" x="6735763" y="3665538"/>
          <p14:tracePt t="3891" x="6759575" y="3649663"/>
          <p14:tracePt t="3908" x="6865938" y="3619500"/>
          <p14:tracePt t="3924" x="6942138" y="3611563"/>
          <p14:tracePt t="3941" x="7010400" y="3611563"/>
          <p14:tracePt t="3959" x="7032625" y="3611563"/>
          <p14:tracePt t="4007" x="7040563" y="3611563"/>
          <p14:tracePt t="4023" x="7056438" y="3611563"/>
          <p14:tracePt t="4039" x="7064375" y="3611563"/>
          <p14:tracePt t="4047" x="7078663" y="3611563"/>
          <p14:tracePt t="4064" x="7086600" y="3611563"/>
          <p14:tracePt t="4075" x="7094538" y="3611563"/>
          <p14:tracePt t="4091" x="7102475" y="3611563"/>
          <p14:tracePt t="4108" x="7124700" y="3619500"/>
          <p14:tracePt t="4125" x="7140575" y="3627438"/>
          <p14:tracePt t="4141" x="7154863" y="3635375"/>
          <p14:tracePt t="4232" x="7162800" y="3635375"/>
          <p14:tracePt t="4239" x="7162800" y="3641725"/>
          <p14:tracePt t="4247" x="7162800" y="3649663"/>
          <p14:tracePt t="4258" x="7162800" y="3665538"/>
          <p14:tracePt t="4275" x="7162800" y="3679825"/>
          <p14:tracePt t="4291" x="7162800" y="3695700"/>
          <p14:tracePt t="4308" x="7162800" y="3703638"/>
          <p14:tracePt t="4325" x="7162800" y="3711575"/>
        </p14:tracePtLst>
      </p14:laserTraceLst>
    </p:ext>
  </p:extLs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24691001"/>
              </p:ext>
            </p:extLst>
          </p:nvPr>
        </p:nvGraphicFramePr>
        <p:xfrm>
          <a:off x="5400675" y="2530124"/>
          <a:ext cx="2003425" cy="1073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736560" imgH="393480" progId="Equation.DSMT4">
                  <p:embed/>
                </p:oleObj>
              </mc:Choice>
              <mc:Fallback>
                <p:oleObj name="Equation" r:id="rId3" imgW="736560" imgH="393480" progId="Equation.DSMT4">
                  <p:embed/>
                  <p:pic>
                    <p:nvPicPr>
                      <p:cNvPr id="5" name="Object 4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400675" y="2530124"/>
                        <a:ext cx="2003425" cy="1073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2042106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</p:spTree>
    <p:extLst>
      <p:ext uri="{BB962C8B-B14F-4D97-AF65-F5344CB8AC3E}">
        <p14:creationId xmlns:p14="http://schemas.microsoft.com/office/powerpoint/2010/main" val="219270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5575"/>
    </mc:Choice>
    <mc:Fallback xmlns="">
      <p:transition advTm="25575"/>
    </mc:Fallback>
  </mc:AlternateContent>
  <p:extLst>
    <p:ext uri="{3A86A75C-4F4B-4683-9AE1-C65F6400EC91}">
      <p14:laserTraceLst xmlns:p14="http://schemas.microsoft.com/office/powerpoint/2010/main">
        <p14:tracePtLst>
          <p14:tracePt t="1567" x="7064375" y="3711575"/>
          <p14:tracePt t="1576" x="6873875" y="3641725"/>
          <p14:tracePt t="1594" x="6278563" y="3505200"/>
          <p14:tracePt t="1610" x="5546725" y="3360738"/>
          <p14:tracePt t="1627" x="4800600" y="3216275"/>
          <p14:tracePt t="1644" x="4283075" y="3055938"/>
          <p14:tracePt t="1661" x="4046538" y="2971800"/>
          <p14:tracePt t="1677" x="3992563" y="2941638"/>
          <p14:tracePt t="1711" x="3992563" y="2925763"/>
          <p14:tracePt t="1727" x="4022725" y="2803525"/>
          <p14:tracePt t="1744" x="4038600" y="2751138"/>
          <p14:tracePt t="1761" x="4060825" y="2667000"/>
          <p14:tracePt t="1777" x="4106863" y="2582863"/>
          <p14:tracePt t="1794" x="4168775" y="2498725"/>
          <p14:tracePt t="1811" x="4206875" y="2460625"/>
          <p14:tracePt t="1827" x="4244975" y="2416175"/>
          <p14:tracePt t="1844" x="4289425" y="2354263"/>
          <p14:tracePt t="1861" x="4365625" y="2270125"/>
          <p14:tracePt t="1877" x="4503738" y="2179638"/>
          <p14:tracePt t="1895" x="4906963" y="2073275"/>
          <p14:tracePt t="1911" x="5265738" y="2065338"/>
          <p14:tracePt t="1927" x="5600700" y="2065338"/>
          <p14:tracePt t="1944" x="5813425" y="2073275"/>
          <p14:tracePt t="1961" x="5921375" y="2087563"/>
          <p14:tracePt t="1977" x="5951538" y="2095500"/>
          <p14:tracePt t="2015" x="5959475" y="2111375"/>
          <p14:tracePt t="2027" x="5981700" y="2133600"/>
          <p14:tracePt t="2044" x="6065838" y="2255838"/>
          <p14:tracePt t="2047" x="6111875" y="2332038"/>
          <p14:tracePt t="2061" x="6149975" y="2384425"/>
          <p14:tracePt t="2077" x="6188075" y="2530475"/>
          <p14:tracePt t="2095" x="6194425" y="2765425"/>
          <p14:tracePt t="2111" x="6172200" y="2903538"/>
          <p14:tracePt t="2128" x="6111875" y="3025775"/>
          <p14:tracePt t="2144" x="6057900" y="3101975"/>
          <p14:tracePt t="2161" x="6019800" y="3162300"/>
          <p14:tracePt t="2178" x="5997575" y="3208338"/>
          <p14:tracePt t="2194" x="5981700" y="3222625"/>
          <p14:tracePt t="2211" x="5973763" y="3238500"/>
          <p14:tracePt t="2228" x="5965825" y="3246438"/>
          <p14:tracePt t="2271" x="5965825" y="3254375"/>
          <p14:tracePt t="2281" x="5965825" y="3260725"/>
          <p14:tracePt t="2294" x="5965825" y="3268663"/>
          <p14:tracePt t="2327" x="5965825" y="3276600"/>
          <p14:tracePt t="2337" x="5965825" y="3284538"/>
          <p14:tracePt t="2351" x="5959475" y="3292475"/>
          <p14:tracePt t="2367" x="5951538" y="3292475"/>
          <p14:tracePt t="2391" x="5943600" y="3292475"/>
          <p14:tracePt t="2431" x="5943600" y="3276600"/>
          <p14:tracePt t="2439" x="5943600" y="3260725"/>
          <p14:tracePt t="2447" x="5943600" y="3230563"/>
          <p14:tracePt t="2461" x="5943600" y="3184525"/>
          <p14:tracePt t="2477" x="5981700" y="3108325"/>
          <p14:tracePt t="2494" x="6042025" y="3025775"/>
          <p14:tracePt t="2511" x="6057900" y="3017838"/>
          <p14:tracePt t="2544" x="6065838" y="3017838"/>
          <p14:tracePt t="2561" x="6103938" y="3017838"/>
          <p14:tracePt t="2577" x="6149975" y="3040063"/>
          <p14:tracePt t="2594" x="6256338" y="3140075"/>
          <p14:tracePt t="2611" x="6332538" y="3208338"/>
          <p14:tracePt t="2627" x="6384925" y="3230563"/>
          <p14:tracePt t="2644" x="6423025" y="3230563"/>
          <p14:tracePt t="2660" x="6454775" y="3230563"/>
          <p14:tracePt t="2677" x="6530975" y="3178175"/>
          <p14:tracePt t="2694" x="6683375" y="2979738"/>
          <p14:tracePt t="2710" x="6773863" y="2819400"/>
          <p14:tracePt t="2727" x="6850063" y="2682875"/>
          <p14:tracePt t="2744" x="6880225" y="2582863"/>
          <p14:tracePt t="2761" x="6896100" y="2536825"/>
          <p14:tracePt t="2777" x="6896100" y="2514600"/>
          <p14:tracePt t="2794" x="6896100" y="2506663"/>
          <p14:tracePt t="2839" x="6904038" y="2506663"/>
          <p14:tracePt t="2846" x="6918325" y="2506663"/>
          <p14:tracePt t="2861" x="6950075" y="2506663"/>
          <p14:tracePt t="2877" x="7026275" y="2514600"/>
          <p14:tracePt t="2894" x="7146925" y="2568575"/>
          <p14:tracePt t="2911" x="7216775" y="2598738"/>
          <p14:tracePt t="2927" x="7246938" y="2620963"/>
          <p14:tracePt t="3000" x="7246938" y="2606675"/>
          <p14:tracePt t="3009" x="7246938" y="2598738"/>
          <p14:tracePt t="3018" x="7246938" y="2574925"/>
          <p14:tracePt t="3028" x="7246938" y="2568575"/>
          <p14:tracePt t="3045" x="7246938" y="2544763"/>
          <p14:tracePt t="3047" x="7246938" y="2530475"/>
          <p14:tracePt t="3061" x="7246938" y="2522538"/>
          <p14:tracePt t="3078" x="7246938" y="2498725"/>
          <p14:tracePt t="3095" x="7246938" y="2492375"/>
          <p14:tracePt t="3111" x="7254875" y="2476500"/>
          <p14:tracePt t="3128" x="7254875" y="2460625"/>
          <p14:tracePt t="3145" x="7261225" y="2446338"/>
          <p14:tracePt t="3161" x="7269163" y="2438400"/>
          <p14:tracePt t="3256" x="7269163" y="2446338"/>
          <p14:tracePt t="3265" x="7261225" y="2476500"/>
          <p14:tracePt t="3278" x="7239000" y="2568575"/>
          <p14:tracePt t="3294" x="7231063" y="2674938"/>
          <p14:tracePt t="3311" x="7223125" y="2773363"/>
          <p14:tracePt t="3328" x="7223125" y="2827338"/>
          <p14:tracePt t="3344" x="7216775" y="2841625"/>
          <p14:tracePt t="3399" x="7208838" y="2835275"/>
          <p14:tracePt t="3407" x="7200900" y="2803525"/>
          <p14:tracePt t="3414" x="7200900" y="2765425"/>
          <p14:tracePt t="3428" x="7200900" y="2727325"/>
          <p14:tracePt t="3444" x="7200900" y="2659063"/>
          <p14:tracePt t="3461" x="7200900" y="2636838"/>
          <p14:tracePt t="3478" x="7200900" y="2620963"/>
          <p14:tracePt t="3544" x="7200900" y="2613025"/>
          <p14:tracePt t="3553" x="7192963" y="2636838"/>
          <p14:tracePt t="3562" x="7178675" y="2720975"/>
          <p14:tracePt t="3578" x="7146925" y="2949575"/>
          <p14:tracePt t="3595" x="7116763" y="3140075"/>
          <p14:tracePt t="3611" x="7078663" y="3276600"/>
          <p14:tracePt t="3628" x="7064375" y="3352800"/>
          <p14:tracePt t="3644" x="7056438" y="3360738"/>
          <p14:tracePt t="3661" x="7048500" y="3368675"/>
          <p14:tracePt t="3678" x="7040563" y="3368675"/>
          <p14:tracePt t="3735" x="7032625" y="3368675"/>
          <p14:tracePt t="3799" x="7018338" y="3382963"/>
          <p14:tracePt t="3809" x="7018338" y="3398838"/>
          <p14:tracePt t="3818" x="7010400" y="3429000"/>
          <p14:tracePt t="3827" x="7010400" y="3459163"/>
          <p14:tracePt t="3844" x="7002463" y="3535363"/>
          <p14:tracePt t="3861" x="7002463" y="3589338"/>
          <p14:tracePt t="3878" x="7026275" y="3649663"/>
          <p14:tracePt t="3894" x="7032625" y="3657600"/>
          <p14:tracePt t="3943" x="7056438" y="3641725"/>
          <p14:tracePt t="3950" x="7064375" y="3597275"/>
          <p14:tracePt t="3961" x="7078663" y="3543300"/>
          <p14:tracePt t="3978" x="7094538" y="3475038"/>
          <p14:tracePt t="3994" x="7102475" y="3436938"/>
          <p14:tracePt t="4011" x="7102475" y="3413125"/>
          <p14:tracePt t="4046" x="7102475" y="3406775"/>
          <p14:tracePt t="4103" x="7102475" y="3421063"/>
          <p14:tracePt t="4110" x="7102475" y="3444875"/>
          <p14:tracePt t="4118" x="7102475" y="3467100"/>
          <p14:tracePt t="4128" x="7102475" y="3497263"/>
          <p14:tracePt t="4144" x="7102475" y="3559175"/>
          <p14:tracePt t="4161" x="7108825" y="3597275"/>
          <p14:tracePt t="4178" x="7124700" y="3641725"/>
          <p14:tracePt t="4194" x="7132638" y="3649663"/>
          <p14:tracePt t="4211" x="7140575" y="3649663"/>
          <p14:tracePt t="4244" x="7146925" y="3649663"/>
          <p14:tracePt t="4262" x="7146925" y="3635375"/>
          <p14:tracePt t="4278" x="7146925" y="3611563"/>
          <p14:tracePt t="4294" x="7146925" y="3597275"/>
          <p14:tracePt t="4311" x="7146925" y="3581400"/>
          <p14:tracePt t="4345" x="7146925" y="3573463"/>
          <p14:tracePt t="4431" x="7146925" y="3581400"/>
          <p14:tracePt t="4441" x="7146925" y="3589338"/>
          <p14:tracePt t="4450" x="7146925" y="3597275"/>
          <p14:tracePt t="4679" x="7146925" y="3603625"/>
          <p14:tracePt t="4759" x="7146925" y="3611563"/>
          <p14:tracePt t="4968" x="7132638" y="3619500"/>
          <p14:tracePt t="5855" x="7154863" y="3619500"/>
          <p14:tracePt t="5865" x="7208838" y="3589338"/>
          <p14:tracePt t="5879" x="7277100" y="3559175"/>
          <p14:tracePt t="5895" x="7383463" y="3482975"/>
          <p14:tracePt t="5912" x="7421563" y="3413125"/>
          <p14:tracePt t="5929" x="7459663" y="3330575"/>
          <p14:tracePt t="5946" x="7483475" y="3254375"/>
          <p14:tracePt t="5962" x="7483475" y="3170238"/>
          <p14:tracePt t="5979" x="7483475" y="3101975"/>
          <p14:tracePt t="5996" x="7451725" y="3048000"/>
          <p14:tracePt t="6012" x="7391400" y="2994025"/>
          <p14:tracePt t="6029" x="7323138" y="2987675"/>
          <p14:tracePt t="6046" x="7208838" y="2963863"/>
          <p14:tracePt t="6062" x="7064375" y="2963863"/>
          <p14:tracePt t="6065" x="6980238" y="2987675"/>
          <p14:tracePt t="6079" x="6835775" y="3070225"/>
          <p14:tracePt t="6096" x="6735763" y="3192463"/>
          <p14:tracePt t="6112" x="6683375" y="3330575"/>
          <p14:tracePt t="6129" x="6683375" y="3436938"/>
          <p14:tracePt t="6146" x="6683375" y="3535363"/>
          <p14:tracePt t="6162" x="6735763" y="3589338"/>
          <p14:tracePt t="6179" x="6819900" y="3619500"/>
          <p14:tracePt t="6196" x="7018338" y="3619500"/>
          <p14:tracePt t="6212" x="7231063" y="3603625"/>
          <p14:tracePt t="6229" x="7331075" y="3527425"/>
          <p14:tracePt t="6246" x="7361238" y="3459163"/>
          <p14:tracePt t="6263" x="7361238" y="3314700"/>
          <p14:tracePt t="6279" x="7345363" y="3246438"/>
          <p14:tracePt t="6296" x="7315200" y="3208338"/>
          <p14:tracePt t="6313" x="7285038" y="3200400"/>
          <p14:tracePt t="6329" x="7261225" y="3200400"/>
          <p14:tracePt t="6346" x="7231063" y="3200400"/>
          <p14:tracePt t="6363" x="7146925" y="3276600"/>
          <p14:tracePt t="6379" x="7108825" y="3390900"/>
          <p14:tracePt t="6396" x="7094538" y="3489325"/>
          <p14:tracePt t="6412" x="7108825" y="3527425"/>
          <p14:tracePt t="6429" x="7185025" y="3543300"/>
          <p14:tracePt t="6446" x="7292975" y="3543300"/>
          <p14:tracePt t="6463" x="7383463" y="3475038"/>
          <p14:tracePt t="6479" x="7383463" y="3406775"/>
          <p14:tracePt t="6496" x="7383463" y="3330575"/>
          <p14:tracePt t="6512" x="7315200" y="3292475"/>
          <p14:tracePt t="6529" x="7254875" y="3260725"/>
          <p14:tracePt t="6546" x="7208838" y="3260725"/>
          <p14:tracePt t="6562" x="7146925" y="3268663"/>
          <p14:tracePt t="6579" x="7102475" y="3336925"/>
          <p14:tracePt t="6596" x="7070725" y="3436938"/>
          <p14:tracePt t="6612" x="7064375" y="3521075"/>
          <p14:tracePt t="6629" x="7064375" y="3559175"/>
          <p14:tracePt t="6645" x="7070725" y="3559175"/>
          <p14:tracePt t="6662" x="7086600" y="3559175"/>
          <p14:tracePt t="6679" x="7094538" y="3559175"/>
          <p14:tracePt t="6695" x="7108825" y="3551238"/>
          <p14:tracePt t="6712" x="7116763" y="3543300"/>
          <p14:tracePt t="6775" x="7116763" y="3535363"/>
          <p14:tracePt t="6807" x="7108825" y="3535363"/>
          <p14:tracePt t="6817" x="7102475" y="3543300"/>
          <p14:tracePt t="6829" x="7094538" y="3551238"/>
          <p14:tracePt t="6846" x="7086600" y="3573463"/>
          <p14:tracePt t="7047" x="7086600" y="3589338"/>
          <p14:tracePt t="7057" x="7078663" y="3611563"/>
          <p14:tracePt t="7066" x="7070725" y="3635375"/>
          <p14:tracePt t="7079" x="7070725" y="3679825"/>
          <p14:tracePt t="7096" x="7070725" y="3749675"/>
          <p14:tracePt t="7112" x="7078663" y="3810000"/>
          <p14:tracePt t="7129" x="7132638" y="3894138"/>
          <p14:tracePt t="7146" x="7261225" y="3940175"/>
          <p14:tracePt t="7163" x="7407275" y="3970338"/>
          <p14:tracePt t="7179" x="7573963" y="3970338"/>
          <p14:tracePt t="7196" x="7666038" y="3946525"/>
          <p14:tracePt t="7213" x="7772400" y="3870325"/>
          <p14:tracePt t="7229" x="7840663" y="3763963"/>
          <p14:tracePt t="7247" x="7916863" y="3559175"/>
          <p14:tracePt t="7263" x="7940675" y="3489325"/>
          <p14:tracePt t="7279" x="7947025" y="3276600"/>
          <p14:tracePt t="7296" x="7947025" y="3124200"/>
          <p14:tracePt t="7313" x="7940675" y="2979738"/>
          <p14:tracePt t="7329" x="7916863" y="2887663"/>
          <p14:tracePt t="7346" x="7902575" y="2841625"/>
          <p14:tracePt t="7363" x="7886700" y="2827338"/>
        </p14:tracePtLst>
      </p14:laserTraceLst>
    </p:ext>
  </p:extLs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03234" y="2042106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90206448"/>
              </p:ext>
            </p:extLst>
          </p:nvPr>
        </p:nvGraphicFramePr>
        <p:xfrm>
          <a:off x="5330825" y="2992967"/>
          <a:ext cx="2141538" cy="1073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787320" imgH="393480" progId="Equation.DSMT4">
                  <p:embed/>
                </p:oleObj>
              </mc:Choice>
              <mc:Fallback>
                <p:oleObj name="Equation" r:id="rId3" imgW="787320" imgH="393480" progId="Equation.DSMT4">
                  <p:embed/>
                  <p:pic>
                    <p:nvPicPr>
                      <p:cNvPr id="7" name="Object 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330825" y="2992967"/>
                        <a:ext cx="2141538" cy="1073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44131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559"/>
    </mc:Choice>
    <mc:Fallback xmlns="">
      <p:transition advTm="10559"/>
    </mc:Fallback>
  </mc:AlternateContent>
  <p:extLst>
    <p:ext uri="{3A86A75C-4F4B-4683-9AE1-C65F6400EC91}">
      <p14:laserTraceLst xmlns:p14="http://schemas.microsoft.com/office/powerpoint/2010/main">
        <p14:tracePtLst>
          <p14:tracePt t="991" x="7878763" y="2827338"/>
          <p14:tracePt t="1031" x="7870825" y="2827338"/>
          <p14:tracePt t="1039" x="7856538" y="2827338"/>
          <p14:tracePt t="1047" x="7826375" y="2827338"/>
          <p14:tracePt t="1060" x="7794625" y="2827338"/>
          <p14:tracePt t="1077" x="7780338" y="2827338"/>
          <p14:tracePt t="1094" x="7764463" y="2827338"/>
          <p14:tracePt t="1111" x="7688263" y="2879725"/>
          <p14:tracePt t="1127" x="7604125" y="2949575"/>
          <p14:tracePt t="1144" x="7527925" y="3032125"/>
          <p14:tracePt t="1160" x="7429500" y="3124200"/>
          <p14:tracePt t="1177" x="7331075" y="3192463"/>
          <p14:tracePt t="1194" x="7239000" y="3260725"/>
          <p14:tracePt t="1210" x="7116763" y="3330575"/>
          <p14:tracePt t="1227" x="6994525" y="3398838"/>
          <p14:tracePt t="1244" x="6896100" y="3444875"/>
          <p14:tracePt t="1260" x="6797675" y="3489325"/>
          <p14:tracePt t="1277" x="6705600" y="3527425"/>
          <p14:tracePt t="1293" x="6599238" y="3559175"/>
          <p14:tracePt t="1310" x="6446838" y="3619500"/>
          <p14:tracePt t="1327" x="6346825" y="3649663"/>
          <p14:tracePt t="1343" x="6286500" y="3657600"/>
          <p14:tracePt t="1360" x="6256338" y="3657600"/>
          <p14:tracePt t="1377" x="6248400" y="3657600"/>
          <p14:tracePt t="1410" x="6240463" y="3657600"/>
          <p14:tracePt t="1427" x="6226175" y="3657600"/>
          <p14:tracePt t="1443" x="6210300" y="3657600"/>
          <p14:tracePt t="1460" x="6164263" y="3673475"/>
          <p14:tracePt t="1477" x="6134100" y="3679825"/>
          <p14:tracePt t="1494" x="6073775" y="3695700"/>
          <p14:tracePt t="1510" x="6019800" y="3703638"/>
          <p14:tracePt t="1527" x="5943600" y="3703638"/>
          <p14:tracePt t="1544" x="5897563" y="3703638"/>
          <p14:tracePt t="1560" x="5889625" y="3703638"/>
          <p14:tracePt t="1577" x="5875338" y="3703638"/>
          <p14:tracePt t="1594" x="5867400" y="3703638"/>
          <p14:tracePt t="1719" x="5859463" y="3703638"/>
          <p14:tracePt t="2199" x="5867400" y="3695700"/>
          <p14:tracePt t="2209" x="5897563" y="3695700"/>
          <p14:tracePt t="2219" x="5965825" y="3673475"/>
          <p14:tracePt t="2228" x="6027738" y="3657600"/>
          <p14:tracePt t="2244" x="6210300" y="3603625"/>
          <p14:tracePt t="2261" x="6530975" y="3521075"/>
          <p14:tracePt t="2279" x="6918325" y="3375025"/>
          <p14:tracePt t="2295" x="7108825" y="3284538"/>
          <p14:tracePt t="2310" x="7299325" y="3146425"/>
          <p14:tracePt t="2327" x="7437438" y="3032125"/>
          <p14:tracePt t="2344" x="7505700" y="2941638"/>
          <p14:tracePt t="2361" x="7551738" y="2849563"/>
          <p14:tracePt t="2377" x="7559675" y="2781300"/>
          <p14:tracePt t="2394" x="7581900" y="2751138"/>
          <p14:tracePt t="2411" x="7589838" y="2727325"/>
          <p14:tracePt t="2427" x="7589838" y="2720975"/>
          <p14:tracePt t="2461" x="7597775" y="2720975"/>
          <p14:tracePt t="2623" x="7573963" y="2743200"/>
          <p14:tracePt t="2631" x="7559675" y="2819400"/>
          <p14:tracePt t="2639" x="7521575" y="2895600"/>
          <p14:tracePt t="2649" x="7489825" y="2955925"/>
          <p14:tracePt t="2661" x="7445375" y="3032125"/>
          <p14:tracePt t="2677" x="7361238" y="3192463"/>
          <p14:tracePt t="2694" x="7239000" y="3406775"/>
          <p14:tracePt t="2710" x="7154863" y="3565525"/>
          <p14:tracePt t="2727" x="7108825" y="3711575"/>
          <p14:tracePt t="2744" x="7064375" y="3878263"/>
          <p14:tracePt t="2761" x="7026275" y="4038600"/>
          <p14:tracePt t="2777" x="6972300" y="4191000"/>
          <p14:tracePt t="2794" x="6934200" y="4321175"/>
          <p14:tracePt t="2811" x="6888163" y="4427538"/>
          <p14:tracePt t="2827" x="6873875" y="4449763"/>
          <p14:tracePt t="2911" x="6873875" y="4427538"/>
          <p14:tracePt t="2919" x="6880225" y="4373563"/>
          <p14:tracePt t="2927" x="6904038" y="4313238"/>
          <p14:tracePt t="2944" x="6972300" y="4168775"/>
          <p14:tracePt t="2961" x="7032625" y="4016375"/>
          <p14:tracePt t="2978" x="7124700" y="3870325"/>
          <p14:tracePt t="2994" x="7216775" y="3771900"/>
          <p14:tracePt t="3011" x="7269163" y="3725863"/>
          <p14:tracePt t="3028" x="7277100" y="3717925"/>
          <p14:tracePt t="3079" x="7285038" y="3711575"/>
          <p14:tracePt t="3089" x="7292975" y="3711575"/>
          <p14:tracePt t="3099" x="7299325" y="3717925"/>
          <p14:tracePt t="3111" x="7307263" y="3771900"/>
          <p14:tracePt t="3127" x="7337425" y="3832225"/>
          <p14:tracePt t="3144" x="7361238" y="3870325"/>
          <p14:tracePt t="3231" x="7353300" y="3870325"/>
          <p14:tracePt t="3241" x="7337425" y="3856038"/>
          <p14:tracePt t="3251" x="7299325" y="3825875"/>
          <p14:tracePt t="3261" x="7292975" y="3817938"/>
          <p14:tracePt t="3278" x="7231063" y="3794125"/>
          <p14:tracePt t="3294" x="7216775" y="3787775"/>
          <p14:tracePt t="3311" x="7208838" y="3779838"/>
          <p14:tracePt t="3359" x="7208838" y="3787775"/>
          <p14:tracePt t="3369" x="7208838" y="3802063"/>
          <p14:tracePt t="3378" x="7216775" y="3825875"/>
          <p14:tracePt t="3395" x="7223125" y="3856038"/>
          <p14:tracePt t="3411" x="7239000" y="3886200"/>
          <p14:tracePt t="3427" x="7239000" y="3902075"/>
          <p14:tracePt t="3478" x="7239000" y="3908425"/>
        </p14:tracePtLst>
      </p14:laserTraceLst>
    </p:ext>
  </p:extLs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2950"/>
    </mc:Choice>
    <mc:Fallback xmlns="">
      <p:transition spd="slow" advTm="302950"/>
    </mc:Fallback>
  </mc:AlternateContent>
  <p:extLst>
    <p:ext uri="{3A86A75C-4F4B-4683-9AE1-C65F6400EC91}">
      <p14:laserTraceLst xmlns:p14="http://schemas.microsoft.com/office/powerpoint/2010/main">
        <p14:tracePtLst>
          <p14:tracePt t="142999" x="7192963" y="3924300"/>
          <p14:tracePt t="143320" x="5845175" y="6035675"/>
          <p14:tracePt t="297111" x="5875338" y="6035675"/>
          <p14:tracePt t="297431" x="5883275" y="6042025"/>
          <p14:tracePt t="298814" x="5883275" y="5965825"/>
          <p14:tracePt t="298822" x="5883275" y="5867400"/>
          <p14:tracePt t="298830" x="5883275" y="5783263"/>
          <p14:tracePt t="298845" x="5883275" y="5707063"/>
          <p14:tracePt t="298862" x="5883275" y="5608638"/>
          <p14:tracePt t="298879" x="5905500" y="5508625"/>
          <p14:tracePt t="298896" x="5913438" y="5426075"/>
          <p14:tracePt t="298912" x="5913438" y="5364163"/>
          <p14:tracePt t="298929" x="5913438" y="5334000"/>
          <p14:tracePt t="298945" x="5913438" y="5280025"/>
          <p14:tracePt t="298962" x="5913438" y="5241925"/>
          <p14:tracePt t="298979" x="5913438" y="5227638"/>
          <p14:tracePt t="298995" x="5913438" y="5181600"/>
          <p14:tracePt t="299012" x="5913438" y="5105400"/>
          <p14:tracePt t="299029" x="5913438" y="5013325"/>
          <p14:tracePt t="299045" x="5913438" y="4968875"/>
          <p14:tracePt t="299062" x="5913438" y="4906963"/>
          <p14:tracePt t="299079" x="5905500" y="4854575"/>
          <p14:tracePt t="299096" x="5905500" y="4792663"/>
          <p14:tracePt t="299112" x="5897563" y="4686300"/>
          <p14:tracePt t="299129" x="5889625" y="4618038"/>
          <p14:tracePt t="299145" x="5875338" y="4511675"/>
          <p14:tracePt t="299162" x="5859463" y="4403725"/>
          <p14:tracePt t="299179" x="5851525" y="4321175"/>
          <p14:tracePt t="299196" x="5851525" y="4267200"/>
          <p14:tracePt t="299213" x="5845175" y="4229100"/>
          <p14:tracePt t="299229" x="5845175" y="4213225"/>
          <p14:tracePt t="299245" x="5845175" y="4175125"/>
          <p14:tracePt t="299262" x="5845175" y="4152900"/>
          <p14:tracePt t="299279" x="5845175" y="4144963"/>
          <p14:tracePt t="299296" x="5845175" y="4137025"/>
          <p14:tracePt t="300830" x="0" y="0"/>
        </p14:tracePtLst>
      </p14:laserTrace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0.8|0.5|0.7|1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7|0.6|0.4|0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0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2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9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2|32.8|39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2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6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1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6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60DEDBB-944F-4BD8-B83A-4762AB8621E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D37FD43-F159-4B96-8D2A-06C28368E446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3.xml><?xml version="1.0" encoding="utf-8"?>
<ds:datastoreItem xmlns:ds="http://schemas.openxmlformats.org/officeDocument/2006/customXml" ds:itemID="{6A4BE818-D5CC-468E-B2BB-ABD37B79093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4066</TotalTime>
  <Words>824</Words>
  <Application>Microsoft Office PowerPoint</Application>
  <PresentationFormat>Widescreen</PresentationFormat>
  <Paragraphs>190</Paragraphs>
  <Slides>64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64</vt:i4>
      </vt:variant>
    </vt:vector>
  </HeadingPairs>
  <TitlesOfParts>
    <vt:vector size="71" baseType="lpstr">
      <vt:lpstr>Arial</vt:lpstr>
      <vt:lpstr>Calibri</vt:lpstr>
      <vt:lpstr>Calibri Light</vt:lpstr>
      <vt:lpstr>Times New Roman</vt:lpstr>
      <vt:lpstr>Wingdings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shaban khalaf</cp:lastModifiedBy>
  <cp:revision>109</cp:revision>
  <dcterms:created xsi:type="dcterms:W3CDTF">2023-04-29T09:08:23Z</dcterms:created>
  <dcterms:modified xsi:type="dcterms:W3CDTF">2025-07-18T04:57:41Z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