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FDAD8-0E27-8F1B-E75A-89F55C7D7C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284C0A-16EC-3688-6E0D-2A0D5CF2C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762C2-3A9C-E535-2AE0-91EE94B777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31B9-3CC5-456C-94CA-ED848A4498B0}" type="datetimeFigureOut">
              <a:rPr lang="ar-EG" smtClean="0"/>
              <a:t>28/05/1447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CFB80D-4B86-A15A-171C-102ABEB18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3FDA64-DACB-6E23-45AA-12F13E429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FD57-B67D-49D2-8DD5-C0783B1F63D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11532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1271B-41FE-CD8E-50E1-B832F3DB6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D167BB-CC49-1877-0E99-EE8A7A92BC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A716EC-7D69-7AE8-805B-45A7AEC7F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31B9-3CC5-456C-94CA-ED848A4498B0}" type="datetimeFigureOut">
              <a:rPr lang="ar-EG" smtClean="0"/>
              <a:t>28/05/1447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EAC14E-8987-A07C-AA36-528741E11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75ADAD-995C-50A4-7AE5-5732BF9D5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FD57-B67D-49D2-8DD5-C0783B1F63D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055580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66FBC0-19F1-5E1D-F5C8-EFE476C966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2F8D05-FDCE-3137-9D57-1B2B2F3CD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B82E3-D826-D64C-6181-FDDF6964EE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31B9-3CC5-456C-94CA-ED848A4498B0}" type="datetimeFigureOut">
              <a:rPr lang="ar-EG" smtClean="0"/>
              <a:t>28/05/1447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96CE70-2574-3F97-16DA-43F1B38DC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2EEA09-A468-9460-2675-B20321051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FD57-B67D-49D2-8DD5-C0783B1F63D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09335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8BBF3E-2706-E921-95AF-2694505B6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5EE197-7CE4-1A71-13BA-5C30D6BDE4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02D3D2-B06F-3D42-0F58-0F1C7EAC1E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9D682-EC9F-6BFD-628C-08F3D2591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31B9-3CC5-456C-94CA-ED848A4498B0}" type="datetimeFigureOut">
              <a:rPr lang="ar-EG" smtClean="0"/>
              <a:t>28/05/1447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1BE573-4705-5914-09BF-D8BDE8AC05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68F319-879D-6690-CF6C-5C299B3B7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FD57-B67D-49D2-8DD5-C0783B1F63D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36541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3E5D6-AA86-4B61-4ADD-47E2986F90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327ABF-F951-C828-42F3-AF0883C3CD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45B9F5-A087-A969-CDAC-4C30F1033B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396BB2-B635-181C-F537-FC47091554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4FCC8B-FEFE-ABD0-EA56-1B2C763441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9E7433-D71D-8359-9038-3DB00AFAB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31B9-3CC5-456C-94CA-ED848A4498B0}" type="datetimeFigureOut">
              <a:rPr lang="ar-EG" smtClean="0"/>
              <a:t>28/05/1447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18B87A7-CFB0-5093-8767-8E94ED09C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2241422-F6A1-9ECF-74CD-3F2B05B97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FD57-B67D-49D2-8DD5-C0783B1F63D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801060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5DB55-7D1E-B8A1-9ABE-E8B51622F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7B9161-484F-AC5F-15B3-7BCD2D172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31B9-3CC5-456C-94CA-ED848A4498B0}" type="datetimeFigureOut">
              <a:rPr lang="ar-EG" smtClean="0"/>
              <a:t>28/05/1447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5270AE-13E5-22D1-349E-65C43EE05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131E13-37AE-32F0-6D97-95A91139D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FD57-B67D-49D2-8DD5-C0783B1F63D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07866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9E23F3A-F1C0-A2A3-F83F-BFE0210FA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31B9-3CC5-456C-94CA-ED848A4498B0}" type="datetimeFigureOut">
              <a:rPr lang="ar-EG" smtClean="0"/>
              <a:t>28/05/1447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5D382F-00B4-D1EB-DCB2-D9CDF533B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3C6DAF-22EB-DD75-2EE4-0854FAAD7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FD57-B67D-49D2-8DD5-C0783B1F63D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9319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188C4-BB20-9B2A-6D7A-5CD9BA7E1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1870F3-4208-479D-03D9-A4524FED3B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5DF2F8-4B78-D6CE-4910-58980B643D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66DC4A-5D6B-198B-FD61-2017E0528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31B9-3CC5-456C-94CA-ED848A4498B0}" type="datetimeFigureOut">
              <a:rPr lang="ar-EG" smtClean="0"/>
              <a:t>28/05/1447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C50D04-E9DF-B13F-9EA9-FF16EF7660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DE5E0C-3103-6DE1-746B-C5FF1A26D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FD57-B67D-49D2-8DD5-C0783B1F63D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133430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33CE4-B0F0-F9CB-CDD2-47567305D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5BFD965-5CA6-8D3E-240E-E9EA92DA92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D70615-C8D9-E35B-4A41-92EE5DD106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E56F62-CBD3-3524-0FF3-EB5E3C1CBE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31B9-3CC5-456C-94CA-ED848A4498B0}" type="datetimeFigureOut">
              <a:rPr lang="ar-EG" smtClean="0"/>
              <a:t>28/05/1447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ECCD82-6975-C316-3396-6FFFA108C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38937E-15F2-BA5F-EDFB-922C65B71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FD57-B67D-49D2-8DD5-C0783B1F63D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00576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DE94D-A6E5-7113-5069-99763C78E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250CD1-6C1B-1715-1D74-C27D717152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71F2EE-AD07-244C-A982-C12429A50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31B9-3CC5-456C-94CA-ED848A4498B0}" type="datetimeFigureOut">
              <a:rPr lang="ar-EG" smtClean="0"/>
              <a:t>28/05/1447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C40641-5F2B-63A7-FD8B-4E37B0489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5061C3-6A63-5631-7917-CF4673813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FD57-B67D-49D2-8DD5-C0783B1F63D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046699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9A24F2-8BB3-D29B-2D3E-58636523BA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D1589A-FCC5-1078-CECC-B2A12EC4C9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255F0D-3FF0-786A-7392-2CC04947B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31B9-3CC5-456C-94CA-ED848A4498B0}" type="datetimeFigureOut">
              <a:rPr lang="ar-EG" smtClean="0"/>
              <a:t>28/05/1447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8106C4-1E48-6EB9-ED8D-90065ECCD8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CAFE78-A305-B381-7F75-CA5EABA67E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FD57-B67D-49D2-8DD5-C0783B1F63D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59525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CA3EB21-77DA-E70A-3DA0-14EB70139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E5E18A-5659-485B-DDB6-E35D388847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7B960E-4F55-BAE6-4707-0A821B475C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28931B9-3CC5-456C-94CA-ED848A4498B0}" type="datetimeFigureOut">
              <a:rPr lang="ar-EG" smtClean="0"/>
              <a:t>28/05/1447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F383AC-8B9C-E534-E5C9-14B17788A1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D27744-18D9-B008-D490-6E4F451F73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AA3FD57-B67D-49D2-8DD5-C0783B1F63D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029498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356B2756-4FB6-904D-A49E-8DCD1241E7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3787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7C2748EE-4B5C-84AA-6351-4BD59EF970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2533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13D62980-71DC-731D-3D9E-848A0288F7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562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10F67C5D-648C-3363-1817-36E9571A14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1641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D3773A09-B9ED-6016-BF16-A5A6044C6D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3422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48337E5E-3154-8D42-27E3-2F5CF4C117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4149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931377C6-CBE5-3FD7-F8A9-8E07D5EBCC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8713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64B9FD75-B46A-AB3C-953E-36874641E4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483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D59ADD22-145C-6D89-7E9B-1543CE95D3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2928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9F72C120-1AA5-C6DC-57DD-8EF0CA3172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6362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A9FD60B7-DCF9-A59B-83B3-B04DA29276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3478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81CAD1C6-2096-E67B-7201-BAF1E2D511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2532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B39136D3-6C14-F282-E7DC-AC176E6D1B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BA353CDF-89B0-1EB0-0281-D8E6897BA6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0041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9B25F39D-A72D-89C6-FF5A-8CDB5B9B87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8293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4761C9DA-C981-1851-163B-CD81A4BAFB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909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631A00F1-0AC4-992C-3C22-9DD5C37777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4846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A96942A6-0E3F-E0A7-3DE4-077A3404A3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960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38BE3A7B-91FB-3AED-D535-26AF9528BA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6136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C29029A2-30EF-001A-0894-4DDDE39431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3088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5D3E6C69-41C4-6B16-FE88-46E76A4CE9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5311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74EF476E-328C-42FB-AE24-F9C9A4FF8A2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8350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7373774B-80F7-B932-69F0-FF7BE83F58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8825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0D53D060-5917-14E7-67DE-E894F80ECF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9332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7E84F100-180A-EB01-81C2-2B9516442C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1166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9611A301-D0B4-AD67-8F60-74DBEA3EAF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3752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5446824F-490C-54DA-1A02-8CF1B1D8352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399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74C885A9-DD73-B472-E8E5-BE4ED8BEDE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7488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27150870-0892-BB44-820C-A14A37AC03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3561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2BD77F9C-0547-CF80-EE7A-A96A8DE236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2068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44CAB70B-00DE-F26A-A888-66F90A0F45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7980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1EF1F511-4490-0822-0CA8-83A14E593C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77856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55BE481E-C27F-0E49-F497-D460475D340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3689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3C1DFB2C-05F5-9BAA-E6C2-87BB962D45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9137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5C7CE282-D6E5-70CB-971C-4AE837EA6A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2814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34864B1-6AC0-FFF2-1BD5-3A54786A50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69898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1E26F824-1578-5DD3-4F3C-1073F063B9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92035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E1923827-C409-5950-E84E-FE34AB30862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2831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581D416E-BA51-DFD3-F72D-270455FC24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3095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622B7C73-2C1E-C975-4B3F-00DA0E6C75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35527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9BC07BFD-A17E-9382-164D-06A0B0ACDB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18386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FBC0A3C7-8DA1-A0B9-19C8-AB8448B17F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9782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D75C721A-27B7-18C9-BE23-209A8659F1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07301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FAF6922A-586E-BE02-7208-AA34C069E4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97664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BC9383BC-6F65-68BA-3B8C-584DC72C292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150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7D0399B3-1614-38FA-1B8E-928A093B3F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0764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Reviewer</dc:creator>
  <cp:lastModifiedBy>Reviewer</cp:lastModifiedBy>
  <cp:revision>2</cp:revision>
  <dcterms:created xsi:type="dcterms:W3CDTF">2025-11-15T18:40:40Z</dcterms:created>
  <dcterms:modified xsi:type="dcterms:W3CDTF">2025-11-18T14:11:38Z</dcterms:modified>
</cp:coreProperties>
</file>