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20" Type="http://schemas.openxmlformats.org/officeDocument/2006/relationships/slide" Target="slides/slide1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22" Type="http://schemas.openxmlformats.org/officeDocument/2006/relationships/slide" Target="slides/slide17.xml"/><Relationship Id="rId44" Type="http://schemas.openxmlformats.org/officeDocument/2006/relationships/slide" Target="slides/slide39.xml"/><Relationship Id="rId21" Type="http://schemas.openxmlformats.org/officeDocument/2006/relationships/slide" Target="slides/slide16.xml"/><Relationship Id="rId43" Type="http://schemas.openxmlformats.org/officeDocument/2006/relationships/slide" Target="slides/slide38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8" name="Google Shape;10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1" name="Google Shape;121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3" name="Google Shape;13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4" name="Google Shape;154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7" name="Google Shape;16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5" name="Google Shape;185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2" name="Google Shape;202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14" name="Google Shape;21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6" name="Google Shape;226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38" name="Google Shape;238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2" name="Google Shape;252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70" name="Google Shape;270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8" name="Google Shape;28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0" name="Google Shape;300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2" name="Google Shape;312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24" name="Google Shape;324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6" name="Google Shape;336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57" name="Google Shape;357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1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4" name="Google Shape;374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92" name="Google Shape;392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1" name="Google Shape;411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23" name="Google Shape;423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p2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1" name="Google Shape;441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8" name="Google Shape;458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7" name="Google Shape;477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9" name="Google Shape;489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01" name="Google Shape;501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2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13" name="Google Shape;513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2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5" name="Google Shape;525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9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3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1" name="Google Shape;541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3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55" name="Google Shape;555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7" name="Google Shape;567;p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0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2" name="Google Shape;582;p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3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99" name="Google Shape;599;p3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17" name="Google Shape;617;p3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8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3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0" name="Google Shape;640;p3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0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52" name="Google Shape;652;p3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2" name="Shape 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3" name="Google Shape;663;p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4" name="Google Shape;664;p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4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6" name="Google Shape;676;p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77" name="Google Shape;677;p39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4_Title Slide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4_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9_Titl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شريحة عنوان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rtl="1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rt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محتوى" type="obj">
  <p:cSld name="OBJEC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المقطع" type="secHead">
  <p:cSld name="SECTION_HEADER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يين" type="twoObj">
  <p:cSld name="TWO_OBJECTS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قارنة" type="twoTxTwoObj">
  <p:cSld name="TWO_OBJECTS_WITH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2" name="Google Shape;52;p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فقط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فارغ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محتوى ذو تسمية توضيحية" type="objTx">
  <p:cSld name="OBJECT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8" name="Google Shape;68;p1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صورة ذو تسمية توضيحية" type="picTx">
  <p:cSld name="PICTURE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" type="vertTx">
  <p:cSld name="VERTICAL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2" name="Google Shape;8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عنوان ونص عموديان" type="vertTitleAndTx">
  <p:cSld name="VERTICAL_TITLE_AND_VERTICAL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8" name="Google Shape;8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9.xml"/><Relationship Id="rId22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8.xml"/><Relationship Id="rId21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12" Type="http://schemas.openxmlformats.org/officeDocument/2006/relationships/slideLayout" Target="../slideLayouts/slideLayout10.xml"/><Relationship Id="rId23" Type="http://schemas.openxmlformats.org/officeDocument/2006/relationships/slideLayout" Target="../slideLayouts/slideLayout21.xml"/><Relationship Id="rId1" Type="http://schemas.openxmlformats.org/officeDocument/2006/relationships/image" Target="../media/image4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3.xml"/><Relationship Id="rId19" Type="http://schemas.openxmlformats.org/officeDocument/2006/relationships/slideLayout" Target="../slideLayouts/slideLayout17.xml"/><Relationship Id="rId6" Type="http://schemas.openxmlformats.org/officeDocument/2006/relationships/slideLayout" Target="../slideLayouts/slideLayout4.xml"/><Relationship Id="rId18" Type="http://schemas.openxmlformats.org/officeDocument/2006/relationships/slideLayout" Target="../slideLayouts/slideLayout16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1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1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">
            <a:alphaModFix/>
          </a:blip>
          <a:srcRect b="25428" l="0" r="0" t="27877"/>
          <a:stretch/>
        </p:blipFill>
        <p:spPr>
          <a:xfrm>
            <a:off x="9271547" y="-99392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hyperlink" Target="http://drive.google.com/file/d/1PSmRZYRbNkM7hJzV4ZtDxNW6g_Zx4FqJ/view" TargetMode="External"/><Relationship Id="rId5" Type="http://schemas.openxmlformats.org/officeDocument/2006/relationships/image" Target="../media/image1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hyperlink" Target="http://drive.google.com/file/d/18zQGu3dVV4LIWs6uY0fT9aMrd4FuVpRl/view" TargetMode="External"/><Relationship Id="rId5" Type="http://schemas.openxmlformats.org/officeDocument/2006/relationships/image" Target="../media/image1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hyperlink" Target="http://drive.google.com/file/d/1Hg_5IzmQzUSfqfTMbMCnDqj5EReGcct4/view" TargetMode="External"/><Relationship Id="rId4" Type="http://schemas.openxmlformats.org/officeDocument/2006/relationships/image" Target="../media/image15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5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5.png"/><Relationship Id="rId4" Type="http://schemas.openxmlformats.org/officeDocument/2006/relationships/image" Target="../media/image27.png"/><Relationship Id="rId5" Type="http://schemas.openxmlformats.org/officeDocument/2006/relationships/image" Target="../media/image4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2.png"/><Relationship Id="rId4" Type="http://schemas.openxmlformats.org/officeDocument/2006/relationships/hyperlink" Target="http://drive.google.com/file/d/1azR3Y_8H1XWl6Bol_PujBy0IVTmH1Gh6/view" TargetMode="External"/><Relationship Id="rId5" Type="http://schemas.openxmlformats.org/officeDocument/2006/relationships/image" Target="../media/image1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1.png"/><Relationship Id="rId4" Type="http://schemas.openxmlformats.org/officeDocument/2006/relationships/hyperlink" Target="http://drive.google.com/file/d/1m0vvG5X_OC5cS3UhOMh9xzO135e9rrvV/view" TargetMode="External"/><Relationship Id="rId5" Type="http://schemas.openxmlformats.org/officeDocument/2006/relationships/image" Target="../media/image1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://drive.google.com/file/d/1aNPSAjAZ8PlQdlGLlJJse_oz2vgKyLzU/view" TargetMode="External"/><Relationship Id="rId4" Type="http://schemas.openxmlformats.org/officeDocument/2006/relationships/image" Target="../media/image29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hyperlink" Target="http://drive.google.com/file/d/1Y8cVFrOG2aJpcOYu3xf_RnbKW3pY1WIs/view" TargetMode="External"/><Relationship Id="rId4" Type="http://schemas.openxmlformats.org/officeDocument/2006/relationships/image" Target="../media/image28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7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4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2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5.png"/><Relationship Id="rId4" Type="http://schemas.openxmlformats.org/officeDocument/2006/relationships/hyperlink" Target="http://drive.google.com/file/d/12UaI5Upt7MIUSa9NEz-tmZnZSXcEeojP/view" TargetMode="External"/><Relationship Id="rId5" Type="http://schemas.openxmlformats.org/officeDocument/2006/relationships/image" Target="../media/image19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5.png"/><Relationship Id="rId4" Type="http://schemas.openxmlformats.org/officeDocument/2006/relationships/hyperlink" Target="http://drive.google.com/file/d/12UaI5Upt7MIUSa9NEz-tmZnZSXcEeojP/view" TargetMode="External"/><Relationship Id="rId5" Type="http://schemas.openxmlformats.org/officeDocument/2006/relationships/image" Target="../media/image19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5.png"/><Relationship Id="rId4" Type="http://schemas.openxmlformats.org/officeDocument/2006/relationships/hyperlink" Target="http://drive.google.com/file/d/12UaI5Upt7MIUSa9NEz-tmZnZSXcEeojP/view" TargetMode="External"/><Relationship Id="rId5" Type="http://schemas.openxmlformats.org/officeDocument/2006/relationships/image" Target="../media/image19.png"/><Relationship Id="rId6" Type="http://schemas.openxmlformats.org/officeDocument/2006/relationships/image" Target="../media/image38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3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6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7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49.png"/><Relationship Id="rId4" Type="http://schemas.openxmlformats.org/officeDocument/2006/relationships/image" Target="../media/image48.png"/><Relationship Id="rId5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2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b="25428" l="0" r="0" t="27877"/>
          <a:stretch/>
        </p:blipFill>
        <p:spPr>
          <a:xfrm>
            <a:off x="9095397" y="-43545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i="0" sz="1400" u="none" cap="none" strike="noStrike">
              <a:solidFill>
                <a:schemeClr val="dk1"/>
              </a:solidFill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b="15627" l="23556" r="24440" t="15799"/>
          <a:stretch/>
        </p:blipFill>
        <p:spPr>
          <a:xfrm>
            <a:off x="617275" y="1083275"/>
            <a:ext cx="10812600" cy="5374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3078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1" name="Google Shape;141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b="20124" l="25621" r="25361" t="22898"/>
          <a:stretch/>
        </p:blipFill>
        <p:spPr>
          <a:xfrm>
            <a:off x="688600" y="1293225"/>
            <a:ext cx="10741277" cy="5107549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43" name="Google Shape;143;p25"/>
          <p:cNvCxnSpPr/>
          <p:nvPr/>
        </p:nvCxnSpPr>
        <p:spPr>
          <a:xfrm flipH="1" rot="10800000">
            <a:off x="3501775" y="2636725"/>
            <a:ext cx="7416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4" name="Google Shape;144;p25"/>
          <p:cNvCxnSpPr/>
          <p:nvPr/>
        </p:nvCxnSpPr>
        <p:spPr>
          <a:xfrm>
            <a:off x="1444375" y="3210675"/>
            <a:ext cx="811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5" name="Google Shape;145;p25"/>
          <p:cNvCxnSpPr/>
          <p:nvPr/>
        </p:nvCxnSpPr>
        <p:spPr>
          <a:xfrm flipH="1" rot="10800000">
            <a:off x="2829975" y="3798400"/>
            <a:ext cx="811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6" name="Google Shape;146;p25"/>
          <p:cNvCxnSpPr/>
          <p:nvPr/>
        </p:nvCxnSpPr>
        <p:spPr>
          <a:xfrm flipH="1" rot="10800000">
            <a:off x="3767700" y="4554175"/>
            <a:ext cx="1063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7" name="Google Shape;147;p25"/>
          <p:cNvCxnSpPr/>
          <p:nvPr/>
        </p:nvCxnSpPr>
        <p:spPr>
          <a:xfrm>
            <a:off x="2452075" y="5198075"/>
            <a:ext cx="811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8" name="Google Shape;148;p25"/>
          <p:cNvCxnSpPr/>
          <p:nvPr/>
        </p:nvCxnSpPr>
        <p:spPr>
          <a:xfrm flipH="1" rot="10800000">
            <a:off x="6566875" y="2846675"/>
            <a:ext cx="937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9" name="Google Shape;149;p25"/>
          <p:cNvCxnSpPr/>
          <p:nvPr/>
        </p:nvCxnSpPr>
        <p:spPr>
          <a:xfrm flipH="1" rot="10800000">
            <a:off x="8148425" y="3420500"/>
            <a:ext cx="11616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0" name="Google Shape;150;p25"/>
          <p:cNvCxnSpPr/>
          <p:nvPr/>
        </p:nvCxnSpPr>
        <p:spPr>
          <a:xfrm flipH="1" rot="10800000">
            <a:off x="6608875" y="4330225"/>
            <a:ext cx="13716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1" name="Google Shape;151;p25"/>
          <p:cNvCxnSpPr/>
          <p:nvPr/>
        </p:nvCxnSpPr>
        <p:spPr>
          <a:xfrm flipH="1" rot="10800000">
            <a:off x="7840525" y="5323950"/>
            <a:ext cx="11616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0" name="Google Shape;160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1" name="Google Shape;161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2" name="Google Shape;162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26"/>
          <p:cNvPicPr preferRelativeResize="0"/>
          <p:nvPr/>
        </p:nvPicPr>
        <p:blipFill rotWithShape="1">
          <a:blip r:embed="rId3">
            <a:alphaModFix/>
          </a:blip>
          <a:srcRect b="57062" l="27115" r="25586" t="21857"/>
          <a:stretch/>
        </p:blipFill>
        <p:spPr>
          <a:xfrm>
            <a:off x="617275" y="1335200"/>
            <a:ext cx="10812600" cy="506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26" title="2_09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5" name="Google Shape;175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b="29915" l="38365" r="26046" t="42124"/>
          <a:stretch/>
        </p:blipFill>
        <p:spPr>
          <a:xfrm>
            <a:off x="617275" y="1231800"/>
            <a:ext cx="10708224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7" title="2_10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8" name="Google Shape;178;p27"/>
          <p:cNvCxnSpPr/>
          <p:nvPr/>
        </p:nvCxnSpPr>
        <p:spPr>
          <a:xfrm>
            <a:off x="6161000" y="4442300"/>
            <a:ext cx="10497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9" name="Google Shape;179;p27"/>
          <p:cNvCxnSpPr/>
          <p:nvPr/>
        </p:nvCxnSpPr>
        <p:spPr>
          <a:xfrm flipH="1" rot="10800000">
            <a:off x="2086625" y="3840450"/>
            <a:ext cx="561300" cy="114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0" name="Google Shape;180;p27"/>
          <p:cNvCxnSpPr/>
          <p:nvPr/>
        </p:nvCxnSpPr>
        <p:spPr>
          <a:xfrm>
            <a:off x="6986750" y="5002150"/>
            <a:ext cx="1147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1" name="Google Shape;181;p27"/>
          <p:cNvCxnSpPr/>
          <p:nvPr/>
        </p:nvCxnSpPr>
        <p:spPr>
          <a:xfrm>
            <a:off x="7588575" y="5561975"/>
            <a:ext cx="5739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82" name="Google Shape;182;p27"/>
          <p:cNvCxnSpPr/>
          <p:nvPr/>
        </p:nvCxnSpPr>
        <p:spPr>
          <a:xfrm flipH="1" rot="10800000">
            <a:off x="7189850" y="6121800"/>
            <a:ext cx="10845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8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p28"/>
          <p:cNvPicPr preferRelativeResize="0"/>
          <p:nvPr/>
        </p:nvPicPr>
        <p:blipFill rotWithShape="1">
          <a:blip r:embed="rId3">
            <a:alphaModFix/>
          </a:blip>
          <a:srcRect b="33167" l="38019" r="25849" t="4192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cxnSp>
        <p:nvCxnSpPr>
          <p:cNvPr id="195" name="Google Shape;195;p28"/>
          <p:cNvCxnSpPr/>
          <p:nvPr/>
        </p:nvCxnSpPr>
        <p:spPr>
          <a:xfrm>
            <a:off x="6161000" y="2496875"/>
            <a:ext cx="517800" cy="2421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6" name="Google Shape;196;p28"/>
          <p:cNvCxnSpPr/>
          <p:nvPr/>
        </p:nvCxnSpPr>
        <p:spPr>
          <a:xfrm flipH="1" rot="10800000">
            <a:off x="5433225" y="2496775"/>
            <a:ext cx="1287600" cy="6579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7" name="Google Shape;197;p28"/>
          <p:cNvCxnSpPr/>
          <p:nvPr/>
        </p:nvCxnSpPr>
        <p:spPr>
          <a:xfrm>
            <a:off x="5097325" y="4218375"/>
            <a:ext cx="1679400" cy="840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8" name="Google Shape;198;p28"/>
          <p:cNvCxnSpPr/>
          <p:nvPr/>
        </p:nvCxnSpPr>
        <p:spPr>
          <a:xfrm flipH="1" rot="10800000">
            <a:off x="3725725" y="3112675"/>
            <a:ext cx="2995200" cy="2099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99" name="Google Shape;199;p28"/>
          <p:cNvCxnSpPr/>
          <p:nvPr/>
        </p:nvCxnSpPr>
        <p:spPr>
          <a:xfrm flipH="1" rot="10800000">
            <a:off x="3515775" y="3784400"/>
            <a:ext cx="3205200" cy="2029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0" name="Google Shape;210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1" name="Google Shape;211;p29"/>
          <p:cNvPicPr preferRelativeResize="0"/>
          <p:nvPr/>
        </p:nvPicPr>
        <p:blipFill rotWithShape="1">
          <a:blip r:embed="rId3">
            <a:alphaModFix/>
          </a:blip>
          <a:srcRect b="69359" l="27575" r="27308" t="17958"/>
          <a:stretch/>
        </p:blipFill>
        <p:spPr>
          <a:xfrm>
            <a:off x="702600" y="1231800"/>
            <a:ext cx="10727275" cy="3042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0" name="Google Shape;220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1" name="Google Shape;221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2" name="Google Shape;222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3" name="Google Shape;223;p30"/>
          <p:cNvPicPr preferRelativeResize="0"/>
          <p:nvPr/>
        </p:nvPicPr>
        <p:blipFill rotWithShape="1">
          <a:blip r:embed="rId3">
            <a:alphaModFix/>
          </a:blip>
          <a:srcRect b="38899" l="27572" r="25591" t="1579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2" name="Google Shape;23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3" name="Google Shape;23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4" name="Google Shape;234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5" name="Google Shape;235;p31" title="Volkswagen Commercial_ Black Beetle.mp4.crdownload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7275" y="1231800"/>
            <a:ext cx="10812602" cy="522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4" name="Google Shape;244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5" name="Google Shape;245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6" name="Google Shape;246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7" name="Google Shape;247;p32"/>
          <p:cNvPicPr preferRelativeResize="0"/>
          <p:nvPr/>
        </p:nvPicPr>
        <p:blipFill rotWithShape="1">
          <a:blip r:embed="rId3">
            <a:alphaModFix/>
          </a:blip>
          <a:srcRect b="68871" l="38479" r="24212" t="17960"/>
          <a:stretch/>
        </p:blipFill>
        <p:spPr>
          <a:xfrm>
            <a:off x="674600" y="1231800"/>
            <a:ext cx="10755274" cy="32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2"/>
          <p:cNvSpPr txBox="1"/>
          <p:nvPr/>
        </p:nvSpPr>
        <p:spPr>
          <a:xfrm>
            <a:off x="1663650" y="2734775"/>
            <a:ext cx="80616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The photo is from the advert for the 2012 Beetle</a:t>
            </a:r>
            <a:endParaRPr b="0" i="0" sz="21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2"/>
          <p:cNvSpPr txBox="1"/>
          <p:nvPr/>
        </p:nvSpPr>
        <p:spPr>
          <a:xfrm>
            <a:off x="1845900" y="3590850"/>
            <a:ext cx="60927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They wanted male drivers to see the advert.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8" name="Google Shape;258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9" name="Google Shape;259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0" name="Google Shape;260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1" name="Google Shape;261;p33"/>
          <p:cNvPicPr preferRelativeResize="0"/>
          <p:nvPr/>
        </p:nvPicPr>
        <p:blipFill rotWithShape="1">
          <a:blip r:embed="rId3">
            <a:alphaModFix/>
          </a:blip>
          <a:srcRect b="47469" l="38291" r="24900" t="3064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2" name="Google Shape;262;p33"/>
          <p:cNvCxnSpPr/>
          <p:nvPr/>
        </p:nvCxnSpPr>
        <p:spPr>
          <a:xfrm flipH="1" rot="10800000">
            <a:off x="1948225" y="2552750"/>
            <a:ext cx="13575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63" name="Google Shape;263;p33"/>
          <p:cNvCxnSpPr/>
          <p:nvPr/>
        </p:nvCxnSpPr>
        <p:spPr>
          <a:xfrm flipH="1" rot="10800000">
            <a:off x="5113600" y="3238600"/>
            <a:ext cx="1145400" cy="75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64" name="Google Shape;264;p33"/>
          <p:cNvCxnSpPr/>
          <p:nvPr/>
        </p:nvCxnSpPr>
        <p:spPr>
          <a:xfrm>
            <a:off x="7448625" y="3938450"/>
            <a:ext cx="18615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65" name="Google Shape;265;p33"/>
          <p:cNvCxnSpPr/>
          <p:nvPr/>
        </p:nvCxnSpPr>
        <p:spPr>
          <a:xfrm>
            <a:off x="3683725" y="4666250"/>
            <a:ext cx="14136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66" name="Google Shape;266;p33"/>
          <p:cNvCxnSpPr/>
          <p:nvPr/>
        </p:nvCxnSpPr>
        <p:spPr>
          <a:xfrm>
            <a:off x="5867100" y="5394025"/>
            <a:ext cx="433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67" name="Google Shape;267;p33"/>
          <p:cNvCxnSpPr/>
          <p:nvPr/>
        </p:nvCxnSpPr>
        <p:spPr>
          <a:xfrm>
            <a:off x="7678800" y="6114050"/>
            <a:ext cx="10497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6" name="Google Shape;27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8" name="Google Shape;278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9" name="Google Shape;279;p34"/>
          <p:cNvPicPr preferRelativeResize="0"/>
          <p:nvPr/>
        </p:nvPicPr>
        <p:blipFill rotWithShape="1">
          <a:blip r:embed="rId3">
            <a:alphaModFix/>
          </a:blip>
          <a:srcRect b="47062" l="39047" r="25551" t="39467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0" name="Google Shape;280;p34"/>
          <p:cNvCxnSpPr/>
          <p:nvPr/>
        </p:nvCxnSpPr>
        <p:spPr>
          <a:xfrm>
            <a:off x="3361825" y="3616550"/>
            <a:ext cx="587700" cy="1945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1" name="Google Shape;281;p34"/>
          <p:cNvCxnSpPr/>
          <p:nvPr/>
        </p:nvCxnSpPr>
        <p:spPr>
          <a:xfrm flipH="1" rot="10800000">
            <a:off x="3319825" y="3546475"/>
            <a:ext cx="657900" cy="9798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2" name="Google Shape;282;p34"/>
          <p:cNvCxnSpPr/>
          <p:nvPr/>
        </p:nvCxnSpPr>
        <p:spPr>
          <a:xfrm flipH="1" rot="10800000">
            <a:off x="2829975" y="4498400"/>
            <a:ext cx="1105800" cy="951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3" name="Google Shape;283;p34"/>
          <p:cNvCxnSpPr/>
          <p:nvPr/>
        </p:nvCxnSpPr>
        <p:spPr>
          <a:xfrm>
            <a:off x="7448625" y="3616550"/>
            <a:ext cx="727800" cy="1833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4" name="Google Shape;284;p34"/>
          <p:cNvCxnSpPr/>
          <p:nvPr/>
        </p:nvCxnSpPr>
        <p:spPr>
          <a:xfrm flipH="1" rot="10800000">
            <a:off x="7476625" y="4540175"/>
            <a:ext cx="755700" cy="14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285" name="Google Shape;285;p34"/>
          <p:cNvCxnSpPr/>
          <p:nvPr/>
        </p:nvCxnSpPr>
        <p:spPr>
          <a:xfrm flipH="1" rot="10800000">
            <a:off x="7392650" y="3504575"/>
            <a:ext cx="853800" cy="20574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2" name="Google Shape;292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6" name="Google Shape;296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7" name="Google Shape;297;p35"/>
          <p:cNvPicPr preferRelativeResize="0"/>
          <p:nvPr/>
        </p:nvPicPr>
        <p:blipFill rotWithShape="1">
          <a:blip r:embed="rId3">
            <a:alphaModFix/>
          </a:blip>
          <a:srcRect b="60534" l="22869" r="35230" t="23790"/>
          <a:stretch/>
        </p:blipFill>
        <p:spPr>
          <a:xfrm>
            <a:off x="617275" y="1231800"/>
            <a:ext cx="10812600" cy="466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7" name="Google Shape;307;p3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8" name="Google Shape;308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9" name="Google Shape;309;p36"/>
          <p:cNvPicPr preferRelativeResize="0"/>
          <p:nvPr/>
        </p:nvPicPr>
        <p:blipFill rotWithShape="1">
          <a:blip r:embed="rId3">
            <a:alphaModFix/>
          </a:blip>
          <a:srcRect b="45015" l="29062" r="42582" t="3294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9" name="Google Shape;319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0" name="Google Shape;320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1" name="Google Shape;321;p37"/>
          <p:cNvPicPr preferRelativeResize="0"/>
          <p:nvPr/>
        </p:nvPicPr>
        <p:blipFill rotWithShape="1">
          <a:blip r:embed="rId3">
            <a:alphaModFix/>
          </a:blip>
          <a:srcRect b="15020" l="29639" r="44071" t="73959"/>
          <a:stretch/>
        </p:blipFill>
        <p:spPr>
          <a:xfrm>
            <a:off x="674600" y="1307225"/>
            <a:ext cx="10692874" cy="3303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1" name="Google Shape;331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2" name="Google Shape;332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3" name="Google Shape;333;p38"/>
          <p:cNvPicPr preferRelativeResize="0"/>
          <p:nvPr/>
        </p:nvPicPr>
        <p:blipFill rotWithShape="1">
          <a:blip r:embed="rId3">
            <a:alphaModFix/>
          </a:blip>
          <a:srcRect b="26653" l="29408" r="36843" t="52529"/>
          <a:stretch/>
        </p:blipFill>
        <p:spPr>
          <a:xfrm>
            <a:off x="617275" y="1231800"/>
            <a:ext cx="10750200" cy="433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9" name="Google Shape;339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3" name="Google Shape;343;p39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4" name="Google Shape;344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5" name="Google Shape;345;p39"/>
          <p:cNvPicPr preferRelativeResize="0"/>
          <p:nvPr/>
        </p:nvPicPr>
        <p:blipFill rotWithShape="1">
          <a:blip r:embed="rId3">
            <a:alphaModFix/>
          </a:blip>
          <a:srcRect b="47201" l="34459" r="25130" t="35794"/>
          <a:stretch/>
        </p:blipFill>
        <p:spPr>
          <a:xfrm>
            <a:off x="617275" y="1231800"/>
            <a:ext cx="10812600" cy="4554125"/>
          </a:xfrm>
          <a:prstGeom prst="rect">
            <a:avLst/>
          </a:prstGeom>
          <a:noFill/>
          <a:ln>
            <a:noFill/>
          </a:ln>
        </p:spPr>
      </p:pic>
      <p:sp>
        <p:nvSpPr>
          <p:cNvPr id="346" name="Google Shape;346;p39"/>
          <p:cNvSpPr txBox="1"/>
          <p:nvPr/>
        </p:nvSpPr>
        <p:spPr>
          <a:xfrm>
            <a:off x="2410100" y="30846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smaller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7" name="Google Shape;347;p39"/>
          <p:cNvSpPr txBox="1"/>
          <p:nvPr/>
        </p:nvSpPr>
        <p:spPr>
          <a:xfrm>
            <a:off x="2265825" y="3913700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faster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8" name="Google Shape;348;p39"/>
          <p:cNvSpPr txBox="1"/>
          <p:nvPr/>
        </p:nvSpPr>
        <p:spPr>
          <a:xfrm>
            <a:off x="2346900" y="474272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slower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49" name="Google Shape;349;p39"/>
          <p:cNvSpPr txBox="1"/>
          <p:nvPr/>
        </p:nvSpPr>
        <p:spPr>
          <a:xfrm>
            <a:off x="5565725" y="308467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higher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0" name="Google Shape;350;p39"/>
          <p:cNvSpPr txBox="1"/>
          <p:nvPr/>
        </p:nvSpPr>
        <p:spPr>
          <a:xfrm>
            <a:off x="5505063" y="3913700"/>
            <a:ext cx="1296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worse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1" name="Google Shape;351;p39"/>
          <p:cNvSpPr txBox="1"/>
          <p:nvPr/>
        </p:nvSpPr>
        <p:spPr>
          <a:xfrm>
            <a:off x="5575988" y="4742725"/>
            <a:ext cx="123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better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2" name="Google Shape;352;p39"/>
          <p:cNvSpPr txBox="1"/>
          <p:nvPr/>
        </p:nvSpPr>
        <p:spPr>
          <a:xfrm>
            <a:off x="9041350" y="3084675"/>
            <a:ext cx="2494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competitive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3" name="Google Shape;353;p39"/>
          <p:cNvSpPr txBox="1"/>
          <p:nvPr/>
        </p:nvSpPr>
        <p:spPr>
          <a:xfrm>
            <a:off x="8803425" y="3891225"/>
            <a:ext cx="2383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efficient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54" name="Google Shape;354;p39"/>
          <p:cNvSpPr txBox="1"/>
          <p:nvPr/>
        </p:nvSpPr>
        <p:spPr>
          <a:xfrm>
            <a:off x="8886175" y="4742725"/>
            <a:ext cx="2543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b="0" i="0" lang="en-US" sz="22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interesting</a:t>
            </a:r>
            <a:endParaRPr b="0" i="0" sz="2200" u="none" cap="none" strike="noStrik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1" name="Google Shape;361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3" name="Google Shape;363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4" name="Google Shape;364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6" name="Google Shape;366;p40"/>
          <p:cNvPicPr preferRelativeResize="0"/>
          <p:nvPr/>
        </p:nvPicPr>
        <p:blipFill rotWithShape="1">
          <a:blip r:embed="rId3">
            <a:alphaModFix/>
          </a:blip>
          <a:srcRect b="26856" l="23439" r="29033" t="2967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40"/>
          <p:cNvSpPr txBox="1"/>
          <p:nvPr/>
        </p:nvSpPr>
        <p:spPr>
          <a:xfrm>
            <a:off x="7334225" y="4506700"/>
            <a:ext cx="43692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Mazda is a slower car than the Mini.</a:t>
            </a:r>
            <a:endParaRPr b="0" i="0" sz="16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8" name="Google Shape;368;p40"/>
          <p:cNvSpPr txBox="1"/>
          <p:nvPr/>
        </p:nvSpPr>
        <p:spPr>
          <a:xfrm>
            <a:off x="3805450" y="5453738"/>
            <a:ext cx="59247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Passat has better petrol consumption than the Mini.</a:t>
            </a:r>
            <a:endParaRPr b="0" i="0" sz="16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9" name="Google Shape;369;p40"/>
          <p:cNvSpPr txBox="1"/>
          <p:nvPr/>
        </p:nvSpPr>
        <p:spPr>
          <a:xfrm>
            <a:off x="3805450" y="5820750"/>
            <a:ext cx="47880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The Passat is more expensive than the Mazda.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0" name="Google Shape;370;p40"/>
          <p:cNvSpPr txBox="1"/>
          <p:nvPr/>
        </p:nvSpPr>
        <p:spPr>
          <a:xfrm>
            <a:off x="9377225" y="4949475"/>
            <a:ext cx="465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8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0"/>
          <p:cNvSpPr txBox="1"/>
          <p:nvPr/>
        </p:nvSpPr>
        <p:spPr>
          <a:xfrm>
            <a:off x="8745875" y="6044675"/>
            <a:ext cx="39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0" name="Google Shape;380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1" name="Google Shape;381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3" name="Google Shape;383;p41"/>
          <p:cNvPicPr preferRelativeResize="0"/>
          <p:nvPr/>
        </p:nvPicPr>
        <p:blipFill rotWithShape="1">
          <a:blip r:embed="rId3">
            <a:alphaModFix/>
          </a:blip>
          <a:srcRect b="39100" l="34230" r="28459" t="3681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41"/>
          <p:cNvSpPr txBox="1"/>
          <p:nvPr/>
        </p:nvSpPr>
        <p:spPr>
          <a:xfrm>
            <a:off x="3345025" y="3190500"/>
            <a:ext cx="20322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powerful</a:t>
            </a:r>
            <a:endParaRPr b="0" i="0" sz="19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5" name="Google Shape;385;p41"/>
          <p:cNvSpPr txBox="1"/>
          <p:nvPr/>
        </p:nvSpPr>
        <p:spPr>
          <a:xfrm>
            <a:off x="5834725" y="40303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easier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3259500" y="4687075"/>
            <a:ext cx="1137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cheaper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p41"/>
          <p:cNvSpPr txBox="1"/>
          <p:nvPr/>
        </p:nvSpPr>
        <p:spPr>
          <a:xfrm>
            <a:off x="5044825" y="4687075"/>
            <a:ext cx="789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3147550" y="5164075"/>
            <a:ext cx="1783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spacious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5044825" y="5258363"/>
            <a:ext cx="7899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6" name="Google Shape;396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1" name="Google Shape;401;p42"/>
          <p:cNvPicPr preferRelativeResize="0"/>
          <p:nvPr/>
        </p:nvPicPr>
        <p:blipFill rotWithShape="1">
          <a:blip r:embed="rId3">
            <a:alphaModFix/>
          </a:blip>
          <a:srcRect b="38080" l="34232" r="29833" t="3212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02" name="Google Shape;402;p42"/>
          <p:cNvSpPr txBox="1"/>
          <p:nvPr/>
        </p:nvSpPr>
        <p:spPr>
          <a:xfrm>
            <a:off x="4212775" y="36063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best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42"/>
          <p:cNvSpPr txBox="1"/>
          <p:nvPr/>
        </p:nvSpPr>
        <p:spPr>
          <a:xfrm>
            <a:off x="3313300" y="460312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worst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4" name="Google Shape;404;p42"/>
          <p:cNvSpPr txBox="1"/>
          <p:nvPr/>
        </p:nvSpPr>
        <p:spPr>
          <a:xfrm>
            <a:off x="3249850" y="5582900"/>
            <a:ext cx="1531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highest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05" name="Google Shape;405;p42"/>
          <p:cNvCxnSpPr/>
          <p:nvPr/>
        </p:nvCxnSpPr>
        <p:spPr>
          <a:xfrm flipH="1" rot="10800000">
            <a:off x="5881075" y="2426800"/>
            <a:ext cx="979800" cy="14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06" name="Google Shape;406;p42"/>
          <p:cNvCxnSpPr/>
          <p:nvPr/>
        </p:nvCxnSpPr>
        <p:spPr>
          <a:xfrm flipH="1" rot="10800000">
            <a:off x="7280775" y="3518725"/>
            <a:ext cx="783600" cy="123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07" name="Google Shape;407;p42"/>
          <p:cNvCxnSpPr/>
          <p:nvPr/>
        </p:nvCxnSpPr>
        <p:spPr>
          <a:xfrm flipH="1" rot="10800000">
            <a:off x="3439250" y="4603125"/>
            <a:ext cx="702300" cy="14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08" name="Google Shape;408;p42"/>
          <p:cNvCxnSpPr>
            <a:stCxn id="404" idx="0"/>
          </p:cNvCxnSpPr>
          <p:nvPr/>
        </p:nvCxnSpPr>
        <p:spPr>
          <a:xfrm>
            <a:off x="4015600" y="5582900"/>
            <a:ext cx="765900" cy="171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7" name="Google Shape;41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0" name="Google Shape;420;p43"/>
          <p:cNvPicPr preferRelativeResize="0"/>
          <p:nvPr/>
        </p:nvPicPr>
        <p:blipFill rotWithShape="1">
          <a:blip r:embed="rId3">
            <a:alphaModFix/>
          </a:blip>
          <a:srcRect b="36043" l="38979" r="24212" t="19058"/>
          <a:stretch/>
        </p:blipFill>
        <p:spPr>
          <a:xfrm>
            <a:off x="617275" y="1307225"/>
            <a:ext cx="10736227" cy="50935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7" name="Google Shape;427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9" name="Google Shape;429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0" name="Google Shape;430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1" name="Google Shape;431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2" name="Google Shape;432;p44"/>
          <p:cNvPicPr preferRelativeResize="0"/>
          <p:nvPr/>
        </p:nvPicPr>
        <p:blipFill rotWithShape="1">
          <a:blip r:embed="rId3">
            <a:alphaModFix/>
          </a:blip>
          <a:srcRect b="36042" l="38979" r="24212" t="20751"/>
          <a:stretch/>
        </p:blipFill>
        <p:spPr>
          <a:xfrm>
            <a:off x="617275" y="1174775"/>
            <a:ext cx="10414301" cy="364542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433" name="Google Shape;433;p44"/>
          <p:cNvSpPr txBox="1"/>
          <p:nvPr/>
        </p:nvSpPr>
        <p:spPr>
          <a:xfrm>
            <a:off x="889000" y="5653575"/>
            <a:ext cx="34665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Passat (space for the family)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34" name="Google Shape;434;p44"/>
          <p:cNvPicPr preferRelativeResize="0"/>
          <p:nvPr/>
        </p:nvPicPr>
        <p:blipFill rotWithShape="1">
          <a:blip r:embed="rId4">
            <a:alphaModFix/>
          </a:blip>
          <a:srcRect b="67530" l="26194" r="65317" t="25450"/>
          <a:stretch/>
        </p:blipFill>
        <p:spPr>
          <a:xfrm>
            <a:off x="1458375" y="4730125"/>
            <a:ext cx="1805477" cy="8416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435" name="Google Shape;435;p44"/>
          <p:cNvPicPr preferRelativeResize="0"/>
          <p:nvPr/>
        </p:nvPicPr>
        <p:blipFill rotWithShape="1">
          <a:blip r:embed="rId5">
            <a:alphaModFix/>
          </a:blip>
          <a:srcRect b="40209" l="25851" r="65079" t="50286"/>
          <a:stretch/>
        </p:blipFill>
        <p:spPr>
          <a:xfrm>
            <a:off x="8036450" y="4730125"/>
            <a:ext cx="1945450" cy="841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44"/>
          <p:cNvPicPr preferRelativeResize="0"/>
          <p:nvPr/>
        </p:nvPicPr>
        <p:blipFill rotWithShape="1">
          <a:blip r:embed="rId5">
            <a:alphaModFix/>
          </a:blip>
          <a:srcRect b="40209" l="25966" r="65079" t="36203"/>
          <a:stretch/>
        </p:blipFill>
        <p:spPr>
          <a:xfrm>
            <a:off x="4691425" y="4610250"/>
            <a:ext cx="1805477" cy="1105674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44"/>
          <p:cNvSpPr txBox="1"/>
          <p:nvPr/>
        </p:nvSpPr>
        <p:spPr>
          <a:xfrm>
            <a:off x="4404200" y="5653575"/>
            <a:ext cx="30000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Mazda (fun) or Mini (easier parking)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8" name="Google Shape;438;p44"/>
          <p:cNvSpPr txBox="1"/>
          <p:nvPr/>
        </p:nvSpPr>
        <p:spPr>
          <a:xfrm>
            <a:off x="8036450" y="5561975"/>
            <a:ext cx="3111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Mini (smaller and cheaper than the Mazda)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45"/>
          <p:cNvSpPr txBox="1"/>
          <p:nvPr/>
        </p:nvSpPr>
        <p:spPr>
          <a:xfrm>
            <a:off x="2346900" y="1272150"/>
            <a:ext cx="6745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26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Listening: Good and bad advertising</a:t>
            </a:r>
            <a:endParaRPr b="1" i="0" sz="26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7" name="Google Shape;44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8" name="Google Shape;44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9" name="Google Shape;449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0" name="Google Shape;450;p45"/>
          <p:cNvPicPr preferRelativeResize="0"/>
          <p:nvPr/>
        </p:nvPicPr>
        <p:blipFill rotWithShape="1">
          <a:blip r:embed="rId3">
            <a:alphaModFix/>
          </a:blip>
          <a:srcRect b="39515" l="41923" r="26735" t="49266"/>
          <a:stretch/>
        </p:blipFill>
        <p:spPr>
          <a:xfrm>
            <a:off x="617275" y="2748800"/>
            <a:ext cx="10812600" cy="3651974"/>
          </a:xfrm>
          <a:prstGeom prst="rect">
            <a:avLst/>
          </a:prstGeom>
          <a:noFill/>
          <a:ln>
            <a:noFill/>
          </a:ln>
        </p:spPr>
      </p:pic>
      <p:sp>
        <p:nvSpPr>
          <p:cNvPr id="451" name="Google Shape;451;p45"/>
          <p:cNvSpPr txBox="1"/>
          <p:nvPr/>
        </p:nvSpPr>
        <p:spPr>
          <a:xfrm>
            <a:off x="1153150" y="2101500"/>
            <a:ext cx="53391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Listen and answer these questions</a:t>
            </a:r>
            <a:endParaRPr b="1" i="0" sz="2800" u="none" cap="none" strike="noStrik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45"/>
          <p:cNvSpPr txBox="1"/>
          <p:nvPr/>
        </p:nvSpPr>
        <p:spPr>
          <a:xfrm>
            <a:off x="1402400" y="3623350"/>
            <a:ext cx="22395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Potato crisps </a:t>
            </a:r>
            <a:endParaRPr b="0" i="0" sz="2100" u="none" cap="none" strike="noStrike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3" name="Google Shape;453;p45"/>
          <p:cNvSpPr txBox="1"/>
          <p:nvPr/>
        </p:nvSpPr>
        <p:spPr>
          <a:xfrm>
            <a:off x="1328075" y="4390700"/>
            <a:ext cx="57147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man choosing whether he loves potato crisps more than his partner</a:t>
            </a:r>
            <a:endParaRPr b="0" i="0" sz="21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4" name="Google Shape;454;p45"/>
          <p:cNvSpPr txBox="1"/>
          <p:nvPr/>
        </p:nvSpPr>
        <p:spPr>
          <a:xfrm>
            <a:off x="1328075" y="5395750"/>
            <a:ext cx="58842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b="0" i="0" lang="en-US" sz="21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unrealistic and it goes on for a long time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45" title="2_12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7" name="Google Shape;467;p46"/>
          <p:cNvPicPr preferRelativeResize="0"/>
          <p:nvPr/>
        </p:nvPicPr>
        <p:blipFill rotWithShape="1">
          <a:blip r:embed="rId3">
            <a:alphaModFix/>
          </a:blip>
          <a:srcRect b="38489" l="41712" r="26733" t="45387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pic>
        <p:nvPicPr>
          <p:cNvPr id="468" name="Google Shape;468;p46" title="2_13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Google Shape;469;p46"/>
          <p:cNvSpPr txBox="1"/>
          <p:nvPr/>
        </p:nvSpPr>
        <p:spPr>
          <a:xfrm>
            <a:off x="3383300" y="3354675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effective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46"/>
          <p:cNvSpPr txBox="1"/>
          <p:nvPr/>
        </p:nvSpPr>
        <p:spPr>
          <a:xfrm>
            <a:off x="6576550" y="3182700"/>
            <a:ext cx="1515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memorable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46"/>
          <p:cNvSpPr txBox="1"/>
          <p:nvPr/>
        </p:nvSpPr>
        <p:spPr>
          <a:xfrm>
            <a:off x="889000" y="4044350"/>
            <a:ext cx="132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message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6"/>
          <p:cNvSpPr txBox="1"/>
          <p:nvPr/>
        </p:nvSpPr>
        <p:spPr>
          <a:xfrm>
            <a:off x="3495650" y="3945300"/>
            <a:ext cx="1179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product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6"/>
          <p:cNvSpPr txBox="1"/>
          <p:nvPr/>
        </p:nvSpPr>
        <p:spPr>
          <a:xfrm>
            <a:off x="2346900" y="47010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advert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6"/>
          <p:cNvSpPr txBox="1"/>
          <p:nvPr/>
        </p:nvSpPr>
        <p:spPr>
          <a:xfrm>
            <a:off x="917050" y="5341025"/>
            <a:ext cx="1263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modern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1" name="Google Shape;481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3" name="Google Shape;483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6" name="Google Shape;486;p47" title="08a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4600" y="1231800"/>
            <a:ext cx="10755275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5" name="Google Shape;495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6" name="Google Shape;496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7" name="Google Shape;497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8" name="Google Shape;498;p48" title="08bCB.flv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7" name="Google Shape;507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8" name="Google Shape;508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9" name="Google Shape;509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10" name="Google Shape;510;p49"/>
          <p:cNvPicPr preferRelativeResize="0"/>
          <p:nvPr/>
        </p:nvPicPr>
        <p:blipFill rotWithShape="1">
          <a:blip r:embed="rId3">
            <a:alphaModFix/>
          </a:blip>
          <a:srcRect b="57472" l="27229" r="29834" t="26403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7" name="Google Shape;517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9" name="Google Shape;519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0" name="Google Shape;520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1" name="Google Shape;521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22" name="Google Shape;522;p50"/>
          <p:cNvPicPr preferRelativeResize="0"/>
          <p:nvPr/>
        </p:nvPicPr>
        <p:blipFill rotWithShape="1">
          <a:blip r:embed="rId3">
            <a:alphaModFix/>
          </a:blip>
          <a:srcRect b="34801" l="31246" r="29837" t="40284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6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9" name="Google Shape;529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1" name="Google Shape;531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2" name="Google Shape;532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3" name="Google Shape;533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34" name="Google Shape;534;p51"/>
          <p:cNvPicPr preferRelativeResize="0"/>
          <p:nvPr/>
        </p:nvPicPr>
        <p:blipFill rotWithShape="1">
          <a:blip r:embed="rId3">
            <a:alphaModFix/>
          </a:blip>
          <a:srcRect b="26043" l="37332" r="31638" t="25181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p51"/>
          <p:cNvSpPr txBox="1"/>
          <p:nvPr/>
        </p:nvSpPr>
        <p:spPr>
          <a:xfrm>
            <a:off x="8719475" y="5021950"/>
            <a:ext cx="61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TV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6" name="Google Shape;536;p51"/>
          <p:cNvSpPr txBox="1"/>
          <p:nvPr/>
        </p:nvSpPr>
        <p:spPr>
          <a:xfrm>
            <a:off x="6842425" y="5285975"/>
            <a:ext cx="1572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 / a lot</a:t>
            </a:r>
            <a:endParaRPr b="0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7" name="Google Shape;537;p51"/>
          <p:cNvSpPr txBox="1"/>
          <p:nvPr/>
        </p:nvSpPr>
        <p:spPr>
          <a:xfrm>
            <a:off x="7542225" y="5582825"/>
            <a:ext cx="1683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little / a bit</a:t>
            </a:r>
            <a:endParaRPr b="0" i="0" sz="1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51"/>
          <p:cNvSpPr txBox="1"/>
          <p:nvPr/>
        </p:nvSpPr>
        <p:spPr>
          <a:xfrm>
            <a:off x="6249600" y="5934600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internet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2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5" name="Google Shape;545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9" name="Google Shape;549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0" name="Google Shape;550;p52"/>
          <p:cNvPicPr preferRelativeResize="0"/>
          <p:nvPr/>
        </p:nvPicPr>
        <p:blipFill rotWithShape="1">
          <a:blip r:embed="rId3">
            <a:alphaModFix/>
          </a:blip>
          <a:srcRect b="32978" l="37100" r="28804" t="46204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  <p:sp>
        <p:nvSpPr>
          <p:cNvPr id="551" name="Google Shape;551;p52"/>
          <p:cNvSpPr txBox="1"/>
          <p:nvPr/>
        </p:nvSpPr>
        <p:spPr>
          <a:xfrm>
            <a:off x="3862875" y="4436700"/>
            <a:ext cx="7112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2010, Toptek spent about 32 per cent of its budget on print advertising. ln 2011, the amount was a little / a bit lower.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2"/>
          <p:cNvSpPr txBox="1"/>
          <p:nvPr/>
        </p:nvSpPr>
        <p:spPr>
          <a:xfrm>
            <a:off x="3946125" y="5175600"/>
            <a:ext cx="69462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2010, Toptek spent about five per cent of its budget on radio advertising. The amount was a little / a bit lower in 2011.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9" name="Google Shape;55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1" name="Google Shape;56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2" name="Google Shape;56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3" name="Google Shape;563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4" name="Google Shape;564;p53"/>
          <p:cNvPicPr preferRelativeResize="0"/>
          <p:nvPr/>
        </p:nvPicPr>
        <p:blipFill rotWithShape="1">
          <a:blip r:embed="rId3">
            <a:alphaModFix/>
          </a:blip>
          <a:srcRect b="9714" l="27456" r="30644" t="66408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3" name="Google Shape;573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4" name="Google Shape;574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5" name="Google Shape;575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4"/>
          <p:cNvSpPr txBox="1"/>
          <p:nvPr/>
        </p:nvSpPr>
        <p:spPr>
          <a:xfrm>
            <a:off x="942300" y="2253350"/>
            <a:ext cx="89835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2- The Classic pool table is a little / a bit longer than the Trainer poot table.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p54"/>
          <p:cNvSpPr txBox="1"/>
          <p:nvPr/>
        </p:nvSpPr>
        <p:spPr>
          <a:xfrm>
            <a:off x="942300" y="2923600"/>
            <a:ext cx="8689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3- The Trainer pool table is a little / a bit lower than the Classic pool table.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p54"/>
          <p:cNvSpPr txBox="1"/>
          <p:nvPr/>
        </p:nvSpPr>
        <p:spPr>
          <a:xfrm>
            <a:off x="958150" y="3593850"/>
            <a:ext cx="86898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4- The Trainer pool table is much / a lot lighter than the Classic pool table.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p54"/>
          <p:cNvSpPr txBox="1"/>
          <p:nvPr/>
        </p:nvSpPr>
        <p:spPr>
          <a:xfrm>
            <a:off x="958150" y="4264100"/>
            <a:ext cx="9681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b="0" i="0" lang="en-US" sz="19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5- The Classic pool table is a lot / much more expensive than the Trainer pool table. </a:t>
            </a:r>
            <a:endParaRPr b="0" i="0" sz="15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p5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8" name="Google Shape;588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9" name="Google Shape;589;p5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p5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1" name="Google Shape;591;p55"/>
          <p:cNvPicPr preferRelativeResize="0"/>
          <p:nvPr/>
        </p:nvPicPr>
        <p:blipFill rotWithShape="1">
          <a:blip r:embed="rId3">
            <a:alphaModFix/>
          </a:blip>
          <a:srcRect b="36042" l="26884" r="27197" t="32325"/>
          <a:stretch/>
        </p:blipFill>
        <p:spPr>
          <a:xfrm>
            <a:off x="674600" y="1231800"/>
            <a:ext cx="10692874" cy="5226001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592" name="Google Shape;592;p55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93" name="Google Shape;593;p55"/>
          <p:cNvCxnSpPr/>
          <p:nvPr/>
        </p:nvCxnSpPr>
        <p:spPr>
          <a:xfrm flipH="1" rot="10800000">
            <a:off x="5979050" y="3350725"/>
            <a:ext cx="16935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4" name="Google Shape;594;p55"/>
          <p:cNvCxnSpPr/>
          <p:nvPr/>
        </p:nvCxnSpPr>
        <p:spPr>
          <a:xfrm flipH="1" rot="10800000">
            <a:off x="6077025" y="4246450"/>
            <a:ext cx="1777500" cy="279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5" name="Google Shape;595;p55"/>
          <p:cNvCxnSpPr/>
          <p:nvPr/>
        </p:nvCxnSpPr>
        <p:spPr>
          <a:xfrm flipH="1" rot="10800000">
            <a:off x="9002175" y="5170000"/>
            <a:ext cx="16095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96" name="Google Shape;596;p55"/>
          <p:cNvCxnSpPr/>
          <p:nvPr/>
        </p:nvCxnSpPr>
        <p:spPr>
          <a:xfrm flipH="1" rot="10800000">
            <a:off x="4019625" y="6065825"/>
            <a:ext cx="1259700" cy="420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" name="Google Shape;601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5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5" name="Google Shape;605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6" name="Google Shape;606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7" name="Google Shape;607;p5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8" name="Google Shape;608;p56"/>
          <p:cNvPicPr preferRelativeResize="0"/>
          <p:nvPr/>
        </p:nvPicPr>
        <p:blipFill rotWithShape="1">
          <a:blip r:embed="rId3">
            <a:alphaModFix/>
          </a:blip>
          <a:srcRect b="14814" l="37218" r="31345" t="62530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  <p:sp>
        <p:nvSpPr>
          <p:cNvPr id="609" name="Google Shape;609;p56"/>
          <p:cNvSpPr txBox="1"/>
          <p:nvPr/>
        </p:nvSpPr>
        <p:spPr>
          <a:xfrm>
            <a:off x="4114800" y="292515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target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0" name="Google Shape;610;p56"/>
          <p:cNvSpPr txBox="1"/>
          <p:nvPr/>
        </p:nvSpPr>
        <p:spPr>
          <a:xfrm>
            <a:off x="3581400" y="35985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right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1" name="Google Shape;611;p56"/>
          <p:cNvSpPr txBox="1"/>
          <p:nvPr/>
        </p:nvSpPr>
        <p:spPr>
          <a:xfrm>
            <a:off x="3481875" y="42096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2" name="Google Shape;612;p56"/>
          <p:cNvSpPr txBox="1"/>
          <p:nvPr/>
        </p:nvSpPr>
        <p:spPr>
          <a:xfrm>
            <a:off x="2990475" y="48115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6"/>
          <p:cNvSpPr txBox="1"/>
          <p:nvPr/>
        </p:nvSpPr>
        <p:spPr>
          <a:xfrm>
            <a:off x="3329475" y="541345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4" name="Google Shape;614;p56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p5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4" name="Google Shape;624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5" name="Google Shape;625;p5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26" name="Google Shape;626;p57"/>
          <p:cNvPicPr preferRelativeResize="0"/>
          <p:nvPr/>
        </p:nvPicPr>
        <p:blipFill rotWithShape="1">
          <a:blip r:embed="rId3">
            <a:alphaModFix/>
          </a:blip>
          <a:srcRect b="14814" l="37218" r="31345" t="62530"/>
          <a:stretch/>
        </p:blipFill>
        <p:spPr>
          <a:xfrm>
            <a:off x="617275" y="1153275"/>
            <a:ext cx="10812600" cy="2445225"/>
          </a:xfrm>
          <a:prstGeom prst="rect">
            <a:avLst/>
          </a:prstGeom>
          <a:noFill/>
          <a:ln>
            <a:noFill/>
          </a:ln>
        </p:spPr>
      </p:pic>
      <p:sp>
        <p:nvSpPr>
          <p:cNvPr id="627" name="Google Shape;627;p57"/>
          <p:cNvSpPr txBox="1"/>
          <p:nvPr/>
        </p:nvSpPr>
        <p:spPr>
          <a:xfrm>
            <a:off x="4207725" y="17899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target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8" name="Google Shape;628;p57"/>
          <p:cNvSpPr txBox="1"/>
          <p:nvPr/>
        </p:nvSpPr>
        <p:spPr>
          <a:xfrm>
            <a:off x="3637400" y="2099001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right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9" name="Google Shape;629;p57"/>
          <p:cNvSpPr txBox="1"/>
          <p:nvPr/>
        </p:nvSpPr>
        <p:spPr>
          <a:xfrm>
            <a:off x="3481875" y="239487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feel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p57"/>
          <p:cNvSpPr txBox="1"/>
          <p:nvPr/>
        </p:nvSpPr>
        <p:spPr>
          <a:xfrm>
            <a:off x="3032475" y="2699150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3329475" y="2999800"/>
            <a:ext cx="1153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starting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2" name="Google Shape;632;p57" title="2_15.mp3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p57"/>
          <p:cNvPicPr preferRelativeResize="0"/>
          <p:nvPr/>
        </p:nvPicPr>
        <p:blipFill rotWithShape="1">
          <a:blip r:embed="rId6">
            <a:alphaModFix/>
          </a:blip>
          <a:srcRect b="27267" l="37216" r="32016" t="52527"/>
          <a:stretch/>
        </p:blipFill>
        <p:spPr>
          <a:xfrm>
            <a:off x="617275" y="3598500"/>
            <a:ext cx="10812600" cy="2859300"/>
          </a:xfrm>
          <a:prstGeom prst="rect">
            <a:avLst/>
          </a:prstGeom>
          <a:noFill/>
          <a:ln>
            <a:noFill/>
          </a:ln>
        </p:spPr>
      </p:pic>
      <p:sp>
        <p:nvSpPr>
          <p:cNvPr id="634" name="Google Shape;634;p57"/>
          <p:cNvSpPr txBox="1"/>
          <p:nvPr/>
        </p:nvSpPr>
        <p:spPr>
          <a:xfrm>
            <a:off x="3481875" y="4302425"/>
            <a:ext cx="848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3, 5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4913875" y="5119400"/>
            <a:ext cx="45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57"/>
          <p:cNvSpPr txBox="1"/>
          <p:nvPr/>
        </p:nvSpPr>
        <p:spPr>
          <a:xfrm>
            <a:off x="4603700" y="5467725"/>
            <a:ext cx="756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2, 5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4710350" y="5908175"/>
            <a:ext cx="543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58"/>
          <p:cNvSpPr txBox="1"/>
          <p:nvPr/>
        </p:nvSpPr>
        <p:spPr>
          <a:xfrm>
            <a:off x="2346900" y="662400"/>
            <a:ext cx="44508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i="0" lang="en-US" sz="31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Case Study</a:t>
            </a:r>
            <a:endParaRPr b="1" i="0" sz="3100" u="none" cap="none" strike="noStrik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4" name="Google Shape;644;p5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6" name="Google Shape;64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8" name="Google Shape;648;p5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49" name="Google Shape;649;p58"/>
          <p:cNvPicPr preferRelativeResize="0"/>
          <p:nvPr/>
        </p:nvPicPr>
        <p:blipFill rotWithShape="1">
          <a:blip r:embed="rId3">
            <a:alphaModFix/>
          </a:blip>
          <a:srcRect b="4404" l="27229" r="34542" t="43960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3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5" name="Google Shape;65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6" name="Google Shape;656;p5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7" name="Google Shape;65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8" name="Google Shape;65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9" name="Google Shape;659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60" name="Google Shape;660;p5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1" name="Google Shape;661;p59"/>
          <p:cNvPicPr preferRelativeResize="0"/>
          <p:nvPr/>
        </p:nvPicPr>
        <p:blipFill rotWithShape="1">
          <a:blip r:embed="rId3">
            <a:alphaModFix/>
          </a:blip>
          <a:srcRect b="33764" l="28373" r="33011" t="43349"/>
          <a:stretch/>
        </p:blipFill>
        <p:spPr>
          <a:xfrm>
            <a:off x="617275" y="1271050"/>
            <a:ext cx="10812600" cy="51297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5" name="Shape 6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6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6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8" name="Google Shape;668;p6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6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0" name="Google Shape;670;p6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1" name="Google Shape;671;p6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2" name="Google Shape;672;p6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3" name="Google Shape;673;p60"/>
          <p:cNvPicPr preferRelativeResize="0"/>
          <p:nvPr/>
        </p:nvPicPr>
        <p:blipFill rotWithShape="1">
          <a:blip r:embed="rId3">
            <a:alphaModFix/>
          </a:blip>
          <a:srcRect b="17673" l="28034" r="29833" t="5028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8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9" name="Google Shape;679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0" name="Google Shape;680;p6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sp>
        <p:nvSpPr>
          <p:cNvPr id="681" name="Google Shape;681;p61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2" name="Google Shape;682;p61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3" name="Google Shape;683;p61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5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