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520" r:id="rId7"/>
    <p:sldId id="306" r:id="rId8"/>
    <p:sldId id="481" r:id="rId9"/>
    <p:sldId id="523" r:id="rId10"/>
    <p:sldId id="524" r:id="rId11"/>
    <p:sldId id="525" r:id="rId12"/>
    <p:sldId id="526" r:id="rId13"/>
    <p:sldId id="527" r:id="rId14"/>
    <p:sldId id="528" r:id="rId15"/>
    <p:sldId id="529" r:id="rId16"/>
    <p:sldId id="530" r:id="rId17"/>
    <p:sldId id="531" r:id="rId18"/>
    <p:sldId id="533" r:id="rId19"/>
    <p:sldId id="534" r:id="rId20"/>
    <p:sldId id="535" r:id="rId21"/>
    <p:sldId id="536" r:id="rId22"/>
    <p:sldId id="537" r:id="rId23"/>
    <p:sldId id="538" r:id="rId24"/>
    <p:sldId id="542" r:id="rId25"/>
    <p:sldId id="541" r:id="rId26"/>
    <p:sldId id="543" r:id="rId27"/>
    <p:sldId id="539" r:id="rId28"/>
    <p:sldId id="544" r:id="rId29"/>
    <p:sldId id="545" r:id="rId30"/>
    <p:sldId id="546" r:id="rId31"/>
    <p:sldId id="547" r:id="rId32"/>
    <p:sldId id="548" r:id="rId33"/>
    <p:sldId id="549" r:id="rId34"/>
    <p:sldId id="550" r:id="rId35"/>
    <p:sldId id="551" r:id="rId36"/>
    <p:sldId id="552" r:id="rId37"/>
    <p:sldId id="553" r:id="rId38"/>
    <p:sldId id="554" r:id="rId39"/>
    <p:sldId id="555" r:id="rId40"/>
    <p:sldId id="556" r:id="rId41"/>
    <p:sldId id="557" r:id="rId42"/>
    <p:sldId id="558" r:id="rId43"/>
    <p:sldId id="562" r:id="rId44"/>
    <p:sldId id="563" r:id="rId45"/>
    <p:sldId id="564" r:id="rId46"/>
    <p:sldId id="519"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0"/>
            <p14:sldId id="306"/>
            <p14:sldId id="481"/>
            <p14:sldId id="523"/>
            <p14:sldId id="524"/>
            <p14:sldId id="525"/>
            <p14:sldId id="526"/>
            <p14:sldId id="527"/>
            <p14:sldId id="528"/>
            <p14:sldId id="529"/>
            <p14:sldId id="530"/>
            <p14:sldId id="531"/>
            <p14:sldId id="533"/>
            <p14:sldId id="534"/>
            <p14:sldId id="535"/>
            <p14:sldId id="536"/>
            <p14:sldId id="537"/>
            <p14:sldId id="538"/>
            <p14:sldId id="542"/>
            <p14:sldId id="541"/>
            <p14:sldId id="543"/>
            <p14:sldId id="539"/>
            <p14:sldId id="544"/>
            <p14:sldId id="545"/>
            <p14:sldId id="546"/>
            <p14:sldId id="547"/>
            <p14:sldId id="548"/>
            <p14:sldId id="549"/>
            <p14:sldId id="550"/>
            <p14:sldId id="551"/>
            <p14:sldId id="552"/>
            <p14:sldId id="553"/>
            <p14:sldId id="554"/>
            <p14:sldId id="555"/>
            <p14:sldId id="556"/>
            <p14:sldId id="557"/>
            <p14:sldId id="558"/>
            <p14:sldId id="562"/>
            <p14:sldId id="563"/>
            <p14:sldId id="564"/>
            <p14:sldId id="5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669BBC"/>
    <a:srgbClr val="FAC748"/>
    <a:srgbClr val="8E5A6D"/>
    <a:srgbClr val="203E5F"/>
    <a:srgbClr val="996633"/>
    <a:srgbClr val="00AEEF"/>
    <a:srgbClr val="FFD200"/>
    <a:srgbClr val="F58221"/>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843DEE0-3507-4728-82CF-83E2BF53CEE4}" v="99" dt="2025-10-18T01:36:40.4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894" autoAdjust="0"/>
  </p:normalViewPr>
  <p:slideViewPr>
    <p:cSldViewPr snapToGrid="0">
      <p:cViewPr varScale="1">
        <p:scale>
          <a:sx n="54" d="100"/>
          <a:sy n="54" d="100"/>
        </p:scale>
        <p:origin x="1124" y="44"/>
      </p:cViewPr>
      <p:guideLst/>
    </p:cSldViewPr>
  </p:slideViewPr>
  <p:notesTextViewPr>
    <p:cViewPr>
      <p:scale>
        <a:sx n="200" d="100"/>
        <a:sy n="2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3592F7A2-CCFA-46E1-8EF4-7210C45CF723}"/>
    <pc:docChg chg="undo redo custSel delSld modSld modSection">
      <pc:chgData name="Kareem Ahmed" userId="668b7c42-9793-4d96-80a6-ccc644a66bcf" providerId="ADAL" clId="{3592F7A2-CCFA-46E1-8EF4-7210C45CF723}" dt="2025-03-03T10:30:11.022" v="525"/>
      <pc:docMkLst>
        <pc:docMk/>
      </pc:docMkLst>
      <pc:sldChg chg="addSp delSp modSp mod modTransition delAnim modAnim">
        <pc:chgData name="Kareem Ahmed" userId="668b7c42-9793-4d96-80a6-ccc644a66bcf" providerId="ADAL" clId="{3592F7A2-CCFA-46E1-8EF4-7210C45CF723}" dt="2025-03-03T10:30:11.022" v="525"/>
        <pc:sldMkLst>
          <pc:docMk/>
          <pc:sldMk cId="0" sldId="303"/>
        </pc:sldMkLst>
      </pc:sldChg>
      <pc:sldChg chg="addSp delSp modSp mod modTransition modAnim">
        <pc:chgData name="Kareem Ahmed" userId="668b7c42-9793-4d96-80a6-ccc644a66bcf" providerId="ADAL" clId="{3592F7A2-CCFA-46E1-8EF4-7210C45CF723}" dt="2025-03-03T10:30:11.022" v="525"/>
        <pc:sldMkLst>
          <pc:docMk/>
          <pc:sldMk cId="0" sldId="306"/>
        </pc:sldMkLst>
      </pc:sldChg>
      <pc:sldChg chg="addSp delSp modSp modTransition modAnim">
        <pc:chgData name="Kareem Ahmed" userId="668b7c42-9793-4d96-80a6-ccc644a66bcf" providerId="ADAL" clId="{3592F7A2-CCFA-46E1-8EF4-7210C45CF723}" dt="2025-03-03T10:30:11.022" v="525"/>
        <pc:sldMkLst>
          <pc:docMk/>
          <pc:sldMk cId="0" sldId="349"/>
        </pc:sldMkLst>
      </pc:sldChg>
      <pc:sldChg chg="addSp delSp modSp modTransition modAnim">
        <pc:chgData name="Kareem Ahmed" userId="668b7c42-9793-4d96-80a6-ccc644a66bcf" providerId="ADAL" clId="{3592F7A2-CCFA-46E1-8EF4-7210C45CF723}" dt="2025-03-03T10:30:11.022" v="525"/>
        <pc:sldMkLst>
          <pc:docMk/>
          <pc:sldMk cId="0" sldId="480"/>
        </pc:sldMkLst>
      </pc:sldChg>
      <pc:sldChg chg="addSp delSp modSp mod modTransition modAnim">
        <pc:chgData name="Kareem Ahmed" userId="668b7c42-9793-4d96-80a6-ccc644a66bcf" providerId="ADAL" clId="{3592F7A2-CCFA-46E1-8EF4-7210C45CF723}" dt="2025-03-03T10:30:11.022" v="525"/>
        <pc:sldMkLst>
          <pc:docMk/>
          <pc:sldMk cId="3373065567" sldId="481"/>
        </pc:sldMkLst>
      </pc:sldChg>
      <pc:sldChg chg="addSp delSp modSp modTransition modAnim">
        <pc:chgData name="Kareem Ahmed" userId="668b7c42-9793-4d96-80a6-ccc644a66bcf" providerId="ADAL" clId="{3592F7A2-CCFA-46E1-8EF4-7210C45CF723}" dt="2025-03-03T10:30:11.022" v="525"/>
        <pc:sldMkLst>
          <pc:docMk/>
          <pc:sldMk cId="1621918960" sldId="482"/>
        </pc:sldMkLst>
      </pc:sldChg>
      <pc:sldChg chg="addSp delSp modSp mod modTransition modAnim">
        <pc:chgData name="Kareem Ahmed" userId="668b7c42-9793-4d96-80a6-ccc644a66bcf" providerId="ADAL" clId="{3592F7A2-CCFA-46E1-8EF4-7210C45CF723}" dt="2025-03-03T10:30:11.022" v="525"/>
        <pc:sldMkLst>
          <pc:docMk/>
          <pc:sldMk cId="681969876" sldId="519"/>
        </pc:sldMkLst>
      </pc:sldChg>
      <pc:sldChg chg="addSp delSp modSp mod modTransition delAnim modAnim">
        <pc:chgData name="Kareem Ahmed" userId="668b7c42-9793-4d96-80a6-ccc644a66bcf" providerId="ADAL" clId="{3592F7A2-CCFA-46E1-8EF4-7210C45CF723}" dt="2025-03-03T10:30:11.022" v="525"/>
        <pc:sldMkLst>
          <pc:docMk/>
          <pc:sldMk cId="649050000" sldId="520"/>
        </pc:sldMkLst>
      </pc:sldChg>
      <pc:sldChg chg="del">
        <pc:chgData name="Kareem Ahmed" userId="668b7c42-9793-4d96-80a6-ccc644a66bcf" providerId="ADAL" clId="{3592F7A2-CCFA-46E1-8EF4-7210C45CF723}" dt="2025-03-02T23:21:32.944" v="15" actId="47"/>
        <pc:sldMkLst>
          <pc:docMk/>
          <pc:sldMk cId="4094116552" sldId="596"/>
        </pc:sldMkLst>
      </pc:sldChg>
      <pc:sldChg chg="addSp modSp mod modTransition modAnim">
        <pc:chgData name="Kareem Ahmed" userId="668b7c42-9793-4d96-80a6-ccc644a66bcf" providerId="ADAL" clId="{3592F7A2-CCFA-46E1-8EF4-7210C45CF723}" dt="2025-03-03T10:30:11.022" v="525"/>
        <pc:sldMkLst>
          <pc:docMk/>
          <pc:sldMk cId="1229822033" sldId="597"/>
        </pc:sldMkLst>
      </pc:sldChg>
      <pc:sldChg chg="addSp delSp modSp modTransition modAnim">
        <pc:chgData name="Kareem Ahmed" userId="668b7c42-9793-4d96-80a6-ccc644a66bcf" providerId="ADAL" clId="{3592F7A2-CCFA-46E1-8EF4-7210C45CF723}" dt="2025-03-03T10:30:11.022" v="525"/>
        <pc:sldMkLst>
          <pc:docMk/>
          <pc:sldMk cId="3781229062" sldId="598"/>
        </pc:sldMkLst>
      </pc:sldChg>
      <pc:sldChg chg="addSp delSp modSp modTransition modAnim">
        <pc:chgData name="Kareem Ahmed" userId="668b7c42-9793-4d96-80a6-ccc644a66bcf" providerId="ADAL" clId="{3592F7A2-CCFA-46E1-8EF4-7210C45CF723}" dt="2025-03-03T10:30:11.022" v="525"/>
        <pc:sldMkLst>
          <pc:docMk/>
          <pc:sldMk cId="325635753" sldId="599"/>
        </pc:sldMkLst>
      </pc:sldChg>
      <pc:sldChg chg="addSp modSp modTransition modAnim">
        <pc:chgData name="Kareem Ahmed" userId="668b7c42-9793-4d96-80a6-ccc644a66bcf" providerId="ADAL" clId="{3592F7A2-CCFA-46E1-8EF4-7210C45CF723}" dt="2025-03-03T10:30:11.022" v="525"/>
        <pc:sldMkLst>
          <pc:docMk/>
          <pc:sldMk cId="2725188777" sldId="600"/>
        </pc:sldMkLst>
      </pc:sldChg>
      <pc:sldChg chg="addSp modSp modTransition modAnim">
        <pc:chgData name="Kareem Ahmed" userId="668b7c42-9793-4d96-80a6-ccc644a66bcf" providerId="ADAL" clId="{3592F7A2-CCFA-46E1-8EF4-7210C45CF723}" dt="2025-03-03T10:30:11.022" v="525"/>
        <pc:sldMkLst>
          <pc:docMk/>
          <pc:sldMk cId="2931949427" sldId="601"/>
        </pc:sldMkLst>
      </pc:sldChg>
      <pc:sldChg chg="addSp delSp modSp mod modTransition modAnim">
        <pc:chgData name="Kareem Ahmed" userId="668b7c42-9793-4d96-80a6-ccc644a66bcf" providerId="ADAL" clId="{3592F7A2-CCFA-46E1-8EF4-7210C45CF723}" dt="2025-03-03T10:30:11.022" v="525"/>
        <pc:sldMkLst>
          <pc:docMk/>
          <pc:sldMk cId="617590497" sldId="602"/>
        </pc:sldMkLst>
      </pc:sldChg>
      <pc:sldChg chg="addSp modSp modTransition modAnim">
        <pc:chgData name="Kareem Ahmed" userId="668b7c42-9793-4d96-80a6-ccc644a66bcf" providerId="ADAL" clId="{3592F7A2-CCFA-46E1-8EF4-7210C45CF723}" dt="2025-03-03T10:30:11.022" v="525"/>
        <pc:sldMkLst>
          <pc:docMk/>
          <pc:sldMk cId="3477892367" sldId="603"/>
        </pc:sldMkLst>
      </pc:sldChg>
      <pc:sldChg chg="addSp modSp modTransition modAnim">
        <pc:chgData name="Kareem Ahmed" userId="668b7c42-9793-4d96-80a6-ccc644a66bcf" providerId="ADAL" clId="{3592F7A2-CCFA-46E1-8EF4-7210C45CF723}" dt="2025-03-03T10:30:11.022" v="525"/>
        <pc:sldMkLst>
          <pc:docMk/>
          <pc:sldMk cId="731003957" sldId="604"/>
        </pc:sldMkLst>
      </pc:sldChg>
      <pc:sldChg chg="addSp modSp modTransition modAnim">
        <pc:chgData name="Kareem Ahmed" userId="668b7c42-9793-4d96-80a6-ccc644a66bcf" providerId="ADAL" clId="{3592F7A2-CCFA-46E1-8EF4-7210C45CF723}" dt="2025-03-03T10:30:11.022" v="525"/>
        <pc:sldMkLst>
          <pc:docMk/>
          <pc:sldMk cId="4045124758" sldId="605"/>
        </pc:sldMkLst>
      </pc:sldChg>
      <pc:sldChg chg="addSp modSp modTransition modAnim">
        <pc:chgData name="Kareem Ahmed" userId="668b7c42-9793-4d96-80a6-ccc644a66bcf" providerId="ADAL" clId="{3592F7A2-CCFA-46E1-8EF4-7210C45CF723}" dt="2025-03-03T10:30:11.022" v="525"/>
        <pc:sldMkLst>
          <pc:docMk/>
          <pc:sldMk cId="2266643549" sldId="606"/>
        </pc:sldMkLst>
      </pc:sldChg>
      <pc:sldChg chg="addSp delSp modSp mod modTransition modAnim">
        <pc:chgData name="Kareem Ahmed" userId="668b7c42-9793-4d96-80a6-ccc644a66bcf" providerId="ADAL" clId="{3592F7A2-CCFA-46E1-8EF4-7210C45CF723}" dt="2025-03-03T10:30:11.022" v="525"/>
        <pc:sldMkLst>
          <pc:docMk/>
          <pc:sldMk cId="3295778590" sldId="607"/>
        </pc:sldMkLst>
      </pc:sldChg>
      <pc:sldChg chg="addSp modSp modTransition modAnim">
        <pc:chgData name="Kareem Ahmed" userId="668b7c42-9793-4d96-80a6-ccc644a66bcf" providerId="ADAL" clId="{3592F7A2-CCFA-46E1-8EF4-7210C45CF723}" dt="2025-03-03T10:30:11.022" v="525"/>
        <pc:sldMkLst>
          <pc:docMk/>
          <pc:sldMk cId="3691635399" sldId="608"/>
        </pc:sldMkLst>
      </pc:sldChg>
      <pc:sldChg chg="addSp modSp modTransition modAnim">
        <pc:chgData name="Kareem Ahmed" userId="668b7c42-9793-4d96-80a6-ccc644a66bcf" providerId="ADAL" clId="{3592F7A2-CCFA-46E1-8EF4-7210C45CF723}" dt="2025-03-03T10:30:11.022" v="525"/>
        <pc:sldMkLst>
          <pc:docMk/>
          <pc:sldMk cId="2639809930" sldId="609"/>
        </pc:sldMkLst>
      </pc:sldChg>
      <pc:sldChg chg="addSp delSp modSp mod modTransition modAnim">
        <pc:chgData name="Kareem Ahmed" userId="668b7c42-9793-4d96-80a6-ccc644a66bcf" providerId="ADAL" clId="{3592F7A2-CCFA-46E1-8EF4-7210C45CF723}" dt="2025-03-03T10:30:11.022" v="525"/>
        <pc:sldMkLst>
          <pc:docMk/>
          <pc:sldMk cId="700742261" sldId="610"/>
        </pc:sldMkLst>
      </pc:sldChg>
      <pc:sldChg chg="addSp modSp modTransition modAnim">
        <pc:chgData name="Kareem Ahmed" userId="668b7c42-9793-4d96-80a6-ccc644a66bcf" providerId="ADAL" clId="{3592F7A2-CCFA-46E1-8EF4-7210C45CF723}" dt="2025-03-03T10:30:11.022" v="525"/>
        <pc:sldMkLst>
          <pc:docMk/>
          <pc:sldMk cId="2726254631" sldId="611"/>
        </pc:sldMkLst>
      </pc:sldChg>
      <pc:sldChg chg="addSp modSp mod modTransition modAnim">
        <pc:chgData name="Kareem Ahmed" userId="668b7c42-9793-4d96-80a6-ccc644a66bcf" providerId="ADAL" clId="{3592F7A2-CCFA-46E1-8EF4-7210C45CF723}" dt="2025-03-03T10:30:11.022" v="525"/>
        <pc:sldMkLst>
          <pc:docMk/>
          <pc:sldMk cId="2068730969" sldId="612"/>
        </pc:sldMkLst>
      </pc:sldChg>
      <pc:sldChg chg="addSp modSp modTransition modAnim">
        <pc:chgData name="Kareem Ahmed" userId="668b7c42-9793-4d96-80a6-ccc644a66bcf" providerId="ADAL" clId="{3592F7A2-CCFA-46E1-8EF4-7210C45CF723}" dt="2025-03-03T10:30:11.022" v="525"/>
        <pc:sldMkLst>
          <pc:docMk/>
          <pc:sldMk cId="2101166806" sldId="613"/>
        </pc:sldMkLst>
      </pc:sldChg>
      <pc:sldChg chg="addSp delSp modSp mod modTransition modAnim">
        <pc:chgData name="Kareem Ahmed" userId="668b7c42-9793-4d96-80a6-ccc644a66bcf" providerId="ADAL" clId="{3592F7A2-CCFA-46E1-8EF4-7210C45CF723}" dt="2025-03-03T10:30:11.022" v="525"/>
        <pc:sldMkLst>
          <pc:docMk/>
          <pc:sldMk cId="2600899558" sldId="614"/>
        </pc:sldMkLst>
      </pc:sldChg>
      <pc:sldChg chg="addSp modSp modTransition modAnim">
        <pc:chgData name="Kareem Ahmed" userId="668b7c42-9793-4d96-80a6-ccc644a66bcf" providerId="ADAL" clId="{3592F7A2-CCFA-46E1-8EF4-7210C45CF723}" dt="2025-03-03T10:30:11.022" v="525"/>
        <pc:sldMkLst>
          <pc:docMk/>
          <pc:sldMk cId="731662684" sldId="615"/>
        </pc:sldMkLst>
      </pc:sldChg>
      <pc:sldChg chg="addSp modSp modTransition modAnim">
        <pc:chgData name="Kareem Ahmed" userId="668b7c42-9793-4d96-80a6-ccc644a66bcf" providerId="ADAL" clId="{3592F7A2-CCFA-46E1-8EF4-7210C45CF723}" dt="2025-03-03T10:30:11.022" v="525"/>
        <pc:sldMkLst>
          <pc:docMk/>
          <pc:sldMk cId="221964833" sldId="616"/>
        </pc:sldMkLst>
      </pc:sldChg>
      <pc:sldChg chg="addSp modSp modTransition modAnim">
        <pc:chgData name="Kareem Ahmed" userId="668b7c42-9793-4d96-80a6-ccc644a66bcf" providerId="ADAL" clId="{3592F7A2-CCFA-46E1-8EF4-7210C45CF723}" dt="2025-03-03T10:30:11.022" v="525"/>
        <pc:sldMkLst>
          <pc:docMk/>
          <pc:sldMk cId="784360420" sldId="617"/>
        </pc:sldMkLst>
      </pc:sldChg>
      <pc:sldChg chg="addSp delSp modSp mod modTransition modAnim">
        <pc:chgData name="Kareem Ahmed" userId="668b7c42-9793-4d96-80a6-ccc644a66bcf" providerId="ADAL" clId="{3592F7A2-CCFA-46E1-8EF4-7210C45CF723}" dt="2025-03-03T10:30:11.022" v="525"/>
        <pc:sldMkLst>
          <pc:docMk/>
          <pc:sldMk cId="1954261528" sldId="618"/>
        </pc:sldMkLst>
      </pc:sldChg>
      <pc:sldChg chg="addSp delSp modSp mod modTransition modAnim">
        <pc:chgData name="Kareem Ahmed" userId="668b7c42-9793-4d96-80a6-ccc644a66bcf" providerId="ADAL" clId="{3592F7A2-CCFA-46E1-8EF4-7210C45CF723}" dt="2025-03-03T10:30:11.022" v="525"/>
        <pc:sldMkLst>
          <pc:docMk/>
          <pc:sldMk cId="108509589" sldId="619"/>
        </pc:sldMkLst>
      </pc:sldChg>
      <pc:sldChg chg="addSp modSp modTransition modAnim">
        <pc:chgData name="Kareem Ahmed" userId="668b7c42-9793-4d96-80a6-ccc644a66bcf" providerId="ADAL" clId="{3592F7A2-CCFA-46E1-8EF4-7210C45CF723}" dt="2025-03-03T10:30:11.022" v="525"/>
        <pc:sldMkLst>
          <pc:docMk/>
          <pc:sldMk cId="2490673693" sldId="620"/>
        </pc:sldMkLst>
      </pc:sldChg>
      <pc:sldChg chg="addSp modSp modTransition modAnim">
        <pc:chgData name="Kareem Ahmed" userId="668b7c42-9793-4d96-80a6-ccc644a66bcf" providerId="ADAL" clId="{3592F7A2-CCFA-46E1-8EF4-7210C45CF723}" dt="2025-03-03T10:30:11.022" v="525"/>
        <pc:sldMkLst>
          <pc:docMk/>
          <pc:sldMk cId="1387328468" sldId="621"/>
        </pc:sldMkLst>
      </pc:sldChg>
      <pc:sldChg chg="addSp modSp modTransition modAnim">
        <pc:chgData name="Kareem Ahmed" userId="668b7c42-9793-4d96-80a6-ccc644a66bcf" providerId="ADAL" clId="{3592F7A2-CCFA-46E1-8EF4-7210C45CF723}" dt="2025-03-03T10:30:11.022" v="525"/>
        <pc:sldMkLst>
          <pc:docMk/>
          <pc:sldMk cId="3734894886" sldId="622"/>
        </pc:sldMkLst>
      </pc:sldChg>
      <pc:sldChg chg="addSp delSp modSp mod modTransition modAnim">
        <pc:chgData name="Kareem Ahmed" userId="668b7c42-9793-4d96-80a6-ccc644a66bcf" providerId="ADAL" clId="{3592F7A2-CCFA-46E1-8EF4-7210C45CF723}" dt="2025-03-03T10:30:11.022" v="525"/>
        <pc:sldMkLst>
          <pc:docMk/>
          <pc:sldMk cId="348853651" sldId="624"/>
        </pc:sldMkLst>
      </pc:sldChg>
      <pc:sldChg chg="addSp delSp modSp mod modTransition modAnim">
        <pc:chgData name="Kareem Ahmed" userId="668b7c42-9793-4d96-80a6-ccc644a66bcf" providerId="ADAL" clId="{3592F7A2-CCFA-46E1-8EF4-7210C45CF723}" dt="2025-03-03T10:30:11.022" v="525"/>
        <pc:sldMkLst>
          <pc:docMk/>
          <pc:sldMk cId="1496375242" sldId="625"/>
        </pc:sldMkLst>
      </pc:sldChg>
      <pc:sldChg chg="addSp delSp modSp mod modTransition modAnim">
        <pc:chgData name="Kareem Ahmed" userId="668b7c42-9793-4d96-80a6-ccc644a66bcf" providerId="ADAL" clId="{3592F7A2-CCFA-46E1-8EF4-7210C45CF723}" dt="2025-03-03T10:30:11.022" v="525"/>
        <pc:sldMkLst>
          <pc:docMk/>
          <pc:sldMk cId="2088271291" sldId="626"/>
        </pc:sldMkLst>
      </pc:sldChg>
      <pc:sldChg chg="addSp delSp modSp mod modTransition modAnim">
        <pc:chgData name="Kareem Ahmed" userId="668b7c42-9793-4d96-80a6-ccc644a66bcf" providerId="ADAL" clId="{3592F7A2-CCFA-46E1-8EF4-7210C45CF723}" dt="2025-03-03T10:30:11.022" v="525"/>
        <pc:sldMkLst>
          <pc:docMk/>
          <pc:sldMk cId="1755862227" sldId="627"/>
        </pc:sldMkLst>
      </pc:sldChg>
      <pc:sldChg chg="addSp delSp modSp mod modTransition modAnim">
        <pc:chgData name="Kareem Ahmed" userId="668b7c42-9793-4d96-80a6-ccc644a66bcf" providerId="ADAL" clId="{3592F7A2-CCFA-46E1-8EF4-7210C45CF723}" dt="2025-03-03T10:30:11.022" v="525"/>
        <pc:sldMkLst>
          <pc:docMk/>
          <pc:sldMk cId="3820177644" sldId="628"/>
        </pc:sldMkLst>
      </pc:sldChg>
      <pc:sldChg chg="addSp delSp modSp mod modTransition modAnim">
        <pc:chgData name="Kareem Ahmed" userId="668b7c42-9793-4d96-80a6-ccc644a66bcf" providerId="ADAL" clId="{3592F7A2-CCFA-46E1-8EF4-7210C45CF723}" dt="2025-03-03T10:30:11.022" v="525"/>
        <pc:sldMkLst>
          <pc:docMk/>
          <pc:sldMk cId="506690095" sldId="629"/>
        </pc:sldMkLst>
      </pc:sldChg>
      <pc:sldChg chg="addSp delSp modSp mod modTransition modAnim">
        <pc:chgData name="Kareem Ahmed" userId="668b7c42-9793-4d96-80a6-ccc644a66bcf" providerId="ADAL" clId="{3592F7A2-CCFA-46E1-8EF4-7210C45CF723}" dt="2025-03-03T10:30:11.022" v="525"/>
        <pc:sldMkLst>
          <pc:docMk/>
          <pc:sldMk cId="3656504418" sldId="630"/>
        </pc:sldMkLst>
      </pc:sldChg>
      <pc:sldChg chg="addSp delSp modSp mod modTransition modAnim">
        <pc:chgData name="Kareem Ahmed" userId="668b7c42-9793-4d96-80a6-ccc644a66bcf" providerId="ADAL" clId="{3592F7A2-CCFA-46E1-8EF4-7210C45CF723}" dt="2025-03-03T10:30:11.022" v="525"/>
        <pc:sldMkLst>
          <pc:docMk/>
          <pc:sldMk cId="2630552964" sldId="631"/>
        </pc:sldMkLst>
      </pc:sldChg>
      <pc:sldChg chg="addSp delSp modSp mod modTransition modAnim">
        <pc:chgData name="Kareem Ahmed" userId="668b7c42-9793-4d96-80a6-ccc644a66bcf" providerId="ADAL" clId="{3592F7A2-CCFA-46E1-8EF4-7210C45CF723}" dt="2025-03-03T10:30:11.022" v="525"/>
        <pc:sldMkLst>
          <pc:docMk/>
          <pc:sldMk cId="3184883198" sldId="632"/>
        </pc:sldMkLst>
      </pc:sldChg>
      <pc:sldChg chg="addSp delSp modSp mod modTransition modAnim">
        <pc:chgData name="Kareem Ahmed" userId="668b7c42-9793-4d96-80a6-ccc644a66bcf" providerId="ADAL" clId="{3592F7A2-CCFA-46E1-8EF4-7210C45CF723}" dt="2025-03-03T10:30:11.022" v="525"/>
        <pc:sldMkLst>
          <pc:docMk/>
          <pc:sldMk cId="3014305824" sldId="633"/>
        </pc:sldMkLst>
      </pc:sldChg>
      <pc:sldChg chg="addSp delSp modSp mod modTransition modAnim">
        <pc:chgData name="Kareem Ahmed" userId="668b7c42-9793-4d96-80a6-ccc644a66bcf" providerId="ADAL" clId="{3592F7A2-CCFA-46E1-8EF4-7210C45CF723}" dt="2025-03-03T10:30:11.022" v="525"/>
        <pc:sldMkLst>
          <pc:docMk/>
          <pc:sldMk cId="1253441963" sldId="634"/>
        </pc:sldMkLst>
      </pc:sldChg>
      <pc:sldChg chg="addSp delSp modSp mod modTransition delAnim modAnim">
        <pc:chgData name="Kareem Ahmed" userId="668b7c42-9793-4d96-80a6-ccc644a66bcf" providerId="ADAL" clId="{3592F7A2-CCFA-46E1-8EF4-7210C45CF723}" dt="2025-03-03T10:30:11.022" v="525"/>
        <pc:sldMkLst>
          <pc:docMk/>
          <pc:sldMk cId="1577303241" sldId="635"/>
        </pc:sldMkLst>
      </pc:sldChg>
      <pc:sldChg chg="addSp modSp modTransition modAnim">
        <pc:chgData name="Kareem Ahmed" userId="668b7c42-9793-4d96-80a6-ccc644a66bcf" providerId="ADAL" clId="{3592F7A2-CCFA-46E1-8EF4-7210C45CF723}" dt="2025-03-03T10:30:11.022" v="525"/>
        <pc:sldMkLst>
          <pc:docMk/>
          <pc:sldMk cId="921725800" sldId="636"/>
        </pc:sldMkLst>
      </pc:sldChg>
      <pc:sldChg chg="addSp delSp modSp mod modTransition modAnim">
        <pc:chgData name="Kareem Ahmed" userId="668b7c42-9793-4d96-80a6-ccc644a66bcf" providerId="ADAL" clId="{3592F7A2-CCFA-46E1-8EF4-7210C45CF723}" dt="2025-03-03T10:30:11.022" v="525"/>
        <pc:sldMkLst>
          <pc:docMk/>
          <pc:sldMk cId="2011692661" sldId="637"/>
        </pc:sldMkLst>
      </pc:sldChg>
      <pc:sldChg chg="addSp delSp modSp mod modTransition modAnim">
        <pc:chgData name="Kareem Ahmed" userId="668b7c42-9793-4d96-80a6-ccc644a66bcf" providerId="ADAL" clId="{3592F7A2-CCFA-46E1-8EF4-7210C45CF723}" dt="2025-03-03T10:30:11.022" v="525"/>
        <pc:sldMkLst>
          <pc:docMk/>
          <pc:sldMk cId="3208909893" sldId="638"/>
        </pc:sldMkLst>
      </pc:sldChg>
      <pc:sldChg chg="addSp delSp modSp mod modTransition modAnim">
        <pc:chgData name="Kareem Ahmed" userId="668b7c42-9793-4d96-80a6-ccc644a66bcf" providerId="ADAL" clId="{3592F7A2-CCFA-46E1-8EF4-7210C45CF723}" dt="2025-03-03T10:30:11.022" v="525"/>
        <pc:sldMkLst>
          <pc:docMk/>
          <pc:sldMk cId="2646219636" sldId="639"/>
        </pc:sldMkLst>
      </pc:sldChg>
      <pc:sldChg chg="addSp delSp modSp mod modTransition modAnim">
        <pc:chgData name="Kareem Ahmed" userId="668b7c42-9793-4d96-80a6-ccc644a66bcf" providerId="ADAL" clId="{3592F7A2-CCFA-46E1-8EF4-7210C45CF723}" dt="2025-03-03T10:30:11.022" v="525"/>
        <pc:sldMkLst>
          <pc:docMk/>
          <pc:sldMk cId="2054350287" sldId="640"/>
        </pc:sldMkLst>
      </pc:sldChg>
      <pc:sldChg chg="addSp delSp modSp mod modTransition modAnim">
        <pc:chgData name="Kareem Ahmed" userId="668b7c42-9793-4d96-80a6-ccc644a66bcf" providerId="ADAL" clId="{3592F7A2-CCFA-46E1-8EF4-7210C45CF723}" dt="2025-03-03T10:30:11.022" v="525"/>
        <pc:sldMkLst>
          <pc:docMk/>
          <pc:sldMk cId="342855657" sldId="641"/>
        </pc:sldMkLst>
      </pc:sldChg>
      <pc:sldChg chg="addSp modSp modTransition modAnim">
        <pc:chgData name="Kareem Ahmed" userId="668b7c42-9793-4d96-80a6-ccc644a66bcf" providerId="ADAL" clId="{3592F7A2-CCFA-46E1-8EF4-7210C45CF723}" dt="2025-03-03T10:30:11.022" v="525"/>
        <pc:sldMkLst>
          <pc:docMk/>
          <pc:sldMk cId="2585228013" sldId="642"/>
        </pc:sldMkLst>
      </pc:sldChg>
      <pc:sldChg chg="addSp modSp modTransition modAnim">
        <pc:chgData name="Kareem Ahmed" userId="668b7c42-9793-4d96-80a6-ccc644a66bcf" providerId="ADAL" clId="{3592F7A2-CCFA-46E1-8EF4-7210C45CF723}" dt="2025-03-03T10:30:11.022" v="525"/>
        <pc:sldMkLst>
          <pc:docMk/>
          <pc:sldMk cId="2219607702" sldId="643"/>
        </pc:sldMkLst>
      </pc:sldChg>
    </pc:docChg>
  </pc:docChgLst>
  <pc:docChgLst>
    <pc:chgData name="Kareem Ahmed" userId="668b7c42-9793-4d96-80a6-ccc644a66bcf" providerId="ADAL" clId="{BB13B25D-B914-4349-A1A8-82202ADEA0D6}"/>
    <pc:docChg chg="undo redo custSel addSld delSld modSld sldOrd modSection">
      <pc:chgData name="Kareem Ahmed" userId="668b7c42-9793-4d96-80a6-ccc644a66bcf" providerId="ADAL" clId="{BB13B25D-B914-4349-A1A8-82202ADEA0D6}" dt="2025-03-11T13:06:55.490" v="1589" actId="20577"/>
      <pc:docMkLst>
        <pc:docMk/>
      </pc:docMkLst>
      <pc:sldChg chg="addSp delSp modSp mod delAnim">
        <pc:chgData name="Kareem Ahmed" userId="668b7c42-9793-4d96-80a6-ccc644a66bcf" providerId="ADAL" clId="{BB13B25D-B914-4349-A1A8-82202ADEA0D6}" dt="2025-03-10T22:42:59.032" v="1543" actId="478"/>
        <pc:sldMkLst>
          <pc:docMk/>
          <pc:sldMk cId="0" sldId="303"/>
        </pc:sldMkLst>
      </pc:sldChg>
      <pc:sldChg chg="addSp delSp modSp mod modTransition delAnim modAnim">
        <pc:chgData name="Kareem Ahmed" userId="668b7c42-9793-4d96-80a6-ccc644a66bcf" providerId="ADAL" clId="{BB13B25D-B914-4349-A1A8-82202ADEA0D6}" dt="2025-03-11T13:06:51.232" v="1588" actId="20577"/>
        <pc:sldMkLst>
          <pc:docMk/>
          <pc:sldMk cId="0" sldId="306"/>
        </pc:sldMkLst>
      </pc:sldChg>
      <pc:sldChg chg="addSp delSp modSp mod delAnim">
        <pc:chgData name="Kareem Ahmed" userId="668b7c42-9793-4d96-80a6-ccc644a66bcf" providerId="ADAL" clId="{BB13B25D-B914-4349-A1A8-82202ADEA0D6}" dt="2025-03-10T22:44:19.799" v="1586" actId="478"/>
        <pc:sldMkLst>
          <pc:docMk/>
          <pc:sldMk cId="0" sldId="349"/>
        </pc:sldMkLst>
      </pc:sldChg>
      <pc:sldChg chg="addSp delSp modSp mod delAnim">
        <pc:chgData name="Kareem Ahmed" userId="668b7c42-9793-4d96-80a6-ccc644a66bcf" providerId="ADAL" clId="{BB13B25D-B914-4349-A1A8-82202ADEA0D6}" dt="2025-03-10T22:42:56.796" v="1542" actId="478"/>
        <pc:sldMkLst>
          <pc:docMk/>
          <pc:sldMk cId="0" sldId="480"/>
        </pc:sldMkLst>
      </pc:sldChg>
      <pc:sldChg chg="addSp delSp modSp mod modTransition delAnim modAnim">
        <pc:chgData name="Kareem Ahmed" userId="668b7c42-9793-4d96-80a6-ccc644a66bcf" providerId="ADAL" clId="{BB13B25D-B914-4349-A1A8-82202ADEA0D6}" dt="2025-03-11T13:06:55.490" v="1589" actId="20577"/>
        <pc:sldMkLst>
          <pc:docMk/>
          <pc:sldMk cId="3373065567" sldId="481"/>
        </pc:sldMkLst>
      </pc:sldChg>
      <pc:sldChg chg="addSp delSp modSp mod delAnim modAnim">
        <pc:chgData name="Kareem Ahmed" userId="668b7c42-9793-4d96-80a6-ccc644a66bcf" providerId="ADAL" clId="{BB13B25D-B914-4349-A1A8-82202ADEA0D6}" dt="2025-03-10T22:43:09.857" v="1547" actId="478"/>
        <pc:sldMkLst>
          <pc:docMk/>
          <pc:sldMk cId="1621918960" sldId="482"/>
        </pc:sldMkLst>
      </pc:sldChg>
      <pc:sldChg chg="addSp delSp modSp mod delAnim">
        <pc:chgData name="Kareem Ahmed" userId="668b7c42-9793-4d96-80a6-ccc644a66bcf" providerId="ADAL" clId="{BB13B25D-B914-4349-A1A8-82202ADEA0D6}" dt="2025-03-10T22:44:17.955" v="1585" actId="478"/>
        <pc:sldMkLst>
          <pc:docMk/>
          <pc:sldMk cId="681969876" sldId="519"/>
        </pc:sldMkLst>
      </pc:sldChg>
      <pc:sldChg chg="addSp delSp modSp mod modTransition delAnim modAnim">
        <pc:chgData name="Kareem Ahmed" userId="668b7c42-9793-4d96-80a6-ccc644a66bcf" providerId="ADAL" clId="{BB13B25D-B914-4349-A1A8-82202ADEA0D6}" dt="2025-03-11T13:06:46.966" v="1587" actId="20577"/>
        <pc:sldMkLst>
          <pc:docMk/>
          <pc:sldMk cId="649050000" sldId="520"/>
        </pc:sldMkLst>
      </pc:sldChg>
      <pc:sldChg chg="addSp delSp modSp add mod modTransition delAnim modAnim">
        <pc:chgData name="Kareem Ahmed" userId="668b7c42-9793-4d96-80a6-ccc644a66bcf" providerId="ADAL" clId="{BB13B25D-B914-4349-A1A8-82202ADEA0D6}" dt="2025-03-10T22:43:11.976" v="1548" actId="478"/>
        <pc:sldMkLst>
          <pc:docMk/>
          <pc:sldMk cId="1868816364" sldId="521"/>
        </pc:sldMkLst>
      </pc:sldChg>
      <pc:sldChg chg="addSp delSp modSp add mod modTransition delAnim modAnim">
        <pc:chgData name="Kareem Ahmed" userId="668b7c42-9793-4d96-80a6-ccc644a66bcf" providerId="ADAL" clId="{BB13B25D-B914-4349-A1A8-82202ADEA0D6}" dt="2025-03-10T22:43:14.019" v="1549" actId="478"/>
        <pc:sldMkLst>
          <pc:docMk/>
          <pc:sldMk cId="3547976496" sldId="522"/>
        </pc:sldMkLst>
      </pc:sldChg>
      <pc:sldChg chg="addSp delSp modSp add mod addAnim delAnim modAnim">
        <pc:chgData name="Kareem Ahmed" userId="668b7c42-9793-4d96-80a6-ccc644a66bcf" providerId="ADAL" clId="{BB13B25D-B914-4349-A1A8-82202ADEA0D6}" dt="2025-03-10T22:43:15.944" v="1550" actId="478"/>
        <pc:sldMkLst>
          <pc:docMk/>
          <pc:sldMk cId="1016454140" sldId="523"/>
        </pc:sldMkLst>
      </pc:sldChg>
      <pc:sldChg chg="modSp add del mod">
        <pc:chgData name="Kareem Ahmed" userId="668b7c42-9793-4d96-80a6-ccc644a66bcf" providerId="ADAL" clId="{BB13B25D-B914-4349-A1A8-82202ADEA0D6}" dt="2025-03-09T21:27:50.177" v="453" actId="47"/>
        <pc:sldMkLst>
          <pc:docMk/>
          <pc:sldMk cId="3933932765" sldId="524"/>
        </pc:sldMkLst>
      </pc:sldChg>
      <pc:sldChg chg="addSp delSp modSp add mod delAnim modAnim">
        <pc:chgData name="Kareem Ahmed" userId="668b7c42-9793-4d96-80a6-ccc644a66bcf" providerId="ADAL" clId="{BB13B25D-B914-4349-A1A8-82202ADEA0D6}" dt="2025-03-10T22:43:17.913" v="1551" actId="478"/>
        <pc:sldMkLst>
          <pc:docMk/>
          <pc:sldMk cId="1848690365" sldId="525"/>
        </pc:sldMkLst>
      </pc:sldChg>
      <pc:sldChg chg="addSp delSp modSp add mod delAnim modAnim">
        <pc:chgData name="Kareem Ahmed" userId="668b7c42-9793-4d96-80a6-ccc644a66bcf" providerId="ADAL" clId="{BB13B25D-B914-4349-A1A8-82202ADEA0D6}" dt="2025-03-10T22:43:19.823" v="1552" actId="478"/>
        <pc:sldMkLst>
          <pc:docMk/>
          <pc:sldMk cId="36043140" sldId="526"/>
        </pc:sldMkLst>
      </pc:sldChg>
      <pc:sldChg chg="addSp delSp modSp add mod delAnim modAnim">
        <pc:chgData name="Kareem Ahmed" userId="668b7c42-9793-4d96-80a6-ccc644a66bcf" providerId="ADAL" clId="{BB13B25D-B914-4349-A1A8-82202ADEA0D6}" dt="2025-03-10T22:43:23.064" v="1553" actId="478"/>
        <pc:sldMkLst>
          <pc:docMk/>
          <pc:sldMk cId="1343731334" sldId="527"/>
        </pc:sldMkLst>
      </pc:sldChg>
      <pc:sldChg chg="addSp delSp modSp add mod delAnim modAnim">
        <pc:chgData name="Kareem Ahmed" userId="668b7c42-9793-4d96-80a6-ccc644a66bcf" providerId="ADAL" clId="{BB13B25D-B914-4349-A1A8-82202ADEA0D6}" dt="2025-03-10T22:43:24.821" v="1554" actId="478"/>
        <pc:sldMkLst>
          <pc:docMk/>
          <pc:sldMk cId="2849611737" sldId="528"/>
        </pc:sldMkLst>
      </pc:sldChg>
      <pc:sldChg chg="addSp delSp modSp add mod delAnim modAnim">
        <pc:chgData name="Kareem Ahmed" userId="668b7c42-9793-4d96-80a6-ccc644a66bcf" providerId="ADAL" clId="{BB13B25D-B914-4349-A1A8-82202ADEA0D6}" dt="2025-03-10T22:43:26.494" v="1555" actId="478"/>
        <pc:sldMkLst>
          <pc:docMk/>
          <pc:sldMk cId="213752121" sldId="529"/>
        </pc:sldMkLst>
      </pc:sldChg>
      <pc:sldChg chg="addSp delSp modSp add mod delAnim modAnim">
        <pc:chgData name="Kareem Ahmed" userId="668b7c42-9793-4d96-80a6-ccc644a66bcf" providerId="ADAL" clId="{BB13B25D-B914-4349-A1A8-82202ADEA0D6}" dt="2025-03-10T22:43:28.165" v="1556" actId="478"/>
        <pc:sldMkLst>
          <pc:docMk/>
          <pc:sldMk cId="2582246999" sldId="530"/>
        </pc:sldMkLst>
      </pc:sldChg>
      <pc:sldChg chg="addSp delSp modSp add mod delAnim modAnim">
        <pc:chgData name="Kareem Ahmed" userId="668b7c42-9793-4d96-80a6-ccc644a66bcf" providerId="ADAL" clId="{BB13B25D-B914-4349-A1A8-82202ADEA0D6}" dt="2025-03-10T22:43:30.005" v="1557" actId="478"/>
        <pc:sldMkLst>
          <pc:docMk/>
          <pc:sldMk cId="3443894761" sldId="531"/>
        </pc:sldMkLst>
      </pc:sldChg>
      <pc:sldChg chg="addSp delSp modSp add mod delAnim modAnim">
        <pc:chgData name="Kareem Ahmed" userId="668b7c42-9793-4d96-80a6-ccc644a66bcf" providerId="ADAL" clId="{BB13B25D-B914-4349-A1A8-82202ADEA0D6}" dt="2025-03-10T22:43:31.764" v="1558" actId="478"/>
        <pc:sldMkLst>
          <pc:docMk/>
          <pc:sldMk cId="3315061497" sldId="532"/>
        </pc:sldMkLst>
      </pc:sldChg>
      <pc:sldChg chg="addSp delSp modSp add mod modTransition delAnim">
        <pc:chgData name="Kareem Ahmed" userId="668b7c42-9793-4d96-80a6-ccc644a66bcf" providerId="ADAL" clId="{BB13B25D-B914-4349-A1A8-82202ADEA0D6}" dt="2025-03-10T22:43:35.246" v="1560" actId="478"/>
        <pc:sldMkLst>
          <pc:docMk/>
          <pc:sldMk cId="4155938886" sldId="533"/>
        </pc:sldMkLst>
      </pc:sldChg>
      <pc:sldChg chg="addSp delSp modSp add mod ord delAnim">
        <pc:chgData name="Kareem Ahmed" userId="668b7c42-9793-4d96-80a6-ccc644a66bcf" providerId="ADAL" clId="{BB13B25D-B914-4349-A1A8-82202ADEA0D6}" dt="2025-03-10T22:43:33.527" v="1559" actId="478"/>
        <pc:sldMkLst>
          <pc:docMk/>
          <pc:sldMk cId="3274223257" sldId="534"/>
        </pc:sldMkLst>
      </pc:sldChg>
      <pc:sldChg chg="addSp delSp modSp add mod delAnim modAnim">
        <pc:chgData name="Kareem Ahmed" userId="668b7c42-9793-4d96-80a6-ccc644a66bcf" providerId="ADAL" clId="{BB13B25D-B914-4349-A1A8-82202ADEA0D6}" dt="2025-03-10T22:43:36.950" v="1561" actId="478"/>
        <pc:sldMkLst>
          <pc:docMk/>
          <pc:sldMk cId="2575425166" sldId="535"/>
        </pc:sldMkLst>
      </pc:sldChg>
      <pc:sldChg chg="addSp delSp modSp add mod delAnim modAnim">
        <pc:chgData name="Kareem Ahmed" userId="668b7c42-9793-4d96-80a6-ccc644a66bcf" providerId="ADAL" clId="{BB13B25D-B914-4349-A1A8-82202ADEA0D6}" dt="2025-03-10T22:43:38.977" v="1562" actId="478"/>
        <pc:sldMkLst>
          <pc:docMk/>
          <pc:sldMk cId="2746564892" sldId="536"/>
        </pc:sldMkLst>
      </pc:sldChg>
      <pc:sldChg chg="addSp delSp modSp add mod delAnim modAnim">
        <pc:chgData name="Kareem Ahmed" userId="668b7c42-9793-4d96-80a6-ccc644a66bcf" providerId="ADAL" clId="{BB13B25D-B914-4349-A1A8-82202ADEA0D6}" dt="2025-03-10T22:43:40.749" v="1563" actId="478"/>
        <pc:sldMkLst>
          <pc:docMk/>
          <pc:sldMk cId="4278621547" sldId="537"/>
        </pc:sldMkLst>
      </pc:sldChg>
      <pc:sldChg chg="addSp delSp modSp add mod delAnim modAnim">
        <pc:chgData name="Kareem Ahmed" userId="668b7c42-9793-4d96-80a6-ccc644a66bcf" providerId="ADAL" clId="{BB13B25D-B914-4349-A1A8-82202ADEA0D6}" dt="2025-03-10T22:43:42.540" v="1564" actId="478"/>
        <pc:sldMkLst>
          <pc:docMk/>
          <pc:sldMk cId="1463063792" sldId="538"/>
        </pc:sldMkLst>
      </pc:sldChg>
      <pc:sldChg chg="addSp delSp modSp add mod delAnim modAnim">
        <pc:chgData name="Kareem Ahmed" userId="668b7c42-9793-4d96-80a6-ccc644a66bcf" providerId="ADAL" clId="{BB13B25D-B914-4349-A1A8-82202ADEA0D6}" dt="2025-03-10T22:43:44.140" v="1565" actId="478"/>
        <pc:sldMkLst>
          <pc:docMk/>
          <pc:sldMk cId="1190210260" sldId="539"/>
        </pc:sldMkLst>
      </pc:sldChg>
      <pc:sldChg chg="addSp delSp modSp add mod delAnim modAnim">
        <pc:chgData name="Kareem Ahmed" userId="668b7c42-9793-4d96-80a6-ccc644a66bcf" providerId="ADAL" clId="{BB13B25D-B914-4349-A1A8-82202ADEA0D6}" dt="2025-03-10T22:43:45.842" v="1566" actId="478"/>
        <pc:sldMkLst>
          <pc:docMk/>
          <pc:sldMk cId="1421301234" sldId="540"/>
        </pc:sldMkLst>
      </pc:sldChg>
      <pc:sldChg chg="addSp delSp modSp add mod delAnim modAnim">
        <pc:chgData name="Kareem Ahmed" userId="668b7c42-9793-4d96-80a6-ccc644a66bcf" providerId="ADAL" clId="{BB13B25D-B914-4349-A1A8-82202ADEA0D6}" dt="2025-03-10T22:43:47.640" v="1567" actId="478"/>
        <pc:sldMkLst>
          <pc:docMk/>
          <pc:sldMk cId="2462674153" sldId="541"/>
        </pc:sldMkLst>
      </pc:sldChg>
      <pc:sldChg chg="addSp delSp modSp add mod delAnim modAnim">
        <pc:chgData name="Kareem Ahmed" userId="668b7c42-9793-4d96-80a6-ccc644a66bcf" providerId="ADAL" clId="{BB13B25D-B914-4349-A1A8-82202ADEA0D6}" dt="2025-03-10T22:43:49.240" v="1568" actId="478"/>
        <pc:sldMkLst>
          <pc:docMk/>
          <pc:sldMk cId="3431558691" sldId="542"/>
        </pc:sldMkLst>
      </pc:sldChg>
      <pc:sldChg chg="addSp delSp modSp add mod delAnim modAnim">
        <pc:chgData name="Kareem Ahmed" userId="668b7c42-9793-4d96-80a6-ccc644a66bcf" providerId="ADAL" clId="{BB13B25D-B914-4349-A1A8-82202ADEA0D6}" dt="2025-03-10T22:43:50.940" v="1569" actId="478"/>
        <pc:sldMkLst>
          <pc:docMk/>
          <pc:sldMk cId="3215548571" sldId="543"/>
        </pc:sldMkLst>
      </pc:sldChg>
      <pc:sldChg chg="addSp delSp modSp add mod delAnim modAnim">
        <pc:chgData name="Kareem Ahmed" userId="668b7c42-9793-4d96-80a6-ccc644a66bcf" providerId="ADAL" clId="{BB13B25D-B914-4349-A1A8-82202ADEA0D6}" dt="2025-03-10T22:43:52.546" v="1570" actId="478"/>
        <pc:sldMkLst>
          <pc:docMk/>
          <pc:sldMk cId="3244019524" sldId="544"/>
        </pc:sldMkLst>
      </pc:sldChg>
      <pc:sldChg chg="addSp delSp modSp add mod delAnim">
        <pc:chgData name="Kareem Ahmed" userId="668b7c42-9793-4d96-80a6-ccc644a66bcf" providerId="ADAL" clId="{BB13B25D-B914-4349-A1A8-82202ADEA0D6}" dt="2025-03-10T22:43:54.117" v="1571" actId="478"/>
        <pc:sldMkLst>
          <pc:docMk/>
          <pc:sldMk cId="264778323" sldId="545"/>
        </pc:sldMkLst>
      </pc:sldChg>
      <pc:sldChg chg="addSp delSp modSp add mod modTransition delAnim modAnim">
        <pc:chgData name="Kareem Ahmed" userId="668b7c42-9793-4d96-80a6-ccc644a66bcf" providerId="ADAL" clId="{BB13B25D-B914-4349-A1A8-82202ADEA0D6}" dt="2025-03-10T22:43:58.091" v="1573" actId="478"/>
        <pc:sldMkLst>
          <pc:docMk/>
          <pc:sldMk cId="3325726867" sldId="546"/>
        </pc:sldMkLst>
      </pc:sldChg>
      <pc:sldChg chg="addSp delSp modSp add mod delAnim modAnim">
        <pc:chgData name="Kareem Ahmed" userId="668b7c42-9793-4d96-80a6-ccc644a66bcf" providerId="ADAL" clId="{BB13B25D-B914-4349-A1A8-82202ADEA0D6}" dt="2025-03-10T22:44:00.070" v="1574" actId="478"/>
        <pc:sldMkLst>
          <pc:docMk/>
          <pc:sldMk cId="2030863312" sldId="547"/>
        </pc:sldMkLst>
      </pc:sldChg>
      <pc:sldChg chg="addSp delSp modSp add mod delAnim modAnim">
        <pc:chgData name="Kareem Ahmed" userId="668b7c42-9793-4d96-80a6-ccc644a66bcf" providerId="ADAL" clId="{BB13B25D-B914-4349-A1A8-82202ADEA0D6}" dt="2025-03-10T22:44:02.009" v="1575" actId="478"/>
        <pc:sldMkLst>
          <pc:docMk/>
          <pc:sldMk cId="919029111" sldId="548"/>
        </pc:sldMkLst>
      </pc:sldChg>
      <pc:sldChg chg="addSp delSp modSp add mod delAnim">
        <pc:chgData name="Kareem Ahmed" userId="668b7c42-9793-4d96-80a6-ccc644a66bcf" providerId="ADAL" clId="{BB13B25D-B914-4349-A1A8-82202ADEA0D6}" dt="2025-03-10T22:44:03.570" v="1576" actId="478"/>
        <pc:sldMkLst>
          <pc:docMk/>
          <pc:sldMk cId="3902575090" sldId="549"/>
        </pc:sldMkLst>
      </pc:sldChg>
      <pc:sldChg chg="addSp delSp modSp add mod delAnim modAnim">
        <pc:chgData name="Kareem Ahmed" userId="668b7c42-9793-4d96-80a6-ccc644a66bcf" providerId="ADAL" clId="{BB13B25D-B914-4349-A1A8-82202ADEA0D6}" dt="2025-03-10T22:44:05.036" v="1577" actId="478"/>
        <pc:sldMkLst>
          <pc:docMk/>
          <pc:sldMk cId="854590910" sldId="550"/>
        </pc:sldMkLst>
      </pc:sldChg>
      <pc:sldChg chg="addSp delSp modSp add mod delAnim modAnim">
        <pc:chgData name="Kareem Ahmed" userId="668b7c42-9793-4d96-80a6-ccc644a66bcf" providerId="ADAL" clId="{BB13B25D-B914-4349-A1A8-82202ADEA0D6}" dt="2025-03-10T22:44:08.874" v="1579" actId="478"/>
        <pc:sldMkLst>
          <pc:docMk/>
          <pc:sldMk cId="2310671213" sldId="551"/>
        </pc:sldMkLst>
      </pc:sldChg>
      <pc:sldChg chg="addSp delSp modSp add mod delAnim modAnim">
        <pc:chgData name="Kareem Ahmed" userId="668b7c42-9793-4d96-80a6-ccc644a66bcf" providerId="ADAL" clId="{BB13B25D-B914-4349-A1A8-82202ADEA0D6}" dt="2025-03-10T22:44:10.503" v="1580" actId="478"/>
        <pc:sldMkLst>
          <pc:docMk/>
          <pc:sldMk cId="200275630" sldId="552"/>
        </pc:sldMkLst>
      </pc:sldChg>
      <pc:sldChg chg="addSp delSp modSp add mod delAnim modAnim">
        <pc:chgData name="Kareem Ahmed" userId="668b7c42-9793-4d96-80a6-ccc644a66bcf" providerId="ADAL" clId="{BB13B25D-B914-4349-A1A8-82202ADEA0D6}" dt="2025-03-10T22:44:11.955" v="1581" actId="478"/>
        <pc:sldMkLst>
          <pc:docMk/>
          <pc:sldMk cId="828304038" sldId="553"/>
        </pc:sldMkLst>
      </pc:sldChg>
      <pc:sldChg chg="addSp delSp modSp add mod delAnim modAnim">
        <pc:chgData name="Kareem Ahmed" userId="668b7c42-9793-4d96-80a6-ccc644a66bcf" providerId="ADAL" clId="{BB13B25D-B914-4349-A1A8-82202ADEA0D6}" dt="2025-03-10T22:44:13.388" v="1582" actId="478"/>
        <pc:sldMkLst>
          <pc:docMk/>
          <pc:sldMk cId="2789099811" sldId="554"/>
        </pc:sldMkLst>
      </pc:sldChg>
      <pc:sldChg chg="addSp delSp modSp add mod delAnim modAnim">
        <pc:chgData name="Kareem Ahmed" userId="668b7c42-9793-4d96-80a6-ccc644a66bcf" providerId="ADAL" clId="{BB13B25D-B914-4349-A1A8-82202ADEA0D6}" dt="2025-03-10T22:44:14.870" v="1583" actId="478"/>
        <pc:sldMkLst>
          <pc:docMk/>
          <pc:sldMk cId="2076035214" sldId="555"/>
        </pc:sldMkLst>
      </pc:sldChg>
      <pc:sldChg chg="addSp delSp modSp add mod delAnim modAnim">
        <pc:chgData name="Kareem Ahmed" userId="668b7c42-9793-4d96-80a6-ccc644a66bcf" providerId="ADAL" clId="{BB13B25D-B914-4349-A1A8-82202ADEA0D6}" dt="2025-03-10T22:44:16.449" v="1584" actId="478"/>
        <pc:sldMkLst>
          <pc:docMk/>
          <pc:sldMk cId="3990456458" sldId="556"/>
        </pc:sldMkLst>
      </pc:sldChg>
      <pc:sldChg chg="addSp delSp modSp add mod delAnim modAnim">
        <pc:chgData name="Kareem Ahmed" userId="668b7c42-9793-4d96-80a6-ccc644a66bcf" providerId="ADAL" clId="{BB13B25D-B914-4349-A1A8-82202ADEA0D6}" dt="2025-03-10T22:44:06.465" v="1578" actId="478"/>
        <pc:sldMkLst>
          <pc:docMk/>
          <pc:sldMk cId="216359504" sldId="557"/>
        </pc:sldMkLst>
      </pc:sldChg>
      <pc:sldChg chg="del">
        <pc:chgData name="Kareem Ahmed" userId="668b7c42-9793-4d96-80a6-ccc644a66bcf" providerId="ADAL" clId="{BB13B25D-B914-4349-A1A8-82202ADEA0D6}" dt="2025-03-08T13:13:25.480" v="13" actId="47"/>
        <pc:sldMkLst>
          <pc:docMk/>
          <pc:sldMk cId="1229822033" sldId="597"/>
        </pc:sldMkLst>
      </pc:sldChg>
      <pc:sldChg chg="del">
        <pc:chgData name="Kareem Ahmed" userId="668b7c42-9793-4d96-80a6-ccc644a66bcf" providerId="ADAL" clId="{BB13B25D-B914-4349-A1A8-82202ADEA0D6}" dt="2025-03-08T13:13:25.480" v="13" actId="47"/>
        <pc:sldMkLst>
          <pc:docMk/>
          <pc:sldMk cId="3781229062" sldId="598"/>
        </pc:sldMkLst>
      </pc:sldChg>
      <pc:sldChg chg="del">
        <pc:chgData name="Kareem Ahmed" userId="668b7c42-9793-4d96-80a6-ccc644a66bcf" providerId="ADAL" clId="{BB13B25D-B914-4349-A1A8-82202ADEA0D6}" dt="2025-03-08T13:13:25.480" v="13" actId="47"/>
        <pc:sldMkLst>
          <pc:docMk/>
          <pc:sldMk cId="325635753" sldId="599"/>
        </pc:sldMkLst>
      </pc:sldChg>
      <pc:sldChg chg="del">
        <pc:chgData name="Kareem Ahmed" userId="668b7c42-9793-4d96-80a6-ccc644a66bcf" providerId="ADAL" clId="{BB13B25D-B914-4349-A1A8-82202ADEA0D6}" dt="2025-03-08T13:13:25.480" v="13" actId="47"/>
        <pc:sldMkLst>
          <pc:docMk/>
          <pc:sldMk cId="2725188777" sldId="600"/>
        </pc:sldMkLst>
      </pc:sldChg>
      <pc:sldChg chg="del">
        <pc:chgData name="Kareem Ahmed" userId="668b7c42-9793-4d96-80a6-ccc644a66bcf" providerId="ADAL" clId="{BB13B25D-B914-4349-A1A8-82202ADEA0D6}" dt="2025-03-08T13:13:25.480" v="13" actId="47"/>
        <pc:sldMkLst>
          <pc:docMk/>
          <pc:sldMk cId="2931949427" sldId="601"/>
        </pc:sldMkLst>
      </pc:sldChg>
      <pc:sldChg chg="del">
        <pc:chgData name="Kareem Ahmed" userId="668b7c42-9793-4d96-80a6-ccc644a66bcf" providerId="ADAL" clId="{BB13B25D-B914-4349-A1A8-82202ADEA0D6}" dt="2025-03-08T13:13:25.480" v="13" actId="47"/>
        <pc:sldMkLst>
          <pc:docMk/>
          <pc:sldMk cId="617590497" sldId="602"/>
        </pc:sldMkLst>
      </pc:sldChg>
      <pc:sldChg chg="del">
        <pc:chgData name="Kareem Ahmed" userId="668b7c42-9793-4d96-80a6-ccc644a66bcf" providerId="ADAL" clId="{BB13B25D-B914-4349-A1A8-82202ADEA0D6}" dt="2025-03-08T13:13:25.480" v="13" actId="47"/>
        <pc:sldMkLst>
          <pc:docMk/>
          <pc:sldMk cId="3477892367" sldId="603"/>
        </pc:sldMkLst>
      </pc:sldChg>
      <pc:sldChg chg="del">
        <pc:chgData name="Kareem Ahmed" userId="668b7c42-9793-4d96-80a6-ccc644a66bcf" providerId="ADAL" clId="{BB13B25D-B914-4349-A1A8-82202ADEA0D6}" dt="2025-03-08T13:13:25.480" v="13" actId="47"/>
        <pc:sldMkLst>
          <pc:docMk/>
          <pc:sldMk cId="731003957" sldId="604"/>
        </pc:sldMkLst>
      </pc:sldChg>
      <pc:sldChg chg="del">
        <pc:chgData name="Kareem Ahmed" userId="668b7c42-9793-4d96-80a6-ccc644a66bcf" providerId="ADAL" clId="{BB13B25D-B914-4349-A1A8-82202ADEA0D6}" dt="2025-03-08T13:13:25.480" v="13" actId="47"/>
        <pc:sldMkLst>
          <pc:docMk/>
          <pc:sldMk cId="4045124758" sldId="605"/>
        </pc:sldMkLst>
      </pc:sldChg>
      <pc:sldChg chg="del">
        <pc:chgData name="Kareem Ahmed" userId="668b7c42-9793-4d96-80a6-ccc644a66bcf" providerId="ADAL" clId="{BB13B25D-B914-4349-A1A8-82202ADEA0D6}" dt="2025-03-08T13:13:25.480" v="13" actId="47"/>
        <pc:sldMkLst>
          <pc:docMk/>
          <pc:sldMk cId="2266643549" sldId="606"/>
        </pc:sldMkLst>
      </pc:sldChg>
      <pc:sldChg chg="del">
        <pc:chgData name="Kareem Ahmed" userId="668b7c42-9793-4d96-80a6-ccc644a66bcf" providerId="ADAL" clId="{BB13B25D-B914-4349-A1A8-82202ADEA0D6}" dt="2025-03-08T13:13:25.480" v="13" actId="47"/>
        <pc:sldMkLst>
          <pc:docMk/>
          <pc:sldMk cId="3295778590" sldId="607"/>
        </pc:sldMkLst>
      </pc:sldChg>
      <pc:sldChg chg="del">
        <pc:chgData name="Kareem Ahmed" userId="668b7c42-9793-4d96-80a6-ccc644a66bcf" providerId="ADAL" clId="{BB13B25D-B914-4349-A1A8-82202ADEA0D6}" dt="2025-03-08T13:13:25.480" v="13" actId="47"/>
        <pc:sldMkLst>
          <pc:docMk/>
          <pc:sldMk cId="3691635399" sldId="608"/>
        </pc:sldMkLst>
      </pc:sldChg>
      <pc:sldChg chg="del">
        <pc:chgData name="Kareem Ahmed" userId="668b7c42-9793-4d96-80a6-ccc644a66bcf" providerId="ADAL" clId="{BB13B25D-B914-4349-A1A8-82202ADEA0D6}" dt="2025-03-08T13:13:25.480" v="13" actId="47"/>
        <pc:sldMkLst>
          <pc:docMk/>
          <pc:sldMk cId="2639809930" sldId="609"/>
        </pc:sldMkLst>
      </pc:sldChg>
      <pc:sldChg chg="del">
        <pc:chgData name="Kareem Ahmed" userId="668b7c42-9793-4d96-80a6-ccc644a66bcf" providerId="ADAL" clId="{BB13B25D-B914-4349-A1A8-82202ADEA0D6}" dt="2025-03-08T13:13:25.480" v="13" actId="47"/>
        <pc:sldMkLst>
          <pc:docMk/>
          <pc:sldMk cId="700742261" sldId="610"/>
        </pc:sldMkLst>
      </pc:sldChg>
      <pc:sldChg chg="del">
        <pc:chgData name="Kareem Ahmed" userId="668b7c42-9793-4d96-80a6-ccc644a66bcf" providerId="ADAL" clId="{BB13B25D-B914-4349-A1A8-82202ADEA0D6}" dt="2025-03-08T13:13:25.480" v="13" actId="47"/>
        <pc:sldMkLst>
          <pc:docMk/>
          <pc:sldMk cId="2726254631" sldId="611"/>
        </pc:sldMkLst>
      </pc:sldChg>
      <pc:sldChg chg="del">
        <pc:chgData name="Kareem Ahmed" userId="668b7c42-9793-4d96-80a6-ccc644a66bcf" providerId="ADAL" clId="{BB13B25D-B914-4349-A1A8-82202ADEA0D6}" dt="2025-03-08T13:13:25.480" v="13" actId="47"/>
        <pc:sldMkLst>
          <pc:docMk/>
          <pc:sldMk cId="2068730969" sldId="612"/>
        </pc:sldMkLst>
      </pc:sldChg>
      <pc:sldChg chg="del">
        <pc:chgData name="Kareem Ahmed" userId="668b7c42-9793-4d96-80a6-ccc644a66bcf" providerId="ADAL" clId="{BB13B25D-B914-4349-A1A8-82202ADEA0D6}" dt="2025-03-08T13:13:25.480" v="13" actId="47"/>
        <pc:sldMkLst>
          <pc:docMk/>
          <pc:sldMk cId="2101166806" sldId="613"/>
        </pc:sldMkLst>
      </pc:sldChg>
      <pc:sldChg chg="del">
        <pc:chgData name="Kareem Ahmed" userId="668b7c42-9793-4d96-80a6-ccc644a66bcf" providerId="ADAL" clId="{BB13B25D-B914-4349-A1A8-82202ADEA0D6}" dt="2025-03-08T13:13:25.480" v="13" actId="47"/>
        <pc:sldMkLst>
          <pc:docMk/>
          <pc:sldMk cId="2600899558" sldId="614"/>
        </pc:sldMkLst>
      </pc:sldChg>
      <pc:sldChg chg="del">
        <pc:chgData name="Kareem Ahmed" userId="668b7c42-9793-4d96-80a6-ccc644a66bcf" providerId="ADAL" clId="{BB13B25D-B914-4349-A1A8-82202ADEA0D6}" dt="2025-03-08T13:13:25.480" v="13" actId="47"/>
        <pc:sldMkLst>
          <pc:docMk/>
          <pc:sldMk cId="731662684" sldId="615"/>
        </pc:sldMkLst>
      </pc:sldChg>
      <pc:sldChg chg="del">
        <pc:chgData name="Kareem Ahmed" userId="668b7c42-9793-4d96-80a6-ccc644a66bcf" providerId="ADAL" clId="{BB13B25D-B914-4349-A1A8-82202ADEA0D6}" dt="2025-03-08T13:13:25.480" v="13" actId="47"/>
        <pc:sldMkLst>
          <pc:docMk/>
          <pc:sldMk cId="221964833" sldId="616"/>
        </pc:sldMkLst>
      </pc:sldChg>
      <pc:sldChg chg="del">
        <pc:chgData name="Kareem Ahmed" userId="668b7c42-9793-4d96-80a6-ccc644a66bcf" providerId="ADAL" clId="{BB13B25D-B914-4349-A1A8-82202ADEA0D6}" dt="2025-03-08T13:13:25.480" v="13" actId="47"/>
        <pc:sldMkLst>
          <pc:docMk/>
          <pc:sldMk cId="784360420" sldId="617"/>
        </pc:sldMkLst>
      </pc:sldChg>
      <pc:sldChg chg="del">
        <pc:chgData name="Kareem Ahmed" userId="668b7c42-9793-4d96-80a6-ccc644a66bcf" providerId="ADAL" clId="{BB13B25D-B914-4349-A1A8-82202ADEA0D6}" dt="2025-03-08T13:13:25.480" v="13" actId="47"/>
        <pc:sldMkLst>
          <pc:docMk/>
          <pc:sldMk cId="1954261528" sldId="618"/>
        </pc:sldMkLst>
      </pc:sldChg>
      <pc:sldChg chg="del">
        <pc:chgData name="Kareem Ahmed" userId="668b7c42-9793-4d96-80a6-ccc644a66bcf" providerId="ADAL" clId="{BB13B25D-B914-4349-A1A8-82202ADEA0D6}" dt="2025-03-08T13:13:25.480" v="13" actId="47"/>
        <pc:sldMkLst>
          <pc:docMk/>
          <pc:sldMk cId="108509589" sldId="619"/>
        </pc:sldMkLst>
      </pc:sldChg>
      <pc:sldChg chg="del">
        <pc:chgData name="Kareem Ahmed" userId="668b7c42-9793-4d96-80a6-ccc644a66bcf" providerId="ADAL" clId="{BB13B25D-B914-4349-A1A8-82202ADEA0D6}" dt="2025-03-08T13:13:25.480" v="13" actId="47"/>
        <pc:sldMkLst>
          <pc:docMk/>
          <pc:sldMk cId="2490673693" sldId="620"/>
        </pc:sldMkLst>
      </pc:sldChg>
      <pc:sldChg chg="del">
        <pc:chgData name="Kareem Ahmed" userId="668b7c42-9793-4d96-80a6-ccc644a66bcf" providerId="ADAL" clId="{BB13B25D-B914-4349-A1A8-82202ADEA0D6}" dt="2025-03-08T13:13:25.480" v="13" actId="47"/>
        <pc:sldMkLst>
          <pc:docMk/>
          <pc:sldMk cId="1387328468" sldId="621"/>
        </pc:sldMkLst>
      </pc:sldChg>
      <pc:sldChg chg="del">
        <pc:chgData name="Kareem Ahmed" userId="668b7c42-9793-4d96-80a6-ccc644a66bcf" providerId="ADAL" clId="{BB13B25D-B914-4349-A1A8-82202ADEA0D6}" dt="2025-03-08T13:13:25.480" v="13" actId="47"/>
        <pc:sldMkLst>
          <pc:docMk/>
          <pc:sldMk cId="3734894886" sldId="622"/>
        </pc:sldMkLst>
      </pc:sldChg>
      <pc:sldChg chg="del">
        <pc:chgData name="Kareem Ahmed" userId="668b7c42-9793-4d96-80a6-ccc644a66bcf" providerId="ADAL" clId="{BB13B25D-B914-4349-A1A8-82202ADEA0D6}" dt="2025-03-08T13:13:25.480" v="13" actId="47"/>
        <pc:sldMkLst>
          <pc:docMk/>
          <pc:sldMk cId="348853651" sldId="624"/>
        </pc:sldMkLst>
      </pc:sldChg>
      <pc:sldChg chg="del">
        <pc:chgData name="Kareem Ahmed" userId="668b7c42-9793-4d96-80a6-ccc644a66bcf" providerId="ADAL" clId="{BB13B25D-B914-4349-A1A8-82202ADEA0D6}" dt="2025-03-08T13:13:25.480" v="13" actId="47"/>
        <pc:sldMkLst>
          <pc:docMk/>
          <pc:sldMk cId="1496375242" sldId="625"/>
        </pc:sldMkLst>
      </pc:sldChg>
      <pc:sldChg chg="del">
        <pc:chgData name="Kareem Ahmed" userId="668b7c42-9793-4d96-80a6-ccc644a66bcf" providerId="ADAL" clId="{BB13B25D-B914-4349-A1A8-82202ADEA0D6}" dt="2025-03-08T13:13:25.480" v="13" actId="47"/>
        <pc:sldMkLst>
          <pc:docMk/>
          <pc:sldMk cId="2088271291" sldId="626"/>
        </pc:sldMkLst>
      </pc:sldChg>
      <pc:sldChg chg="del">
        <pc:chgData name="Kareem Ahmed" userId="668b7c42-9793-4d96-80a6-ccc644a66bcf" providerId="ADAL" clId="{BB13B25D-B914-4349-A1A8-82202ADEA0D6}" dt="2025-03-08T13:13:25.480" v="13" actId="47"/>
        <pc:sldMkLst>
          <pc:docMk/>
          <pc:sldMk cId="1755862227" sldId="627"/>
        </pc:sldMkLst>
      </pc:sldChg>
      <pc:sldChg chg="del">
        <pc:chgData name="Kareem Ahmed" userId="668b7c42-9793-4d96-80a6-ccc644a66bcf" providerId="ADAL" clId="{BB13B25D-B914-4349-A1A8-82202ADEA0D6}" dt="2025-03-08T13:13:25.480" v="13" actId="47"/>
        <pc:sldMkLst>
          <pc:docMk/>
          <pc:sldMk cId="3820177644" sldId="628"/>
        </pc:sldMkLst>
      </pc:sldChg>
      <pc:sldChg chg="del">
        <pc:chgData name="Kareem Ahmed" userId="668b7c42-9793-4d96-80a6-ccc644a66bcf" providerId="ADAL" clId="{BB13B25D-B914-4349-A1A8-82202ADEA0D6}" dt="2025-03-08T13:13:25.480" v="13" actId="47"/>
        <pc:sldMkLst>
          <pc:docMk/>
          <pc:sldMk cId="506690095" sldId="629"/>
        </pc:sldMkLst>
      </pc:sldChg>
      <pc:sldChg chg="del">
        <pc:chgData name="Kareem Ahmed" userId="668b7c42-9793-4d96-80a6-ccc644a66bcf" providerId="ADAL" clId="{BB13B25D-B914-4349-A1A8-82202ADEA0D6}" dt="2025-03-08T13:13:25.480" v="13" actId="47"/>
        <pc:sldMkLst>
          <pc:docMk/>
          <pc:sldMk cId="3656504418" sldId="630"/>
        </pc:sldMkLst>
      </pc:sldChg>
      <pc:sldChg chg="del">
        <pc:chgData name="Kareem Ahmed" userId="668b7c42-9793-4d96-80a6-ccc644a66bcf" providerId="ADAL" clId="{BB13B25D-B914-4349-A1A8-82202ADEA0D6}" dt="2025-03-08T13:13:25.480" v="13" actId="47"/>
        <pc:sldMkLst>
          <pc:docMk/>
          <pc:sldMk cId="2630552964" sldId="631"/>
        </pc:sldMkLst>
      </pc:sldChg>
      <pc:sldChg chg="del">
        <pc:chgData name="Kareem Ahmed" userId="668b7c42-9793-4d96-80a6-ccc644a66bcf" providerId="ADAL" clId="{BB13B25D-B914-4349-A1A8-82202ADEA0D6}" dt="2025-03-08T13:13:25.480" v="13" actId="47"/>
        <pc:sldMkLst>
          <pc:docMk/>
          <pc:sldMk cId="3184883198" sldId="632"/>
        </pc:sldMkLst>
      </pc:sldChg>
      <pc:sldChg chg="del">
        <pc:chgData name="Kareem Ahmed" userId="668b7c42-9793-4d96-80a6-ccc644a66bcf" providerId="ADAL" clId="{BB13B25D-B914-4349-A1A8-82202ADEA0D6}" dt="2025-03-08T13:13:25.480" v="13" actId="47"/>
        <pc:sldMkLst>
          <pc:docMk/>
          <pc:sldMk cId="3014305824" sldId="633"/>
        </pc:sldMkLst>
      </pc:sldChg>
      <pc:sldChg chg="del">
        <pc:chgData name="Kareem Ahmed" userId="668b7c42-9793-4d96-80a6-ccc644a66bcf" providerId="ADAL" clId="{BB13B25D-B914-4349-A1A8-82202ADEA0D6}" dt="2025-03-08T13:13:25.480" v="13" actId="47"/>
        <pc:sldMkLst>
          <pc:docMk/>
          <pc:sldMk cId="1253441963" sldId="634"/>
        </pc:sldMkLst>
      </pc:sldChg>
      <pc:sldChg chg="del">
        <pc:chgData name="Kareem Ahmed" userId="668b7c42-9793-4d96-80a6-ccc644a66bcf" providerId="ADAL" clId="{BB13B25D-B914-4349-A1A8-82202ADEA0D6}" dt="2025-03-08T13:13:25.480" v="13" actId="47"/>
        <pc:sldMkLst>
          <pc:docMk/>
          <pc:sldMk cId="1577303241" sldId="635"/>
        </pc:sldMkLst>
      </pc:sldChg>
      <pc:sldChg chg="del">
        <pc:chgData name="Kareem Ahmed" userId="668b7c42-9793-4d96-80a6-ccc644a66bcf" providerId="ADAL" clId="{BB13B25D-B914-4349-A1A8-82202ADEA0D6}" dt="2025-03-08T13:13:25.480" v="13" actId="47"/>
        <pc:sldMkLst>
          <pc:docMk/>
          <pc:sldMk cId="921725800" sldId="636"/>
        </pc:sldMkLst>
      </pc:sldChg>
      <pc:sldChg chg="del">
        <pc:chgData name="Kareem Ahmed" userId="668b7c42-9793-4d96-80a6-ccc644a66bcf" providerId="ADAL" clId="{BB13B25D-B914-4349-A1A8-82202ADEA0D6}" dt="2025-03-08T13:13:25.480" v="13" actId="47"/>
        <pc:sldMkLst>
          <pc:docMk/>
          <pc:sldMk cId="2011692661" sldId="637"/>
        </pc:sldMkLst>
      </pc:sldChg>
      <pc:sldChg chg="del">
        <pc:chgData name="Kareem Ahmed" userId="668b7c42-9793-4d96-80a6-ccc644a66bcf" providerId="ADAL" clId="{BB13B25D-B914-4349-A1A8-82202ADEA0D6}" dt="2025-03-08T13:13:25.480" v="13" actId="47"/>
        <pc:sldMkLst>
          <pc:docMk/>
          <pc:sldMk cId="3208909893" sldId="638"/>
        </pc:sldMkLst>
      </pc:sldChg>
      <pc:sldChg chg="del">
        <pc:chgData name="Kareem Ahmed" userId="668b7c42-9793-4d96-80a6-ccc644a66bcf" providerId="ADAL" clId="{BB13B25D-B914-4349-A1A8-82202ADEA0D6}" dt="2025-03-08T13:13:25.480" v="13" actId="47"/>
        <pc:sldMkLst>
          <pc:docMk/>
          <pc:sldMk cId="2646219636" sldId="639"/>
        </pc:sldMkLst>
      </pc:sldChg>
      <pc:sldChg chg="del">
        <pc:chgData name="Kareem Ahmed" userId="668b7c42-9793-4d96-80a6-ccc644a66bcf" providerId="ADAL" clId="{BB13B25D-B914-4349-A1A8-82202ADEA0D6}" dt="2025-03-08T13:13:25.480" v="13" actId="47"/>
        <pc:sldMkLst>
          <pc:docMk/>
          <pc:sldMk cId="2054350287" sldId="640"/>
        </pc:sldMkLst>
      </pc:sldChg>
      <pc:sldChg chg="del">
        <pc:chgData name="Kareem Ahmed" userId="668b7c42-9793-4d96-80a6-ccc644a66bcf" providerId="ADAL" clId="{BB13B25D-B914-4349-A1A8-82202ADEA0D6}" dt="2025-03-08T13:13:25.480" v="13" actId="47"/>
        <pc:sldMkLst>
          <pc:docMk/>
          <pc:sldMk cId="342855657" sldId="641"/>
        </pc:sldMkLst>
      </pc:sldChg>
      <pc:sldChg chg="del">
        <pc:chgData name="Kareem Ahmed" userId="668b7c42-9793-4d96-80a6-ccc644a66bcf" providerId="ADAL" clId="{BB13B25D-B914-4349-A1A8-82202ADEA0D6}" dt="2025-03-08T13:13:25.480" v="13" actId="47"/>
        <pc:sldMkLst>
          <pc:docMk/>
          <pc:sldMk cId="2585228013" sldId="642"/>
        </pc:sldMkLst>
      </pc:sldChg>
      <pc:sldChg chg="del">
        <pc:chgData name="Kareem Ahmed" userId="668b7c42-9793-4d96-80a6-ccc644a66bcf" providerId="ADAL" clId="{BB13B25D-B914-4349-A1A8-82202ADEA0D6}" dt="2025-03-08T13:13:25.480" v="13" actId="47"/>
        <pc:sldMkLst>
          <pc:docMk/>
          <pc:sldMk cId="2219607702" sldId="643"/>
        </pc:sldMkLst>
      </pc:sldChg>
    </pc:docChg>
  </pc:docChgLst>
  <pc:docChgLst>
    <pc:chgData name="Kareem Ahmed" userId="668b7c42-9793-4d96-80a6-ccc644a66bcf" providerId="ADAL" clId="{332E2B3F-522E-4AC5-9A05-C1971FF702C0}"/>
    <pc:docChg chg="undo redo custSel addSld delSld modSld modSection">
      <pc:chgData name="Kareem Ahmed" userId="668b7c42-9793-4d96-80a6-ccc644a66bcf" providerId="ADAL" clId="{332E2B3F-522E-4AC5-9A05-C1971FF702C0}" dt="2025-01-23T23:02:44.735" v="898"/>
      <pc:docMkLst>
        <pc:docMk/>
      </pc:docMkLst>
      <pc:sldChg chg="del">
        <pc:chgData name="Kareem Ahmed" userId="668b7c42-9793-4d96-80a6-ccc644a66bcf" providerId="ADAL" clId="{332E2B3F-522E-4AC5-9A05-C1971FF702C0}" dt="2025-01-16T14:40:39.094" v="203" actId="47"/>
        <pc:sldMkLst>
          <pc:docMk/>
          <pc:sldMk cId="0" sldId="256"/>
        </pc:sldMkLst>
      </pc:sldChg>
      <pc:sldChg chg="modSp del mod">
        <pc:chgData name="Kareem Ahmed" userId="668b7c42-9793-4d96-80a6-ccc644a66bcf" providerId="ADAL" clId="{332E2B3F-522E-4AC5-9A05-C1971FF702C0}" dt="2025-01-16T14:40:36.691" v="202" actId="47"/>
        <pc:sldMkLst>
          <pc:docMk/>
          <pc:sldMk cId="0" sldId="276"/>
        </pc:sldMkLst>
      </pc:sldChg>
      <pc:sldChg chg="addSp delSp modSp mod modTransition modAnim">
        <pc:chgData name="Kareem Ahmed" userId="668b7c42-9793-4d96-80a6-ccc644a66bcf" providerId="ADAL" clId="{332E2B3F-522E-4AC5-9A05-C1971FF702C0}" dt="2025-01-23T23:02:44.735" v="898"/>
        <pc:sldMkLst>
          <pc:docMk/>
          <pc:sldMk cId="0" sldId="303"/>
        </pc:sldMkLst>
      </pc:sldChg>
      <pc:sldChg chg="addSp delSp modSp mod modTransition delAnim modAnim">
        <pc:chgData name="Kareem Ahmed" userId="668b7c42-9793-4d96-80a6-ccc644a66bcf" providerId="ADAL" clId="{332E2B3F-522E-4AC5-9A05-C1971FF702C0}" dt="2025-01-23T23:02:44.735" v="898"/>
        <pc:sldMkLst>
          <pc:docMk/>
          <pc:sldMk cId="0" sldId="306"/>
        </pc:sldMkLst>
      </pc:sldChg>
      <pc:sldChg chg="addSp delSp modSp modTransition modAnim">
        <pc:chgData name="Kareem Ahmed" userId="668b7c42-9793-4d96-80a6-ccc644a66bcf" providerId="ADAL" clId="{332E2B3F-522E-4AC5-9A05-C1971FF702C0}" dt="2025-01-23T23:02:44.735" v="898"/>
        <pc:sldMkLst>
          <pc:docMk/>
          <pc:sldMk cId="0" sldId="349"/>
        </pc:sldMkLst>
      </pc:sldChg>
      <pc:sldChg chg="addSp delSp modSp mod modTransition delAnim modAnim">
        <pc:chgData name="Kareem Ahmed" userId="668b7c42-9793-4d96-80a6-ccc644a66bcf" providerId="ADAL" clId="{332E2B3F-522E-4AC5-9A05-C1971FF702C0}" dt="2025-01-23T23:02:44.735" v="898"/>
        <pc:sldMkLst>
          <pc:docMk/>
          <pc:sldMk cId="0" sldId="480"/>
        </pc:sldMkLst>
      </pc:sldChg>
      <pc:sldChg chg="addSp delSp modSp mod modTransition modAnim">
        <pc:chgData name="Kareem Ahmed" userId="668b7c42-9793-4d96-80a6-ccc644a66bcf" providerId="ADAL" clId="{332E2B3F-522E-4AC5-9A05-C1971FF702C0}" dt="2025-01-23T23:02:44.735" v="898"/>
        <pc:sldMkLst>
          <pc:docMk/>
          <pc:sldMk cId="3373065567" sldId="481"/>
        </pc:sldMkLst>
      </pc:sldChg>
      <pc:sldChg chg="addSp delSp modSp add mod modTransition modAnim">
        <pc:chgData name="Kareem Ahmed" userId="668b7c42-9793-4d96-80a6-ccc644a66bcf" providerId="ADAL" clId="{332E2B3F-522E-4AC5-9A05-C1971FF702C0}" dt="2025-01-23T23:02:44.735" v="898"/>
        <pc:sldMkLst>
          <pc:docMk/>
          <pc:sldMk cId="1621918960" sldId="482"/>
        </pc:sldMkLst>
      </pc:sldChg>
      <pc:sldChg chg="del">
        <pc:chgData name="Kareem Ahmed" userId="668b7c42-9793-4d96-80a6-ccc644a66bcf" providerId="ADAL" clId="{332E2B3F-522E-4AC5-9A05-C1971FF702C0}" dt="2025-01-16T14:42:04.168" v="243" actId="47"/>
        <pc:sldMkLst>
          <pc:docMk/>
          <pc:sldMk cId="3357453401" sldId="482"/>
        </pc:sldMkLst>
      </pc:sldChg>
      <pc:sldChg chg="addSp delSp modSp add mod modTransition modAnim">
        <pc:chgData name="Kareem Ahmed" userId="668b7c42-9793-4d96-80a6-ccc644a66bcf" providerId="ADAL" clId="{332E2B3F-522E-4AC5-9A05-C1971FF702C0}" dt="2025-01-23T23:02:44.735" v="898"/>
        <pc:sldMkLst>
          <pc:docMk/>
          <pc:sldMk cId="2409412776" sldId="483"/>
        </pc:sldMkLst>
      </pc:sldChg>
      <pc:sldChg chg="del">
        <pc:chgData name="Kareem Ahmed" userId="668b7c42-9793-4d96-80a6-ccc644a66bcf" providerId="ADAL" clId="{332E2B3F-522E-4AC5-9A05-C1971FF702C0}" dt="2025-01-16T14:42:04.168" v="243" actId="47"/>
        <pc:sldMkLst>
          <pc:docMk/>
          <pc:sldMk cId="3956556180" sldId="483"/>
        </pc:sldMkLst>
      </pc:sldChg>
      <pc:sldChg chg="addSp delSp modSp add mod modTransition modAnim">
        <pc:chgData name="Kareem Ahmed" userId="668b7c42-9793-4d96-80a6-ccc644a66bcf" providerId="ADAL" clId="{332E2B3F-522E-4AC5-9A05-C1971FF702C0}" dt="2025-01-23T23:02:44.735" v="898"/>
        <pc:sldMkLst>
          <pc:docMk/>
          <pc:sldMk cId="591812718" sldId="484"/>
        </pc:sldMkLst>
      </pc:sldChg>
      <pc:sldChg chg="del">
        <pc:chgData name="Kareem Ahmed" userId="668b7c42-9793-4d96-80a6-ccc644a66bcf" providerId="ADAL" clId="{332E2B3F-522E-4AC5-9A05-C1971FF702C0}" dt="2025-01-16T14:42:04.168" v="243" actId="47"/>
        <pc:sldMkLst>
          <pc:docMk/>
          <pc:sldMk cId="1295638384" sldId="484"/>
        </pc:sldMkLst>
      </pc:sldChg>
      <pc:sldChg chg="addSp delSp modSp add mod modTransition modAnim">
        <pc:chgData name="Kareem Ahmed" userId="668b7c42-9793-4d96-80a6-ccc644a66bcf" providerId="ADAL" clId="{332E2B3F-522E-4AC5-9A05-C1971FF702C0}" dt="2025-01-23T23:02:44.735" v="898"/>
        <pc:sldMkLst>
          <pc:docMk/>
          <pc:sldMk cId="1698208531" sldId="485"/>
        </pc:sldMkLst>
      </pc:sldChg>
      <pc:sldChg chg="del">
        <pc:chgData name="Kareem Ahmed" userId="668b7c42-9793-4d96-80a6-ccc644a66bcf" providerId="ADAL" clId="{332E2B3F-522E-4AC5-9A05-C1971FF702C0}" dt="2025-01-16T14:42:04.168" v="243" actId="47"/>
        <pc:sldMkLst>
          <pc:docMk/>
          <pc:sldMk cId="1855720593" sldId="485"/>
        </pc:sldMkLst>
      </pc:sldChg>
      <pc:sldChg chg="del">
        <pc:chgData name="Kareem Ahmed" userId="668b7c42-9793-4d96-80a6-ccc644a66bcf" providerId="ADAL" clId="{332E2B3F-522E-4AC5-9A05-C1971FF702C0}" dt="2025-01-16T14:42:04.168" v="243" actId="47"/>
        <pc:sldMkLst>
          <pc:docMk/>
          <pc:sldMk cId="2060808458" sldId="486"/>
        </pc:sldMkLst>
      </pc:sldChg>
      <pc:sldChg chg="addSp delSp modSp add mod modTransition modAnim">
        <pc:chgData name="Kareem Ahmed" userId="668b7c42-9793-4d96-80a6-ccc644a66bcf" providerId="ADAL" clId="{332E2B3F-522E-4AC5-9A05-C1971FF702C0}" dt="2025-01-23T23:02:44.735" v="898"/>
        <pc:sldMkLst>
          <pc:docMk/>
          <pc:sldMk cId="3579898567" sldId="486"/>
        </pc:sldMkLst>
      </pc:sldChg>
      <pc:sldChg chg="addSp delSp modSp add mod modTransition modAnim">
        <pc:chgData name="Kareem Ahmed" userId="668b7c42-9793-4d96-80a6-ccc644a66bcf" providerId="ADAL" clId="{332E2B3F-522E-4AC5-9A05-C1971FF702C0}" dt="2025-01-23T23:02:44.735" v="898"/>
        <pc:sldMkLst>
          <pc:docMk/>
          <pc:sldMk cId="130719627" sldId="487"/>
        </pc:sldMkLst>
      </pc:sldChg>
      <pc:sldChg chg="del">
        <pc:chgData name="Kareem Ahmed" userId="668b7c42-9793-4d96-80a6-ccc644a66bcf" providerId="ADAL" clId="{332E2B3F-522E-4AC5-9A05-C1971FF702C0}" dt="2025-01-16T14:42:04.168" v="243" actId="47"/>
        <pc:sldMkLst>
          <pc:docMk/>
          <pc:sldMk cId="1639239379" sldId="487"/>
        </pc:sldMkLst>
      </pc:sldChg>
      <pc:sldChg chg="del">
        <pc:chgData name="Kareem Ahmed" userId="668b7c42-9793-4d96-80a6-ccc644a66bcf" providerId="ADAL" clId="{332E2B3F-522E-4AC5-9A05-C1971FF702C0}" dt="2025-01-16T14:42:04.168" v="243" actId="47"/>
        <pc:sldMkLst>
          <pc:docMk/>
          <pc:sldMk cId="866858472" sldId="488"/>
        </pc:sldMkLst>
      </pc:sldChg>
      <pc:sldChg chg="addSp delSp modSp add mod modTransition modAnim">
        <pc:chgData name="Kareem Ahmed" userId="668b7c42-9793-4d96-80a6-ccc644a66bcf" providerId="ADAL" clId="{332E2B3F-522E-4AC5-9A05-C1971FF702C0}" dt="2025-01-23T23:02:44.735" v="898"/>
        <pc:sldMkLst>
          <pc:docMk/>
          <pc:sldMk cId="3794953167" sldId="488"/>
        </pc:sldMkLst>
      </pc:sldChg>
      <pc:sldChg chg="addSp delSp modSp add mod modTransition modAnim">
        <pc:chgData name="Kareem Ahmed" userId="668b7c42-9793-4d96-80a6-ccc644a66bcf" providerId="ADAL" clId="{332E2B3F-522E-4AC5-9A05-C1971FF702C0}" dt="2025-01-23T23:02:44.735" v="898"/>
        <pc:sldMkLst>
          <pc:docMk/>
          <pc:sldMk cId="2730796889" sldId="489"/>
        </pc:sldMkLst>
      </pc:sldChg>
      <pc:sldChg chg="del">
        <pc:chgData name="Kareem Ahmed" userId="668b7c42-9793-4d96-80a6-ccc644a66bcf" providerId="ADAL" clId="{332E2B3F-522E-4AC5-9A05-C1971FF702C0}" dt="2025-01-16T14:42:04.168" v="243" actId="47"/>
        <pc:sldMkLst>
          <pc:docMk/>
          <pc:sldMk cId="3320018200" sldId="489"/>
        </pc:sldMkLst>
      </pc:sldChg>
      <pc:sldChg chg="addSp delSp modSp add mod modTransition modAnim">
        <pc:chgData name="Kareem Ahmed" userId="668b7c42-9793-4d96-80a6-ccc644a66bcf" providerId="ADAL" clId="{332E2B3F-522E-4AC5-9A05-C1971FF702C0}" dt="2025-01-23T23:02:44.735" v="898"/>
        <pc:sldMkLst>
          <pc:docMk/>
          <pc:sldMk cId="152975352" sldId="490"/>
        </pc:sldMkLst>
      </pc:sldChg>
      <pc:sldChg chg="del">
        <pc:chgData name="Kareem Ahmed" userId="668b7c42-9793-4d96-80a6-ccc644a66bcf" providerId="ADAL" clId="{332E2B3F-522E-4AC5-9A05-C1971FF702C0}" dt="2025-01-16T14:42:04.168" v="243" actId="47"/>
        <pc:sldMkLst>
          <pc:docMk/>
          <pc:sldMk cId="1846167774" sldId="490"/>
        </pc:sldMkLst>
      </pc:sldChg>
      <pc:sldChg chg="addSp delSp modSp add mod modTransition modAnim">
        <pc:chgData name="Kareem Ahmed" userId="668b7c42-9793-4d96-80a6-ccc644a66bcf" providerId="ADAL" clId="{332E2B3F-522E-4AC5-9A05-C1971FF702C0}" dt="2025-01-23T23:02:44.735" v="898"/>
        <pc:sldMkLst>
          <pc:docMk/>
          <pc:sldMk cId="2556563351" sldId="491"/>
        </pc:sldMkLst>
      </pc:sldChg>
      <pc:sldChg chg="del">
        <pc:chgData name="Kareem Ahmed" userId="668b7c42-9793-4d96-80a6-ccc644a66bcf" providerId="ADAL" clId="{332E2B3F-522E-4AC5-9A05-C1971FF702C0}" dt="2025-01-16T14:42:04.168" v="243" actId="47"/>
        <pc:sldMkLst>
          <pc:docMk/>
          <pc:sldMk cId="4081449117" sldId="491"/>
        </pc:sldMkLst>
      </pc:sldChg>
      <pc:sldChg chg="addSp delSp modSp add mod modTransition modAnim">
        <pc:chgData name="Kareem Ahmed" userId="668b7c42-9793-4d96-80a6-ccc644a66bcf" providerId="ADAL" clId="{332E2B3F-522E-4AC5-9A05-C1971FF702C0}" dt="2025-01-23T23:02:44.735" v="898"/>
        <pc:sldMkLst>
          <pc:docMk/>
          <pc:sldMk cId="1452684714" sldId="492"/>
        </pc:sldMkLst>
      </pc:sldChg>
      <pc:sldChg chg="del">
        <pc:chgData name="Kareem Ahmed" userId="668b7c42-9793-4d96-80a6-ccc644a66bcf" providerId="ADAL" clId="{332E2B3F-522E-4AC5-9A05-C1971FF702C0}" dt="2025-01-16T14:42:04.168" v="243" actId="47"/>
        <pc:sldMkLst>
          <pc:docMk/>
          <pc:sldMk cId="1563592099" sldId="492"/>
        </pc:sldMkLst>
      </pc:sldChg>
      <pc:sldChg chg="del">
        <pc:chgData name="Kareem Ahmed" userId="668b7c42-9793-4d96-80a6-ccc644a66bcf" providerId="ADAL" clId="{332E2B3F-522E-4AC5-9A05-C1971FF702C0}" dt="2025-01-16T14:42:04.168" v="243" actId="47"/>
        <pc:sldMkLst>
          <pc:docMk/>
          <pc:sldMk cId="1513669469" sldId="493"/>
        </pc:sldMkLst>
      </pc:sldChg>
      <pc:sldChg chg="addSp delSp modSp add mod modTransition modAnim">
        <pc:chgData name="Kareem Ahmed" userId="668b7c42-9793-4d96-80a6-ccc644a66bcf" providerId="ADAL" clId="{332E2B3F-522E-4AC5-9A05-C1971FF702C0}" dt="2025-01-23T23:02:44.735" v="898"/>
        <pc:sldMkLst>
          <pc:docMk/>
          <pc:sldMk cId="3418343076" sldId="493"/>
        </pc:sldMkLst>
      </pc:sldChg>
      <pc:sldChg chg="addSp delSp modSp add mod modTransition modAnim">
        <pc:chgData name="Kareem Ahmed" userId="668b7c42-9793-4d96-80a6-ccc644a66bcf" providerId="ADAL" clId="{332E2B3F-522E-4AC5-9A05-C1971FF702C0}" dt="2025-01-23T23:02:44.735" v="898"/>
        <pc:sldMkLst>
          <pc:docMk/>
          <pc:sldMk cId="2962828051" sldId="494"/>
        </pc:sldMkLst>
      </pc:sldChg>
      <pc:sldChg chg="addSp delSp modSp add mod modTransition modAnim">
        <pc:chgData name="Kareem Ahmed" userId="668b7c42-9793-4d96-80a6-ccc644a66bcf" providerId="ADAL" clId="{332E2B3F-522E-4AC5-9A05-C1971FF702C0}" dt="2025-01-23T23:02:44.735" v="898"/>
        <pc:sldMkLst>
          <pc:docMk/>
          <pc:sldMk cId="3798016584" sldId="495"/>
        </pc:sldMkLst>
      </pc:sldChg>
      <pc:sldChg chg="addSp delSp modSp add mod modTransition modAnim">
        <pc:chgData name="Kareem Ahmed" userId="668b7c42-9793-4d96-80a6-ccc644a66bcf" providerId="ADAL" clId="{332E2B3F-522E-4AC5-9A05-C1971FF702C0}" dt="2025-01-23T23:02:44.735" v="898"/>
        <pc:sldMkLst>
          <pc:docMk/>
          <pc:sldMk cId="3248434486" sldId="496"/>
        </pc:sldMkLst>
      </pc:sldChg>
      <pc:sldChg chg="addSp delSp modSp add mod modTransition modAnim">
        <pc:chgData name="Kareem Ahmed" userId="668b7c42-9793-4d96-80a6-ccc644a66bcf" providerId="ADAL" clId="{332E2B3F-522E-4AC5-9A05-C1971FF702C0}" dt="2025-01-23T23:02:44.735" v="898"/>
        <pc:sldMkLst>
          <pc:docMk/>
          <pc:sldMk cId="1951186267" sldId="497"/>
        </pc:sldMkLst>
      </pc:sldChg>
      <pc:sldChg chg="addSp delSp modSp add mod modTransition delAnim modAnim">
        <pc:chgData name="Kareem Ahmed" userId="668b7c42-9793-4d96-80a6-ccc644a66bcf" providerId="ADAL" clId="{332E2B3F-522E-4AC5-9A05-C1971FF702C0}" dt="2025-01-23T23:02:44.735" v="898"/>
        <pc:sldMkLst>
          <pc:docMk/>
          <pc:sldMk cId="837719673" sldId="498"/>
        </pc:sldMkLst>
      </pc:sldChg>
      <pc:sldChg chg="addSp delSp modSp add mod modTransition modAnim">
        <pc:chgData name="Kareem Ahmed" userId="668b7c42-9793-4d96-80a6-ccc644a66bcf" providerId="ADAL" clId="{332E2B3F-522E-4AC5-9A05-C1971FF702C0}" dt="2025-01-23T23:02:44.735" v="898"/>
        <pc:sldMkLst>
          <pc:docMk/>
          <pc:sldMk cId="3915732912" sldId="499"/>
        </pc:sldMkLst>
      </pc:sldChg>
      <pc:sldChg chg="addSp delSp modSp add mod modTransition modAnim">
        <pc:chgData name="Kareem Ahmed" userId="668b7c42-9793-4d96-80a6-ccc644a66bcf" providerId="ADAL" clId="{332E2B3F-522E-4AC5-9A05-C1971FF702C0}" dt="2025-01-23T23:02:44.735" v="898"/>
        <pc:sldMkLst>
          <pc:docMk/>
          <pc:sldMk cId="1672745815" sldId="500"/>
        </pc:sldMkLst>
      </pc:sldChg>
      <pc:sldChg chg="addSp delSp modSp add mod modTransition modAnim">
        <pc:chgData name="Kareem Ahmed" userId="668b7c42-9793-4d96-80a6-ccc644a66bcf" providerId="ADAL" clId="{332E2B3F-522E-4AC5-9A05-C1971FF702C0}" dt="2025-01-23T23:02:44.735" v="898"/>
        <pc:sldMkLst>
          <pc:docMk/>
          <pc:sldMk cId="4182242280" sldId="501"/>
        </pc:sldMkLst>
      </pc:sldChg>
      <pc:sldChg chg="addSp delSp modSp add mod modTransition modAnim">
        <pc:chgData name="Kareem Ahmed" userId="668b7c42-9793-4d96-80a6-ccc644a66bcf" providerId="ADAL" clId="{332E2B3F-522E-4AC5-9A05-C1971FF702C0}" dt="2025-01-23T23:02:44.735" v="898"/>
        <pc:sldMkLst>
          <pc:docMk/>
          <pc:sldMk cId="1629537548" sldId="502"/>
        </pc:sldMkLst>
      </pc:sldChg>
      <pc:sldChg chg="addSp delSp modSp add mod modTransition modAnim">
        <pc:chgData name="Kareem Ahmed" userId="668b7c42-9793-4d96-80a6-ccc644a66bcf" providerId="ADAL" clId="{332E2B3F-522E-4AC5-9A05-C1971FF702C0}" dt="2025-01-23T23:02:44.735" v="898"/>
        <pc:sldMkLst>
          <pc:docMk/>
          <pc:sldMk cId="3918343021" sldId="503"/>
        </pc:sldMkLst>
      </pc:sldChg>
      <pc:sldChg chg="addSp delSp modSp add mod modTransition modAnim">
        <pc:chgData name="Kareem Ahmed" userId="668b7c42-9793-4d96-80a6-ccc644a66bcf" providerId="ADAL" clId="{332E2B3F-522E-4AC5-9A05-C1971FF702C0}" dt="2025-01-23T23:02:44.735" v="898"/>
        <pc:sldMkLst>
          <pc:docMk/>
          <pc:sldMk cId="2137145140" sldId="504"/>
        </pc:sldMkLst>
      </pc:sldChg>
      <pc:sldChg chg="addSp delSp modSp add mod modTransition modAnim">
        <pc:chgData name="Kareem Ahmed" userId="668b7c42-9793-4d96-80a6-ccc644a66bcf" providerId="ADAL" clId="{332E2B3F-522E-4AC5-9A05-C1971FF702C0}" dt="2025-01-23T23:02:44.735" v="898"/>
        <pc:sldMkLst>
          <pc:docMk/>
          <pc:sldMk cId="928479856" sldId="505"/>
        </pc:sldMkLst>
      </pc:sldChg>
      <pc:sldChg chg="addSp delSp modSp add mod modTransition modAnim">
        <pc:chgData name="Kareem Ahmed" userId="668b7c42-9793-4d96-80a6-ccc644a66bcf" providerId="ADAL" clId="{332E2B3F-522E-4AC5-9A05-C1971FF702C0}" dt="2025-01-23T23:02:44.735" v="898"/>
        <pc:sldMkLst>
          <pc:docMk/>
          <pc:sldMk cId="1490393460" sldId="506"/>
        </pc:sldMkLst>
      </pc:sldChg>
      <pc:sldChg chg="addSp delSp modSp add mod modTransition modAnim">
        <pc:chgData name="Kareem Ahmed" userId="668b7c42-9793-4d96-80a6-ccc644a66bcf" providerId="ADAL" clId="{332E2B3F-522E-4AC5-9A05-C1971FF702C0}" dt="2025-01-23T23:02:44.735" v="898"/>
        <pc:sldMkLst>
          <pc:docMk/>
          <pc:sldMk cId="680350296" sldId="507"/>
        </pc:sldMkLst>
      </pc:sldChg>
      <pc:sldChg chg="addSp delSp modSp add mod modTransition modAnim">
        <pc:chgData name="Kareem Ahmed" userId="668b7c42-9793-4d96-80a6-ccc644a66bcf" providerId="ADAL" clId="{332E2B3F-522E-4AC5-9A05-C1971FF702C0}" dt="2025-01-23T23:02:44.735" v="898"/>
        <pc:sldMkLst>
          <pc:docMk/>
          <pc:sldMk cId="1099217420" sldId="508"/>
        </pc:sldMkLst>
      </pc:sldChg>
      <pc:sldChg chg="addSp delSp modSp add mod modTransition modAnim">
        <pc:chgData name="Kareem Ahmed" userId="668b7c42-9793-4d96-80a6-ccc644a66bcf" providerId="ADAL" clId="{332E2B3F-522E-4AC5-9A05-C1971FF702C0}" dt="2025-01-23T23:02:44.735" v="898"/>
        <pc:sldMkLst>
          <pc:docMk/>
          <pc:sldMk cId="3824776927" sldId="509"/>
        </pc:sldMkLst>
      </pc:sldChg>
      <pc:sldChg chg="addSp delSp modSp add mod modTransition modAnim">
        <pc:chgData name="Kareem Ahmed" userId="668b7c42-9793-4d96-80a6-ccc644a66bcf" providerId="ADAL" clId="{332E2B3F-522E-4AC5-9A05-C1971FF702C0}" dt="2025-01-23T23:02:44.735" v="898"/>
        <pc:sldMkLst>
          <pc:docMk/>
          <pc:sldMk cId="1240365534" sldId="510"/>
        </pc:sldMkLst>
      </pc:sldChg>
      <pc:sldChg chg="addSp delSp modSp add mod modTransition modAnim">
        <pc:chgData name="Kareem Ahmed" userId="668b7c42-9793-4d96-80a6-ccc644a66bcf" providerId="ADAL" clId="{332E2B3F-522E-4AC5-9A05-C1971FF702C0}" dt="2025-01-23T23:02:44.735" v="898"/>
        <pc:sldMkLst>
          <pc:docMk/>
          <pc:sldMk cId="173497605" sldId="511"/>
        </pc:sldMkLst>
      </pc:sldChg>
      <pc:sldChg chg="addSp delSp modSp add mod modTransition modAnim">
        <pc:chgData name="Kareem Ahmed" userId="668b7c42-9793-4d96-80a6-ccc644a66bcf" providerId="ADAL" clId="{332E2B3F-522E-4AC5-9A05-C1971FF702C0}" dt="2025-01-23T23:02:44.735" v="898"/>
        <pc:sldMkLst>
          <pc:docMk/>
          <pc:sldMk cId="2483189357" sldId="512"/>
        </pc:sldMkLst>
      </pc:sldChg>
      <pc:sldChg chg="addSp delSp modSp add mod modTransition modAnim">
        <pc:chgData name="Kareem Ahmed" userId="668b7c42-9793-4d96-80a6-ccc644a66bcf" providerId="ADAL" clId="{332E2B3F-522E-4AC5-9A05-C1971FF702C0}" dt="2025-01-23T23:02:44.735" v="898"/>
        <pc:sldMkLst>
          <pc:docMk/>
          <pc:sldMk cId="2448854479" sldId="513"/>
        </pc:sldMkLst>
      </pc:sldChg>
      <pc:sldChg chg="addSp delSp modSp add mod modTransition modAnim">
        <pc:chgData name="Kareem Ahmed" userId="668b7c42-9793-4d96-80a6-ccc644a66bcf" providerId="ADAL" clId="{332E2B3F-522E-4AC5-9A05-C1971FF702C0}" dt="2025-01-23T23:02:44.735" v="898"/>
        <pc:sldMkLst>
          <pc:docMk/>
          <pc:sldMk cId="2149026051" sldId="514"/>
        </pc:sldMkLst>
      </pc:sldChg>
      <pc:sldChg chg="addSp delSp modSp add mod modTransition modAnim">
        <pc:chgData name="Kareem Ahmed" userId="668b7c42-9793-4d96-80a6-ccc644a66bcf" providerId="ADAL" clId="{332E2B3F-522E-4AC5-9A05-C1971FF702C0}" dt="2025-01-23T23:02:44.735" v="898"/>
        <pc:sldMkLst>
          <pc:docMk/>
          <pc:sldMk cId="3509956761" sldId="515"/>
        </pc:sldMkLst>
      </pc:sldChg>
      <pc:sldChg chg="addSp delSp modSp add mod modTransition modAnim">
        <pc:chgData name="Kareem Ahmed" userId="668b7c42-9793-4d96-80a6-ccc644a66bcf" providerId="ADAL" clId="{332E2B3F-522E-4AC5-9A05-C1971FF702C0}" dt="2025-01-23T23:02:44.735" v="898"/>
        <pc:sldMkLst>
          <pc:docMk/>
          <pc:sldMk cId="2689309896" sldId="516"/>
        </pc:sldMkLst>
      </pc:sldChg>
      <pc:sldChg chg="addSp delSp modSp add mod modTransition modAnim">
        <pc:chgData name="Kareem Ahmed" userId="668b7c42-9793-4d96-80a6-ccc644a66bcf" providerId="ADAL" clId="{332E2B3F-522E-4AC5-9A05-C1971FF702C0}" dt="2025-01-23T23:02:44.735" v="898"/>
        <pc:sldMkLst>
          <pc:docMk/>
          <pc:sldMk cId="2997527421" sldId="517"/>
        </pc:sldMkLst>
      </pc:sldChg>
      <pc:sldChg chg="addSp delSp modSp add mod modTransition modAnim">
        <pc:chgData name="Kareem Ahmed" userId="668b7c42-9793-4d96-80a6-ccc644a66bcf" providerId="ADAL" clId="{332E2B3F-522E-4AC5-9A05-C1971FF702C0}" dt="2025-01-23T23:02:44.735" v="898"/>
        <pc:sldMkLst>
          <pc:docMk/>
          <pc:sldMk cId="1118211796" sldId="518"/>
        </pc:sldMkLst>
      </pc:sldChg>
      <pc:sldChg chg="addSp delSp modSp add mod modTransition modAnim">
        <pc:chgData name="Kareem Ahmed" userId="668b7c42-9793-4d96-80a6-ccc644a66bcf" providerId="ADAL" clId="{332E2B3F-522E-4AC5-9A05-C1971FF702C0}" dt="2025-01-23T23:02:44.735" v="898"/>
        <pc:sldMkLst>
          <pc:docMk/>
          <pc:sldMk cId="681969876" sldId="519"/>
        </pc:sldMkLst>
      </pc:sldChg>
      <pc:sldMasterChg chg="delSldLayout">
        <pc:chgData name="Kareem Ahmed" userId="668b7c42-9793-4d96-80a6-ccc644a66bcf" providerId="ADAL" clId="{332E2B3F-522E-4AC5-9A05-C1971FF702C0}" dt="2025-01-16T14:40:36.691" v="202" actId="47"/>
        <pc:sldMasterMkLst>
          <pc:docMk/>
          <pc:sldMasterMk cId="0" sldId="2147483648"/>
        </pc:sldMasterMkLst>
        <pc:sldLayoutChg chg="del">
          <pc:chgData name="Kareem Ahmed" userId="668b7c42-9793-4d96-80a6-ccc644a66bcf" providerId="ADAL" clId="{332E2B3F-522E-4AC5-9A05-C1971FF702C0}" dt="2025-01-16T14:40:36.691" v="202" actId="47"/>
          <pc:sldLayoutMkLst>
            <pc:docMk/>
            <pc:sldMasterMk cId="0" sldId="2147483648"/>
            <pc:sldLayoutMk cId="0" sldId="2147483664"/>
          </pc:sldLayoutMkLst>
        </pc:sldLayoutChg>
      </pc:sldMasterChg>
    </pc:docChg>
  </pc:docChgLst>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ldChg>
    </pc:docChg>
  </pc:docChgLst>
  <pc:docChgLst>
    <pc:chgData name="Kareem Ahmed" userId="668b7c42-9793-4d96-80a6-ccc644a66bcf" providerId="ADAL" clId="{27DB6DD8-9E6F-4000-A711-379FD347395D}"/>
    <pc:docChg chg="undo custSel addSld delSld modSld modSection">
      <pc:chgData name="Kareem Ahmed" userId="668b7c42-9793-4d96-80a6-ccc644a66bcf" providerId="ADAL" clId="{27DB6DD8-9E6F-4000-A711-379FD347395D}" dt="2025-01-16T14:17:22.862" v="717" actId="14100"/>
      <pc:docMkLst>
        <pc:docMk/>
      </pc:docMkLst>
      <pc:sldChg chg="addSp delSp modSp mod">
        <pc:chgData name="Kareem Ahmed" userId="668b7c42-9793-4d96-80a6-ccc644a66bcf" providerId="ADAL" clId="{27DB6DD8-9E6F-4000-A711-379FD347395D}" dt="2025-01-16T14:17:22.862" v="717" actId="14100"/>
        <pc:sldMkLst>
          <pc:docMk/>
          <pc:sldMk cId="0" sldId="256"/>
        </pc:sldMkLst>
      </pc:sldChg>
      <pc:sldChg chg="del">
        <pc:chgData name="Kareem Ahmed" userId="668b7c42-9793-4d96-80a6-ccc644a66bcf" providerId="ADAL" clId="{27DB6DD8-9E6F-4000-A711-379FD347395D}" dt="2025-01-16T13:07:36.098" v="172" actId="47"/>
        <pc:sldMkLst>
          <pc:docMk/>
          <pc:sldMk cId="0" sldId="271"/>
        </pc:sldMkLst>
      </pc:sldChg>
      <pc:sldChg chg="addSp delSp modSp mod">
        <pc:chgData name="Kareem Ahmed" userId="668b7c42-9793-4d96-80a6-ccc644a66bcf" providerId="ADAL" clId="{27DB6DD8-9E6F-4000-A711-379FD347395D}" dt="2025-01-16T13:12:06.473" v="189" actId="14100"/>
        <pc:sldMkLst>
          <pc:docMk/>
          <pc:sldMk cId="0" sldId="276"/>
        </pc:sldMkLst>
      </pc:sldChg>
      <pc:sldChg chg="addSp delSp modSp mod">
        <pc:chgData name="Kareem Ahmed" userId="668b7c42-9793-4d96-80a6-ccc644a66bcf" providerId="ADAL" clId="{27DB6DD8-9E6F-4000-A711-379FD347395D}" dt="2025-01-16T13:32:15.551" v="541" actId="1076"/>
        <pc:sldMkLst>
          <pc:docMk/>
          <pc:sldMk cId="0" sldId="303"/>
        </pc:sldMkLst>
      </pc:sldChg>
      <pc:sldChg chg="addSp delSp modSp mod">
        <pc:chgData name="Kareem Ahmed" userId="668b7c42-9793-4d96-80a6-ccc644a66bcf" providerId="ADAL" clId="{27DB6DD8-9E6F-4000-A711-379FD347395D}" dt="2025-01-16T13:15:47.668" v="232" actId="2710"/>
        <pc:sldMkLst>
          <pc:docMk/>
          <pc:sldMk cId="0" sldId="306"/>
        </pc:sldMkLst>
      </pc:sldChg>
      <pc:sldChg chg="del">
        <pc:chgData name="Kareem Ahmed" userId="668b7c42-9793-4d96-80a6-ccc644a66bcf" providerId="ADAL" clId="{27DB6DD8-9E6F-4000-A711-379FD347395D}" dt="2025-01-16T13:07:44.633" v="173" actId="47"/>
        <pc:sldMkLst>
          <pc:docMk/>
          <pc:sldMk cId="0" sldId="313"/>
        </pc:sldMkLst>
      </pc:sldChg>
      <pc:sldChg chg="addSp delSp modSp mod delAnim">
        <pc:chgData name="Kareem Ahmed" userId="668b7c42-9793-4d96-80a6-ccc644a66bcf" providerId="ADAL" clId="{27DB6DD8-9E6F-4000-A711-379FD347395D}" dt="2025-01-16T13:40:28.936" v="657" actId="478"/>
        <pc:sldMkLst>
          <pc:docMk/>
          <pc:sldMk cId="0" sldId="480"/>
        </pc:sldMkLst>
      </pc:sldChg>
      <pc:sldChg chg="modSp add mod">
        <pc:chgData name="Kareem Ahmed" userId="668b7c42-9793-4d96-80a6-ccc644a66bcf" providerId="ADAL" clId="{27DB6DD8-9E6F-4000-A711-379FD347395D}" dt="2025-01-16T13:19:33.468" v="324" actId="20577"/>
        <pc:sldMkLst>
          <pc:docMk/>
          <pc:sldMk cId="3373065567" sldId="481"/>
        </pc:sldMkLst>
      </pc:sldChg>
      <pc:sldChg chg="modSp add mod">
        <pc:chgData name="Kareem Ahmed" userId="668b7c42-9793-4d96-80a6-ccc644a66bcf" providerId="ADAL" clId="{27DB6DD8-9E6F-4000-A711-379FD347395D}" dt="2025-01-16T13:22:40.414" v="390" actId="20577"/>
        <pc:sldMkLst>
          <pc:docMk/>
          <pc:sldMk cId="3357453401" sldId="482"/>
        </pc:sldMkLst>
      </pc:sldChg>
      <pc:sldChg chg="modSp add mod">
        <pc:chgData name="Kareem Ahmed" userId="668b7c42-9793-4d96-80a6-ccc644a66bcf" providerId="ADAL" clId="{27DB6DD8-9E6F-4000-A711-379FD347395D}" dt="2025-01-16T13:22:47.005" v="391" actId="113"/>
        <pc:sldMkLst>
          <pc:docMk/>
          <pc:sldMk cId="3956556180" sldId="483"/>
        </pc:sldMkLst>
      </pc:sldChg>
      <pc:sldChg chg="addSp delSp modSp add mod">
        <pc:chgData name="Kareem Ahmed" userId="668b7c42-9793-4d96-80a6-ccc644a66bcf" providerId="ADAL" clId="{27DB6DD8-9E6F-4000-A711-379FD347395D}" dt="2025-01-16T13:23:39.918" v="409" actId="478"/>
        <pc:sldMkLst>
          <pc:docMk/>
          <pc:sldMk cId="1295638384" sldId="484"/>
        </pc:sldMkLst>
      </pc:sldChg>
      <pc:sldChg chg="modSp add mod">
        <pc:chgData name="Kareem Ahmed" userId="668b7c42-9793-4d96-80a6-ccc644a66bcf" providerId="ADAL" clId="{27DB6DD8-9E6F-4000-A711-379FD347395D}" dt="2025-01-16T13:25:17.103" v="440" actId="1076"/>
        <pc:sldMkLst>
          <pc:docMk/>
          <pc:sldMk cId="1855720593" sldId="485"/>
        </pc:sldMkLst>
      </pc:sldChg>
      <pc:sldChg chg="modSp add mod">
        <pc:chgData name="Kareem Ahmed" userId="668b7c42-9793-4d96-80a6-ccc644a66bcf" providerId="ADAL" clId="{27DB6DD8-9E6F-4000-A711-379FD347395D}" dt="2025-01-16T13:25:06.860" v="438" actId="255"/>
        <pc:sldMkLst>
          <pc:docMk/>
          <pc:sldMk cId="2060808458" sldId="486"/>
        </pc:sldMkLst>
      </pc:sldChg>
      <pc:sldChg chg="modSp add mod">
        <pc:chgData name="Kareem Ahmed" userId="668b7c42-9793-4d96-80a6-ccc644a66bcf" providerId="ADAL" clId="{27DB6DD8-9E6F-4000-A711-379FD347395D}" dt="2025-01-16T13:26:43.804" v="453" actId="20577"/>
        <pc:sldMkLst>
          <pc:docMk/>
          <pc:sldMk cId="1639239379" sldId="487"/>
        </pc:sldMkLst>
      </pc:sldChg>
      <pc:sldChg chg="modSp add mod">
        <pc:chgData name="Kareem Ahmed" userId="668b7c42-9793-4d96-80a6-ccc644a66bcf" providerId="ADAL" clId="{27DB6DD8-9E6F-4000-A711-379FD347395D}" dt="2025-01-16T13:27:29.562" v="463" actId="20577"/>
        <pc:sldMkLst>
          <pc:docMk/>
          <pc:sldMk cId="866858472" sldId="488"/>
        </pc:sldMkLst>
      </pc:sldChg>
      <pc:sldChg chg="del">
        <pc:chgData name="Kareem Ahmed" userId="668b7c42-9793-4d96-80a6-ccc644a66bcf" providerId="ADAL" clId="{27DB6DD8-9E6F-4000-A711-379FD347395D}" dt="2025-01-16T13:13:12.374" v="214" actId="47"/>
        <pc:sldMkLst>
          <pc:docMk/>
          <pc:sldMk cId="0" sldId="489"/>
        </pc:sldMkLst>
      </pc:sldChg>
      <pc:sldChg chg="modSp add mod">
        <pc:chgData name="Kareem Ahmed" userId="668b7c42-9793-4d96-80a6-ccc644a66bcf" providerId="ADAL" clId="{27DB6DD8-9E6F-4000-A711-379FD347395D}" dt="2025-01-16T13:28:16.067" v="469" actId="2710"/>
        <pc:sldMkLst>
          <pc:docMk/>
          <pc:sldMk cId="3320018200" sldId="489"/>
        </pc:sldMkLst>
      </pc:sldChg>
      <pc:sldChg chg="del">
        <pc:chgData name="Kareem Ahmed" userId="668b7c42-9793-4d96-80a6-ccc644a66bcf" providerId="ADAL" clId="{27DB6DD8-9E6F-4000-A711-379FD347395D}" dt="2025-01-16T13:13:12.374" v="214" actId="47"/>
        <pc:sldMkLst>
          <pc:docMk/>
          <pc:sldMk cId="0" sldId="490"/>
        </pc:sldMkLst>
      </pc:sldChg>
      <pc:sldChg chg="modSp add mod">
        <pc:chgData name="Kareem Ahmed" userId="668b7c42-9793-4d96-80a6-ccc644a66bcf" providerId="ADAL" clId="{27DB6DD8-9E6F-4000-A711-379FD347395D}" dt="2025-01-16T13:28:54.286" v="472" actId="255"/>
        <pc:sldMkLst>
          <pc:docMk/>
          <pc:sldMk cId="1846167774" sldId="490"/>
        </pc:sldMkLst>
      </pc:sldChg>
      <pc:sldChg chg="del">
        <pc:chgData name="Kareem Ahmed" userId="668b7c42-9793-4d96-80a6-ccc644a66bcf" providerId="ADAL" clId="{27DB6DD8-9E6F-4000-A711-379FD347395D}" dt="2025-01-16T13:13:12.374" v="214" actId="47"/>
        <pc:sldMkLst>
          <pc:docMk/>
          <pc:sldMk cId="0" sldId="491"/>
        </pc:sldMkLst>
      </pc:sldChg>
      <pc:sldChg chg="addSp modSp add mod">
        <pc:chgData name="Kareem Ahmed" userId="668b7c42-9793-4d96-80a6-ccc644a66bcf" providerId="ADAL" clId="{27DB6DD8-9E6F-4000-A711-379FD347395D}" dt="2025-01-16T13:35:36.195" v="547"/>
        <pc:sldMkLst>
          <pc:docMk/>
          <pc:sldMk cId="4081449117" sldId="491"/>
        </pc:sldMkLst>
      </pc:sldChg>
      <pc:sldChg chg="del">
        <pc:chgData name="Kareem Ahmed" userId="668b7c42-9793-4d96-80a6-ccc644a66bcf" providerId="ADAL" clId="{27DB6DD8-9E6F-4000-A711-379FD347395D}" dt="2025-01-16T13:13:12.374" v="214" actId="47"/>
        <pc:sldMkLst>
          <pc:docMk/>
          <pc:sldMk cId="0" sldId="492"/>
        </pc:sldMkLst>
      </pc:sldChg>
      <pc:sldChg chg="addSp delSp modSp add mod">
        <pc:chgData name="Kareem Ahmed" userId="668b7c42-9793-4d96-80a6-ccc644a66bcf" providerId="ADAL" clId="{27DB6DD8-9E6F-4000-A711-379FD347395D}" dt="2025-01-16T13:37:14.330" v="603" actId="115"/>
        <pc:sldMkLst>
          <pc:docMk/>
          <pc:sldMk cId="1563592099" sldId="492"/>
        </pc:sldMkLst>
      </pc:sldChg>
      <pc:sldChg chg="del">
        <pc:chgData name="Kareem Ahmed" userId="668b7c42-9793-4d96-80a6-ccc644a66bcf" providerId="ADAL" clId="{27DB6DD8-9E6F-4000-A711-379FD347395D}" dt="2025-01-16T13:13:12.374" v="214" actId="47"/>
        <pc:sldMkLst>
          <pc:docMk/>
          <pc:sldMk cId="0" sldId="493"/>
        </pc:sldMkLst>
      </pc:sldChg>
      <pc:sldChg chg="modSp add mod">
        <pc:chgData name="Kareem Ahmed" userId="668b7c42-9793-4d96-80a6-ccc644a66bcf" providerId="ADAL" clId="{27DB6DD8-9E6F-4000-A711-379FD347395D}" dt="2025-01-16T13:38:17.561" v="655" actId="20577"/>
        <pc:sldMkLst>
          <pc:docMk/>
          <pc:sldMk cId="1513669469" sldId="493"/>
        </pc:sldMkLst>
      </pc:sldChg>
      <pc:sldChg chg="del">
        <pc:chgData name="Kareem Ahmed" userId="668b7c42-9793-4d96-80a6-ccc644a66bcf" providerId="ADAL" clId="{27DB6DD8-9E6F-4000-A711-379FD347395D}" dt="2025-01-16T13:13:12.374" v="214" actId="47"/>
        <pc:sldMkLst>
          <pc:docMk/>
          <pc:sldMk cId="0" sldId="494"/>
        </pc:sldMkLst>
      </pc:sldChg>
      <pc:sldChg chg="del">
        <pc:chgData name="Kareem Ahmed" userId="668b7c42-9793-4d96-80a6-ccc644a66bcf" providerId="ADAL" clId="{27DB6DD8-9E6F-4000-A711-379FD347395D}" dt="2025-01-16T13:13:12.374" v="214" actId="47"/>
        <pc:sldMkLst>
          <pc:docMk/>
          <pc:sldMk cId="1389432737" sldId="495"/>
        </pc:sldMkLst>
      </pc:sldChg>
      <pc:sldMasterChg chg="delSldLayout">
        <pc:chgData name="Kareem Ahmed" userId="668b7c42-9793-4d96-80a6-ccc644a66bcf" providerId="ADAL" clId="{27DB6DD8-9E6F-4000-A711-379FD347395D}" dt="2025-01-16T13:07:44.633" v="173" actId="47"/>
        <pc:sldMasterMkLst>
          <pc:docMk/>
          <pc:sldMasterMk cId="0" sldId="2147483648"/>
        </pc:sldMasterMkLst>
        <pc:sldLayoutChg chg="del">
          <pc:chgData name="Kareem Ahmed" userId="668b7c42-9793-4d96-80a6-ccc644a66bcf" providerId="ADAL" clId="{27DB6DD8-9E6F-4000-A711-379FD347395D}" dt="2025-01-16T13:07:36.098" v="172" actId="47"/>
          <pc:sldLayoutMkLst>
            <pc:docMk/>
            <pc:sldMasterMk cId="0" sldId="2147483648"/>
            <pc:sldLayoutMk cId="0" sldId="2147483662"/>
          </pc:sldLayoutMkLst>
        </pc:sldLayoutChg>
        <pc:sldLayoutChg chg="del">
          <pc:chgData name="Kareem Ahmed" userId="668b7c42-9793-4d96-80a6-ccc644a66bcf" providerId="ADAL" clId="{27DB6DD8-9E6F-4000-A711-379FD347395D}" dt="2025-01-16T13:07:44.633" v="173" actId="47"/>
          <pc:sldLayoutMkLst>
            <pc:docMk/>
            <pc:sldMasterMk cId="0" sldId="2147483648"/>
            <pc:sldLayoutMk cId="0" sldId="2147483663"/>
          </pc:sldLayoutMkLst>
        </pc:sldLayoutChg>
      </pc:sldMasterChg>
    </pc:docChg>
  </pc:docChgLst>
  <pc:docChgLst>
    <pc:chgData name="Kareem Ahmed" userId="668b7c42-9793-4d96-80a6-ccc644a66bcf" providerId="ADAL" clId="{0DA43DAA-44F4-4D1E-815C-714408A3CB1C}"/>
    <pc:docChg chg="undo custSel addSld delSld modSld modSection">
      <pc:chgData name="Kareem Ahmed" userId="668b7c42-9793-4d96-80a6-ccc644a66bcf" providerId="ADAL" clId="{0DA43DAA-44F4-4D1E-815C-714408A3CB1C}" dt="2025-03-13T20:10:14.027" v="1254" actId="113"/>
      <pc:docMkLst>
        <pc:docMk/>
      </pc:docMkLst>
      <pc:sldChg chg="addSp delSp modSp mod modTransition delAnim">
        <pc:chgData name="Kareem Ahmed" userId="668b7c42-9793-4d96-80a6-ccc644a66bcf" providerId="ADAL" clId="{0DA43DAA-44F4-4D1E-815C-714408A3CB1C}" dt="2025-03-13T20:07:09.978" v="1200" actId="478"/>
        <pc:sldMkLst>
          <pc:docMk/>
          <pc:sldMk cId="0" sldId="303"/>
        </pc:sldMkLst>
      </pc:sldChg>
      <pc:sldChg chg="addSp delSp modSp mod modTransition delAnim">
        <pc:chgData name="Kareem Ahmed" userId="668b7c42-9793-4d96-80a6-ccc644a66bcf" providerId="ADAL" clId="{0DA43DAA-44F4-4D1E-815C-714408A3CB1C}" dt="2025-03-13T20:07:15.397" v="1202" actId="478"/>
        <pc:sldMkLst>
          <pc:docMk/>
          <pc:sldMk cId="0" sldId="306"/>
        </pc:sldMkLst>
      </pc:sldChg>
      <pc:sldChg chg="addSp delSp modSp mod modTransition delAnim">
        <pc:chgData name="Kareem Ahmed" userId="668b7c42-9793-4d96-80a6-ccc644a66bcf" providerId="ADAL" clId="{0DA43DAA-44F4-4D1E-815C-714408A3CB1C}" dt="2025-03-13T20:09:35.512" v="1251" actId="478"/>
        <pc:sldMkLst>
          <pc:docMk/>
          <pc:sldMk cId="0" sldId="349"/>
        </pc:sldMkLst>
      </pc:sldChg>
      <pc:sldChg chg="addSp delSp modSp mod modTransition delAnim modAnim">
        <pc:chgData name="Kareem Ahmed" userId="668b7c42-9793-4d96-80a6-ccc644a66bcf" providerId="ADAL" clId="{0DA43DAA-44F4-4D1E-815C-714408A3CB1C}" dt="2025-03-13T20:07:07.340" v="1199" actId="478"/>
        <pc:sldMkLst>
          <pc:docMk/>
          <pc:sldMk cId="0" sldId="480"/>
        </pc:sldMkLst>
      </pc:sldChg>
      <pc:sldChg chg="addSp delSp modSp mod modTransition delAnim">
        <pc:chgData name="Kareem Ahmed" userId="668b7c42-9793-4d96-80a6-ccc644a66bcf" providerId="ADAL" clId="{0DA43DAA-44F4-4D1E-815C-714408A3CB1C}" dt="2025-03-13T20:07:17.806" v="1203" actId="478"/>
        <pc:sldMkLst>
          <pc:docMk/>
          <pc:sldMk cId="3373065567" sldId="481"/>
        </pc:sldMkLst>
      </pc:sldChg>
      <pc:sldChg chg="addSp delSp modSp mod delAnim modAnim">
        <pc:chgData name="Kareem Ahmed" userId="668b7c42-9793-4d96-80a6-ccc644a66bcf" providerId="ADAL" clId="{0DA43DAA-44F4-4D1E-815C-714408A3CB1C}" dt="2025-03-13T20:07:23.504" v="1205" actId="478"/>
        <pc:sldMkLst>
          <pc:docMk/>
          <pc:sldMk cId="1621918960" sldId="482"/>
        </pc:sldMkLst>
      </pc:sldChg>
      <pc:sldChg chg="addSp delSp modSp mod modTransition delAnim">
        <pc:chgData name="Kareem Ahmed" userId="668b7c42-9793-4d96-80a6-ccc644a66bcf" providerId="ADAL" clId="{0DA43DAA-44F4-4D1E-815C-714408A3CB1C}" dt="2025-03-13T20:09:32.161" v="1250" actId="478"/>
        <pc:sldMkLst>
          <pc:docMk/>
          <pc:sldMk cId="681969876" sldId="519"/>
        </pc:sldMkLst>
      </pc:sldChg>
      <pc:sldChg chg="addSp delSp modSp mod modTransition delAnim">
        <pc:chgData name="Kareem Ahmed" userId="668b7c42-9793-4d96-80a6-ccc644a66bcf" providerId="ADAL" clId="{0DA43DAA-44F4-4D1E-815C-714408A3CB1C}" dt="2025-03-13T20:07:12.602" v="1201" actId="478"/>
        <pc:sldMkLst>
          <pc:docMk/>
          <pc:sldMk cId="649050000" sldId="520"/>
        </pc:sldMkLst>
      </pc:sldChg>
      <pc:sldChg chg="addSp delSp modSp mod delAnim modAnim">
        <pc:chgData name="Kareem Ahmed" userId="668b7c42-9793-4d96-80a6-ccc644a66bcf" providerId="ADAL" clId="{0DA43DAA-44F4-4D1E-815C-714408A3CB1C}" dt="2025-03-13T20:07:20.590" v="1204" actId="478"/>
        <pc:sldMkLst>
          <pc:docMk/>
          <pc:sldMk cId="3788932471" sldId="521"/>
        </pc:sldMkLst>
      </pc:sldChg>
      <pc:sldChg chg="addSp delSp modSp mod delAnim modAnim">
        <pc:chgData name="Kareem Ahmed" userId="668b7c42-9793-4d96-80a6-ccc644a66bcf" providerId="ADAL" clId="{0DA43DAA-44F4-4D1E-815C-714408A3CB1C}" dt="2025-03-13T20:07:25.610" v="1206" actId="478"/>
        <pc:sldMkLst>
          <pc:docMk/>
          <pc:sldMk cId="3798327338" sldId="522"/>
        </pc:sldMkLst>
      </pc:sldChg>
      <pc:sldChg chg="addSp delSp modSp mod delAnim modAnim">
        <pc:chgData name="Kareem Ahmed" userId="668b7c42-9793-4d96-80a6-ccc644a66bcf" providerId="ADAL" clId="{0DA43DAA-44F4-4D1E-815C-714408A3CB1C}" dt="2025-03-13T20:07:28.353" v="1207" actId="478"/>
        <pc:sldMkLst>
          <pc:docMk/>
          <pc:sldMk cId="1442749478" sldId="523"/>
        </pc:sldMkLst>
      </pc:sldChg>
      <pc:sldChg chg="addSp delSp modSp mod delAnim modAnim">
        <pc:chgData name="Kareem Ahmed" userId="668b7c42-9793-4d96-80a6-ccc644a66bcf" providerId="ADAL" clId="{0DA43DAA-44F4-4D1E-815C-714408A3CB1C}" dt="2025-03-13T20:07:30.784" v="1208" actId="478"/>
        <pc:sldMkLst>
          <pc:docMk/>
          <pc:sldMk cId="2972350508" sldId="524"/>
        </pc:sldMkLst>
      </pc:sldChg>
      <pc:sldChg chg="addSp delSp modSp mod delAnim modAnim">
        <pc:chgData name="Kareem Ahmed" userId="668b7c42-9793-4d96-80a6-ccc644a66bcf" providerId="ADAL" clId="{0DA43DAA-44F4-4D1E-815C-714408A3CB1C}" dt="2025-03-13T20:07:33.390" v="1209" actId="478"/>
        <pc:sldMkLst>
          <pc:docMk/>
          <pc:sldMk cId="3778538255" sldId="525"/>
        </pc:sldMkLst>
      </pc:sldChg>
      <pc:sldChg chg="addSp delSp modSp mod delAnim modAnim">
        <pc:chgData name="Kareem Ahmed" userId="668b7c42-9793-4d96-80a6-ccc644a66bcf" providerId="ADAL" clId="{0DA43DAA-44F4-4D1E-815C-714408A3CB1C}" dt="2025-03-13T20:07:36.179" v="1210" actId="478"/>
        <pc:sldMkLst>
          <pc:docMk/>
          <pc:sldMk cId="3337698833" sldId="526"/>
        </pc:sldMkLst>
      </pc:sldChg>
      <pc:sldChg chg="addSp delSp modSp mod modTransition delAnim modAnim">
        <pc:chgData name="Kareem Ahmed" userId="668b7c42-9793-4d96-80a6-ccc644a66bcf" providerId="ADAL" clId="{0DA43DAA-44F4-4D1E-815C-714408A3CB1C}" dt="2025-03-13T20:07:57.379" v="1214" actId="113"/>
        <pc:sldMkLst>
          <pc:docMk/>
          <pc:sldMk cId="1488343803" sldId="527"/>
        </pc:sldMkLst>
      </pc:sldChg>
      <pc:sldChg chg="addSp delSp modSp mod delAnim modAnim">
        <pc:chgData name="Kareem Ahmed" userId="668b7c42-9793-4d96-80a6-ccc644a66bcf" providerId="ADAL" clId="{0DA43DAA-44F4-4D1E-815C-714408A3CB1C}" dt="2025-03-13T20:08:11.148" v="1217" actId="478"/>
        <pc:sldMkLst>
          <pc:docMk/>
          <pc:sldMk cId="2146289136" sldId="528"/>
        </pc:sldMkLst>
      </pc:sldChg>
      <pc:sldChg chg="addSp delSp modSp mod delAnim modAnim">
        <pc:chgData name="Kareem Ahmed" userId="668b7c42-9793-4d96-80a6-ccc644a66bcf" providerId="ADAL" clId="{0DA43DAA-44F4-4D1E-815C-714408A3CB1C}" dt="2025-03-13T20:08:13.815" v="1218" actId="478"/>
        <pc:sldMkLst>
          <pc:docMk/>
          <pc:sldMk cId="3403566161" sldId="529"/>
        </pc:sldMkLst>
      </pc:sldChg>
      <pc:sldChg chg="addSp delSp modSp mod delAnim modAnim">
        <pc:chgData name="Kareem Ahmed" userId="668b7c42-9793-4d96-80a6-ccc644a66bcf" providerId="ADAL" clId="{0DA43DAA-44F4-4D1E-815C-714408A3CB1C}" dt="2025-03-13T20:08:16.279" v="1219" actId="478"/>
        <pc:sldMkLst>
          <pc:docMk/>
          <pc:sldMk cId="63315884" sldId="530"/>
        </pc:sldMkLst>
      </pc:sldChg>
      <pc:sldChg chg="addSp delSp modSp mod delAnim modAnim">
        <pc:chgData name="Kareem Ahmed" userId="668b7c42-9793-4d96-80a6-ccc644a66bcf" providerId="ADAL" clId="{0DA43DAA-44F4-4D1E-815C-714408A3CB1C}" dt="2025-03-13T20:08:18.772" v="1220" actId="478"/>
        <pc:sldMkLst>
          <pc:docMk/>
          <pc:sldMk cId="4181978053" sldId="531"/>
        </pc:sldMkLst>
      </pc:sldChg>
      <pc:sldChg chg="addSp delSp modSp mod delAnim modAnim">
        <pc:chgData name="Kareem Ahmed" userId="668b7c42-9793-4d96-80a6-ccc644a66bcf" providerId="ADAL" clId="{0DA43DAA-44F4-4D1E-815C-714408A3CB1C}" dt="2025-03-13T20:08:21.322" v="1221" actId="478"/>
        <pc:sldMkLst>
          <pc:docMk/>
          <pc:sldMk cId="3301554738" sldId="532"/>
        </pc:sldMkLst>
      </pc:sldChg>
      <pc:sldChg chg="modSp del mod">
        <pc:chgData name="Kareem Ahmed" userId="668b7c42-9793-4d96-80a6-ccc644a66bcf" providerId="ADAL" clId="{0DA43DAA-44F4-4D1E-815C-714408A3CB1C}" dt="2025-03-12T14:23:12.456" v="667" actId="47"/>
        <pc:sldMkLst>
          <pc:docMk/>
          <pc:sldMk cId="2563707357" sldId="533"/>
        </pc:sldMkLst>
      </pc:sldChg>
      <pc:sldChg chg="del">
        <pc:chgData name="Kareem Ahmed" userId="668b7c42-9793-4d96-80a6-ccc644a66bcf" providerId="ADAL" clId="{0DA43DAA-44F4-4D1E-815C-714408A3CB1C}" dt="2025-03-12T14:22:12.074" v="613" actId="47"/>
        <pc:sldMkLst>
          <pc:docMk/>
          <pc:sldMk cId="629658556" sldId="534"/>
        </pc:sldMkLst>
      </pc:sldChg>
      <pc:sldChg chg="del">
        <pc:chgData name="Kareem Ahmed" userId="668b7c42-9793-4d96-80a6-ccc644a66bcf" providerId="ADAL" clId="{0DA43DAA-44F4-4D1E-815C-714408A3CB1C}" dt="2025-03-12T14:22:13.710" v="614" actId="47"/>
        <pc:sldMkLst>
          <pc:docMk/>
          <pc:sldMk cId="231137370" sldId="535"/>
        </pc:sldMkLst>
      </pc:sldChg>
      <pc:sldChg chg="del">
        <pc:chgData name="Kareem Ahmed" userId="668b7c42-9793-4d96-80a6-ccc644a66bcf" providerId="ADAL" clId="{0DA43DAA-44F4-4D1E-815C-714408A3CB1C}" dt="2025-03-12T14:22:15.069" v="615" actId="47"/>
        <pc:sldMkLst>
          <pc:docMk/>
          <pc:sldMk cId="1890433905" sldId="536"/>
        </pc:sldMkLst>
      </pc:sldChg>
      <pc:sldChg chg="addSp delSp modSp mod delAnim">
        <pc:chgData name="Kareem Ahmed" userId="668b7c42-9793-4d96-80a6-ccc644a66bcf" providerId="ADAL" clId="{0DA43DAA-44F4-4D1E-815C-714408A3CB1C}" dt="2025-03-13T20:08:26.776" v="1223" actId="13926"/>
        <pc:sldMkLst>
          <pc:docMk/>
          <pc:sldMk cId="336636611" sldId="537"/>
        </pc:sldMkLst>
      </pc:sldChg>
      <pc:sldChg chg="addSp delSp modSp mod delAnim modAnim">
        <pc:chgData name="Kareem Ahmed" userId="668b7c42-9793-4d96-80a6-ccc644a66bcf" providerId="ADAL" clId="{0DA43DAA-44F4-4D1E-815C-714408A3CB1C}" dt="2025-03-13T20:08:38.822" v="1227" actId="478"/>
        <pc:sldMkLst>
          <pc:docMk/>
          <pc:sldMk cId="3093010022" sldId="538"/>
        </pc:sldMkLst>
      </pc:sldChg>
      <pc:sldChg chg="addSp delSp modSp mod delAnim modAnim">
        <pc:chgData name="Kareem Ahmed" userId="668b7c42-9793-4d96-80a6-ccc644a66bcf" providerId="ADAL" clId="{0DA43DAA-44F4-4D1E-815C-714408A3CB1C}" dt="2025-03-13T20:08:41.536" v="1228" actId="478"/>
        <pc:sldMkLst>
          <pc:docMk/>
          <pc:sldMk cId="2444897113" sldId="539"/>
        </pc:sldMkLst>
      </pc:sldChg>
      <pc:sldChg chg="addSp delSp modSp mod delAnim modAnim">
        <pc:chgData name="Kareem Ahmed" userId="668b7c42-9793-4d96-80a6-ccc644a66bcf" providerId="ADAL" clId="{0DA43DAA-44F4-4D1E-815C-714408A3CB1C}" dt="2025-03-13T20:10:14.027" v="1254" actId="113"/>
        <pc:sldMkLst>
          <pc:docMk/>
          <pc:sldMk cId="2111204602" sldId="540"/>
        </pc:sldMkLst>
      </pc:sldChg>
      <pc:sldChg chg="addSp delSp modSp mod delAnim modAnim">
        <pc:chgData name="Kareem Ahmed" userId="668b7c42-9793-4d96-80a6-ccc644a66bcf" providerId="ADAL" clId="{0DA43DAA-44F4-4D1E-815C-714408A3CB1C}" dt="2025-03-13T20:08:47.453" v="1230" actId="478"/>
        <pc:sldMkLst>
          <pc:docMk/>
          <pc:sldMk cId="2322278025" sldId="541"/>
        </pc:sldMkLst>
      </pc:sldChg>
      <pc:sldChg chg="addSp delSp modSp mod delAnim">
        <pc:chgData name="Kareem Ahmed" userId="668b7c42-9793-4d96-80a6-ccc644a66bcf" providerId="ADAL" clId="{0DA43DAA-44F4-4D1E-815C-714408A3CB1C}" dt="2025-03-13T20:08:53.103" v="1232" actId="13926"/>
        <pc:sldMkLst>
          <pc:docMk/>
          <pc:sldMk cId="1619039471" sldId="542"/>
        </pc:sldMkLst>
      </pc:sldChg>
      <pc:sldChg chg="addSp delSp modSp mod delAnim modAnim">
        <pc:chgData name="Kareem Ahmed" userId="668b7c42-9793-4d96-80a6-ccc644a66bcf" providerId="ADAL" clId="{0DA43DAA-44F4-4D1E-815C-714408A3CB1C}" dt="2025-03-13T20:08:56.425" v="1233" actId="478"/>
        <pc:sldMkLst>
          <pc:docMk/>
          <pc:sldMk cId="3384680826" sldId="543"/>
        </pc:sldMkLst>
      </pc:sldChg>
      <pc:sldChg chg="addSp delSp modSp mod delAnim modAnim">
        <pc:chgData name="Kareem Ahmed" userId="668b7c42-9793-4d96-80a6-ccc644a66bcf" providerId="ADAL" clId="{0DA43DAA-44F4-4D1E-815C-714408A3CB1C}" dt="2025-03-13T20:09:01.088" v="1235" actId="478"/>
        <pc:sldMkLst>
          <pc:docMk/>
          <pc:sldMk cId="2054005072" sldId="544"/>
        </pc:sldMkLst>
      </pc:sldChg>
      <pc:sldChg chg="addSp delSp modSp mod delAnim modAnim">
        <pc:chgData name="Kareem Ahmed" userId="668b7c42-9793-4d96-80a6-ccc644a66bcf" providerId="ADAL" clId="{0DA43DAA-44F4-4D1E-815C-714408A3CB1C}" dt="2025-03-13T20:08:58.771" v="1234" actId="478"/>
        <pc:sldMkLst>
          <pc:docMk/>
          <pc:sldMk cId="1434878541" sldId="545"/>
        </pc:sldMkLst>
      </pc:sldChg>
      <pc:sldChg chg="addSp delSp modSp mod delAnim modAnim">
        <pc:chgData name="Kareem Ahmed" userId="668b7c42-9793-4d96-80a6-ccc644a66bcf" providerId="ADAL" clId="{0DA43DAA-44F4-4D1E-815C-714408A3CB1C}" dt="2025-03-13T20:09:03.278" v="1236" actId="478"/>
        <pc:sldMkLst>
          <pc:docMk/>
          <pc:sldMk cId="3801260691" sldId="546"/>
        </pc:sldMkLst>
      </pc:sldChg>
      <pc:sldChg chg="addSp delSp modSp mod delAnim modAnim">
        <pc:chgData name="Kareem Ahmed" userId="668b7c42-9793-4d96-80a6-ccc644a66bcf" providerId="ADAL" clId="{0DA43DAA-44F4-4D1E-815C-714408A3CB1C}" dt="2025-03-13T20:09:05.368" v="1237" actId="478"/>
        <pc:sldMkLst>
          <pc:docMk/>
          <pc:sldMk cId="111157625" sldId="547"/>
        </pc:sldMkLst>
      </pc:sldChg>
      <pc:sldChg chg="addSp delSp modSp mod delAnim modAnim">
        <pc:chgData name="Kareem Ahmed" userId="668b7c42-9793-4d96-80a6-ccc644a66bcf" providerId="ADAL" clId="{0DA43DAA-44F4-4D1E-815C-714408A3CB1C}" dt="2025-03-13T20:09:07.297" v="1238" actId="478"/>
        <pc:sldMkLst>
          <pc:docMk/>
          <pc:sldMk cId="2474186933" sldId="548"/>
        </pc:sldMkLst>
      </pc:sldChg>
      <pc:sldChg chg="addSp delSp modSp mod delAnim modAnim">
        <pc:chgData name="Kareem Ahmed" userId="668b7c42-9793-4d96-80a6-ccc644a66bcf" providerId="ADAL" clId="{0DA43DAA-44F4-4D1E-815C-714408A3CB1C}" dt="2025-03-13T20:09:09.309" v="1239" actId="478"/>
        <pc:sldMkLst>
          <pc:docMk/>
          <pc:sldMk cId="2897844102" sldId="549"/>
        </pc:sldMkLst>
      </pc:sldChg>
      <pc:sldChg chg="addSp delSp modSp mod delAnim modAnim">
        <pc:chgData name="Kareem Ahmed" userId="668b7c42-9793-4d96-80a6-ccc644a66bcf" providerId="ADAL" clId="{0DA43DAA-44F4-4D1E-815C-714408A3CB1C}" dt="2025-03-13T20:09:11.291" v="1240" actId="478"/>
        <pc:sldMkLst>
          <pc:docMk/>
          <pc:sldMk cId="41478200" sldId="550"/>
        </pc:sldMkLst>
      </pc:sldChg>
      <pc:sldChg chg="addSp delSp modSp mod delAnim modAnim">
        <pc:chgData name="Kareem Ahmed" userId="668b7c42-9793-4d96-80a6-ccc644a66bcf" providerId="ADAL" clId="{0DA43DAA-44F4-4D1E-815C-714408A3CB1C}" dt="2025-03-13T20:09:13.423" v="1241" actId="478"/>
        <pc:sldMkLst>
          <pc:docMk/>
          <pc:sldMk cId="1110678290" sldId="551"/>
        </pc:sldMkLst>
      </pc:sldChg>
      <pc:sldChg chg="addSp delSp modSp mod delAnim modAnim">
        <pc:chgData name="Kareem Ahmed" userId="668b7c42-9793-4d96-80a6-ccc644a66bcf" providerId="ADAL" clId="{0DA43DAA-44F4-4D1E-815C-714408A3CB1C}" dt="2025-03-13T20:09:15.370" v="1242" actId="478"/>
        <pc:sldMkLst>
          <pc:docMk/>
          <pc:sldMk cId="3109680220" sldId="552"/>
        </pc:sldMkLst>
      </pc:sldChg>
      <pc:sldChg chg="addSp delSp modSp mod delAnim modAnim">
        <pc:chgData name="Kareem Ahmed" userId="668b7c42-9793-4d96-80a6-ccc644a66bcf" providerId="ADAL" clId="{0DA43DAA-44F4-4D1E-815C-714408A3CB1C}" dt="2025-03-13T20:09:17.553" v="1243" actId="478"/>
        <pc:sldMkLst>
          <pc:docMk/>
          <pc:sldMk cId="2472911467" sldId="553"/>
        </pc:sldMkLst>
      </pc:sldChg>
      <pc:sldChg chg="addSp delSp modSp mod delAnim modAnim">
        <pc:chgData name="Kareem Ahmed" userId="668b7c42-9793-4d96-80a6-ccc644a66bcf" providerId="ADAL" clId="{0DA43DAA-44F4-4D1E-815C-714408A3CB1C}" dt="2025-03-13T20:09:19.713" v="1244" actId="478"/>
        <pc:sldMkLst>
          <pc:docMk/>
          <pc:sldMk cId="3107776330" sldId="554"/>
        </pc:sldMkLst>
      </pc:sldChg>
      <pc:sldChg chg="addSp delSp modSp mod delAnim modAnim">
        <pc:chgData name="Kareem Ahmed" userId="668b7c42-9793-4d96-80a6-ccc644a66bcf" providerId="ADAL" clId="{0DA43DAA-44F4-4D1E-815C-714408A3CB1C}" dt="2025-03-13T20:09:21.702" v="1245" actId="478"/>
        <pc:sldMkLst>
          <pc:docMk/>
          <pc:sldMk cId="2144549687" sldId="555"/>
        </pc:sldMkLst>
      </pc:sldChg>
      <pc:sldChg chg="addSp delSp modSp mod delAnim modAnim">
        <pc:chgData name="Kareem Ahmed" userId="668b7c42-9793-4d96-80a6-ccc644a66bcf" providerId="ADAL" clId="{0DA43DAA-44F4-4D1E-815C-714408A3CB1C}" dt="2025-03-13T20:09:23.880" v="1246" actId="478"/>
        <pc:sldMkLst>
          <pc:docMk/>
          <pc:sldMk cId="4124500953" sldId="556"/>
        </pc:sldMkLst>
      </pc:sldChg>
      <pc:sldChg chg="addSp delSp modSp mod delAnim modAnim">
        <pc:chgData name="Kareem Ahmed" userId="668b7c42-9793-4d96-80a6-ccc644a66bcf" providerId="ADAL" clId="{0DA43DAA-44F4-4D1E-815C-714408A3CB1C}" dt="2025-03-13T20:09:25.795" v="1247" actId="478"/>
        <pc:sldMkLst>
          <pc:docMk/>
          <pc:sldMk cId="1442069556" sldId="557"/>
        </pc:sldMkLst>
      </pc:sldChg>
      <pc:sldChg chg="addSp delSp modSp mod delAnim modAnim">
        <pc:chgData name="Kareem Ahmed" userId="668b7c42-9793-4d96-80a6-ccc644a66bcf" providerId="ADAL" clId="{0DA43DAA-44F4-4D1E-815C-714408A3CB1C}" dt="2025-03-13T20:09:27.835" v="1248" actId="478"/>
        <pc:sldMkLst>
          <pc:docMk/>
          <pc:sldMk cId="1269828367" sldId="558"/>
        </pc:sldMkLst>
      </pc:sldChg>
      <pc:sldChg chg="addSp delSp modSp mod delAnim modAnim">
        <pc:chgData name="Kareem Ahmed" userId="668b7c42-9793-4d96-80a6-ccc644a66bcf" providerId="ADAL" clId="{0DA43DAA-44F4-4D1E-815C-714408A3CB1C}" dt="2025-03-13T20:09:29.787" v="1249" actId="478"/>
        <pc:sldMkLst>
          <pc:docMk/>
          <pc:sldMk cId="326658180" sldId="559"/>
        </pc:sldMkLst>
      </pc:sldChg>
      <pc:sldChg chg="addSp delSp modSp add mod delAnim">
        <pc:chgData name="Kareem Ahmed" userId="668b7c42-9793-4d96-80a6-ccc644a66bcf" providerId="ADAL" clId="{0DA43DAA-44F4-4D1E-815C-714408A3CB1C}" dt="2025-03-13T20:08:08.337" v="1216" actId="478"/>
        <pc:sldMkLst>
          <pc:docMk/>
          <pc:sldMk cId="3595681586" sldId="560"/>
        </pc:sldMkLst>
      </pc:sldChg>
      <pc:sldChg chg="addSp delSp modSp add mod delAnim">
        <pc:chgData name="Kareem Ahmed" userId="668b7c42-9793-4d96-80a6-ccc644a66bcf" providerId="ADAL" clId="{0DA43DAA-44F4-4D1E-815C-714408A3CB1C}" dt="2025-03-13T20:08:34.444" v="1225" actId="478"/>
        <pc:sldMkLst>
          <pc:docMk/>
          <pc:sldMk cId="645165638" sldId="561"/>
        </pc:sldMkLst>
      </pc:sldChg>
      <pc:sldChg chg="addSp delSp modSp add mod delAnim modAnim">
        <pc:chgData name="Kareem Ahmed" userId="668b7c42-9793-4d96-80a6-ccc644a66bcf" providerId="ADAL" clId="{0DA43DAA-44F4-4D1E-815C-714408A3CB1C}" dt="2025-03-13T20:08:36.616" v="1226" actId="478"/>
        <pc:sldMkLst>
          <pc:docMk/>
          <pc:sldMk cId="1336662108" sldId="562"/>
        </pc:sldMkLst>
      </pc:sldChg>
    </pc:docChg>
  </pc:docChgLst>
  <pc:docChgLst>
    <pc:chgData name="Kareem Ahmed" userId="668b7c42-9793-4d96-80a6-ccc644a66bcf" providerId="ADAL" clId="{E2015CFF-5737-4393-859F-D06F8E9066B9}"/>
    <pc:docChg chg="undo custSel addSld modSld">
      <pc:chgData name="Kareem Ahmed" userId="668b7c42-9793-4d96-80a6-ccc644a66bcf" providerId="ADAL" clId="{E2015CFF-5737-4393-859F-D06F8E9066B9}" dt="2025-01-29T13:01:05.892" v="195" actId="20577"/>
      <pc:docMkLst>
        <pc:docMk/>
      </pc:docMkLst>
      <pc:sldChg chg="addSp delSp modSp mod">
        <pc:chgData name="Kareem Ahmed" userId="668b7c42-9793-4d96-80a6-ccc644a66bcf" providerId="ADAL" clId="{E2015CFF-5737-4393-859F-D06F8E9066B9}" dt="2025-01-29T12:55:42.447" v="59" actId="20577"/>
        <pc:sldMkLst>
          <pc:docMk/>
          <pc:sldMk cId="0" sldId="306"/>
        </pc:sldMkLst>
      </pc:sldChg>
      <pc:sldChg chg="modSp mod">
        <pc:chgData name="Kareem Ahmed" userId="668b7c42-9793-4d96-80a6-ccc644a66bcf" providerId="ADAL" clId="{E2015CFF-5737-4393-859F-D06F8E9066B9}" dt="2025-01-29T12:57:35.260" v="142" actId="20577"/>
        <pc:sldMkLst>
          <pc:docMk/>
          <pc:sldMk cId="3373065567" sldId="481"/>
        </pc:sldMkLst>
      </pc:sldChg>
      <pc:sldChg chg="modSp mod">
        <pc:chgData name="Kareem Ahmed" userId="668b7c42-9793-4d96-80a6-ccc644a66bcf" providerId="ADAL" clId="{E2015CFF-5737-4393-859F-D06F8E9066B9}" dt="2025-01-29T12:59:18.976" v="170" actId="113"/>
        <pc:sldMkLst>
          <pc:docMk/>
          <pc:sldMk cId="681969876" sldId="519"/>
        </pc:sldMkLst>
      </pc:sldChg>
      <pc:sldChg chg="modSp add mod">
        <pc:chgData name="Kareem Ahmed" userId="668b7c42-9793-4d96-80a6-ccc644a66bcf" providerId="ADAL" clId="{E2015CFF-5737-4393-859F-D06F8E9066B9}" dt="2025-01-29T13:01:05.892" v="195" actId="20577"/>
        <pc:sldMkLst>
          <pc:docMk/>
          <pc:sldMk cId="2246856297" sldId="555"/>
        </pc:sldMkLst>
      </pc:sldChg>
    </pc:docChg>
  </pc:docChgLst>
  <pc:docChgLst>
    <pc:chgData name="Kareem Ahmed" userId="668b7c42-9793-4d96-80a6-ccc644a66bcf" providerId="ADAL" clId="{FA3B3796-9766-49C7-8354-DDEC3FAA9B56}"/>
    <pc:docChg chg="undo custSel addSld delSld modSld modSection">
      <pc:chgData name="Kareem Ahmed" userId="668b7c42-9793-4d96-80a6-ccc644a66bcf" providerId="ADAL" clId="{FA3B3796-9766-49C7-8354-DDEC3FAA9B56}" dt="2025-09-06T14:20:14.340" v="2392" actId="20577"/>
      <pc:docMkLst>
        <pc:docMk/>
      </pc:docMkLst>
      <pc:sldChg chg="addSp delSp modSp mod modTransition">
        <pc:chgData name="Kareem Ahmed" userId="668b7c42-9793-4d96-80a6-ccc644a66bcf" providerId="ADAL" clId="{FA3B3796-9766-49C7-8354-DDEC3FAA9B56}" dt="2025-09-05T22:29:28.656" v="2132"/>
        <pc:sldMkLst>
          <pc:docMk/>
          <pc:sldMk cId="0" sldId="303"/>
        </pc:sldMkLst>
      </pc:sldChg>
      <pc:sldChg chg="addSp delSp modSp mod modTransition">
        <pc:chgData name="Kareem Ahmed" userId="668b7c42-9793-4d96-80a6-ccc644a66bcf" providerId="ADAL" clId="{FA3B3796-9766-49C7-8354-DDEC3FAA9B56}" dt="2025-09-05T22:29:28.656" v="2132"/>
        <pc:sldMkLst>
          <pc:docMk/>
          <pc:sldMk cId="0" sldId="306"/>
        </pc:sldMkLst>
      </pc:sldChg>
      <pc:sldChg chg="addSp delSp modSp mod modTransition">
        <pc:chgData name="Kareem Ahmed" userId="668b7c42-9793-4d96-80a6-ccc644a66bcf" providerId="ADAL" clId="{FA3B3796-9766-49C7-8354-DDEC3FAA9B56}" dt="2025-09-06T14:19:31.830" v="2387"/>
        <pc:sldMkLst>
          <pc:docMk/>
          <pc:sldMk cId="0" sldId="349"/>
        </pc:sldMkLst>
      </pc:sldChg>
      <pc:sldChg chg="addSp delSp modSp mod modTransition">
        <pc:chgData name="Kareem Ahmed" userId="668b7c42-9793-4d96-80a6-ccc644a66bcf" providerId="ADAL" clId="{FA3B3796-9766-49C7-8354-DDEC3FAA9B56}" dt="2025-09-05T22:29:28.656" v="2132"/>
        <pc:sldMkLst>
          <pc:docMk/>
          <pc:sldMk cId="0" sldId="480"/>
        </pc:sldMkLst>
      </pc:sldChg>
      <pc:sldChg chg="addSp delSp modSp mod modTransition">
        <pc:chgData name="Kareem Ahmed" userId="668b7c42-9793-4d96-80a6-ccc644a66bcf" providerId="ADAL" clId="{FA3B3796-9766-49C7-8354-DDEC3FAA9B56}" dt="2025-09-05T22:29:28.656" v="2132"/>
        <pc:sldMkLst>
          <pc:docMk/>
          <pc:sldMk cId="3373065567" sldId="481"/>
        </pc:sldMkLst>
      </pc:sldChg>
      <pc:sldChg chg="addSp modSp mod modTransition">
        <pc:chgData name="Kareem Ahmed" userId="668b7c42-9793-4d96-80a6-ccc644a66bcf" providerId="ADAL" clId="{FA3B3796-9766-49C7-8354-DDEC3FAA9B56}" dt="2025-09-05T22:43:59.507" v="2134"/>
        <pc:sldMkLst>
          <pc:docMk/>
          <pc:sldMk cId="1621918960" sldId="482"/>
        </pc:sldMkLst>
      </pc:sldChg>
      <pc:sldChg chg="addSp delSp modSp mod modTransition">
        <pc:chgData name="Kareem Ahmed" userId="668b7c42-9793-4d96-80a6-ccc644a66bcf" providerId="ADAL" clId="{FA3B3796-9766-49C7-8354-DDEC3FAA9B56}" dt="2025-09-06T14:19:58.905" v="2390" actId="20577"/>
        <pc:sldMkLst>
          <pc:docMk/>
          <pc:sldMk cId="681969876" sldId="519"/>
        </pc:sldMkLst>
      </pc:sldChg>
      <pc:sldChg chg="addSp delSp modSp mod modTransition">
        <pc:chgData name="Kareem Ahmed" userId="668b7c42-9793-4d96-80a6-ccc644a66bcf" providerId="ADAL" clId="{FA3B3796-9766-49C7-8354-DDEC3FAA9B56}" dt="2025-09-05T22:29:28.656" v="2132"/>
        <pc:sldMkLst>
          <pc:docMk/>
          <pc:sldMk cId="649050000" sldId="520"/>
        </pc:sldMkLst>
      </pc:sldChg>
      <pc:sldChg chg="addSp modSp mod modTransition">
        <pc:chgData name="Kareem Ahmed" userId="668b7c42-9793-4d96-80a6-ccc644a66bcf" providerId="ADAL" clId="{FA3B3796-9766-49C7-8354-DDEC3FAA9B56}" dt="2025-09-05T22:31:09.267" v="2133"/>
        <pc:sldMkLst>
          <pc:docMk/>
          <pc:sldMk cId="559638298" sldId="521"/>
        </pc:sldMkLst>
      </pc:sldChg>
      <pc:sldChg chg="addSp modSp mod modTransition">
        <pc:chgData name="Kareem Ahmed" userId="668b7c42-9793-4d96-80a6-ccc644a66bcf" providerId="ADAL" clId="{FA3B3796-9766-49C7-8354-DDEC3FAA9B56}" dt="2025-09-05T22:43:59.507" v="2134"/>
        <pc:sldMkLst>
          <pc:docMk/>
          <pc:sldMk cId="2386573634" sldId="522"/>
        </pc:sldMkLst>
      </pc:sldChg>
      <pc:sldChg chg="addSp modSp mod modTransition">
        <pc:chgData name="Kareem Ahmed" userId="668b7c42-9793-4d96-80a6-ccc644a66bcf" providerId="ADAL" clId="{FA3B3796-9766-49C7-8354-DDEC3FAA9B56}" dt="2025-09-05T22:43:59.507" v="2134"/>
        <pc:sldMkLst>
          <pc:docMk/>
          <pc:sldMk cId="928539978" sldId="523"/>
        </pc:sldMkLst>
      </pc:sldChg>
      <pc:sldChg chg="del">
        <pc:chgData name="Kareem Ahmed" userId="668b7c42-9793-4d96-80a6-ccc644a66bcf" providerId="ADAL" clId="{FA3B3796-9766-49C7-8354-DDEC3FAA9B56}" dt="2025-09-03T13:04:33.444" v="19" actId="47"/>
        <pc:sldMkLst>
          <pc:docMk/>
          <pc:sldMk cId="3358039478" sldId="524"/>
        </pc:sldMkLst>
      </pc:sldChg>
      <pc:sldChg chg="addSp modSp mod modTransition">
        <pc:chgData name="Kareem Ahmed" userId="668b7c42-9793-4d96-80a6-ccc644a66bcf" providerId="ADAL" clId="{FA3B3796-9766-49C7-8354-DDEC3FAA9B56}" dt="2025-09-05T22:49:03.930" v="2135"/>
        <pc:sldMkLst>
          <pc:docMk/>
          <pc:sldMk cId="3275471650" sldId="525"/>
        </pc:sldMkLst>
      </pc:sldChg>
      <pc:sldChg chg="addSp modSp mod modTransition">
        <pc:chgData name="Kareem Ahmed" userId="668b7c42-9793-4d96-80a6-ccc644a66bcf" providerId="ADAL" clId="{FA3B3796-9766-49C7-8354-DDEC3FAA9B56}" dt="2025-09-05T22:52:32.294" v="2138" actId="20577"/>
        <pc:sldMkLst>
          <pc:docMk/>
          <pc:sldMk cId="2253850230" sldId="526"/>
        </pc:sldMkLst>
      </pc:sldChg>
      <pc:sldChg chg="addSp delSp modSp add mod modTransition">
        <pc:chgData name="Kareem Ahmed" userId="668b7c42-9793-4d96-80a6-ccc644a66bcf" providerId="ADAL" clId="{FA3B3796-9766-49C7-8354-DDEC3FAA9B56}" dt="2025-09-05T22:57:54.340" v="2139"/>
        <pc:sldMkLst>
          <pc:docMk/>
          <pc:sldMk cId="2860635888" sldId="527"/>
        </pc:sldMkLst>
      </pc:sldChg>
      <pc:sldChg chg="addSp modSp add mod modTransition">
        <pc:chgData name="Kareem Ahmed" userId="668b7c42-9793-4d96-80a6-ccc644a66bcf" providerId="ADAL" clId="{FA3B3796-9766-49C7-8354-DDEC3FAA9B56}" dt="2025-09-05T22:57:54.340" v="2139"/>
        <pc:sldMkLst>
          <pc:docMk/>
          <pc:sldMk cId="2980233918" sldId="528"/>
        </pc:sldMkLst>
      </pc:sldChg>
      <pc:sldChg chg="addSp modSp add mod modTransition">
        <pc:chgData name="Kareem Ahmed" userId="668b7c42-9793-4d96-80a6-ccc644a66bcf" providerId="ADAL" clId="{FA3B3796-9766-49C7-8354-DDEC3FAA9B56}" dt="2025-09-05T22:57:54.340" v="2139"/>
        <pc:sldMkLst>
          <pc:docMk/>
          <pc:sldMk cId="1665876841" sldId="529"/>
        </pc:sldMkLst>
      </pc:sldChg>
      <pc:sldChg chg="addSp modSp add mod modTransition">
        <pc:chgData name="Kareem Ahmed" userId="668b7c42-9793-4d96-80a6-ccc644a66bcf" providerId="ADAL" clId="{FA3B3796-9766-49C7-8354-DDEC3FAA9B56}" dt="2025-09-05T23:11:58.538" v="2141"/>
        <pc:sldMkLst>
          <pc:docMk/>
          <pc:sldMk cId="1465182409" sldId="530"/>
        </pc:sldMkLst>
      </pc:sldChg>
      <pc:sldChg chg="addSp modSp add mod modTransition">
        <pc:chgData name="Kareem Ahmed" userId="668b7c42-9793-4d96-80a6-ccc644a66bcf" providerId="ADAL" clId="{FA3B3796-9766-49C7-8354-DDEC3FAA9B56}" dt="2025-09-05T23:01:30.313" v="2140"/>
        <pc:sldMkLst>
          <pc:docMk/>
          <pc:sldMk cId="2647917291" sldId="531"/>
        </pc:sldMkLst>
      </pc:sldChg>
      <pc:sldChg chg="add del">
        <pc:chgData name="Kareem Ahmed" userId="668b7c42-9793-4d96-80a6-ccc644a66bcf" providerId="ADAL" clId="{FA3B3796-9766-49C7-8354-DDEC3FAA9B56}" dt="2025-09-04T00:43:00.454" v="2052" actId="47"/>
        <pc:sldMkLst>
          <pc:docMk/>
          <pc:sldMk cId="3998667982" sldId="532"/>
        </pc:sldMkLst>
      </pc:sldChg>
      <pc:sldChg chg="addSp modSp add mod modTransition">
        <pc:chgData name="Kareem Ahmed" userId="668b7c42-9793-4d96-80a6-ccc644a66bcf" providerId="ADAL" clId="{FA3B3796-9766-49C7-8354-DDEC3FAA9B56}" dt="2025-09-05T23:17:39.472" v="2142"/>
        <pc:sldMkLst>
          <pc:docMk/>
          <pc:sldMk cId="703775612" sldId="533"/>
        </pc:sldMkLst>
      </pc:sldChg>
      <pc:sldChg chg="addSp modSp add mod modTransition">
        <pc:chgData name="Kareem Ahmed" userId="668b7c42-9793-4d96-80a6-ccc644a66bcf" providerId="ADAL" clId="{FA3B3796-9766-49C7-8354-DDEC3FAA9B56}" dt="2025-09-05T23:17:39.472" v="2142"/>
        <pc:sldMkLst>
          <pc:docMk/>
          <pc:sldMk cId="3080906223" sldId="534"/>
        </pc:sldMkLst>
      </pc:sldChg>
      <pc:sldChg chg="addSp modSp add mod modTransition">
        <pc:chgData name="Kareem Ahmed" userId="668b7c42-9793-4d96-80a6-ccc644a66bcf" providerId="ADAL" clId="{FA3B3796-9766-49C7-8354-DDEC3FAA9B56}" dt="2025-09-05T23:25:35.013" v="2143"/>
        <pc:sldMkLst>
          <pc:docMk/>
          <pc:sldMk cId="3557039" sldId="535"/>
        </pc:sldMkLst>
      </pc:sldChg>
      <pc:sldChg chg="addSp delSp modSp add mod modTransition modAnim">
        <pc:chgData name="Kareem Ahmed" userId="668b7c42-9793-4d96-80a6-ccc644a66bcf" providerId="ADAL" clId="{FA3B3796-9766-49C7-8354-DDEC3FAA9B56}" dt="2025-09-05T23:29:56.577" v="2160"/>
        <pc:sldMkLst>
          <pc:docMk/>
          <pc:sldMk cId="3224962010" sldId="536"/>
        </pc:sldMkLst>
      </pc:sldChg>
      <pc:sldChg chg="addSp delSp modSp add mod modTransition">
        <pc:chgData name="Kareem Ahmed" userId="668b7c42-9793-4d96-80a6-ccc644a66bcf" providerId="ADAL" clId="{FA3B3796-9766-49C7-8354-DDEC3FAA9B56}" dt="2025-09-05T23:31:42.730" v="2161"/>
        <pc:sldMkLst>
          <pc:docMk/>
          <pc:sldMk cId="500581922" sldId="537"/>
        </pc:sldMkLst>
      </pc:sldChg>
      <pc:sldChg chg="delSp add del mod">
        <pc:chgData name="Kareem Ahmed" userId="668b7c42-9793-4d96-80a6-ccc644a66bcf" providerId="ADAL" clId="{FA3B3796-9766-49C7-8354-DDEC3FAA9B56}" dt="2025-09-03T22:12:31.154" v="813" actId="47"/>
        <pc:sldMkLst>
          <pc:docMk/>
          <pc:sldMk cId="983848706" sldId="538"/>
        </pc:sldMkLst>
      </pc:sldChg>
      <pc:sldChg chg="addSp modSp add mod modTransition">
        <pc:chgData name="Kareem Ahmed" userId="668b7c42-9793-4d96-80a6-ccc644a66bcf" providerId="ADAL" clId="{FA3B3796-9766-49C7-8354-DDEC3FAA9B56}" dt="2025-09-05T23:42:18.940" v="2189"/>
        <pc:sldMkLst>
          <pc:docMk/>
          <pc:sldMk cId="2145482150" sldId="538"/>
        </pc:sldMkLst>
      </pc:sldChg>
      <pc:sldChg chg="add del">
        <pc:chgData name="Kareem Ahmed" userId="668b7c42-9793-4d96-80a6-ccc644a66bcf" providerId="ADAL" clId="{FA3B3796-9766-49C7-8354-DDEC3FAA9B56}" dt="2025-09-03T22:11:17.090" v="781"/>
        <pc:sldMkLst>
          <pc:docMk/>
          <pc:sldMk cId="2315047194" sldId="539"/>
        </pc:sldMkLst>
      </pc:sldChg>
      <pc:sldChg chg="addSp modSp add mod modTransition">
        <pc:chgData name="Kareem Ahmed" userId="668b7c42-9793-4d96-80a6-ccc644a66bcf" providerId="ADAL" clId="{FA3B3796-9766-49C7-8354-DDEC3FAA9B56}" dt="2025-09-05T23:42:18.940" v="2189"/>
        <pc:sldMkLst>
          <pc:docMk/>
          <pc:sldMk cId="2513997963" sldId="539"/>
        </pc:sldMkLst>
      </pc:sldChg>
      <pc:sldChg chg="addSp modSp add mod modTransition">
        <pc:chgData name="Kareem Ahmed" userId="668b7c42-9793-4d96-80a6-ccc644a66bcf" providerId="ADAL" clId="{FA3B3796-9766-49C7-8354-DDEC3FAA9B56}" dt="2025-09-06T13:11:45.884" v="2233" actId="20577"/>
        <pc:sldMkLst>
          <pc:docMk/>
          <pc:sldMk cId="1521656304" sldId="540"/>
        </pc:sldMkLst>
      </pc:sldChg>
      <pc:sldChg chg="addSp modSp add mod modTransition">
        <pc:chgData name="Kareem Ahmed" userId="668b7c42-9793-4d96-80a6-ccc644a66bcf" providerId="ADAL" clId="{FA3B3796-9766-49C7-8354-DDEC3FAA9B56}" dt="2025-09-06T13:15:38.456" v="2234"/>
        <pc:sldMkLst>
          <pc:docMk/>
          <pc:sldMk cId="273888092" sldId="541"/>
        </pc:sldMkLst>
      </pc:sldChg>
      <pc:sldChg chg="addSp delSp modSp add mod modTransition modAnim">
        <pc:chgData name="Kareem Ahmed" userId="668b7c42-9793-4d96-80a6-ccc644a66bcf" providerId="ADAL" clId="{FA3B3796-9766-49C7-8354-DDEC3FAA9B56}" dt="2025-09-06T13:22:45.100" v="2237"/>
        <pc:sldMkLst>
          <pc:docMk/>
          <pc:sldMk cId="3277419807" sldId="542"/>
        </pc:sldMkLst>
      </pc:sldChg>
      <pc:sldChg chg="modSp add del mod">
        <pc:chgData name="Kareem Ahmed" userId="668b7c42-9793-4d96-80a6-ccc644a66bcf" providerId="ADAL" clId="{FA3B3796-9766-49C7-8354-DDEC3FAA9B56}" dt="2025-09-04T00:42:04.907" v="2037" actId="47"/>
        <pc:sldMkLst>
          <pc:docMk/>
          <pc:sldMk cId="3084132319" sldId="543"/>
        </pc:sldMkLst>
      </pc:sldChg>
      <pc:sldChg chg="addSp modSp add mod modTransition">
        <pc:chgData name="Kareem Ahmed" userId="668b7c42-9793-4d96-80a6-ccc644a66bcf" providerId="ADAL" clId="{FA3B3796-9766-49C7-8354-DDEC3FAA9B56}" dt="2025-09-06T13:27:10.972" v="2238"/>
        <pc:sldMkLst>
          <pc:docMk/>
          <pc:sldMk cId="562193851" sldId="544"/>
        </pc:sldMkLst>
      </pc:sldChg>
      <pc:sldChg chg="addSp delSp modSp add mod modTransition">
        <pc:chgData name="Kareem Ahmed" userId="668b7c42-9793-4d96-80a6-ccc644a66bcf" providerId="ADAL" clId="{FA3B3796-9766-49C7-8354-DDEC3FAA9B56}" dt="2025-09-06T13:27:10.972" v="2238"/>
        <pc:sldMkLst>
          <pc:docMk/>
          <pc:sldMk cId="3132435627" sldId="545"/>
        </pc:sldMkLst>
      </pc:sldChg>
      <pc:sldChg chg="add del">
        <pc:chgData name="Kareem Ahmed" userId="668b7c42-9793-4d96-80a6-ccc644a66bcf" providerId="ADAL" clId="{FA3B3796-9766-49C7-8354-DDEC3FAA9B56}" dt="2025-09-03T23:38:46.973" v="1203"/>
        <pc:sldMkLst>
          <pc:docMk/>
          <pc:sldMk cId="2190935623" sldId="546"/>
        </pc:sldMkLst>
      </pc:sldChg>
      <pc:sldChg chg="addSp modSp add mod modTransition">
        <pc:chgData name="Kareem Ahmed" userId="668b7c42-9793-4d96-80a6-ccc644a66bcf" providerId="ADAL" clId="{FA3B3796-9766-49C7-8354-DDEC3FAA9B56}" dt="2025-09-06T13:30:54.846" v="2239"/>
        <pc:sldMkLst>
          <pc:docMk/>
          <pc:sldMk cId="3449956225" sldId="546"/>
        </pc:sldMkLst>
      </pc:sldChg>
      <pc:sldChg chg="addSp modSp add mod modTransition">
        <pc:chgData name="Kareem Ahmed" userId="668b7c42-9793-4d96-80a6-ccc644a66bcf" providerId="ADAL" clId="{FA3B3796-9766-49C7-8354-DDEC3FAA9B56}" dt="2025-09-06T13:37:40.598" v="2295" actId="20577"/>
        <pc:sldMkLst>
          <pc:docMk/>
          <pc:sldMk cId="3251976073" sldId="547"/>
        </pc:sldMkLst>
      </pc:sldChg>
      <pc:sldChg chg="addSp modSp add mod modTransition">
        <pc:chgData name="Kareem Ahmed" userId="668b7c42-9793-4d96-80a6-ccc644a66bcf" providerId="ADAL" clId="{FA3B3796-9766-49C7-8354-DDEC3FAA9B56}" dt="2025-09-06T14:07:55.732" v="2369"/>
        <pc:sldMkLst>
          <pc:docMk/>
          <pc:sldMk cId="1688435034" sldId="548"/>
        </pc:sldMkLst>
      </pc:sldChg>
      <pc:sldChg chg="addSp delSp modSp add mod modTransition modAnim">
        <pc:chgData name="Kareem Ahmed" userId="668b7c42-9793-4d96-80a6-ccc644a66bcf" providerId="ADAL" clId="{FA3B3796-9766-49C7-8354-DDEC3FAA9B56}" dt="2025-09-06T14:09:33.593" v="2373"/>
        <pc:sldMkLst>
          <pc:docMk/>
          <pc:sldMk cId="3372484579" sldId="549"/>
        </pc:sldMkLst>
      </pc:sldChg>
      <pc:sldChg chg="addSp modSp add mod modTransition">
        <pc:chgData name="Kareem Ahmed" userId="668b7c42-9793-4d96-80a6-ccc644a66bcf" providerId="ADAL" clId="{FA3B3796-9766-49C7-8354-DDEC3FAA9B56}" dt="2025-09-06T14:12:51.822" v="2374"/>
        <pc:sldMkLst>
          <pc:docMk/>
          <pc:sldMk cId="2748559843" sldId="550"/>
        </pc:sldMkLst>
      </pc:sldChg>
      <pc:sldChg chg="addSp modSp add mod modTransition">
        <pc:chgData name="Kareem Ahmed" userId="668b7c42-9793-4d96-80a6-ccc644a66bcf" providerId="ADAL" clId="{FA3B3796-9766-49C7-8354-DDEC3FAA9B56}" dt="2025-09-06T14:14:01.240" v="2380" actId="20577"/>
        <pc:sldMkLst>
          <pc:docMk/>
          <pc:sldMk cId="2336281207" sldId="551"/>
        </pc:sldMkLst>
      </pc:sldChg>
      <pc:sldChg chg="addSp modSp add mod modTransition">
        <pc:chgData name="Kareem Ahmed" userId="668b7c42-9793-4d96-80a6-ccc644a66bcf" providerId="ADAL" clId="{FA3B3796-9766-49C7-8354-DDEC3FAA9B56}" dt="2025-09-06T14:19:31.830" v="2387"/>
        <pc:sldMkLst>
          <pc:docMk/>
          <pc:sldMk cId="1700202666" sldId="552"/>
        </pc:sldMkLst>
      </pc:sldChg>
      <pc:sldChg chg="addSp modSp add mod modTransition">
        <pc:chgData name="Kareem Ahmed" userId="668b7c42-9793-4d96-80a6-ccc644a66bcf" providerId="ADAL" clId="{FA3B3796-9766-49C7-8354-DDEC3FAA9B56}" dt="2025-09-06T14:19:31.830" v="2387"/>
        <pc:sldMkLst>
          <pc:docMk/>
          <pc:sldMk cId="2278386343" sldId="553"/>
        </pc:sldMkLst>
      </pc:sldChg>
      <pc:sldChg chg="add del">
        <pc:chgData name="Kareem Ahmed" userId="668b7c42-9793-4d96-80a6-ccc644a66bcf" providerId="ADAL" clId="{FA3B3796-9766-49C7-8354-DDEC3FAA9B56}" dt="2025-09-04T00:21:59.945" v="1937"/>
        <pc:sldMkLst>
          <pc:docMk/>
          <pc:sldMk cId="538390938" sldId="554"/>
        </pc:sldMkLst>
      </pc:sldChg>
      <pc:sldChg chg="addSp delSp modSp add mod modTransition">
        <pc:chgData name="Kareem Ahmed" userId="668b7c42-9793-4d96-80a6-ccc644a66bcf" providerId="ADAL" clId="{FA3B3796-9766-49C7-8354-DDEC3FAA9B56}" dt="2025-09-06T14:20:14.340" v="2392" actId="20577"/>
        <pc:sldMkLst>
          <pc:docMk/>
          <pc:sldMk cId="2949488422" sldId="554"/>
        </pc:sldMkLst>
      </pc:sldChg>
      <pc:sldChg chg="addSp modSp add mod modTransition">
        <pc:chgData name="Kareem Ahmed" userId="668b7c42-9793-4d96-80a6-ccc644a66bcf" providerId="ADAL" clId="{FA3B3796-9766-49C7-8354-DDEC3FAA9B56}" dt="2025-09-05T23:17:39.472" v="2142"/>
        <pc:sldMkLst>
          <pc:docMk/>
          <pc:sldMk cId="338439192" sldId="555"/>
        </pc:sldMkLst>
      </pc:sldChg>
      <pc:sldChg chg="addSp modSp add mod modTransition">
        <pc:chgData name="Kareem Ahmed" userId="668b7c42-9793-4d96-80a6-ccc644a66bcf" providerId="ADAL" clId="{FA3B3796-9766-49C7-8354-DDEC3FAA9B56}" dt="2025-09-05T23:27:32.345" v="2144"/>
        <pc:sldMkLst>
          <pc:docMk/>
          <pc:sldMk cId="1638263051" sldId="556"/>
        </pc:sldMkLst>
      </pc:sldChg>
      <pc:sldChg chg="addSp modSp add mod modTransition">
        <pc:chgData name="Kareem Ahmed" userId="668b7c42-9793-4d96-80a6-ccc644a66bcf" providerId="ADAL" clId="{FA3B3796-9766-49C7-8354-DDEC3FAA9B56}" dt="2025-09-06T14:07:55.732" v="2369"/>
        <pc:sldMkLst>
          <pc:docMk/>
          <pc:sldMk cId="1838419000" sldId="557"/>
        </pc:sldMkLst>
      </pc:sldChg>
      <pc:sldChg chg="addSp delSp modSp add mod modTransition delAnim">
        <pc:chgData name="Kareem Ahmed" userId="668b7c42-9793-4d96-80a6-ccc644a66bcf" providerId="ADAL" clId="{FA3B3796-9766-49C7-8354-DDEC3FAA9B56}" dt="2025-09-06T14:05:12.317" v="2368" actId="20577"/>
        <pc:sldMkLst>
          <pc:docMk/>
          <pc:sldMk cId="1547384830" sldId="55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2310612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583991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14.jpeg"/><Relationship Id="rId4" Type="http://schemas.openxmlformats.org/officeDocument/2006/relationships/hyperlink" Target="https://www.mobi-mind.com/"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www.cequens.com/" TargetMode="External"/><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hyperlink" Target="https://www.tatelecom.com/" TargetMode="External"/><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5.xml"/><Relationship Id="rId5" Type="http://schemas.openxmlformats.org/officeDocument/2006/relationships/image" Target="../media/image20.jpeg"/><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4.xml"/><Relationship Id="rId5" Type="http://schemas.openxmlformats.org/officeDocument/2006/relationships/image" Target="../media/image34.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4971" y="-400050"/>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30" name="TextBox 29"/>
          <p:cNvSpPr txBox="1"/>
          <p:nvPr/>
        </p:nvSpPr>
        <p:spPr>
          <a:xfrm>
            <a:off x="8310112" y="4083260"/>
            <a:ext cx="2049265" cy="830997"/>
          </a:xfrm>
          <a:prstGeom prst="rect">
            <a:avLst/>
          </a:prstGeom>
          <a:noFill/>
        </p:spPr>
        <p:txBody>
          <a:bodyPr wrap="square" rtlCol="0">
            <a:spAutoFit/>
          </a:bodyPr>
          <a:lstStyle/>
          <a:p>
            <a:pPr algn="ctr"/>
            <a:r>
              <a:rPr lang="ar-EG" sz="2400" b="1" dirty="0">
                <a:latin typeface="Alexandria" charset="0"/>
                <a:cs typeface="+mj-cs"/>
              </a:rPr>
              <a:t>إعداد </a:t>
            </a:r>
          </a:p>
          <a:p>
            <a:pPr algn="ctr"/>
            <a:r>
              <a:rPr lang="ar-EG" sz="2400" b="1" dirty="0">
                <a:latin typeface="Alexandria" charset="0"/>
                <a:cs typeface="+mj-cs"/>
              </a:rPr>
              <a:t>د. كريم أحمد </a:t>
            </a:r>
            <a:endParaRPr lang="en-US" sz="2400" b="1" dirty="0">
              <a:latin typeface="Alexandria" charset="0"/>
              <a:cs typeface="+mj-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mj-cs"/>
            </a:endParaRPr>
          </a:p>
        </p:txBody>
      </p:sp>
      <p:sp>
        <p:nvSpPr>
          <p:cNvPr id="46" name="TextBox 45"/>
          <p:cNvSpPr txBox="1"/>
          <p:nvPr/>
        </p:nvSpPr>
        <p:spPr>
          <a:xfrm>
            <a:off x="7733187" y="2774740"/>
            <a:ext cx="3203121" cy="830997"/>
          </a:xfrm>
          <a:prstGeom prst="rect">
            <a:avLst/>
          </a:prstGeom>
          <a:noFill/>
        </p:spPr>
        <p:txBody>
          <a:bodyPr wrap="none" rtlCol="0">
            <a:spAutoFit/>
          </a:bodyPr>
          <a:lstStyle/>
          <a:p>
            <a:pPr algn="ctr"/>
            <a:r>
              <a:rPr lang="en-US" sz="2400" b="1" dirty="0">
                <a:latin typeface="Alexandria" charset="0"/>
                <a:cs typeface="+mj-cs"/>
              </a:rPr>
              <a:t>MKT324</a:t>
            </a:r>
          </a:p>
          <a:p>
            <a:pPr algn="ctr"/>
            <a:r>
              <a:rPr lang="ar-EG" sz="2400" b="1" dirty="0">
                <a:latin typeface="Alexandria" charset="0"/>
                <a:cs typeface="+mj-cs"/>
              </a:rPr>
              <a:t>التسويق عبر الهاتف المحمول</a:t>
            </a:r>
            <a:endParaRPr lang="en-US" sz="2400" b="1" dirty="0">
              <a:latin typeface="Alexandria" charset="0"/>
              <a:cs typeface="+mj-cs"/>
            </a:endParaRPr>
          </a:p>
        </p:txBody>
      </p:sp>
      <p:sp>
        <p:nvSpPr>
          <p:cNvPr id="14" name="Oval 13"/>
          <p:cNvSpPr/>
          <p:nvPr/>
        </p:nvSpPr>
        <p:spPr>
          <a:xfrm>
            <a:off x="-429057" y="0"/>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71135" y="180698"/>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cs typeface="+mj-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0923" y="2899911"/>
            <a:ext cx="5710218" cy="769441"/>
          </a:xfrm>
          <a:prstGeom prst="rect">
            <a:avLst/>
          </a:prstGeom>
          <a:noFill/>
        </p:spPr>
        <p:txBody>
          <a:bodyPr wrap="none" rtlCol="0">
            <a:spAutoFit/>
          </a:bodyPr>
          <a:lstStyle/>
          <a:p>
            <a:r>
              <a:rPr lang="ar-EG" sz="4400" b="1" dirty="0">
                <a:solidFill>
                  <a:srgbClr val="00B0F0"/>
                </a:solidFill>
                <a:latin typeface="Alexandria" charset="0"/>
                <a:cs typeface="+mj-cs"/>
              </a:rPr>
              <a:t>التسويق عبر الهاتف المحمول </a:t>
            </a:r>
            <a:endParaRPr lang="en-US" sz="4400" b="1" dirty="0">
              <a:solidFill>
                <a:srgbClr val="00B0F0"/>
              </a:solidFill>
              <a:latin typeface="Alexandria" charset="0"/>
              <a:cs typeface="+mj-cs"/>
            </a:endParaRPr>
          </a:p>
        </p:txBody>
      </p:sp>
      <p:sp>
        <p:nvSpPr>
          <p:cNvPr id="10" name="Rectangle: Rounded Corners 9"/>
          <p:cNvSpPr/>
          <p:nvPr/>
        </p:nvSpPr>
        <p:spPr>
          <a:xfrm>
            <a:off x="7489638" y="39274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mj-cs"/>
              </a:rPr>
              <a:t>المحاضرة الرابعة    </a:t>
            </a:r>
            <a:endParaRPr lang="en-US" sz="2800" b="1" dirty="0">
              <a:solidFill>
                <a:schemeClr val="tx1"/>
              </a:solidFill>
              <a:latin typeface="Alexandria" charset="0"/>
              <a:cs typeface="+mj-cs"/>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371306F5-476E-1B99-19DD-BBE1E03C9120}"/>
              </a:ext>
            </a:extLst>
          </p:cNvPr>
          <p:cNvSpPr txBox="1"/>
          <p:nvPr/>
        </p:nvSpPr>
        <p:spPr>
          <a:xfrm>
            <a:off x="7901264" y="4502115"/>
            <a:ext cx="2693366" cy="707886"/>
          </a:xfrm>
          <a:prstGeom prst="rect">
            <a:avLst/>
          </a:prstGeom>
          <a:noFill/>
        </p:spPr>
        <p:txBody>
          <a:bodyPr wrap="none" rtlCol="0">
            <a:spAutoFit/>
          </a:bodyPr>
          <a:lstStyle/>
          <a:p>
            <a:pPr algn="ctr"/>
            <a:r>
              <a:rPr lang="en-US" sz="2000" b="1" dirty="0">
                <a:latin typeface="Alexandria" charset="0"/>
                <a:cs typeface="+mj-cs"/>
              </a:rPr>
              <a:t>MKT324</a:t>
            </a:r>
          </a:p>
          <a:p>
            <a:pPr algn="ctr"/>
            <a:r>
              <a:rPr lang="ar-EG" sz="2000" b="1" dirty="0">
                <a:latin typeface="Alexandria" charset="0"/>
                <a:cs typeface="+mj-cs"/>
              </a:rPr>
              <a:t>التسويق عبر الهاتف المحمول </a:t>
            </a:r>
            <a:endParaRPr lang="en-US" sz="2000" b="1" dirty="0">
              <a:latin typeface="Alexandria" charset="0"/>
              <a:cs typeface="+mj-cs"/>
            </a:endParaRPr>
          </a:p>
        </p:txBody>
      </p:sp>
      <p:sp>
        <p:nvSpPr>
          <p:cNvPr id="7" name="TextBox 6">
            <a:extLst>
              <a:ext uri="{FF2B5EF4-FFF2-40B4-BE49-F238E27FC236}">
                <a16:creationId xmlns:a16="http://schemas.microsoft.com/office/drawing/2014/main" id="{E6E5ABFF-1903-4C22-B095-BBD81AFC9327}"/>
              </a:ext>
            </a:extLst>
          </p:cNvPr>
          <p:cNvSpPr txBox="1"/>
          <p:nvPr/>
        </p:nvSpPr>
        <p:spPr>
          <a:xfrm>
            <a:off x="8223309" y="5807114"/>
            <a:ext cx="2049265" cy="707886"/>
          </a:xfrm>
          <a:prstGeom prst="rect">
            <a:avLst/>
          </a:prstGeom>
          <a:noFill/>
        </p:spPr>
        <p:txBody>
          <a:bodyPr wrap="square" rtlCol="0">
            <a:spAutoFit/>
          </a:bodyPr>
          <a:lstStyle/>
          <a:p>
            <a:pPr algn="ctr"/>
            <a:r>
              <a:rPr lang="ar-EG" sz="2000" b="1" dirty="0">
                <a:solidFill>
                  <a:schemeClr val="bg1"/>
                </a:solidFill>
                <a:latin typeface="Alexandria" charset="0"/>
                <a:cs typeface="+mj-cs"/>
              </a:rPr>
              <a:t>إعداد </a:t>
            </a:r>
          </a:p>
          <a:p>
            <a:pPr algn="ctr"/>
            <a:r>
              <a:rPr lang="ar-EG" sz="2000" b="1" dirty="0">
                <a:solidFill>
                  <a:schemeClr val="bg1"/>
                </a:solidFill>
                <a:latin typeface="Alexandria" charset="0"/>
                <a:cs typeface="+mj-cs"/>
              </a:rPr>
              <a:t>د. كريم أحمد </a:t>
            </a:r>
            <a:endParaRPr lang="en-US" sz="2000" b="1" dirty="0">
              <a:solidFill>
                <a:schemeClr val="bg1"/>
              </a:solidFill>
              <a:latin typeface="Alexandria" charset="0"/>
              <a:cs typeface="+mj-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EF06D9-0B64-55D8-9001-B44CDC4E45E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B7A8901-99AB-89E1-DAC2-163937AD645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2AB7845-4F78-B92A-C003-BD3C1E6662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115;p2">
            <a:extLst>
              <a:ext uri="{FF2B5EF4-FFF2-40B4-BE49-F238E27FC236}">
                <a16:creationId xmlns:a16="http://schemas.microsoft.com/office/drawing/2014/main" id="{A73DF97C-BD30-CF17-D304-6E1C14C5658A}"/>
              </a:ext>
            </a:extLst>
          </p:cNvPr>
          <p:cNvSpPr/>
          <p:nvPr/>
        </p:nvSpPr>
        <p:spPr>
          <a:xfrm>
            <a:off x="3100511" y="1891888"/>
            <a:ext cx="5568249" cy="2793419"/>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lnSpc>
                <a:spcPct val="150000"/>
              </a:lnSpc>
              <a:spcBef>
                <a:spcPts val="0"/>
              </a:spcBef>
              <a:spcAft>
                <a:spcPts val="0"/>
              </a:spcAft>
              <a:buNone/>
            </a:pPr>
            <a:r>
              <a:rPr lang="ar-EG" sz="3400" b="1" i="0" u="none" strike="noStrike" cap="none" dirty="0">
                <a:solidFill>
                  <a:schemeClr val="dk1"/>
                </a:solidFill>
                <a:latin typeface="Calibri"/>
                <a:ea typeface="Calibri"/>
                <a:cs typeface="+mj-cs"/>
                <a:sym typeface="Calibri"/>
              </a:rPr>
              <a:t>عنوان المحاضرة</a:t>
            </a:r>
            <a:br>
              <a:rPr lang="ar-EG" sz="3400" b="1" i="0" u="none" strike="noStrike" cap="none" dirty="0">
                <a:solidFill>
                  <a:schemeClr val="dk1"/>
                </a:solidFill>
                <a:latin typeface="Calibri"/>
                <a:ea typeface="Calibri"/>
                <a:cs typeface="+mj-cs"/>
                <a:sym typeface="Calibri"/>
              </a:rPr>
            </a:br>
            <a:r>
              <a:rPr lang="ar-EG" sz="3400" b="1" dirty="0">
                <a:solidFill>
                  <a:schemeClr val="dk1"/>
                </a:solidFill>
                <a:latin typeface="Calibri"/>
                <a:ea typeface="Calibri"/>
                <a:cs typeface="+mj-cs"/>
                <a:sym typeface="Calibri"/>
              </a:rPr>
              <a:t>خدمات الرسائل عبر الهاتف المحمول</a:t>
            </a:r>
            <a:endParaRPr lang="ar-EG" sz="3400" b="1" i="0" u="sng" strike="noStrike" cap="none" dirty="0">
              <a:solidFill>
                <a:schemeClr val="dk1"/>
              </a:solidFill>
              <a:latin typeface="Calibri"/>
              <a:ea typeface="Calibri"/>
              <a:cs typeface="+mj-cs"/>
              <a:sym typeface="Calibri"/>
            </a:endParaRPr>
          </a:p>
        </p:txBody>
      </p:sp>
      <p:sp>
        <p:nvSpPr>
          <p:cNvPr id="3" name="Rectangle 2">
            <a:extLst>
              <a:ext uri="{FF2B5EF4-FFF2-40B4-BE49-F238E27FC236}">
                <a16:creationId xmlns:a16="http://schemas.microsoft.com/office/drawing/2014/main" id="{9D7DC17E-B322-8346-AE62-EB10AC665F1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Tree>
    <p:extLst>
      <p:ext uri="{BB962C8B-B14F-4D97-AF65-F5344CB8AC3E}">
        <p14:creationId xmlns:p14="http://schemas.microsoft.com/office/powerpoint/2010/main" val="649050000"/>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45C6ED8-3640-F959-B354-C96D1467A69F}"/>
              </a:ext>
            </a:extLst>
          </p:cNvPr>
          <p:cNvSpPr txBox="1"/>
          <p:nvPr/>
        </p:nvSpPr>
        <p:spPr>
          <a:xfrm>
            <a:off x="9579935" y="894259"/>
            <a:ext cx="2169042" cy="523220"/>
          </a:xfrm>
          <a:prstGeom prst="rect">
            <a:avLst/>
          </a:prstGeom>
          <a:solidFill>
            <a:schemeClr val="accent2">
              <a:lumMod val="40000"/>
              <a:lumOff val="60000"/>
            </a:schemeClr>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ar-EG" sz="2800" b="1" dirty="0">
                <a:latin typeface="Tajawal Medium" panose="00000600000000000000" pitchFamily="2" charset="-78"/>
                <a:cs typeface="+mj-cs"/>
              </a:rPr>
              <a:t>أهداف المحاضرة</a:t>
            </a:r>
            <a:endParaRPr lang="en-US" sz="2800" b="1" dirty="0">
              <a:latin typeface="Tajawal Medium" panose="00000600000000000000" pitchFamily="2" charset="-78"/>
              <a:cs typeface="+mj-cs"/>
            </a:endParaRPr>
          </a:p>
        </p:txBody>
      </p:sp>
      <p:sp>
        <p:nvSpPr>
          <p:cNvPr id="3" name="Rectangle 2">
            <a:extLst>
              <a:ext uri="{FF2B5EF4-FFF2-40B4-BE49-F238E27FC236}">
                <a16:creationId xmlns:a16="http://schemas.microsoft.com/office/drawing/2014/main" id="{7B53571D-A004-8C53-A225-977B469DD658}"/>
              </a:ext>
            </a:extLst>
          </p:cNvPr>
          <p:cNvSpPr>
            <a:spLocks noChangeArrowheads="1"/>
          </p:cNvSpPr>
          <p:nvPr/>
        </p:nvSpPr>
        <p:spPr bwMode="auto">
          <a:xfrm>
            <a:off x="847806" y="1877415"/>
            <a:ext cx="10901171" cy="4455835"/>
          </a:xfrm>
          <a:prstGeom prst="rect">
            <a:avLst/>
          </a:prstGeom>
          <a:ln w="19050"/>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tabLst/>
            </a:pPr>
            <a:r>
              <a:rPr lang="ar-EG" altLang="en-US" sz="2400" dirty="0">
                <a:solidFill>
                  <a:schemeClr val="tx1"/>
                </a:solidFill>
                <a:cs typeface="+mj-cs"/>
              </a:rPr>
              <a:t>تهدف هذه المحاضرة إلى تحقيق ما يلي:</a:t>
            </a:r>
          </a:p>
          <a:p>
            <a:pPr marL="457200" indent="-457200" algn="r" rtl="1">
              <a:lnSpc>
                <a:spcPct val="150000"/>
              </a:lnSpc>
              <a:buFont typeface="+mj-lt"/>
              <a:buAutoNum type="arabicPeriod"/>
            </a:pPr>
            <a:r>
              <a:rPr lang="ar-EG" sz="2400" dirty="0"/>
              <a:t>التعرف على مكونات منظومة الرسائل عبر الهاتف المحمول والجهات الفاعلة فيها.</a:t>
            </a:r>
          </a:p>
          <a:p>
            <a:pPr marL="457200" indent="-457200" algn="r" rtl="1">
              <a:lnSpc>
                <a:spcPct val="150000"/>
              </a:lnSpc>
              <a:buFont typeface="+mj-lt"/>
              <a:buAutoNum type="arabicPeriod"/>
            </a:pPr>
            <a:r>
              <a:rPr lang="ar-EG" sz="2400" dirty="0"/>
              <a:t>فهم نماذج العلاقات التجارية الرقمية، بما في ذلك النموذج الحديث </a:t>
            </a:r>
            <a:r>
              <a:rPr lang="en-US" sz="2400" dirty="0"/>
              <a:t>Me2B</a:t>
            </a:r>
            <a:r>
              <a:rPr lang="ar-EG" sz="2400" dirty="0"/>
              <a:t>. </a:t>
            </a:r>
            <a:endParaRPr lang="en-US" sz="2400" dirty="0"/>
          </a:p>
          <a:p>
            <a:pPr marL="457200" indent="-457200" algn="r" rtl="1">
              <a:lnSpc>
                <a:spcPct val="150000"/>
              </a:lnSpc>
              <a:buFont typeface="+mj-lt"/>
              <a:buAutoNum type="arabicPeriod"/>
            </a:pPr>
            <a:r>
              <a:rPr lang="ar-EG" sz="2400" dirty="0"/>
              <a:t>التمييز بين أنواع الرسائل النصية واستخداماتها التسويقية المختلفة.</a:t>
            </a:r>
          </a:p>
          <a:p>
            <a:pPr marL="457200" indent="-457200" algn="r" rtl="1">
              <a:lnSpc>
                <a:spcPct val="150000"/>
              </a:lnSpc>
              <a:buFont typeface="+mj-lt"/>
              <a:buAutoNum type="arabicPeriod"/>
            </a:pPr>
            <a:r>
              <a:rPr lang="ar-EG" sz="2400" dirty="0"/>
              <a:t>تطبيق أفضل الممارسات في تصميم البريد الإلكتروني الموجه للأجهزة المحمولة.</a:t>
            </a:r>
          </a:p>
          <a:p>
            <a:pPr marL="457200" indent="-457200" algn="r" rtl="1">
              <a:lnSpc>
                <a:spcPct val="150000"/>
              </a:lnSpc>
              <a:buFont typeface="+mj-lt"/>
              <a:buAutoNum type="arabicPeriod"/>
            </a:pPr>
            <a:r>
              <a:rPr lang="ar-EG" sz="2400" dirty="0"/>
              <a:t>تحليل دور تطبيقات التواصل الاجتماعي و</a:t>
            </a:r>
            <a:r>
              <a:rPr lang="en-US" sz="2400" dirty="0"/>
              <a:t>OTT </a:t>
            </a:r>
            <a:r>
              <a:rPr lang="ar-EG" sz="2400" dirty="0"/>
              <a:t> في التأثير على قرارات الشراء.</a:t>
            </a:r>
          </a:p>
          <a:p>
            <a:pPr marL="457200" indent="-457200" algn="r" rtl="1">
              <a:lnSpc>
                <a:spcPct val="150000"/>
              </a:lnSpc>
              <a:buFont typeface="+mj-lt"/>
              <a:buAutoNum type="arabicPeriod"/>
            </a:pPr>
            <a:r>
              <a:rPr lang="ar-EG" sz="2400" dirty="0"/>
              <a:t>استيعاب أهمية الإشعارات الفورية وآليات استخدامها بفعالية.</a:t>
            </a:r>
          </a:p>
          <a:p>
            <a:pPr marL="457200" indent="-457200" algn="r" rtl="1">
              <a:lnSpc>
                <a:spcPct val="150000"/>
              </a:lnSpc>
              <a:buFont typeface="+mj-lt"/>
              <a:buAutoNum type="arabicPeriod"/>
            </a:pPr>
            <a:r>
              <a:rPr lang="ar-EG" sz="2400" dirty="0"/>
              <a:t>استكشاف وظائف روبوتات المحادثة وتطبيقاتها في مختلف القطاعات.</a:t>
            </a:r>
          </a:p>
        </p:txBody>
      </p:sp>
      <p:sp>
        <p:nvSpPr>
          <p:cNvPr id="2" name="Rectangle 1">
            <a:extLst>
              <a:ext uri="{FF2B5EF4-FFF2-40B4-BE49-F238E27FC236}">
                <a16:creationId xmlns:a16="http://schemas.microsoft.com/office/drawing/2014/main" id="{506FA6E5-3FCA-B93E-F43C-819162C011F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Tree>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2331F-F2FE-D408-B5A7-BBAC70F5739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3092B14-70E0-0A59-3DB5-F8924DF5604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9FEF3A2-A1C5-FA11-9C1B-39529DABF7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C9F9222E-79E5-0B8E-6763-8243081E0122}"/>
              </a:ext>
            </a:extLst>
          </p:cNvPr>
          <p:cNvSpPr txBox="1"/>
          <p:nvPr/>
        </p:nvSpPr>
        <p:spPr>
          <a:xfrm>
            <a:off x="8637772" y="941815"/>
            <a:ext cx="3136632" cy="523220"/>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r>
              <a:rPr lang="ar-EG" sz="2800" b="1" dirty="0">
                <a:latin typeface="Tajawal Medium" panose="00000600000000000000" pitchFamily="2" charset="-78"/>
                <a:cs typeface="+mj-cs"/>
              </a:rPr>
              <a:t>موضوعات المحاضرة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F283AAF7-BFF2-D8AE-AC4B-F661CBCAF021}"/>
              </a:ext>
            </a:extLst>
          </p:cNvPr>
          <p:cNvSpPr txBox="1"/>
          <p:nvPr/>
        </p:nvSpPr>
        <p:spPr>
          <a:xfrm>
            <a:off x="623804" y="1551065"/>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cs typeface="+mj-cs"/>
              </a:rPr>
              <a:t>تتناول المحاضرة الموضوعات التالية:</a:t>
            </a:r>
            <a:endParaRPr lang="ar-EG" altLang="ar-EG" sz="2400" dirty="0">
              <a:solidFill>
                <a:schemeClr val="tx1"/>
              </a:solidFill>
              <a:latin typeface="Arial" panose="020B0604020202020204" pitchFamily="34" charset="0"/>
            </a:endParaRPr>
          </a:p>
          <a:p>
            <a:pPr marL="457200" lvl="0" indent="-457200" algn="r" rtl="1" eaLnBrk="0" fontAlgn="base" hangingPunct="0">
              <a:lnSpc>
                <a:spcPct val="150000"/>
              </a:lnSpc>
              <a:spcBef>
                <a:spcPct val="0"/>
              </a:spcBef>
              <a:spcAft>
                <a:spcPct val="0"/>
              </a:spcAft>
              <a:buFont typeface="+mj-lt"/>
              <a:buAutoNum type="arabicPeriod"/>
            </a:pPr>
            <a:r>
              <a:rPr lang="ar-SA" altLang="ar-EG" sz="2400" dirty="0">
                <a:solidFill>
                  <a:schemeClr val="tx1"/>
                </a:solidFill>
                <a:latin typeface="Arial" panose="020B0604020202020204" pitchFamily="34" charset="0"/>
              </a:rPr>
              <a:t>منظومة الرسائل عبر الهاتف المحمول</a:t>
            </a:r>
            <a:r>
              <a:rPr lang="ar-EG" altLang="ar-EG" sz="2400" dirty="0">
                <a:solidFill>
                  <a:schemeClr val="tx1"/>
                </a:solidFill>
                <a:latin typeface="Arial" panose="020B0604020202020204" pitchFamily="34" charset="0"/>
              </a:rPr>
              <a:t> </a:t>
            </a:r>
          </a:p>
          <a:p>
            <a:pPr marL="457200" lvl="0" indent="-457200" algn="r" rtl="1" eaLnBrk="0" fontAlgn="base" hangingPunct="0">
              <a:lnSpc>
                <a:spcPct val="150000"/>
              </a:lnSpc>
              <a:spcBef>
                <a:spcPct val="0"/>
              </a:spcBef>
              <a:spcAft>
                <a:spcPct val="0"/>
              </a:spcAft>
              <a:buFont typeface="+mj-lt"/>
              <a:buAutoNum type="arabicPeriod"/>
            </a:pPr>
            <a:r>
              <a:rPr lang="ar-SA" altLang="ar-EG" sz="2400" dirty="0">
                <a:solidFill>
                  <a:schemeClr val="tx1"/>
                </a:solidFill>
                <a:latin typeface="Arial" panose="020B0604020202020204" pitchFamily="34" charset="0"/>
              </a:rPr>
              <a:t>نماذج العلاقات التجارية الرقمية</a:t>
            </a:r>
            <a:r>
              <a:rPr lang="ar-EG" altLang="ar-EG" sz="2400" dirty="0">
                <a:solidFill>
                  <a:schemeClr val="tx1"/>
                </a:solidFill>
                <a:latin typeface="Arial" panose="020B0604020202020204" pitchFamily="34" charset="0"/>
              </a:rPr>
              <a:t> </a:t>
            </a:r>
            <a:r>
              <a:rPr lang="en-US" sz="2400" dirty="0"/>
              <a:t>B2C, B2B, B2B2C, Me2B</a:t>
            </a:r>
            <a:endParaRPr lang="ar-EG" sz="2400" dirty="0"/>
          </a:p>
          <a:p>
            <a:pPr marL="457200" lvl="0" indent="-457200" algn="r" rtl="1" eaLnBrk="0" fontAlgn="base" hangingPunct="0">
              <a:lnSpc>
                <a:spcPct val="150000"/>
              </a:lnSpc>
              <a:spcBef>
                <a:spcPct val="0"/>
              </a:spcBef>
              <a:spcAft>
                <a:spcPct val="0"/>
              </a:spcAft>
              <a:buFont typeface="+mj-lt"/>
              <a:buAutoNum type="arabicPeriod"/>
            </a:pPr>
            <a:r>
              <a:rPr lang="ar-SA" altLang="ar-EG" sz="2400" dirty="0">
                <a:solidFill>
                  <a:schemeClr val="tx1"/>
                </a:solidFill>
                <a:latin typeface="Arial" panose="020B0604020202020204" pitchFamily="34" charset="0"/>
              </a:rPr>
              <a:t>الرسائل النصية</a:t>
            </a:r>
            <a:r>
              <a:rPr lang="ar-EG" altLang="ar-EG" sz="2400" dirty="0">
                <a:solidFill>
                  <a:schemeClr val="tx1"/>
                </a:solidFill>
                <a:latin typeface="Arial" panose="020B0604020202020204" pitchFamily="34" charset="0"/>
              </a:rPr>
              <a:t> (SMS, Premium SMS, MMS) </a:t>
            </a:r>
          </a:p>
          <a:p>
            <a:pPr marL="457200" lvl="0" indent="-457200" algn="r" rtl="1" eaLnBrk="0" fontAlgn="base" hangingPunct="0">
              <a:lnSpc>
                <a:spcPct val="150000"/>
              </a:lnSpc>
              <a:spcBef>
                <a:spcPct val="0"/>
              </a:spcBef>
              <a:spcAft>
                <a:spcPct val="0"/>
              </a:spcAft>
              <a:buFont typeface="+mj-lt"/>
              <a:buAutoNum type="arabicPeriod"/>
            </a:pPr>
            <a:r>
              <a:rPr lang="ar-SA" altLang="ar-EG" sz="2400" dirty="0">
                <a:solidFill>
                  <a:schemeClr val="tx1"/>
                </a:solidFill>
                <a:latin typeface="Arial" panose="020B0604020202020204" pitchFamily="34" charset="0"/>
              </a:rPr>
              <a:t>البريد الإلكتروني عبر الهاتف المحمول</a:t>
            </a:r>
            <a:r>
              <a:rPr lang="ar-EG" altLang="ar-EG" sz="2400" dirty="0">
                <a:solidFill>
                  <a:schemeClr val="tx1"/>
                </a:solidFill>
                <a:latin typeface="Arial" panose="020B0604020202020204" pitchFamily="34" charset="0"/>
              </a:rPr>
              <a:t> </a:t>
            </a:r>
          </a:p>
          <a:p>
            <a:pPr marL="457200" lvl="0" indent="-457200" algn="r" rtl="1" eaLnBrk="0" fontAlgn="base" hangingPunct="0">
              <a:lnSpc>
                <a:spcPct val="150000"/>
              </a:lnSpc>
              <a:spcBef>
                <a:spcPct val="0"/>
              </a:spcBef>
              <a:spcAft>
                <a:spcPct val="0"/>
              </a:spcAft>
              <a:buFont typeface="+mj-lt"/>
              <a:buAutoNum type="arabicPeriod"/>
            </a:pPr>
            <a:r>
              <a:rPr lang="ar-SA" altLang="ar-EG" sz="2400" dirty="0">
                <a:solidFill>
                  <a:schemeClr val="tx1"/>
                </a:solidFill>
                <a:latin typeface="Arial" panose="020B0604020202020204" pitchFamily="34" charset="0"/>
              </a:rPr>
              <a:t>الرسائل عبر وسائل التواصل الاجتماعي وتطبيقات</a:t>
            </a:r>
            <a:r>
              <a:rPr lang="ar-EG" altLang="ar-EG" sz="2400" dirty="0">
                <a:solidFill>
                  <a:schemeClr val="tx1"/>
                </a:solidFill>
                <a:latin typeface="Arial" panose="020B0604020202020204" pitchFamily="34" charset="0"/>
              </a:rPr>
              <a:t> OTT </a:t>
            </a:r>
          </a:p>
          <a:p>
            <a:pPr marL="457200" lvl="0" indent="-457200" algn="r" rtl="1" eaLnBrk="0" fontAlgn="base" hangingPunct="0">
              <a:lnSpc>
                <a:spcPct val="150000"/>
              </a:lnSpc>
              <a:spcBef>
                <a:spcPct val="0"/>
              </a:spcBef>
              <a:spcAft>
                <a:spcPct val="0"/>
              </a:spcAft>
              <a:buFont typeface="+mj-lt"/>
              <a:buAutoNum type="arabicPeriod"/>
            </a:pPr>
            <a:r>
              <a:rPr lang="ar-SA" altLang="ar-EG" sz="2400" dirty="0">
                <a:solidFill>
                  <a:schemeClr val="tx1"/>
                </a:solidFill>
                <a:latin typeface="Arial" panose="020B0604020202020204" pitchFamily="34" charset="0"/>
              </a:rPr>
              <a:t>الإشعارات الفورية</a:t>
            </a:r>
            <a:r>
              <a:rPr lang="ar-EG" altLang="ar-EG" sz="2400" dirty="0">
                <a:solidFill>
                  <a:schemeClr val="tx1"/>
                </a:solidFill>
                <a:latin typeface="Arial" panose="020B0604020202020204" pitchFamily="34" charset="0"/>
              </a:rPr>
              <a:t> (Push Notifications) </a:t>
            </a:r>
          </a:p>
          <a:p>
            <a:pPr marL="457200" lvl="0" indent="-457200" algn="r" rtl="1" eaLnBrk="0" fontAlgn="base" hangingPunct="0">
              <a:lnSpc>
                <a:spcPct val="150000"/>
              </a:lnSpc>
              <a:spcBef>
                <a:spcPct val="0"/>
              </a:spcBef>
              <a:spcAft>
                <a:spcPct val="0"/>
              </a:spcAft>
              <a:buFont typeface="+mj-lt"/>
              <a:buAutoNum type="arabicPeriod"/>
            </a:pPr>
            <a:r>
              <a:rPr lang="ar-SA" altLang="ar-EG" sz="2400" dirty="0">
                <a:solidFill>
                  <a:schemeClr val="tx1"/>
                </a:solidFill>
                <a:latin typeface="Arial" panose="020B0604020202020204" pitchFamily="34" charset="0"/>
              </a:rPr>
              <a:t>روبوتات المحادثة</a:t>
            </a:r>
            <a:r>
              <a:rPr lang="ar-EG" altLang="ar-EG" sz="2400" dirty="0">
                <a:solidFill>
                  <a:schemeClr val="tx1"/>
                </a:solidFill>
                <a:latin typeface="Arial" panose="020B0604020202020204" pitchFamily="34" charset="0"/>
              </a:rPr>
              <a:t> (Chatbots) </a:t>
            </a:r>
          </a:p>
          <a:p>
            <a:pPr marL="457200" lvl="0" indent="-457200" algn="r" rtl="1" eaLnBrk="0" fontAlgn="base" hangingPunct="0">
              <a:lnSpc>
                <a:spcPct val="150000"/>
              </a:lnSpc>
              <a:spcBef>
                <a:spcPct val="0"/>
              </a:spcBef>
              <a:spcAft>
                <a:spcPct val="0"/>
              </a:spcAft>
              <a:buFont typeface="+mj-lt"/>
              <a:buAutoNum type="arabicPeriod"/>
            </a:pPr>
            <a:r>
              <a:rPr lang="ar-SA" altLang="ar-EG" sz="2400" dirty="0">
                <a:solidFill>
                  <a:schemeClr val="tx1"/>
                </a:solidFill>
                <a:latin typeface="Arial" panose="020B0604020202020204" pitchFamily="34" charset="0"/>
              </a:rPr>
              <a:t>دراسة حالة: شركة </a:t>
            </a:r>
            <a:r>
              <a:rPr lang="en-US" altLang="ar-EG" sz="2400" dirty="0">
                <a:solidFill>
                  <a:schemeClr val="tx1"/>
                </a:solidFill>
                <a:latin typeface="Arial" panose="020B0604020202020204" pitchFamily="34" charset="0"/>
              </a:rPr>
              <a:t>1800</a:t>
            </a:r>
            <a:r>
              <a:rPr lang="ar-EG" altLang="ar-EG" sz="2400" dirty="0">
                <a:solidFill>
                  <a:schemeClr val="tx1"/>
                </a:solidFill>
                <a:latin typeface="Arial" panose="020B0604020202020204" pitchFamily="34" charset="0"/>
              </a:rPr>
              <a:t>Flowers.com </a:t>
            </a:r>
          </a:p>
        </p:txBody>
      </p:sp>
      <p:sp>
        <p:nvSpPr>
          <p:cNvPr id="2" name="Rectangle 1">
            <a:extLst>
              <a:ext uri="{FF2B5EF4-FFF2-40B4-BE49-F238E27FC236}">
                <a16:creationId xmlns:a16="http://schemas.microsoft.com/office/drawing/2014/main" id="{593B772D-0044-F565-2E9F-6DD8F89A511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Tree>
    <p:extLst>
      <p:ext uri="{BB962C8B-B14F-4D97-AF65-F5344CB8AC3E}">
        <p14:creationId xmlns:p14="http://schemas.microsoft.com/office/powerpoint/2010/main" val="3373065567"/>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78F300-8BE4-A7DC-D55C-B5613D304E6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2C16A30-0CDE-0501-A276-8B90BE0EA06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ABD802E-EF60-7718-AC02-28E6873426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9C877DA-9BD0-8196-4734-8923D837FB4E}"/>
              </a:ext>
            </a:extLst>
          </p:cNvPr>
          <p:cNvSpPr txBox="1"/>
          <p:nvPr/>
        </p:nvSpPr>
        <p:spPr>
          <a:xfrm>
            <a:off x="510067" y="1501049"/>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solidFill>
                  <a:schemeClr val="tx1">
                    <a:lumMod val="95000"/>
                    <a:lumOff val="5000"/>
                  </a:schemeClr>
                </a:solidFill>
                <a:latin typeface="Tajawal ExtraBold" panose="00000800000000000000" pitchFamily="2" charset="-78"/>
                <a:cs typeface="+mj-cs"/>
              </a:rPr>
              <a:t>تشكل الرسائل عبر الهاتف المحمول منظومة عالمية واسعة النطاق، تتضمن شبكة ديناميكية وتنافسية تضم مليارات الأفراد وملايين المؤسسات، وقد تطورت هذه المنظومة لتمكن من استخدام تقنيات الهاتف المحمول، بما في ذلك الرسائل. تشير الإحصاءات إلى وجود نحو 8.2 مليار نسمة على مستوى العالم، منهم ما يقارب 5.7 مليار يمتلكون اشتراكًا واحدًا أو أكثر في خدمات الهاتف المحمول، والتي تتيح استخدام أشكال متعددة من الرسائل </a:t>
            </a:r>
            <a:r>
              <a:rPr lang="ar-EG" sz="2400" dirty="0"/>
              <a:t>عبر الهاتف المحمول</a:t>
            </a:r>
            <a:r>
              <a:rPr lang="ar-EG" sz="2400" dirty="0">
                <a:solidFill>
                  <a:schemeClr val="tx1">
                    <a:lumMod val="95000"/>
                    <a:lumOff val="5000"/>
                  </a:schemeClr>
                </a:solidFill>
                <a:latin typeface="Tajawal ExtraBold" panose="00000800000000000000" pitchFamily="2" charset="-78"/>
                <a:cs typeface="+mj-cs"/>
              </a:rPr>
              <a:t>.</a:t>
            </a:r>
          </a:p>
          <a:p>
            <a:pPr algn="just" rtl="1">
              <a:lnSpc>
                <a:spcPct val="150000"/>
              </a:lnSpc>
            </a:pPr>
            <a:r>
              <a:rPr lang="ar-EG" sz="2400" dirty="0">
                <a:solidFill>
                  <a:schemeClr val="tx1">
                    <a:lumMod val="95000"/>
                    <a:lumOff val="5000"/>
                  </a:schemeClr>
                </a:solidFill>
                <a:latin typeface="Tajawal ExtraBold" panose="00000800000000000000" pitchFamily="2" charset="-78"/>
                <a:cs typeface="+mj-cs"/>
              </a:rPr>
              <a:t>تعد القدرة على إجراء المكالمات أو إرسال الرسائل واستقبالها بشكل شبه فوري عبر الحدود الجغرافية إنجازًا تقنيًا بالغ الأهمية، يعكس مدى تطور البنية التحتية الرقمية والاتصالات العالمية.</a:t>
            </a:r>
          </a:p>
        </p:txBody>
      </p:sp>
      <p:sp>
        <p:nvSpPr>
          <p:cNvPr id="2" name="Rectangle 1">
            <a:extLst>
              <a:ext uri="{FF2B5EF4-FFF2-40B4-BE49-F238E27FC236}">
                <a16:creationId xmlns:a16="http://schemas.microsoft.com/office/drawing/2014/main" id="{59969DF2-62FE-C94B-6B7F-4052FA5BF69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3" name="TextBox 2">
            <a:extLst>
              <a:ext uri="{FF2B5EF4-FFF2-40B4-BE49-F238E27FC236}">
                <a16:creationId xmlns:a16="http://schemas.microsoft.com/office/drawing/2014/main" id="{574E42BA-444D-670F-81A0-206B9BA7174E}"/>
              </a:ext>
            </a:extLst>
          </p:cNvPr>
          <p:cNvSpPr txBox="1"/>
          <p:nvPr/>
        </p:nvSpPr>
        <p:spPr>
          <a:xfrm>
            <a:off x="10090298" y="894259"/>
            <a:ext cx="1581002"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مقدمة</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928539978"/>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6910EA-F0DF-39DD-77FB-2ED232D9B53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D14A752-EADD-CD6E-3256-B30DA5A245B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3A7AC88-8DA5-8E69-0B0B-356153C17E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518199A-5B33-28D5-6312-056D4CAD9ED7}"/>
              </a:ext>
            </a:extLst>
          </p:cNvPr>
          <p:cNvSpPr txBox="1"/>
          <p:nvPr/>
        </p:nvSpPr>
        <p:spPr>
          <a:xfrm>
            <a:off x="510067" y="1501049"/>
            <a:ext cx="11150600" cy="224196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solidFill>
                  <a:schemeClr val="tx1">
                    <a:lumMod val="95000"/>
                    <a:lumOff val="5000"/>
                  </a:schemeClr>
                </a:solidFill>
                <a:latin typeface="Tajawal ExtraBold" panose="00000800000000000000" pitchFamily="2" charset="-78"/>
                <a:cs typeface="+mj-cs"/>
              </a:rPr>
              <a:t>من منظور تسويقي، من الضروري أن يكون لدى المهتمين بالتسويق الرقمي فهم عام لبنية النظام البيئي للرسائل </a:t>
            </a:r>
            <a:r>
              <a:rPr lang="ar-EG" sz="2400" dirty="0"/>
              <a:t>عبر الهاتف المحمول</a:t>
            </a:r>
            <a:r>
              <a:rPr lang="ar-EG" sz="2400" dirty="0">
                <a:solidFill>
                  <a:schemeClr val="tx1">
                    <a:lumMod val="95000"/>
                    <a:lumOff val="5000"/>
                  </a:schemeClr>
                </a:solidFill>
                <a:latin typeface="Tajawal ExtraBold" panose="00000800000000000000" pitchFamily="2" charset="-78"/>
                <a:cs typeface="+mj-cs"/>
              </a:rPr>
              <a:t>، بما يشمل الجهات الفاعلة فيه، والأطر التنظيمية، والعوامل المؤثرة في فعالية استخدام هذه الوسائل. هذا الفهم يعد أساسًا لتوظيف الرسائل </a:t>
            </a:r>
            <a:r>
              <a:rPr lang="ar-EG" sz="2400" dirty="0"/>
              <a:t>عبر الهاتف المحمول</a:t>
            </a:r>
            <a:r>
              <a:rPr lang="ar-EG" sz="2400" dirty="0">
                <a:solidFill>
                  <a:schemeClr val="tx1">
                    <a:lumMod val="95000"/>
                    <a:lumOff val="5000"/>
                  </a:schemeClr>
                </a:solidFill>
                <a:latin typeface="Tajawal ExtraBold" panose="00000800000000000000" pitchFamily="2" charset="-78"/>
                <a:cs typeface="+mj-cs"/>
              </a:rPr>
              <a:t> بشكل استراتيجي، وتحقيق أقصى استفادة منها، مع تجنب التحديات المحتملة المرتبطة بسوء الاستخدام أو ضعف التفاعل.</a:t>
            </a:r>
          </a:p>
        </p:txBody>
      </p:sp>
      <p:sp>
        <p:nvSpPr>
          <p:cNvPr id="2" name="Rectangle 1">
            <a:extLst>
              <a:ext uri="{FF2B5EF4-FFF2-40B4-BE49-F238E27FC236}">
                <a16:creationId xmlns:a16="http://schemas.microsoft.com/office/drawing/2014/main" id="{556ABE2F-7544-C991-7751-47EED63129A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3" name="TextBox 2">
            <a:extLst>
              <a:ext uri="{FF2B5EF4-FFF2-40B4-BE49-F238E27FC236}">
                <a16:creationId xmlns:a16="http://schemas.microsoft.com/office/drawing/2014/main" id="{FF4F0405-5F1D-F9C1-9AB3-97A7CD75680E}"/>
              </a:ext>
            </a:extLst>
          </p:cNvPr>
          <p:cNvSpPr txBox="1"/>
          <p:nvPr/>
        </p:nvSpPr>
        <p:spPr>
          <a:xfrm>
            <a:off x="10090298" y="894259"/>
            <a:ext cx="1581002"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مقدمة</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026" name="Picture 2" descr="خبراء: إمكانية إرسال رسالة sms من أي رقم دون علم صاحبه! – الشروق أونلاين">
            <a:extLst>
              <a:ext uri="{FF2B5EF4-FFF2-40B4-BE49-F238E27FC236}">
                <a16:creationId xmlns:a16="http://schemas.microsoft.com/office/drawing/2014/main" id="{B60EDFD3-0EAF-8DAA-7B06-B2CD9308CC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49" y="3826579"/>
            <a:ext cx="4626429" cy="259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8132019"/>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832E77-C1D6-ED1C-A30C-142DFBF2BFE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46CCDE6-56DF-F273-F532-7290FD770A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83F6135-3753-FE9E-D43B-03E6FC8AFE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5F30750-54F6-E023-CACD-FA1037F427BE}"/>
              </a:ext>
            </a:extLst>
          </p:cNvPr>
          <p:cNvSpPr txBox="1"/>
          <p:nvPr/>
        </p:nvSpPr>
        <p:spPr>
          <a:xfrm>
            <a:off x="520700" y="1765119"/>
            <a:ext cx="11150600" cy="391068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هناك عدد من الأطراف التي تمثل الجهات الفاعلة في جعل الرسائل عبر الهاتف المحمول آمنة وموثوقة وقابلة للتوسع.</a:t>
            </a:r>
          </a:p>
          <a:p>
            <a:pPr algn="r" rtl="1">
              <a:lnSpc>
                <a:spcPct val="150000"/>
              </a:lnSpc>
            </a:pPr>
            <a:r>
              <a:rPr lang="ar-EG" sz="2400" b="1" dirty="0"/>
              <a:t>مكونات منظومة الرسائل عبر الهاتف المحمول:</a:t>
            </a:r>
          </a:p>
          <a:p>
            <a:pPr algn="r" rtl="1">
              <a:lnSpc>
                <a:spcPct val="150000"/>
              </a:lnSpc>
            </a:pPr>
            <a:r>
              <a:rPr lang="ar-EG" sz="2400" dirty="0"/>
              <a:t>مشتركو الهاتف المحمول</a:t>
            </a:r>
          </a:p>
          <a:p>
            <a:pPr algn="r" rtl="1">
              <a:lnSpc>
                <a:spcPct val="150000"/>
              </a:lnSpc>
            </a:pPr>
            <a:r>
              <a:rPr lang="ar-EG" sz="2400" dirty="0"/>
              <a:t>مشغلو شبكات الهاتف المحمول</a:t>
            </a:r>
          </a:p>
          <a:p>
            <a:pPr algn="r" rtl="1">
              <a:lnSpc>
                <a:spcPct val="150000"/>
              </a:lnSpc>
            </a:pPr>
            <a:r>
              <a:rPr lang="ar-EG" sz="2400" dirty="0"/>
              <a:t>مزودو الخدمات المتخصصة</a:t>
            </a:r>
          </a:p>
          <a:p>
            <a:pPr algn="r" rtl="1">
              <a:lnSpc>
                <a:spcPct val="150000"/>
              </a:lnSpc>
            </a:pPr>
            <a:r>
              <a:rPr lang="ar-EG" sz="2400" dirty="0"/>
              <a:t>مزودو منصات الاتصالات كخدمة  </a:t>
            </a:r>
            <a:r>
              <a:rPr lang="en-US" sz="2400" dirty="0"/>
              <a:t>Communication Platform-as-a-Service</a:t>
            </a:r>
          </a:p>
        </p:txBody>
      </p:sp>
      <p:sp>
        <p:nvSpPr>
          <p:cNvPr id="2" name="Rectangle 1">
            <a:extLst>
              <a:ext uri="{FF2B5EF4-FFF2-40B4-BE49-F238E27FC236}">
                <a16:creationId xmlns:a16="http://schemas.microsoft.com/office/drawing/2014/main" id="{D08AE5F0-3091-03DD-E6CD-895713EFC4C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3" name="TextBox 2">
            <a:extLst>
              <a:ext uri="{FF2B5EF4-FFF2-40B4-BE49-F238E27FC236}">
                <a16:creationId xmlns:a16="http://schemas.microsoft.com/office/drawing/2014/main" id="{5B388AA1-E64F-A653-3280-601B9A3A9DCA}"/>
              </a:ext>
            </a:extLst>
          </p:cNvPr>
          <p:cNvSpPr txBox="1"/>
          <p:nvPr/>
        </p:nvSpPr>
        <p:spPr>
          <a:xfrm>
            <a:off x="3187700" y="894259"/>
            <a:ext cx="8483600"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الجهات الفاعلة في منظومة الرسائل عبر الهاتف المحمول </a:t>
            </a:r>
          </a:p>
        </p:txBody>
      </p:sp>
    </p:spTree>
    <p:extLst>
      <p:ext uri="{BB962C8B-B14F-4D97-AF65-F5344CB8AC3E}">
        <p14:creationId xmlns:p14="http://schemas.microsoft.com/office/powerpoint/2010/main" val="4095325476"/>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1AB49-74FD-BF9A-F03B-36ABD3DF245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4B5EF0C-91AB-7A5D-1B95-330E23C99BD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E49A59F-C3C5-CB24-DC26-9C3A26C3BB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48208BA-8059-A4EB-1B3D-E42AB1D04847}"/>
              </a:ext>
            </a:extLst>
          </p:cNvPr>
          <p:cNvSpPr txBox="1"/>
          <p:nvPr/>
        </p:nvSpPr>
        <p:spPr>
          <a:xfrm>
            <a:off x="3350985" y="6063750"/>
            <a:ext cx="5067300" cy="58669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ctr" rtl="1">
              <a:lnSpc>
                <a:spcPct val="150000"/>
              </a:lnSpc>
            </a:pPr>
            <a:r>
              <a:rPr lang="ar-EG" sz="2400" b="1" dirty="0"/>
              <a:t>منظومة الرسائل عبر الهاتف المحمول </a:t>
            </a:r>
            <a:endParaRPr lang="en-US" sz="2400" dirty="0"/>
          </a:p>
        </p:txBody>
      </p:sp>
      <p:sp>
        <p:nvSpPr>
          <p:cNvPr id="2" name="Rectangle 1">
            <a:extLst>
              <a:ext uri="{FF2B5EF4-FFF2-40B4-BE49-F238E27FC236}">
                <a16:creationId xmlns:a16="http://schemas.microsoft.com/office/drawing/2014/main" id="{D0790ED8-9899-E1E0-0B8E-5CEF0A989D3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pic>
        <p:nvPicPr>
          <p:cNvPr id="5" name="Picture 4">
            <a:extLst>
              <a:ext uri="{FF2B5EF4-FFF2-40B4-BE49-F238E27FC236}">
                <a16:creationId xmlns:a16="http://schemas.microsoft.com/office/drawing/2014/main" id="{AAC5C488-9010-7C7A-5F13-C7C3AC4FB818}"/>
              </a:ext>
            </a:extLst>
          </p:cNvPr>
          <p:cNvPicPr>
            <a:picLocks noChangeAspect="1"/>
          </p:cNvPicPr>
          <p:nvPr/>
        </p:nvPicPr>
        <p:blipFill>
          <a:blip r:embed="rId3"/>
          <a:srcRect l="41979" t="31296" r="25008" b="11667"/>
          <a:stretch>
            <a:fillRect/>
          </a:stretch>
        </p:blipFill>
        <p:spPr>
          <a:xfrm>
            <a:off x="3504519" y="1554633"/>
            <a:ext cx="4760232" cy="4409107"/>
          </a:xfrm>
          <a:prstGeom prst="rect">
            <a:avLst/>
          </a:prstGeom>
        </p:spPr>
      </p:pic>
      <p:sp>
        <p:nvSpPr>
          <p:cNvPr id="6" name="TextBox 5">
            <a:extLst>
              <a:ext uri="{FF2B5EF4-FFF2-40B4-BE49-F238E27FC236}">
                <a16:creationId xmlns:a16="http://schemas.microsoft.com/office/drawing/2014/main" id="{4E101D42-9830-A2D0-C168-D1DC88CBE022}"/>
              </a:ext>
            </a:extLst>
          </p:cNvPr>
          <p:cNvSpPr txBox="1"/>
          <p:nvPr/>
        </p:nvSpPr>
        <p:spPr>
          <a:xfrm>
            <a:off x="3187700" y="894259"/>
            <a:ext cx="8483600"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الجهات الفاعلة في منظومة الرسائل عبر الهاتف المحمول </a:t>
            </a:r>
          </a:p>
        </p:txBody>
      </p:sp>
    </p:spTree>
    <p:extLst>
      <p:ext uri="{BB962C8B-B14F-4D97-AF65-F5344CB8AC3E}">
        <p14:creationId xmlns:p14="http://schemas.microsoft.com/office/powerpoint/2010/main" val="1386557385"/>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444287-F013-8A2A-D7A7-367A242F37B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2DB2AD5-50B8-0BE3-8039-17D69D10415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4BA01BD-E37E-8623-5A5C-69A1D6DBBF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2682E14-0844-54E6-D910-BE5652244592}"/>
              </a:ext>
            </a:extLst>
          </p:cNvPr>
          <p:cNvSpPr txBox="1"/>
          <p:nvPr/>
        </p:nvSpPr>
        <p:spPr>
          <a:xfrm>
            <a:off x="520700" y="1765119"/>
            <a:ext cx="11150600" cy="391068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1- الفرد المتصل </a:t>
            </a:r>
            <a:r>
              <a:rPr lang="en-US" sz="2400" b="1" dirty="0"/>
              <a:t>connected individual </a:t>
            </a:r>
            <a:endParaRPr lang="ar-EG" sz="2400" b="1" dirty="0"/>
          </a:p>
          <a:p>
            <a:pPr algn="just" rtl="1">
              <a:lnSpc>
                <a:spcPct val="150000"/>
              </a:lnSpc>
            </a:pPr>
            <a:r>
              <a:rPr lang="ar-EG" sz="2400" dirty="0"/>
              <a:t>تعد الرسائل عبر الهاتف المحمول جزءًا أساسيًا من منظومة التسويق الرقمي، حيث تتطلب فهمًا دقيقًا لطبيعة الأفراد الذين يتم استهدافهم. في السياقات التقليدية، غالبًا ما يشار إلى هؤلاء الأفراد بمصطلحات مثل "المستهلك"، "العميل"، "المريض"، "المستثمر"، أو "الموظف"، وذلك بحسب القطاع الذي ينتمي إليه المسوق. كما تستخدم توصيفات مرتبطة بمراحل رحلة العميل، مثل "العميل المحتمل"، "المشتري"، أو "المدافع عن العلامة التجارية". ورغم أن هذه المصطلحات تستخدم لتسهيل التواصل، إلا أنها قد تفقد المسوقين القدرة على التفاعل بعمق مع احتياجات الأفراد.</a:t>
            </a:r>
            <a:endParaRPr lang="en-US" sz="2400" dirty="0"/>
          </a:p>
        </p:txBody>
      </p:sp>
      <p:sp>
        <p:nvSpPr>
          <p:cNvPr id="2" name="Rectangle 1">
            <a:extLst>
              <a:ext uri="{FF2B5EF4-FFF2-40B4-BE49-F238E27FC236}">
                <a16:creationId xmlns:a16="http://schemas.microsoft.com/office/drawing/2014/main" id="{FB742A5D-A488-8BD1-D01C-F6A3F51145C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35D2F9BA-3A0A-B75A-9186-50FAEA02AA3C}"/>
              </a:ext>
            </a:extLst>
          </p:cNvPr>
          <p:cNvSpPr txBox="1"/>
          <p:nvPr/>
        </p:nvSpPr>
        <p:spPr>
          <a:xfrm>
            <a:off x="3187700" y="894259"/>
            <a:ext cx="8483600"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الجهات الفاعلة في منظومة الرسائل عبر الهاتف المحمول </a:t>
            </a:r>
          </a:p>
        </p:txBody>
      </p:sp>
      <p:pic>
        <p:nvPicPr>
          <p:cNvPr id="2050" name="Picture 2" descr="‪How to Connect Your Smartphone to Your Home's Wi-Fi‬‏">
            <a:extLst>
              <a:ext uri="{FF2B5EF4-FFF2-40B4-BE49-F238E27FC236}">
                <a16:creationId xmlns:a16="http://schemas.microsoft.com/office/drawing/2014/main" id="{67752F7F-A492-E86C-5AB3-547F81F1F8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700" y="5154116"/>
            <a:ext cx="2819400" cy="1619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7485893"/>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3F964-1EF0-E41B-27E9-D12F3428933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B9B3D72-76A3-C4ED-C446-5F1BD66796A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A28BD86-DBF3-E12E-BBDD-6AED09824D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AC33F38-9EB1-0A87-2F74-FBAAE3F51D84}"/>
              </a:ext>
            </a:extLst>
          </p:cNvPr>
          <p:cNvSpPr txBox="1"/>
          <p:nvPr/>
        </p:nvSpPr>
        <p:spPr>
          <a:xfrm>
            <a:off x="520700" y="1765119"/>
            <a:ext cx="11150600" cy="391068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1- الفرد المتصل </a:t>
            </a:r>
            <a:r>
              <a:rPr lang="en-US" sz="2400" b="1" dirty="0"/>
              <a:t>connected individual </a:t>
            </a:r>
            <a:endParaRPr lang="ar-EG" sz="2400" b="1" dirty="0"/>
          </a:p>
          <a:p>
            <a:pPr algn="just" rtl="1">
              <a:lnSpc>
                <a:spcPct val="150000"/>
              </a:lnSpc>
            </a:pPr>
            <a:r>
              <a:rPr lang="ar-EG" sz="2400" dirty="0"/>
              <a:t>في سياق التسويق عبر الهاتف المحمول، يوصى باستخدام مصطلح "الفرد المتصل" للإشارة إلى الأشخاص الذين يستخدمون أجهزة محمولة مدعومة من شركات الاتصالات أو الإنترنت، مثل الهواتف الذكية، الأجهزة اللوحية، الساعات الذكية، النظارات الذكية، والحواسيب المحمولة. هذه الأجهزة، والتي تعرف بالنقاط الطرفية، تتيح للأفراد التفاعل مع العالم الرقمي بشكل مستمر.</a:t>
            </a:r>
          </a:p>
          <a:p>
            <a:pPr algn="just" rtl="1">
              <a:lnSpc>
                <a:spcPct val="150000"/>
              </a:lnSpc>
            </a:pPr>
            <a:r>
              <a:rPr lang="ar-EG" sz="2400" dirty="0"/>
              <a:t>إن تبني هذا المفهوم يمكن المسوقين من فهم الأفراد في ضوء استخدامهم لتقنيات الهاتف المحمول، مما يعزز من فعالية الرسائل التسويقية ويسهم في تلبية احتياجاتهم الفعلية.</a:t>
            </a:r>
            <a:endParaRPr lang="en-US" sz="2400" dirty="0"/>
          </a:p>
        </p:txBody>
      </p:sp>
      <p:sp>
        <p:nvSpPr>
          <p:cNvPr id="2" name="Rectangle 1">
            <a:extLst>
              <a:ext uri="{FF2B5EF4-FFF2-40B4-BE49-F238E27FC236}">
                <a16:creationId xmlns:a16="http://schemas.microsoft.com/office/drawing/2014/main" id="{FBDBD2BF-E8E0-B4DB-116C-E0A9FCA1FE6C}"/>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A45C9621-3389-206A-AB73-E4BB9B5127BF}"/>
              </a:ext>
            </a:extLst>
          </p:cNvPr>
          <p:cNvSpPr txBox="1"/>
          <p:nvPr/>
        </p:nvSpPr>
        <p:spPr>
          <a:xfrm>
            <a:off x="3187700" y="894259"/>
            <a:ext cx="8483600"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الجهات الفاعلة في منظومة الرسائل عبر الهاتف المحمول </a:t>
            </a:r>
          </a:p>
        </p:txBody>
      </p:sp>
    </p:spTree>
    <p:extLst>
      <p:ext uri="{BB962C8B-B14F-4D97-AF65-F5344CB8AC3E}">
        <p14:creationId xmlns:p14="http://schemas.microsoft.com/office/powerpoint/2010/main" val="862378667"/>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BFC6AD-02AF-FD9F-6C62-28A6D74EEFE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C4F7379-D8DF-B2C6-6597-CA93411E67E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3DE608E-EE37-4AEC-2E86-61EE231A20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0D687C3-B260-BC42-4716-7FFACECFC485}"/>
              </a:ext>
            </a:extLst>
          </p:cNvPr>
          <p:cNvSpPr txBox="1"/>
          <p:nvPr/>
        </p:nvSpPr>
        <p:spPr>
          <a:xfrm>
            <a:off x="520700" y="176511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2- الشركات والمنظمات   </a:t>
            </a:r>
          </a:p>
          <a:p>
            <a:pPr algn="just" rtl="1">
              <a:lnSpc>
                <a:spcPct val="150000"/>
              </a:lnSpc>
            </a:pPr>
            <a:r>
              <a:rPr lang="ar-EG" sz="2400" dirty="0"/>
              <a:t>تشير التقديرات إلى وجود نحو 359 مليون شركة على مستوى العالم (</a:t>
            </a:r>
            <a:r>
              <a:rPr lang="en-US" sz="2400" dirty="0"/>
              <a:t>Statista, 2024</a:t>
            </a:r>
            <a:r>
              <a:rPr lang="ar-EG" sz="2400" dirty="0"/>
              <a:t>)، وتتبنى هذه الشركات واحدًا أو أكثر من أربعة نماذج شائعة للتوجه نحو السوق، وهي: </a:t>
            </a:r>
            <a:r>
              <a:rPr lang="en-US" sz="2400" dirty="0"/>
              <a:t>B2C، B2B، B2B2C، Me2B</a:t>
            </a:r>
            <a:r>
              <a:rPr lang="ar-EG" sz="2400" dirty="0"/>
              <a:t>. </a:t>
            </a:r>
            <a:endParaRPr lang="en-US" sz="2400" dirty="0"/>
          </a:p>
          <a:p>
            <a:pPr marL="342900" indent="-342900" algn="just" rtl="1">
              <a:lnSpc>
                <a:spcPct val="150000"/>
              </a:lnSpc>
              <a:buFont typeface="Arial" panose="020B0604020202020204" pitchFamily="34" charset="0"/>
              <a:buChar char="•"/>
            </a:pPr>
            <a:r>
              <a:rPr lang="ar-EG" sz="2400" dirty="0"/>
              <a:t>نموذج </a:t>
            </a:r>
            <a:r>
              <a:rPr lang="ar-EG" sz="2400" b="1" dirty="0"/>
              <a:t>من شركة إلى مستهلك </a:t>
            </a:r>
            <a:r>
              <a:rPr lang="en-US" sz="2400" b="1" dirty="0"/>
              <a:t>B2C</a:t>
            </a:r>
            <a:r>
              <a:rPr lang="ar-EG" sz="2400" b="1" dirty="0"/>
              <a:t>:</a:t>
            </a:r>
            <a:r>
              <a:rPr lang="ar-EG" sz="2400" dirty="0"/>
              <a:t> هو النمط الذي تبيع فيه الشركات منتجاتها أو خدماتها مباشرة إلى المستهلكين، سواء عبر المتاجر التقليدية أو من خلال المنصات الرقمية.</a:t>
            </a:r>
          </a:p>
          <a:p>
            <a:pPr marL="342900" indent="-342900" algn="just" rtl="1">
              <a:lnSpc>
                <a:spcPct val="150000"/>
              </a:lnSpc>
              <a:buFont typeface="Arial" panose="020B0604020202020204" pitchFamily="34" charset="0"/>
              <a:buChar char="•"/>
            </a:pPr>
            <a:r>
              <a:rPr lang="ar-EG" sz="2400" dirty="0"/>
              <a:t>نموذج </a:t>
            </a:r>
            <a:r>
              <a:rPr lang="ar-EG" sz="2400" b="1" dirty="0"/>
              <a:t>من شركة إلى شركة </a:t>
            </a:r>
            <a:r>
              <a:rPr lang="en-US" sz="2400" b="1" dirty="0"/>
              <a:t>B2B</a:t>
            </a:r>
            <a:r>
              <a:rPr lang="ar-EG" sz="2400" b="1" dirty="0"/>
              <a:t>:</a:t>
            </a:r>
            <a:r>
              <a:rPr lang="ar-EG" sz="2400" dirty="0"/>
              <a:t> يشير إلى العلاقات التجارية التي تتم بين الشركات، ويشمل أيضًا القنوات التقليدية والرقمية.</a:t>
            </a:r>
          </a:p>
        </p:txBody>
      </p:sp>
      <p:sp>
        <p:nvSpPr>
          <p:cNvPr id="2" name="Rectangle 1">
            <a:extLst>
              <a:ext uri="{FF2B5EF4-FFF2-40B4-BE49-F238E27FC236}">
                <a16:creationId xmlns:a16="http://schemas.microsoft.com/office/drawing/2014/main" id="{87A30385-8B08-6143-F880-927C7C74064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9009A69A-41C6-A835-E649-2C141FABE782}"/>
              </a:ext>
            </a:extLst>
          </p:cNvPr>
          <p:cNvSpPr txBox="1"/>
          <p:nvPr/>
        </p:nvSpPr>
        <p:spPr>
          <a:xfrm>
            <a:off x="3187700" y="894259"/>
            <a:ext cx="8483600"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الجهات الفاعلة في منظومة الرسائل عبر الهاتف المحمول </a:t>
            </a:r>
          </a:p>
        </p:txBody>
      </p:sp>
      <p:pic>
        <p:nvPicPr>
          <p:cNvPr id="3076" name="Picture 4" descr="‪B2B vs B2C Email Marketing in 2025: Differences &amp; Examples‬‏">
            <a:extLst>
              <a:ext uri="{FF2B5EF4-FFF2-40B4-BE49-F238E27FC236}">
                <a16:creationId xmlns:a16="http://schemas.microsoft.com/office/drawing/2014/main" id="{E333ECE7-3180-6AEB-43B8-0B2F085FF2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700" y="5163641"/>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5188425"/>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B03FA3-DF5B-D65A-5791-B3049418979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3B5550B-C8AD-0171-A2A9-676F9A0696C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530818C-48DD-AAD8-84A9-CDD26A1AE3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9359651-77B0-769C-D32D-7FDBCD9809AA}"/>
              </a:ext>
            </a:extLst>
          </p:cNvPr>
          <p:cNvSpPr txBox="1"/>
          <p:nvPr/>
        </p:nvSpPr>
        <p:spPr>
          <a:xfrm>
            <a:off x="520700" y="176511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2- الشركات والمنظمات     </a:t>
            </a:r>
          </a:p>
          <a:p>
            <a:pPr marL="342900" indent="-342900" algn="r" rtl="1">
              <a:lnSpc>
                <a:spcPct val="150000"/>
              </a:lnSpc>
              <a:buFont typeface="Arial" panose="020B0604020202020204" pitchFamily="34" charset="0"/>
              <a:buChar char="•"/>
            </a:pPr>
            <a:r>
              <a:rPr lang="ar-EG" sz="2400" dirty="0"/>
              <a:t>نموذج </a:t>
            </a:r>
            <a:r>
              <a:rPr lang="ar-EG" sz="2400" b="1" dirty="0"/>
              <a:t>من شركة إلى شركة ثم إلى مستهلك </a:t>
            </a:r>
            <a:r>
              <a:rPr lang="en-US" sz="2400" b="1" dirty="0"/>
              <a:t>B2B2C</a:t>
            </a:r>
            <a:r>
              <a:rPr lang="ar-EG" sz="2400" b="1" dirty="0"/>
              <a:t>:</a:t>
            </a:r>
            <a:r>
              <a:rPr lang="ar-EG" sz="2400" dirty="0"/>
              <a:t> تقوم الشركة الأولى ببيع منتجاتها أو خدماتها إلى شركة وسيطة، والتي تتولى بدورها عملية البيع النهائي للمستهلكين. ويعد هذا النموذج أكثر تعقيدًا من سابقيه، نظرًا لتعدد الأطراف المعنية في سلسلة القيمة.</a:t>
            </a:r>
          </a:p>
          <a:p>
            <a:pPr marL="342900" indent="-342900" algn="r" rtl="1">
              <a:lnSpc>
                <a:spcPct val="150000"/>
              </a:lnSpc>
              <a:buFont typeface="Arial" panose="020B0604020202020204" pitchFamily="34" charset="0"/>
              <a:buChar char="•"/>
            </a:pPr>
            <a:r>
              <a:rPr lang="ar-EG" sz="2400" dirty="0"/>
              <a:t>نموذج </a:t>
            </a:r>
            <a:r>
              <a:rPr lang="ar-EG" sz="2400" b="1" dirty="0"/>
              <a:t>من فرد إلى شركة </a:t>
            </a:r>
            <a:r>
              <a:rPr lang="en-US" sz="2400" b="1" dirty="0"/>
              <a:t>Me2B</a:t>
            </a:r>
            <a:r>
              <a:rPr lang="ar-EG" sz="2400" b="1" dirty="0"/>
              <a:t>:</a:t>
            </a:r>
            <a:r>
              <a:rPr lang="en-US" sz="2400" b="1" dirty="0"/>
              <a:t> </a:t>
            </a:r>
            <a:r>
              <a:rPr lang="ar-EG" sz="2400" dirty="0"/>
              <a:t> هو اتجاه حديث في العلاقات التجارية، يتمحور حول الفرد المتصل الذي يشكل محور التفاعل التجاري. في هذا النموذج، يحتفظ الفرد بالسيطرة على هويته وبياناته الشخصية، بما في ذلك تفضيلاته وشروط الوصول إلى معلوماته، مما يعكس تحولًا في ديناميكية العلاقة بين المستهلك والمؤسسة.</a:t>
            </a:r>
          </a:p>
        </p:txBody>
      </p:sp>
      <p:sp>
        <p:nvSpPr>
          <p:cNvPr id="2" name="Rectangle 1">
            <a:extLst>
              <a:ext uri="{FF2B5EF4-FFF2-40B4-BE49-F238E27FC236}">
                <a16:creationId xmlns:a16="http://schemas.microsoft.com/office/drawing/2014/main" id="{4CA0B7B9-2E90-3B06-E032-105655BF224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CD74456D-3D4C-CD5F-0D49-7737C72F46D4}"/>
              </a:ext>
            </a:extLst>
          </p:cNvPr>
          <p:cNvSpPr txBox="1"/>
          <p:nvPr/>
        </p:nvSpPr>
        <p:spPr>
          <a:xfrm>
            <a:off x="3187700" y="894259"/>
            <a:ext cx="8483600"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الجهات الفاعلة في منظومة الرسائل عبر الهاتف المحمول </a:t>
            </a:r>
          </a:p>
        </p:txBody>
      </p:sp>
      <p:pic>
        <p:nvPicPr>
          <p:cNvPr id="4098" name="Picture 2" descr="‪What Is B2B2C and How It Works‬‏">
            <a:extLst>
              <a:ext uri="{FF2B5EF4-FFF2-40B4-BE49-F238E27FC236}">
                <a16:creationId xmlns:a16="http://schemas.microsoft.com/office/drawing/2014/main" id="{21A35A01-6792-F46A-F15B-30E5DC191F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034551"/>
            <a:ext cx="2647950" cy="141228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C3728DB4-5CC9-A42F-4088-737BD9613055}"/>
              </a:ext>
            </a:extLst>
          </p:cNvPr>
          <p:cNvPicPr>
            <a:picLocks noChangeAspect="1"/>
          </p:cNvPicPr>
          <p:nvPr/>
        </p:nvPicPr>
        <p:blipFill>
          <a:blip r:embed="rId4"/>
          <a:stretch>
            <a:fillRect/>
          </a:stretch>
        </p:blipFill>
        <p:spPr>
          <a:xfrm>
            <a:off x="304800" y="5666956"/>
            <a:ext cx="2971800" cy="1111518"/>
          </a:xfrm>
          <a:prstGeom prst="rect">
            <a:avLst/>
          </a:prstGeom>
        </p:spPr>
      </p:pic>
    </p:spTree>
    <p:extLst>
      <p:ext uri="{BB962C8B-B14F-4D97-AF65-F5344CB8AC3E}">
        <p14:creationId xmlns:p14="http://schemas.microsoft.com/office/powerpoint/2010/main" val="187353431"/>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737C5A-2903-5A48-0C08-C59A9E4E8C6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0F70248-059C-E76D-8FD2-35D6E3D1CEA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6E866CF-3686-3DB2-8F8C-7622852E60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CFFFC67-E7F5-8465-8CB2-3CB5FFCE7C89}"/>
              </a:ext>
            </a:extLst>
          </p:cNvPr>
          <p:cNvSpPr txBox="1"/>
          <p:nvPr/>
        </p:nvSpPr>
        <p:spPr>
          <a:xfrm>
            <a:off x="520700" y="1765119"/>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في هذا السياق، يُعد التسويق عبر الهاتف المحمول، ولا سيما الرسائل عبر الهاتف المحمول، أداة فعالة لدعم هذه النماذج المختلفة، حيث يُستخدم كوسيلة موثوقة للتواصل والتفاعل مع الأفراد المتصلين. </a:t>
            </a:r>
          </a:p>
          <a:p>
            <a:pPr algn="just" rtl="1">
              <a:lnSpc>
                <a:spcPct val="150000"/>
              </a:lnSpc>
            </a:pPr>
            <a:r>
              <a:rPr lang="ar-EG" sz="2400" dirty="0"/>
              <a:t>وعند الإشارة إلى "شركة" أو "مسوق" أو "علامة تجارية" ضمن منظومة الهاتف المحمول، فإن ذلك يعبر عن كيانات تستخدم هذه الوسائل الرقمية لتحقيق أهدافها التجارية والتواصل مع جمهورها المستهدف.</a:t>
            </a:r>
          </a:p>
          <a:p>
            <a:pPr algn="just" rtl="1">
              <a:lnSpc>
                <a:spcPct val="150000"/>
              </a:lnSpc>
            </a:pPr>
            <a:endParaRPr lang="ar-EG" sz="2400" b="1" dirty="0"/>
          </a:p>
        </p:txBody>
      </p:sp>
      <p:sp>
        <p:nvSpPr>
          <p:cNvPr id="2" name="Rectangle 1">
            <a:extLst>
              <a:ext uri="{FF2B5EF4-FFF2-40B4-BE49-F238E27FC236}">
                <a16:creationId xmlns:a16="http://schemas.microsoft.com/office/drawing/2014/main" id="{10452366-97F0-FCC3-E7EF-FD31AC35BCF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2D789440-6D55-6E2D-7011-5F64C1242139}"/>
              </a:ext>
            </a:extLst>
          </p:cNvPr>
          <p:cNvSpPr txBox="1"/>
          <p:nvPr/>
        </p:nvSpPr>
        <p:spPr>
          <a:xfrm>
            <a:off x="3187700" y="894259"/>
            <a:ext cx="8483600"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الجهات الفاعلة في منظومة الرسائل عبر الهاتف المحمول </a:t>
            </a:r>
          </a:p>
        </p:txBody>
      </p:sp>
      <p:pic>
        <p:nvPicPr>
          <p:cNvPr id="5" name="Picture 4">
            <a:extLst>
              <a:ext uri="{FF2B5EF4-FFF2-40B4-BE49-F238E27FC236}">
                <a16:creationId xmlns:a16="http://schemas.microsoft.com/office/drawing/2014/main" id="{C9CEDE48-5DFB-75C6-82E9-5EDE6BB2D79E}"/>
              </a:ext>
            </a:extLst>
          </p:cNvPr>
          <p:cNvPicPr>
            <a:picLocks noChangeAspect="1"/>
          </p:cNvPicPr>
          <p:nvPr/>
        </p:nvPicPr>
        <p:blipFill>
          <a:blip r:embed="rId3"/>
          <a:stretch>
            <a:fillRect/>
          </a:stretch>
        </p:blipFill>
        <p:spPr>
          <a:xfrm>
            <a:off x="520700" y="4312741"/>
            <a:ext cx="4545105" cy="2545259"/>
          </a:xfrm>
          <a:prstGeom prst="rect">
            <a:avLst/>
          </a:prstGeom>
        </p:spPr>
      </p:pic>
    </p:spTree>
    <p:extLst>
      <p:ext uri="{BB962C8B-B14F-4D97-AF65-F5344CB8AC3E}">
        <p14:creationId xmlns:p14="http://schemas.microsoft.com/office/powerpoint/2010/main" val="4165198643"/>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D8CE20-7F79-668D-2BF4-169F0DF449F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165F7FB-3B12-9101-D09B-747742FAF04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116F034-F4F0-C890-DD7D-ADE5891FB4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499B5729-5E64-7C05-9921-2EA0EAD536B5}"/>
              </a:ext>
            </a:extLst>
          </p:cNvPr>
          <p:cNvSpPr txBox="1"/>
          <p:nvPr/>
        </p:nvSpPr>
        <p:spPr>
          <a:xfrm>
            <a:off x="520700" y="1503509"/>
            <a:ext cx="11150600" cy="504753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ts val="3900"/>
              </a:lnSpc>
            </a:pPr>
            <a:r>
              <a:rPr lang="ar-EG" sz="2400" dirty="0"/>
              <a:t>نظرًا لتعدد الجهات المتداخلة في منظومة الرسائل عبر الهاتف المحمول، فإن العدد الكبير لمشغلي الشبكات والشركات يجعل من غير العملي أن تتواصل كل جهة مباشرة مع الأخرى. وعليه، يتعاون المسوّقون عادةً مع ثلاث فئات رئيسية من الشركات لتفعيل حملاتهم عبر شبكات مشغلي الهاتف المحمول، وهي:</a:t>
            </a:r>
          </a:p>
          <a:p>
            <a:pPr algn="just" rtl="1">
              <a:lnSpc>
                <a:spcPts val="3900"/>
              </a:lnSpc>
            </a:pPr>
            <a:r>
              <a:rPr lang="ar-EG" sz="2400" b="1" dirty="0"/>
              <a:t>أولًا: الجهات المرتبطة بشبكات الهاتف المحمول</a:t>
            </a:r>
            <a:endParaRPr lang="ar-EG" sz="2400" dirty="0"/>
          </a:p>
          <a:p>
            <a:pPr algn="just" rtl="1">
              <a:lnSpc>
                <a:spcPts val="3900"/>
              </a:lnSpc>
            </a:pPr>
            <a:r>
              <a:rPr lang="ar-EG" sz="2400" b="1" dirty="0"/>
              <a:t>1- المجمّعون المباشرون لشركات الاتصالات </a:t>
            </a:r>
            <a:r>
              <a:rPr lang="en-US" sz="2400" b="1" dirty="0"/>
              <a:t>Direct Carrier Aggregators - DCA</a:t>
            </a:r>
            <a:endParaRPr lang="ar-EG" sz="2400" b="1" dirty="0"/>
          </a:p>
          <a:p>
            <a:pPr algn="just" rtl="1">
              <a:lnSpc>
                <a:spcPts val="3900"/>
              </a:lnSpc>
            </a:pPr>
            <a:r>
              <a:rPr lang="ar-EG" sz="2400" dirty="0"/>
              <a:t>شركات وسيطة تربط بين شركات الاتصالات (مثل فودافون أو اتصالات) وبين الشركات التي ترغب في إرسال رسائل تسويقية.</a:t>
            </a:r>
          </a:p>
          <a:p>
            <a:pPr algn="just" rtl="1">
              <a:lnSpc>
                <a:spcPts val="3900"/>
              </a:lnSpc>
            </a:pPr>
            <a:r>
              <a:rPr lang="ar-EG" sz="2400" dirty="0">
                <a:highlight>
                  <a:srgbClr val="FFFF00"/>
                </a:highlight>
              </a:rPr>
              <a:t>مثال: شركة تسويق إلكتروني تتعاون مع مجمع مباشر لتوصيل حملاتها الإعلانية عبر الرسائل إلى عملاء يستخدمون شبكات مختلفة.</a:t>
            </a:r>
          </a:p>
          <a:p>
            <a:pPr algn="just" rtl="1">
              <a:lnSpc>
                <a:spcPts val="3900"/>
              </a:lnSpc>
            </a:pPr>
            <a:r>
              <a:rPr lang="en-US" sz="2400" dirty="0">
                <a:highlight>
                  <a:srgbClr val="FFFF00"/>
                </a:highlight>
                <a:hlinkClick r:id="rId4"/>
              </a:rPr>
              <a:t>https://www.mobi-mind.com/</a:t>
            </a:r>
            <a:r>
              <a:rPr lang="en-US" sz="2400" dirty="0">
                <a:highlight>
                  <a:srgbClr val="FFFF00"/>
                </a:highlight>
              </a:rPr>
              <a:t> </a:t>
            </a:r>
            <a:endParaRPr lang="ar-EG" sz="2400" dirty="0">
              <a:highlight>
                <a:srgbClr val="FFFF00"/>
              </a:highlight>
            </a:endParaRPr>
          </a:p>
        </p:txBody>
      </p:sp>
      <p:sp>
        <p:nvSpPr>
          <p:cNvPr id="2" name="Rectangle 1">
            <a:extLst>
              <a:ext uri="{FF2B5EF4-FFF2-40B4-BE49-F238E27FC236}">
                <a16:creationId xmlns:a16="http://schemas.microsoft.com/office/drawing/2014/main" id="{4C3D9137-E9C4-6DD2-4C48-CF49FA50DDE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689A4DE4-8169-6AF8-389F-1372363A84DA}"/>
              </a:ext>
            </a:extLst>
          </p:cNvPr>
          <p:cNvSpPr txBox="1"/>
          <p:nvPr/>
        </p:nvSpPr>
        <p:spPr>
          <a:xfrm>
            <a:off x="3187700" y="894259"/>
            <a:ext cx="8483600"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الجهات الفاعلة في منظومة الرسائل عبر الهاتف المحمول </a:t>
            </a:r>
          </a:p>
        </p:txBody>
      </p:sp>
      <p:pic>
        <p:nvPicPr>
          <p:cNvPr id="1026" name="Picture 2" descr="MobiMind logo">
            <a:extLst>
              <a:ext uri="{FF2B5EF4-FFF2-40B4-BE49-F238E27FC236}">
                <a16:creationId xmlns:a16="http://schemas.microsoft.com/office/drawing/2014/main" id="{BC566702-2544-69D0-8B06-C2C246407BD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28360" b="29526"/>
          <a:stretch>
            <a:fillRect/>
          </a:stretch>
        </p:blipFill>
        <p:spPr bwMode="auto">
          <a:xfrm>
            <a:off x="721179" y="5801724"/>
            <a:ext cx="1905000" cy="8022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540588"/>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B258CD-93F1-73D7-E9C9-CA40C54AD43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3039B27-74B0-F94F-B0A9-481006F7467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F351AE0-F51C-9A29-E611-2E4CEF4B1E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488154D-3397-3263-B0AF-226346F60AB7}"/>
              </a:ext>
            </a:extLst>
          </p:cNvPr>
          <p:cNvSpPr txBox="1"/>
          <p:nvPr/>
        </p:nvSpPr>
        <p:spPr>
          <a:xfrm>
            <a:off x="520700" y="1765119"/>
            <a:ext cx="11150600" cy="391068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أولًا: الجهات المرتبطة بشبكات الهاتف المحمول</a:t>
            </a:r>
          </a:p>
          <a:p>
            <a:pPr algn="just" rtl="1">
              <a:lnSpc>
                <a:spcPct val="150000"/>
              </a:lnSpc>
            </a:pPr>
            <a:r>
              <a:rPr lang="ar-EG" sz="2400" b="1" dirty="0"/>
              <a:t>2- مزودو منصات الاتصالات كخدمة </a:t>
            </a:r>
            <a:r>
              <a:rPr lang="en-US" sz="2400" b="1" dirty="0"/>
              <a:t>Communication Platform-as-a-Service - </a:t>
            </a:r>
            <a:r>
              <a:rPr lang="en-US" sz="2400" b="1" dirty="0" err="1"/>
              <a:t>CPaaS</a:t>
            </a:r>
            <a:endParaRPr lang="ar-EG" sz="2400" b="1" dirty="0"/>
          </a:p>
          <a:p>
            <a:pPr algn="just" rtl="1">
              <a:lnSpc>
                <a:spcPct val="150000"/>
              </a:lnSpc>
            </a:pPr>
            <a:r>
              <a:rPr lang="ar-EG" sz="2400" dirty="0"/>
              <a:t>مزودو منصات الاتصالات كخدمة </a:t>
            </a:r>
            <a:r>
              <a:rPr lang="en-US" sz="2400" dirty="0" err="1"/>
              <a:t>CPaaS</a:t>
            </a:r>
            <a:r>
              <a:rPr lang="ar-EG" sz="2400" dirty="0"/>
              <a:t> توفر هذه الشركات أدوات وخدمات للمسوقين تساعدهم في إرسال الرسائل عبر الإنترنت أو الشبكات، مثل الرسائل النصية، البريد الإلكتروني، أو إشعارات التطبيقات.</a:t>
            </a:r>
          </a:p>
          <a:p>
            <a:pPr algn="just" rtl="1">
              <a:lnSpc>
                <a:spcPct val="150000"/>
              </a:lnSpc>
            </a:pPr>
            <a:r>
              <a:rPr lang="ar-EG" sz="2400" dirty="0">
                <a:highlight>
                  <a:srgbClr val="FFFF00"/>
                </a:highlight>
              </a:rPr>
              <a:t>مثال: شركة تعليمية تستخدم منصة </a:t>
            </a:r>
            <a:r>
              <a:rPr lang="en-US" sz="2400" dirty="0" err="1">
                <a:highlight>
                  <a:srgbClr val="FFFF00"/>
                </a:highlight>
              </a:rPr>
              <a:t>CPaaS</a:t>
            </a:r>
            <a:r>
              <a:rPr lang="ar-EG" sz="2400" dirty="0">
                <a:highlight>
                  <a:srgbClr val="FFFF00"/>
                </a:highlight>
              </a:rPr>
              <a:t> لإرسال إشعارات للطلاب عبر البريد الإلكتروني ورسائل حول مواعيد المحاضرات.</a:t>
            </a:r>
          </a:p>
          <a:p>
            <a:pPr algn="just" rtl="1">
              <a:lnSpc>
                <a:spcPct val="150000"/>
              </a:lnSpc>
            </a:pPr>
            <a:r>
              <a:rPr lang="en-US" sz="2400" dirty="0">
                <a:highlight>
                  <a:srgbClr val="FFFF00"/>
                </a:highlight>
                <a:hlinkClick r:id="rId3"/>
              </a:rPr>
              <a:t>https://www.cequens.com/</a:t>
            </a:r>
            <a:r>
              <a:rPr lang="ar-EG" sz="2400" dirty="0">
                <a:highlight>
                  <a:srgbClr val="FFFF00"/>
                </a:highlight>
              </a:rPr>
              <a:t> </a:t>
            </a:r>
          </a:p>
        </p:txBody>
      </p:sp>
      <p:sp>
        <p:nvSpPr>
          <p:cNvPr id="2" name="Rectangle 1">
            <a:extLst>
              <a:ext uri="{FF2B5EF4-FFF2-40B4-BE49-F238E27FC236}">
                <a16:creationId xmlns:a16="http://schemas.microsoft.com/office/drawing/2014/main" id="{56916BD5-4FC7-21E4-D16B-2E40F1A8E502}"/>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28D7CE3B-DC62-F100-DF8A-1847852B5A4B}"/>
              </a:ext>
            </a:extLst>
          </p:cNvPr>
          <p:cNvSpPr txBox="1"/>
          <p:nvPr/>
        </p:nvSpPr>
        <p:spPr>
          <a:xfrm>
            <a:off x="3187700" y="894259"/>
            <a:ext cx="8483600"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الجهات الفاعلة في منظومة الرسائل عبر الهاتف المحمول </a:t>
            </a:r>
          </a:p>
        </p:txBody>
      </p:sp>
      <p:pic>
        <p:nvPicPr>
          <p:cNvPr id="5" name="Picture 4">
            <a:extLst>
              <a:ext uri="{FF2B5EF4-FFF2-40B4-BE49-F238E27FC236}">
                <a16:creationId xmlns:a16="http://schemas.microsoft.com/office/drawing/2014/main" id="{DE2DC0DD-A8EE-E3F2-AEA4-5F1F20B229EA}"/>
              </a:ext>
            </a:extLst>
          </p:cNvPr>
          <p:cNvPicPr>
            <a:picLocks noChangeAspect="1"/>
          </p:cNvPicPr>
          <p:nvPr/>
        </p:nvPicPr>
        <p:blipFill>
          <a:blip r:embed="rId4"/>
          <a:srcRect l="27604" t="10158" r="28333" b="7304"/>
          <a:stretch>
            <a:fillRect/>
          </a:stretch>
        </p:blipFill>
        <p:spPr>
          <a:xfrm>
            <a:off x="349250" y="4523473"/>
            <a:ext cx="5372100" cy="1966227"/>
          </a:xfrm>
          <a:prstGeom prst="rect">
            <a:avLst/>
          </a:prstGeom>
        </p:spPr>
      </p:pic>
    </p:spTree>
    <p:extLst>
      <p:ext uri="{BB962C8B-B14F-4D97-AF65-F5344CB8AC3E}">
        <p14:creationId xmlns:p14="http://schemas.microsoft.com/office/powerpoint/2010/main" val="2706562446"/>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856E80-C7D8-EE0F-907E-75F59421859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937ED55-6EC0-BB52-F1B6-B14587DD2EB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54826DC-7645-57CD-D493-526861EDBF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65C8D4B-5730-1767-544B-4B7FB1B213D1}"/>
              </a:ext>
            </a:extLst>
          </p:cNvPr>
          <p:cNvSpPr txBox="1"/>
          <p:nvPr/>
        </p:nvSpPr>
        <p:spPr>
          <a:xfrm>
            <a:off x="520700" y="1765119"/>
            <a:ext cx="11150600" cy="391068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أولًا: الجهات المرتبطة بشبكات الهاتف المحمول</a:t>
            </a:r>
          </a:p>
          <a:p>
            <a:pPr algn="just" rtl="1">
              <a:lnSpc>
                <a:spcPct val="150000"/>
              </a:lnSpc>
            </a:pPr>
            <a:r>
              <a:rPr lang="ar-EG" sz="2400" b="1" dirty="0"/>
              <a:t>3- مزودو الخدمات المتخصصة </a:t>
            </a:r>
            <a:r>
              <a:rPr lang="en-US" sz="2400" b="1" dirty="0"/>
              <a:t>Specialized Service Providers - SSP</a:t>
            </a:r>
            <a:endParaRPr lang="ar-EG" sz="2400" b="1" dirty="0"/>
          </a:p>
          <a:p>
            <a:pPr algn="just" rtl="1">
              <a:lnSpc>
                <a:spcPct val="150000"/>
              </a:lnSpc>
            </a:pPr>
            <a:r>
              <a:rPr lang="ar-EG" sz="2400" dirty="0"/>
              <a:t>تشمل هذه الشركات مقدمي خدمات تقنية متقدمة، مثل إدارة البنية التحتية، وتقديم استشارات استراتيجية، وإنشاء سجلات خاصة بالرسائل، وإدارة الرموز القصيرة، والدعم الفني.</a:t>
            </a:r>
          </a:p>
          <a:p>
            <a:pPr algn="just" rtl="1">
              <a:lnSpc>
                <a:spcPct val="150000"/>
              </a:lnSpc>
            </a:pPr>
            <a:r>
              <a:rPr lang="ar-EG" sz="2400" dirty="0">
                <a:highlight>
                  <a:srgbClr val="FFFF00"/>
                </a:highlight>
              </a:rPr>
              <a:t>مثال: شركة تقنية توفر نظامًا لإدارة الرموز القصيرة التي تُستخدم في الحملات الترويجية عبر الرسائل.</a:t>
            </a:r>
          </a:p>
          <a:p>
            <a:pPr algn="just" rtl="1">
              <a:lnSpc>
                <a:spcPct val="150000"/>
              </a:lnSpc>
            </a:pPr>
            <a:r>
              <a:rPr lang="ar-EG" sz="2400" dirty="0">
                <a:highlight>
                  <a:srgbClr val="FFFF00"/>
                </a:highlight>
              </a:rPr>
              <a:t>أرسل كلمة (تبرع) إلى 5050 لدعم حملة خيرية.</a:t>
            </a:r>
          </a:p>
          <a:p>
            <a:pPr algn="just" rtl="1">
              <a:lnSpc>
                <a:spcPct val="150000"/>
              </a:lnSpc>
            </a:pPr>
            <a:r>
              <a:rPr lang="en-US" sz="2400" dirty="0">
                <a:highlight>
                  <a:srgbClr val="FFFF00"/>
                </a:highlight>
                <a:hlinkClick r:id="rId3"/>
              </a:rPr>
              <a:t>https://www.tatelecom.com/</a:t>
            </a:r>
            <a:r>
              <a:rPr lang="ar-EG" sz="2400" dirty="0">
                <a:highlight>
                  <a:srgbClr val="FFFF00"/>
                </a:highlight>
              </a:rPr>
              <a:t> </a:t>
            </a:r>
          </a:p>
        </p:txBody>
      </p:sp>
      <p:sp>
        <p:nvSpPr>
          <p:cNvPr id="2" name="Rectangle 1">
            <a:extLst>
              <a:ext uri="{FF2B5EF4-FFF2-40B4-BE49-F238E27FC236}">
                <a16:creationId xmlns:a16="http://schemas.microsoft.com/office/drawing/2014/main" id="{97CB1E49-E737-14E5-90C2-AFCE50306A6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09CD6D89-460B-2F2D-C0EA-243DF663E267}"/>
              </a:ext>
            </a:extLst>
          </p:cNvPr>
          <p:cNvSpPr txBox="1"/>
          <p:nvPr/>
        </p:nvSpPr>
        <p:spPr>
          <a:xfrm>
            <a:off x="3187700" y="894259"/>
            <a:ext cx="8483600"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الجهات الفاعلة في منظومة الرسائل عبر الهاتف المحمول </a:t>
            </a:r>
          </a:p>
        </p:txBody>
      </p:sp>
      <p:pic>
        <p:nvPicPr>
          <p:cNvPr id="5" name="Picture 4">
            <a:extLst>
              <a:ext uri="{FF2B5EF4-FFF2-40B4-BE49-F238E27FC236}">
                <a16:creationId xmlns:a16="http://schemas.microsoft.com/office/drawing/2014/main" id="{668A32BD-F22C-2D99-3516-83AD0EB2DF24}"/>
              </a:ext>
            </a:extLst>
          </p:cNvPr>
          <p:cNvPicPr>
            <a:picLocks noChangeAspect="1"/>
          </p:cNvPicPr>
          <p:nvPr/>
        </p:nvPicPr>
        <p:blipFill>
          <a:blip r:embed="rId4"/>
          <a:srcRect l="6979" t="12576" r="6771" b="9116"/>
          <a:stretch>
            <a:fillRect/>
          </a:stretch>
        </p:blipFill>
        <p:spPr>
          <a:xfrm>
            <a:off x="520700" y="4572000"/>
            <a:ext cx="5791200" cy="2206474"/>
          </a:xfrm>
          <a:prstGeom prst="rect">
            <a:avLst/>
          </a:prstGeom>
        </p:spPr>
      </p:pic>
    </p:spTree>
    <p:extLst>
      <p:ext uri="{BB962C8B-B14F-4D97-AF65-F5344CB8AC3E}">
        <p14:creationId xmlns:p14="http://schemas.microsoft.com/office/powerpoint/2010/main" val="1933164911"/>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C8F2C7-84B7-1233-0946-FDC43FC0BE7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D52E4E5-E11F-1473-745C-888236AE672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50E4F8A-FD0B-5307-0355-D9BA9144EB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7E6F0B2-D6A2-8CE7-F65F-19799873B661}"/>
              </a:ext>
            </a:extLst>
          </p:cNvPr>
          <p:cNvSpPr txBox="1"/>
          <p:nvPr/>
        </p:nvSpPr>
        <p:spPr>
          <a:xfrm>
            <a:off x="520700" y="1765119"/>
            <a:ext cx="11150600" cy="280269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ثانيًا: الجهات المرتبطة بالإنترنت</a:t>
            </a:r>
          </a:p>
          <a:p>
            <a:pPr algn="just" rtl="1">
              <a:lnSpc>
                <a:spcPct val="150000"/>
              </a:lnSpc>
            </a:pPr>
            <a:r>
              <a:rPr lang="ar-EG" sz="2400" b="1" dirty="0"/>
              <a:t>1- مزودو خدمات الإنترنت    </a:t>
            </a:r>
            <a:r>
              <a:rPr lang="en-US" sz="2400" b="1" dirty="0"/>
              <a:t>Internet Service Providers - ISP</a:t>
            </a:r>
            <a:endParaRPr lang="ar-EG" sz="2400" b="1" dirty="0"/>
          </a:p>
          <a:p>
            <a:pPr algn="just" rtl="1">
              <a:lnSpc>
                <a:spcPct val="150000"/>
              </a:lnSpc>
            </a:pPr>
            <a:r>
              <a:rPr lang="ar-EG" sz="2400" dirty="0"/>
              <a:t>وهم الشركات التي توفر الاتصال بالإنترنت عبر الشبكات السلكية أو اللاسلكية، مما يتيح للمستخدمين الوصول إلى خدمات الرسائل عبر الإنترنت.</a:t>
            </a:r>
          </a:p>
          <a:p>
            <a:pPr algn="just" rtl="1">
              <a:lnSpc>
                <a:spcPct val="150000"/>
              </a:lnSpc>
            </a:pPr>
            <a:r>
              <a:rPr lang="ar-EG" sz="2400" dirty="0">
                <a:highlight>
                  <a:srgbClr val="FFFF00"/>
                </a:highlight>
              </a:rPr>
              <a:t>مثال: شركة </a:t>
            </a:r>
            <a:r>
              <a:rPr lang="en-US" sz="2400" dirty="0">
                <a:highlight>
                  <a:srgbClr val="FFFF00"/>
                </a:highlight>
              </a:rPr>
              <a:t>WE</a:t>
            </a:r>
            <a:r>
              <a:rPr lang="ar-EG" sz="2400" dirty="0">
                <a:highlight>
                  <a:srgbClr val="FFFF00"/>
                </a:highlight>
              </a:rPr>
              <a:t> في مصر توفر الإنترنت للمستخدمين، مما يمكنهم من استخدام تطبيقات مثل واتساب أو ماسنجر.</a:t>
            </a:r>
          </a:p>
        </p:txBody>
      </p:sp>
      <p:sp>
        <p:nvSpPr>
          <p:cNvPr id="2" name="Rectangle 1">
            <a:extLst>
              <a:ext uri="{FF2B5EF4-FFF2-40B4-BE49-F238E27FC236}">
                <a16:creationId xmlns:a16="http://schemas.microsoft.com/office/drawing/2014/main" id="{10F59148-D579-5449-12AA-A14E4440889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044588E3-3BCF-B6CF-3E6D-56D5E25CF04D}"/>
              </a:ext>
            </a:extLst>
          </p:cNvPr>
          <p:cNvSpPr txBox="1"/>
          <p:nvPr/>
        </p:nvSpPr>
        <p:spPr>
          <a:xfrm>
            <a:off x="3187700" y="894259"/>
            <a:ext cx="8483600"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الجهات الفاعلة في منظومة الرسائل عبر الهاتف المحمول </a:t>
            </a:r>
          </a:p>
        </p:txBody>
      </p:sp>
      <p:pic>
        <p:nvPicPr>
          <p:cNvPr id="6146" name="Picture 2" descr="الشركة المصرية للإتصالات - الأمل الشريف للبلاستيك">
            <a:extLst>
              <a:ext uri="{FF2B5EF4-FFF2-40B4-BE49-F238E27FC236}">
                <a16:creationId xmlns:a16="http://schemas.microsoft.com/office/drawing/2014/main" id="{6FB432AC-0B2B-DEAC-8F8C-93445E6768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700" y="4567809"/>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5859751"/>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B7CF69-C422-B232-B449-45109465683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963C98F-57CD-F23E-E3B7-9027D9496BA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E8C9128-3898-19D4-1DE6-A05B7432E1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7D6DB2B-67E8-83E7-B496-154B6A3354FE}"/>
              </a:ext>
            </a:extLst>
          </p:cNvPr>
          <p:cNvSpPr txBox="1"/>
          <p:nvPr/>
        </p:nvSpPr>
        <p:spPr>
          <a:xfrm>
            <a:off x="520700" y="1765119"/>
            <a:ext cx="11150600" cy="391068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ثانيًا: الجهات المرتبطة بالإنترنت</a:t>
            </a:r>
          </a:p>
          <a:p>
            <a:pPr algn="just" rtl="1">
              <a:lnSpc>
                <a:spcPct val="150000"/>
              </a:lnSpc>
            </a:pPr>
            <a:r>
              <a:rPr lang="ar-EG" sz="2400" b="1" dirty="0"/>
              <a:t>2- مزودو خدمات الرسائل عبر الإنترنت     </a:t>
            </a:r>
            <a:r>
              <a:rPr lang="en-US" sz="2400" b="1" dirty="0"/>
              <a:t>Over-the-Top - OTT</a:t>
            </a:r>
            <a:endParaRPr lang="ar-EG" sz="2400" b="1" dirty="0"/>
          </a:p>
          <a:p>
            <a:pPr algn="just" rtl="1">
              <a:lnSpc>
                <a:spcPct val="150000"/>
              </a:lnSpc>
            </a:pPr>
            <a:r>
              <a:rPr lang="ar-EG" sz="2400" dirty="0"/>
              <a:t>تشمل هذه الفئة التطبيقات التي تتيح إرسال الرسائل عبر الإنترنت مباشرة، دون الحاجة إلى شبكات الهاتف المحمول</a:t>
            </a:r>
            <a:r>
              <a:rPr lang="ar-EG" sz="2400" dirty="0">
                <a:highlight>
                  <a:srgbClr val="FFFF00"/>
                </a:highlight>
              </a:rPr>
              <a:t>. أمثلة:</a:t>
            </a:r>
          </a:p>
          <a:p>
            <a:pPr algn="just" rtl="1">
              <a:lnSpc>
                <a:spcPct val="150000"/>
              </a:lnSpc>
            </a:pPr>
            <a:r>
              <a:rPr lang="ar-EG" sz="2400" b="1" dirty="0">
                <a:highlight>
                  <a:srgbClr val="FFFF00"/>
                </a:highlight>
              </a:rPr>
              <a:t>واتساب</a:t>
            </a:r>
            <a:r>
              <a:rPr lang="ar-EG" sz="2400" dirty="0">
                <a:highlight>
                  <a:srgbClr val="FFFF00"/>
                </a:highlight>
              </a:rPr>
              <a:t>: يستخدم لإرسال رسائل نصية وصوتية وصور عبر الإنترنت.</a:t>
            </a:r>
          </a:p>
          <a:p>
            <a:pPr algn="just" rtl="1">
              <a:lnSpc>
                <a:spcPct val="150000"/>
              </a:lnSpc>
            </a:pPr>
            <a:r>
              <a:rPr lang="ar-EG" sz="2400" b="1" dirty="0">
                <a:highlight>
                  <a:srgbClr val="FFFF00"/>
                </a:highlight>
              </a:rPr>
              <a:t>فيسبوك ماسنجر</a:t>
            </a:r>
            <a:r>
              <a:rPr lang="ar-EG" sz="2400" dirty="0">
                <a:highlight>
                  <a:srgbClr val="FFFF00"/>
                </a:highlight>
              </a:rPr>
              <a:t>: يستخدم للتواصل بين الأفراد والشركات.</a:t>
            </a:r>
            <a:endParaRPr lang="en-US" sz="2400" dirty="0">
              <a:highlight>
                <a:srgbClr val="FFFF00"/>
              </a:highlight>
            </a:endParaRPr>
          </a:p>
          <a:p>
            <a:pPr algn="just" rtl="1">
              <a:lnSpc>
                <a:spcPct val="150000"/>
              </a:lnSpc>
            </a:pPr>
            <a:r>
              <a:rPr lang="en-US" sz="2400" b="1" dirty="0">
                <a:highlight>
                  <a:srgbClr val="FFFF00"/>
                </a:highlight>
              </a:rPr>
              <a:t>iMessage</a:t>
            </a:r>
            <a:r>
              <a:rPr lang="ar-EG" sz="2400" dirty="0">
                <a:highlight>
                  <a:srgbClr val="FFFF00"/>
                </a:highlight>
              </a:rPr>
              <a:t>: خدمة الرسائل الخاصة بأجهزة آبل.</a:t>
            </a:r>
          </a:p>
        </p:txBody>
      </p:sp>
      <p:sp>
        <p:nvSpPr>
          <p:cNvPr id="2" name="Rectangle 1">
            <a:extLst>
              <a:ext uri="{FF2B5EF4-FFF2-40B4-BE49-F238E27FC236}">
                <a16:creationId xmlns:a16="http://schemas.microsoft.com/office/drawing/2014/main" id="{CBE0C774-03A3-7EC0-15B4-BF77A44C100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52D36D05-6F5A-CC30-557E-AA8CA82E417F}"/>
              </a:ext>
            </a:extLst>
          </p:cNvPr>
          <p:cNvSpPr txBox="1"/>
          <p:nvPr/>
        </p:nvSpPr>
        <p:spPr>
          <a:xfrm>
            <a:off x="3187700" y="894259"/>
            <a:ext cx="8483600"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الجهات الفاعلة في منظومة الرسائل عبر الهاتف المحمول </a:t>
            </a:r>
          </a:p>
        </p:txBody>
      </p:sp>
      <p:pic>
        <p:nvPicPr>
          <p:cNvPr id="7170" name="Picture 2" descr="أعطال متكررة تضرب تطبيق واتساب، تعرف على التفاصيل">
            <a:extLst>
              <a:ext uri="{FF2B5EF4-FFF2-40B4-BE49-F238E27FC236}">
                <a16:creationId xmlns:a16="http://schemas.microsoft.com/office/drawing/2014/main" id="{818EC736-AE22-3943-22B3-A71C59C376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3055" y="3532681"/>
            <a:ext cx="1701345" cy="975819"/>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حمّل Messenger وشغلّه على الكمبيوتر وأجهزة الماك (المحاكي)">
            <a:extLst>
              <a:ext uri="{FF2B5EF4-FFF2-40B4-BE49-F238E27FC236}">
                <a16:creationId xmlns:a16="http://schemas.microsoft.com/office/drawing/2014/main" id="{420F9BF2-BF75-BF50-B139-DDDE940184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3055" y="4564555"/>
            <a:ext cx="1701345" cy="1111250"/>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آي مسج - ويكيبيديا">
            <a:extLst>
              <a:ext uri="{FF2B5EF4-FFF2-40B4-BE49-F238E27FC236}">
                <a16:creationId xmlns:a16="http://schemas.microsoft.com/office/drawing/2014/main" id="{9CDF66B9-E06D-3234-0F29-565BD13507F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2328" y="5731860"/>
            <a:ext cx="1701346" cy="10466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1528400"/>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C4B8C8-CFC5-F053-246A-879C874FEF8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7802981-CF13-94AB-9E54-674065F0412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29F6129-4D66-3B24-6FD2-907A954A81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B43CFEF-E6F6-6BE3-360E-B9AFE6FD0AC6}"/>
              </a:ext>
            </a:extLst>
          </p:cNvPr>
          <p:cNvSpPr txBox="1"/>
          <p:nvPr/>
        </p:nvSpPr>
        <p:spPr>
          <a:xfrm>
            <a:off x="520700" y="176511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تُعد الرسائل النصية من أبرز أدوات التواصل التي توفرها شركات الاتصالات، وتتنوع إلى ثلاثة أنواع رئيسية:</a:t>
            </a:r>
          </a:p>
          <a:p>
            <a:pPr algn="r" rtl="1">
              <a:lnSpc>
                <a:spcPct val="150000"/>
              </a:lnSpc>
            </a:pPr>
            <a:r>
              <a:rPr lang="ar-EG" sz="2400" b="1" dirty="0"/>
              <a:t>1- خدمة الرسائل القصيرة </a:t>
            </a:r>
            <a:r>
              <a:rPr lang="en-US" sz="2400" b="1" dirty="0"/>
              <a:t>SMS</a:t>
            </a:r>
            <a:endParaRPr lang="ar-EG" sz="2400" b="1" dirty="0"/>
          </a:p>
          <a:p>
            <a:pPr algn="r" rtl="1">
              <a:lnSpc>
                <a:spcPct val="150000"/>
              </a:lnSpc>
            </a:pPr>
            <a:r>
              <a:rPr lang="ar-EG" sz="2400" dirty="0"/>
              <a:t>هي رسائل نصية قصيرة لا تتجاوز 160 حرفًا، تُرسل عبر شبكات الهاتف المحمول باستخدام بروتوكول موحد، وتُستخدم للتواصل بين الأفراد أو بين الشركات والعملاء.</a:t>
            </a:r>
          </a:p>
          <a:p>
            <a:pPr algn="r" rtl="1">
              <a:lnSpc>
                <a:spcPct val="150000"/>
              </a:lnSpc>
            </a:pPr>
            <a:r>
              <a:rPr lang="ar-EG" sz="2400" dirty="0">
                <a:highlight>
                  <a:srgbClr val="FFFF00"/>
                </a:highlight>
              </a:rPr>
              <a:t>مثال: شركة صيدليات ترسل رسالة نصية إلى العملاء تقول:"احصل على خصم 20% على جميع منتجات العناية بالبشرة حتى نهاية الأسبوع. زر أقرب فرع الآن!"</a:t>
            </a:r>
          </a:p>
        </p:txBody>
      </p:sp>
      <p:sp>
        <p:nvSpPr>
          <p:cNvPr id="2" name="Rectangle 1">
            <a:extLst>
              <a:ext uri="{FF2B5EF4-FFF2-40B4-BE49-F238E27FC236}">
                <a16:creationId xmlns:a16="http://schemas.microsoft.com/office/drawing/2014/main" id="{46F66E39-353F-BEFD-F346-2A27A578FBA3}"/>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0022CB24-A346-CCD1-BD64-C97B85B6B101}"/>
              </a:ext>
            </a:extLst>
          </p:cNvPr>
          <p:cNvSpPr txBox="1"/>
          <p:nvPr/>
        </p:nvSpPr>
        <p:spPr>
          <a:xfrm>
            <a:off x="3187700" y="894259"/>
            <a:ext cx="8483600"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الرسائل النصية </a:t>
            </a:r>
            <a:r>
              <a:rPr lang="en-US" sz="2800" b="1" dirty="0"/>
              <a:t>Text Messaging       </a:t>
            </a:r>
            <a:endParaRPr lang="ar-EG" sz="2800" b="1" dirty="0"/>
          </a:p>
        </p:txBody>
      </p:sp>
      <p:pic>
        <p:nvPicPr>
          <p:cNvPr id="3" name="Picture 2" descr="‪SMS - Wikipedia‬‏">
            <a:extLst>
              <a:ext uri="{FF2B5EF4-FFF2-40B4-BE49-F238E27FC236}">
                <a16:creationId xmlns:a16="http://schemas.microsoft.com/office/drawing/2014/main" id="{86D3AC1A-D3B8-4A15-0A8B-3C6D93A247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700" y="4500748"/>
            <a:ext cx="2210625" cy="2277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5506593"/>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FE2FF4-F0A9-49F5-44D4-77093260996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A2C8E19-28D8-C715-2BFA-DDDFECC84FD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820DD42-62E4-8F46-939C-7592E30EB0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B1DE0307-746E-5576-8AD2-EDD01BDF5102}"/>
              </a:ext>
            </a:extLst>
          </p:cNvPr>
          <p:cNvSpPr txBox="1"/>
          <p:nvPr/>
        </p:nvSpPr>
        <p:spPr>
          <a:xfrm>
            <a:off x="520700" y="176511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تُعد الرسائل النصية من أبرز أدوات التواصل التي توفرها شركات الاتصالات، وتتنوع إلى ثلاثة أنواع رئيسية:</a:t>
            </a:r>
          </a:p>
          <a:p>
            <a:pPr algn="r" rtl="1">
              <a:lnSpc>
                <a:spcPct val="150000"/>
              </a:lnSpc>
            </a:pPr>
            <a:r>
              <a:rPr lang="ar-EG" sz="2400" b="1" dirty="0"/>
              <a:t>1- خدمة الرسائل القصيرة </a:t>
            </a:r>
            <a:r>
              <a:rPr lang="en-US" sz="2400" b="1" dirty="0"/>
              <a:t>SMS</a:t>
            </a:r>
            <a:endParaRPr lang="ar-EG" sz="2400" b="1" dirty="0"/>
          </a:p>
          <a:p>
            <a:pPr algn="r" rtl="1">
              <a:lnSpc>
                <a:spcPct val="150000"/>
              </a:lnSpc>
            </a:pPr>
            <a:r>
              <a:rPr lang="ar-EG" sz="2400" b="1" dirty="0"/>
              <a:t>الاستخدام التسويقي:</a:t>
            </a:r>
          </a:p>
          <a:p>
            <a:pPr algn="r" rtl="1">
              <a:lnSpc>
                <a:spcPct val="150000"/>
              </a:lnSpc>
            </a:pPr>
            <a:r>
              <a:rPr lang="ar-EG" sz="2400" dirty="0"/>
              <a:t>إرسال العروض الترويجية والخصومات.</a:t>
            </a:r>
          </a:p>
          <a:p>
            <a:pPr algn="r" rtl="1">
              <a:lnSpc>
                <a:spcPct val="150000"/>
              </a:lnSpc>
            </a:pPr>
            <a:r>
              <a:rPr lang="ar-EG" sz="2400" dirty="0"/>
              <a:t>تنبيهات حول المنتجات الجديدة أو الفعاليات.</a:t>
            </a:r>
          </a:p>
          <a:p>
            <a:pPr algn="r" rtl="1">
              <a:lnSpc>
                <a:spcPct val="150000"/>
              </a:lnSpc>
            </a:pPr>
            <a:r>
              <a:rPr lang="ar-EG" sz="2400" dirty="0"/>
              <a:t>رسائل التذكير بالمواعيد أو الدفع.</a:t>
            </a:r>
          </a:p>
        </p:txBody>
      </p:sp>
      <p:sp>
        <p:nvSpPr>
          <p:cNvPr id="2" name="Rectangle 1">
            <a:extLst>
              <a:ext uri="{FF2B5EF4-FFF2-40B4-BE49-F238E27FC236}">
                <a16:creationId xmlns:a16="http://schemas.microsoft.com/office/drawing/2014/main" id="{CD8B11A1-2FAA-8346-5700-8A3594377EB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92F83736-06C3-0E66-12C5-140637E19C84}"/>
              </a:ext>
            </a:extLst>
          </p:cNvPr>
          <p:cNvSpPr txBox="1"/>
          <p:nvPr/>
        </p:nvSpPr>
        <p:spPr>
          <a:xfrm>
            <a:off x="3187700" y="894259"/>
            <a:ext cx="8483600"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الرسائل النصية </a:t>
            </a:r>
            <a:r>
              <a:rPr lang="en-US" sz="2800" b="1" dirty="0"/>
              <a:t>Text Messaging       </a:t>
            </a:r>
            <a:endParaRPr lang="ar-EG" sz="2800" b="1" dirty="0"/>
          </a:p>
        </p:txBody>
      </p:sp>
      <p:pic>
        <p:nvPicPr>
          <p:cNvPr id="6" name="Picture 5">
            <a:extLst>
              <a:ext uri="{FF2B5EF4-FFF2-40B4-BE49-F238E27FC236}">
                <a16:creationId xmlns:a16="http://schemas.microsoft.com/office/drawing/2014/main" id="{F4AC7862-E33D-7064-4447-FC1C1C35EC92}"/>
              </a:ext>
            </a:extLst>
          </p:cNvPr>
          <p:cNvPicPr>
            <a:picLocks noChangeAspect="1"/>
          </p:cNvPicPr>
          <p:nvPr/>
        </p:nvPicPr>
        <p:blipFill>
          <a:blip r:embed="rId3"/>
          <a:srcRect l="20895" r="21043"/>
          <a:stretch>
            <a:fillRect/>
          </a:stretch>
        </p:blipFill>
        <p:spPr>
          <a:xfrm>
            <a:off x="520700" y="2830994"/>
            <a:ext cx="3063833" cy="3959355"/>
          </a:xfrm>
          <a:prstGeom prst="rect">
            <a:avLst/>
          </a:prstGeom>
        </p:spPr>
      </p:pic>
    </p:spTree>
    <p:extLst>
      <p:ext uri="{BB962C8B-B14F-4D97-AF65-F5344CB8AC3E}">
        <p14:creationId xmlns:p14="http://schemas.microsoft.com/office/powerpoint/2010/main" val="127545577"/>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44BE7D-4D28-8C6F-B61A-C72F9F04695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B33EDAF-B0D2-FBEE-DF36-8CFF2F0DBCC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DE5BCBF-4018-2013-3F5C-CF37BD0652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B8A9442-1BB7-72E0-7678-54C6508DAFA7}"/>
              </a:ext>
            </a:extLst>
          </p:cNvPr>
          <p:cNvSpPr txBox="1"/>
          <p:nvPr/>
        </p:nvSpPr>
        <p:spPr>
          <a:xfrm>
            <a:off x="520700" y="176511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تُعد الرسائل النصية من أبرز أدوات التواصل التي توفرها شركات الاتصالات، وتتنوع إلى ثلاثة أنواع رئيسية:</a:t>
            </a:r>
          </a:p>
          <a:p>
            <a:pPr algn="r" rtl="1">
              <a:lnSpc>
                <a:spcPct val="150000"/>
              </a:lnSpc>
            </a:pPr>
            <a:r>
              <a:rPr lang="ar-EG" sz="2400" b="1" dirty="0"/>
              <a:t>2- الرسائل القصيرة المدفوعة </a:t>
            </a:r>
            <a:r>
              <a:rPr lang="en-US" sz="2400" b="1" dirty="0"/>
              <a:t>Premium SMS</a:t>
            </a:r>
          </a:p>
          <a:p>
            <a:pPr algn="r" rtl="1">
              <a:lnSpc>
                <a:spcPct val="150000"/>
              </a:lnSpc>
            </a:pPr>
            <a:r>
              <a:rPr lang="ar-EG" sz="2400" dirty="0"/>
              <a:t>هي رسائل تُرسل ضمن حملات تعتمد على الفوترة المباشرة، حيث يدفع المستخدم مقابل الخدمة من خلال رصيد الهاتف أو الفاتورة.</a:t>
            </a:r>
          </a:p>
          <a:p>
            <a:pPr algn="r" rtl="1">
              <a:lnSpc>
                <a:spcPct val="150000"/>
              </a:lnSpc>
            </a:pPr>
            <a:r>
              <a:rPr lang="ar-EG" sz="2400" dirty="0">
                <a:highlight>
                  <a:srgbClr val="FFFF00"/>
                </a:highlight>
              </a:rPr>
              <a:t>مثال: برنامج مسابقات يطلب من الجمهور التصويت عبر رسالة: "أرسل رقم 3 إلى 9999 لتصويتك للمشترك رقم 3. تكلفة الرسالة 5 جنيهات."</a:t>
            </a:r>
          </a:p>
        </p:txBody>
      </p:sp>
      <p:sp>
        <p:nvSpPr>
          <p:cNvPr id="2" name="Rectangle 1">
            <a:extLst>
              <a:ext uri="{FF2B5EF4-FFF2-40B4-BE49-F238E27FC236}">
                <a16:creationId xmlns:a16="http://schemas.microsoft.com/office/drawing/2014/main" id="{75969473-AA05-FAA0-42E4-4F95D7A2D063}"/>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9AE96654-7F90-D762-AABF-3AC558E7BAAE}"/>
              </a:ext>
            </a:extLst>
          </p:cNvPr>
          <p:cNvSpPr txBox="1"/>
          <p:nvPr/>
        </p:nvSpPr>
        <p:spPr>
          <a:xfrm>
            <a:off x="3187700" y="894259"/>
            <a:ext cx="8483600"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الرسائل النصية </a:t>
            </a:r>
            <a:r>
              <a:rPr lang="en-US" sz="2800" b="1" dirty="0"/>
              <a:t>Text Messaging       </a:t>
            </a:r>
            <a:endParaRPr lang="ar-EG" sz="2800" b="1" dirty="0"/>
          </a:p>
        </p:txBody>
      </p:sp>
    </p:spTree>
    <p:extLst>
      <p:ext uri="{BB962C8B-B14F-4D97-AF65-F5344CB8AC3E}">
        <p14:creationId xmlns:p14="http://schemas.microsoft.com/office/powerpoint/2010/main" val="2999054446"/>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612506-247F-434A-5B33-092AF84976A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F4559E0-446D-BC2E-9299-1C4FA96F8BE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CE21491-E472-E613-B2C4-1C57B5CFB3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18DDCF3-2253-ED06-DC1F-B24BC07A2070}"/>
              </a:ext>
            </a:extLst>
          </p:cNvPr>
          <p:cNvSpPr txBox="1"/>
          <p:nvPr/>
        </p:nvSpPr>
        <p:spPr>
          <a:xfrm>
            <a:off x="520700" y="176511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تُعد الرسائل النصية من أبرز أدوات التواصل التي توفرها شركات الاتصالات، وتتنوع إلى ثلاثة أنواع رئيسية:</a:t>
            </a:r>
          </a:p>
          <a:p>
            <a:pPr algn="r" rtl="1">
              <a:lnSpc>
                <a:spcPct val="150000"/>
              </a:lnSpc>
            </a:pPr>
            <a:r>
              <a:rPr lang="ar-EG" sz="2400" b="1" dirty="0"/>
              <a:t>2- الرسائل القصيرة المدفوعة </a:t>
            </a:r>
            <a:r>
              <a:rPr lang="en-US" sz="2400" b="1" dirty="0"/>
              <a:t>Premium SMS</a:t>
            </a:r>
          </a:p>
          <a:p>
            <a:pPr algn="r" rtl="1">
              <a:lnSpc>
                <a:spcPct val="150000"/>
              </a:lnSpc>
            </a:pPr>
            <a:r>
              <a:rPr lang="ar-EG" sz="2400" b="1" dirty="0"/>
              <a:t>الاستخدام التسويقي:</a:t>
            </a:r>
          </a:p>
          <a:p>
            <a:pPr algn="r" rtl="1">
              <a:lnSpc>
                <a:spcPct val="150000"/>
              </a:lnSpc>
            </a:pPr>
            <a:r>
              <a:rPr lang="ar-EG" sz="2400" dirty="0"/>
              <a:t>التصويت في البرامج التلفزيونية.</a:t>
            </a:r>
          </a:p>
          <a:p>
            <a:pPr algn="r" rtl="1">
              <a:lnSpc>
                <a:spcPct val="150000"/>
              </a:lnSpc>
            </a:pPr>
            <a:r>
              <a:rPr lang="ar-EG" sz="2400" dirty="0"/>
              <a:t>الاشتراك في خدمات المحتوى (مثل الأخبار أو النغمات).</a:t>
            </a:r>
          </a:p>
          <a:p>
            <a:pPr algn="r" rtl="1">
              <a:lnSpc>
                <a:spcPct val="150000"/>
              </a:lnSpc>
            </a:pPr>
            <a:r>
              <a:rPr lang="ar-EG" sz="2400" dirty="0"/>
              <a:t>التبرعات للمؤسسات الخيرية.</a:t>
            </a:r>
          </a:p>
        </p:txBody>
      </p:sp>
      <p:sp>
        <p:nvSpPr>
          <p:cNvPr id="2" name="Rectangle 1">
            <a:extLst>
              <a:ext uri="{FF2B5EF4-FFF2-40B4-BE49-F238E27FC236}">
                <a16:creationId xmlns:a16="http://schemas.microsoft.com/office/drawing/2014/main" id="{90F256F0-E401-7561-C78A-580F4A0BF68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070FF1B9-B9F6-B50C-2811-715268D534AA}"/>
              </a:ext>
            </a:extLst>
          </p:cNvPr>
          <p:cNvSpPr txBox="1"/>
          <p:nvPr/>
        </p:nvSpPr>
        <p:spPr>
          <a:xfrm>
            <a:off x="3187700" y="894259"/>
            <a:ext cx="8483600"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الرسائل النصية </a:t>
            </a:r>
            <a:r>
              <a:rPr lang="en-US" sz="2800" b="1" dirty="0"/>
              <a:t>Text Messaging       </a:t>
            </a:r>
            <a:endParaRPr lang="ar-EG" sz="2800" b="1" dirty="0"/>
          </a:p>
        </p:txBody>
      </p:sp>
      <p:pic>
        <p:nvPicPr>
          <p:cNvPr id="9218" name="Picture 2" descr="‪Premium SMS: A paying SMS Service with Short Code‬‏">
            <a:extLst>
              <a:ext uri="{FF2B5EF4-FFF2-40B4-BE49-F238E27FC236}">
                <a16:creationId xmlns:a16="http://schemas.microsoft.com/office/drawing/2014/main" id="{B2426553-A6D1-D01D-AB0E-FDEF66AADA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700" y="2814638"/>
            <a:ext cx="2390775" cy="1914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3668778"/>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A2F5BC-3944-6D74-E418-E710ED6EE40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7EFFD01-220C-DA5F-052B-69BA7F832ED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B4A122F-138D-4447-BE74-FAC8E107D8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0B3237D-6E9A-5757-60FB-B2300F9A384B}"/>
              </a:ext>
            </a:extLst>
          </p:cNvPr>
          <p:cNvSpPr txBox="1"/>
          <p:nvPr/>
        </p:nvSpPr>
        <p:spPr>
          <a:xfrm>
            <a:off x="520700" y="176511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تُعد الرسائل النصية من أبرز أدوات التواصل التي توفرها شركات الاتصالات، وتتنوع إلى ثلاثة أنواع رئيسية:</a:t>
            </a:r>
          </a:p>
          <a:p>
            <a:pPr algn="r" rtl="1">
              <a:lnSpc>
                <a:spcPct val="150000"/>
              </a:lnSpc>
            </a:pPr>
            <a:r>
              <a:rPr lang="ar-EG" sz="2400" b="1" dirty="0"/>
              <a:t>3- خدمة الرسائل متعددة الوسائط </a:t>
            </a:r>
            <a:r>
              <a:rPr lang="en-US" sz="2400" b="1" dirty="0"/>
              <a:t>MMS</a:t>
            </a:r>
          </a:p>
          <a:p>
            <a:pPr algn="r" rtl="1">
              <a:lnSpc>
                <a:spcPct val="150000"/>
              </a:lnSpc>
            </a:pPr>
            <a:r>
              <a:rPr lang="ar-EG" sz="2400" dirty="0"/>
              <a:t>تعد امتدادًا لخدمة </a:t>
            </a:r>
            <a:r>
              <a:rPr lang="en-US" sz="2400" dirty="0"/>
              <a:t>SMS، </a:t>
            </a:r>
            <a:r>
              <a:rPr lang="ar-EG" sz="2400" dirty="0"/>
              <a:t>حيث تتيح إرسال محتوى غني مثل الصور، والمقاطع الصوتية، والفيديوهات، مما يعزز من تجربة المستخدم ويزيد من فعالية الرسائل التسويقية.</a:t>
            </a:r>
          </a:p>
          <a:p>
            <a:pPr algn="r" rtl="1">
              <a:lnSpc>
                <a:spcPct val="150000"/>
              </a:lnSpc>
            </a:pPr>
            <a:r>
              <a:rPr lang="ar-EG" sz="2400" dirty="0">
                <a:highlight>
                  <a:srgbClr val="FFFF00"/>
                </a:highlight>
              </a:rPr>
              <a:t>مثال: شركة سيارات ترسل رسالة تحتوي على صورة للسيارة الجديدة مع تعليق: "اكتشف تصميمنا الجديد – سيارة الأحلام الآن في معرضنا. شاهد الصورة!"</a:t>
            </a:r>
          </a:p>
        </p:txBody>
      </p:sp>
      <p:sp>
        <p:nvSpPr>
          <p:cNvPr id="2" name="Rectangle 1">
            <a:extLst>
              <a:ext uri="{FF2B5EF4-FFF2-40B4-BE49-F238E27FC236}">
                <a16:creationId xmlns:a16="http://schemas.microsoft.com/office/drawing/2014/main" id="{A4598850-033D-196D-20EA-596452A9F8C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0634BE79-AD62-7EF2-9AB6-E34AD8B98506}"/>
              </a:ext>
            </a:extLst>
          </p:cNvPr>
          <p:cNvSpPr txBox="1"/>
          <p:nvPr/>
        </p:nvSpPr>
        <p:spPr>
          <a:xfrm>
            <a:off x="3187700" y="894259"/>
            <a:ext cx="8483600"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الرسائل النصية </a:t>
            </a:r>
            <a:r>
              <a:rPr lang="en-US" sz="2800" b="1" dirty="0"/>
              <a:t>Text Messaging       </a:t>
            </a:r>
            <a:endParaRPr lang="ar-EG" sz="2800" b="1" dirty="0"/>
          </a:p>
        </p:txBody>
      </p:sp>
    </p:spTree>
    <p:extLst>
      <p:ext uri="{BB962C8B-B14F-4D97-AF65-F5344CB8AC3E}">
        <p14:creationId xmlns:p14="http://schemas.microsoft.com/office/powerpoint/2010/main" val="1540737027"/>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A991F2-A0F3-7ACC-FC99-786976AC25C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9CD12F9-84FB-E8E7-EF85-EA572F74892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511C9BE-8788-F104-5C99-90B04841FC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270E77E-8CEA-3DE6-71A9-99E9C008E58B}"/>
              </a:ext>
            </a:extLst>
          </p:cNvPr>
          <p:cNvSpPr txBox="1"/>
          <p:nvPr/>
        </p:nvSpPr>
        <p:spPr>
          <a:xfrm>
            <a:off x="520700" y="176511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تُعد الرسائل النصية من أبرز أدوات التواصل التي توفرها شركات الاتصالات، وتتنوع إلى ثلاثة أنواع رئيسية:</a:t>
            </a:r>
          </a:p>
          <a:p>
            <a:pPr algn="r" rtl="1">
              <a:lnSpc>
                <a:spcPct val="150000"/>
              </a:lnSpc>
            </a:pPr>
            <a:r>
              <a:rPr lang="ar-EG" sz="2400" b="1" dirty="0"/>
              <a:t>3- خدمة الرسائل متعددة الوسائط </a:t>
            </a:r>
            <a:r>
              <a:rPr lang="en-US" sz="2400" b="1" dirty="0"/>
              <a:t>MMS</a:t>
            </a:r>
          </a:p>
          <a:p>
            <a:pPr algn="r" rtl="1">
              <a:lnSpc>
                <a:spcPct val="150000"/>
              </a:lnSpc>
            </a:pPr>
            <a:r>
              <a:rPr lang="ar-EG" sz="2400" b="1" dirty="0"/>
              <a:t>الاستخدام التسويقي:</a:t>
            </a:r>
          </a:p>
          <a:p>
            <a:pPr algn="r" rtl="1">
              <a:lnSpc>
                <a:spcPct val="150000"/>
              </a:lnSpc>
            </a:pPr>
            <a:r>
              <a:rPr lang="ar-EG" sz="2400" dirty="0"/>
              <a:t>عرض منتجات بصور جذابة.</a:t>
            </a:r>
          </a:p>
          <a:p>
            <a:pPr algn="r" rtl="1">
              <a:lnSpc>
                <a:spcPct val="150000"/>
              </a:lnSpc>
            </a:pPr>
            <a:r>
              <a:rPr lang="ar-EG" sz="2400" dirty="0"/>
              <a:t>إرسال فيديوهات ترويجية قصيرة.</a:t>
            </a:r>
          </a:p>
          <a:p>
            <a:pPr algn="r" rtl="1">
              <a:lnSpc>
                <a:spcPct val="150000"/>
              </a:lnSpc>
            </a:pPr>
            <a:r>
              <a:rPr lang="ar-EG" sz="2400" dirty="0"/>
              <a:t>حملات تسويقية تفاعلية.</a:t>
            </a:r>
          </a:p>
        </p:txBody>
      </p:sp>
      <p:sp>
        <p:nvSpPr>
          <p:cNvPr id="2" name="Rectangle 1">
            <a:extLst>
              <a:ext uri="{FF2B5EF4-FFF2-40B4-BE49-F238E27FC236}">
                <a16:creationId xmlns:a16="http://schemas.microsoft.com/office/drawing/2014/main" id="{60F4CC26-9F94-5EF2-8096-B13425A63BD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594EC245-D2CD-15A1-DDA7-994CFBA65C71}"/>
              </a:ext>
            </a:extLst>
          </p:cNvPr>
          <p:cNvSpPr txBox="1"/>
          <p:nvPr/>
        </p:nvSpPr>
        <p:spPr>
          <a:xfrm>
            <a:off x="3187700" y="894259"/>
            <a:ext cx="8483600"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الرسائل النصية </a:t>
            </a:r>
            <a:r>
              <a:rPr lang="en-US" sz="2800" b="1" dirty="0"/>
              <a:t>Text Messaging       </a:t>
            </a:r>
            <a:endParaRPr lang="ar-EG" sz="2800" b="1" dirty="0"/>
          </a:p>
        </p:txBody>
      </p:sp>
      <p:pic>
        <p:nvPicPr>
          <p:cNvPr id="11268" name="Picture 4" descr="à®‰à®™à¯ à®•à®³à¯ à®…à®Ÿà¯ à®¤à¯ à®¤ à®ªà®¿à®°à®šà¯ à®šà®¾à®°à®¤à¯ à®¤à¯ˆ  à®Šà®•à¯ à®•à¯ à®µà®¿à®•à¯ à®• 12 MMS à®®à®¾à®°à¯ à®•à¯ à®•à¯†à®Ÿà¯  à®Ÿà®¿à®™à¯ à®Žà®Ÿà¯ à®¤à¯ à®¤à¯ à®•à¯ à®•à®¾à®Ÿà¯ à®Ÿà¯ à®•à®³à¯">
            <a:extLst>
              <a:ext uri="{FF2B5EF4-FFF2-40B4-BE49-F238E27FC236}">
                <a16:creationId xmlns:a16="http://schemas.microsoft.com/office/drawing/2014/main" id="{A9506383-C60E-CF0A-A647-65EFA92364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250" y="2536424"/>
            <a:ext cx="2876550" cy="37950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4445348"/>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B7D15-592B-3DF5-AEFA-1F8310CBCC2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99BB141-72D6-423D-9296-43FDB00C160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68663F4-A9BC-36C2-F388-0715EFB7D6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7FE77CC-765A-A729-3996-0B8E9F588152}"/>
              </a:ext>
            </a:extLst>
          </p:cNvPr>
          <p:cNvSpPr txBox="1"/>
          <p:nvPr/>
        </p:nvSpPr>
        <p:spPr>
          <a:xfrm>
            <a:off x="520700" y="176511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يعد البريد الإلكتروني أحد الركائز الأساسية في استراتيجيات التسويق الرقمي المعاصر، حيث يتم الاعتماد عليه في مجموعة واسعة من الأغراض تشمل بناء الهوية التجارية، الترويج للمنتجات والخدمات، تقديم الحوافز، دعم العملاء، وتوثيق المعاملات. </a:t>
            </a:r>
          </a:p>
          <a:p>
            <a:pPr algn="just" rtl="1">
              <a:lnSpc>
                <a:spcPct val="150000"/>
              </a:lnSpc>
            </a:pPr>
            <a:r>
              <a:rPr lang="ar-EG" sz="2400" dirty="0"/>
              <a:t>وتشير الدراسات الحديثة إلى أن غالبية الرسائل الإلكترونية تُفتح أولًا عبر الأجهزة المحمولة، مما يستدعي مواءمة الخطط التسويقية وفقًا لهذا السلوك. وتبرز أهمية تحسين تجربة البريد الإلكتروني على الأجهزة المحمولة، إذ أن ما بين 50% إلى 60% من مرات فتح البريد الإلكتروني تتم عبر هذه الأجهزة. </a:t>
            </a:r>
          </a:p>
          <a:p>
            <a:pPr algn="just" rtl="1">
              <a:lnSpc>
                <a:spcPct val="150000"/>
              </a:lnSpc>
            </a:pPr>
            <a:r>
              <a:rPr lang="ar-EG" sz="2400" dirty="0"/>
              <a:t>ووفقًا لموقع </a:t>
            </a:r>
            <a:r>
              <a:rPr lang="en-US" sz="2400" dirty="0" err="1"/>
              <a:t>EmailMonday</a:t>
            </a:r>
            <a:r>
              <a:rPr lang="en-US" sz="2400" dirty="0"/>
              <a:t>، </a:t>
            </a:r>
            <a:r>
              <a:rPr lang="ar-EG" sz="2400" dirty="0"/>
              <a:t>فإن 81% من المستخدمين يتحققون من بريدهم الإلكتروني بانتظام عبر الهاتف المحمول.</a:t>
            </a:r>
          </a:p>
        </p:txBody>
      </p:sp>
      <p:sp>
        <p:nvSpPr>
          <p:cNvPr id="2" name="Rectangle 1">
            <a:extLst>
              <a:ext uri="{FF2B5EF4-FFF2-40B4-BE49-F238E27FC236}">
                <a16:creationId xmlns:a16="http://schemas.microsoft.com/office/drawing/2014/main" id="{EB26C87D-D269-C1B8-8DF6-0E63A6E18CB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E965E070-273F-7853-02D9-50FC60A962B4}"/>
              </a:ext>
            </a:extLst>
          </p:cNvPr>
          <p:cNvSpPr txBox="1"/>
          <p:nvPr/>
        </p:nvSpPr>
        <p:spPr>
          <a:xfrm>
            <a:off x="3187700" y="894259"/>
            <a:ext cx="8483600" cy="523220"/>
          </a:xfrm>
          <a:prstGeom prst="rect">
            <a:avLst/>
          </a:prstGeom>
          <a:solidFill>
            <a:schemeClr val="bg2">
              <a:lumMod val="2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البريد الإلكتروني عبر الهاتف المحمول </a:t>
            </a:r>
            <a:r>
              <a:rPr lang="en-US" sz="2800" b="1" dirty="0"/>
              <a:t>Mobile Email</a:t>
            </a:r>
            <a:endParaRPr lang="ar-EG" sz="2800" b="1" dirty="0"/>
          </a:p>
        </p:txBody>
      </p:sp>
    </p:spTree>
    <p:extLst>
      <p:ext uri="{BB962C8B-B14F-4D97-AF65-F5344CB8AC3E}">
        <p14:creationId xmlns:p14="http://schemas.microsoft.com/office/powerpoint/2010/main" val="2232820240"/>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7A8ECD-9937-9A78-DC42-B3679776619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577C381-8D8F-A1C8-04D5-6F60BD46BF3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9F7082A-ECA0-D44B-5982-869B3B8075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1EA3140-FCEE-B334-EDF3-DDC98A340C85}"/>
              </a:ext>
            </a:extLst>
          </p:cNvPr>
          <p:cNvSpPr txBox="1"/>
          <p:nvPr/>
        </p:nvSpPr>
        <p:spPr>
          <a:xfrm>
            <a:off x="520700" y="176511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أفضل الممارسات في تصميم البريد الإلكتروني</a:t>
            </a:r>
          </a:p>
          <a:p>
            <a:pPr algn="just" rtl="1">
              <a:lnSpc>
                <a:spcPct val="150000"/>
              </a:lnSpc>
            </a:pPr>
            <a:r>
              <a:rPr lang="ar-EG" sz="2400" dirty="0"/>
              <a:t>نظراً لعدم قدرة المسوق على التنبؤ بوقت وطريقة الاطلاع على البريد الإلكتروني، هناك مجموعة من الممارسات التي جب مراعاتها عند تصميم رسائل البريد الإلكتروني، وهي:</a:t>
            </a:r>
          </a:p>
          <a:p>
            <a:pPr marL="342900" indent="-342900" algn="just" rtl="1">
              <a:lnSpc>
                <a:spcPct val="150000"/>
              </a:lnSpc>
              <a:buFont typeface="Arial" panose="020B0604020202020204" pitchFamily="34" charset="0"/>
              <a:buChar char="•"/>
            </a:pPr>
            <a:r>
              <a:rPr lang="ar-EG" sz="2400" b="1" dirty="0"/>
              <a:t>التصميم المتجاوب</a:t>
            </a:r>
            <a:r>
              <a:rPr lang="ar-EG" sz="2400" dirty="0"/>
              <a:t>: ينبغي أن تعتمد الرسائل الإلكترونية على مبادئ التصميم المتجاوب، بحيث تتكيف تلقائيًا مع حجم شاشة الجهاز المستخدم، سواء كان حاسوبًا مكتبيًا أو محمولًا أو جهازًا لوحيًا أو هاتفًا ذكيًا أو ساعة ذكية. </a:t>
            </a:r>
          </a:p>
          <a:p>
            <a:pPr marL="342900" indent="-342900" algn="just" rtl="1">
              <a:lnSpc>
                <a:spcPct val="150000"/>
              </a:lnSpc>
              <a:buFont typeface="Arial" panose="020B0604020202020204" pitchFamily="34" charset="0"/>
              <a:buChar char="•"/>
            </a:pPr>
            <a:r>
              <a:rPr lang="ar-EG" sz="2400" b="1" dirty="0"/>
              <a:t>سطر الموضوع</a:t>
            </a:r>
            <a:r>
              <a:rPr lang="ar-EG" sz="2400" dirty="0"/>
              <a:t>: يُستحسن تخصيص سطر الموضوع، بحيث لا يتجاوز ثماني كلمات، ويمكن أن يتضمن الاسم الأول أو تعبيرًا عاطفيًا، مثل: "ستيفاني، اخسري الوزن في ثلاث خطوات سهلة". ويُفضل استخدام صيغة الجملة وتجنب علامات التعجب.</a:t>
            </a:r>
          </a:p>
        </p:txBody>
      </p:sp>
      <p:sp>
        <p:nvSpPr>
          <p:cNvPr id="2" name="Rectangle 1">
            <a:extLst>
              <a:ext uri="{FF2B5EF4-FFF2-40B4-BE49-F238E27FC236}">
                <a16:creationId xmlns:a16="http://schemas.microsoft.com/office/drawing/2014/main" id="{BE0DC03D-42D5-A4C2-EEB5-2A6BEBA2288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A3F19141-37CC-A70A-6F96-2613D4A700CE}"/>
              </a:ext>
            </a:extLst>
          </p:cNvPr>
          <p:cNvSpPr txBox="1"/>
          <p:nvPr/>
        </p:nvSpPr>
        <p:spPr>
          <a:xfrm>
            <a:off x="3187700" y="894259"/>
            <a:ext cx="8483600" cy="523220"/>
          </a:xfrm>
          <a:prstGeom prst="rect">
            <a:avLst/>
          </a:prstGeom>
          <a:solidFill>
            <a:schemeClr val="bg2">
              <a:lumMod val="2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البريد الإلكتروني عبر الهاتف المحمول </a:t>
            </a:r>
            <a:r>
              <a:rPr lang="en-US" sz="2800" b="1" dirty="0"/>
              <a:t>Mobile Email</a:t>
            </a:r>
            <a:endParaRPr lang="ar-EG" sz="2800" b="1" dirty="0"/>
          </a:p>
        </p:txBody>
      </p:sp>
    </p:spTree>
    <p:extLst>
      <p:ext uri="{BB962C8B-B14F-4D97-AF65-F5344CB8AC3E}">
        <p14:creationId xmlns:p14="http://schemas.microsoft.com/office/powerpoint/2010/main" val="3425605968"/>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A62F25-E909-7649-DEB3-AFD2ACF5DA3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F2C7EFB-2AF0-36EE-1956-52488F7F9F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7EDEE8C-3F1F-7102-467D-479AC4613F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FC6798F-53E9-EE2D-16E5-114682302C72}"/>
              </a:ext>
            </a:extLst>
          </p:cNvPr>
          <p:cNvSpPr txBox="1"/>
          <p:nvPr/>
        </p:nvSpPr>
        <p:spPr>
          <a:xfrm>
            <a:off x="520700" y="1765119"/>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أفضل الممارسات في تصميم البريد الإلكتروني</a:t>
            </a:r>
          </a:p>
          <a:p>
            <a:pPr marL="342900" indent="-342900" algn="just" rtl="1">
              <a:lnSpc>
                <a:spcPct val="150000"/>
              </a:lnSpc>
              <a:buFont typeface="Arial" panose="020B0604020202020204" pitchFamily="34" charset="0"/>
              <a:buChar char="•"/>
            </a:pPr>
            <a:r>
              <a:rPr lang="ar-EG" sz="2400" b="1" dirty="0"/>
              <a:t>نص المعاينة</a:t>
            </a:r>
            <a:r>
              <a:rPr lang="en-US" sz="2400" b="1" dirty="0"/>
              <a:t>Preview Text</a:t>
            </a:r>
            <a:r>
              <a:rPr lang="en-US" sz="2400" dirty="0"/>
              <a:t> </a:t>
            </a:r>
            <a:r>
              <a:rPr lang="ar-EG" sz="2400" dirty="0"/>
              <a:t>: هو النص الذي يظهر أسفل سطر الموضوع، ويجب أن يتراوح بين 46 حرفًا على الأجهزة المحمولة وحتى 160 حرفًا كحد أقصى على أجهزة الحاسوب. ينبغي أن يركز النص على المعلومات الأساسية، ويُصاغ بطريقة تحفز المستخدم على فتح الرسالة، مثل: "جون، عرض حصري لك فقط، وفر 20% على مشتريتك القادمة، لفترة محدودة".</a:t>
            </a:r>
          </a:p>
        </p:txBody>
      </p:sp>
      <p:sp>
        <p:nvSpPr>
          <p:cNvPr id="2" name="Rectangle 1">
            <a:extLst>
              <a:ext uri="{FF2B5EF4-FFF2-40B4-BE49-F238E27FC236}">
                <a16:creationId xmlns:a16="http://schemas.microsoft.com/office/drawing/2014/main" id="{4FFAEAA6-5F24-93E9-EB11-C40120F0679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9D813BD0-591A-60B8-A175-DB29518BFF00}"/>
              </a:ext>
            </a:extLst>
          </p:cNvPr>
          <p:cNvSpPr txBox="1"/>
          <p:nvPr/>
        </p:nvSpPr>
        <p:spPr>
          <a:xfrm>
            <a:off x="3187700" y="894259"/>
            <a:ext cx="8483600" cy="523220"/>
          </a:xfrm>
          <a:prstGeom prst="rect">
            <a:avLst/>
          </a:prstGeom>
          <a:solidFill>
            <a:schemeClr val="bg2">
              <a:lumMod val="2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البريد الإلكتروني عبر الهاتف المحمول </a:t>
            </a:r>
            <a:r>
              <a:rPr lang="en-US" sz="2800" b="1" dirty="0"/>
              <a:t>Mobile Email</a:t>
            </a:r>
            <a:endParaRPr lang="ar-EG" sz="2800" b="1" dirty="0"/>
          </a:p>
        </p:txBody>
      </p:sp>
    </p:spTree>
    <p:extLst>
      <p:ext uri="{BB962C8B-B14F-4D97-AF65-F5344CB8AC3E}">
        <p14:creationId xmlns:p14="http://schemas.microsoft.com/office/powerpoint/2010/main" val="442202039"/>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EE5B7D-B10C-FF9A-5FB3-23EDA2A93A5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C9D6E10-7A87-9B7F-BE20-3E541213156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EAC1964-E06B-21ED-8603-FBF2A57EBA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E41458A-2657-B56C-31DC-6A4C199D6631}"/>
              </a:ext>
            </a:extLst>
          </p:cNvPr>
          <p:cNvSpPr txBox="1"/>
          <p:nvPr/>
        </p:nvSpPr>
        <p:spPr>
          <a:xfrm>
            <a:off x="520700" y="1765119"/>
            <a:ext cx="11150600" cy="223984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أفضل الممارسات في تصميم البريد الإلكتروني</a:t>
            </a:r>
          </a:p>
          <a:p>
            <a:pPr marL="342900" indent="-342900" algn="just" rtl="1">
              <a:lnSpc>
                <a:spcPct val="150000"/>
              </a:lnSpc>
              <a:buFont typeface="Arial" panose="020B0604020202020204" pitchFamily="34" charset="0"/>
              <a:buChar char="•"/>
            </a:pPr>
            <a:r>
              <a:rPr lang="ar-EG" sz="2400" b="1" dirty="0"/>
              <a:t>محتوى الرسالة</a:t>
            </a:r>
            <a:r>
              <a:rPr lang="ar-EG" sz="2400" dirty="0"/>
              <a:t>: يُوصى بألا يتجاوز المحتوى ثلاث فقرات، تحتوي كل منها على ثلاث إلى أربع جمل قصيرة، مع استخدام صيغة المخاطب أو الشخص الثاني، مثل: "أنت"، "الفائدة التي ستحصل عليها"، "أنت تتعلم كذا وكذا". ويجب أن يكون المحتوى مخصصًا، واضحًا، موجزًا، ذا قيمة، وقابلًا للتنفيذ.</a:t>
            </a:r>
          </a:p>
        </p:txBody>
      </p:sp>
      <p:sp>
        <p:nvSpPr>
          <p:cNvPr id="2" name="Rectangle 1">
            <a:extLst>
              <a:ext uri="{FF2B5EF4-FFF2-40B4-BE49-F238E27FC236}">
                <a16:creationId xmlns:a16="http://schemas.microsoft.com/office/drawing/2014/main" id="{4C78C2BA-4E08-8629-5FBE-71C509BFD63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8008F08C-475E-AF3D-8403-AE90190D3D67}"/>
              </a:ext>
            </a:extLst>
          </p:cNvPr>
          <p:cNvSpPr txBox="1"/>
          <p:nvPr/>
        </p:nvSpPr>
        <p:spPr>
          <a:xfrm>
            <a:off x="3187700" y="894259"/>
            <a:ext cx="8483600" cy="523220"/>
          </a:xfrm>
          <a:prstGeom prst="rect">
            <a:avLst/>
          </a:prstGeom>
          <a:solidFill>
            <a:schemeClr val="bg2">
              <a:lumMod val="2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البريد الإلكتروني عبر الهاتف المحمول </a:t>
            </a:r>
            <a:r>
              <a:rPr lang="en-US" sz="2800" b="1" dirty="0"/>
              <a:t>Mobile Email</a:t>
            </a:r>
            <a:endParaRPr lang="ar-EG" sz="2800" b="1" dirty="0"/>
          </a:p>
        </p:txBody>
      </p:sp>
      <p:pic>
        <p:nvPicPr>
          <p:cNvPr id="12290" name="Picture 2" descr="‪11,300+ Email Inbox Phone Stock Photos, Pictures &amp; Royalty-Free Images -  iStock‬‏">
            <a:extLst>
              <a:ext uri="{FF2B5EF4-FFF2-40B4-BE49-F238E27FC236}">
                <a16:creationId xmlns:a16="http://schemas.microsoft.com/office/drawing/2014/main" id="{6BC30B1B-617E-7BBA-3A10-DA5FD878EA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3054" y="4004963"/>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7696013"/>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6806D4-9D8F-5067-E2E0-E0495904CD4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EDAE89C-AB60-ED34-82BE-345C176011D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6714945-D106-3E35-849F-38BAF08D8A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D0097B2-86EB-E861-01CF-48FB019C90C3}"/>
              </a:ext>
            </a:extLst>
          </p:cNvPr>
          <p:cNvSpPr txBox="1"/>
          <p:nvPr/>
        </p:nvSpPr>
        <p:spPr>
          <a:xfrm>
            <a:off x="520700" y="1765119"/>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في ظل التطور المتسارع في تقنيات الاتصال، برزت منظومة رسائل واسعة النطاق تتجاوز الرسائل التقليدية المعتمدة على شبكات مشغلي الهواتف المحمولة، وتتمثل في "وسائل التواصل الاجتماعي" و"الرسائل عبر التطبيقات" </a:t>
            </a:r>
            <a:r>
              <a:rPr lang="en-US" sz="2400" dirty="0"/>
              <a:t>Over the top messaging</a:t>
            </a:r>
            <a:r>
              <a:rPr lang="ar-EG" sz="2400" dirty="0"/>
              <a:t> المعروفة اختصارًا بـ</a:t>
            </a:r>
            <a:r>
              <a:rPr lang="en-US" sz="2400" dirty="0"/>
              <a:t>OTT Messaging</a:t>
            </a:r>
            <a:r>
              <a:rPr lang="ar-EG" sz="2400" dirty="0"/>
              <a:t>. </a:t>
            </a:r>
          </a:p>
          <a:p>
            <a:pPr algn="just" rtl="1">
              <a:lnSpc>
                <a:spcPct val="150000"/>
              </a:lnSpc>
            </a:pPr>
            <a:r>
              <a:rPr lang="ar-EG" sz="2400" dirty="0"/>
              <a:t>وتشير الإحصاءات إلى أن مليارات المستخدمين حول العالم يعتمدون على هذه الوسائل في التواصل، حيث يستخدم نحو 68% منهم تطبيقات التواصل الاجتماعي للتفاعل مع العلامات التجارية والمؤسسات.</a:t>
            </a:r>
          </a:p>
        </p:txBody>
      </p:sp>
      <p:sp>
        <p:nvSpPr>
          <p:cNvPr id="2" name="Rectangle 1">
            <a:extLst>
              <a:ext uri="{FF2B5EF4-FFF2-40B4-BE49-F238E27FC236}">
                <a16:creationId xmlns:a16="http://schemas.microsoft.com/office/drawing/2014/main" id="{5AAE0600-EB95-2DB9-D1E5-E814C0F0C57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BB4601C6-4097-5EF8-34FE-19941513422E}"/>
              </a:ext>
            </a:extLst>
          </p:cNvPr>
          <p:cNvSpPr txBox="1"/>
          <p:nvPr/>
        </p:nvSpPr>
        <p:spPr>
          <a:xfrm>
            <a:off x="3187700" y="894259"/>
            <a:ext cx="8483600"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الرسائل عبر وسائل التواصل الاجتماعي وتطبيقات </a:t>
            </a:r>
            <a:r>
              <a:rPr lang="en-US" sz="2800" b="1" dirty="0"/>
              <a:t>OTT</a:t>
            </a:r>
            <a:endParaRPr lang="ar-EG" sz="2800" b="1" dirty="0"/>
          </a:p>
        </p:txBody>
      </p:sp>
      <p:pic>
        <p:nvPicPr>
          <p:cNvPr id="13314" name="Picture 2" descr="‪Mobile operators to lose US$2.5B to OTT apps in 2023 - FutureCIO‬‏">
            <a:extLst>
              <a:ext uri="{FF2B5EF4-FFF2-40B4-BE49-F238E27FC236}">
                <a16:creationId xmlns:a16="http://schemas.microsoft.com/office/drawing/2014/main" id="{D588F7E6-476C-3DD6-FBC6-E7659FABC8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6713" y="4558960"/>
            <a:ext cx="3271574" cy="2057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2058622"/>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862CE9-818B-E427-D6BC-1AB5F8F51F6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AA7583D-E37C-1354-B88B-D2BB874500F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FB051BB-BE51-2258-8768-4F5C95C61F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C50E9E6-428E-ED78-79A3-C22306E759C2}"/>
              </a:ext>
            </a:extLst>
          </p:cNvPr>
          <p:cNvSpPr txBox="1"/>
          <p:nvPr/>
        </p:nvSpPr>
        <p:spPr>
          <a:xfrm>
            <a:off x="520700" y="176511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وتؤثر هذه القنوات بشكل مباشر على عمليات البيع في كل من السياقات التجارية بين الشركات</a:t>
            </a:r>
            <a:r>
              <a:rPr lang="en-US" sz="2400" dirty="0"/>
              <a:t>B2B </a:t>
            </a:r>
            <a:r>
              <a:rPr lang="ar-EG" sz="2400" dirty="0"/>
              <a:t> وبين الشركات والمستهلكين </a:t>
            </a:r>
            <a:r>
              <a:rPr lang="en-US" sz="2400" dirty="0"/>
              <a:t>B2C، </a:t>
            </a:r>
            <a:r>
              <a:rPr lang="ar-EG" sz="2400" dirty="0"/>
              <a:t>إذ أصبح المستهلكون أكثر ميلًا للتفاعل مع المنتجات والعلامات التجارية رقميًا قبل إجراء أي تواصل بشري. وقد كشفت دراسة حديثة أن 71% من المستهلكين و75% من المهنيين في قطاع الأعمال يستخدمون وسائل التواصل الاجتماعي للبحث عن المنتجات والخدمات بهدف دعم قراراتهم الشرائية. وتؤكد هذه النتائج على ضرورة صياغة المحتوى واستراتيجيات التواصل الاجتماعي بعناية، لا سيما في سياق الأعمال بين الشركات، حيث أفادت الدراسة أيضاً أن 84% من متخذي القرار في قطاع الأعمال يتخذون قرارات الشراء قبل التواصل المباشر مع أي ممثل بشري لدى المورد المحتمل.</a:t>
            </a:r>
          </a:p>
        </p:txBody>
      </p:sp>
      <p:sp>
        <p:nvSpPr>
          <p:cNvPr id="2" name="Rectangle 1">
            <a:extLst>
              <a:ext uri="{FF2B5EF4-FFF2-40B4-BE49-F238E27FC236}">
                <a16:creationId xmlns:a16="http://schemas.microsoft.com/office/drawing/2014/main" id="{B63E7152-EE03-EFBE-4444-B08828B560A3}"/>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20AC5E61-AB9D-27D6-2EFA-673291FE5BBC}"/>
              </a:ext>
            </a:extLst>
          </p:cNvPr>
          <p:cNvSpPr txBox="1"/>
          <p:nvPr/>
        </p:nvSpPr>
        <p:spPr>
          <a:xfrm>
            <a:off x="3187700" y="894259"/>
            <a:ext cx="8483600"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الرسائل عبر وسائل التواصل الاجتماعي وتطبيقات </a:t>
            </a:r>
            <a:r>
              <a:rPr lang="en-US" sz="2800" b="1" dirty="0"/>
              <a:t>OTT</a:t>
            </a:r>
            <a:endParaRPr lang="ar-EG" sz="2800" b="1" dirty="0"/>
          </a:p>
        </p:txBody>
      </p:sp>
    </p:spTree>
    <p:extLst>
      <p:ext uri="{BB962C8B-B14F-4D97-AF65-F5344CB8AC3E}">
        <p14:creationId xmlns:p14="http://schemas.microsoft.com/office/powerpoint/2010/main" val="1267822173"/>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3F3224-6344-5FB3-3914-D0F294222F8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281417C-A1E5-D8E9-4003-889B22C7AF4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C70CA76-3805-F456-1C54-274C02AF70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A69261D-DE38-2F31-465B-97936EB3FB55}"/>
              </a:ext>
            </a:extLst>
          </p:cNvPr>
          <p:cNvSpPr txBox="1"/>
          <p:nvPr/>
        </p:nvSpPr>
        <p:spPr>
          <a:xfrm>
            <a:off x="520700" y="176511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وتتعدد أشكال الرسائل عبر تطبيقات </a:t>
            </a:r>
            <a:r>
              <a:rPr lang="en-US" sz="2400" dirty="0"/>
              <a:t>OTT، </a:t>
            </a:r>
            <a:r>
              <a:rPr lang="ar-EG" sz="2400" dirty="0"/>
              <a:t>وتشمل ما يلي:</a:t>
            </a:r>
          </a:p>
          <a:p>
            <a:pPr marL="342900" indent="-342900" algn="r" rtl="1">
              <a:lnSpc>
                <a:spcPct val="150000"/>
              </a:lnSpc>
              <a:buFont typeface="Arial" panose="020B0604020202020204" pitchFamily="34" charset="0"/>
              <a:buChar char="•"/>
            </a:pPr>
            <a:r>
              <a:rPr lang="ar-EG" sz="2400" b="1" dirty="0"/>
              <a:t>المنشورات العامة على منصات التواصل الاجتماعي</a:t>
            </a:r>
            <a:r>
              <a:rPr lang="ar-EG" sz="2400" dirty="0"/>
              <a:t>، والتي تُعد شكلًا من أشكال الرسائل الموجهة للجمهور.</a:t>
            </a:r>
          </a:p>
          <a:p>
            <a:pPr marL="342900" indent="-342900" algn="r" rtl="1">
              <a:lnSpc>
                <a:spcPct val="150000"/>
              </a:lnSpc>
              <a:buFont typeface="Arial" panose="020B0604020202020204" pitchFamily="34" charset="0"/>
              <a:buChar char="•"/>
            </a:pPr>
            <a:r>
              <a:rPr lang="ar-EG" sz="2400" b="1" dirty="0"/>
              <a:t>الخدمات المخصصة للرسائل عبر التطبيقات</a:t>
            </a:r>
            <a:r>
              <a:rPr lang="ar-EG" sz="2400" dirty="0"/>
              <a:t>، وهي تطبيقات تركز على الرسائل الغنية بالوسائط، والمكالمات الصوتية، والروبوتات الحوارية، مثل: </a:t>
            </a:r>
            <a:r>
              <a:rPr lang="en-US" sz="2400" dirty="0"/>
              <a:t>Skype، Signal، Discord</a:t>
            </a:r>
            <a:r>
              <a:rPr lang="ar-EG" sz="2400" dirty="0"/>
              <a:t>.</a:t>
            </a:r>
          </a:p>
          <a:p>
            <a:pPr marL="342900" indent="-342900" algn="r" rtl="1">
              <a:lnSpc>
                <a:spcPct val="150000"/>
              </a:lnSpc>
              <a:buFont typeface="Arial" panose="020B0604020202020204" pitchFamily="34" charset="0"/>
              <a:buChar char="•"/>
            </a:pPr>
            <a:r>
              <a:rPr lang="ar-SA" altLang="ar-EG" sz="2400" b="1" dirty="0">
                <a:solidFill>
                  <a:schemeClr val="tx1"/>
                </a:solidFill>
                <a:latin typeface="Arial" panose="020B0604020202020204" pitchFamily="34" charset="0"/>
              </a:rPr>
              <a:t>خدمات التواصل الاجتماعي التي تتيح الرسائل المباشرة</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وهي خدمات تتيح للأفراد والشركات إرسال رسائل مباشرة إلى المشتركين</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مثل</a:t>
            </a:r>
            <a:r>
              <a:rPr lang="ar-EG" altLang="ar-EG" sz="2400" dirty="0">
                <a:solidFill>
                  <a:schemeClr val="tx1"/>
                </a:solidFill>
                <a:latin typeface="Arial" panose="020B0604020202020204" pitchFamily="34" charset="0"/>
              </a:rPr>
              <a:t>: TikTok، Instagram، X، </a:t>
            </a:r>
            <a:r>
              <a:rPr lang="ar-SA" altLang="ar-EG" sz="2400" dirty="0">
                <a:solidFill>
                  <a:schemeClr val="tx1"/>
                </a:solidFill>
                <a:latin typeface="Arial" panose="020B0604020202020204" pitchFamily="34" charset="0"/>
              </a:rPr>
              <a:t>و</a:t>
            </a:r>
            <a:r>
              <a:rPr lang="ar-EG" altLang="ar-EG" sz="2400" dirty="0">
                <a:solidFill>
                  <a:schemeClr val="tx1"/>
                </a:solidFill>
                <a:latin typeface="Arial" panose="020B0604020202020204" pitchFamily="34" charset="0"/>
              </a:rPr>
              <a:t>Facebook).</a:t>
            </a:r>
          </a:p>
        </p:txBody>
      </p:sp>
      <p:sp>
        <p:nvSpPr>
          <p:cNvPr id="2" name="Rectangle 1">
            <a:extLst>
              <a:ext uri="{FF2B5EF4-FFF2-40B4-BE49-F238E27FC236}">
                <a16:creationId xmlns:a16="http://schemas.microsoft.com/office/drawing/2014/main" id="{74FB9A67-D918-2EF1-5490-60508B0EF96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A0A46A22-F007-DE95-9F22-08F0748E2A22}"/>
              </a:ext>
            </a:extLst>
          </p:cNvPr>
          <p:cNvSpPr txBox="1"/>
          <p:nvPr/>
        </p:nvSpPr>
        <p:spPr>
          <a:xfrm>
            <a:off x="3187700" y="894259"/>
            <a:ext cx="8483600"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الرسائل عبر وسائل التواصل الاجتماعي وتطبيقات </a:t>
            </a:r>
            <a:r>
              <a:rPr lang="en-US" sz="2800" b="1" dirty="0"/>
              <a:t>OTT</a:t>
            </a:r>
            <a:endParaRPr lang="ar-EG" sz="2800" b="1" dirty="0"/>
          </a:p>
        </p:txBody>
      </p:sp>
    </p:spTree>
    <p:extLst>
      <p:ext uri="{BB962C8B-B14F-4D97-AF65-F5344CB8AC3E}">
        <p14:creationId xmlns:p14="http://schemas.microsoft.com/office/powerpoint/2010/main" val="4133461734"/>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5E1E15-532A-B48C-9403-5A58CFFBB3D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7687E93-95C6-A767-E056-50E76A194DB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7C15D4D-FC65-F4E3-1F02-39F16F5BD6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B1B35B2F-6B54-A26B-7BC1-989DBC0561C2}"/>
              </a:ext>
            </a:extLst>
          </p:cNvPr>
          <p:cNvSpPr txBox="1"/>
          <p:nvPr/>
        </p:nvSpPr>
        <p:spPr>
          <a:xfrm>
            <a:off x="520700" y="176511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تُعد الإشعارات الفورية والتحديثات الحية الموجهة إلى الأجهزة المحمولة عنصرًا محوريًا في بناء استراتيجية تسويق ناجحة عبر الهواتف الذكية. وتتميز هذه الرسائل بقدرتها العالية على جذب انتباه المستخدمين وتوفير تجربة تفاعلية مباشرة.</a:t>
            </a:r>
          </a:p>
          <a:p>
            <a:pPr algn="just" rtl="1">
              <a:lnSpc>
                <a:spcPct val="150000"/>
              </a:lnSpc>
            </a:pPr>
            <a:r>
              <a:rPr lang="ar-EG" sz="2400" dirty="0"/>
              <a:t>يمكن تعريف الإشعارات الفورية بأنها نمط من الرسائل التسويقية التي تتيح للمؤسسات إرسال تنبيهات ومعلومات مباشرة إلى أجهزة المستخدمين المحمولة، مثل الهواتف الذكية، الأجهزة اللوحية، والساعات الذكية. وتتميز هذه الرسائل بإمكانية تضمين الهوية البصرية للعلامة التجارية، فضلاً عن تخصيص محتواها بما يتناسب مع سياق المستخدم، مثل حالة الطقس، الوقت، أو الموقع الجغرافي. وتختفي هذه الإشعارات تلقائيًا بمجرد تفاعل المستخدم معها.</a:t>
            </a:r>
          </a:p>
        </p:txBody>
      </p:sp>
      <p:sp>
        <p:nvSpPr>
          <p:cNvPr id="2" name="Rectangle 1">
            <a:extLst>
              <a:ext uri="{FF2B5EF4-FFF2-40B4-BE49-F238E27FC236}">
                <a16:creationId xmlns:a16="http://schemas.microsoft.com/office/drawing/2014/main" id="{87C1A3B5-3743-26BE-EF73-FA8132DEA5C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3E82796E-E40A-6AD8-67E7-427CD6ED1A3A}"/>
              </a:ext>
            </a:extLst>
          </p:cNvPr>
          <p:cNvSpPr txBox="1"/>
          <p:nvPr/>
        </p:nvSpPr>
        <p:spPr>
          <a:xfrm>
            <a:off x="3416300" y="894259"/>
            <a:ext cx="8255000" cy="523220"/>
          </a:xfrm>
          <a:prstGeom prst="rect">
            <a:avLst/>
          </a:prstGeom>
          <a:solidFill>
            <a:srgbClr val="FF66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 الإشعارات الفورية    </a:t>
            </a:r>
            <a:r>
              <a:rPr lang="en-US" sz="2800" b="1" dirty="0"/>
              <a:t>Push Notifications</a:t>
            </a:r>
            <a:endParaRPr lang="ar-EG" sz="2800" b="1" dirty="0"/>
          </a:p>
        </p:txBody>
      </p:sp>
    </p:spTree>
    <p:extLst>
      <p:ext uri="{BB962C8B-B14F-4D97-AF65-F5344CB8AC3E}">
        <p14:creationId xmlns:p14="http://schemas.microsoft.com/office/powerpoint/2010/main" val="2016233256"/>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86AEF5-4EAF-C099-BD4C-99BB258D2F6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3B63B41-53C8-D8BF-F142-7D37A2206EC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3EC5AC0-F3D6-0830-E4B6-742CFA6B6B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D51A27E6-63E6-DBD9-E02C-CD93E7CA8D49}"/>
              </a:ext>
            </a:extLst>
          </p:cNvPr>
          <p:cNvSpPr txBox="1"/>
          <p:nvPr/>
        </p:nvSpPr>
        <p:spPr>
          <a:xfrm>
            <a:off x="520700" y="176511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قنوات إرسال الإشعارات الفورية</a:t>
            </a:r>
            <a:endParaRPr lang="ar-EG" sz="2400" dirty="0"/>
          </a:p>
          <a:p>
            <a:pPr algn="r" rtl="1">
              <a:lnSpc>
                <a:spcPct val="150000"/>
              </a:lnSpc>
            </a:pPr>
            <a:r>
              <a:rPr lang="ar-EG" sz="2400" dirty="0"/>
              <a:t>يمكن توجيه الإشعارات الفورية عبر عدة واجهات ضمن الجهاز أو المتصفح، تشمل:</a:t>
            </a:r>
          </a:p>
          <a:p>
            <a:pPr marL="342900" indent="-342900" algn="r" rtl="1">
              <a:lnSpc>
                <a:spcPct val="150000"/>
              </a:lnSpc>
              <a:buFont typeface="Arial" panose="020B0604020202020204" pitchFamily="34" charset="0"/>
              <a:buChar char="•"/>
            </a:pPr>
            <a:r>
              <a:rPr lang="ar-EG" sz="2400" b="1" dirty="0"/>
              <a:t>شاشة القفل</a:t>
            </a:r>
            <a:r>
              <a:rPr lang="ar-EG" sz="2400" dirty="0"/>
              <a:t>: وهي الواجهة الأولى التي تظهر عند قفل الجهاز، وتُعد نقطة وصول فعالة للمحتوى التسويقي.</a:t>
            </a:r>
          </a:p>
          <a:p>
            <a:pPr marL="342900" indent="-342900" algn="r" rtl="1">
              <a:lnSpc>
                <a:spcPct val="150000"/>
              </a:lnSpc>
              <a:buFont typeface="Arial" panose="020B0604020202020204" pitchFamily="34" charset="0"/>
              <a:buChar char="•"/>
            </a:pPr>
            <a:r>
              <a:rPr lang="ar-EG" sz="2400" b="1" dirty="0"/>
              <a:t>مركز الإشعارات</a:t>
            </a:r>
            <a:r>
              <a:rPr lang="ar-EG" sz="2400" dirty="0"/>
              <a:t>: وهو النظام الذي يجمع مختلف أنواع التنبيهات بعد شاشة القفل، بما في ذلك الرسائل النصية، البريد الإلكتروني، تحديثات وسائل التواصل الاجتماعي، أحداث التقويم، التنبيهات النظامية، والإشعارات الفورية.</a:t>
            </a:r>
          </a:p>
          <a:p>
            <a:pPr marL="342900" indent="-342900" algn="r" rtl="1">
              <a:lnSpc>
                <a:spcPct val="150000"/>
              </a:lnSpc>
              <a:buFont typeface="Arial" panose="020B0604020202020204" pitchFamily="34" charset="0"/>
              <a:buChar char="•"/>
            </a:pPr>
            <a:r>
              <a:rPr lang="ar-SA" altLang="ar-EG" sz="2400" b="1" dirty="0">
                <a:solidFill>
                  <a:schemeClr val="tx1"/>
                </a:solidFill>
                <a:latin typeface="Arial" panose="020B0604020202020204" pitchFamily="34" charset="0"/>
              </a:rPr>
              <a:t>إشعارات الويب</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وهي اللافتات والنوافذ المنبثقة التي تظهر داخل متصفح الإنترنت</a:t>
            </a:r>
            <a:r>
              <a:rPr lang="ar-EG" altLang="ar-EG" sz="2400" dirty="0">
                <a:solidFill>
                  <a:schemeClr val="tx1"/>
                </a:solidFill>
                <a:latin typeface="Arial" panose="020B0604020202020204" pitchFamily="34" charset="0"/>
              </a:rPr>
              <a:t>. </a:t>
            </a:r>
          </a:p>
          <a:p>
            <a:pPr marL="342900" indent="-342900" algn="r" rtl="1">
              <a:lnSpc>
                <a:spcPct val="150000"/>
              </a:lnSpc>
              <a:buFont typeface="Arial" panose="020B0604020202020204" pitchFamily="34" charset="0"/>
              <a:buChar char="•"/>
            </a:pPr>
            <a:r>
              <a:rPr lang="ar-EG" sz="2400" b="1" dirty="0"/>
              <a:t>الإشعارات داخل التطبيق</a:t>
            </a:r>
            <a:r>
              <a:rPr lang="ar-EG" sz="2400" dirty="0"/>
              <a:t>: وتشمل اللافتات، والنوافذ المنبثقة داخل تطبيق الهاتف المحمول.</a:t>
            </a:r>
          </a:p>
        </p:txBody>
      </p:sp>
      <p:sp>
        <p:nvSpPr>
          <p:cNvPr id="2" name="Rectangle 1">
            <a:extLst>
              <a:ext uri="{FF2B5EF4-FFF2-40B4-BE49-F238E27FC236}">
                <a16:creationId xmlns:a16="http://schemas.microsoft.com/office/drawing/2014/main" id="{8C07EDD5-8591-782F-3403-8FD5BE3A49A2}"/>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D6BE1EDF-B1BF-6BD1-F534-BE0B6BA10748}"/>
              </a:ext>
            </a:extLst>
          </p:cNvPr>
          <p:cNvSpPr txBox="1"/>
          <p:nvPr/>
        </p:nvSpPr>
        <p:spPr>
          <a:xfrm>
            <a:off x="3416300" y="894259"/>
            <a:ext cx="8255000" cy="523220"/>
          </a:xfrm>
          <a:prstGeom prst="rect">
            <a:avLst/>
          </a:prstGeom>
          <a:solidFill>
            <a:srgbClr val="FF66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 الإشعارات الفورية    </a:t>
            </a:r>
            <a:r>
              <a:rPr lang="en-US" sz="2800" b="1" dirty="0"/>
              <a:t>Push Notifications</a:t>
            </a:r>
            <a:endParaRPr lang="ar-EG" sz="2800" b="1" dirty="0"/>
          </a:p>
        </p:txBody>
      </p:sp>
    </p:spTree>
    <p:extLst>
      <p:ext uri="{BB962C8B-B14F-4D97-AF65-F5344CB8AC3E}">
        <p14:creationId xmlns:p14="http://schemas.microsoft.com/office/powerpoint/2010/main" val="3115913614"/>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044EE6-3F9B-F119-E3EF-5F26E087A26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E3D0272-1C45-116C-A256-ACAE8C3F9B7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349828B-4616-5ADE-15AC-AC9531F4A1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878EC5F-048A-41DE-900A-4CD323376EC6}"/>
              </a:ext>
            </a:extLst>
          </p:cNvPr>
          <p:cNvSpPr txBox="1"/>
          <p:nvPr/>
        </p:nvSpPr>
        <p:spPr>
          <a:xfrm>
            <a:off x="520700" y="1765119"/>
            <a:ext cx="11150600" cy="223984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تُستخدم الإشعارات الفورية عادةً في حالات مثل: تعريف العملاء الجدد بالخدمة، توثيق الميزات الجديدة، العروض الترويجية، تذكير بالمواعيد، ورسائل دعم العملاء.ت</a:t>
            </a:r>
          </a:p>
          <a:p>
            <a:pPr algn="r" rtl="1">
              <a:lnSpc>
                <a:spcPct val="150000"/>
              </a:lnSpc>
            </a:pPr>
            <a:r>
              <a:rPr lang="ar-EG" sz="2400" dirty="0"/>
              <a:t>وتعد الإشعارات الفورية وسيلة فعالة لإبقاء المستخدم على اطلاع وتفاعل مستمر. ومع ذلك، ينبغي على المسوقين تجنب الإفراط في استخدامها، إذ أن الاستخدام المفرط قد يؤدي إلى إزعاج المستخدمين.</a:t>
            </a:r>
          </a:p>
        </p:txBody>
      </p:sp>
      <p:sp>
        <p:nvSpPr>
          <p:cNvPr id="2" name="Rectangle 1">
            <a:extLst>
              <a:ext uri="{FF2B5EF4-FFF2-40B4-BE49-F238E27FC236}">
                <a16:creationId xmlns:a16="http://schemas.microsoft.com/office/drawing/2014/main" id="{613322AB-060B-6B49-78DE-803C5B8A0DC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5F3C76E9-675F-F459-7E87-48721C05C372}"/>
              </a:ext>
            </a:extLst>
          </p:cNvPr>
          <p:cNvSpPr txBox="1"/>
          <p:nvPr/>
        </p:nvSpPr>
        <p:spPr>
          <a:xfrm>
            <a:off x="3416300" y="894259"/>
            <a:ext cx="8255000" cy="523220"/>
          </a:xfrm>
          <a:prstGeom prst="rect">
            <a:avLst/>
          </a:prstGeom>
          <a:solidFill>
            <a:srgbClr val="FF66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 الإشعارات الفورية    </a:t>
            </a:r>
            <a:r>
              <a:rPr lang="en-US" sz="2800" b="1" dirty="0"/>
              <a:t>Push Notifications</a:t>
            </a:r>
            <a:endParaRPr lang="ar-EG" sz="2800" b="1" dirty="0"/>
          </a:p>
        </p:txBody>
      </p:sp>
    </p:spTree>
    <p:extLst>
      <p:ext uri="{BB962C8B-B14F-4D97-AF65-F5344CB8AC3E}">
        <p14:creationId xmlns:p14="http://schemas.microsoft.com/office/powerpoint/2010/main" val="370707156"/>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6560AF-05FA-1EF6-F026-611494E15D9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49C64A4-200B-6F05-DF8F-4286CC22FC7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926A130-0587-45CC-ACE3-AA4009AAB3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7C31101-A1C1-0C65-6FDB-6464D5043C22}"/>
              </a:ext>
            </a:extLst>
          </p:cNvPr>
          <p:cNvSpPr txBox="1"/>
          <p:nvPr/>
        </p:nvSpPr>
        <p:spPr>
          <a:xfrm>
            <a:off x="520700" y="1765119"/>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لتنفيذ الإشعارات الفورية بشكل فعال، يجب مراعاة عدد من الاعتبارات الدقيقة، من بينها:</a:t>
            </a:r>
          </a:p>
          <a:p>
            <a:pPr algn="r" rtl="1">
              <a:lnSpc>
                <a:spcPct val="150000"/>
              </a:lnSpc>
            </a:pPr>
            <a:r>
              <a:rPr lang="ar-EG" sz="2400" b="1" dirty="0"/>
              <a:t>الحصول على موافقة صريحة</a:t>
            </a:r>
            <a:r>
              <a:rPr lang="ar-EG" sz="2400" dirty="0"/>
              <a:t> من المستخدم داخل التطبيق أو المتصفح قبل إرسال الإشعارات.</a:t>
            </a:r>
          </a:p>
          <a:p>
            <a:pPr algn="r" rtl="1">
              <a:lnSpc>
                <a:spcPct val="150000"/>
              </a:lnSpc>
            </a:pPr>
            <a:r>
              <a:rPr lang="ar-EG" sz="2400" b="1" dirty="0"/>
              <a:t>تقديم محتوى ذي صلة</a:t>
            </a:r>
            <a:r>
              <a:rPr lang="ar-EG" sz="2400" dirty="0"/>
              <a:t> يعكس احتياجات المستخدم الفعلية.</a:t>
            </a:r>
          </a:p>
          <a:p>
            <a:pPr algn="r" rtl="1">
              <a:lnSpc>
                <a:spcPct val="150000"/>
              </a:lnSpc>
            </a:pPr>
            <a:r>
              <a:rPr lang="ar-EG" sz="2400" b="1" dirty="0"/>
              <a:t>تخصيص الرسائل</a:t>
            </a:r>
            <a:r>
              <a:rPr lang="ar-EG" sz="2400" dirty="0"/>
              <a:t> بما يتناسب مع سياق المستخدم، مثل الموقع الجغرافي أو الوقت.</a:t>
            </a:r>
          </a:p>
          <a:p>
            <a:pPr algn="r" rtl="1">
              <a:lnSpc>
                <a:spcPct val="150000"/>
              </a:lnSpc>
            </a:pPr>
            <a:r>
              <a:rPr lang="ar-EG" sz="2400" b="1" dirty="0"/>
              <a:t>الحفاظ على اتساق الرسائل</a:t>
            </a:r>
            <a:r>
              <a:rPr lang="ar-EG" sz="2400" dirty="0"/>
              <a:t> مع نبرة وصوت العلامة التجارية.</a:t>
            </a:r>
          </a:p>
        </p:txBody>
      </p:sp>
      <p:sp>
        <p:nvSpPr>
          <p:cNvPr id="2" name="Rectangle 1">
            <a:extLst>
              <a:ext uri="{FF2B5EF4-FFF2-40B4-BE49-F238E27FC236}">
                <a16:creationId xmlns:a16="http://schemas.microsoft.com/office/drawing/2014/main" id="{2C6E02FA-1ED8-485C-F929-806E49E2457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3F7CED68-B1AA-1235-2725-20DA15D64644}"/>
              </a:ext>
            </a:extLst>
          </p:cNvPr>
          <p:cNvSpPr txBox="1"/>
          <p:nvPr/>
        </p:nvSpPr>
        <p:spPr>
          <a:xfrm>
            <a:off x="3416300" y="894259"/>
            <a:ext cx="8255000" cy="523220"/>
          </a:xfrm>
          <a:prstGeom prst="rect">
            <a:avLst/>
          </a:prstGeom>
          <a:solidFill>
            <a:srgbClr val="FF66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 الإشعارات الفورية    </a:t>
            </a:r>
            <a:r>
              <a:rPr lang="en-US" sz="2800" b="1" dirty="0"/>
              <a:t>Push Notifications</a:t>
            </a:r>
            <a:endParaRPr lang="ar-EG" sz="2800" b="1" dirty="0"/>
          </a:p>
        </p:txBody>
      </p:sp>
      <p:pic>
        <p:nvPicPr>
          <p:cNvPr id="5" name="Picture 4">
            <a:extLst>
              <a:ext uri="{FF2B5EF4-FFF2-40B4-BE49-F238E27FC236}">
                <a16:creationId xmlns:a16="http://schemas.microsoft.com/office/drawing/2014/main" id="{B80AFD4E-62E8-67F4-3F02-11EF04F94114}"/>
              </a:ext>
            </a:extLst>
          </p:cNvPr>
          <p:cNvPicPr>
            <a:picLocks noChangeAspect="1"/>
          </p:cNvPicPr>
          <p:nvPr/>
        </p:nvPicPr>
        <p:blipFill>
          <a:blip r:embed="rId3"/>
          <a:stretch>
            <a:fillRect/>
          </a:stretch>
        </p:blipFill>
        <p:spPr>
          <a:xfrm>
            <a:off x="330200" y="3162040"/>
            <a:ext cx="3352800" cy="3454660"/>
          </a:xfrm>
          <a:prstGeom prst="rect">
            <a:avLst/>
          </a:prstGeom>
        </p:spPr>
      </p:pic>
    </p:spTree>
    <p:extLst>
      <p:ext uri="{BB962C8B-B14F-4D97-AF65-F5344CB8AC3E}">
        <p14:creationId xmlns:p14="http://schemas.microsoft.com/office/powerpoint/2010/main" val="359447057"/>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9A0761-59E6-FF41-408D-3E8964FC39A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4705919-6E51-214D-5EEA-628DF263DD0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92E682F-765A-1B0C-2022-AAA8F961BC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3D404FE3-8D7B-E86A-9F55-EB43530E8EE7}"/>
              </a:ext>
            </a:extLst>
          </p:cNvPr>
          <p:cNvSpPr txBox="1"/>
          <p:nvPr/>
        </p:nvSpPr>
        <p:spPr>
          <a:xfrm>
            <a:off x="520700" y="1600019"/>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تُعد روبوتات المحادثة، سواء عبر مواقع الويب في المخصصة للكمبيوتر أو الهاتف المحمول أو ضمن تطبيقات الهواتف الذكية، من أبرز أدوات التفاعل الرقمي الحديثة، لما توفره من سهولة في الاستخدام، وقابلية عالية للتوسع، وكفاءة اقتصادية في التشغيل. وتُستخدم هذه الأنظمة البرمجية المدعومة بالذكاء الاصطناعي في إدارة المحادثات الشخصية والمباشرة مع المستخدمين، على مدار الساعة وطوال أيام الأسبوع، مع مراعاة السياق الفردي لكل مستخدم.</a:t>
            </a:r>
          </a:p>
        </p:txBody>
      </p:sp>
      <p:sp>
        <p:nvSpPr>
          <p:cNvPr id="2" name="Rectangle 1">
            <a:extLst>
              <a:ext uri="{FF2B5EF4-FFF2-40B4-BE49-F238E27FC236}">
                <a16:creationId xmlns:a16="http://schemas.microsoft.com/office/drawing/2014/main" id="{FDF6831B-7F87-5C23-FE57-77222FE3143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F966DE92-9AC9-CD0E-8D2E-0011BCB72888}"/>
              </a:ext>
            </a:extLst>
          </p:cNvPr>
          <p:cNvSpPr txBox="1"/>
          <p:nvPr/>
        </p:nvSpPr>
        <p:spPr>
          <a:xfrm>
            <a:off x="3416300" y="894259"/>
            <a:ext cx="8255000"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روبوتات المحادثة       </a:t>
            </a:r>
            <a:r>
              <a:rPr lang="en-US" sz="2800" b="1" dirty="0"/>
              <a:t>Chatbots</a:t>
            </a:r>
            <a:endParaRPr lang="ar-EG" sz="2800" b="1" dirty="0"/>
          </a:p>
        </p:txBody>
      </p:sp>
      <p:pic>
        <p:nvPicPr>
          <p:cNvPr id="15362" name="Picture 2" descr="‪What Is a Chatbot? How Do Chatbots Work‬‏">
            <a:extLst>
              <a:ext uri="{FF2B5EF4-FFF2-40B4-BE49-F238E27FC236}">
                <a16:creationId xmlns:a16="http://schemas.microsoft.com/office/drawing/2014/main" id="{43827C13-C42E-69F9-2897-47638A1552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700" y="4393861"/>
            <a:ext cx="3408733" cy="22683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6434657"/>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E25121-E2A3-944F-F7DB-1F48E9F3BF6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D3D7808-1AAE-9F4A-8E2C-50561B3F5E8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6EDA011-D8EB-5B75-7E36-89FACACCEC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46A4288-26A7-3E83-BABE-88EFC5C3AAF2}"/>
              </a:ext>
            </a:extLst>
          </p:cNvPr>
          <p:cNvSpPr txBox="1"/>
          <p:nvPr/>
        </p:nvSpPr>
        <p:spPr>
          <a:xfrm>
            <a:off x="520700" y="1600019"/>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تنقسم روبوتات المحادثة إلى نوعين رئيسيين:</a:t>
            </a:r>
          </a:p>
          <a:p>
            <a:pPr algn="just" rtl="1">
              <a:lnSpc>
                <a:spcPct val="150000"/>
              </a:lnSpc>
            </a:pPr>
            <a:r>
              <a:rPr lang="ar-EG" sz="2400" b="1" dirty="0"/>
              <a:t>الروبوتات القائمة على قواعد محددة مسبقًا</a:t>
            </a:r>
            <a:r>
              <a:rPr lang="ar-EG" sz="2400" dirty="0"/>
              <a:t>: حيث يتفاعل المستخدم مع سلسلة من التعليمات الموجهة وفق شجرة قرارات ثابتة. وتعتمد على قواعد تم تحديدها مسبقاً بواسطة المبرمج. </a:t>
            </a:r>
          </a:p>
          <a:p>
            <a:pPr algn="just" rtl="1">
              <a:lnSpc>
                <a:spcPct val="150000"/>
              </a:lnSpc>
            </a:pPr>
            <a:r>
              <a:rPr lang="ar-EG" sz="2400" b="1" dirty="0"/>
              <a:t>الروبوتات التوليدية المعتمدة على الذكاء الاصطناعي</a:t>
            </a:r>
            <a:r>
              <a:rPr lang="ar-EG" sz="2400" dirty="0"/>
              <a:t>: والتي تتيح محادثات أكثر طبيعية وتتكيف ديناميكيًا مع سياق الحوار. وتعتمد على استخدام تقنيات الذكاء الاصطناعي وتعلم الآلة. </a:t>
            </a:r>
          </a:p>
        </p:txBody>
      </p:sp>
      <p:sp>
        <p:nvSpPr>
          <p:cNvPr id="2" name="Rectangle 1">
            <a:extLst>
              <a:ext uri="{FF2B5EF4-FFF2-40B4-BE49-F238E27FC236}">
                <a16:creationId xmlns:a16="http://schemas.microsoft.com/office/drawing/2014/main" id="{AB7AE863-3524-97E6-B536-E1B77D64D9B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1CDC532C-D8BB-3FAA-F986-4AEE4EEA7DF6}"/>
              </a:ext>
            </a:extLst>
          </p:cNvPr>
          <p:cNvSpPr txBox="1"/>
          <p:nvPr/>
        </p:nvSpPr>
        <p:spPr>
          <a:xfrm>
            <a:off x="3416300" y="894259"/>
            <a:ext cx="8255000"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روبوتات المحادثة       </a:t>
            </a:r>
            <a:r>
              <a:rPr lang="en-US" sz="2800" b="1" dirty="0"/>
              <a:t>Chatbots</a:t>
            </a:r>
            <a:endParaRPr lang="ar-EG" sz="2800" b="1" dirty="0"/>
          </a:p>
        </p:txBody>
      </p:sp>
      <p:pic>
        <p:nvPicPr>
          <p:cNvPr id="16388" name="Picture 4" descr="Guía para principiantes sobre chatbots de IA conversacional">
            <a:extLst>
              <a:ext uri="{FF2B5EF4-FFF2-40B4-BE49-F238E27FC236}">
                <a16:creationId xmlns:a16="http://schemas.microsoft.com/office/drawing/2014/main" id="{F6B918B7-48C2-E9D6-00CD-D36AB00FF2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699" y="4037910"/>
            <a:ext cx="3670301" cy="24644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0054464"/>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764C7-7FD3-79E2-8B4A-F7A94FB32B2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452100C-ADE1-CE3A-64FF-0E9C208C822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A5BC693-CF6B-3BB4-A645-B650D2FB08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73C9058-5CC5-6974-19CC-6F7131E01C80}"/>
              </a:ext>
            </a:extLst>
          </p:cNvPr>
          <p:cNvSpPr txBox="1"/>
          <p:nvPr/>
        </p:nvSpPr>
        <p:spPr>
          <a:xfrm>
            <a:off x="520700" y="160001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وتتعدد استخدامات روبوتات المحادثة في مختلف القطاعات، منها:</a:t>
            </a:r>
          </a:p>
          <a:p>
            <a:pPr algn="r" rtl="1">
              <a:lnSpc>
                <a:spcPct val="150000"/>
              </a:lnSpc>
            </a:pPr>
            <a:r>
              <a:rPr lang="ar-EG" sz="2400" b="1" dirty="0"/>
              <a:t>خدمة العملاء الآلية</a:t>
            </a:r>
            <a:endParaRPr lang="ar-EG" sz="2400" dirty="0"/>
          </a:p>
          <a:p>
            <a:pPr algn="r" rtl="1">
              <a:lnSpc>
                <a:spcPct val="150000"/>
              </a:lnSpc>
            </a:pPr>
            <a:r>
              <a:rPr lang="ar-EG" sz="2400" b="1" dirty="0"/>
              <a:t>التجارة الإلكترونية</a:t>
            </a:r>
            <a:r>
              <a:rPr lang="ar-EG" sz="2400" dirty="0"/>
              <a:t>: مثل تقديم المساعدة في البحث عن المنتجات وتقديم التوصيات</a:t>
            </a:r>
          </a:p>
          <a:p>
            <a:pPr algn="r" rtl="1">
              <a:lnSpc>
                <a:spcPct val="150000"/>
              </a:lnSpc>
            </a:pPr>
            <a:r>
              <a:rPr lang="ar-EG" sz="2400" b="1" dirty="0"/>
              <a:t>الخدمات الصحية</a:t>
            </a:r>
            <a:r>
              <a:rPr lang="ar-EG" sz="2400" dirty="0"/>
              <a:t>: مثل حجز المواعيد، إرسال التذكيرات، والإجابة عن الاستفسارات الطبية</a:t>
            </a:r>
          </a:p>
          <a:p>
            <a:pPr algn="r" rtl="1">
              <a:lnSpc>
                <a:spcPct val="150000"/>
              </a:lnSpc>
            </a:pPr>
            <a:r>
              <a:rPr lang="ar-EG" sz="2400" b="1" dirty="0"/>
              <a:t>الخدمات المصرفية</a:t>
            </a:r>
            <a:r>
              <a:rPr lang="ar-EG" sz="2400" dirty="0"/>
              <a:t>: مثل فتح الحسابات، التحقق من الأرصدة، وتحويل الأموال</a:t>
            </a:r>
          </a:p>
          <a:p>
            <a:pPr algn="r" rtl="1">
              <a:lnSpc>
                <a:spcPct val="150000"/>
              </a:lnSpc>
            </a:pPr>
            <a:r>
              <a:rPr lang="ar-EG" sz="2400" b="1" dirty="0"/>
              <a:t>السفر والضيافة</a:t>
            </a:r>
            <a:r>
              <a:rPr lang="ar-EG" sz="2400" dirty="0"/>
              <a:t>: مثل حجز الرحلات، البحث عن الفنادق، وتحديث خطط السفر</a:t>
            </a:r>
          </a:p>
        </p:txBody>
      </p:sp>
      <p:sp>
        <p:nvSpPr>
          <p:cNvPr id="2" name="Rectangle 1">
            <a:extLst>
              <a:ext uri="{FF2B5EF4-FFF2-40B4-BE49-F238E27FC236}">
                <a16:creationId xmlns:a16="http://schemas.microsoft.com/office/drawing/2014/main" id="{BCDE97B9-C098-8A22-E644-E37471512E4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
        <p:nvSpPr>
          <p:cNvPr id="4" name="TextBox 3">
            <a:extLst>
              <a:ext uri="{FF2B5EF4-FFF2-40B4-BE49-F238E27FC236}">
                <a16:creationId xmlns:a16="http://schemas.microsoft.com/office/drawing/2014/main" id="{B51C222B-2CA3-F274-4C0E-5C0C83EC7B0D}"/>
              </a:ext>
            </a:extLst>
          </p:cNvPr>
          <p:cNvSpPr txBox="1"/>
          <p:nvPr/>
        </p:nvSpPr>
        <p:spPr>
          <a:xfrm>
            <a:off x="3416300" y="894259"/>
            <a:ext cx="8255000"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روبوتات المحادثة       </a:t>
            </a:r>
            <a:r>
              <a:rPr lang="en-US" sz="2800" b="1" dirty="0"/>
              <a:t>Chatbots</a:t>
            </a:r>
            <a:endParaRPr lang="ar-EG" sz="2800" b="1" dirty="0"/>
          </a:p>
        </p:txBody>
      </p:sp>
    </p:spTree>
    <p:extLst>
      <p:ext uri="{BB962C8B-B14F-4D97-AF65-F5344CB8AC3E}">
        <p14:creationId xmlns:p14="http://schemas.microsoft.com/office/powerpoint/2010/main" val="2284474310"/>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FF5A04-7426-4B49-F918-45CA6DB2F60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D443955-8692-94A2-686B-8A8844BF6B2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8A1639D-F015-8B12-78C7-CA5C8FA094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5230E6F-D60A-F7E9-546C-76F023F3AB2B}"/>
              </a:ext>
            </a:extLst>
          </p:cNvPr>
          <p:cNvSpPr txBox="1"/>
          <p:nvPr/>
        </p:nvSpPr>
        <p:spPr>
          <a:xfrm>
            <a:off x="510067" y="1501049"/>
            <a:ext cx="11150600" cy="223984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تُعد شركة </a:t>
            </a:r>
            <a:r>
              <a:rPr lang="en-US" sz="2400" dirty="0"/>
              <a:t>1800Flowers.com</a:t>
            </a:r>
            <a:r>
              <a:rPr lang="ar-EG" sz="2400" dirty="0"/>
              <a:t> من المعلنين التقليديين المعتمدين على الاستجابة المباشرة، ويُعتبر عيد الأم موسم البيع الأهم بالنسبة لها. وهي شركة أمريكية متخصصة في بيع وتوزيع الهدايا من الزهور والأطعمة الفاخرة، وكانت من أوائل الشركات التي استخدمت رقم هاتف مجاني يعمل على مدار الساعة والإنترنت لإجراء المبيعات المباشرة للمستهلكين.</a:t>
            </a:r>
          </a:p>
        </p:txBody>
      </p:sp>
      <p:sp>
        <p:nvSpPr>
          <p:cNvPr id="2" name="Rectangle 1">
            <a:extLst>
              <a:ext uri="{FF2B5EF4-FFF2-40B4-BE49-F238E27FC236}">
                <a16:creationId xmlns:a16="http://schemas.microsoft.com/office/drawing/2014/main" id="{0FAB2D63-4E39-B035-EAA3-AE8F39DCC62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4" name="TextBox 3">
            <a:extLst>
              <a:ext uri="{FF2B5EF4-FFF2-40B4-BE49-F238E27FC236}">
                <a16:creationId xmlns:a16="http://schemas.microsoft.com/office/drawing/2014/main" id="{1E3F9289-47CD-B78D-4DD9-96818ED6011E}"/>
              </a:ext>
            </a:extLst>
          </p:cNvPr>
          <p:cNvSpPr txBox="1"/>
          <p:nvPr/>
        </p:nvSpPr>
        <p:spPr>
          <a:xfrm>
            <a:off x="2844800" y="727859"/>
            <a:ext cx="6234793" cy="523220"/>
          </a:xfrm>
          <a:prstGeom prst="rect">
            <a:avLst/>
          </a:prstGeom>
          <a:solidFill>
            <a:srgbClr val="C000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lvl="0" algn="ctr" rtl="1"/>
            <a:r>
              <a:rPr lang="ar-EG" sz="2800" b="1" i="0" u="none" strike="noStrike" cap="none" dirty="0">
                <a:solidFill>
                  <a:schemeClr val="lt1"/>
                </a:solidFill>
                <a:latin typeface="Tajawal Medium"/>
                <a:ea typeface="Tajawal Medium"/>
                <a:cs typeface="+mj-cs"/>
                <a:sym typeface="Tajawal Medium"/>
              </a:rPr>
              <a:t>دراسة حالة: شركة </a:t>
            </a:r>
            <a:r>
              <a:rPr lang="en-US" sz="2800" b="1" i="0" u="none" strike="noStrike" cap="none" dirty="0">
                <a:solidFill>
                  <a:schemeClr val="lt1"/>
                </a:solidFill>
                <a:latin typeface="Tajawal Medium"/>
                <a:ea typeface="Tajawal Medium"/>
                <a:cs typeface="+mj-cs"/>
                <a:sym typeface="Tajawal Medium"/>
              </a:rPr>
              <a:t>1800Flowers.com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5" name="Picture 4">
            <a:extLst>
              <a:ext uri="{FF2B5EF4-FFF2-40B4-BE49-F238E27FC236}">
                <a16:creationId xmlns:a16="http://schemas.microsoft.com/office/drawing/2014/main" id="{080CF7AD-112E-2854-FD1F-92F0E83BA35F}"/>
              </a:ext>
            </a:extLst>
          </p:cNvPr>
          <p:cNvPicPr>
            <a:picLocks noChangeAspect="1"/>
          </p:cNvPicPr>
          <p:nvPr/>
        </p:nvPicPr>
        <p:blipFill>
          <a:blip r:embed="rId3"/>
          <a:srcRect l="12292" t="10158" r="14062" b="7117"/>
          <a:stretch>
            <a:fillRect/>
          </a:stretch>
        </p:blipFill>
        <p:spPr>
          <a:xfrm>
            <a:off x="1498600" y="3517899"/>
            <a:ext cx="8978900" cy="2852073"/>
          </a:xfrm>
          <a:prstGeom prst="rect">
            <a:avLst/>
          </a:prstGeom>
        </p:spPr>
      </p:pic>
    </p:spTree>
    <p:extLst>
      <p:ext uri="{BB962C8B-B14F-4D97-AF65-F5344CB8AC3E}">
        <p14:creationId xmlns:p14="http://schemas.microsoft.com/office/powerpoint/2010/main" val="945810431"/>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18BC6D-6776-D578-2965-94C1112F3A4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A9820EF-A3C4-17CC-6D5B-2FA4CED953E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286DB25-BE77-35ED-A3B0-FD91F0BBB7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AC2B91A-171A-9184-82D4-9FE56887A0F6}"/>
              </a:ext>
            </a:extLst>
          </p:cNvPr>
          <p:cNvSpPr txBox="1"/>
          <p:nvPr/>
        </p:nvSpPr>
        <p:spPr>
          <a:xfrm>
            <a:off x="510067" y="1501049"/>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تحب الأمهات سماع أخبار من يحبونهن في عيد الأم، وتُعد الزهور وسيلة شائعة للتعبير عن المشاعر. وقد قدمت هذه الحملة الرقمية للمستهلكين ملصقات رقمية مجانية </a:t>
            </a:r>
            <a:r>
              <a:rPr lang="en-US" sz="2400" dirty="0"/>
              <a:t>stickers</a:t>
            </a:r>
            <a:r>
              <a:rPr lang="ar-EG" sz="2400" dirty="0"/>
              <a:t> بمناسبة عيد الأم، تم تسليمها عبر ثلاث منصات مراسلة (</a:t>
            </a:r>
            <a:r>
              <a:rPr lang="en-US" sz="2400" dirty="0"/>
              <a:t>LINE Messenger، Kik، Viber</a:t>
            </a:r>
            <a:r>
              <a:rPr lang="ar-EG" sz="2400" dirty="0"/>
              <a:t>). احتوت الملصقات على مشاعر إيجابية مثل الابتسامات، إلى جانب العلامة التجارية لـ </a:t>
            </a:r>
            <a:r>
              <a:rPr lang="en-US" sz="2400" dirty="0"/>
              <a:t>1800Flowers.com</a:t>
            </a:r>
            <a:r>
              <a:rPr lang="ar-EG" sz="2400" dirty="0"/>
              <a:t>. كما تضمنت الحملة مسابقات تفاعلية، محادثات، وخصومات. وقد ساهمت هذه الملصقات في توجيه حركة المرور إلى موقع التجارة الإلكترونية، مما أدى إلى زيادة الإيرادات. </a:t>
            </a:r>
          </a:p>
        </p:txBody>
      </p:sp>
      <p:sp>
        <p:nvSpPr>
          <p:cNvPr id="2" name="Rectangle 1">
            <a:extLst>
              <a:ext uri="{FF2B5EF4-FFF2-40B4-BE49-F238E27FC236}">
                <a16:creationId xmlns:a16="http://schemas.microsoft.com/office/drawing/2014/main" id="{3F92FE4E-F83D-710D-81E5-9F31DF33F59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38B52EAE-2812-9517-C1BC-31823A8AF293}"/>
              </a:ext>
            </a:extLst>
          </p:cNvPr>
          <p:cNvSpPr txBox="1"/>
          <p:nvPr/>
        </p:nvSpPr>
        <p:spPr>
          <a:xfrm>
            <a:off x="2844800" y="727859"/>
            <a:ext cx="6234793" cy="523220"/>
          </a:xfrm>
          <a:prstGeom prst="rect">
            <a:avLst/>
          </a:prstGeom>
          <a:solidFill>
            <a:srgbClr val="C000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lvl="0" algn="ctr" rtl="1"/>
            <a:r>
              <a:rPr lang="ar-EG" sz="2800" b="1" i="0" u="none" strike="noStrike" cap="none" dirty="0">
                <a:solidFill>
                  <a:schemeClr val="lt1"/>
                </a:solidFill>
                <a:latin typeface="Tajawal Medium"/>
                <a:ea typeface="Tajawal Medium"/>
                <a:cs typeface="+mj-cs"/>
                <a:sym typeface="Tajawal Medium"/>
              </a:rPr>
              <a:t>دراسة حالة: شركة </a:t>
            </a:r>
            <a:r>
              <a:rPr lang="en-US" sz="2800" b="1" i="0" u="none" strike="noStrike" cap="none" dirty="0">
                <a:solidFill>
                  <a:schemeClr val="lt1"/>
                </a:solidFill>
                <a:latin typeface="Tajawal Medium"/>
                <a:ea typeface="Tajawal Medium"/>
                <a:cs typeface="+mj-cs"/>
                <a:sym typeface="Tajawal Medium"/>
              </a:rPr>
              <a:t>1800Flowers.com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601671771"/>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3F0DC5-3F2F-9E78-8273-B14B13972CA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5485DD9-9748-AE5F-B267-56909C857F0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C518E9C-18B6-639C-F27F-0CFE431D52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0A06303-6CA5-CB23-560E-D17FD1116DA4}"/>
              </a:ext>
            </a:extLst>
          </p:cNvPr>
          <p:cNvSpPr txBox="1"/>
          <p:nvPr/>
        </p:nvSpPr>
        <p:spPr>
          <a:xfrm>
            <a:off x="510067" y="1501049"/>
            <a:ext cx="11150600" cy="391068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نتائج الحملة</a:t>
            </a:r>
          </a:p>
          <a:p>
            <a:pPr algn="r" rtl="1">
              <a:lnSpc>
                <a:spcPct val="150000"/>
              </a:lnSpc>
            </a:pPr>
            <a:r>
              <a:rPr lang="ar-EG" sz="2400" dirty="0"/>
              <a:t>تجاوز العائد على الاستثمار بنسبة 70%.</a:t>
            </a:r>
          </a:p>
          <a:p>
            <a:pPr algn="r" rtl="1">
              <a:lnSpc>
                <a:spcPct val="150000"/>
              </a:lnSpc>
            </a:pPr>
            <a:r>
              <a:rPr lang="ar-EG" sz="2400" dirty="0"/>
              <a:t>25% من الطلبات تمت بعد انتهاء الحملة، مما يدل على تأثير طويل الأمد.</a:t>
            </a:r>
          </a:p>
          <a:p>
            <a:pPr algn="r" rtl="1">
              <a:lnSpc>
                <a:spcPct val="150000"/>
              </a:lnSpc>
            </a:pPr>
            <a:r>
              <a:rPr lang="ar-EG" sz="2400" dirty="0"/>
              <a:t>تم تحميل 446,000 حزمة ملصقات، أي أكثر من 10 أضعاف تحميلات التطبيق الرسمي.</a:t>
            </a:r>
          </a:p>
          <a:p>
            <a:pPr algn="r" rtl="1">
              <a:lnSpc>
                <a:spcPct val="150000"/>
              </a:lnSpc>
            </a:pPr>
            <a:r>
              <a:rPr lang="ar-EG" sz="2400" dirty="0"/>
              <a:t>تم تسجيل 1.7 مليون مشاركة للملصقات و3.75 مليون انطباع.</a:t>
            </a:r>
          </a:p>
          <a:p>
            <a:pPr algn="r" rtl="1">
              <a:lnSpc>
                <a:spcPct val="150000"/>
              </a:lnSpc>
            </a:pPr>
            <a:r>
              <a:rPr lang="ar-EG" sz="2400" dirty="0"/>
              <a:t>محتوى الشركة على </a:t>
            </a:r>
            <a:r>
              <a:rPr lang="en-US" sz="2400" dirty="0"/>
              <a:t>Facebook </a:t>
            </a:r>
            <a:r>
              <a:rPr lang="ar-EG" sz="2400" dirty="0"/>
              <a:t>و</a:t>
            </a:r>
            <a:r>
              <a:rPr lang="en-US" sz="2400" dirty="0"/>
              <a:t>Twitter </a:t>
            </a:r>
            <a:r>
              <a:rPr lang="ar-EG" sz="2400" dirty="0"/>
              <a:t>حصل على 50,000 مشاركة فقط.</a:t>
            </a:r>
          </a:p>
          <a:p>
            <a:pPr algn="r" rtl="1">
              <a:lnSpc>
                <a:spcPct val="150000"/>
              </a:lnSpc>
            </a:pPr>
            <a:r>
              <a:rPr lang="ar-EG" sz="2400" dirty="0"/>
              <a:t>تطبيق </a:t>
            </a:r>
            <a:r>
              <a:rPr lang="en-US" sz="2400" dirty="0"/>
              <a:t>LINE </a:t>
            </a:r>
            <a:r>
              <a:rPr lang="ar-EG" sz="2400" dirty="0"/>
              <a:t>ساهم بما يصل إلى 10% من حركة المرور إلى الموقع.</a:t>
            </a:r>
          </a:p>
        </p:txBody>
      </p:sp>
      <p:sp>
        <p:nvSpPr>
          <p:cNvPr id="2" name="Rectangle 1">
            <a:extLst>
              <a:ext uri="{FF2B5EF4-FFF2-40B4-BE49-F238E27FC236}">
                <a16:creationId xmlns:a16="http://schemas.microsoft.com/office/drawing/2014/main" id="{ED90B4BF-8367-C4FD-51B1-87497334C68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7243B4FC-FE51-4254-96D9-373157224E29}"/>
              </a:ext>
            </a:extLst>
          </p:cNvPr>
          <p:cNvSpPr txBox="1"/>
          <p:nvPr/>
        </p:nvSpPr>
        <p:spPr>
          <a:xfrm>
            <a:off x="2844800" y="727859"/>
            <a:ext cx="6234793" cy="523220"/>
          </a:xfrm>
          <a:prstGeom prst="rect">
            <a:avLst/>
          </a:prstGeom>
          <a:solidFill>
            <a:srgbClr val="C000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lvl="0" algn="ctr" rtl="1"/>
            <a:r>
              <a:rPr lang="ar-EG" sz="2800" b="1" i="0" u="none" strike="noStrike" cap="none" dirty="0">
                <a:solidFill>
                  <a:schemeClr val="lt1"/>
                </a:solidFill>
                <a:latin typeface="Tajawal Medium"/>
                <a:ea typeface="Tajawal Medium"/>
                <a:cs typeface="+mj-cs"/>
                <a:sym typeface="Tajawal Medium"/>
              </a:rPr>
              <a:t>دراسة حالة: شركة </a:t>
            </a:r>
            <a:r>
              <a:rPr lang="en-US" sz="2800" b="1" i="0" u="none" strike="noStrike" cap="none" dirty="0">
                <a:solidFill>
                  <a:schemeClr val="lt1"/>
                </a:solidFill>
                <a:latin typeface="Tajawal Medium"/>
                <a:ea typeface="Tajawal Medium"/>
                <a:cs typeface="+mj-cs"/>
                <a:sym typeface="Tajawal Medium"/>
              </a:rPr>
              <a:t>1800Flowers.com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013597276"/>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85CCE6-7B9D-340E-61E9-14E28749FAD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7494623-F2C0-B225-97D1-5C062377005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5D7A5C-95FE-079F-847F-2CD2A7BCF0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FBEAC5C-4DEB-465E-3D4B-F487D1C48593}"/>
              </a:ext>
            </a:extLst>
          </p:cNvPr>
          <p:cNvSpPr txBox="1"/>
          <p:nvPr/>
        </p:nvSpPr>
        <p:spPr>
          <a:xfrm>
            <a:off x="520700" y="920973"/>
            <a:ext cx="11150600" cy="460856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200" b="1" dirty="0">
                <a:solidFill>
                  <a:schemeClr val="tx1"/>
                </a:solidFill>
                <a:cs typeface="+mj-cs"/>
              </a:rPr>
              <a:t>في هذه المحاضرة، ناقشنا الموضوعات التالية:</a:t>
            </a:r>
          </a:p>
          <a:p>
            <a:pPr marL="342900" indent="-342900" algn="r" rtl="1">
              <a:lnSpc>
                <a:spcPct val="150000"/>
              </a:lnSpc>
              <a:buFont typeface="Arial" panose="020B0604020202020204" pitchFamily="34" charset="0"/>
              <a:buChar char="•"/>
            </a:pPr>
            <a:r>
              <a:rPr lang="ar-EG" sz="2200" b="1" dirty="0">
                <a:solidFill>
                  <a:schemeClr val="tx1"/>
                </a:solidFill>
                <a:cs typeface="+mj-cs"/>
              </a:rPr>
              <a:t> منظومة الرسائل عبر الهاتف المحمول </a:t>
            </a:r>
          </a:p>
          <a:p>
            <a:pPr marL="342900" indent="-342900" algn="r" rtl="1">
              <a:lnSpc>
                <a:spcPct val="150000"/>
              </a:lnSpc>
              <a:buFont typeface="Arial" panose="020B0604020202020204" pitchFamily="34" charset="0"/>
              <a:buChar char="•"/>
            </a:pPr>
            <a:r>
              <a:rPr lang="ar-EG" sz="2200" b="1" dirty="0">
                <a:solidFill>
                  <a:schemeClr val="tx1"/>
                </a:solidFill>
                <a:cs typeface="+mj-cs"/>
              </a:rPr>
              <a:t>نماذج العلاقات التجارية الرقمية </a:t>
            </a:r>
            <a:r>
              <a:rPr lang="en-US" sz="2200" b="1" dirty="0">
                <a:solidFill>
                  <a:schemeClr val="tx1"/>
                </a:solidFill>
                <a:cs typeface="+mj-cs"/>
              </a:rPr>
              <a:t>B2C, B2B, B2B2C, Me2B</a:t>
            </a:r>
          </a:p>
          <a:p>
            <a:pPr marL="342900" indent="-342900" algn="r" rtl="1">
              <a:lnSpc>
                <a:spcPct val="150000"/>
              </a:lnSpc>
              <a:buFont typeface="Arial" panose="020B0604020202020204" pitchFamily="34" charset="0"/>
              <a:buChar char="•"/>
            </a:pPr>
            <a:r>
              <a:rPr lang="ar-EG" sz="2200" b="1" dirty="0">
                <a:solidFill>
                  <a:schemeClr val="tx1"/>
                </a:solidFill>
                <a:cs typeface="+mj-cs"/>
              </a:rPr>
              <a:t>الرسائل النصية </a:t>
            </a:r>
            <a:r>
              <a:rPr lang="en-US" sz="2200" b="1" dirty="0">
                <a:solidFill>
                  <a:schemeClr val="tx1"/>
                </a:solidFill>
                <a:cs typeface="+mj-cs"/>
              </a:rPr>
              <a:t>SMS, Premium SMS, MMS</a:t>
            </a:r>
          </a:p>
          <a:p>
            <a:pPr marL="342900" indent="-342900" algn="r" rtl="1">
              <a:lnSpc>
                <a:spcPct val="150000"/>
              </a:lnSpc>
              <a:buFont typeface="Arial" panose="020B0604020202020204" pitchFamily="34" charset="0"/>
              <a:buChar char="•"/>
            </a:pPr>
            <a:r>
              <a:rPr lang="ar-EG" sz="2200" b="1" dirty="0">
                <a:solidFill>
                  <a:schemeClr val="tx1"/>
                </a:solidFill>
                <a:cs typeface="+mj-cs"/>
              </a:rPr>
              <a:t>البريد الإلكتروني عبر الهاتف المحمول </a:t>
            </a:r>
          </a:p>
          <a:p>
            <a:pPr marL="342900" indent="-342900" algn="r" rtl="1">
              <a:lnSpc>
                <a:spcPct val="150000"/>
              </a:lnSpc>
              <a:buFont typeface="Arial" panose="020B0604020202020204" pitchFamily="34" charset="0"/>
              <a:buChar char="•"/>
            </a:pPr>
            <a:r>
              <a:rPr lang="ar-EG" sz="2200" b="1" dirty="0">
                <a:solidFill>
                  <a:schemeClr val="tx1"/>
                </a:solidFill>
                <a:cs typeface="+mj-cs"/>
              </a:rPr>
              <a:t>الرسائل عبر وسائل التواصل الاجتماعي وتطبيقات </a:t>
            </a:r>
            <a:r>
              <a:rPr lang="en-US" sz="2200" b="1" dirty="0">
                <a:solidFill>
                  <a:schemeClr val="tx1"/>
                </a:solidFill>
                <a:cs typeface="+mj-cs"/>
              </a:rPr>
              <a:t>OTT </a:t>
            </a:r>
          </a:p>
          <a:p>
            <a:pPr marL="342900" indent="-342900" algn="r" rtl="1">
              <a:lnSpc>
                <a:spcPct val="150000"/>
              </a:lnSpc>
              <a:buFont typeface="Arial" panose="020B0604020202020204" pitchFamily="34" charset="0"/>
              <a:buChar char="•"/>
            </a:pPr>
            <a:r>
              <a:rPr lang="ar-EG" sz="2200" b="1" dirty="0">
                <a:solidFill>
                  <a:schemeClr val="tx1"/>
                </a:solidFill>
                <a:cs typeface="+mj-cs"/>
              </a:rPr>
              <a:t>الإشعارات الفورية</a:t>
            </a:r>
            <a:r>
              <a:rPr lang="en-US" sz="2200" b="1" dirty="0">
                <a:solidFill>
                  <a:schemeClr val="tx1"/>
                </a:solidFill>
                <a:cs typeface="+mj-cs"/>
              </a:rPr>
              <a:t>Push Notifications </a:t>
            </a:r>
          </a:p>
          <a:p>
            <a:pPr marL="342900" indent="-342900" algn="r" rtl="1">
              <a:lnSpc>
                <a:spcPct val="150000"/>
              </a:lnSpc>
              <a:buFont typeface="Arial" panose="020B0604020202020204" pitchFamily="34" charset="0"/>
              <a:buChar char="•"/>
            </a:pPr>
            <a:r>
              <a:rPr lang="ar-EG" sz="2200" b="1" dirty="0">
                <a:solidFill>
                  <a:schemeClr val="tx1"/>
                </a:solidFill>
                <a:cs typeface="+mj-cs"/>
              </a:rPr>
              <a:t>روبوتات المحادثة </a:t>
            </a:r>
            <a:r>
              <a:rPr lang="en-US" sz="2200" b="1" dirty="0">
                <a:solidFill>
                  <a:schemeClr val="tx1"/>
                </a:solidFill>
                <a:cs typeface="+mj-cs"/>
              </a:rPr>
              <a:t>Chatbots</a:t>
            </a:r>
          </a:p>
          <a:p>
            <a:pPr marL="342900" indent="-342900" algn="r" rtl="1">
              <a:lnSpc>
                <a:spcPct val="150000"/>
              </a:lnSpc>
              <a:buFont typeface="Arial" panose="020B0604020202020204" pitchFamily="34" charset="0"/>
              <a:buChar char="•"/>
            </a:pPr>
            <a:r>
              <a:rPr lang="ar-EG" sz="2200" b="1" dirty="0">
                <a:solidFill>
                  <a:schemeClr val="tx1"/>
                </a:solidFill>
                <a:cs typeface="+mj-cs"/>
              </a:rPr>
              <a:t>دراسة حالة: شركة </a:t>
            </a:r>
            <a:r>
              <a:rPr lang="en-US" sz="2200" b="1">
                <a:solidFill>
                  <a:schemeClr val="tx1"/>
                </a:solidFill>
                <a:cs typeface="+mj-cs"/>
              </a:rPr>
              <a:t>1800Flowers</a:t>
            </a:r>
            <a:r>
              <a:rPr lang="en-US" sz="2200" b="1" dirty="0">
                <a:solidFill>
                  <a:schemeClr val="tx1"/>
                </a:solidFill>
                <a:cs typeface="+mj-cs"/>
              </a:rPr>
              <a:t>.com </a:t>
            </a:r>
          </a:p>
        </p:txBody>
      </p:sp>
      <p:sp>
        <p:nvSpPr>
          <p:cNvPr id="2" name="Rectangle 1">
            <a:extLst>
              <a:ext uri="{FF2B5EF4-FFF2-40B4-BE49-F238E27FC236}">
                <a16:creationId xmlns:a16="http://schemas.microsoft.com/office/drawing/2014/main" id="{F491BB6D-83D9-82B0-65C6-C8C0BF87E11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4</a:t>
            </a:r>
            <a:endParaRPr lang="en-US" b="1" dirty="0"/>
          </a:p>
        </p:txBody>
      </p:sp>
    </p:spTree>
    <p:extLst>
      <p:ext uri="{BB962C8B-B14F-4D97-AF65-F5344CB8AC3E}">
        <p14:creationId xmlns:p14="http://schemas.microsoft.com/office/powerpoint/2010/main" val="681969876"/>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627CF914-C14D-4568-81A1-3757EC7FB406}">
  <we:reference id="b976bf9e-dd87-459f-840c-210c09b36273" version="3.0.0.2" store="EXCatalog" storeType="EXCatalog"/>
  <we:alternateReferences>
    <we:reference id="WA200005566" version="3.0.0.2" store="en-US"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F81268B-AB8B-4DDF-8B12-91BFABAF9448}"/>
</file>

<file path=customXml/itemProps3.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schemas.openxmlformats.org/package/2006/metadata/core-properties"/>
    <ds:schemaRef ds:uri="http://purl.org/dc/terms/"/>
    <ds:schemaRef ds:uri="http://www.w3.org/XML/1998/namespace"/>
    <ds:schemaRef ds:uri="http://purl.org/dc/elements/1.1/"/>
    <ds:schemaRef ds:uri="aca13214-df29-4e3c-a050-857c0bf7bd8e"/>
    <ds:schemaRef ds:uri="http://schemas.microsoft.com/office/infopath/2007/PartnerControls"/>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10388</TotalTime>
  <Words>3383</Words>
  <Application>Microsoft Office PowerPoint</Application>
  <PresentationFormat>Widescreen</PresentationFormat>
  <Paragraphs>255</Paragraphs>
  <Slides>44</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Alexandria</vt:lpstr>
      <vt:lpstr>Arial</vt:lpstr>
      <vt:lpstr>Calibri</vt:lpstr>
      <vt:lpstr>Calibri Light</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116</cp:revision>
  <dcterms:created xsi:type="dcterms:W3CDTF">2023-04-29T09:08:00Z</dcterms:created>
  <dcterms:modified xsi:type="dcterms:W3CDTF">2025-10-18T20:55:05Z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2025-01-16T13:00:31Z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77b602a2-0f2c-4981-afd7-db56f6887063</vt:lpwstr>
  </property>
  <property fmtid="{D5CDD505-2E9C-101B-9397-08002B2CF9AE}" pid="12" name="MSIP_Label_ea4c0c79-1302-4598-89cc-fc5f9b666c02_ContentBits">
    <vt:lpwstr>0</vt:lpwstr>
  </property>
</Properties>
</file>