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53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54.xml" ContentType="application/vnd.openxmlformats-officedocument.presentationml.slide+xml"/>
  <Override PartName="/ppt/slides/slide27.xml" ContentType="application/vnd.openxmlformats-officedocument.presentationml.slide+xml"/>
  <Override PartName="/ppt/slides/slide29.xml" ContentType="application/vnd.openxmlformats-officedocument.presentationml.slide+xml"/>
  <Override PartName="/ppt/slides/slide46.xml" ContentType="application/vnd.openxmlformats-officedocument.presentationml.slide+xml"/>
  <Override PartName="/ppt/slides/slide45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5.xml" ContentType="application/vnd.openxmlformats-officedocument.presentationml.slide+xml"/>
  <Override PartName="/ppt/slides/slide52.xml" ContentType="application/vnd.openxmlformats-officedocument.presentationml.slide+xml"/>
  <Override PartName="/ppt/slides/slide51.xml" ContentType="application/vnd.openxmlformats-officedocument.presentationml.slide+xml"/>
  <Override PartName="/ppt/slides/slide50.xml" ContentType="application/vnd.openxmlformats-officedocument.presentationml.slide+xml"/>
  <Override PartName="/ppt/slides/slide28.xml" ContentType="application/vnd.openxmlformats-officedocument.presentationml.slide+xml"/>
  <Override PartName="/ppt/slides/slide42.xml" ContentType="application/vnd.openxmlformats-officedocument.presentationml.slide+xml"/>
  <Override PartName="/ppt/slides/slide30.xml" ContentType="application/vnd.openxmlformats-officedocument.presentationml.slide+xml"/>
  <Override PartName="/ppt/slides/slide41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40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9" r:id="rId1"/>
    <p:sldMasterId id="2147483721" r:id="rId2"/>
  </p:sldMasterIdLst>
  <p:notesMasterIdLst>
    <p:notesMasterId r:id="rId58"/>
  </p:notesMasterIdLst>
  <p:handoutMasterIdLst>
    <p:handoutMasterId r:id="rId59"/>
  </p:handoutMasterIdLst>
  <p:sldIdLst>
    <p:sldId id="468" r:id="rId3"/>
    <p:sldId id="469" r:id="rId4"/>
    <p:sldId id="473" r:id="rId5"/>
    <p:sldId id="475" r:id="rId6"/>
    <p:sldId id="474" r:id="rId7"/>
    <p:sldId id="470" r:id="rId8"/>
    <p:sldId id="471" r:id="rId9"/>
    <p:sldId id="472" r:id="rId10"/>
    <p:sldId id="459" r:id="rId11"/>
    <p:sldId id="464" r:id="rId12"/>
    <p:sldId id="465" r:id="rId13"/>
    <p:sldId id="466" r:id="rId14"/>
    <p:sldId id="460" r:id="rId15"/>
    <p:sldId id="443" r:id="rId16"/>
    <p:sldId id="461" r:id="rId17"/>
    <p:sldId id="462" r:id="rId18"/>
    <p:sldId id="463" r:id="rId19"/>
    <p:sldId id="444" r:id="rId20"/>
    <p:sldId id="445" r:id="rId21"/>
    <p:sldId id="446" r:id="rId22"/>
    <p:sldId id="447" r:id="rId23"/>
    <p:sldId id="448" r:id="rId24"/>
    <p:sldId id="449" r:id="rId25"/>
    <p:sldId id="450" r:id="rId26"/>
    <p:sldId id="451" r:id="rId27"/>
    <p:sldId id="452" r:id="rId28"/>
    <p:sldId id="453" r:id="rId29"/>
    <p:sldId id="454" r:id="rId30"/>
    <p:sldId id="455" r:id="rId31"/>
    <p:sldId id="457" r:id="rId32"/>
    <p:sldId id="467" r:id="rId33"/>
    <p:sldId id="458" r:id="rId34"/>
    <p:sldId id="407" r:id="rId35"/>
    <p:sldId id="435" r:id="rId36"/>
    <p:sldId id="408" r:id="rId37"/>
    <p:sldId id="409" r:id="rId38"/>
    <p:sldId id="410" r:id="rId39"/>
    <p:sldId id="411" r:id="rId40"/>
    <p:sldId id="436" r:id="rId41"/>
    <p:sldId id="412" r:id="rId42"/>
    <p:sldId id="413" r:id="rId43"/>
    <p:sldId id="437" r:id="rId44"/>
    <p:sldId id="414" r:id="rId45"/>
    <p:sldId id="415" r:id="rId46"/>
    <p:sldId id="416" r:id="rId47"/>
    <p:sldId id="438" r:id="rId48"/>
    <p:sldId id="417" r:id="rId49"/>
    <p:sldId id="439" r:id="rId50"/>
    <p:sldId id="418" r:id="rId51"/>
    <p:sldId id="440" r:id="rId52"/>
    <p:sldId id="419" r:id="rId53"/>
    <p:sldId id="441" r:id="rId54"/>
    <p:sldId id="420" r:id="rId55"/>
    <p:sldId id="421" r:id="rId56"/>
    <p:sldId id="442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F1D5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74" autoAdjust="0"/>
    <p:restoredTop sz="94660"/>
  </p:normalViewPr>
  <p:slideViewPr>
    <p:cSldViewPr snapToGrid="0">
      <p:cViewPr varScale="1">
        <p:scale>
          <a:sx n="66" d="100"/>
          <a:sy n="66" d="100"/>
        </p:scale>
        <p:origin x="91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1986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66" Type="http://schemas.openxmlformats.org/officeDocument/2006/relationships/customXml" Target="../customXml/item3.xml"/><Relationship Id="rId5" Type="http://schemas.openxmlformats.org/officeDocument/2006/relationships/slide" Target="slides/slide3.xml"/><Relationship Id="rId61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customXml" Target="../customXml/item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handoutMaster" Target="handoutMasters/handout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65" Type="http://schemas.openxmlformats.org/officeDocument/2006/relationships/customXml" Target="../customXml/item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906951-D560-4592-A54A-3E3F3E34AFBA}" type="datetimeFigureOut">
              <a:rPr lang="en-US" smtClean="0"/>
              <a:t>2/4/2024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9CCFF2-9E87-47BA-BB54-AA4786D97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771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8C9439-AF84-4A8B-8340-13DCC62DE04C}" type="datetimeFigureOut">
              <a:rPr lang="en-US" smtClean="0"/>
              <a:t>2/4/2024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C0AD9-F3EC-49D5-B219-D36EA4F2C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46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65929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9830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7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30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3830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1724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2450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MGM331 - Principles of management information systems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07545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27638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2148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6006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0659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8114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</a:p>
        </p:txBody>
      </p:sp>
    </p:spTree>
    <p:extLst>
      <p:ext uri="{BB962C8B-B14F-4D97-AF65-F5344CB8AC3E}">
        <p14:creationId xmlns:p14="http://schemas.microsoft.com/office/powerpoint/2010/main" val="302300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MGM331 - Principles of Management Information Systems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01316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1715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</a:p>
        </p:txBody>
      </p:sp>
    </p:spTree>
    <p:extLst>
      <p:ext uri="{BB962C8B-B14F-4D97-AF65-F5344CB8AC3E}">
        <p14:creationId xmlns:p14="http://schemas.microsoft.com/office/powerpoint/2010/main" val="42143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3845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42640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4188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MGM331 - Principles of management information systems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65413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1048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5545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7201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6855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1662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MGM331 - Principles of Management Information Systems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8099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</a:p>
        </p:txBody>
      </p:sp>
    </p:spTree>
    <p:extLst>
      <p:ext uri="{BB962C8B-B14F-4D97-AF65-F5344CB8AC3E}">
        <p14:creationId xmlns:p14="http://schemas.microsoft.com/office/powerpoint/2010/main" val="274487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MGM331 - Principles of Management Information Systems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7683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MGM331 - Principles of Management Information Systems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1955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698" r:id="rId12"/>
    <p:sldLayoutId id="2147483708" r:id="rId13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MGM331 - Principles of Management Information Systems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595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733" r:id="rId12"/>
    <p:sldLayoutId id="2147483734" r:id="rId13"/>
    <p:sldLayoutId id="2147483735" r:id="rId14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6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4271" y="2264257"/>
            <a:ext cx="77377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Internet and Information Technology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ITC202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8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Microsoft office: Word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Eng. Youssef 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Ntefeh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26872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Course Topics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US" dirty="0"/>
              <a:t>History of computing.</a:t>
            </a:r>
          </a:p>
          <a:p>
            <a:pPr lvl="0"/>
            <a:r>
              <a:rPr lang="en-US" dirty="0"/>
              <a:t>Introduction to information technology.</a:t>
            </a:r>
          </a:p>
          <a:p>
            <a:pPr lvl="0"/>
            <a:r>
              <a:rPr lang="en-US" dirty="0"/>
              <a:t>System and application software</a:t>
            </a:r>
          </a:p>
          <a:p>
            <a:pPr lvl="0"/>
            <a:r>
              <a:rPr lang="en-US" dirty="0">
                <a:solidFill>
                  <a:srgbClr val="FF0000"/>
                </a:solidFill>
              </a:rPr>
              <a:t>MS Word.</a:t>
            </a:r>
          </a:p>
          <a:p>
            <a:pPr lvl="0"/>
            <a:r>
              <a:rPr lang="en-US" dirty="0"/>
              <a:t>MS Excel.</a:t>
            </a:r>
          </a:p>
          <a:p>
            <a:pPr lvl="0"/>
            <a:r>
              <a:rPr lang="en-US" dirty="0"/>
              <a:t>MS PowerPoint.</a:t>
            </a:r>
          </a:p>
          <a:p>
            <a:r>
              <a:rPr lang="en-US" dirty="0"/>
              <a:t>Common web services and tools.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01489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1026" name="Picture 2" descr="Microsoft Office logo and symbol, meaning, history,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47" y="315798"/>
            <a:ext cx="11630581" cy="6542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806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Microsoft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1028" name="Picture 4" descr="Welcome to the Preview Release of Microsoft 20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7023" y="2051050"/>
            <a:ext cx="6457950" cy="4305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898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Microsoft office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610" y="1339074"/>
            <a:ext cx="7402775" cy="493395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0705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</a:t>
            </a:r>
            <a:r>
              <a:rPr lang="en-US" b="1" dirty="0"/>
              <a:t> </a:t>
            </a:r>
            <a:r>
              <a:rPr lang="en-US" altLang="en-US" dirty="0"/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 smtClean="0"/>
              <a:t>MS Word : </a:t>
            </a:r>
            <a:r>
              <a:rPr lang="en-US" altLang="en-US" dirty="0"/>
              <a:t>Using </a:t>
            </a:r>
            <a:r>
              <a:rPr lang="en-US" altLang="en-US" dirty="0" smtClean="0"/>
              <a:t>MS word </a:t>
            </a:r>
            <a:r>
              <a:rPr lang="en-US" altLang="en-US" dirty="0"/>
              <a:t>to create, edit, save, and print written documents such as letters, contracts, and </a:t>
            </a:r>
            <a:r>
              <a:rPr lang="en-US" altLang="en-US" dirty="0" smtClean="0"/>
              <a:t>manuscripts</a:t>
            </a:r>
            <a:endParaRPr lang="en-US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61543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kern="0" dirty="0" smtClean="0"/>
              <a:t>Word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6407727" cy="4348163"/>
          </a:xfrm>
        </p:spPr>
        <p:txBody>
          <a:bodyPr>
            <a:normAutofit fontScale="92500" lnSpcReduction="20000"/>
          </a:bodyPr>
          <a:lstStyle/>
          <a:p>
            <a:pPr>
              <a:buFont typeface="Arial" panose="020B0604020202020204" pitchFamily="34" charset="0"/>
              <a:buChar char="■"/>
              <a:defRPr/>
            </a:pPr>
            <a:r>
              <a:rPr lang="en-US" kern="0" dirty="0"/>
              <a:t>To start an MS Office app</a:t>
            </a:r>
          </a:p>
          <a:p>
            <a:pPr>
              <a:buFont typeface="Arial" panose="020B0604020202020204" pitchFamily="34" charset="0"/>
              <a:buChar char="■"/>
              <a:defRPr/>
            </a:pPr>
            <a:endParaRPr lang="en-US" sz="800" kern="0" dirty="0"/>
          </a:p>
          <a:p>
            <a:pPr>
              <a:buFont typeface="Arial" panose="020B0604020202020204" pitchFamily="34" charset="0"/>
              <a:buChar char="■"/>
              <a:defRPr/>
            </a:pPr>
            <a:r>
              <a:rPr lang="en-US" kern="0" dirty="0"/>
              <a:t>Click the Start button</a:t>
            </a:r>
          </a:p>
          <a:p>
            <a:pPr lvl="2">
              <a:buFont typeface="Arial" panose="020B0604020202020204" pitchFamily="34" charset="0"/>
              <a:buChar char="■"/>
              <a:defRPr/>
            </a:pPr>
            <a:endParaRPr lang="en-US" sz="800" kern="0" dirty="0"/>
          </a:p>
          <a:p>
            <a:pPr>
              <a:buFont typeface="Arial" panose="020B0604020202020204" pitchFamily="34" charset="0"/>
              <a:buChar char="■"/>
              <a:defRPr/>
            </a:pPr>
            <a:r>
              <a:rPr lang="en-US" kern="0" dirty="0"/>
              <a:t>Scroll through the menu items and click on the app to start</a:t>
            </a:r>
          </a:p>
          <a:p>
            <a:pPr lvl="1">
              <a:buFont typeface="Wingdings" panose="05000000000000000000" pitchFamily="2" charset="2"/>
              <a:buChar char="§"/>
              <a:defRPr/>
            </a:pPr>
            <a:endParaRPr lang="en-US" sz="800" kern="0" dirty="0"/>
          </a:p>
          <a:p>
            <a:pPr>
              <a:buFont typeface="Arial" panose="020B0604020202020204" pitchFamily="34" charset="0"/>
              <a:buChar char="■"/>
              <a:defRPr/>
            </a:pPr>
            <a:r>
              <a:rPr lang="en-US" kern="0" dirty="0"/>
              <a:t>If Word clicked, the Word Start screen is displayed </a:t>
            </a:r>
          </a:p>
          <a:p>
            <a:pPr>
              <a:defRPr/>
            </a:pPr>
            <a:endParaRPr lang="en-US" sz="1600" kern="0" dirty="0"/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245927" y="1857374"/>
            <a:ext cx="3962400" cy="454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7498340" y="6005513"/>
            <a:ext cx="976312" cy="485775"/>
          </a:xfrm>
          <a:prstGeom prst="lef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 algn="ctr">
            <a:solidFill>
              <a:schemeClr val="bg2"/>
            </a:solidFill>
            <a:miter lim="800000"/>
            <a:headEnd/>
            <a:tailEnd/>
          </a:ln>
        </p:spPr>
        <p:txBody>
          <a:bodyPr wrap="none" lIns="92075" tIns="46038" rIns="92075" bIns="46038" anchor="ctr"/>
          <a:lstStyle>
            <a:lvl1pPr>
              <a:spcBef>
                <a:spcPct val="20000"/>
              </a:spcBef>
              <a:buClr>
                <a:schemeClr val="hlink"/>
              </a:buClr>
              <a:buSzPct val="100000"/>
              <a:buFont typeface="Arial" panose="020B0604020202020204" pitchFamily="34" charset="0"/>
              <a:buChar char="■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Arial" panose="020B0604020202020204" pitchFamily="34" charset="0"/>
              <a:buChar char="♦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Arial" panose="020B0604020202020204" pitchFamily="34" charset="0"/>
              <a:buChar char="►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44546A"/>
              </a:buClr>
              <a:buSzPct val="75000"/>
              <a:buFont typeface="Monotype Sorts" pitchFamily="2" charset="2"/>
              <a:buChar char="u"/>
              <a:tabLst/>
              <a:defRPr/>
            </a:pPr>
            <a:endParaRPr kumimoji="1" lang="en-US" altLang="en-US" sz="2600" b="0" i="0" u="none" strike="noStrike" kern="1200" cap="none" spc="0" normalizeH="0" baseline="0" noProof="0">
              <a:ln>
                <a:noFill/>
              </a:ln>
              <a:solidFill>
                <a:srgbClr val="E7E6E6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6" name="AutoShape 5"/>
          <p:cNvSpPr>
            <a:spLocks noChangeArrowheads="1"/>
          </p:cNvSpPr>
          <p:nvPr/>
        </p:nvSpPr>
        <p:spPr bwMode="auto">
          <a:xfrm>
            <a:off x="8250815" y="5424488"/>
            <a:ext cx="976312" cy="485775"/>
          </a:xfrm>
          <a:prstGeom prst="lef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 algn="ctr">
            <a:solidFill>
              <a:schemeClr val="bg2"/>
            </a:solidFill>
            <a:miter lim="800000"/>
            <a:headEnd/>
            <a:tailEnd/>
          </a:ln>
        </p:spPr>
        <p:txBody>
          <a:bodyPr wrap="none" lIns="92075" tIns="46038" rIns="92075" bIns="46038" anchor="ctr"/>
          <a:lstStyle>
            <a:lvl1pPr>
              <a:spcBef>
                <a:spcPct val="20000"/>
              </a:spcBef>
              <a:buClr>
                <a:schemeClr val="hlink"/>
              </a:buClr>
              <a:buSzPct val="100000"/>
              <a:buFont typeface="Arial" panose="020B0604020202020204" pitchFamily="34" charset="0"/>
              <a:buChar char="■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Arial" panose="020B0604020202020204" pitchFamily="34" charset="0"/>
              <a:buChar char="♦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Arial" panose="020B0604020202020204" pitchFamily="34" charset="0"/>
              <a:buChar char="►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44546A"/>
              </a:buClr>
              <a:buSzPct val="75000"/>
              <a:buFont typeface="Monotype Sorts" pitchFamily="2" charset="2"/>
              <a:buChar char="u"/>
              <a:tabLst/>
              <a:defRPr/>
            </a:pPr>
            <a:endParaRPr kumimoji="1" lang="en-US" altLang="en-US" sz="2600" b="0" i="0" u="none" strike="noStrike" kern="1200" cap="none" spc="0" normalizeH="0" baseline="0" noProof="0">
              <a:ln>
                <a:noFill/>
              </a:ln>
              <a:solidFill>
                <a:srgbClr val="E7E6E6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7177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5F1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8041"/>
            <a:ext cx="11625943" cy="6870141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8 - Microsoft office: Word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51236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1883741" cy="6852100"/>
          </a:xfrm>
          <a:prstGeom prst="rect">
            <a:avLst/>
          </a:prstGeom>
        </p:spPr>
      </p:pic>
      <p:pic>
        <p:nvPicPr>
          <p:cNvPr id="1028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14513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28616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139250" cy="5877976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442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16115"/>
            <a:ext cx="10037301" cy="6198122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782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13310" y="1843313"/>
            <a:ext cx="3778690" cy="3889829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0" y="170542"/>
            <a:ext cx="8548914" cy="5562600"/>
            <a:chOff x="0" y="170542"/>
            <a:chExt cx="6189894" cy="2884714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0" y="170542"/>
              <a:ext cx="6082056" cy="816430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0" y="986972"/>
              <a:ext cx="6189894" cy="2068284"/>
            </a:xfrm>
            <a:prstGeom prst="rect">
              <a:avLst/>
            </a:prstGeom>
          </p:spPr>
        </p:pic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12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219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821714" cy="6484165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517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279399"/>
            <a:ext cx="12125934" cy="6207577"/>
          </a:xfr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57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-1"/>
            <a:ext cx="12386583" cy="6474054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851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7474857" cy="6781259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322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8304607" cy="22497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82996" y="2249714"/>
            <a:ext cx="6712660" cy="398292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73028" y="2023492"/>
            <a:ext cx="3018972" cy="4209142"/>
          </a:xfrm>
          <a:prstGeom prst="rect">
            <a:avLst/>
          </a:prstGeom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11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621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7949451" cy="6894980"/>
          </a:xfr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7180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9721165" cy="3425371"/>
          </a:xfrm>
        </p:spPr>
      </p:pic>
      <p:pic>
        <p:nvPicPr>
          <p:cNvPr id="3" name="Content Placeholder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21714" y="3265714"/>
            <a:ext cx="2670629" cy="3208580"/>
          </a:xfrm>
          <a:prstGeom prst="rect">
            <a:avLst/>
          </a:prstGeom>
        </p:spPr>
      </p:pic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10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41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4499" y="533400"/>
            <a:ext cx="10118607" cy="3441699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6686" y="3975099"/>
            <a:ext cx="10131268" cy="838200"/>
          </a:xfrm>
          <a:prstGeom prst="rect">
            <a:avLst/>
          </a:prstGeom>
        </p:spPr>
      </p:pic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11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824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9492344" cy="6307411"/>
          </a:xfr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4205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4171" y="0"/>
            <a:ext cx="8810760" cy="169817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48558" y="1801025"/>
            <a:ext cx="4343442" cy="38317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23688" y="2786743"/>
            <a:ext cx="7300686" cy="2032000"/>
          </a:xfrm>
          <a:prstGeom prst="rect">
            <a:avLst/>
          </a:prstGeom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11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283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90057" y="217713"/>
            <a:ext cx="6676572" cy="6068050"/>
          </a:xfr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14513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2204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9913257" cy="6434637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443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7649029" cy="6442148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14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03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869714" cy="29028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208669" y="2902857"/>
            <a:ext cx="11007297" cy="2882592"/>
          </a:xfrm>
          <a:prstGeom prst="rect">
            <a:avLst/>
          </a:prstGeom>
        </p:spPr>
      </p:pic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10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845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0388600" cy="6461544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293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52730" y="2757714"/>
            <a:ext cx="10403841" cy="242116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093234" cy="2757714"/>
          </a:xfrm>
          <a:prstGeom prst="rect">
            <a:avLst/>
          </a:prstGeom>
        </p:spPr>
      </p:pic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10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337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5700" y="127000"/>
            <a:ext cx="6723535" cy="1625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87189" y="1536700"/>
            <a:ext cx="5297811" cy="4649840"/>
          </a:xfrm>
          <a:prstGeom prst="rect">
            <a:avLst/>
          </a:prstGeom>
        </p:spPr>
      </p:pic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10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94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14300"/>
            <a:ext cx="10406743" cy="5811036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092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03199"/>
            <a:ext cx="10479314" cy="6344808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22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334171" cy="6099457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367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0299356" cy="5544457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4621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232571" cy="6410246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219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225423" cy="5500914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106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6343" y="-1"/>
            <a:ext cx="9173028" cy="6209435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5425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2406864" cy="5617029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0" y="0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8496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10212545" cy="5892800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082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885372" y="203199"/>
            <a:ext cx="11109274" cy="4034972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9463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237766" cy="4528458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3333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286" y="0"/>
            <a:ext cx="9144000" cy="6462102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10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7390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8882741" cy="50677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43313" y="5067734"/>
            <a:ext cx="6705601" cy="1337086"/>
          </a:xfrm>
          <a:prstGeom prst="rect">
            <a:avLst/>
          </a:prstGeom>
        </p:spPr>
      </p:pic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10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4139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-1"/>
            <a:ext cx="10246781" cy="31205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41892" y="1912258"/>
            <a:ext cx="6362994" cy="4430485"/>
          </a:xfrm>
          <a:prstGeom prst="rect">
            <a:avLst/>
          </a:prstGeom>
        </p:spPr>
      </p:pic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10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040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10373229" cy="4601029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388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82899" y="2032000"/>
            <a:ext cx="6551500" cy="41651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9434286" cy="2032000"/>
          </a:xfrm>
          <a:prstGeom prst="rect">
            <a:avLst/>
          </a:prstGeom>
        </p:spPr>
      </p:pic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10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59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-1"/>
            <a:ext cx="9739086" cy="5631543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4061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7895334" cy="6168571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267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9891119" cy="3541486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0644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31"/>
          <a:stretch/>
        </p:blipFill>
        <p:spPr>
          <a:xfrm>
            <a:off x="0" y="0"/>
            <a:ext cx="9884229" cy="5863771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3905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3" t="1" r="8171" b="11151"/>
          <a:stretch/>
        </p:blipFill>
        <p:spPr>
          <a:xfrm>
            <a:off x="246742" y="0"/>
            <a:ext cx="10006033" cy="4005943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039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618"/>
          <a:stretch/>
        </p:blipFill>
        <p:spPr>
          <a:xfrm>
            <a:off x="0" y="0"/>
            <a:ext cx="8667408" cy="21626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1" t="26617" r="47536" b="18499"/>
          <a:stretch/>
        </p:blipFill>
        <p:spPr>
          <a:xfrm>
            <a:off x="8707712" y="2162628"/>
            <a:ext cx="3484288" cy="399920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2" t="80324" r="4316" b="949"/>
          <a:stretch/>
        </p:blipFill>
        <p:spPr>
          <a:xfrm>
            <a:off x="0" y="2804885"/>
            <a:ext cx="8674280" cy="1709058"/>
          </a:xfrm>
          <a:prstGeom prst="rect">
            <a:avLst/>
          </a:prstGeom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11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546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44"/>
          <a:stretch/>
        </p:blipFill>
        <p:spPr>
          <a:xfrm>
            <a:off x="0" y="-1"/>
            <a:ext cx="10269452" cy="4717143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19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34" r="8302" b="12361"/>
          <a:stretch/>
        </p:blipFill>
        <p:spPr>
          <a:xfrm>
            <a:off x="-1" y="0"/>
            <a:ext cx="10071331" cy="5892800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8030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-1"/>
            <a:ext cx="7344229" cy="6232258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27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469900"/>
            <a:ext cx="10109472" cy="4483100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8 - Microsoft office: Word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9" name="Picture 4" descr="https://media-mrs2-1.cdn.whatsapp.net/v/t61.24694-24/328146594_624702429853588_7505936495229372390_n.jpg?ccb=11-4&amp;oh=01_AdSESTxvXrHdjvoQoBqDq7GfdDzVqaWW5PiY6YP6A-5u7w&amp;oe=65C9ED0D&amp;_nc_sid=e6ed6c&amp;_nc_cat=10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b="25876"/>
          <a:stretch/>
        </p:blipFill>
        <p:spPr bwMode="auto">
          <a:xfrm>
            <a:off x="10363200" y="-1"/>
            <a:ext cx="1828800" cy="94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6399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EB6128A-F83C-4FFF-8F9F-01BD1EA20AF3}"/>
</file>

<file path=customXml/itemProps2.xml><?xml version="1.0" encoding="utf-8"?>
<ds:datastoreItem xmlns:ds="http://schemas.openxmlformats.org/officeDocument/2006/customXml" ds:itemID="{6F32B60D-351A-4EBB-BF38-D2899ADF0974}"/>
</file>

<file path=customXml/itemProps3.xml><?xml version="1.0" encoding="utf-8"?>
<ds:datastoreItem xmlns:ds="http://schemas.openxmlformats.org/officeDocument/2006/customXml" ds:itemID="{E3182348-D3E6-4E23-8E2B-AD73E70BE593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1378</TotalTime>
  <Words>870</Words>
  <Application>Microsoft Office PowerPoint</Application>
  <PresentationFormat>Widescreen</PresentationFormat>
  <Paragraphs>190</Paragraphs>
  <Slides>55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55</vt:i4>
      </vt:variant>
    </vt:vector>
  </HeadingPairs>
  <TitlesOfParts>
    <vt:vector size="62" baseType="lpstr">
      <vt:lpstr>Arial</vt:lpstr>
      <vt:lpstr>Calibri</vt:lpstr>
      <vt:lpstr>Monotype Sorts</vt:lpstr>
      <vt:lpstr>Times New Roman</vt:lpstr>
      <vt:lpstr>Wingdings</vt:lpstr>
      <vt:lpstr>3_Office Theme</vt:lpstr>
      <vt:lpstr>4_Office Theme</vt:lpstr>
      <vt:lpstr>PowerPoint Presentation</vt:lpstr>
      <vt:lpstr>Course Topics </vt:lpstr>
      <vt:lpstr>PowerPoint Presentation</vt:lpstr>
      <vt:lpstr>Microsoft</vt:lpstr>
      <vt:lpstr>Microsoft office</vt:lpstr>
      <vt:lpstr>Learning Objectives</vt:lpstr>
      <vt:lpstr>Word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zwa</cp:lastModifiedBy>
  <cp:revision>133</cp:revision>
  <dcterms:created xsi:type="dcterms:W3CDTF">2021-06-09T17:43:05Z</dcterms:created>
  <dcterms:modified xsi:type="dcterms:W3CDTF">2024-02-04T14:37:21Z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