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648" y="3153105"/>
            <a:ext cx="5679440" cy="3705225"/>
          </a:xfrm>
          <a:custGeom>
            <a:avLst/>
            <a:gdLst/>
            <a:ahLst/>
            <a:cxnLst/>
            <a:rect l="l" t="t" r="r" b="b"/>
            <a:pathLst>
              <a:path w="5679440" h="3705225">
                <a:moveTo>
                  <a:pt x="5679351" y="0"/>
                </a:moveTo>
                <a:lnTo>
                  <a:pt x="5679351" y="3704894"/>
                </a:lnTo>
                <a:lnTo>
                  <a:pt x="0" y="3704894"/>
                </a:lnTo>
                <a:lnTo>
                  <a:pt x="5679351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76181" y="6168745"/>
            <a:ext cx="2279269" cy="38404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0" y="1397685"/>
            <a:ext cx="4962144" cy="2495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91892" y="664556"/>
            <a:ext cx="5424335" cy="8168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676993" y="2513419"/>
            <a:ext cx="8068309" cy="2494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9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9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54433" y="-6349"/>
            <a:ext cx="6144260" cy="6870700"/>
            <a:chOff x="6054433" y="-6349"/>
            <a:chExt cx="6144260" cy="6870700"/>
          </a:xfrm>
        </p:grpSpPr>
        <p:sp>
          <p:nvSpPr>
            <p:cNvPr id="3" name="object 3" descr=""/>
            <p:cNvSpPr/>
            <p:nvPr/>
          </p:nvSpPr>
          <p:spPr>
            <a:xfrm>
              <a:off x="6054433" y="0"/>
              <a:ext cx="6137910" cy="6858000"/>
            </a:xfrm>
            <a:custGeom>
              <a:avLst/>
              <a:gdLst/>
              <a:ahLst/>
              <a:cxnLst/>
              <a:rect l="l" t="t" r="r" b="b"/>
              <a:pathLst>
                <a:path w="6137909" h="6858000">
                  <a:moveTo>
                    <a:pt x="4229923" y="6845300"/>
                  </a:moveTo>
                  <a:lnTo>
                    <a:pt x="3552433" y="6845300"/>
                  </a:lnTo>
                  <a:lnTo>
                    <a:pt x="3600380" y="6858000"/>
                  </a:lnTo>
                  <a:lnTo>
                    <a:pt x="4181975" y="6858000"/>
                  </a:lnTo>
                  <a:lnTo>
                    <a:pt x="4229923" y="6845300"/>
                  </a:lnTo>
                  <a:close/>
                </a:path>
                <a:path w="6137909" h="6858000">
                  <a:moveTo>
                    <a:pt x="4372804" y="6832600"/>
                  </a:moveTo>
                  <a:lnTo>
                    <a:pt x="3409552" y="6832600"/>
                  </a:lnTo>
                  <a:lnTo>
                    <a:pt x="3457015" y="6845300"/>
                  </a:lnTo>
                  <a:lnTo>
                    <a:pt x="4325341" y="6845300"/>
                  </a:lnTo>
                  <a:lnTo>
                    <a:pt x="4372804" y="6832600"/>
                  </a:lnTo>
                  <a:close/>
                </a:path>
                <a:path w="6137909" h="6858000">
                  <a:moveTo>
                    <a:pt x="4467219" y="6819900"/>
                  </a:moveTo>
                  <a:lnTo>
                    <a:pt x="3315137" y="6819900"/>
                  </a:lnTo>
                  <a:lnTo>
                    <a:pt x="3362258" y="6832600"/>
                  </a:lnTo>
                  <a:lnTo>
                    <a:pt x="4420098" y="6832600"/>
                  </a:lnTo>
                  <a:lnTo>
                    <a:pt x="4467219" y="6819900"/>
                  </a:lnTo>
                  <a:close/>
                </a:path>
                <a:path w="6137909" h="6858000">
                  <a:moveTo>
                    <a:pt x="4607510" y="6794500"/>
                  </a:moveTo>
                  <a:lnTo>
                    <a:pt x="3174846" y="6794500"/>
                  </a:lnTo>
                  <a:lnTo>
                    <a:pt x="3268192" y="6819900"/>
                  </a:lnTo>
                  <a:lnTo>
                    <a:pt x="4514164" y="6819900"/>
                  </a:lnTo>
                  <a:lnTo>
                    <a:pt x="4607510" y="6794500"/>
                  </a:lnTo>
                  <a:close/>
                </a:path>
                <a:path w="6137909" h="6858000">
                  <a:moveTo>
                    <a:pt x="4837532" y="6743700"/>
                  </a:moveTo>
                  <a:lnTo>
                    <a:pt x="2944824" y="6743700"/>
                  </a:lnTo>
                  <a:lnTo>
                    <a:pt x="3128452" y="6794500"/>
                  </a:lnTo>
                  <a:lnTo>
                    <a:pt x="4653904" y="6794500"/>
                  </a:lnTo>
                  <a:lnTo>
                    <a:pt x="4837532" y="6743700"/>
                  </a:lnTo>
                  <a:close/>
                </a:path>
                <a:path w="6137909" h="6858000">
                  <a:moveTo>
                    <a:pt x="6137567" y="0"/>
                  </a:moveTo>
                  <a:lnTo>
                    <a:pt x="1619683" y="0"/>
                  </a:lnTo>
                  <a:lnTo>
                    <a:pt x="1614107" y="12700"/>
                  </a:lnTo>
                  <a:lnTo>
                    <a:pt x="1577232" y="38100"/>
                  </a:lnTo>
                  <a:lnTo>
                    <a:pt x="1468587" y="114300"/>
                  </a:lnTo>
                  <a:lnTo>
                    <a:pt x="1433043" y="152400"/>
                  </a:lnTo>
                  <a:lnTo>
                    <a:pt x="1397842" y="177800"/>
                  </a:lnTo>
                  <a:lnTo>
                    <a:pt x="1328479" y="228600"/>
                  </a:lnTo>
                  <a:lnTo>
                    <a:pt x="1294325" y="266700"/>
                  </a:lnTo>
                  <a:lnTo>
                    <a:pt x="1227090" y="317500"/>
                  </a:lnTo>
                  <a:lnTo>
                    <a:pt x="1194017" y="355600"/>
                  </a:lnTo>
                  <a:lnTo>
                    <a:pt x="1161312" y="381000"/>
                  </a:lnTo>
                  <a:lnTo>
                    <a:pt x="1128978" y="419100"/>
                  </a:lnTo>
                  <a:lnTo>
                    <a:pt x="1097019" y="444500"/>
                  </a:lnTo>
                  <a:lnTo>
                    <a:pt x="1065438" y="482600"/>
                  </a:lnTo>
                  <a:lnTo>
                    <a:pt x="1034240" y="508000"/>
                  </a:lnTo>
                  <a:lnTo>
                    <a:pt x="1003428" y="546100"/>
                  </a:lnTo>
                  <a:lnTo>
                    <a:pt x="973006" y="584200"/>
                  </a:lnTo>
                  <a:lnTo>
                    <a:pt x="942977" y="609600"/>
                  </a:lnTo>
                  <a:lnTo>
                    <a:pt x="913345" y="647700"/>
                  </a:lnTo>
                  <a:lnTo>
                    <a:pt x="884114" y="685800"/>
                  </a:lnTo>
                  <a:lnTo>
                    <a:pt x="855288" y="711200"/>
                  </a:lnTo>
                  <a:lnTo>
                    <a:pt x="826869" y="749300"/>
                  </a:lnTo>
                  <a:lnTo>
                    <a:pt x="798863" y="787400"/>
                  </a:lnTo>
                  <a:lnTo>
                    <a:pt x="771271" y="825500"/>
                  </a:lnTo>
                  <a:lnTo>
                    <a:pt x="744099" y="863600"/>
                  </a:lnTo>
                  <a:lnTo>
                    <a:pt x="717350" y="889000"/>
                  </a:lnTo>
                  <a:lnTo>
                    <a:pt x="691027" y="927100"/>
                  </a:lnTo>
                  <a:lnTo>
                    <a:pt x="665135" y="965200"/>
                  </a:lnTo>
                  <a:lnTo>
                    <a:pt x="639676" y="1003300"/>
                  </a:lnTo>
                  <a:lnTo>
                    <a:pt x="614655" y="1041400"/>
                  </a:lnTo>
                  <a:lnTo>
                    <a:pt x="590075" y="1079500"/>
                  </a:lnTo>
                  <a:lnTo>
                    <a:pt x="565940" y="1117600"/>
                  </a:lnTo>
                  <a:lnTo>
                    <a:pt x="542254" y="1155700"/>
                  </a:lnTo>
                  <a:lnTo>
                    <a:pt x="519020" y="1193800"/>
                  </a:lnTo>
                  <a:lnTo>
                    <a:pt x="496242" y="1231900"/>
                  </a:lnTo>
                  <a:lnTo>
                    <a:pt x="473923" y="1270000"/>
                  </a:lnTo>
                  <a:lnTo>
                    <a:pt x="452068" y="1308100"/>
                  </a:lnTo>
                  <a:lnTo>
                    <a:pt x="430680" y="1346200"/>
                  </a:lnTo>
                  <a:lnTo>
                    <a:pt x="409762" y="1397000"/>
                  </a:lnTo>
                  <a:lnTo>
                    <a:pt x="389319" y="1435100"/>
                  </a:lnTo>
                  <a:lnTo>
                    <a:pt x="369353" y="1473200"/>
                  </a:lnTo>
                  <a:lnTo>
                    <a:pt x="349870" y="1511300"/>
                  </a:lnTo>
                  <a:lnTo>
                    <a:pt x="330872" y="1549400"/>
                  </a:lnTo>
                  <a:lnTo>
                    <a:pt x="312363" y="1600200"/>
                  </a:lnTo>
                  <a:lnTo>
                    <a:pt x="294346" y="1638300"/>
                  </a:lnTo>
                  <a:lnTo>
                    <a:pt x="276826" y="1676400"/>
                  </a:lnTo>
                  <a:lnTo>
                    <a:pt x="259806" y="1727200"/>
                  </a:lnTo>
                  <a:lnTo>
                    <a:pt x="243290" y="1765300"/>
                  </a:lnTo>
                  <a:lnTo>
                    <a:pt x="227282" y="1803400"/>
                  </a:lnTo>
                  <a:lnTo>
                    <a:pt x="211784" y="1854200"/>
                  </a:lnTo>
                  <a:lnTo>
                    <a:pt x="196801" y="1892300"/>
                  </a:lnTo>
                  <a:lnTo>
                    <a:pt x="182337" y="1930400"/>
                  </a:lnTo>
                  <a:lnTo>
                    <a:pt x="168395" y="1981200"/>
                  </a:lnTo>
                  <a:lnTo>
                    <a:pt x="154979" y="2019300"/>
                  </a:lnTo>
                  <a:lnTo>
                    <a:pt x="142092" y="2070100"/>
                  </a:lnTo>
                  <a:lnTo>
                    <a:pt x="129738" y="2108200"/>
                  </a:lnTo>
                  <a:lnTo>
                    <a:pt x="117922" y="2159000"/>
                  </a:lnTo>
                  <a:lnTo>
                    <a:pt x="106646" y="2197100"/>
                  </a:lnTo>
                  <a:lnTo>
                    <a:pt x="95914" y="2247900"/>
                  </a:lnTo>
                  <a:lnTo>
                    <a:pt x="85730" y="2286000"/>
                  </a:lnTo>
                  <a:lnTo>
                    <a:pt x="76098" y="2336800"/>
                  </a:lnTo>
                  <a:lnTo>
                    <a:pt x="67021" y="2374900"/>
                  </a:lnTo>
                  <a:lnTo>
                    <a:pt x="58503" y="2425700"/>
                  </a:lnTo>
                  <a:lnTo>
                    <a:pt x="50547" y="2463800"/>
                  </a:lnTo>
                  <a:lnTo>
                    <a:pt x="43158" y="2514600"/>
                  </a:lnTo>
                  <a:lnTo>
                    <a:pt x="36339" y="2565400"/>
                  </a:lnTo>
                  <a:lnTo>
                    <a:pt x="30093" y="2603500"/>
                  </a:lnTo>
                  <a:lnTo>
                    <a:pt x="24425" y="2654300"/>
                  </a:lnTo>
                  <a:lnTo>
                    <a:pt x="19338" y="2692400"/>
                  </a:lnTo>
                  <a:lnTo>
                    <a:pt x="14836" y="2743200"/>
                  </a:lnTo>
                  <a:lnTo>
                    <a:pt x="10922" y="2794000"/>
                  </a:lnTo>
                  <a:lnTo>
                    <a:pt x="7600" y="2844800"/>
                  </a:lnTo>
                  <a:lnTo>
                    <a:pt x="4873" y="2882900"/>
                  </a:lnTo>
                  <a:lnTo>
                    <a:pt x="2747" y="2933700"/>
                  </a:lnTo>
                  <a:lnTo>
                    <a:pt x="1223" y="2984500"/>
                  </a:lnTo>
                  <a:lnTo>
                    <a:pt x="306" y="3022600"/>
                  </a:lnTo>
                  <a:lnTo>
                    <a:pt x="0" y="3073400"/>
                  </a:lnTo>
                  <a:lnTo>
                    <a:pt x="306" y="3124200"/>
                  </a:lnTo>
                  <a:lnTo>
                    <a:pt x="1223" y="3175000"/>
                  </a:lnTo>
                  <a:lnTo>
                    <a:pt x="2747" y="3213100"/>
                  </a:lnTo>
                  <a:lnTo>
                    <a:pt x="4873" y="3263900"/>
                  </a:lnTo>
                  <a:lnTo>
                    <a:pt x="7600" y="3314700"/>
                  </a:lnTo>
                  <a:lnTo>
                    <a:pt x="10922" y="3352800"/>
                  </a:lnTo>
                  <a:lnTo>
                    <a:pt x="14836" y="3403600"/>
                  </a:lnTo>
                  <a:lnTo>
                    <a:pt x="19338" y="3454400"/>
                  </a:lnTo>
                  <a:lnTo>
                    <a:pt x="24425" y="3492500"/>
                  </a:lnTo>
                  <a:lnTo>
                    <a:pt x="30093" y="3543300"/>
                  </a:lnTo>
                  <a:lnTo>
                    <a:pt x="36339" y="3594100"/>
                  </a:lnTo>
                  <a:lnTo>
                    <a:pt x="43158" y="3632200"/>
                  </a:lnTo>
                  <a:lnTo>
                    <a:pt x="50547" y="3683000"/>
                  </a:lnTo>
                  <a:lnTo>
                    <a:pt x="58503" y="3721100"/>
                  </a:lnTo>
                  <a:lnTo>
                    <a:pt x="67021" y="3771900"/>
                  </a:lnTo>
                  <a:lnTo>
                    <a:pt x="76098" y="3822700"/>
                  </a:lnTo>
                  <a:lnTo>
                    <a:pt x="85730" y="3860800"/>
                  </a:lnTo>
                  <a:lnTo>
                    <a:pt x="95914" y="3911600"/>
                  </a:lnTo>
                  <a:lnTo>
                    <a:pt x="106646" y="3949700"/>
                  </a:lnTo>
                  <a:lnTo>
                    <a:pt x="117922" y="4000500"/>
                  </a:lnTo>
                  <a:lnTo>
                    <a:pt x="129738" y="4038600"/>
                  </a:lnTo>
                  <a:lnTo>
                    <a:pt x="142092" y="4089400"/>
                  </a:lnTo>
                  <a:lnTo>
                    <a:pt x="154979" y="4127500"/>
                  </a:lnTo>
                  <a:lnTo>
                    <a:pt x="168395" y="4178300"/>
                  </a:lnTo>
                  <a:lnTo>
                    <a:pt x="182337" y="4216400"/>
                  </a:lnTo>
                  <a:lnTo>
                    <a:pt x="196801" y="4254500"/>
                  </a:lnTo>
                  <a:lnTo>
                    <a:pt x="211784" y="4305300"/>
                  </a:lnTo>
                  <a:lnTo>
                    <a:pt x="227282" y="4343400"/>
                  </a:lnTo>
                  <a:lnTo>
                    <a:pt x="243290" y="4381500"/>
                  </a:lnTo>
                  <a:lnTo>
                    <a:pt x="259806" y="4432300"/>
                  </a:lnTo>
                  <a:lnTo>
                    <a:pt x="276826" y="4470400"/>
                  </a:lnTo>
                  <a:lnTo>
                    <a:pt x="294346" y="4508500"/>
                  </a:lnTo>
                  <a:lnTo>
                    <a:pt x="312363" y="4559300"/>
                  </a:lnTo>
                  <a:lnTo>
                    <a:pt x="330872" y="4597400"/>
                  </a:lnTo>
                  <a:lnTo>
                    <a:pt x="349870" y="4635500"/>
                  </a:lnTo>
                  <a:lnTo>
                    <a:pt x="369353" y="4673600"/>
                  </a:lnTo>
                  <a:lnTo>
                    <a:pt x="389319" y="4711700"/>
                  </a:lnTo>
                  <a:lnTo>
                    <a:pt x="409762" y="4762500"/>
                  </a:lnTo>
                  <a:lnTo>
                    <a:pt x="430680" y="4800600"/>
                  </a:lnTo>
                  <a:lnTo>
                    <a:pt x="452068" y="4838700"/>
                  </a:lnTo>
                  <a:lnTo>
                    <a:pt x="473923" y="4876800"/>
                  </a:lnTo>
                  <a:lnTo>
                    <a:pt x="496242" y="4914900"/>
                  </a:lnTo>
                  <a:lnTo>
                    <a:pt x="519020" y="4953000"/>
                  </a:lnTo>
                  <a:lnTo>
                    <a:pt x="542254" y="4991100"/>
                  </a:lnTo>
                  <a:lnTo>
                    <a:pt x="565940" y="5029200"/>
                  </a:lnTo>
                  <a:lnTo>
                    <a:pt x="590075" y="5067300"/>
                  </a:lnTo>
                  <a:lnTo>
                    <a:pt x="614655" y="5105400"/>
                  </a:lnTo>
                  <a:lnTo>
                    <a:pt x="639676" y="5143500"/>
                  </a:lnTo>
                  <a:lnTo>
                    <a:pt x="665135" y="5181600"/>
                  </a:lnTo>
                  <a:lnTo>
                    <a:pt x="691027" y="5219700"/>
                  </a:lnTo>
                  <a:lnTo>
                    <a:pt x="717350" y="5257800"/>
                  </a:lnTo>
                  <a:lnTo>
                    <a:pt x="744099" y="5295900"/>
                  </a:lnTo>
                  <a:lnTo>
                    <a:pt x="771271" y="5334000"/>
                  </a:lnTo>
                  <a:lnTo>
                    <a:pt x="798863" y="5359400"/>
                  </a:lnTo>
                  <a:lnTo>
                    <a:pt x="826869" y="5397500"/>
                  </a:lnTo>
                  <a:lnTo>
                    <a:pt x="855288" y="5435600"/>
                  </a:lnTo>
                  <a:lnTo>
                    <a:pt x="884114" y="5473700"/>
                  </a:lnTo>
                  <a:lnTo>
                    <a:pt x="913345" y="5499100"/>
                  </a:lnTo>
                  <a:lnTo>
                    <a:pt x="942977" y="5537200"/>
                  </a:lnTo>
                  <a:lnTo>
                    <a:pt x="973006" y="5575300"/>
                  </a:lnTo>
                  <a:lnTo>
                    <a:pt x="1003428" y="5600700"/>
                  </a:lnTo>
                  <a:lnTo>
                    <a:pt x="1034240" y="5638800"/>
                  </a:lnTo>
                  <a:lnTo>
                    <a:pt x="1065438" y="5664200"/>
                  </a:lnTo>
                  <a:lnTo>
                    <a:pt x="1097019" y="5702300"/>
                  </a:lnTo>
                  <a:lnTo>
                    <a:pt x="1128978" y="5727700"/>
                  </a:lnTo>
                  <a:lnTo>
                    <a:pt x="1161312" y="5765800"/>
                  </a:lnTo>
                  <a:lnTo>
                    <a:pt x="1194017" y="5791200"/>
                  </a:lnTo>
                  <a:lnTo>
                    <a:pt x="1227090" y="5829300"/>
                  </a:lnTo>
                  <a:lnTo>
                    <a:pt x="1260527" y="5854700"/>
                  </a:lnTo>
                  <a:lnTo>
                    <a:pt x="1294325" y="5892800"/>
                  </a:lnTo>
                  <a:lnTo>
                    <a:pt x="1328479" y="5918200"/>
                  </a:lnTo>
                  <a:lnTo>
                    <a:pt x="1397842" y="5969000"/>
                  </a:lnTo>
                  <a:lnTo>
                    <a:pt x="1433043" y="6007100"/>
                  </a:lnTo>
                  <a:lnTo>
                    <a:pt x="1468587" y="6032500"/>
                  </a:lnTo>
                  <a:lnTo>
                    <a:pt x="1540685" y="6083300"/>
                  </a:lnTo>
                  <a:lnTo>
                    <a:pt x="1651305" y="6159500"/>
                  </a:lnTo>
                  <a:lnTo>
                    <a:pt x="1688822" y="6197600"/>
                  </a:lnTo>
                  <a:lnTo>
                    <a:pt x="1726656" y="6210300"/>
                  </a:lnTo>
                  <a:lnTo>
                    <a:pt x="1803258" y="6261100"/>
                  </a:lnTo>
                  <a:lnTo>
                    <a:pt x="1960093" y="6362700"/>
                  </a:lnTo>
                  <a:lnTo>
                    <a:pt x="2000036" y="6375400"/>
                  </a:lnTo>
                  <a:lnTo>
                    <a:pt x="2080781" y="6426200"/>
                  </a:lnTo>
                  <a:lnTo>
                    <a:pt x="2121574" y="6438900"/>
                  </a:lnTo>
                  <a:lnTo>
                    <a:pt x="2203983" y="6489700"/>
                  </a:lnTo>
                  <a:lnTo>
                    <a:pt x="2245592" y="6502400"/>
                  </a:lnTo>
                  <a:lnTo>
                    <a:pt x="2287465" y="6527800"/>
                  </a:lnTo>
                  <a:lnTo>
                    <a:pt x="2329600" y="6540500"/>
                  </a:lnTo>
                  <a:lnTo>
                    <a:pt x="2371992" y="6565900"/>
                  </a:lnTo>
                  <a:lnTo>
                    <a:pt x="2457532" y="6591300"/>
                  </a:lnTo>
                  <a:lnTo>
                    <a:pt x="2500674" y="6616700"/>
                  </a:lnTo>
                  <a:lnTo>
                    <a:pt x="2675629" y="6667500"/>
                  </a:lnTo>
                  <a:lnTo>
                    <a:pt x="2719947" y="6692900"/>
                  </a:lnTo>
                  <a:lnTo>
                    <a:pt x="2899422" y="6743700"/>
                  </a:lnTo>
                  <a:lnTo>
                    <a:pt x="4882933" y="6743700"/>
                  </a:lnTo>
                  <a:lnTo>
                    <a:pt x="5062409" y="6692900"/>
                  </a:lnTo>
                  <a:lnTo>
                    <a:pt x="5106726" y="6667500"/>
                  </a:lnTo>
                  <a:lnTo>
                    <a:pt x="5281682" y="6616700"/>
                  </a:lnTo>
                  <a:lnTo>
                    <a:pt x="5324823" y="6591300"/>
                  </a:lnTo>
                  <a:lnTo>
                    <a:pt x="5410364" y="6565900"/>
                  </a:lnTo>
                  <a:lnTo>
                    <a:pt x="5452756" y="6540500"/>
                  </a:lnTo>
                  <a:lnTo>
                    <a:pt x="5494890" y="6527800"/>
                  </a:lnTo>
                  <a:lnTo>
                    <a:pt x="5536764" y="6502400"/>
                  </a:lnTo>
                  <a:lnTo>
                    <a:pt x="5578373" y="6489700"/>
                  </a:lnTo>
                  <a:lnTo>
                    <a:pt x="5660782" y="6438900"/>
                  </a:lnTo>
                  <a:lnTo>
                    <a:pt x="5701575" y="6426200"/>
                  </a:lnTo>
                  <a:lnTo>
                    <a:pt x="5782319" y="6375400"/>
                  </a:lnTo>
                  <a:lnTo>
                    <a:pt x="5822263" y="6362700"/>
                  </a:lnTo>
                  <a:lnTo>
                    <a:pt x="5979098" y="6261100"/>
                  </a:lnTo>
                  <a:lnTo>
                    <a:pt x="6055700" y="6210300"/>
                  </a:lnTo>
                  <a:lnTo>
                    <a:pt x="6093533" y="6197600"/>
                  </a:lnTo>
                  <a:lnTo>
                    <a:pt x="6131051" y="6159500"/>
                  </a:lnTo>
                  <a:lnTo>
                    <a:pt x="6137567" y="6159500"/>
                  </a:lnTo>
                  <a:lnTo>
                    <a:pt x="6137567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00343" y="0"/>
              <a:ext cx="5991656" cy="68580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200343" y="0"/>
              <a:ext cx="5991860" cy="6858000"/>
            </a:xfrm>
            <a:custGeom>
              <a:avLst/>
              <a:gdLst/>
              <a:ahLst/>
              <a:cxnLst/>
              <a:rect l="l" t="t" r="r" b="b"/>
              <a:pathLst>
                <a:path w="5991859" h="6858000">
                  <a:moveTo>
                    <a:pt x="5204628" y="0"/>
                  </a:moveTo>
                  <a:lnTo>
                    <a:pt x="5276235" y="32954"/>
                  </a:lnTo>
                  <a:lnTo>
                    <a:pt x="5317072" y="52620"/>
                  </a:lnTo>
                  <a:lnTo>
                    <a:pt x="5357637" y="72769"/>
                  </a:lnTo>
                  <a:lnTo>
                    <a:pt x="5397926" y="93398"/>
                  </a:lnTo>
                  <a:lnTo>
                    <a:pt x="5437935" y="114504"/>
                  </a:lnTo>
                  <a:lnTo>
                    <a:pt x="5477660" y="136082"/>
                  </a:lnTo>
                  <a:lnTo>
                    <a:pt x="5517097" y="158128"/>
                  </a:lnTo>
                  <a:lnTo>
                    <a:pt x="5556243" y="180638"/>
                  </a:lnTo>
                  <a:lnTo>
                    <a:pt x="5595093" y="203610"/>
                  </a:lnTo>
                  <a:lnTo>
                    <a:pt x="5633644" y="227038"/>
                  </a:lnTo>
                  <a:lnTo>
                    <a:pt x="5671892" y="250920"/>
                  </a:lnTo>
                  <a:lnTo>
                    <a:pt x="5709833" y="275250"/>
                  </a:lnTo>
                  <a:lnTo>
                    <a:pt x="5747464" y="300026"/>
                  </a:lnTo>
                  <a:lnTo>
                    <a:pt x="5784779" y="325244"/>
                  </a:lnTo>
                  <a:lnTo>
                    <a:pt x="5821776" y="350899"/>
                  </a:lnTo>
                  <a:lnTo>
                    <a:pt x="5858451" y="376988"/>
                  </a:lnTo>
                  <a:lnTo>
                    <a:pt x="5894800" y="403506"/>
                  </a:lnTo>
                  <a:lnTo>
                    <a:pt x="5930819" y="430451"/>
                  </a:lnTo>
                  <a:lnTo>
                    <a:pt x="5966503" y="457819"/>
                  </a:lnTo>
                  <a:lnTo>
                    <a:pt x="5991656" y="477591"/>
                  </a:lnTo>
                </a:path>
                <a:path w="5991859" h="6858000">
                  <a:moveTo>
                    <a:pt x="5991656" y="6291509"/>
                  </a:moveTo>
                  <a:lnTo>
                    <a:pt x="5930819" y="6338649"/>
                  </a:lnTo>
                  <a:lnTo>
                    <a:pt x="5894800" y="6365594"/>
                  </a:lnTo>
                  <a:lnTo>
                    <a:pt x="5858451" y="6392112"/>
                  </a:lnTo>
                  <a:lnTo>
                    <a:pt x="5821776" y="6418201"/>
                  </a:lnTo>
                  <a:lnTo>
                    <a:pt x="5784779" y="6443856"/>
                  </a:lnTo>
                  <a:lnTo>
                    <a:pt x="5747464" y="6469074"/>
                  </a:lnTo>
                  <a:lnTo>
                    <a:pt x="5709833" y="6493850"/>
                  </a:lnTo>
                  <a:lnTo>
                    <a:pt x="5671892" y="6518180"/>
                  </a:lnTo>
                  <a:lnTo>
                    <a:pt x="5633644" y="6542062"/>
                  </a:lnTo>
                  <a:lnTo>
                    <a:pt x="5595093" y="6565490"/>
                  </a:lnTo>
                  <a:lnTo>
                    <a:pt x="5556243" y="6588461"/>
                  </a:lnTo>
                  <a:lnTo>
                    <a:pt x="5517097" y="6610972"/>
                  </a:lnTo>
                  <a:lnTo>
                    <a:pt x="5477660" y="6633018"/>
                  </a:lnTo>
                  <a:lnTo>
                    <a:pt x="5437935" y="6654596"/>
                  </a:lnTo>
                  <a:lnTo>
                    <a:pt x="5397926" y="6675701"/>
                  </a:lnTo>
                  <a:lnTo>
                    <a:pt x="5357637" y="6696331"/>
                  </a:lnTo>
                  <a:lnTo>
                    <a:pt x="5317072" y="6716480"/>
                  </a:lnTo>
                  <a:lnTo>
                    <a:pt x="5276235" y="6736146"/>
                  </a:lnTo>
                  <a:lnTo>
                    <a:pt x="5235129" y="6755324"/>
                  </a:lnTo>
                  <a:lnTo>
                    <a:pt x="5193758" y="6774010"/>
                  </a:lnTo>
                  <a:lnTo>
                    <a:pt x="5152127" y="6792201"/>
                  </a:lnTo>
                  <a:lnTo>
                    <a:pt x="5110238" y="6809893"/>
                  </a:lnTo>
                  <a:lnTo>
                    <a:pt x="5068097" y="6827082"/>
                  </a:lnTo>
                  <a:lnTo>
                    <a:pt x="5025706" y="6843764"/>
                  </a:lnTo>
                  <a:lnTo>
                    <a:pt x="4988174" y="6858000"/>
                  </a:lnTo>
                </a:path>
                <a:path w="5991859" h="6858000">
                  <a:moveTo>
                    <a:pt x="2422275" y="6858000"/>
                  </a:moveTo>
                  <a:lnTo>
                    <a:pt x="2384743" y="6843764"/>
                  </a:lnTo>
                  <a:lnTo>
                    <a:pt x="2342352" y="6827082"/>
                  </a:lnTo>
                  <a:lnTo>
                    <a:pt x="2300211" y="6809893"/>
                  </a:lnTo>
                  <a:lnTo>
                    <a:pt x="2258322" y="6792201"/>
                  </a:lnTo>
                  <a:lnTo>
                    <a:pt x="2216691" y="6774010"/>
                  </a:lnTo>
                  <a:lnTo>
                    <a:pt x="2175320" y="6755324"/>
                  </a:lnTo>
                  <a:lnTo>
                    <a:pt x="2134214" y="6736146"/>
                  </a:lnTo>
                  <a:lnTo>
                    <a:pt x="2093377" y="6716480"/>
                  </a:lnTo>
                  <a:lnTo>
                    <a:pt x="2052812" y="6696331"/>
                  </a:lnTo>
                  <a:lnTo>
                    <a:pt x="2012523" y="6675701"/>
                  </a:lnTo>
                  <a:lnTo>
                    <a:pt x="1972514" y="6654596"/>
                  </a:lnTo>
                  <a:lnTo>
                    <a:pt x="1932789" y="6633018"/>
                  </a:lnTo>
                  <a:lnTo>
                    <a:pt x="1893352" y="6610972"/>
                  </a:lnTo>
                  <a:lnTo>
                    <a:pt x="1854206" y="6588461"/>
                  </a:lnTo>
                  <a:lnTo>
                    <a:pt x="1815356" y="6565490"/>
                  </a:lnTo>
                  <a:lnTo>
                    <a:pt x="1776805" y="6542062"/>
                  </a:lnTo>
                  <a:lnTo>
                    <a:pt x="1738557" y="6518180"/>
                  </a:lnTo>
                  <a:lnTo>
                    <a:pt x="1700616" y="6493850"/>
                  </a:lnTo>
                  <a:lnTo>
                    <a:pt x="1662985" y="6469074"/>
                  </a:lnTo>
                  <a:lnTo>
                    <a:pt x="1625670" y="6443856"/>
                  </a:lnTo>
                  <a:lnTo>
                    <a:pt x="1588673" y="6418201"/>
                  </a:lnTo>
                  <a:lnTo>
                    <a:pt x="1551998" y="6392112"/>
                  </a:lnTo>
                  <a:lnTo>
                    <a:pt x="1515649" y="6365594"/>
                  </a:lnTo>
                  <a:lnTo>
                    <a:pt x="1479630" y="6338649"/>
                  </a:lnTo>
                  <a:lnTo>
                    <a:pt x="1443946" y="6311281"/>
                  </a:lnTo>
                  <a:lnTo>
                    <a:pt x="1408598" y="6283496"/>
                  </a:lnTo>
                  <a:lnTo>
                    <a:pt x="1373593" y="6255295"/>
                  </a:lnTo>
                  <a:lnTo>
                    <a:pt x="1338933" y="6226684"/>
                  </a:lnTo>
                  <a:lnTo>
                    <a:pt x="1304622" y="6197666"/>
                  </a:lnTo>
                  <a:lnTo>
                    <a:pt x="1270664" y="6168245"/>
                  </a:lnTo>
                  <a:lnTo>
                    <a:pt x="1237063" y="6138425"/>
                  </a:lnTo>
                  <a:lnTo>
                    <a:pt x="1203823" y="6108209"/>
                  </a:lnTo>
                  <a:lnTo>
                    <a:pt x="1170947" y="6077602"/>
                  </a:lnTo>
                  <a:lnTo>
                    <a:pt x="1138440" y="6046608"/>
                  </a:lnTo>
                  <a:lnTo>
                    <a:pt x="1106305" y="6015229"/>
                  </a:lnTo>
                  <a:lnTo>
                    <a:pt x="1074547" y="5983470"/>
                  </a:lnTo>
                  <a:lnTo>
                    <a:pt x="1043168" y="5951335"/>
                  </a:lnTo>
                  <a:lnTo>
                    <a:pt x="1012173" y="5918828"/>
                  </a:lnTo>
                  <a:lnTo>
                    <a:pt x="981566" y="5885953"/>
                  </a:lnTo>
                  <a:lnTo>
                    <a:pt x="951350" y="5852713"/>
                  </a:lnTo>
                  <a:lnTo>
                    <a:pt x="921530" y="5819112"/>
                  </a:lnTo>
                  <a:lnTo>
                    <a:pt x="892109" y="5785154"/>
                  </a:lnTo>
                  <a:lnTo>
                    <a:pt x="863091" y="5750843"/>
                  </a:lnTo>
                  <a:lnTo>
                    <a:pt x="834480" y="5716183"/>
                  </a:lnTo>
                  <a:lnTo>
                    <a:pt x="806280" y="5681177"/>
                  </a:lnTo>
                  <a:lnTo>
                    <a:pt x="778494" y="5645830"/>
                  </a:lnTo>
                  <a:lnTo>
                    <a:pt x="751126" y="5610145"/>
                  </a:lnTo>
                  <a:lnTo>
                    <a:pt x="724181" y="5574127"/>
                  </a:lnTo>
                  <a:lnTo>
                    <a:pt x="697663" y="5537778"/>
                  </a:lnTo>
                  <a:lnTo>
                    <a:pt x="671574" y="5501103"/>
                  </a:lnTo>
                  <a:lnTo>
                    <a:pt x="645919" y="5464106"/>
                  </a:lnTo>
                  <a:lnTo>
                    <a:pt x="620701" y="5426790"/>
                  </a:lnTo>
                  <a:lnTo>
                    <a:pt x="595925" y="5389160"/>
                  </a:lnTo>
                  <a:lnTo>
                    <a:pt x="571595" y="5351219"/>
                  </a:lnTo>
                  <a:lnTo>
                    <a:pt x="547713" y="5312971"/>
                  </a:lnTo>
                  <a:lnTo>
                    <a:pt x="524285" y="5274420"/>
                  </a:lnTo>
                  <a:lnTo>
                    <a:pt x="501313" y="5235570"/>
                  </a:lnTo>
                  <a:lnTo>
                    <a:pt x="478803" y="5196424"/>
                  </a:lnTo>
                  <a:lnTo>
                    <a:pt x="456757" y="5156987"/>
                  </a:lnTo>
                  <a:lnTo>
                    <a:pt x="435179" y="5117262"/>
                  </a:lnTo>
                  <a:lnTo>
                    <a:pt x="414073" y="5077253"/>
                  </a:lnTo>
                  <a:lnTo>
                    <a:pt x="393444" y="5036964"/>
                  </a:lnTo>
                  <a:lnTo>
                    <a:pt x="373295" y="4996399"/>
                  </a:lnTo>
                  <a:lnTo>
                    <a:pt x="353629" y="4955561"/>
                  </a:lnTo>
                  <a:lnTo>
                    <a:pt x="334451" y="4914455"/>
                  </a:lnTo>
                  <a:lnTo>
                    <a:pt x="315764" y="4873085"/>
                  </a:lnTo>
                  <a:lnTo>
                    <a:pt x="297573" y="4831453"/>
                  </a:lnTo>
                  <a:lnTo>
                    <a:pt x="279881" y="4789565"/>
                  </a:lnTo>
                  <a:lnTo>
                    <a:pt x="262692" y="4747423"/>
                  </a:lnTo>
                  <a:lnTo>
                    <a:pt x="246010" y="4705033"/>
                  </a:lnTo>
                  <a:lnTo>
                    <a:pt x="229839" y="4662396"/>
                  </a:lnTo>
                  <a:lnTo>
                    <a:pt x="214182" y="4619519"/>
                  </a:lnTo>
                  <a:lnTo>
                    <a:pt x="199044" y="4576403"/>
                  </a:lnTo>
                  <a:lnTo>
                    <a:pt x="184428" y="4533054"/>
                  </a:lnTo>
                  <a:lnTo>
                    <a:pt x="170338" y="4489474"/>
                  </a:lnTo>
                  <a:lnTo>
                    <a:pt x="156777" y="4445669"/>
                  </a:lnTo>
                  <a:lnTo>
                    <a:pt x="143751" y="4401641"/>
                  </a:lnTo>
                  <a:lnTo>
                    <a:pt x="131262" y="4357394"/>
                  </a:lnTo>
                  <a:lnTo>
                    <a:pt x="119315" y="4312933"/>
                  </a:lnTo>
                  <a:lnTo>
                    <a:pt x="107913" y="4268261"/>
                  </a:lnTo>
                  <a:lnTo>
                    <a:pt x="97060" y="4223382"/>
                  </a:lnTo>
                  <a:lnTo>
                    <a:pt x="86761" y="4178300"/>
                  </a:lnTo>
                  <a:lnTo>
                    <a:pt x="77018" y="4133018"/>
                  </a:lnTo>
                  <a:lnTo>
                    <a:pt x="67835" y="4087542"/>
                  </a:lnTo>
                  <a:lnTo>
                    <a:pt x="59218" y="4041873"/>
                  </a:lnTo>
                  <a:lnTo>
                    <a:pt x="51168" y="3996017"/>
                  </a:lnTo>
                  <a:lnTo>
                    <a:pt x="43691" y="3949977"/>
                  </a:lnTo>
                  <a:lnTo>
                    <a:pt x="36790" y="3903757"/>
                  </a:lnTo>
                  <a:lnTo>
                    <a:pt x="30469" y="3857360"/>
                  </a:lnTo>
                  <a:lnTo>
                    <a:pt x="24732" y="3810791"/>
                  </a:lnTo>
                  <a:lnTo>
                    <a:pt x="19582" y="3764054"/>
                  </a:lnTo>
                  <a:lnTo>
                    <a:pt x="15024" y="3717152"/>
                  </a:lnTo>
                  <a:lnTo>
                    <a:pt x="11061" y="3670089"/>
                  </a:lnTo>
                  <a:lnTo>
                    <a:pt x="7697" y="3622869"/>
                  </a:lnTo>
                  <a:lnTo>
                    <a:pt x="4936" y="3575496"/>
                  </a:lnTo>
                  <a:lnTo>
                    <a:pt x="2782" y="3527974"/>
                  </a:lnTo>
                  <a:lnTo>
                    <a:pt x="1239" y="3480306"/>
                  </a:lnTo>
                  <a:lnTo>
                    <a:pt x="310" y="3432497"/>
                  </a:lnTo>
                  <a:lnTo>
                    <a:pt x="0" y="3384550"/>
                  </a:lnTo>
                  <a:lnTo>
                    <a:pt x="310" y="3336602"/>
                  </a:lnTo>
                  <a:lnTo>
                    <a:pt x="1239" y="3288793"/>
                  </a:lnTo>
                  <a:lnTo>
                    <a:pt x="2782" y="3241125"/>
                  </a:lnTo>
                  <a:lnTo>
                    <a:pt x="4936" y="3193603"/>
                  </a:lnTo>
                  <a:lnTo>
                    <a:pt x="7697" y="3146230"/>
                  </a:lnTo>
                  <a:lnTo>
                    <a:pt x="11061" y="3099010"/>
                  </a:lnTo>
                  <a:lnTo>
                    <a:pt x="15024" y="3051948"/>
                  </a:lnTo>
                  <a:lnTo>
                    <a:pt x="19582" y="3005046"/>
                  </a:lnTo>
                  <a:lnTo>
                    <a:pt x="24732" y="2958308"/>
                  </a:lnTo>
                  <a:lnTo>
                    <a:pt x="30469" y="2911740"/>
                  </a:lnTo>
                  <a:lnTo>
                    <a:pt x="36790" y="2865343"/>
                  </a:lnTo>
                  <a:lnTo>
                    <a:pt x="43691" y="2819123"/>
                  </a:lnTo>
                  <a:lnTo>
                    <a:pt x="51168" y="2773083"/>
                  </a:lnTo>
                  <a:lnTo>
                    <a:pt x="59218" y="2727227"/>
                  </a:lnTo>
                  <a:lnTo>
                    <a:pt x="67835" y="2681559"/>
                  </a:lnTo>
                  <a:lnTo>
                    <a:pt x="77018" y="2636082"/>
                  </a:lnTo>
                  <a:lnTo>
                    <a:pt x="86761" y="2590800"/>
                  </a:lnTo>
                  <a:lnTo>
                    <a:pt x="97060" y="2545718"/>
                  </a:lnTo>
                  <a:lnTo>
                    <a:pt x="107913" y="2500839"/>
                  </a:lnTo>
                  <a:lnTo>
                    <a:pt x="119315" y="2456167"/>
                  </a:lnTo>
                  <a:lnTo>
                    <a:pt x="131262" y="2411706"/>
                  </a:lnTo>
                  <a:lnTo>
                    <a:pt x="143751" y="2367460"/>
                  </a:lnTo>
                  <a:lnTo>
                    <a:pt x="156777" y="2323432"/>
                  </a:lnTo>
                  <a:lnTo>
                    <a:pt x="170338" y="2279626"/>
                  </a:lnTo>
                  <a:lnTo>
                    <a:pt x="184428" y="2236047"/>
                  </a:lnTo>
                  <a:lnTo>
                    <a:pt x="199044" y="2192697"/>
                  </a:lnTo>
                  <a:lnTo>
                    <a:pt x="214182" y="2149582"/>
                  </a:lnTo>
                  <a:lnTo>
                    <a:pt x="229839" y="2106704"/>
                  </a:lnTo>
                  <a:lnTo>
                    <a:pt x="246010" y="2064068"/>
                  </a:lnTo>
                  <a:lnTo>
                    <a:pt x="262692" y="2021677"/>
                  </a:lnTo>
                  <a:lnTo>
                    <a:pt x="279881" y="1979536"/>
                  </a:lnTo>
                  <a:lnTo>
                    <a:pt x="297573" y="1937647"/>
                  </a:lnTo>
                  <a:lnTo>
                    <a:pt x="315764" y="1896016"/>
                  </a:lnTo>
                  <a:lnTo>
                    <a:pt x="334451" y="1854645"/>
                  </a:lnTo>
                  <a:lnTo>
                    <a:pt x="353629" y="1813539"/>
                  </a:lnTo>
                  <a:lnTo>
                    <a:pt x="373295" y="1772702"/>
                  </a:lnTo>
                  <a:lnTo>
                    <a:pt x="393444" y="1732137"/>
                  </a:lnTo>
                  <a:lnTo>
                    <a:pt x="414073" y="1691848"/>
                  </a:lnTo>
                  <a:lnTo>
                    <a:pt x="435179" y="1651839"/>
                  </a:lnTo>
                  <a:lnTo>
                    <a:pt x="456757" y="1612114"/>
                  </a:lnTo>
                  <a:lnTo>
                    <a:pt x="478803" y="1572677"/>
                  </a:lnTo>
                  <a:lnTo>
                    <a:pt x="501313" y="1533531"/>
                  </a:lnTo>
                  <a:lnTo>
                    <a:pt x="524285" y="1494681"/>
                  </a:lnTo>
                  <a:lnTo>
                    <a:pt x="547713" y="1456130"/>
                  </a:lnTo>
                  <a:lnTo>
                    <a:pt x="571595" y="1417882"/>
                  </a:lnTo>
                  <a:lnTo>
                    <a:pt x="595925" y="1379941"/>
                  </a:lnTo>
                  <a:lnTo>
                    <a:pt x="620701" y="1342310"/>
                  </a:lnTo>
                  <a:lnTo>
                    <a:pt x="645919" y="1304995"/>
                  </a:lnTo>
                  <a:lnTo>
                    <a:pt x="671574" y="1267998"/>
                  </a:lnTo>
                  <a:lnTo>
                    <a:pt x="697663" y="1231323"/>
                  </a:lnTo>
                  <a:lnTo>
                    <a:pt x="724181" y="1194974"/>
                  </a:lnTo>
                  <a:lnTo>
                    <a:pt x="751126" y="1158955"/>
                  </a:lnTo>
                  <a:lnTo>
                    <a:pt x="778494" y="1123271"/>
                  </a:lnTo>
                  <a:lnTo>
                    <a:pt x="806280" y="1087923"/>
                  </a:lnTo>
                  <a:lnTo>
                    <a:pt x="834480" y="1052918"/>
                  </a:lnTo>
                  <a:lnTo>
                    <a:pt x="863091" y="1018258"/>
                  </a:lnTo>
                  <a:lnTo>
                    <a:pt x="892109" y="983947"/>
                  </a:lnTo>
                  <a:lnTo>
                    <a:pt x="921530" y="949989"/>
                  </a:lnTo>
                  <a:lnTo>
                    <a:pt x="951350" y="916388"/>
                  </a:lnTo>
                  <a:lnTo>
                    <a:pt x="981566" y="883148"/>
                  </a:lnTo>
                  <a:lnTo>
                    <a:pt x="1012173" y="850272"/>
                  </a:lnTo>
                  <a:lnTo>
                    <a:pt x="1043168" y="817765"/>
                  </a:lnTo>
                  <a:lnTo>
                    <a:pt x="1074547" y="785630"/>
                  </a:lnTo>
                  <a:lnTo>
                    <a:pt x="1106305" y="753872"/>
                  </a:lnTo>
                  <a:lnTo>
                    <a:pt x="1138440" y="722493"/>
                  </a:lnTo>
                  <a:lnTo>
                    <a:pt x="1170947" y="691498"/>
                  </a:lnTo>
                  <a:lnTo>
                    <a:pt x="1203823" y="660891"/>
                  </a:lnTo>
                  <a:lnTo>
                    <a:pt x="1237063" y="630675"/>
                  </a:lnTo>
                  <a:lnTo>
                    <a:pt x="1270664" y="600855"/>
                  </a:lnTo>
                  <a:lnTo>
                    <a:pt x="1304622" y="571434"/>
                  </a:lnTo>
                  <a:lnTo>
                    <a:pt x="1338933" y="542416"/>
                  </a:lnTo>
                  <a:lnTo>
                    <a:pt x="1373593" y="513805"/>
                  </a:lnTo>
                  <a:lnTo>
                    <a:pt x="1408598" y="485605"/>
                  </a:lnTo>
                  <a:lnTo>
                    <a:pt x="1443946" y="457819"/>
                  </a:lnTo>
                  <a:lnTo>
                    <a:pt x="1479630" y="430451"/>
                  </a:lnTo>
                  <a:lnTo>
                    <a:pt x="1515649" y="403506"/>
                  </a:lnTo>
                  <a:lnTo>
                    <a:pt x="1551998" y="376988"/>
                  </a:lnTo>
                  <a:lnTo>
                    <a:pt x="1588673" y="350899"/>
                  </a:lnTo>
                  <a:lnTo>
                    <a:pt x="1625670" y="325244"/>
                  </a:lnTo>
                  <a:lnTo>
                    <a:pt x="1662985" y="300026"/>
                  </a:lnTo>
                  <a:lnTo>
                    <a:pt x="1700616" y="275250"/>
                  </a:lnTo>
                  <a:lnTo>
                    <a:pt x="1738557" y="250920"/>
                  </a:lnTo>
                  <a:lnTo>
                    <a:pt x="1776805" y="227038"/>
                  </a:lnTo>
                  <a:lnTo>
                    <a:pt x="1815356" y="203610"/>
                  </a:lnTo>
                  <a:lnTo>
                    <a:pt x="1854206" y="180638"/>
                  </a:lnTo>
                  <a:lnTo>
                    <a:pt x="1893352" y="158128"/>
                  </a:lnTo>
                  <a:lnTo>
                    <a:pt x="1932789" y="136082"/>
                  </a:lnTo>
                  <a:lnTo>
                    <a:pt x="1972514" y="114504"/>
                  </a:lnTo>
                  <a:lnTo>
                    <a:pt x="2012523" y="93398"/>
                  </a:lnTo>
                  <a:lnTo>
                    <a:pt x="2052812" y="72769"/>
                  </a:lnTo>
                  <a:lnTo>
                    <a:pt x="2093377" y="52620"/>
                  </a:lnTo>
                  <a:lnTo>
                    <a:pt x="2134214" y="32954"/>
                  </a:lnTo>
                  <a:lnTo>
                    <a:pt x="2175320" y="13776"/>
                  </a:lnTo>
                  <a:lnTo>
                    <a:pt x="2205821" y="0"/>
                  </a:lnTo>
                </a:path>
              </a:pathLst>
            </a:custGeom>
            <a:ln w="12699">
              <a:solidFill>
                <a:srgbClr val="1E315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/>
          <p:nvPr/>
        </p:nvSpPr>
        <p:spPr>
          <a:xfrm>
            <a:off x="0" y="5843651"/>
            <a:ext cx="2976880" cy="529590"/>
          </a:xfrm>
          <a:custGeom>
            <a:avLst/>
            <a:gdLst/>
            <a:ahLst/>
            <a:cxnLst/>
            <a:rect l="l" t="t" r="r" b="b"/>
            <a:pathLst>
              <a:path w="2976880" h="529589">
                <a:moveTo>
                  <a:pt x="2888150" y="0"/>
                </a:moveTo>
                <a:lnTo>
                  <a:pt x="0" y="0"/>
                </a:lnTo>
                <a:lnTo>
                  <a:pt x="0" y="529170"/>
                </a:lnTo>
                <a:lnTo>
                  <a:pt x="2888150" y="529170"/>
                </a:lnTo>
                <a:lnTo>
                  <a:pt x="2922337" y="522193"/>
                </a:lnTo>
                <a:lnTo>
                  <a:pt x="2950384" y="503215"/>
                </a:lnTo>
                <a:lnTo>
                  <a:pt x="2969362" y="475164"/>
                </a:lnTo>
                <a:lnTo>
                  <a:pt x="2976338" y="440969"/>
                </a:lnTo>
                <a:lnTo>
                  <a:pt x="2976338" y="88201"/>
                </a:lnTo>
                <a:lnTo>
                  <a:pt x="2969362" y="54006"/>
                </a:lnTo>
                <a:lnTo>
                  <a:pt x="2950384" y="25955"/>
                </a:lnTo>
                <a:lnTo>
                  <a:pt x="2922337" y="6977"/>
                </a:lnTo>
                <a:lnTo>
                  <a:pt x="288815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707078" y="5943752"/>
            <a:ext cx="1022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2024-</a:t>
            </a:r>
            <a:r>
              <a:rPr dirty="0" sz="1800" spc="-20" b="1">
                <a:solidFill>
                  <a:srgbClr val="FFFFFF"/>
                </a:solidFill>
                <a:latin typeface="Calibri"/>
                <a:cs typeface="Calibri"/>
              </a:rPr>
              <a:t>2025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617" y="269652"/>
            <a:ext cx="2954655" cy="1379626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17256" y="2077872"/>
            <a:ext cx="4716780" cy="1244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 indent="635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Role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Social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Media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in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Building </a:t>
            </a:r>
            <a:r>
              <a:rPr dirty="0" sz="2000" b="1">
                <a:latin typeface="Calibri"/>
                <a:cs typeface="Calibri"/>
              </a:rPr>
              <a:t>Footballers’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Brand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Identity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Boosting </a:t>
            </a:r>
            <a:r>
              <a:rPr dirty="0" sz="2000" b="1">
                <a:latin typeface="Calibri"/>
                <a:cs typeface="Calibri"/>
              </a:rPr>
              <a:t>Their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Profiles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As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Brands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Ambassadors: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“Jude </a:t>
            </a:r>
            <a:r>
              <a:rPr dirty="0" sz="2000" b="1">
                <a:latin typeface="Calibri"/>
                <a:cs typeface="Calibri"/>
              </a:rPr>
              <a:t>Bellingham”</a:t>
            </a:r>
            <a:r>
              <a:rPr dirty="0" sz="2000" spc="-8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Case</a:t>
            </a:r>
            <a:r>
              <a:rPr dirty="0" sz="2000" spc="-7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Study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412633" y="4030700"/>
            <a:ext cx="3434715" cy="8242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Calibri"/>
                <a:cs typeface="Calibri"/>
              </a:rPr>
              <a:t>Prepared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Sarah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Zouhair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Chaher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dirty="0" sz="2000">
                <a:latin typeface="Calibri"/>
                <a:cs typeface="Calibri"/>
              </a:rPr>
              <a:t>Supervised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Dr.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Mohamed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Ewies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2192000" cy="5773420"/>
            </a:xfrm>
            <a:custGeom>
              <a:avLst/>
              <a:gdLst/>
              <a:ahLst/>
              <a:cxnLst/>
              <a:rect l="l" t="t" r="r" b="b"/>
              <a:pathLst>
                <a:path w="12192000" h="5773420">
                  <a:moveTo>
                    <a:pt x="10317822" y="5772911"/>
                  </a:moveTo>
                  <a:lnTo>
                    <a:pt x="0" y="5772911"/>
                  </a:lnTo>
                  <a:lnTo>
                    <a:pt x="0" y="0"/>
                  </a:lnTo>
                  <a:lnTo>
                    <a:pt x="12192000" y="0"/>
                  </a:lnTo>
                  <a:lnTo>
                    <a:pt x="12192000" y="3898734"/>
                  </a:lnTo>
                  <a:lnTo>
                    <a:pt x="12191382" y="3946793"/>
                  </a:lnTo>
                  <a:lnTo>
                    <a:pt x="12189541" y="3994569"/>
                  </a:lnTo>
                  <a:lnTo>
                    <a:pt x="12186491" y="4042048"/>
                  </a:lnTo>
                  <a:lnTo>
                    <a:pt x="12182247" y="4089215"/>
                  </a:lnTo>
                  <a:lnTo>
                    <a:pt x="12176825" y="4136054"/>
                  </a:lnTo>
                  <a:lnTo>
                    <a:pt x="12170239" y="4182550"/>
                  </a:lnTo>
                  <a:lnTo>
                    <a:pt x="12162505" y="4228689"/>
                  </a:lnTo>
                  <a:lnTo>
                    <a:pt x="12153638" y="4274454"/>
                  </a:lnTo>
                  <a:lnTo>
                    <a:pt x="12143654" y="4319832"/>
                  </a:lnTo>
                  <a:lnTo>
                    <a:pt x="12132567" y="4364805"/>
                  </a:lnTo>
                  <a:lnTo>
                    <a:pt x="12120392" y="4409360"/>
                  </a:lnTo>
                  <a:lnTo>
                    <a:pt x="12107146" y="4453481"/>
                  </a:lnTo>
                  <a:lnTo>
                    <a:pt x="12092842" y="4497153"/>
                  </a:lnTo>
                  <a:lnTo>
                    <a:pt x="12077497" y="4540360"/>
                  </a:lnTo>
                  <a:lnTo>
                    <a:pt x="12061125" y="4583088"/>
                  </a:lnTo>
                  <a:lnTo>
                    <a:pt x="12043742" y="4625322"/>
                  </a:lnTo>
                  <a:lnTo>
                    <a:pt x="12025362" y="4667045"/>
                  </a:lnTo>
                  <a:lnTo>
                    <a:pt x="12006002" y="4708243"/>
                  </a:lnTo>
                  <a:lnTo>
                    <a:pt x="11985676" y="4748901"/>
                  </a:lnTo>
                  <a:lnTo>
                    <a:pt x="11964399" y="4789004"/>
                  </a:lnTo>
                  <a:lnTo>
                    <a:pt x="11942187" y="4828536"/>
                  </a:lnTo>
                  <a:lnTo>
                    <a:pt x="11919055" y="4867482"/>
                  </a:lnTo>
                  <a:lnTo>
                    <a:pt x="11895017" y="4905827"/>
                  </a:lnTo>
                  <a:lnTo>
                    <a:pt x="11870090" y="4943556"/>
                  </a:lnTo>
                  <a:lnTo>
                    <a:pt x="11844288" y="4980653"/>
                  </a:lnTo>
                  <a:lnTo>
                    <a:pt x="11817627" y="5017103"/>
                  </a:lnTo>
                  <a:lnTo>
                    <a:pt x="11790122" y="5052892"/>
                  </a:lnTo>
                  <a:lnTo>
                    <a:pt x="11761788" y="5088004"/>
                  </a:lnTo>
                  <a:lnTo>
                    <a:pt x="11732639" y="5122423"/>
                  </a:lnTo>
                  <a:lnTo>
                    <a:pt x="11702693" y="5156135"/>
                  </a:lnTo>
                  <a:lnTo>
                    <a:pt x="11671962" y="5189124"/>
                  </a:lnTo>
                  <a:lnTo>
                    <a:pt x="11640464" y="5221376"/>
                  </a:lnTo>
                  <a:lnTo>
                    <a:pt x="11608212" y="5252874"/>
                  </a:lnTo>
                  <a:lnTo>
                    <a:pt x="11575223" y="5283605"/>
                  </a:lnTo>
                  <a:lnTo>
                    <a:pt x="11541511" y="5313551"/>
                  </a:lnTo>
                  <a:lnTo>
                    <a:pt x="11507092" y="5342700"/>
                  </a:lnTo>
                  <a:lnTo>
                    <a:pt x="11471980" y="5371034"/>
                  </a:lnTo>
                  <a:lnTo>
                    <a:pt x="11436191" y="5398539"/>
                  </a:lnTo>
                  <a:lnTo>
                    <a:pt x="11399741" y="5425200"/>
                  </a:lnTo>
                  <a:lnTo>
                    <a:pt x="11362644" y="5451002"/>
                  </a:lnTo>
                  <a:lnTo>
                    <a:pt x="11324915" y="5475929"/>
                  </a:lnTo>
                  <a:lnTo>
                    <a:pt x="11286570" y="5499967"/>
                  </a:lnTo>
                  <a:lnTo>
                    <a:pt x="11247624" y="5523099"/>
                  </a:lnTo>
                  <a:lnTo>
                    <a:pt x="11208092" y="5545311"/>
                  </a:lnTo>
                  <a:lnTo>
                    <a:pt x="11167989" y="5566588"/>
                  </a:lnTo>
                  <a:lnTo>
                    <a:pt x="11127331" y="5586914"/>
                  </a:lnTo>
                  <a:lnTo>
                    <a:pt x="11086133" y="5606274"/>
                  </a:lnTo>
                  <a:lnTo>
                    <a:pt x="11044410" y="5624654"/>
                  </a:lnTo>
                  <a:lnTo>
                    <a:pt x="11002176" y="5642037"/>
                  </a:lnTo>
                  <a:lnTo>
                    <a:pt x="10959448" y="5658409"/>
                  </a:lnTo>
                  <a:lnTo>
                    <a:pt x="10916241" y="5673754"/>
                  </a:lnTo>
                  <a:lnTo>
                    <a:pt x="10872569" y="5688058"/>
                  </a:lnTo>
                  <a:lnTo>
                    <a:pt x="10828448" y="5701304"/>
                  </a:lnTo>
                  <a:lnTo>
                    <a:pt x="10783893" y="5713479"/>
                  </a:lnTo>
                  <a:lnTo>
                    <a:pt x="10738920" y="5724566"/>
                  </a:lnTo>
                  <a:lnTo>
                    <a:pt x="10693542" y="5734550"/>
                  </a:lnTo>
                  <a:lnTo>
                    <a:pt x="10647777" y="5743417"/>
                  </a:lnTo>
                  <a:lnTo>
                    <a:pt x="10601638" y="5751151"/>
                  </a:lnTo>
                  <a:lnTo>
                    <a:pt x="10555142" y="5757737"/>
                  </a:lnTo>
                  <a:lnTo>
                    <a:pt x="10508303" y="5763159"/>
                  </a:lnTo>
                  <a:lnTo>
                    <a:pt x="10461136" y="5767403"/>
                  </a:lnTo>
                  <a:lnTo>
                    <a:pt x="10413657" y="5770453"/>
                  </a:lnTo>
                  <a:lnTo>
                    <a:pt x="10365881" y="5772294"/>
                  </a:lnTo>
                  <a:lnTo>
                    <a:pt x="10317822" y="577291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8659660" cy="525726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187897" y="3036760"/>
            <a:ext cx="4916805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Research</a:t>
            </a:r>
            <a:r>
              <a:rPr dirty="0" sz="4400" spc="-130"/>
              <a:t> </a:t>
            </a:r>
            <a:r>
              <a:rPr dirty="0" sz="4400" spc="-10"/>
              <a:t>Background</a:t>
            </a:r>
            <a:endParaRPr sz="4400"/>
          </a:p>
        </p:txBody>
      </p:sp>
      <p:sp>
        <p:nvSpPr>
          <p:cNvPr id="7" name="object 7" descr=""/>
          <p:cNvSpPr txBox="1"/>
          <p:nvPr/>
        </p:nvSpPr>
        <p:spPr>
          <a:xfrm>
            <a:off x="4790147" y="3915130"/>
            <a:ext cx="700722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4965" algn="l"/>
              </a:tabLst>
            </a:pPr>
            <a:r>
              <a:rPr dirty="0" sz="2000">
                <a:latin typeface="Calibri"/>
                <a:cs typeface="Calibri"/>
              </a:rPr>
              <a:t>Social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media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as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transformative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communication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marketing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000" spc="-10">
                <a:latin typeface="Calibri"/>
                <a:cs typeface="Calibri"/>
              </a:rPr>
              <a:t>Footballers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→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from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athletes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“digital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human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brands”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000">
                <a:latin typeface="Calibri"/>
                <a:cs typeface="Calibri"/>
              </a:rPr>
              <a:t>Rising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intersection: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identity-</a:t>
            </a:r>
            <a:r>
              <a:rPr dirty="0" sz="2000">
                <a:latin typeface="Calibri"/>
                <a:cs typeface="Calibri"/>
              </a:rPr>
              <a:t>building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&amp;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endorsements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83000" y="59788"/>
            <a:ext cx="2305138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22200" y="2014537"/>
            <a:ext cx="4937340" cy="3719512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59" y="1123950"/>
            <a:ext cx="4942052" cy="3719512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6120434" y="2012137"/>
            <a:ext cx="4944110" cy="3722370"/>
          </a:xfrm>
          <a:custGeom>
            <a:avLst/>
            <a:gdLst/>
            <a:ahLst/>
            <a:cxnLst/>
            <a:rect l="l" t="t" r="r" b="b"/>
            <a:pathLst>
              <a:path w="4944109" h="3722370">
                <a:moveTo>
                  <a:pt x="4943805" y="0"/>
                </a:moveTo>
                <a:lnTo>
                  <a:pt x="0" y="0"/>
                </a:lnTo>
                <a:lnTo>
                  <a:pt x="0" y="3721912"/>
                </a:lnTo>
                <a:lnTo>
                  <a:pt x="4943805" y="3721912"/>
                </a:lnTo>
                <a:lnTo>
                  <a:pt x="4943805" y="0"/>
                </a:lnTo>
                <a:close/>
              </a:path>
            </a:pathLst>
          </a:custGeom>
          <a:solidFill>
            <a:srgbClr val="D9D9D9">
              <a:alpha val="49803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1127760" y="1123950"/>
            <a:ext cx="4944110" cy="3722370"/>
          </a:xfrm>
          <a:custGeom>
            <a:avLst/>
            <a:gdLst/>
            <a:ahLst/>
            <a:cxnLst/>
            <a:rect l="l" t="t" r="r" b="b"/>
            <a:pathLst>
              <a:path w="4944110" h="3722370">
                <a:moveTo>
                  <a:pt x="4943805" y="0"/>
                </a:moveTo>
                <a:lnTo>
                  <a:pt x="0" y="0"/>
                </a:lnTo>
                <a:lnTo>
                  <a:pt x="0" y="3721912"/>
                </a:lnTo>
                <a:lnTo>
                  <a:pt x="4943805" y="3721912"/>
                </a:lnTo>
                <a:lnTo>
                  <a:pt x="4943805" y="0"/>
                </a:lnTo>
                <a:close/>
              </a:path>
            </a:pathLst>
          </a:custGeom>
          <a:solidFill>
            <a:srgbClr val="D9D9D9">
              <a:alpha val="49803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20434" y="2012137"/>
            <a:ext cx="4943805" cy="372191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27760" y="1123950"/>
            <a:ext cx="4943805" cy="3721912"/>
          </a:xfrm>
          <a:prstGeom prst="rect">
            <a:avLst/>
          </a:prstGeom>
        </p:spPr>
      </p:pic>
      <p:sp>
        <p:nvSpPr>
          <p:cNvPr id="8" name="object 8" descr=""/>
          <p:cNvSpPr/>
          <p:nvPr/>
        </p:nvSpPr>
        <p:spPr>
          <a:xfrm>
            <a:off x="2626182" y="500899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5817" y="0"/>
                </a:moveTo>
                <a:lnTo>
                  <a:pt x="0" y="0"/>
                </a:lnTo>
                <a:lnTo>
                  <a:pt x="0" y="45720"/>
                </a:lnTo>
                <a:lnTo>
                  <a:pt x="9565817" y="45720"/>
                </a:lnTo>
                <a:lnTo>
                  <a:pt x="95658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78739" y="4957876"/>
            <a:ext cx="5998845" cy="1562100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297815" indent="-285115">
              <a:lnSpc>
                <a:spcPct val="100000"/>
              </a:lnSpc>
              <a:spcBef>
                <a:spcPts val="434"/>
              </a:spcBef>
              <a:buFont typeface="Segoe UI Symbol"/>
              <a:buChar char="➢"/>
              <a:tabLst>
                <a:tab pos="297815" algn="l"/>
              </a:tabLst>
            </a:pPr>
            <a:r>
              <a:rPr dirty="0" sz="1400">
                <a:latin typeface="Calibri"/>
                <a:cs typeface="Calibri"/>
              </a:rPr>
              <a:t>Social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media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=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global</a:t>
            </a:r>
            <a:r>
              <a:rPr dirty="0" sz="1400" spc="-10">
                <a:latin typeface="Calibri"/>
                <a:cs typeface="Calibri"/>
              </a:rPr>
              <a:t> marketplace, commodifying celebrities </a:t>
            </a:r>
            <a:r>
              <a:rPr dirty="0" sz="1400">
                <a:latin typeface="Calibri"/>
                <a:cs typeface="Calibri"/>
              </a:rPr>
              <a:t>into</a:t>
            </a:r>
            <a:r>
              <a:rPr dirty="0" sz="1400" spc="-10">
                <a:latin typeface="Calibri"/>
                <a:cs typeface="Calibri"/>
              </a:rPr>
              <a:t> brands.</a:t>
            </a:r>
            <a:endParaRPr sz="14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335"/>
              </a:spcBef>
              <a:buFont typeface="Segoe UI Symbol"/>
              <a:buChar char="➢"/>
              <a:tabLst>
                <a:tab pos="297815" algn="l"/>
              </a:tabLst>
            </a:pPr>
            <a:r>
              <a:rPr dirty="0" sz="1400" spc="-10">
                <a:latin typeface="Calibri"/>
                <a:cs typeface="Calibri"/>
              </a:rPr>
              <a:t>Footballers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leverage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pre-</a:t>
            </a:r>
            <a:r>
              <a:rPr dirty="0" sz="1400">
                <a:latin typeface="Calibri"/>
                <a:cs typeface="Calibri"/>
              </a:rPr>
              <a:t>existing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fame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via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curated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digital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identities.</a:t>
            </a:r>
            <a:endParaRPr sz="14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335"/>
              </a:spcBef>
              <a:buFont typeface="Segoe UI Symbol"/>
              <a:buChar char="➢"/>
              <a:tabLst>
                <a:tab pos="297815" algn="l"/>
              </a:tabLst>
            </a:pPr>
            <a:r>
              <a:rPr dirty="0" sz="1400" spc="-10">
                <a:latin typeface="Calibri"/>
                <a:cs typeface="Calibri"/>
              </a:rPr>
              <a:t>Corporations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use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athlete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endorsements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to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drive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awareness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&amp;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purchase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intent.</a:t>
            </a:r>
            <a:endParaRPr sz="14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335"/>
              </a:spcBef>
              <a:buFont typeface="Segoe UI Symbol"/>
              <a:buChar char="➢"/>
              <a:tabLst>
                <a:tab pos="297815" algn="l"/>
              </a:tabLst>
            </a:pPr>
            <a:r>
              <a:rPr dirty="0" sz="1400">
                <a:latin typeface="Calibri"/>
                <a:cs typeface="Calibri"/>
              </a:rPr>
              <a:t>Football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offers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unparalleled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reach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both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team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player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level.</a:t>
            </a:r>
            <a:endParaRPr sz="140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340"/>
              </a:spcBef>
              <a:buFont typeface="Segoe UI Symbol"/>
              <a:buChar char="➢"/>
              <a:tabLst>
                <a:tab pos="297815" algn="l"/>
              </a:tabLst>
            </a:pPr>
            <a:r>
              <a:rPr dirty="0" sz="1400">
                <a:latin typeface="Calibri"/>
                <a:cs typeface="Calibri"/>
              </a:rPr>
              <a:t>Research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gap: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athlete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branding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endorsement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strategies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studied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separately</a:t>
            </a:r>
            <a:endParaRPr sz="1400">
              <a:latin typeface="Calibri"/>
              <a:cs typeface="Calibri"/>
            </a:endParaRPr>
          </a:p>
          <a:p>
            <a:pPr marL="298450">
              <a:lnSpc>
                <a:spcPct val="100000"/>
              </a:lnSpc>
              <a:spcBef>
                <a:spcPts val="335"/>
              </a:spcBef>
            </a:pPr>
            <a:r>
              <a:rPr dirty="0" sz="1400" spc="565">
                <a:latin typeface="Calibri"/>
                <a:cs typeface="Calibri"/>
              </a:rPr>
              <a:t>*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need</a:t>
            </a:r>
            <a:r>
              <a:rPr dirty="0" sz="1400" spc="-10">
                <a:latin typeface="Calibri"/>
                <a:cs typeface="Calibri"/>
              </a:rPr>
              <a:t> integrated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cause–effect analysis.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380073" y="1284897"/>
            <a:ext cx="3145790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solidFill>
                  <a:srgbClr val="00AFEF"/>
                </a:solidFill>
                <a:latin typeface="Arial"/>
                <a:cs typeface="Arial"/>
              </a:rPr>
              <a:t>Research</a:t>
            </a:r>
            <a:r>
              <a:rPr dirty="0" spc="-16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pc="-10" b="1">
                <a:solidFill>
                  <a:srgbClr val="00AFEF"/>
                </a:solidFill>
                <a:latin typeface="Arial"/>
                <a:cs typeface="Arial"/>
              </a:rPr>
              <a:t>Problem</a:t>
            </a:r>
          </a:p>
        </p:txBody>
      </p:sp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5550535" cy="6858000"/>
            <a:chOff x="0" y="0"/>
            <a:chExt cx="555053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07" y="0"/>
              <a:ext cx="5547690" cy="557348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1335" cy="1799589"/>
            </a:xfrm>
            <a:custGeom>
              <a:avLst/>
              <a:gdLst/>
              <a:ahLst/>
              <a:cxnLst/>
              <a:rect l="l" t="t" r="r" b="b"/>
              <a:pathLst>
                <a:path w="1791335" h="1799589">
                  <a:moveTo>
                    <a:pt x="1790953" y="0"/>
                  </a:moveTo>
                  <a:lnTo>
                    <a:pt x="0" y="0"/>
                  </a:lnTo>
                  <a:lnTo>
                    <a:pt x="0" y="1799297"/>
                  </a:lnTo>
                  <a:lnTo>
                    <a:pt x="17909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67" y="2551301"/>
              <a:ext cx="2477135" cy="4307205"/>
            </a:xfrm>
            <a:custGeom>
              <a:avLst/>
              <a:gdLst/>
              <a:ahLst/>
              <a:cxnLst/>
              <a:rect l="l" t="t" r="r" b="b"/>
              <a:pathLst>
                <a:path w="2477135" h="4307205">
                  <a:moveTo>
                    <a:pt x="2477109" y="0"/>
                  </a:moveTo>
                  <a:lnTo>
                    <a:pt x="2477109" y="3084804"/>
                  </a:lnTo>
                  <a:lnTo>
                    <a:pt x="1260896" y="4306698"/>
                  </a:lnTo>
                  <a:lnTo>
                    <a:pt x="0" y="4306698"/>
                  </a:lnTo>
                  <a:lnTo>
                    <a:pt x="0" y="2488666"/>
                  </a:lnTo>
                  <a:lnTo>
                    <a:pt x="2477109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67999" y="1439519"/>
            <a:ext cx="327596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AFEF"/>
                </a:solidFill>
                <a:latin typeface="Arial"/>
                <a:cs typeface="Arial"/>
              </a:rPr>
              <a:t>Research</a:t>
            </a:r>
            <a:r>
              <a:rPr dirty="0" sz="2400" spc="-14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AFEF"/>
                </a:solidFill>
                <a:latin typeface="Arial"/>
                <a:cs typeface="Arial"/>
              </a:rPr>
              <a:t>Significance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50819" y="583446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916" y="0"/>
                </a:moveTo>
                <a:lnTo>
                  <a:pt x="0" y="0"/>
                </a:lnTo>
                <a:lnTo>
                  <a:pt x="0" y="45720"/>
                </a:lnTo>
                <a:lnTo>
                  <a:pt x="6516916" y="45720"/>
                </a:lnTo>
                <a:lnTo>
                  <a:pt x="65169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96545" indent="-283845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296545" algn="l"/>
              </a:tabLst>
            </a:pPr>
            <a:r>
              <a:rPr dirty="0" spc="-10"/>
              <a:t>Theoretical:</a:t>
            </a:r>
          </a:p>
          <a:p>
            <a:pPr lvl="1" marL="755015" indent="-285115">
              <a:lnSpc>
                <a:spcPct val="100000"/>
              </a:lnSpc>
              <a:buFont typeface="Segoe UI Symbol"/>
              <a:buChar char="▪"/>
              <a:tabLst>
                <a:tab pos="755015" algn="l"/>
              </a:tabLst>
            </a:pPr>
            <a:r>
              <a:rPr dirty="0" sz="1800">
                <a:latin typeface="Calibri"/>
                <a:cs typeface="Calibri"/>
              </a:rPr>
              <a:t>Links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strategy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content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curation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with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endorsement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success.</a:t>
            </a:r>
            <a:endParaRPr sz="1800">
              <a:latin typeface="Calibri"/>
              <a:cs typeface="Calibri"/>
            </a:endParaRPr>
          </a:p>
          <a:p>
            <a:pPr lvl="1" marL="755015" indent="-285115">
              <a:lnSpc>
                <a:spcPct val="100000"/>
              </a:lnSpc>
              <a:buFont typeface="Segoe UI Symbol"/>
              <a:buChar char="▪"/>
              <a:tabLst>
                <a:tab pos="755015" algn="l"/>
              </a:tabLst>
            </a:pPr>
            <a:r>
              <a:rPr dirty="0" sz="1800">
                <a:latin typeface="Calibri"/>
                <a:cs typeface="Calibri"/>
              </a:rPr>
              <a:t>Advances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athlete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branding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marketing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scholarship.</a:t>
            </a:r>
            <a:endParaRPr sz="1800">
              <a:latin typeface="Calibri"/>
              <a:cs typeface="Calibri"/>
            </a:endParaRPr>
          </a:p>
          <a:p>
            <a:pPr lvl="1" marL="755015" indent="-285115">
              <a:lnSpc>
                <a:spcPct val="100000"/>
              </a:lnSpc>
              <a:buFont typeface="Segoe UI Symbol"/>
              <a:buChar char="▪"/>
              <a:tabLst>
                <a:tab pos="755015" algn="l"/>
              </a:tabLst>
            </a:pPr>
            <a:r>
              <a:rPr dirty="0" sz="1800">
                <a:latin typeface="Calibri"/>
                <a:cs typeface="Calibri"/>
              </a:rPr>
              <a:t>Examines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Jude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Bellingham’s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brand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identity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building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social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media.</a:t>
            </a:r>
            <a:endParaRPr sz="1800">
              <a:latin typeface="Calibri"/>
              <a:cs typeface="Calibri"/>
            </a:endParaRPr>
          </a:p>
          <a:p>
            <a:pPr marL="296545" indent="-283845">
              <a:lnSpc>
                <a:spcPct val="100000"/>
              </a:lnSpc>
              <a:buFont typeface="Segoe UI Symbol"/>
              <a:buChar char="➢"/>
              <a:tabLst>
                <a:tab pos="296545" algn="l"/>
              </a:tabLst>
            </a:pPr>
            <a:r>
              <a:rPr dirty="0"/>
              <a:t>Practical:</a:t>
            </a:r>
            <a:r>
              <a:rPr dirty="0" spc="-55"/>
              <a:t> </a:t>
            </a:r>
            <a:r>
              <a:rPr dirty="0"/>
              <a:t>Provides</a:t>
            </a:r>
            <a:r>
              <a:rPr dirty="0" spc="-50"/>
              <a:t> </a:t>
            </a:r>
            <a:r>
              <a:rPr dirty="0" spc="-10"/>
              <a:t>actionable</a:t>
            </a:r>
            <a:r>
              <a:rPr dirty="0" spc="-50"/>
              <a:t> </a:t>
            </a:r>
            <a:r>
              <a:rPr dirty="0"/>
              <a:t>insights</a:t>
            </a:r>
            <a:r>
              <a:rPr dirty="0" spc="-50"/>
              <a:t> </a:t>
            </a:r>
            <a:r>
              <a:rPr dirty="0" spc="-20"/>
              <a:t>for:</a:t>
            </a:r>
          </a:p>
          <a:p>
            <a:pPr lvl="1" marL="755015" indent="-285115">
              <a:lnSpc>
                <a:spcPct val="100000"/>
              </a:lnSpc>
              <a:buFont typeface="Segoe UI Symbol"/>
              <a:buChar char="▪"/>
              <a:tabLst>
                <a:tab pos="755015" algn="l"/>
              </a:tabLst>
            </a:pPr>
            <a:r>
              <a:rPr dirty="0" sz="1800">
                <a:latin typeface="Calibri"/>
                <a:cs typeface="Calibri"/>
              </a:rPr>
              <a:t>Provides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insights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into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effective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athlete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content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strategies.</a:t>
            </a:r>
            <a:endParaRPr sz="1800">
              <a:latin typeface="Calibri"/>
              <a:cs typeface="Calibri"/>
            </a:endParaRPr>
          </a:p>
          <a:p>
            <a:pPr lvl="1" marL="755015" indent="-285115">
              <a:lnSpc>
                <a:spcPct val="100000"/>
              </a:lnSpc>
              <a:buFont typeface="Segoe UI Symbol"/>
              <a:buChar char="▪"/>
              <a:tabLst>
                <a:tab pos="755015" algn="l"/>
              </a:tabLst>
            </a:pPr>
            <a:r>
              <a:rPr dirty="0" sz="1800">
                <a:latin typeface="Calibri"/>
                <a:cs typeface="Calibri"/>
              </a:rPr>
              <a:t>Guides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brands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aligning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with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athlete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personas.</a:t>
            </a:r>
            <a:endParaRPr sz="1800">
              <a:latin typeface="Calibri"/>
              <a:cs typeface="Calibri"/>
            </a:endParaRPr>
          </a:p>
          <a:p>
            <a:pPr lvl="1" marL="755650" marR="5080" indent="-285750">
              <a:lnSpc>
                <a:spcPct val="100000"/>
              </a:lnSpc>
              <a:buFont typeface="Segoe UI Symbol"/>
              <a:buChar char="▪"/>
              <a:tabLst>
                <a:tab pos="755650" algn="l"/>
              </a:tabLst>
            </a:pPr>
            <a:r>
              <a:rPr dirty="0" sz="1800">
                <a:latin typeface="Calibri"/>
                <a:cs typeface="Calibri"/>
              </a:rPr>
              <a:t>Assesses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how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personalisation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&amp;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storytelling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impact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fan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engagement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brand loyalty.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3000" y="59788"/>
            <a:ext cx="2305138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229" y="1666443"/>
            <a:ext cx="10850880" cy="4408805"/>
            <a:chOff x="598229" y="1666443"/>
            <a:chExt cx="10850880" cy="4408805"/>
          </a:xfrm>
        </p:grpSpPr>
        <p:sp>
          <p:nvSpPr>
            <p:cNvPr id="3" name="object 3" descr=""/>
            <p:cNvSpPr/>
            <p:nvPr/>
          </p:nvSpPr>
          <p:spPr>
            <a:xfrm>
              <a:off x="617279" y="1685493"/>
              <a:ext cx="9331960" cy="3791585"/>
            </a:xfrm>
            <a:custGeom>
              <a:avLst/>
              <a:gdLst/>
              <a:ahLst/>
              <a:cxnLst/>
              <a:rect l="l" t="t" r="r" b="b"/>
              <a:pathLst>
                <a:path w="9331960" h="3791585">
                  <a:moveTo>
                    <a:pt x="9098915" y="0"/>
                  </a:moveTo>
                  <a:lnTo>
                    <a:pt x="232787" y="0"/>
                  </a:lnTo>
                  <a:lnTo>
                    <a:pt x="186119" y="4764"/>
                  </a:lnTo>
                  <a:lnTo>
                    <a:pt x="142539" y="18414"/>
                  </a:lnTo>
                  <a:lnTo>
                    <a:pt x="103012" y="39982"/>
                  </a:lnTo>
                  <a:lnTo>
                    <a:pt x="68504" y="68503"/>
                  </a:lnTo>
                  <a:lnTo>
                    <a:pt x="39983" y="103011"/>
                  </a:lnTo>
                  <a:lnTo>
                    <a:pt x="18414" y="142539"/>
                  </a:lnTo>
                  <a:lnTo>
                    <a:pt x="4764" y="186121"/>
                  </a:lnTo>
                  <a:lnTo>
                    <a:pt x="0" y="232791"/>
                  </a:lnTo>
                  <a:lnTo>
                    <a:pt x="0" y="3558527"/>
                  </a:lnTo>
                  <a:lnTo>
                    <a:pt x="4764" y="3605197"/>
                  </a:lnTo>
                  <a:lnTo>
                    <a:pt x="18414" y="3648779"/>
                  </a:lnTo>
                  <a:lnTo>
                    <a:pt x="39983" y="3688306"/>
                  </a:lnTo>
                  <a:lnTo>
                    <a:pt x="68504" y="3722814"/>
                  </a:lnTo>
                  <a:lnTo>
                    <a:pt x="103012" y="3751335"/>
                  </a:lnTo>
                  <a:lnTo>
                    <a:pt x="142539" y="3772904"/>
                  </a:lnTo>
                  <a:lnTo>
                    <a:pt x="186119" y="3786553"/>
                  </a:lnTo>
                  <a:lnTo>
                    <a:pt x="232787" y="3791318"/>
                  </a:lnTo>
                  <a:lnTo>
                    <a:pt x="9098915" y="3791318"/>
                  </a:lnTo>
                  <a:lnTo>
                    <a:pt x="9145584" y="3786553"/>
                  </a:lnTo>
                  <a:lnTo>
                    <a:pt x="9189166" y="3772904"/>
                  </a:lnTo>
                  <a:lnTo>
                    <a:pt x="9228694" y="3751335"/>
                  </a:lnTo>
                  <a:lnTo>
                    <a:pt x="9263202" y="3722814"/>
                  </a:lnTo>
                  <a:lnTo>
                    <a:pt x="9291723" y="3688306"/>
                  </a:lnTo>
                  <a:lnTo>
                    <a:pt x="9313291" y="3648779"/>
                  </a:lnTo>
                  <a:lnTo>
                    <a:pt x="9326941" y="3605197"/>
                  </a:lnTo>
                  <a:lnTo>
                    <a:pt x="9331706" y="3558527"/>
                  </a:lnTo>
                  <a:lnTo>
                    <a:pt x="9331706" y="232791"/>
                  </a:lnTo>
                  <a:lnTo>
                    <a:pt x="9326941" y="186121"/>
                  </a:lnTo>
                  <a:lnTo>
                    <a:pt x="9313291" y="142539"/>
                  </a:lnTo>
                  <a:lnTo>
                    <a:pt x="9291723" y="103011"/>
                  </a:lnTo>
                  <a:lnTo>
                    <a:pt x="9263202" y="68503"/>
                  </a:lnTo>
                  <a:lnTo>
                    <a:pt x="9228694" y="39982"/>
                  </a:lnTo>
                  <a:lnTo>
                    <a:pt x="9189166" y="18414"/>
                  </a:lnTo>
                  <a:lnTo>
                    <a:pt x="9145584" y="4764"/>
                  </a:lnTo>
                  <a:lnTo>
                    <a:pt x="9098915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78" y="0"/>
                  </a:moveTo>
                  <a:lnTo>
                    <a:pt x="268343" y="0"/>
                  </a:lnTo>
                  <a:lnTo>
                    <a:pt x="220369" y="4355"/>
                  </a:lnTo>
                  <a:lnTo>
                    <a:pt x="175110" y="16902"/>
                  </a:lnTo>
                  <a:lnTo>
                    <a:pt x="133346" y="36856"/>
                  </a:lnTo>
                  <a:lnTo>
                    <a:pt x="95861" y="63436"/>
                  </a:lnTo>
                  <a:lnTo>
                    <a:pt x="63437" y="95860"/>
                  </a:lnTo>
                  <a:lnTo>
                    <a:pt x="36857" y="133344"/>
                  </a:lnTo>
                  <a:lnTo>
                    <a:pt x="16902" y="175107"/>
                  </a:lnTo>
                  <a:lnTo>
                    <a:pt x="4356" y="220365"/>
                  </a:lnTo>
                  <a:lnTo>
                    <a:pt x="0" y="268338"/>
                  </a:lnTo>
                  <a:lnTo>
                    <a:pt x="0" y="4102074"/>
                  </a:lnTo>
                  <a:lnTo>
                    <a:pt x="4356" y="4150047"/>
                  </a:lnTo>
                  <a:lnTo>
                    <a:pt x="16902" y="4195305"/>
                  </a:lnTo>
                  <a:lnTo>
                    <a:pt x="36857" y="4237068"/>
                  </a:lnTo>
                  <a:lnTo>
                    <a:pt x="63437" y="4274552"/>
                  </a:lnTo>
                  <a:lnTo>
                    <a:pt x="95861" y="4306976"/>
                  </a:lnTo>
                  <a:lnTo>
                    <a:pt x="133346" y="4333556"/>
                  </a:lnTo>
                  <a:lnTo>
                    <a:pt x="175110" y="4353510"/>
                  </a:lnTo>
                  <a:lnTo>
                    <a:pt x="220369" y="4366056"/>
                  </a:lnTo>
                  <a:lnTo>
                    <a:pt x="268343" y="4370412"/>
                  </a:lnTo>
                  <a:lnTo>
                    <a:pt x="10544378" y="4370412"/>
                  </a:lnTo>
                  <a:lnTo>
                    <a:pt x="10592350" y="4366056"/>
                  </a:lnTo>
                  <a:lnTo>
                    <a:pt x="10637609" y="4353510"/>
                  </a:lnTo>
                  <a:lnTo>
                    <a:pt x="10679372" y="4333556"/>
                  </a:lnTo>
                  <a:lnTo>
                    <a:pt x="10716856" y="4306976"/>
                  </a:lnTo>
                  <a:lnTo>
                    <a:pt x="10749279" y="4274552"/>
                  </a:lnTo>
                  <a:lnTo>
                    <a:pt x="10775859" y="4237068"/>
                  </a:lnTo>
                  <a:lnTo>
                    <a:pt x="10795814" y="4195305"/>
                  </a:lnTo>
                  <a:lnTo>
                    <a:pt x="10808360" y="4150047"/>
                  </a:lnTo>
                  <a:lnTo>
                    <a:pt x="10812716" y="4102074"/>
                  </a:lnTo>
                  <a:lnTo>
                    <a:pt x="10812716" y="268338"/>
                  </a:lnTo>
                  <a:lnTo>
                    <a:pt x="10808360" y="220365"/>
                  </a:lnTo>
                  <a:lnTo>
                    <a:pt x="10795814" y="175107"/>
                  </a:lnTo>
                  <a:lnTo>
                    <a:pt x="10775859" y="133344"/>
                  </a:lnTo>
                  <a:lnTo>
                    <a:pt x="10749279" y="95860"/>
                  </a:lnTo>
                  <a:lnTo>
                    <a:pt x="10716856" y="63436"/>
                  </a:lnTo>
                  <a:lnTo>
                    <a:pt x="10679372" y="36856"/>
                  </a:lnTo>
                  <a:lnTo>
                    <a:pt x="10637609" y="16902"/>
                  </a:lnTo>
                  <a:lnTo>
                    <a:pt x="10592350" y="4355"/>
                  </a:lnTo>
                  <a:lnTo>
                    <a:pt x="1054437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38"/>
                  </a:moveTo>
                  <a:lnTo>
                    <a:pt x="4356" y="220365"/>
                  </a:lnTo>
                  <a:lnTo>
                    <a:pt x="16902" y="175107"/>
                  </a:lnTo>
                  <a:lnTo>
                    <a:pt x="36857" y="133344"/>
                  </a:lnTo>
                  <a:lnTo>
                    <a:pt x="63437" y="95860"/>
                  </a:lnTo>
                  <a:lnTo>
                    <a:pt x="95861" y="63436"/>
                  </a:lnTo>
                  <a:lnTo>
                    <a:pt x="133346" y="36856"/>
                  </a:lnTo>
                  <a:lnTo>
                    <a:pt x="175110" y="16902"/>
                  </a:lnTo>
                  <a:lnTo>
                    <a:pt x="220369" y="4355"/>
                  </a:lnTo>
                  <a:lnTo>
                    <a:pt x="268343" y="0"/>
                  </a:lnTo>
                  <a:lnTo>
                    <a:pt x="10544378" y="0"/>
                  </a:lnTo>
                  <a:lnTo>
                    <a:pt x="10592350" y="4355"/>
                  </a:lnTo>
                  <a:lnTo>
                    <a:pt x="10637609" y="16902"/>
                  </a:lnTo>
                  <a:lnTo>
                    <a:pt x="10679372" y="36856"/>
                  </a:lnTo>
                  <a:lnTo>
                    <a:pt x="10716856" y="63436"/>
                  </a:lnTo>
                  <a:lnTo>
                    <a:pt x="10749279" y="95860"/>
                  </a:lnTo>
                  <a:lnTo>
                    <a:pt x="10775859" y="133344"/>
                  </a:lnTo>
                  <a:lnTo>
                    <a:pt x="10795814" y="175107"/>
                  </a:lnTo>
                  <a:lnTo>
                    <a:pt x="10808360" y="220365"/>
                  </a:lnTo>
                  <a:lnTo>
                    <a:pt x="10812716" y="268338"/>
                  </a:lnTo>
                  <a:lnTo>
                    <a:pt x="10812716" y="4102074"/>
                  </a:lnTo>
                  <a:lnTo>
                    <a:pt x="10808360" y="4150047"/>
                  </a:lnTo>
                  <a:lnTo>
                    <a:pt x="10795814" y="4195305"/>
                  </a:lnTo>
                  <a:lnTo>
                    <a:pt x="10775859" y="4237068"/>
                  </a:lnTo>
                  <a:lnTo>
                    <a:pt x="10749279" y="4274552"/>
                  </a:lnTo>
                  <a:lnTo>
                    <a:pt x="10716856" y="4306976"/>
                  </a:lnTo>
                  <a:lnTo>
                    <a:pt x="10679372" y="4333556"/>
                  </a:lnTo>
                  <a:lnTo>
                    <a:pt x="10637609" y="4353510"/>
                  </a:lnTo>
                  <a:lnTo>
                    <a:pt x="10592350" y="4366056"/>
                  </a:lnTo>
                  <a:lnTo>
                    <a:pt x="10544378" y="4370412"/>
                  </a:lnTo>
                  <a:lnTo>
                    <a:pt x="268343" y="4370412"/>
                  </a:lnTo>
                  <a:lnTo>
                    <a:pt x="220369" y="4366056"/>
                  </a:lnTo>
                  <a:lnTo>
                    <a:pt x="175110" y="4353510"/>
                  </a:lnTo>
                  <a:lnTo>
                    <a:pt x="133346" y="4333556"/>
                  </a:lnTo>
                  <a:lnTo>
                    <a:pt x="95861" y="4306976"/>
                  </a:lnTo>
                  <a:lnTo>
                    <a:pt x="63437" y="4274552"/>
                  </a:lnTo>
                  <a:lnTo>
                    <a:pt x="36857" y="4237068"/>
                  </a:lnTo>
                  <a:lnTo>
                    <a:pt x="16902" y="4195305"/>
                  </a:lnTo>
                  <a:lnTo>
                    <a:pt x="4356" y="4150047"/>
                  </a:lnTo>
                  <a:lnTo>
                    <a:pt x="0" y="4102074"/>
                  </a:lnTo>
                  <a:lnTo>
                    <a:pt x="0" y="26833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747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Research</a:t>
            </a:r>
            <a:r>
              <a:rPr dirty="0" spc="-45"/>
              <a:t> </a:t>
            </a:r>
            <a:r>
              <a:rPr dirty="0"/>
              <a:t>Aims</a:t>
            </a:r>
            <a:r>
              <a:rPr dirty="0" spc="-40"/>
              <a:t> </a:t>
            </a:r>
            <a:r>
              <a:rPr dirty="0"/>
              <a:t>&amp;</a:t>
            </a:r>
            <a:r>
              <a:rPr dirty="0" spc="-40"/>
              <a:t> </a:t>
            </a:r>
            <a:r>
              <a:rPr dirty="0" spc="-10"/>
              <a:t>Objectives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847" y="268963"/>
            <a:ext cx="2305138" cy="107633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305648" y="2328455"/>
            <a:ext cx="8229600" cy="2219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>
                <a:latin typeface="Calibri"/>
                <a:cs typeface="Calibri"/>
              </a:rPr>
              <a:t>Explore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best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practices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athlete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brand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identity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creation</a:t>
            </a:r>
            <a:endParaRPr sz="24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>
                <a:latin typeface="Calibri"/>
                <a:cs typeface="Calibri"/>
              </a:rPr>
              <a:t>Measure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relationship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between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curated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identity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&amp;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endorsement contracts</a:t>
            </a:r>
            <a:endParaRPr sz="2400">
              <a:latin typeface="Calibri"/>
              <a:cs typeface="Calibri"/>
            </a:endParaRPr>
          </a:p>
          <a:p>
            <a:pPr marL="354965" marR="409575" indent="-342900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400">
                <a:latin typeface="Calibri"/>
                <a:cs typeface="Calibri"/>
              </a:rPr>
              <a:t>Assess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role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social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media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commercial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branding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arena</a:t>
            </a:r>
            <a:r>
              <a:rPr dirty="0" sz="2400" spc="-10">
                <a:latin typeface="Calibri"/>
                <a:cs typeface="Calibri"/>
              </a:rPr>
              <a:t>, </a:t>
            </a:r>
            <a:r>
              <a:rPr dirty="0" sz="2400">
                <a:latin typeface="Calibri"/>
                <a:cs typeface="Calibri"/>
              </a:rPr>
              <a:t>transforming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footballers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profitable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brand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projects.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>
                <a:latin typeface="Calibri"/>
                <a:cs typeface="Calibri"/>
              </a:rPr>
              <a:t>Apply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case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Jude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Bellingham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82" y="500899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5817" y="0"/>
                </a:moveTo>
                <a:lnTo>
                  <a:pt x="0" y="0"/>
                </a:lnTo>
                <a:lnTo>
                  <a:pt x="0" y="45719"/>
                </a:lnTo>
                <a:lnTo>
                  <a:pt x="9565817" y="45719"/>
                </a:lnTo>
                <a:lnTo>
                  <a:pt x="95658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011" y="952845"/>
            <a:ext cx="11030585" cy="4952365"/>
            <a:chOff x="1162011" y="952845"/>
            <a:chExt cx="11030585" cy="4952365"/>
          </a:xfrm>
        </p:grpSpPr>
        <p:sp>
          <p:nvSpPr>
            <p:cNvPr id="4" name="object 4" descr=""/>
            <p:cNvSpPr/>
            <p:nvPr/>
          </p:nvSpPr>
          <p:spPr>
            <a:xfrm>
              <a:off x="8607920" y="952845"/>
              <a:ext cx="3583304" cy="4291965"/>
            </a:xfrm>
            <a:custGeom>
              <a:avLst/>
              <a:gdLst/>
              <a:ahLst/>
              <a:cxnLst/>
              <a:rect l="l" t="t" r="r" b="b"/>
              <a:pathLst>
                <a:path w="3583304" h="4291965">
                  <a:moveTo>
                    <a:pt x="3363201" y="0"/>
                  </a:moveTo>
                  <a:lnTo>
                    <a:pt x="220008" y="0"/>
                  </a:lnTo>
                  <a:lnTo>
                    <a:pt x="175902" y="4503"/>
                  </a:lnTo>
                  <a:lnTo>
                    <a:pt x="134714" y="17403"/>
                  </a:lnTo>
                  <a:lnTo>
                    <a:pt x="97357" y="37788"/>
                  </a:lnTo>
                  <a:lnTo>
                    <a:pt x="64744" y="64744"/>
                  </a:lnTo>
                  <a:lnTo>
                    <a:pt x="37788" y="97358"/>
                  </a:lnTo>
                  <a:lnTo>
                    <a:pt x="17403" y="134716"/>
                  </a:lnTo>
                  <a:lnTo>
                    <a:pt x="4503" y="175906"/>
                  </a:lnTo>
                  <a:lnTo>
                    <a:pt x="0" y="220014"/>
                  </a:lnTo>
                  <a:lnTo>
                    <a:pt x="0" y="4071747"/>
                  </a:lnTo>
                  <a:lnTo>
                    <a:pt x="4503" y="4115850"/>
                  </a:lnTo>
                  <a:lnTo>
                    <a:pt x="17403" y="4157037"/>
                  </a:lnTo>
                  <a:lnTo>
                    <a:pt x="37788" y="4194393"/>
                  </a:lnTo>
                  <a:lnTo>
                    <a:pt x="64744" y="4227006"/>
                  </a:lnTo>
                  <a:lnTo>
                    <a:pt x="97357" y="4253961"/>
                  </a:lnTo>
                  <a:lnTo>
                    <a:pt x="134714" y="4274345"/>
                  </a:lnTo>
                  <a:lnTo>
                    <a:pt x="175902" y="4287245"/>
                  </a:lnTo>
                  <a:lnTo>
                    <a:pt x="220008" y="4291749"/>
                  </a:lnTo>
                  <a:lnTo>
                    <a:pt x="3363201" y="4291749"/>
                  </a:lnTo>
                  <a:lnTo>
                    <a:pt x="3407305" y="4287245"/>
                  </a:lnTo>
                  <a:lnTo>
                    <a:pt x="3448491" y="4274345"/>
                  </a:lnTo>
                  <a:lnTo>
                    <a:pt x="3485848" y="4253961"/>
                  </a:lnTo>
                  <a:lnTo>
                    <a:pt x="3518460" y="4227006"/>
                  </a:lnTo>
                  <a:lnTo>
                    <a:pt x="3545415" y="4194393"/>
                  </a:lnTo>
                  <a:lnTo>
                    <a:pt x="3565799" y="4157037"/>
                  </a:lnTo>
                  <a:lnTo>
                    <a:pt x="3578700" y="4115850"/>
                  </a:lnTo>
                  <a:lnTo>
                    <a:pt x="3583203" y="4071747"/>
                  </a:lnTo>
                  <a:lnTo>
                    <a:pt x="3583203" y="220014"/>
                  </a:lnTo>
                  <a:lnTo>
                    <a:pt x="3578700" y="175906"/>
                  </a:lnTo>
                  <a:lnTo>
                    <a:pt x="3565799" y="134716"/>
                  </a:lnTo>
                  <a:lnTo>
                    <a:pt x="3545415" y="97358"/>
                  </a:lnTo>
                  <a:lnTo>
                    <a:pt x="3518460" y="64744"/>
                  </a:lnTo>
                  <a:lnTo>
                    <a:pt x="3485848" y="37788"/>
                  </a:lnTo>
                  <a:lnTo>
                    <a:pt x="3448491" y="17403"/>
                  </a:lnTo>
                  <a:lnTo>
                    <a:pt x="3407305" y="4503"/>
                  </a:lnTo>
                  <a:lnTo>
                    <a:pt x="336320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607920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79" y="0"/>
                  </a:moveTo>
                  <a:lnTo>
                    <a:pt x="253485" y="0"/>
                  </a:lnTo>
                  <a:lnTo>
                    <a:pt x="208168" y="4114"/>
                  </a:lnTo>
                  <a:lnTo>
                    <a:pt x="165414" y="15966"/>
                  </a:lnTo>
                  <a:lnTo>
                    <a:pt x="125963" y="34816"/>
                  </a:lnTo>
                  <a:lnTo>
                    <a:pt x="90553" y="59924"/>
                  </a:lnTo>
                  <a:lnTo>
                    <a:pt x="59925" y="90552"/>
                  </a:lnTo>
                  <a:lnTo>
                    <a:pt x="34816" y="125961"/>
                  </a:lnTo>
                  <a:lnTo>
                    <a:pt x="15966" y="165411"/>
                  </a:lnTo>
                  <a:lnTo>
                    <a:pt x="4114" y="208163"/>
                  </a:lnTo>
                  <a:lnTo>
                    <a:pt x="0" y="253479"/>
                  </a:lnTo>
                  <a:lnTo>
                    <a:pt x="0" y="4698822"/>
                  </a:lnTo>
                  <a:lnTo>
                    <a:pt x="4114" y="4744141"/>
                  </a:lnTo>
                  <a:lnTo>
                    <a:pt x="15966" y="4786896"/>
                  </a:lnTo>
                  <a:lnTo>
                    <a:pt x="34816" y="4826349"/>
                  </a:lnTo>
                  <a:lnTo>
                    <a:pt x="59925" y="4861759"/>
                  </a:lnTo>
                  <a:lnTo>
                    <a:pt x="90553" y="4892388"/>
                  </a:lnTo>
                  <a:lnTo>
                    <a:pt x="125963" y="4917497"/>
                  </a:lnTo>
                  <a:lnTo>
                    <a:pt x="165414" y="4936347"/>
                  </a:lnTo>
                  <a:lnTo>
                    <a:pt x="208168" y="4948199"/>
                  </a:lnTo>
                  <a:lnTo>
                    <a:pt x="253485" y="4952314"/>
                  </a:lnTo>
                  <a:lnTo>
                    <a:pt x="3584079" y="4952314"/>
                  </a:lnTo>
                  <a:lnTo>
                    <a:pt x="358407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81061" y="1285189"/>
              <a:ext cx="8070215" cy="3720465"/>
            </a:xfrm>
            <a:custGeom>
              <a:avLst/>
              <a:gdLst/>
              <a:ahLst/>
              <a:cxnLst/>
              <a:rect l="l" t="t" r="r" b="b"/>
              <a:pathLst>
                <a:path w="8070215" h="3720465">
                  <a:moveTo>
                    <a:pt x="7841691" y="0"/>
                  </a:moveTo>
                  <a:lnTo>
                    <a:pt x="228414" y="0"/>
                  </a:lnTo>
                  <a:lnTo>
                    <a:pt x="182623" y="4675"/>
                  </a:lnTo>
                  <a:lnTo>
                    <a:pt x="139861" y="18068"/>
                  </a:lnTo>
                  <a:lnTo>
                    <a:pt x="101077" y="39232"/>
                  </a:lnTo>
                  <a:lnTo>
                    <a:pt x="67218" y="67217"/>
                  </a:lnTo>
                  <a:lnTo>
                    <a:pt x="39232" y="101076"/>
                  </a:lnTo>
                  <a:lnTo>
                    <a:pt x="18068" y="139860"/>
                  </a:lnTo>
                  <a:lnTo>
                    <a:pt x="4675" y="182620"/>
                  </a:lnTo>
                  <a:lnTo>
                    <a:pt x="0" y="228409"/>
                  </a:lnTo>
                  <a:lnTo>
                    <a:pt x="0" y="3491699"/>
                  </a:lnTo>
                  <a:lnTo>
                    <a:pt x="4675" y="3537492"/>
                  </a:lnTo>
                  <a:lnTo>
                    <a:pt x="18068" y="3580254"/>
                  </a:lnTo>
                  <a:lnTo>
                    <a:pt x="39232" y="3619038"/>
                  </a:lnTo>
                  <a:lnTo>
                    <a:pt x="67218" y="3652896"/>
                  </a:lnTo>
                  <a:lnTo>
                    <a:pt x="101077" y="3680880"/>
                  </a:lnTo>
                  <a:lnTo>
                    <a:pt x="139861" y="3702042"/>
                  </a:lnTo>
                  <a:lnTo>
                    <a:pt x="182623" y="3715434"/>
                  </a:lnTo>
                  <a:lnTo>
                    <a:pt x="228414" y="3720109"/>
                  </a:lnTo>
                  <a:lnTo>
                    <a:pt x="7841691" y="3720109"/>
                  </a:lnTo>
                  <a:lnTo>
                    <a:pt x="7887484" y="3715434"/>
                  </a:lnTo>
                  <a:lnTo>
                    <a:pt x="7930247" y="3702042"/>
                  </a:lnTo>
                  <a:lnTo>
                    <a:pt x="7969033" y="3680880"/>
                  </a:lnTo>
                  <a:lnTo>
                    <a:pt x="8002893" y="3652896"/>
                  </a:lnTo>
                  <a:lnTo>
                    <a:pt x="8030880" y="3619038"/>
                  </a:lnTo>
                  <a:lnTo>
                    <a:pt x="8052044" y="3580254"/>
                  </a:lnTo>
                  <a:lnTo>
                    <a:pt x="8065438" y="3537492"/>
                  </a:lnTo>
                  <a:lnTo>
                    <a:pt x="8070113" y="3491699"/>
                  </a:lnTo>
                  <a:lnTo>
                    <a:pt x="8070113" y="228409"/>
                  </a:lnTo>
                  <a:lnTo>
                    <a:pt x="8065438" y="182620"/>
                  </a:lnTo>
                  <a:lnTo>
                    <a:pt x="8052044" y="139860"/>
                  </a:lnTo>
                  <a:lnTo>
                    <a:pt x="8030880" y="101076"/>
                  </a:lnTo>
                  <a:lnTo>
                    <a:pt x="8002893" y="67217"/>
                  </a:lnTo>
                  <a:lnTo>
                    <a:pt x="7969033" y="39232"/>
                  </a:lnTo>
                  <a:lnTo>
                    <a:pt x="7930247" y="18068"/>
                  </a:lnTo>
                  <a:lnTo>
                    <a:pt x="7887484" y="4675"/>
                  </a:lnTo>
                  <a:lnTo>
                    <a:pt x="784169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9082493" y="0"/>
                  </a:moveTo>
                  <a:lnTo>
                    <a:pt x="263259" y="0"/>
                  </a:lnTo>
                  <a:lnTo>
                    <a:pt x="216194" y="4273"/>
                  </a:lnTo>
                  <a:lnTo>
                    <a:pt x="171792" y="16581"/>
                  </a:lnTo>
                  <a:lnTo>
                    <a:pt x="130820" y="36157"/>
                  </a:lnTo>
                  <a:lnTo>
                    <a:pt x="94045" y="62234"/>
                  </a:lnTo>
                  <a:lnTo>
                    <a:pt x="62236" y="94043"/>
                  </a:lnTo>
                  <a:lnTo>
                    <a:pt x="36159" y="130817"/>
                  </a:lnTo>
                  <a:lnTo>
                    <a:pt x="16582" y="171789"/>
                  </a:lnTo>
                  <a:lnTo>
                    <a:pt x="4273" y="216192"/>
                  </a:lnTo>
                  <a:lnTo>
                    <a:pt x="0" y="263258"/>
                  </a:lnTo>
                  <a:lnTo>
                    <a:pt x="0" y="4024350"/>
                  </a:lnTo>
                  <a:lnTo>
                    <a:pt x="4273" y="4071416"/>
                  </a:lnTo>
                  <a:lnTo>
                    <a:pt x="16582" y="4115820"/>
                  </a:lnTo>
                  <a:lnTo>
                    <a:pt x="36159" y="4156794"/>
                  </a:lnTo>
                  <a:lnTo>
                    <a:pt x="62236" y="4193571"/>
                  </a:lnTo>
                  <a:lnTo>
                    <a:pt x="94045" y="4225382"/>
                  </a:lnTo>
                  <a:lnTo>
                    <a:pt x="130820" y="4251460"/>
                  </a:lnTo>
                  <a:lnTo>
                    <a:pt x="171792" y="4271038"/>
                  </a:lnTo>
                  <a:lnTo>
                    <a:pt x="216194" y="4283347"/>
                  </a:lnTo>
                  <a:lnTo>
                    <a:pt x="263259" y="4287621"/>
                  </a:lnTo>
                  <a:lnTo>
                    <a:pt x="9082493" y="4287621"/>
                  </a:lnTo>
                  <a:lnTo>
                    <a:pt x="9129556" y="4283347"/>
                  </a:lnTo>
                  <a:lnTo>
                    <a:pt x="9173957" y="4271038"/>
                  </a:lnTo>
                  <a:lnTo>
                    <a:pt x="9214929" y="4251460"/>
                  </a:lnTo>
                  <a:lnTo>
                    <a:pt x="9251703" y="4225382"/>
                  </a:lnTo>
                  <a:lnTo>
                    <a:pt x="9283513" y="4193571"/>
                  </a:lnTo>
                  <a:lnTo>
                    <a:pt x="9309591" y="4156794"/>
                  </a:lnTo>
                  <a:lnTo>
                    <a:pt x="9329168" y="4115820"/>
                  </a:lnTo>
                  <a:lnTo>
                    <a:pt x="9341478" y="4071416"/>
                  </a:lnTo>
                  <a:lnTo>
                    <a:pt x="9345752" y="4024350"/>
                  </a:lnTo>
                  <a:lnTo>
                    <a:pt x="9345752" y="263258"/>
                  </a:lnTo>
                  <a:lnTo>
                    <a:pt x="9341478" y="216192"/>
                  </a:lnTo>
                  <a:lnTo>
                    <a:pt x="9329168" y="171789"/>
                  </a:lnTo>
                  <a:lnTo>
                    <a:pt x="9309591" y="130817"/>
                  </a:lnTo>
                  <a:lnTo>
                    <a:pt x="9283513" y="94043"/>
                  </a:lnTo>
                  <a:lnTo>
                    <a:pt x="9251703" y="62234"/>
                  </a:lnTo>
                  <a:lnTo>
                    <a:pt x="9214929" y="36157"/>
                  </a:lnTo>
                  <a:lnTo>
                    <a:pt x="9173957" y="16581"/>
                  </a:lnTo>
                  <a:lnTo>
                    <a:pt x="9129556" y="4273"/>
                  </a:lnTo>
                  <a:lnTo>
                    <a:pt x="90824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0" y="263258"/>
                  </a:moveTo>
                  <a:lnTo>
                    <a:pt x="4273" y="216192"/>
                  </a:lnTo>
                  <a:lnTo>
                    <a:pt x="16582" y="171789"/>
                  </a:lnTo>
                  <a:lnTo>
                    <a:pt x="36159" y="130817"/>
                  </a:lnTo>
                  <a:lnTo>
                    <a:pt x="62236" y="94043"/>
                  </a:lnTo>
                  <a:lnTo>
                    <a:pt x="94045" y="62234"/>
                  </a:lnTo>
                  <a:lnTo>
                    <a:pt x="130820" y="36157"/>
                  </a:lnTo>
                  <a:lnTo>
                    <a:pt x="171792" y="16581"/>
                  </a:lnTo>
                  <a:lnTo>
                    <a:pt x="216194" y="4273"/>
                  </a:lnTo>
                  <a:lnTo>
                    <a:pt x="263259" y="0"/>
                  </a:lnTo>
                  <a:lnTo>
                    <a:pt x="9082493" y="0"/>
                  </a:lnTo>
                  <a:lnTo>
                    <a:pt x="9129556" y="4273"/>
                  </a:lnTo>
                  <a:lnTo>
                    <a:pt x="9173957" y="16581"/>
                  </a:lnTo>
                  <a:lnTo>
                    <a:pt x="9214929" y="36157"/>
                  </a:lnTo>
                  <a:lnTo>
                    <a:pt x="9251703" y="62234"/>
                  </a:lnTo>
                  <a:lnTo>
                    <a:pt x="9283513" y="94043"/>
                  </a:lnTo>
                  <a:lnTo>
                    <a:pt x="9309591" y="130817"/>
                  </a:lnTo>
                  <a:lnTo>
                    <a:pt x="9329168" y="171789"/>
                  </a:lnTo>
                  <a:lnTo>
                    <a:pt x="9341478" y="216192"/>
                  </a:lnTo>
                  <a:lnTo>
                    <a:pt x="9345752" y="263258"/>
                  </a:lnTo>
                  <a:lnTo>
                    <a:pt x="9345752" y="4024350"/>
                  </a:lnTo>
                  <a:lnTo>
                    <a:pt x="9341478" y="4071416"/>
                  </a:lnTo>
                  <a:lnTo>
                    <a:pt x="9329168" y="4115820"/>
                  </a:lnTo>
                  <a:lnTo>
                    <a:pt x="9309591" y="4156794"/>
                  </a:lnTo>
                  <a:lnTo>
                    <a:pt x="9283513" y="4193571"/>
                  </a:lnTo>
                  <a:lnTo>
                    <a:pt x="9251703" y="4225382"/>
                  </a:lnTo>
                  <a:lnTo>
                    <a:pt x="9214929" y="4251460"/>
                  </a:lnTo>
                  <a:lnTo>
                    <a:pt x="9173957" y="4271038"/>
                  </a:lnTo>
                  <a:lnTo>
                    <a:pt x="9129556" y="4283347"/>
                  </a:lnTo>
                  <a:lnTo>
                    <a:pt x="9082493" y="4287621"/>
                  </a:lnTo>
                  <a:lnTo>
                    <a:pt x="263259" y="4287621"/>
                  </a:lnTo>
                  <a:lnTo>
                    <a:pt x="216194" y="4283347"/>
                  </a:lnTo>
                  <a:lnTo>
                    <a:pt x="171792" y="4271038"/>
                  </a:lnTo>
                  <a:lnTo>
                    <a:pt x="130820" y="4251460"/>
                  </a:lnTo>
                  <a:lnTo>
                    <a:pt x="94045" y="4225382"/>
                  </a:lnTo>
                  <a:lnTo>
                    <a:pt x="62236" y="4193571"/>
                  </a:lnTo>
                  <a:lnTo>
                    <a:pt x="36159" y="4156794"/>
                  </a:lnTo>
                  <a:lnTo>
                    <a:pt x="16582" y="4115820"/>
                  </a:lnTo>
                  <a:lnTo>
                    <a:pt x="4273" y="4071416"/>
                  </a:lnTo>
                  <a:lnTo>
                    <a:pt x="0" y="4024350"/>
                  </a:lnTo>
                  <a:lnTo>
                    <a:pt x="0" y="26325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743925" y="1815363"/>
            <a:ext cx="6997700" cy="2951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9</a:t>
            </a:r>
            <a:r>
              <a:rPr dirty="0" sz="2400" spc="-5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Research</a:t>
            </a:r>
            <a:r>
              <a:rPr dirty="0" sz="2400" spc="-4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Questions</a:t>
            </a:r>
            <a:r>
              <a:rPr dirty="0" sz="2400" spc="-4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(importance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presence,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metrics,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alignment,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storytelling,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long-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term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value)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5 </a:t>
            </a:r>
            <a:r>
              <a:rPr dirty="0" sz="2400" spc="-10" b="1">
                <a:solidFill>
                  <a:srgbClr val="2C3955"/>
                </a:solidFill>
                <a:latin typeface="Calibri"/>
                <a:cs typeface="Calibri"/>
              </a:rPr>
              <a:t>Hypotheses:</a:t>
            </a:r>
            <a:endParaRPr sz="2400">
              <a:latin typeface="Calibri"/>
              <a:cs typeface="Calibri"/>
            </a:endParaRPr>
          </a:p>
          <a:p>
            <a:pPr marL="12700" marR="6985">
              <a:lnSpc>
                <a:spcPct val="100000"/>
              </a:lnSpc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H1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Strong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digital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brand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identity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→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more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endorsements.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H2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Brands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target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athletes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with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strong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digital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presence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H3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Athlete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brand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shapes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content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collaboration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H4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Social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media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proliferation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→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sponsorship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activation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H5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Type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content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shared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affects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brand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partnerships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60375">
              <a:lnSpc>
                <a:spcPct val="100000"/>
              </a:lnSpc>
              <a:spcBef>
                <a:spcPts val="100"/>
              </a:spcBef>
            </a:pPr>
            <a:r>
              <a:rPr dirty="0"/>
              <a:t>Research</a:t>
            </a:r>
            <a:r>
              <a:rPr dirty="0" spc="-60"/>
              <a:t> </a:t>
            </a:r>
            <a:r>
              <a:rPr dirty="0"/>
              <a:t>Questions</a:t>
            </a:r>
            <a:r>
              <a:rPr dirty="0" spc="-60"/>
              <a:t> </a:t>
            </a:r>
            <a:r>
              <a:rPr dirty="0"/>
              <a:t>&amp;</a:t>
            </a:r>
            <a:r>
              <a:rPr dirty="0" spc="-60"/>
              <a:t> </a:t>
            </a:r>
            <a:r>
              <a:rPr dirty="0" spc="-10"/>
              <a:t>Hypotheses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33853" y="1397685"/>
            <a:ext cx="4956175" cy="44151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9209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29"/>
              </a:spcBef>
            </a:pPr>
            <a:r>
              <a:rPr dirty="0" sz="2000" b="1">
                <a:latin typeface="Calibri"/>
                <a:cs typeface="Calibri"/>
              </a:rPr>
              <a:t>Variable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1: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“the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role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social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media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in</a:t>
            </a:r>
            <a:endParaRPr sz="2000">
              <a:latin typeface="Calibri"/>
              <a:cs typeface="Calibri"/>
            </a:endParaRPr>
          </a:p>
          <a:p>
            <a:pPr marL="91440" marR="527050">
              <a:lnSpc>
                <a:spcPct val="120000"/>
              </a:lnSpc>
            </a:pPr>
            <a:r>
              <a:rPr dirty="0" sz="2000" b="1">
                <a:latin typeface="Calibri"/>
                <a:cs typeface="Calibri"/>
              </a:rPr>
              <a:t>building</a:t>
            </a:r>
            <a:r>
              <a:rPr dirty="0" sz="2000" spc="-6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footballers’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brand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identity”: </a:t>
            </a:r>
            <a:r>
              <a:rPr dirty="0" sz="2000" b="1">
                <a:latin typeface="Calibri"/>
                <a:cs typeface="Calibri"/>
              </a:rPr>
              <a:t>MABI</a:t>
            </a:r>
            <a:r>
              <a:rPr dirty="0" sz="2000">
                <a:latin typeface="Calibri"/>
                <a:cs typeface="Calibri"/>
              </a:rPr>
              <a:t>: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Athletic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Performance,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Appearance, </a:t>
            </a:r>
            <a:r>
              <a:rPr dirty="0" sz="2000">
                <a:latin typeface="Calibri"/>
                <a:cs typeface="Calibri"/>
              </a:rPr>
              <a:t>Lifestyle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(Arai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et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al.,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2013)</a:t>
            </a:r>
            <a:endParaRPr sz="2000">
              <a:latin typeface="Calibri"/>
              <a:cs typeface="Calibri"/>
            </a:endParaRPr>
          </a:p>
          <a:p>
            <a:pPr marL="91440" marR="703580">
              <a:lnSpc>
                <a:spcPct val="120000"/>
              </a:lnSpc>
            </a:pPr>
            <a:r>
              <a:rPr dirty="0" sz="2000" b="1">
                <a:latin typeface="Calibri"/>
                <a:cs typeface="Calibri"/>
              </a:rPr>
              <a:t>Brand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Identity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Theory</a:t>
            </a:r>
            <a:r>
              <a:rPr dirty="0" sz="2000">
                <a:latin typeface="Calibri"/>
                <a:cs typeface="Calibri"/>
              </a:rPr>
              <a:t>: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Curated</a:t>
            </a:r>
            <a:r>
              <a:rPr dirty="0" sz="2000" spc="-5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persona </a:t>
            </a:r>
            <a:r>
              <a:rPr dirty="0" sz="2000">
                <a:latin typeface="Calibri"/>
                <a:cs typeface="Calibri"/>
              </a:rPr>
              <a:t>beyond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sport</a:t>
            </a:r>
            <a:endParaRPr sz="2000">
              <a:latin typeface="Calibri"/>
              <a:cs typeface="Calibri"/>
            </a:endParaRPr>
          </a:p>
          <a:p>
            <a:pPr marL="91440" marR="286385">
              <a:lnSpc>
                <a:spcPct val="120000"/>
              </a:lnSpc>
            </a:pPr>
            <a:r>
              <a:rPr dirty="0" sz="2000" b="1">
                <a:latin typeface="Calibri"/>
                <a:cs typeface="Calibri"/>
              </a:rPr>
              <a:t>Variable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2: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“footballers’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brand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identity </a:t>
            </a:r>
            <a:r>
              <a:rPr dirty="0" sz="2000" b="1">
                <a:latin typeface="Calibri"/>
                <a:cs typeface="Calibri"/>
              </a:rPr>
              <a:t>building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boosting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their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profiles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attracts endorsements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for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them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to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act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brands ambassadors”</a:t>
            </a:r>
            <a:endParaRPr sz="2000">
              <a:latin typeface="Calibri"/>
              <a:cs typeface="Calibri"/>
            </a:endParaRPr>
          </a:p>
          <a:p>
            <a:pPr marL="91440" marR="194945">
              <a:lnSpc>
                <a:spcPct val="120000"/>
              </a:lnSpc>
            </a:pPr>
            <a:r>
              <a:rPr dirty="0" sz="2000" b="1">
                <a:latin typeface="Calibri"/>
                <a:cs typeface="Calibri"/>
              </a:rPr>
              <a:t>Schema</a:t>
            </a:r>
            <a:r>
              <a:rPr dirty="0" sz="2000" spc="-6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Theory</a:t>
            </a:r>
            <a:r>
              <a:rPr dirty="0" sz="2000">
                <a:latin typeface="Calibri"/>
                <a:cs typeface="Calibri"/>
              </a:rPr>
              <a:t>: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Audience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perceptions</a:t>
            </a:r>
            <a:r>
              <a:rPr dirty="0" sz="2000" spc="-6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shape </a:t>
            </a:r>
            <a:r>
              <a:rPr dirty="0" sz="2000">
                <a:latin typeface="Calibri"/>
                <a:cs typeface="Calibri"/>
              </a:rPr>
              <a:t>endorsement</a:t>
            </a:r>
            <a:r>
              <a:rPr dirty="0" sz="2000" spc="-10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effectiveness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6436156" y="4132173"/>
            <a:ext cx="2987040" cy="452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b="1">
                <a:solidFill>
                  <a:srgbClr val="00AFEF"/>
                </a:solidFill>
                <a:latin typeface="Arial"/>
                <a:cs typeface="Arial"/>
              </a:rPr>
              <a:t>Literature</a:t>
            </a:r>
            <a:r>
              <a:rPr dirty="0" sz="2800" spc="-15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00AFEF"/>
                </a:solidFill>
                <a:latin typeface="Arial"/>
                <a:cs typeface="Arial"/>
              </a:rPr>
              <a:t>Review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2626182" y="500899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916" y="0"/>
                </a:moveTo>
                <a:lnTo>
                  <a:pt x="0" y="0"/>
                </a:lnTo>
                <a:lnTo>
                  <a:pt x="0" y="45720"/>
                </a:lnTo>
                <a:lnTo>
                  <a:pt x="6516916" y="45720"/>
                </a:lnTo>
                <a:lnTo>
                  <a:pt x="65169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229" y="1666443"/>
            <a:ext cx="10850880" cy="4408805"/>
            <a:chOff x="598229" y="1666443"/>
            <a:chExt cx="10850880" cy="4408805"/>
          </a:xfrm>
        </p:grpSpPr>
        <p:sp>
          <p:nvSpPr>
            <p:cNvPr id="3" name="object 3" descr=""/>
            <p:cNvSpPr/>
            <p:nvPr/>
          </p:nvSpPr>
          <p:spPr>
            <a:xfrm>
              <a:off x="617279" y="1685493"/>
              <a:ext cx="9331960" cy="3791585"/>
            </a:xfrm>
            <a:custGeom>
              <a:avLst/>
              <a:gdLst/>
              <a:ahLst/>
              <a:cxnLst/>
              <a:rect l="l" t="t" r="r" b="b"/>
              <a:pathLst>
                <a:path w="9331960" h="3791585">
                  <a:moveTo>
                    <a:pt x="9098915" y="0"/>
                  </a:moveTo>
                  <a:lnTo>
                    <a:pt x="232787" y="0"/>
                  </a:lnTo>
                  <a:lnTo>
                    <a:pt x="186119" y="4764"/>
                  </a:lnTo>
                  <a:lnTo>
                    <a:pt x="142539" y="18414"/>
                  </a:lnTo>
                  <a:lnTo>
                    <a:pt x="103012" y="39982"/>
                  </a:lnTo>
                  <a:lnTo>
                    <a:pt x="68504" y="68503"/>
                  </a:lnTo>
                  <a:lnTo>
                    <a:pt x="39983" y="103011"/>
                  </a:lnTo>
                  <a:lnTo>
                    <a:pt x="18414" y="142539"/>
                  </a:lnTo>
                  <a:lnTo>
                    <a:pt x="4764" y="186121"/>
                  </a:lnTo>
                  <a:lnTo>
                    <a:pt x="0" y="232791"/>
                  </a:lnTo>
                  <a:lnTo>
                    <a:pt x="0" y="3558527"/>
                  </a:lnTo>
                  <a:lnTo>
                    <a:pt x="4764" y="3605197"/>
                  </a:lnTo>
                  <a:lnTo>
                    <a:pt x="18414" y="3648779"/>
                  </a:lnTo>
                  <a:lnTo>
                    <a:pt x="39983" y="3688306"/>
                  </a:lnTo>
                  <a:lnTo>
                    <a:pt x="68504" y="3722814"/>
                  </a:lnTo>
                  <a:lnTo>
                    <a:pt x="103012" y="3751335"/>
                  </a:lnTo>
                  <a:lnTo>
                    <a:pt x="142539" y="3772904"/>
                  </a:lnTo>
                  <a:lnTo>
                    <a:pt x="186119" y="3786553"/>
                  </a:lnTo>
                  <a:lnTo>
                    <a:pt x="232787" y="3791318"/>
                  </a:lnTo>
                  <a:lnTo>
                    <a:pt x="9098915" y="3791318"/>
                  </a:lnTo>
                  <a:lnTo>
                    <a:pt x="9145584" y="3786553"/>
                  </a:lnTo>
                  <a:lnTo>
                    <a:pt x="9189166" y="3772904"/>
                  </a:lnTo>
                  <a:lnTo>
                    <a:pt x="9228694" y="3751335"/>
                  </a:lnTo>
                  <a:lnTo>
                    <a:pt x="9263202" y="3722814"/>
                  </a:lnTo>
                  <a:lnTo>
                    <a:pt x="9291723" y="3688306"/>
                  </a:lnTo>
                  <a:lnTo>
                    <a:pt x="9313291" y="3648779"/>
                  </a:lnTo>
                  <a:lnTo>
                    <a:pt x="9326941" y="3605197"/>
                  </a:lnTo>
                  <a:lnTo>
                    <a:pt x="9331706" y="3558527"/>
                  </a:lnTo>
                  <a:lnTo>
                    <a:pt x="9331706" y="232791"/>
                  </a:lnTo>
                  <a:lnTo>
                    <a:pt x="9326941" y="186121"/>
                  </a:lnTo>
                  <a:lnTo>
                    <a:pt x="9313291" y="142539"/>
                  </a:lnTo>
                  <a:lnTo>
                    <a:pt x="9291723" y="103011"/>
                  </a:lnTo>
                  <a:lnTo>
                    <a:pt x="9263202" y="68503"/>
                  </a:lnTo>
                  <a:lnTo>
                    <a:pt x="9228694" y="39982"/>
                  </a:lnTo>
                  <a:lnTo>
                    <a:pt x="9189166" y="18414"/>
                  </a:lnTo>
                  <a:lnTo>
                    <a:pt x="9145584" y="4764"/>
                  </a:lnTo>
                  <a:lnTo>
                    <a:pt x="9098915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78" y="0"/>
                  </a:moveTo>
                  <a:lnTo>
                    <a:pt x="268343" y="0"/>
                  </a:lnTo>
                  <a:lnTo>
                    <a:pt x="220369" y="4355"/>
                  </a:lnTo>
                  <a:lnTo>
                    <a:pt x="175110" y="16902"/>
                  </a:lnTo>
                  <a:lnTo>
                    <a:pt x="133346" y="36856"/>
                  </a:lnTo>
                  <a:lnTo>
                    <a:pt x="95861" y="63436"/>
                  </a:lnTo>
                  <a:lnTo>
                    <a:pt x="63437" y="95860"/>
                  </a:lnTo>
                  <a:lnTo>
                    <a:pt x="36857" y="133344"/>
                  </a:lnTo>
                  <a:lnTo>
                    <a:pt x="16902" y="175107"/>
                  </a:lnTo>
                  <a:lnTo>
                    <a:pt x="4356" y="220365"/>
                  </a:lnTo>
                  <a:lnTo>
                    <a:pt x="0" y="268338"/>
                  </a:lnTo>
                  <a:lnTo>
                    <a:pt x="0" y="4102074"/>
                  </a:lnTo>
                  <a:lnTo>
                    <a:pt x="4356" y="4150047"/>
                  </a:lnTo>
                  <a:lnTo>
                    <a:pt x="16902" y="4195305"/>
                  </a:lnTo>
                  <a:lnTo>
                    <a:pt x="36857" y="4237068"/>
                  </a:lnTo>
                  <a:lnTo>
                    <a:pt x="63437" y="4274552"/>
                  </a:lnTo>
                  <a:lnTo>
                    <a:pt x="95861" y="4306976"/>
                  </a:lnTo>
                  <a:lnTo>
                    <a:pt x="133346" y="4333556"/>
                  </a:lnTo>
                  <a:lnTo>
                    <a:pt x="175110" y="4353510"/>
                  </a:lnTo>
                  <a:lnTo>
                    <a:pt x="220369" y="4366056"/>
                  </a:lnTo>
                  <a:lnTo>
                    <a:pt x="268343" y="4370412"/>
                  </a:lnTo>
                  <a:lnTo>
                    <a:pt x="10544378" y="4370412"/>
                  </a:lnTo>
                  <a:lnTo>
                    <a:pt x="10592350" y="4366056"/>
                  </a:lnTo>
                  <a:lnTo>
                    <a:pt x="10637609" y="4353510"/>
                  </a:lnTo>
                  <a:lnTo>
                    <a:pt x="10679372" y="4333556"/>
                  </a:lnTo>
                  <a:lnTo>
                    <a:pt x="10716856" y="4306976"/>
                  </a:lnTo>
                  <a:lnTo>
                    <a:pt x="10749279" y="4274552"/>
                  </a:lnTo>
                  <a:lnTo>
                    <a:pt x="10775859" y="4237068"/>
                  </a:lnTo>
                  <a:lnTo>
                    <a:pt x="10795814" y="4195305"/>
                  </a:lnTo>
                  <a:lnTo>
                    <a:pt x="10808360" y="4150047"/>
                  </a:lnTo>
                  <a:lnTo>
                    <a:pt x="10812716" y="4102074"/>
                  </a:lnTo>
                  <a:lnTo>
                    <a:pt x="10812716" y="268338"/>
                  </a:lnTo>
                  <a:lnTo>
                    <a:pt x="10808360" y="220365"/>
                  </a:lnTo>
                  <a:lnTo>
                    <a:pt x="10795814" y="175107"/>
                  </a:lnTo>
                  <a:lnTo>
                    <a:pt x="10775859" y="133344"/>
                  </a:lnTo>
                  <a:lnTo>
                    <a:pt x="10749279" y="95860"/>
                  </a:lnTo>
                  <a:lnTo>
                    <a:pt x="10716856" y="63436"/>
                  </a:lnTo>
                  <a:lnTo>
                    <a:pt x="10679372" y="36856"/>
                  </a:lnTo>
                  <a:lnTo>
                    <a:pt x="10637609" y="16902"/>
                  </a:lnTo>
                  <a:lnTo>
                    <a:pt x="10592350" y="4355"/>
                  </a:lnTo>
                  <a:lnTo>
                    <a:pt x="1054437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38"/>
                  </a:moveTo>
                  <a:lnTo>
                    <a:pt x="4356" y="220365"/>
                  </a:lnTo>
                  <a:lnTo>
                    <a:pt x="16902" y="175107"/>
                  </a:lnTo>
                  <a:lnTo>
                    <a:pt x="36857" y="133344"/>
                  </a:lnTo>
                  <a:lnTo>
                    <a:pt x="63437" y="95860"/>
                  </a:lnTo>
                  <a:lnTo>
                    <a:pt x="95861" y="63436"/>
                  </a:lnTo>
                  <a:lnTo>
                    <a:pt x="133346" y="36856"/>
                  </a:lnTo>
                  <a:lnTo>
                    <a:pt x="175110" y="16902"/>
                  </a:lnTo>
                  <a:lnTo>
                    <a:pt x="220369" y="4355"/>
                  </a:lnTo>
                  <a:lnTo>
                    <a:pt x="268343" y="0"/>
                  </a:lnTo>
                  <a:lnTo>
                    <a:pt x="10544378" y="0"/>
                  </a:lnTo>
                  <a:lnTo>
                    <a:pt x="10592350" y="4355"/>
                  </a:lnTo>
                  <a:lnTo>
                    <a:pt x="10637609" y="16902"/>
                  </a:lnTo>
                  <a:lnTo>
                    <a:pt x="10679372" y="36856"/>
                  </a:lnTo>
                  <a:lnTo>
                    <a:pt x="10716856" y="63436"/>
                  </a:lnTo>
                  <a:lnTo>
                    <a:pt x="10749279" y="95860"/>
                  </a:lnTo>
                  <a:lnTo>
                    <a:pt x="10775859" y="133344"/>
                  </a:lnTo>
                  <a:lnTo>
                    <a:pt x="10795814" y="175107"/>
                  </a:lnTo>
                  <a:lnTo>
                    <a:pt x="10808360" y="220365"/>
                  </a:lnTo>
                  <a:lnTo>
                    <a:pt x="10812716" y="268338"/>
                  </a:lnTo>
                  <a:lnTo>
                    <a:pt x="10812716" y="4102074"/>
                  </a:lnTo>
                  <a:lnTo>
                    <a:pt x="10808360" y="4150047"/>
                  </a:lnTo>
                  <a:lnTo>
                    <a:pt x="10795814" y="4195305"/>
                  </a:lnTo>
                  <a:lnTo>
                    <a:pt x="10775859" y="4237068"/>
                  </a:lnTo>
                  <a:lnTo>
                    <a:pt x="10749279" y="4274552"/>
                  </a:lnTo>
                  <a:lnTo>
                    <a:pt x="10716856" y="4306976"/>
                  </a:lnTo>
                  <a:lnTo>
                    <a:pt x="10679372" y="4333556"/>
                  </a:lnTo>
                  <a:lnTo>
                    <a:pt x="10637609" y="4353510"/>
                  </a:lnTo>
                  <a:lnTo>
                    <a:pt x="10592350" y="4366056"/>
                  </a:lnTo>
                  <a:lnTo>
                    <a:pt x="10544378" y="4370412"/>
                  </a:lnTo>
                  <a:lnTo>
                    <a:pt x="268343" y="4370412"/>
                  </a:lnTo>
                  <a:lnTo>
                    <a:pt x="220369" y="4366056"/>
                  </a:lnTo>
                  <a:lnTo>
                    <a:pt x="175110" y="4353510"/>
                  </a:lnTo>
                  <a:lnTo>
                    <a:pt x="133346" y="4333556"/>
                  </a:lnTo>
                  <a:lnTo>
                    <a:pt x="95861" y="4306976"/>
                  </a:lnTo>
                  <a:lnTo>
                    <a:pt x="63437" y="4274552"/>
                  </a:lnTo>
                  <a:lnTo>
                    <a:pt x="36857" y="4237068"/>
                  </a:lnTo>
                  <a:lnTo>
                    <a:pt x="16902" y="4195305"/>
                  </a:lnTo>
                  <a:lnTo>
                    <a:pt x="4356" y="4150047"/>
                  </a:lnTo>
                  <a:lnTo>
                    <a:pt x="0" y="4102074"/>
                  </a:lnTo>
                  <a:lnTo>
                    <a:pt x="0" y="26833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747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Literature</a:t>
            </a:r>
            <a:r>
              <a:rPr dirty="0" spc="-20"/>
              <a:t> </a:t>
            </a:r>
            <a:r>
              <a:rPr dirty="0" spc="-25"/>
              <a:t>Gap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847" y="268963"/>
            <a:ext cx="2305138" cy="107633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305661" y="2328455"/>
            <a:ext cx="8571865" cy="2219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marR="460375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4965" algn="l"/>
              </a:tabLst>
            </a:pPr>
            <a:r>
              <a:rPr dirty="0" sz="2400">
                <a:latin typeface="Calibri"/>
                <a:cs typeface="Calibri"/>
              </a:rPr>
              <a:t>Heavy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reliance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sports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+</a:t>
            </a:r>
            <a:r>
              <a:rPr dirty="0" sz="2400" spc="-20">
                <a:latin typeface="Calibri"/>
                <a:cs typeface="Calibri"/>
              </a:rPr>
              <a:t> pre-</a:t>
            </a:r>
            <a:r>
              <a:rPr dirty="0" sz="2400">
                <a:latin typeface="Calibri"/>
                <a:cs typeface="Calibri"/>
              </a:rPr>
              <a:t>social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media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icons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(Ronaldo, Messi)</a:t>
            </a:r>
            <a:endParaRPr sz="2400">
              <a:latin typeface="Calibri"/>
              <a:cs typeface="Calibri"/>
            </a:endParaRPr>
          </a:p>
          <a:p>
            <a:pPr marL="354965" marR="5080" indent="-342900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400">
                <a:latin typeface="Calibri"/>
                <a:cs typeface="Calibri"/>
              </a:rPr>
              <a:t>Scarcity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studies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combining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identity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construction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+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endorsement outcomes</a:t>
            </a:r>
            <a:endParaRPr sz="2400">
              <a:latin typeface="Calibri"/>
              <a:cs typeface="Calibri"/>
            </a:endParaRPr>
          </a:p>
          <a:p>
            <a:pPr marL="354965" marR="191770" indent="-342900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400">
                <a:latin typeface="Calibri"/>
                <a:cs typeface="Calibri"/>
              </a:rPr>
              <a:t>Little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focus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modern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European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footballers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(Bellingham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fills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this gap)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82" y="500899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5817" y="0"/>
                </a:moveTo>
                <a:lnTo>
                  <a:pt x="0" y="0"/>
                </a:lnTo>
                <a:lnTo>
                  <a:pt x="0" y="45719"/>
                </a:lnTo>
                <a:lnTo>
                  <a:pt x="9565817" y="45719"/>
                </a:lnTo>
                <a:lnTo>
                  <a:pt x="95658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011" y="952845"/>
            <a:ext cx="11030585" cy="4952365"/>
            <a:chOff x="1162011" y="952845"/>
            <a:chExt cx="11030585" cy="4952365"/>
          </a:xfrm>
        </p:grpSpPr>
        <p:sp>
          <p:nvSpPr>
            <p:cNvPr id="4" name="object 4" descr=""/>
            <p:cNvSpPr/>
            <p:nvPr/>
          </p:nvSpPr>
          <p:spPr>
            <a:xfrm>
              <a:off x="8607920" y="952845"/>
              <a:ext cx="3583304" cy="4291965"/>
            </a:xfrm>
            <a:custGeom>
              <a:avLst/>
              <a:gdLst/>
              <a:ahLst/>
              <a:cxnLst/>
              <a:rect l="l" t="t" r="r" b="b"/>
              <a:pathLst>
                <a:path w="3583304" h="4291965">
                  <a:moveTo>
                    <a:pt x="3363201" y="0"/>
                  </a:moveTo>
                  <a:lnTo>
                    <a:pt x="220008" y="0"/>
                  </a:lnTo>
                  <a:lnTo>
                    <a:pt x="175902" y="4503"/>
                  </a:lnTo>
                  <a:lnTo>
                    <a:pt x="134714" y="17403"/>
                  </a:lnTo>
                  <a:lnTo>
                    <a:pt x="97357" y="37788"/>
                  </a:lnTo>
                  <a:lnTo>
                    <a:pt x="64744" y="64744"/>
                  </a:lnTo>
                  <a:lnTo>
                    <a:pt x="37788" y="97358"/>
                  </a:lnTo>
                  <a:lnTo>
                    <a:pt x="17403" y="134716"/>
                  </a:lnTo>
                  <a:lnTo>
                    <a:pt x="4503" y="175906"/>
                  </a:lnTo>
                  <a:lnTo>
                    <a:pt x="0" y="220014"/>
                  </a:lnTo>
                  <a:lnTo>
                    <a:pt x="0" y="4071747"/>
                  </a:lnTo>
                  <a:lnTo>
                    <a:pt x="4503" y="4115850"/>
                  </a:lnTo>
                  <a:lnTo>
                    <a:pt x="17403" y="4157037"/>
                  </a:lnTo>
                  <a:lnTo>
                    <a:pt x="37788" y="4194393"/>
                  </a:lnTo>
                  <a:lnTo>
                    <a:pt x="64744" y="4227006"/>
                  </a:lnTo>
                  <a:lnTo>
                    <a:pt x="97357" y="4253961"/>
                  </a:lnTo>
                  <a:lnTo>
                    <a:pt x="134714" y="4274345"/>
                  </a:lnTo>
                  <a:lnTo>
                    <a:pt x="175902" y="4287245"/>
                  </a:lnTo>
                  <a:lnTo>
                    <a:pt x="220008" y="4291749"/>
                  </a:lnTo>
                  <a:lnTo>
                    <a:pt x="3363201" y="4291749"/>
                  </a:lnTo>
                  <a:lnTo>
                    <a:pt x="3407305" y="4287245"/>
                  </a:lnTo>
                  <a:lnTo>
                    <a:pt x="3448491" y="4274345"/>
                  </a:lnTo>
                  <a:lnTo>
                    <a:pt x="3485848" y="4253961"/>
                  </a:lnTo>
                  <a:lnTo>
                    <a:pt x="3518460" y="4227006"/>
                  </a:lnTo>
                  <a:lnTo>
                    <a:pt x="3545415" y="4194393"/>
                  </a:lnTo>
                  <a:lnTo>
                    <a:pt x="3565799" y="4157037"/>
                  </a:lnTo>
                  <a:lnTo>
                    <a:pt x="3578700" y="4115850"/>
                  </a:lnTo>
                  <a:lnTo>
                    <a:pt x="3583203" y="4071747"/>
                  </a:lnTo>
                  <a:lnTo>
                    <a:pt x="3583203" y="220014"/>
                  </a:lnTo>
                  <a:lnTo>
                    <a:pt x="3578700" y="175906"/>
                  </a:lnTo>
                  <a:lnTo>
                    <a:pt x="3565799" y="134716"/>
                  </a:lnTo>
                  <a:lnTo>
                    <a:pt x="3545415" y="97358"/>
                  </a:lnTo>
                  <a:lnTo>
                    <a:pt x="3518460" y="64744"/>
                  </a:lnTo>
                  <a:lnTo>
                    <a:pt x="3485848" y="37788"/>
                  </a:lnTo>
                  <a:lnTo>
                    <a:pt x="3448491" y="17403"/>
                  </a:lnTo>
                  <a:lnTo>
                    <a:pt x="3407305" y="4503"/>
                  </a:lnTo>
                  <a:lnTo>
                    <a:pt x="336320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607920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79" y="0"/>
                  </a:moveTo>
                  <a:lnTo>
                    <a:pt x="253485" y="0"/>
                  </a:lnTo>
                  <a:lnTo>
                    <a:pt x="208168" y="4114"/>
                  </a:lnTo>
                  <a:lnTo>
                    <a:pt x="165414" y="15966"/>
                  </a:lnTo>
                  <a:lnTo>
                    <a:pt x="125963" y="34816"/>
                  </a:lnTo>
                  <a:lnTo>
                    <a:pt x="90553" y="59924"/>
                  </a:lnTo>
                  <a:lnTo>
                    <a:pt x="59925" y="90552"/>
                  </a:lnTo>
                  <a:lnTo>
                    <a:pt x="34816" y="125961"/>
                  </a:lnTo>
                  <a:lnTo>
                    <a:pt x="15966" y="165411"/>
                  </a:lnTo>
                  <a:lnTo>
                    <a:pt x="4114" y="208163"/>
                  </a:lnTo>
                  <a:lnTo>
                    <a:pt x="0" y="253479"/>
                  </a:lnTo>
                  <a:lnTo>
                    <a:pt x="0" y="4698822"/>
                  </a:lnTo>
                  <a:lnTo>
                    <a:pt x="4114" y="4744141"/>
                  </a:lnTo>
                  <a:lnTo>
                    <a:pt x="15966" y="4786896"/>
                  </a:lnTo>
                  <a:lnTo>
                    <a:pt x="34816" y="4826349"/>
                  </a:lnTo>
                  <a:lnTo>
                    <a:pt x="59925" y="4861759"/>
                  </a:lnTo>
                  <a:lnTo>
                    <a:pt x="90553" y="4892388"/>
                  </a:lnTo>
                  <a:lnTo>
                    <a:pt x="125963" y="4917497"/>
                  </a:lnTo>
                  <a:lnTo>
                    <a:pt x="165414" y="4936347"/>
                  </a:lnTo>
                  <a:lnTo>
                    <a:pt x="208168" y="4948199"/>
                  </a:lnTo>
                  <a:lnTo>
                    <a:pt x="253485" y="4952314"/>
                  </a:lnTo>
                  <a:lnTo>
                    <a:pt x="3584079" y="4952314"/>
                  </a:lnTo>
                  <a:lnTo>
                    <a:pt x="358407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81061" y="1285189"/>
              <a:ext cx="8070215" cy="3720465"/>
            </a:xfrm>
            <a:custGeom>
              <a:avLst/>
              <a:gdLst/>
              <a:ahLst/>
              <a:cxnLst/>
              <a:rect l="l" t="t" r="r" b="b"/>
              <a:pathLst>
                <a:path w="8070215" h="3720465">
                  <a:moveTo>
                    <a:pt x="7841691" y="0"/>
                  </a:moveTo>
                  <a:lnTo>
                    <a:pt x="228414" y="0"/>
                  </a:lnTo>
                  <a:lnTo>
                    <a:pt x="182623" y="4675"/>
                  </a:lnTo>
                  <a:lnTo>
                    <a:pt x="139861" y="18068"/>
                  </a:lnTo>
                  <a:lnTo>
                    <a:pt x="101077" y="39232"/>
                  </a:lnTo>
                  <a:lnTo>
                    <a:pt x="67218" y="67217"/>
                  </a:lnTo>
                  <a:lnTo>
                    <a:pt x="39232" y="101076"/>
                  </a:lnTo>
                  <a:lnTo>
                    <a:pt x="18068" y="139860"/>
                  </a:lnTo>
                  <a:lnTo>
                    <a:pt x="4675" y="182620"/>
                  </a:lnTo>
                  <a:lnTo>
                    <a:pt x="0" y="228409"/>
                  </a:lnTo>
                  <a:lnTo>
                    <a:pt x="0" y="3491699"/>
                  </a:lnTo>
                  <a:lnTo>
                    <a:pt x="4675" y="3537492"/>
                  </a:lnTo>
                  <a:lnTo>
                    <a:pt x="18068" y="3580254"/>
                  </a:lnTo>
                  <a:lnTo>
                    <a:pt x="39232" y="3619038"/>
                  </a:lnTo>
                  <a:lnTo>
                    <a:pt x="67218" y="3652896"/>
                  </a:lnTo>
                  <a:lnTo>
                    <a:pt x="101077" y="3680880"/>
                  </a:lnTo>
                  <a:lnTo>
                    <a:pt x="139861" y="3702042"/>
                  </a:lnTo>
                  <a:lnTo>
                    <a:pt x="182623" y="3715434"/>
                  </a:lnTo>
                  <a:lnTo>
                    <a:pt x="228414" y="3720109"/>
                  </a:lnTo>
                  <a:lnTo>
                    <a:pt x="7841691" y="3720109"/>
                  </a:lnTo>
                  <a:lnTo>
                    <a:pt x="7887484" y="3715434"/>
                  </a:lnTo>
                  <a:lnTo>
                    <a:pt x="7930247" y="3702042"/>
                  </a:lnTo>
                  <a:lnTo>
                    <a:pt x="7969033" y="3680880"/>
                  </a:lnTo>
                  <a:lnTo>
                    <a:pt x="8002893" y="3652896"/>
                  </a:lnTo>
                  <a:lnTo>
                    <a:pt x="8030880" y="3619038"/>
                  </a:lnTo>
                  <a:lnTo>
                    <a:pt x="8052044" y="3580254"/>
                  </a:lnTo>
                  <a:lnTo>
                    <a:pt x="8065438" y="3537492"/>
                  </a:lnTo>
                  <a:lnTo>
                    <a:pt x="8070113" y="3491699"/>
                  </a:lnTo>
                  <a:lnTo>
                    <a:pt x="8070113" y="228409"/>
                  </a:lnTo>
                  <a:lnTo>
                    <a:pt x="8065438" y="182620"/>
                  </a:lnTo>
                  <a:lnTo>
                    <a:pt x="8052044" y="139860"/>
                  </a:lnTo>
                  <a:lnTo>
                    <a:pt x="8030880" y="101076"/>
                  </a:lnTo>
                  <a:lnTo>
                    <a:pt x="8002893" y="67217"/>
                  </a:lnTo>
                  <a:lnTo>
                    <a:pt x="7969033" y="39232"/>
                  </a:lnTo>
                  <a:lnTo>
                    <a:pt x="7930247" y="18068"/>
                  </a:lnTo>
                  <a:lnTo>
                    <a:pt x="7887484" y="4675"/>
                  </a:lnTo>
                  <a:lnTo>
                    <a:pt x="784169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9082493" y="0"/>
                  </a:moveTo>
                  <a:lnTo>
                    <a:pt x="263259" y="0"/>
                  </a:lnTo>
                  <a:lnTo>
                    <a:pt x="216194" y="4273"/>
                  </a:lnTo>
                  <a:lnTo>
                    <a:pt x="171792" y="16581"/>
                  </a:lnTo>
                  <a:lnTo>
                    <a:pt x="130820" y="36157"/>
                  </a:lnTo>
                  <a:lnTo>
                    <a:pt x="94045" y="62234"/>
                  </a:lnTo>
                  <a:lnTo>
                    <a:pt x="62236" y="94043"/>
                  </a:lnTo>
                  <a:lnTo>
                    <a:pt x="36159" y="130817"/>
                  </a:lnTo>
                  <a:lnTo>
                    <a:pt x="16582" y="171789"/>
                  </a:lnTo>
                  <a:lnTo>
                    <a:pt x="4273" y="216192"/>
                  </a:lnTo>
                  <a:lnTo>
                    <a:pt x="0" y="263258"/>
                  </a:lnTo>
                  <a:lnTo>
                    <a:pt x="0" y="4024350"/>
                  </a:lnTo>
                  <a:lnTo>
                    <a:pt x="4273" y="4071416"/>
                  </a:lnTo>
                  <a:lnTo>
                    <a:pt x="16582" y="4115820"/>
                  </a:lnTo>
                  <a:lnTo>
                    <a:pt x="36159" y="4156794"/>
                  </a:lnTo>
                  <a:lnTo>
                    <a:pt x="62236" y="4193571"/>
                  </a:lnTo>
                  <a:lnTo>
                    <a:pt x="94045" y="4225382"/>
                  </a:lnTo>
                  <a:lnTo>
                    <a:pt x="130820" y="4251460"/>
                  </a:lnTo>
                  <a:lnTo>
                    <a:pt x="171792" y="4271038"/>
                  </a:lnTo>
                  <a:lnTo>
                    <a:pt x="216194" y="4283347"/>
                  </a:lnTo>
                  <a:lnTo>
                    <a:pt x="263259" y="4287621"/>
                  </a:lnTo>
                  <a:lnTo>
                    <a:pt x="9082493" y="4287621"/>
                  </a:lnTo>
                  <a:lnTo>
                    <a:pt x="9129556" y="4283347"/>
                  </a:lnTo>
                  <a:lnTo>
                    <a:pt x="9173957" y="4271038"/>
                  </a:lnTo>
                  <a:lnTo>
                    <a:pt x="9214929" y="4251460"/>
                  </a:lnTo>
                  <a:lnTo>
                    <a:pt x="9251703" y="4225382"/>
                  </a:lnTo>
                  <a:lnTo>
                    <a:pt x="9283513" y="4193571"/>
                  </a:lnTo>
                  <a:lnTo>
                    <a:pt x="9309591" y="4156794"/>
                  </a:lnTo>
                  <a:lnTo>
                    <a:pt x="9329168" y="4115820"/>
                  </a:lnTo>
                  <a:lnTo>
                    <a:pt x="9341478" y="4071416"/>
                  </a:lnTo>
                  <a:lnTo>
                    <a:pt x="9345752" y="4024350"/>
                  </a:lnTo>
                  <a:lnTo>
                    <a:pt x="9345752" y="263258"/>
                  </a:lnTo>
                  <a:lnTo>
                    <a:pt x="9341478" y="216192"/>
                  </a:lnTo>
                  <a:lnTo>
                    <a:pt x="9329168" y="171789"/>
                  </a:lnTo>
                  <a:lnTo>
                    <a:pt x="9309591" y="130817"/>
                  </a:lnTo>
                  <a:lnTo>
                    <a:pt x="9283513" y="94043"/>
                  </a:lnTo>
                  <a:lnTo>
                    <a:pt x="9251703" y="62234"/>
                  </a:lnTo>
                  <a:lnTo>
                    <a:pt x="9214929" y="36157"/>
                  </a:lnTo>
                  <a:lnTo>
                    <a:pt x="9173957" y="16581"/>
                  </a:lnTo>
                  <a:lnTo>
                    <a:pt x="9129556" y="4273"/>
                  </a:lnTo>
                  <a:lnTo>
                    <a:pt x="90824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0" y="263258"/>
                  </a:moveTo>
                  <a:lnTo>
                    <a:pt x="4273" y="216192"/>
                  </a:lnTo>
                  <a:lnTo>
                    <a:pt x="16582" y="171789"/>
                  </a:lnTo>
                  <a:lnTo>
                    <a:pt x="36159" y="130817"/>
                  </a:lnTo>
                  <a:lnTo>
                    <a:pt x="62236" y="94043"/>
                  </a:lnTo>
                  <a:lnTo>
                    <a:pt x="94045" y="62234"/>
                  </a:lnTo>
                  <a:lnTo>
                    <a:pt x="130820" y="36157"/>
                  </a:lnTo>
                  <a:lnTo>
                    <a:pt x="171792" y="16581"/>
                  </a:lnTo>
                  <a:lnTo>
                    <a:pt x="216194" y="4273"/>
                  </a:lnTo>
                  <a:lnTo>
                    <a:pt x="263259" y="0"/>
                  </a:lnTo>
                  <a:lnTo>
                    <a:pt x="9082493" y="0"/>
                  </a:lnTo>
                  <a:lnTo>
                    <a:pt x="9129556" y="4273"/>
                  </a:lnTo>
                  <a:lnTo>
                    <a:pt x="9173957" y="16581"/>
                  </a:lnTo>
                  <a:lnTo>
                    <a:pt x="9214929" y="36157"/>
                  </a:lnTo>
                  <a:lnTo>
                    <a:pt x="9251703" y="62234"/>
                  </a:lnTo>
                  <a:lnTo>
                    <a:pt x="9283513" y="94043"/>
                  </a:lnTo>
                  <a:lnTo>
                    <a:pt x="9309591" y="130817"/>
                  </a:lnTo>
                  <a:lnTo>
                    <a:pt x="9329168" y="171789"/>
                  </a:lnTo>
                  <a:lnTo>
                    <a:pt x="9341478" y="216192"/>
                  </a:lnTo>
                  <a:lnTo>
                    <a:pt x="9345752" y="263258"/>
                  </a:lnTo>
                  <a:lnTo>
                    <a:pt x="9345752" y="4024350"/>
                  </a:lnTo>
                  <a:lnTo>
                    <a:pt x="9341478" y="4071416"/>
                  </a:lnTo>
                  <a:lnTo>
                    <a:pt x="9329168" y="4115820"/>
                  </a:lnTo>
                  <a:lnTo>
                    <a:pt x="9309591" y="4156794"/>
                  </a:lnTo>
                  <a:lnTo>
                    <a:pt x="9283513" y="4193571"/>
                  </a:lnTo>
                  <a:lnTo>
                    <a:pt x="9251703" y="4225382"/>
                  </a:lnTo>
                  <a:lnTo>
                    <a:pt x="9214929" y="4251460"/>
                  </a:lnTo>
                  <a:lnTo>
                    <a:pt x="9173957" y="4271038"/>
                  </a:lnTo>
                  <a:lnTo>
                    <a:pt x="9129556" y="4283347"/>
                  </a:lnTo>
                  <a:lnTo>
                    <a:pt x="9082493" y="4287621"/>
                  </a:lnTo>
                  <a:lnTo>
                    <a:pt x="263259" y="4287621"/>
                  </a:lnTo>
                  <a:lnTo>
                    <a:pt x="216194" y="4283347"/>
                  </a:lnTo>
                  <a:lnTo>
                    <a:pt x="171792" y="4271038"/>
                  </a:lnTo>
                  <a:lnTo>
                    <a:pt x="130820" y="4251460"/>
                  </a:lnTo>
                  <a:lnTo>
                    <a:pt x="94045" y="4225382"/>
                  </a:lnTo>
                  <a:lnTo>
                    <a:pt x="62236" y="4193571"/>
                  </a:lnTo>
                  <a:lnTo>
                    <a:pt x="36159" y="4156794"/>
                  </a:lnTo>
                  <a:lnTo>
                    <a:pt x="16582" y="4115820"/>
                  </a:lnTo>
                  <a:lnTo>
                    <a:pt x="4273" y="4071416"/>
                  </a:lnTo>
                  <a:lnTo>
                    <a:pt x="0" y="4024350"/>
                  </a:lnTo>
                  <a:lnTo>
                    <a:pt x="0" y="26325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743925" y="1815363"/>
            <a:ext cx="7166609" cy="185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MABI</a:t>
            </a:r>
            <a:r>
              <a:rPr dirty="0" sz="2400" spc="-5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–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athletic,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appearance,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lifestyle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Brand</a:t>
            </a:r>
            <a:r>
              <a:rPr dirty="0" sz="2400" spc="-4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Identity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Theory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–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athletes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as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brands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themselves</a:t>
            </a:r>
            <a:endParaRPr sz="24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Schema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Theory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–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perception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&amp;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congruence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with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brand messaging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Integrative</a:t>
            </a:r>
            <a:r>
              <a:rPr dirty="0" sz="2400" spc="-4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approach</a:t>
            </a:r>
            <a:r>
              <a:rPr dirty="0" sz="2400" spc="-4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applied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to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Bellingham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case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study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60375">
              <a:lnSpc>
                <a:spcPct val="100000"/>
              </a:lnSpc>
              <a:spcBef>
                <a:spcPts val="100"/>
              </a:spcBef>
            </a:pPr>
            <a:r>
              <a:rPr dirty="0"/>
              <a:t>Theoretical</a:t>
            </a:r>
            <a:r>
              <a:rPr dirty="0" spc="-60"/>
              <a:t> </a:t>
            </a:r>
            <a:r>
              <a:rPr dirty="0" spc="-10"/>
              <a:t>Framework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229" y="1666443"/>
            <a:ext cx="10850880" cy="4408805"/>
            <a:chOff x="598229" y="1666443"/>
            <a:chExt cx="10850880" cy="4408805"/>
          </a:xfrm>
        </p:grpSpPr>
        <p:sp>
          <p:nvSpPr>
            <p:cNvPr id="3" name="object 3" descr=""/>
            <p:cNvSpPr/>
            <p:nvPr/>
          </p:nvSpPr>
          <p:spPr>
            <a:xfrm>
              <a:off x="617279" y="1685493"/>
              <a:ext cx="9331960" cy="3791585"/>
            </a:xfrm>
            <a:custGeom>
              <a:avLst/>
              <a:gdLst/>
              <a:ahLst/>
              <a:cxnLst/>
              <a:rect l="l" t="t" r="r" b="b"/>
              <a:pathLst>
                <a:path w="9331960" h="3791585">
                  <a:moveTo>
                    <a:pt x="9098915" y="0"/>
                  </a:moveTo>
                  <a:lnTo>
                    <a:pt x="232787" y="0"/>
                  </a:lnTo>
                  <a:lnTo>
                    <a:pt x="186119" y="4764"/>
                  </a:lnTo>
                  <a:lnTo>
                    <a:pt x="142539" y="18414"/>
                  </a:lnTo>
                  <a:lnTo>
                    <a:pt x="103012" y="39982"/>
                  </a:lnTo>
                  <a:lnTo>
                    <a:pt x="68504" y="68503"/>
                  </a:lnTo>
                  <a:lnTo>
                    <a:pt x="39983" y="103011"/>
                  </a:lnTo>
                  <a:lnTo>
                    <a:pt x="18414" y="142539"/>
                  </a:lnTo>
                  <a:lnTo>
                    <a:pt x="4764" y="186121"/>
                  </a:lnTo>
                  <a:lnTo>
                    <a:pt x="0" y="232791"/>
                  </a:lnTo>
                  <a:lnTo>
                    <a:pt x="0" y="3558527"/>
                  </a:lnTo>
                  <a:lnTo>
                    <a:pt x="4764" y="3605197"/>
                  </a:lnTo>
                  <a:lnTo>
                    <a:pt x="18414" y="3648779"/>
                  </a:lnTo>
                  <a:lnTo>
                    <a:pt x="39983" y="3688306"/>
                  </a:lnTo>
                  <a:lnTo>
                    <a:pt x="68504" y="3722814"/>
                  </a:lnTo>
                  <a:lnTo>
                    <a:pt x="103012" y="3751335"/>
                  </a:lnTo>
                  <a:lnTo>
                    <a:pt x="142539" y="3772904"/>
                  </a:lnTo>
                  <a:lnTo>
                    <a:pt x="186119" y="3786553"/>
                  </a:lnTo>
                  <a:lnTo>
                    <a:pt x="232787" y="3791318"/>
                  </a:lnTo>
                  <a:lnTo>
                    <a:pt x="9098915" y="3791318"/>
                  </a:lnTo>
                  <a:lnTo>
                    <a:pt x="9145584" y="3786553"/>
                  </a:lnTo>
                  <a:lnTo>
                    <a:pt x="9189166" y="3772904"/>
                  </a:lnTo>
                  <a:lnTo>
                    <a:pt x="9228694" y="3751335"/>
                  </a:lnTo>
                  <a:lnTo>
                    <a:pt x="9263202" y="3722814"/>
                  </a:lnTo>
                  <a:lnTo>
                    <a:pt x="9291723" y="3688306"/>
                  </a:lnTo>
                  <a:lnTo>
                    <a:pt x="9313291" y="3648779"/>
                  </a:lnTo>
                  <a:lnTo>
                    <a:pt x="9326941" y="3605197"/>
                  </a:lnTo>
                  <a:lnTo>
                    <a:pt x="9331706" y="3558527"/>
                  </a:lnTo>
                  <a:lnTo>
                    <a:pt x="9331706" y="232791"/>
                  </a:lnTo>
                  <a:lnTo>
                    <a:pt x="9326941" y="186121"/>
                  </a:lnTo>
                  <a:lnTo>
                    <a:pt x="9313291" y="142539"/>
                  </a:lnTo>
                  <a:lnTo>
                    <a:pt x="9291723" y="103011"/>
                  </a:lnTo>
                  <a:lnTo>
                    <a:pt x="9263202" y="68503"/>
                  </a:lnTo>
                  <a:lnTo>
                    <a:pt x="9228694" y="39982"/>
                  </a:lnTo>
                  <a:lnTo>
                    <a:pt x="9189166" y="18414"/>
                  </a:lnTo>
                  <a:lnTo>
                    <a:pt x="9145584" y="4764"/>
                  </a:lnTo>
                  <a:lnTo>
                    <a:pt x="9098915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78" y="0"/>
                  </a:moveTo>
                  <a:lnTo>
                    <a:pt x="268343" y="0"/>
                  </a:lnTo>
                  <a:lnTo>
                    <a:pt x="220369" y="4355"/>
                  </a:lnTo>
                  <a:lnTo>
                    <a:pt x="175110" y="16902"/>
                  </a:lnTo>
                  <a:lnTo>
                    <a:pt x="133346" y="36856"/>
                  </a:lnTo>
                  <a:lnTo>
                    <a:pt x="95861" y="63436"/>
                  </a:lnTo>
                  <a:lnTo>
                    <a:pt x="63437" y="95860"/>
                  </a:lnTo>
                  <a:lnTo>
                    <a:pt x="36857" y="133344"/>
                  </a:lnTo>
                  <a:lnTo>
                    <a:pt x="16902" y="175107"/>
                  </a:lnTo>
                  <a:lnTo>
                    <a:pt x="4356" y="220365"/>
                  </a:lnTo>
                  <a:lnTo>
                    <a:pt x="0" y="268338"/>
                  </a:lnTo>
                  <a:lnTo>
                    <a:pt x="0" y="4102074"/>
                  </a:lnTo>
                  <a:lnTo>
                    <a:pt x="4356" y="4150047"/>
                  </a:lnTo>
                  <a:lnTo>
                    <a:pt x="16902" y="4195305"/>
                  </a:lnTo>
                  <a:lnTo>
                    <a:pt x="36857" y="4237068"/>
                  </a:lnTo>
                  <a:lnTo>
                    <a:pt x="63437" y="4274552"/>
                  </a:lnTo>
                  <a:lnTo>
                    <a:pt x="95861" y="4306976"/>
                  </a:lnTo>
                  <a:lnTo>
                    <a:pt x="133346" y="4333556"/>
                  </a:lnTo>
                  <a:lnTo>
                    <a:pt x="175110" y="4353510"/>
                  </a:lnTo>
                  <a:lnTo>
                    <a:pt x="220369" y="4366056"/>
                  </a:lnTo>
                  <a:lnTo>
                    <a:pt x="268343" y="4370412"/>
                  </a:lnTo>
                  <a:lnTo>
                    <a:pt x="10544378" y="4370412"/>
                  </a:lnTo>
                  <a:lnTo>
                    <a:pt x="10592350" y="4366056"/>
                  </a:lnTo>
                  <a:lnTo>
                    <a:pt x="10637609" y="4353510"/>
                  </a:lnTo>
                  <a:lnTo>
                    <a:pt x="10679372" y="4333556"/>
                  </a:lnTo>
                  <a:lnTo>
                    <a:pt x="10716856" y="4306976"/>
                  </a:lnTo>
                  <a:lnTo>
                    <a:pt x="10749279" y="4274552"/>
                  </a:lnTo>
                  <a:lnTo>
                    <a:pt x="10775859" y="4237068"/>
                  </a:lnTo>
                  <a:lnTo>
                    <a:pt x="10795814" y="4195305"/>
                  </a:lnTo>
                  <a:lnTo>
                    <a:pt x="10808360" y="4150047"/>
                  </a:lnTo>
                  <a:lnTo>
                    <a:pt x="10812716" y="4102074"/>
                  </a:lnTo>
                  <a:lnTo>
                    <a:pt x="10812716" y="268338"/>
                  </a:lnTo>
                  <a:lnTo>
                    <a:pt x="10808360" y="220365"/>
                  </a:lnTo>
                  <a:lnTo>
                    <a:pt x="10795814" y="175107"/>
                  </a:lnTo>
                  <a:lnTo>
                    <a:pt x="10775859" y="133344"/>
                  </a:lnTo>
                  <a:lnTo>
                    <a:pt x="10749279" y="95860"/>
                  </a:lnTo>
                  <a:lnTo>
                    <a:pt x="10716856" y="63436"/>
                  </a:lnTo>
                  <a:lnTo>
                    <a:pt x="10679372" y="36856"/>
                  </a:lnTo>
                  <a:lnTo>
                    <a:pt x="10637609" y="16902"/>
                  </a:lnTo>
                  <a:lnTo>
                    <a:pt x="10592350" y="4355"/>
                  </a:lnTo>
                  <a:lnTo>
                    <a:pt x="1054437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38"/>
                  </a:moveTo>
                  <a:lnTo>
                    <a:pt x="4356" y="220365"/>
                  </a:lnTo>
                  <a:lnTo>
                    <a:pt x="16902" y="175107"/>
                  </a:lnTo>
                  <a:lnTo>
                    <a:pt x="36857" y="133344"/>
                  </a:lnTo>
                  <a:lnTo>
                    <a:pt x="63437" y="95860"/>
                  </a:lnTo>
                  <a:lnTo>
                    <a:pt x="95861" y="63436"/>
                  </a:lnTo>
                  <a:lnTo>
                    <a:pt x="133346" y="36856"/>
                  </a:lnTo>
                  <a:lnTo>
                    <a:pt x="175110" y="16902"/>
                  </a:lnTo>
                  <a:lnTo>
                    <a:pt x="220369" y="4355"/>
                  </a:lnTo>
                  <a:lnTo>
                    <a:pt x="268343" y="0"/>
                  </a:lnTo>
                  <a:lnTo>
                    <a:pt x="10544378" y="0"/>
                  </a:lnTo>
                  <a:lnTo>
                    <a:pt x="10592350" y="4355"/>
                  </a:lnTo>
                  <a:lnTo>
                    <a:pt x="10637609" y="16902"/>
                  </a:lnTo>
                  <a:lnTo>
                    <a:pt x="10679372" y="36856"/>
                  </a:lnTo>
                  <a:lnTo>
                    <a:pt x="10716856" y="63436"/>
                  </a:lnTo>
                  <a:lnTo>
                    <a:pt x="10749279" y="95860"/>
                  </a:lnTo>
                  <a:lnTo>
                    <a:pt x="10775859" y="133344"/>
                  </a:lnTo>
                  <a:lnTo>
                    <a:pt x="10795814" y="175107"/>
                  </a:lnTo>
                  <a:lnTo>
                    <a:pt x="10808360" y="220365"/>
                  </a:lnTo>
                  <a:lnTo>
                    <a:pt x="10812716" y="268338"/>
                  </a:lnTo>
                  <a:lnTo>
                    <a:pt x="10812716" y="4102074"/>
                  </a:lnTo>
                  <a:lnTo>
                    <a:pt x="10808360" y="4150047"/>
                  </a:lnTo>
                  <a:lnTo>
                    <a:pt x="10795814" y="4195305"/>
                  </a:lnTo>
                  <a:lnTo>
                    <a:pt x="10775859" y="4237068"/>
                  </a:lnTo>
                  <a:lnTo>
                    <a:pt x="10749279" y="4274552"/>
                  </a:lnTo>
                  <a:lnTo>
                    <a:pt x="10716856" y="4306976"/>
                  </a:lnTo>
                  <a:lnTo>
                    <a:pt x="10679372" y="4333556"/>
                  </a:lnTo>
                  <a:lnTo>
                    <a:pt x="10637609" y="4353510"/>
                  </a:lnTo>
                  <a:lnTo>
                    <a:pt x="10592350" y="4366056"/>
                  </a:lnTo>
                  <a:lnTo>
                    <a:pt x="10544378" y="4370412"/>
                  </a:lnTo>
                  <a:lnTo>
                    <a:pt x="268343" y="4370412"/>
                  </a:lnTo>
                  <a:lnTo>
                    <a:pt x="220369" y="4366056"/>
                  </a:lnTo>
                  <a:lnTo>
                    <a:pt x="175110" y="4353510"/>
                  </a:lnTo>
                  <a:lnTo>
                    <a:pt x="133346" y="4333556"/>
                  </a:lnTo>
                  <a:lnTo>
                    <a:pt x="95861" y="4306976"/>
                  </a:lnTo>
                  <a:lnTo>
                    <a:pt x="63437" y="4274552"/>
                  </a:lnTo>
                  <a:lnTo>
                    <a:pt x="36857" y="4237068"/>
                  </a:lnTo>
                  <a:lnTo>
                    <a:pt x="16902" y="4195305"/>
                  </a:lnTo>
                  <a:lnTo>
                    <a:pt x="4356" y="4150047"/>
                  </a:lnTo>
                  <a:lnTo>
                    <a:pt x="0" y="4102074"/>
                  </a:lnTo>
                  <a:lnTo>
                    <a:pt x="0" y="26833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747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Methodology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847" y="268963"/>
            <a:ext cx="2305138" cy="107633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305661" y="2328455"/>
            <a:ext cx="8205470" cy="2585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Qualitative,</a:t>
            </a:r>
            <a:r>
              <a:rPr dirty="0" sz="2400" spc="-8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descriptive</a:t>
            </a:r>
            <a:r>
              <a:rPr dirty="0" sz="2400" spc="-8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design</a:t>
            </a:r>
            <a:endParaRPr sz="24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Data</a:t>
            </a:r>
            <a:r>
              <a:rPr dirty="0" sz="2400">
                <a:latin typeface="Calibri"/>
                <a:cs typeface="Calibri"/>
              </a:rPr>
              <a:t>: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Semi-</a:t>
            </a:r>
            <a:r>
              <a:rPr dirty="0" sz="2400">
                <a:latin typeface="Calibri"/>
                <a:cs typeface="Calibri"/>
              </a:rPr>
              <a:t>structured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interviews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Adidas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marketing/media </a:t>
            </a:r>
            <a:r>
              <a:rPr dirty="0" sz="2400">
                <a:latin typeface="Calibri"/>
                <a:cs typeface="Calibri"/>
              </a:rPr>
              <a:t>team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(Dubai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HQ)</a:t>
            </a:r>
            <a:endParaRPr sz="2400">
              <a:latin typeface="Calibri"/>
              <a:cs typeface="Calibri"/>
            </a:endParaRPr>
          </a:p>
          <a:p>
            <a:pPr marL="354965" marR="848994" indent="-342900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400" b="1">
                <a:latin typeface="Calibri"/>
                <a:cs typeface="Calibri"/>
              </a:rPr>
              <a:t>Analysis</a:t>
            </a:r>
            <a:r>
              <a:rPr dirty="0" sz="2400">
                <a:latin typeface="Calibri"/>
                <a:cs typeface="Calibri"/>
              </a:rPr>
              <a:t>: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Thematic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coding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(themes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=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identity,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strategies, endorsements)</a:t>
            </a:r>
            <a:endParaRPr sz="2400">
              <a:latin typeface="Calibri"/>
              <a:cs typeface="Calibri"/>
            </a:endParaRPr>
          </a:p>
          <a:p>
            <a:pPr marL="354965" marR="100330" indent="-342900">
              <a:lnSpc>
                <a:spcPct val="100000"/>
              </a:lnSpc>
              <a:buFont typeface="Segoe UI Symbol"/>
              <a:buChar char="➢"/>
              <a:tabLst>
                <a:tab pos="354965" algn="l"/>
              </a:tabLst>
            </a:pPr>
            <a:r>
              <a:rPr dirty="0" sz="2400" b="1">
                <a:latin typeface="Calibri"/>
                <a:cs typeface="Calibri"/>
              </a:rPr>
              <a:t>Focused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professionals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direct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involvement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footballer endorsements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82" y="500899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5817" y="0"/>
                </a:moveTo>
                <a:lnTo>
                  <a:pt x="0" y="0"/>
                </a:lnTo>
                <a:lnTo>
                  <a:pt x="0" y="45719"/>
                </a:lnTo>
                <a:lnTo>
                  <a:pt x="9565817" y="45719"/>
                </a:lnTo>
                <a:lnTo>
                  <a:pt x="95658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011" y="952845"/>
            <a:ext cx="11030585" cy="4952365"/>
            <a:chOff x="1162011" y="952845"/>
            <a:chExt cx="11030585" cy="4952365"/>
          </a:xfrm>
        </p:grpSpPr>
        <p:sp>
          <p:nvSpPr>
            <p:cNvPr id="4" name="object 4" descr=""/>
            <p:cNvSpPr/>
            <p:nvPr/>
          </p:nvSpPr>
          <p:spPr>
            <a:xfrm>
              <a:off x="8607920" y="952845"/>
              <a:ext cx="3583304" cy="4291965"/>
            </a:xfrm>
            <a:custGeom>
              <a:avLst/>
              <a:gdLst/>
              <a:ahLst/>
              <a:cxnLst/>
              <a:rect l="l" t="t" r="r" b="b"/>
              <a:pathLst>
                <a:path w="3583304" h="4291965">
                  <a:moveTo>
                    <a:pt x="3363201" y="0"/>
                  </a:moveTo>
                  <a:lnTo>
                    <a:pt x="220008" y="0"/>
                  </a:lnTo>
                  <a:lnTo>
                    <a:pt x="175902" y="4503"/>
                  </a:lnTo>
                  <a:lnTo>
                    <a:pt x="134714" y="17403"/>
                  </a:lnTo>
                  <a:lnTo>
                    <a:pt x="97357" y="37788"/>
                  </a:lnTo>
                  <a:lnTo>
                    <a:pt x="64744" y="64744"/>
                  </a:lnTo>
                  <a:lnTo>
                    <a:pt x="37788" y="97358"/>
                  </a:lnTo>
                  <a:lnTo>
                    <a:pt x="17403" y="134716"/>
                  </a:lnTo>
                  <a:lnTo>
                    <a:pt x="4503" y="175906"/>
                  </a:lnTo>
                  <a:lnTo>
                    <a:pt x="0" y="220014"/>
                  </a:lnTo>
                  <a:lnTo>
                    <a:pt x="0" y="4071747"/>
                  </a:lnTo>
                  <a:lnTo>
                    <a:pt x="4503" y="4115850"/>
                  </a:lnTo>
                  <a:lnTo>
                    <a:pt x="17403" y="4157037"/>
                  </a:lnTo>
                  <a:lnTo>
                    <a:pt x="37788" y="4194393"/>
                  </a:lnTo>
                  <a:lnTo>
                    <a:pt x="64744" y="4227006"/>
                  </a:lnTo>
                  <a:lnTo>
                    <a:pt x="97357" y="4253961"/>
                  </a:lnTo>
                  <a:lnTo>
                    <a:pt x="134714" y="4274345"/>
                  </a:lnTo>
                  <a:lnTo>
                    <a:pt x="175902" y="4287245"/>
                  </a:lnTo>
                  <a:lnTo>
                    <a:pt x="220008" y="4291749"/>
                  </a:lnTo>
                  <a:lnTo>
                    <a:pt x="3363201" y="4291749"/>
                  </a:lnTo>
                  <a:lnTo>
                    <a:pt x="3407305" y="4287245"/>
                  </a:lnTo>
                  <a:lnTo>
                    <a:pt x="3448491" y="4274345"/>
                  </a:lnTo>
                  <a:lnTo>
                    <a:pt x="3485848" y="4253961"/>
                  </a:lnTo>
                  <a:lnTo>
                    <a:pt x="3518460" y="4227006"/>
                  </a:lnTo>
                  <a:lnTo>
                    <a:pt x="3545415" y="4194393"/>
                  </a:lnTo>
                  <a:lnTo>
                    <a:pt x="3565799" y="4157037"/>
                  </a:lnTo>
                  <a:lnTo>
                    <a:pt x="3578700" y="4115850"/>
                  </a:lnTo>
                  <a:lnTo>
                    <a:pt x="3583203" y="4071747"/>
                  </a:lnTo>
                  <a:lnTo>
                    <a:pt x="3583203" y="220014"/>
                  </a:lnTo>
                  <a:lnTo>
                    <a:pt x="3578700" y="175906"/>
                  </a:lnTo>
                  <a:lnTo>
                    <a:pt x="3565799" y="134716"/>
                  </a:lnTo>
                  <a:lnTo>
                    <a:pt x="3545415" y="97358"/>
                  </a:lnTo>
                  <a:lnTo>
                    <a:pt x="3518460" y="64744"/>
                  </a:lnTo>
                  <a:lnTo>
                    <a:pt x="3485848" y="37788"/>
                  </a:lnTo>
                  <a:lnTo>
                    <a:pt x="3448491" y="17403"/>
                  </a:lnTo>
                  <a:lnTo>
                    <a:pt x="3407305" y="4503"/>
                  </a:lnTo>
                  <a:lnTo>
                    <a:pt x="336320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607920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79" y="0"/>
                  </a:moveTo>
                  <a:lnTo>
                    <a:pt x="253485" y="0"/>
                  </a:lnTo>
                  <a:lnTo>
                    <a:pt x="208168" y="4114"/>
                  </a:lnTo>
                  <a:lnTo>
                    <a:pt x="165414" y="15966"/>
                  </a:lnTo>
                  <a:lnTo>
                    <a:pt x="125963" y="34816"/>
                  </a:lnTo>
                  <a:lnTo>
                    <a:pt x="90553" y="59924"/>
                  </a:lnTo>
                  <a:lnTo>
                    <a:pt x="59925" y="90552"/>
                  </a:lnTo>
                  <a:lnTo>
                    <a:pt x="34816" y="125961"/>
                  </a:lnTo>
                  <a:lnTo>
                    <a:pt x="15966" y="165411"/>
                  </a:lnTo>
                  <a:lnTo>
                    <a:pt x="4114" y="208163"/>
                  </a:lnTo>
                  <a:lnTo>
                    <a:pt x="0" y="253479"/>
                  </a:lnTo>
                  <a:lnTo>
                    <a:pt x="0" y="4698822"/>
                  </a:lnTo>
                  <a:lnTo>
                    <a:pt x="4114" y="4744141"/>
                  </a:lnTo>
                  <a:lnTo>
                    <a:pt x="15966" y="4786896"/>
                  </a:lnTo>
                  <a:lnTo>
                    <a:pt x="34816" y="4826349"/>
                  </a:lnTo>
                  <a:lnTo>
                    <a:pt x="59925" y="4861759"/>
                  </a:lnTo>
                  <a:lnTo>
                    <a:pt x="90553" y="4892388"/>
                  </a:lnTo>
                  <a:lnTo>
                    <a:pt x="125963" y="4917497"/>
                  </a:lnTo>
                  <a:lnTo>
                    <a:pt x="165414" y="4936347"/>
                  </a:lnTo>
                  <a:lnTo>
                    <a:pt x="208168" y="4948199"/>
                  </a:lnTo>
                  <a:lnTo>
                    <a:pt x="253485" y="4952314"/>
                  </a:lnTo>
                  <a:lnTo>
                    <a:pt x="3584079" y="4952314"/>
                  </a:lnTo>
                  <a:lnTo>
                    <a:pt x="358407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81061" y="1285189"/>
              <a:ext cx="8070215" cy="3720465"/>
            </a:xfrm>
            <a:custGeom>
              <a:avLst/>
              <a:gdLst/>
              <a:ahLst/>
              <a:cxnLst/>
              <a:rect l="l" t="t" r="r" b="b"/>
              <a:pathLst>
                <a:path w="8070215" h="3720465">
                  <a:moveTo>
                    <a:pt x="7841691" y="0"/>
                  </a:moveTo>
                  <a:lnTo>
                    <a:pt x="228414" y="0"/>
                  </a:lnTo>
                  <a:lnTo>
                    <a:pt x="182623" y="4675"/>
                  </a:lnTo>
                  <a:lnTo>
                    <a:pt x="139861" y="18068"/>
                  </a:lnTo>
                  <a:lnTo>
                    <a:pt x="101077" y="39232"/>
                  </a:lnTo>
                  <a:lnTo>
                    <a:pt x="67218" y="67217"/>
                  </a:lnTo>
                  <a:lnTo>
                    <a:pt x="39232" y="101076"/>
                  </a:lnTo>
                  <a:lnTo>
                    <a:pt x="18068" y="139860"/>
                  </a:lnTo>
                  <a:lnTo>
                    <a:pt x="4675" y="182620"/>
                  </a:lnTo>
                  <a:lnTo>
                    <a:pt x="0" y="228409"/>
                  </a:lnTo>
                  <a:lnTo>
                    <a:pt x="0" y="3491699"/>
                  </a:lnTo>
                  <a:lnTo>
                    <a:pt x="4675" y="3537492"/>
                  </a:lnTo>
                  <a:lnTo>
                    <a:pt x="18068" y="3580254"/>
                  </a:lnTo>
                  <a:lnTo>
                    <a:pt x="39232" y="3619038"/>
                  </a:lnTo>
                  <a:lnTo>
                    <a:pt x="67218" y="3652896"/>
                  </a:lnTo>
                  <a:lnTo>
                    <a:pt x="101077" y="3680880"/>
                  </a:lnTo>
                  <a:lnTo>
                    <a:pt x="139861" y="3702042"/>
                  </a:lnTo>
                  <a:lnTo>
                    <a:pt x="182623" y="3715434"/>
                  </a:lnTo>
                  <a:lnTo>
                    <a:pt x="228414" y="3720109"/>
                  </a:lnTo>
                  <a:lnTo>
                    <a:pt x="7841691" y="3720109"/>
                  </a:lnTo>
                  <a:lnTo>
                    <a:pt x="7887484" y="3715434"/>
                  </a:lnTo>
                  <a:lnTo>
                    <a:pt x="7930247" y="3702042"/>
                  </a:lnTo>
                  <a:lnTo>
                    <a:pt x="7969033" y="3680880"/>
                  </a:lnTo>
                  <a:lnTo>
                    <a:pt x="8002893" y="3652896"/>
                  </a:lnTo>
                  <a:lnTo>
                    <a:pt x="8030880" y="3619038"/>
                  </a:lnTo>
                  <a:lnTo>
                    <a:pt x="8052044" y="3580254"/>
                  </a:lnTo>
                  <a:lnTo>
                    <a:pt x="8065438" y="3537492"/>
                  </a:lnTo>
                  <a:lnTo>
                    <a:pt x="8070113" y="3491699"/>
                  </a:lnTo>
                  <a:lnTo>
                    <a:pt x="8070113" y="228409"/>
                  </a:lnTo>
                  <a:lnTo>
                    <a:pt x="8065438" y="182620"/>
                  </a:lnTo>
                  <a:lnTo>
                    <a:pt x="8052044" y="139860"/>
                  </a:lnTo>
                  <a:lnTo>
                    <a:pt x="8030880" y="101076"/>
                  </a:lnTo>
                  <a:lnTo>
                    <a:pt x="8002893" y="67217"/>
                  </a:lnTo>
                  <a:lnTo>
                    <a:pt x="7969033" y="39232"/>
                  </a:lnTo>
                  <a:lnTo>
                    <a:pt x="7930247" y="18068"/>
                  </a:lnTo>
                  <a:lnTo>
                    <a:pt x="7887484" y="4675"/>
                  </a:lnTo>
                  <a:lnTo>
                    <a:pt x="784169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9082493" y="0"/>
                  </a:moveTo>
                  <a:lnTo>
                    <a:pt x="263259" y="0"/>
                  </a:lnTo>
                  <a:lnTo>
                    <a:pt x="216194" y="4273"/>
                  </a:lnTo>
                  <a:lnTo>
                    <a:pt x="171792" y="16581"/>
                  </a:lnTo>
                  <a:lnTo>
                    <a:pt x="130820" y="36157"/>
                  </a:lnTo>
                  <a:lnTo>
                    <a:pt x="94045" y="62234"/>
                  </a:lnTo>
                  <a:lnTo>
                    <a:pt x="62236" y="94043"/>
                  </a:lnTo>
                  <a:lnTo>
                    <a:pt x="36159" y="130817"/>
                  </a:lnTo>
                  <a:lnTo>
                    <a:pt x="16582" y="171789"/>
                  </a:lnTo>
                  <a:lnTo>
                    <a:pt x="4273" y="216192"/>
                  </a:lnTo>
                  <a:lnTo>
                    <a:pt x="0" y="263258"/>
                  </a:lnTo>
                  <a:lnTo>
                    <a:pt x="0" y="4024350"/>
                  </a:lnTo>
                  <a:lnTo>
                    <a:pt x="4273" y="4071416"/>
                  </a:lnTo>
                  <a:lnTo>
                    <a:pt x="16582" y="4115820"/>
                  </a:lnTo>
                  <a:lnTo>
                    <a:pt x="36159" y="4156794"/>
                  </a:lnTo>
                  <a:lnTo>
                    <a:pt x="62236" y="4193571"/>
                  </a:lnTo>
                  <a:lnTo>
                    <a:pt x="94045" y="4225382"/>
                  </a:lnTo>
                  <a:lnTo>
                    <a:pt x="130820" y="4251460"/>
                  </a:lnTo>
                  <a:lnTo>
                    <a:pt x="171792" y="4271038"/>
                  </a:lnTo>
                  <a:lnTo>
                    <a:pt x="216194" y="4283347"/>
                  </a:lnTo>
                  <a:lnTo>
                    <a:pt x="263259" y="4287621"/>
                  </a:lnTo>
                  <a:lnTo>
                    <a:pt x="9082493" y="4287621"/>
                  </a:lnTo>
                  <a:lnTo>
                    <a:pt x="9129556" y="4283347"/>
                  </a:lnTo>
                  <a:lnTo>
                    <a:pt x="9173957" y="4271038"/>
                  </a:lnTo>
                  <a:lnTo>
                    <a:pt x="9214929" y="4251460"/>
                  </a:lnTo>
                  <a:lnTo>
                    <a:pt x="9251703" y="4225382"/>
                  </a:lnTo>
                  <a:lnTo>
                    <a:pt x="9283513" y="4193571"/>
                  </a:lnTo>
                  <a:lnTo>
                    <a:pt x="9309591" y="4156794"/>
                  </a:lnTo>
                  <a:lnTo>
                    <a:pt x="9329168" y="4115820"/>
                  </a:lnTo>
                  <a:lnTo>
                    <a:pt x="9341478" y="4071416"/>
                  </a:lnTo>
                  <a:lnTo>
                    <a:pt x="9345752" y="4024350"/>
                  </a:lnTo>
                  <a:lnTo>
                    <a:pt x="9345752" y="263258"/>
                  </a:lnTo>
                  <a:lnTo>
                    <a:pt x="9341478" y="216192"/>
                  </a:lnTo>
                  <a:lnTo>
                    <a:pt x="9329168" y="171789"/>
                  </a:lnTo>
                  <a:lnTo>
                    <a:pt x="9309591" y="130817"/>
                  </a:lnTo>
                  <a:lnTo>
                    <a:pt x="9283513" y="94043"/>
                  </a:lnTo>
                  <a:lnTo>
                    <a:pt x="9251703" y="62234"/>
                  </a:lnTo>
                  <a:lnTo>
                    <a:pt x="9214929" y="36157"/>
                  </a:lnTo>
                  <a:lnTo>
                    <a:pt x="9173957" y="16581"/>
                  </a:lnTo>
                  <a:lnTo>
                    <a:pt x="9129556" y="4273"/>
                  </a:lnTo>
                  <a:lnTo>
                    <a:pt x="90824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0" y="263258"/>
                  </a:moveTo>
                  <a:lnTo>
                    <a:pt x="4273" y="216192"/>
                  </a:lnTo>
                  <a:lnTo>
                    <a:pt x="16582" y="171789"/>
                  </a:lnTo>
                  <a:lnTo>
                    <a:pt x="36159" y="130817"/>
                  </a:lnTo>
                  <a:lnTo>
                    <a:pt x="62236" y="94043"/>
                  </a:lnTo>
                  <a:lnTo>
                    <a:pt x="94045" y="62234"/>
                  </a:lnTo>
                  <a:lnTo>
                    <a:pt x="130820" y="36157"/>
                  </a:lnTo>
                  <a:lnTo>
                    <a:pt x="171792" y="16581"/>
                  </a:lnTo>
                  <a:lnTo>
                    <a:pt x="216194" y="4273"/>
                  </a:lnTo>
                  <a:lnTo>
                    <a:pt x="263259" y="0"/>
                  </a:lnTo>
                  <a:lnTo>
                    <a:pt x="9082493" y="0"/>
                  </a:lnTo>
                  <a:lnTo>
                    <a:pt x="9129556" y="4273"/>
                  </a:lnTo>
                  <a:lnTo>
                    <a:pt x="9173957" y="16581"/>
                  </a:lnTo>
                  <a:lnTo>
                    <a:pt x="9214929" y="36157"/>
                  </a:lnTo>
                  <a:lnTo>
                    <a:pt x="9251703" y="62234"/>
                  </a:lnTo>
                  <a:lnTo>
                    <a:pt x="9283513" y="94043"/>
                  </a:lnTo>
                  <a:lnTo>
                    <a:pt x="9309591" y="130817"/>
                  </a:lnTo>
                  <a:lnTo>
                    <a:pt x="9329168" y="171789"/>
                  </a:lnTo>
                  <a:lnTo>
                    <a:pt x="9341478" y="216192"/>
                  </a:lnTo>
                  <a:lnTo>
                    <a:pt x="9345752" y="263258"/>
                  </a:lnTo>
                  <a:lnTo>
                    <a:pt x="9345752" y="4024350"/>
                  </a:lnTo>
                  <a:lnTo>
                    <a:pt x="9341478" y="4071416"/>
                  </a:lnTo>
                  <a:lnTo>
                    <a:pt x="9329168" y="4115820"/>
                  </a:lnTo>
                  <a:lnTo>
                    <a:pt x="9309591" y="4156794"/>
                  </a:lnTo>
                  <a:lnTo>
                    <a:pt x="9283513" y="4193571"/>
                  </a:lnTo>
                  <a:lnTo>
                    <a:pt x="9251703" y="4225382"/>
                  </a:lnTo>
                  <a:lnTo>
                    <a:pt x="9214929" y="4251460"/>
                  </a:lnTo>
                  <a:lnTo>
                    <a:pt x="9173957" y="4271038"/>
                  </a:lnTo>
                  <a:lnTo>
                    <a:pt x="9129556" y="4283347"/>
                  </a:lnTo>
                  <a:lnTo>
                    <a:pt x="9082493" y="4287621"/>
                  </a:lnTo>
                  <a:lnTo>
                    <a:pt x="263259" y="4287621"/>
                  </a:lnTo>
                  <a:lnTo>
                    <a:pt x="216194" y="4283347"/>
                  </a:lnTo>
                  <a:lnTo>
                    <a:pt x="171792" y="4271038"/>
                  </a:lnTo>
                  <a:lnTo>
                    <a:pt x="130820" y="4251460"/>
                  </a:lnTo>
                  <a:lnTo>
                    <a:pt x="94045" y="4225382"/>
                  </a:lnTo>
                  <a:lnTo>
                    <a:pt x="62236" y="4193571"/>
                  </a:lnTo>
                  <a:lnTo>
                    <a:pt x="36159" y="4156794"/>
                  </a:lnTo>
                  <a:lnTo>
                    <a:pt x="16582" y="4115820"/>
                  </a:lnTo>
                  <a:lnTo>
                    <a:pt x="4273" y="4071416"/>
                  </a:lnTo>
                  <a:lnTo>
                    <a:pt x="0" y="4024350"/>
                  </a:lnTo>
                  <a:lnTo>
                    <a:pt x="0" y="26325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743925" y="1815363"/>
            <a:ext cx="8246745" cy="2585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62357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Athletic</a:t>
            </a:r>
            <a:r>
              <a:rPr dirty="0" sz="2400" spc="-5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Performance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Awards,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Real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Madrid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breakthrough,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TOTY</a:t>
            </a:r>
            <a:r>
              <a:rPr dirty="0" sz="2400" spc="-7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selection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Appearance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Fitness,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fashion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endorsements,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iconic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celebration</a:t>
            </a:r>
            <a:endParaRPr sz="2400">
              <a:latin typeface="Calibri"/>
              <a:cs typeface="Calibri"/>
            </a:endParaRPr>
          </a:p>
          <a:p>
            <a:pPr marL="355600" marR="42545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Lifestyle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“From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Birmingham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to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Bernabéu”,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YouTube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series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Out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Floodlights</a:t>
            </a:r>
            <a:endParaRPr sz="24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Endorsements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Adidas,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Adidas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x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Gucci,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Louis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Vuitton,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Lucozade,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EA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Sports,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SKIMS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60375">
              <a:lnSpc>
                <a:spcPct val="100000"/>
              </a:lnSpc>
              <a:spcBef>
                <a:spcPts val="100"/>
              </a:spcBef>
            </a:pPr>
            <a:r>
              <a:rPr dirty="0"/>
              <a:t>Case</a:t>
            </a:r>
            <a:r>
              <a:rPr dirty="0" spc="-35"/>
              <a:t> </a:t>
            </a:r>
            <a:r>
              <a:rPr dirty="0"/>
              <a:t>Study:</a:t>
            </a:r>
            <a:r>
              <a:rPr dirty="0" spc="-30"/>
              <a:t> </a:t>
            </a:r>
            <a:r>
              <a:rPr dirty="0"/>
              <a:t>Jude</a:t>
            </a:r>
            <a:r>
              <a:rPr dirty="0" spc="-30"/>
              <a:t> </a:t>
            </a:r>
            <a:r>
              <a:rPr dirty="0" spc="-10"/>
              <a:t>Bellingham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229" y="1666443"/>
            <a:ext cx="10850880" cy="4408805"/>
            <a:chOff x="598229" y="1666443"/>
            <a:chExt cx="10850880" cy="4408805"/>
          </a:xfrm>
        </p:grpSpPr>
        <p:sp>
          <p:nvSpPr>
            <p:cNvPr id="3" name="object 3" descr=""/>
            <p:cNvSpPr/>
            <p:nvPr/>
          </p:nvSpPr>
          <p:spPr>
            <a:xfrm>
              <a:off x="617279" y="1685493"/>
              <a:ext cx="9331960" cy="3791585"/>
            </a:xfrm>
            <a:custGeom>
              <a:avLst/>
              <a:gdLst/>
              <a:ahLst/>
              <a:cxnLst/>
              <a:rect l="l" t="t" r="r" b="b"/>
              <a:pathLst>
                <a:path w="9331960" h="3791585">
                  <a:moveTo>
                    <a:pt x="9098915" y="0"/>
                  </a:moveTo>
                  <a:lnTo>
                    <a:pt x="232787" y="0"/>
                  </a:lnTo>
                  <a:lnTo>
                    <a:pt x="186119" y="4764"/>
                  </a:lnTo>
                  <a:lnTo>
                    <a:pt x="142539" y="18414"/>
                  </a:lnTo>
                  <a:lnTo>
                    <a:pt x="103012" y="39982"/>
                  </a:lnTo>
                  <a:lnTo>
                    <a:pt x="68504" y="68503"/>
                  </a:lnTo>
                  <a:lnTo>
                    <a:pt x="39983" y="103011"/>
                  </a:lnTo>
                  <a:lnTo>
                    <a:pt x="18414" y="142539"/>
                  </a:lnTo>
                  <a:lnTo>
                    <a:pt x="4764" y="186121"/>
                  </a:lnTo>
                  <a:lnTo>
                    <a:pt x="0" y="232791"/>
                  </a:lnTo>
                  <a:lnTo>
                    <a:pt x="0" y="3558527"/>
                  </a:lnTo>
                  <a:lnTo>
                    <a:pt x="4764" y="3605197"/>
                  </a:lnTo>
                  <a:lnTo>
                    <a:pt x="18414" y="3648779"/>
                  </a:lnTo>
                  <a:lnTo>
                    <a:pt x="39983" y="3688306"/>
                  </a:lnTo>
                  <a:lnTo>
                    <a:pt x="68504" y="3722814"/>
                  </a:lnTo>
                  <a:lnTo>
                    <a:pt x="103012" y="3751335"/>
                  </a:lnTo>
                  <a:lnTo>
                    <a:pt x="142539" y="3772904"/>
                  </a:lnTo>
                  <a:lnTo>
                    <a:pt x="186119" y="3786553"/>
                  </a:lnTo>
                  <a:lnTo>
                    <a:pt x="232787" y="3791318"/>
                  </a:lnTo>
                  <a:lnTo>
                    <a:pt x="9098915" y="3791318"/>
                  </a:lnTo>
                  <a:lnTo>
                    <a:pt x="9145584" y="3786553"/>
                  </a:lnTo>
                  <a:lnTo>
                    <a:pt x="9189166" y="3772904"/>
                  </a:lnTo>
                  <a:lnTo>
                    <a:pt x="9228694" y="3751335"/>
                  </a:lnTo>
                  <a:lnTo>
                    <a:pt x="9263202" y="3722814"/>
                  </a:lnTo>
                  <a:lnTo>
                    <a:pt x="9291723" y="3688306"/>
                  </a:lnTo>
                  <a:lnTo>
                    <a:pt x="9313291" y="3648779"/>
                  </a:lnTo>
                  <a:lnTo>
                    <a:pt x="9326941" y="3605197"/>
                  </a:lnTo>
                  <a:lnTo>
                    <a:pt x="9331706" y="3558527"/>
                  </a:lnTo>
                  <a:lnTo>
                    <a:pt x="9331706" y="232791"/>
                  </a:lnTo>
                  <a:lnTo>
                    <a:pt x="9326941" y="186121"/>
                  </a:lnTo>
                  <a:lnTo>
                    <a:pt x="9313291" y="142539"/>
                  </a:lnTo>
                  <a:lnTo>
                    <a:pt x="9291723" y="103011"/>
                  </a:lnTo>
                  <a:lnTo>
                    <a:pt x="9263202" y="68503"/>
                  </a:lnTo>
                  <a:lnTo>
                    <a:pt x="9228694" y="39982"/>
                  </a:lnTo>
                  <a:lnTo>
                    <a:pt x="9189166" y="18414"/>
                  </a:lnTo>
                  <a:lnTo>
                    <a:pt x="9145584" y="4764"/>
                  </a:lnTo>
                  <a:lnTo>
                    <a:pt x="9098915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10544378" y="0"/>
                  </a:moveTo>
                  <a:lnTo>
                    <a:pt x="268343" y="0"/>
                  </a:lnTo>
                  <a:lnTo>
                    <a:pt x="220369" y="4355"/>
                  </a:lnTo>
                  <a:lnTo>
                    <a:pt x="175110" y="16902"/>
                  </a:lnTo>
                  <a:lnTo>
                    <a:pt x="133346" y="36856"/>
                  </a:lnTo>
                  <a:lnTo>
                    <a:pt x="95861" y="63436"/>
                  </a:lnTo>
                  <a:lnTo>
                    <a:pt x="63437" y="95860"/>
                  </a:lnTo>
                  <a:lnTo>
                    <a:pt x="36857" y="133344"/>
                  </a:lnTo>
                  <a:lnTo>
                    <a:pt x="16902" y="175107"/>
                  </a:lnTo>
                  <a:lnTo>
                    <a:pt x="4356" y="220365"/>
                  </a:lnTo>
                  <a:lnTo>
                    <a:pt x="0" y="268338"/>
                  </a:lnTo>
                  <a:lnTo>
                    <a:pt x="0" y="4102074"/>
                  </a:lnTo>
                  <a:lnTo>
                    <a:pt x="4356" y="4150047"/>
                  </a:lnTo>
                  <a:lnTo>
                    <a:pt x="16902" y="4195305"/>
                  </a:lnTo>
                  <a:lnTo>
                    <a:pt x="36857" y="4237068"/>
                  </a:lnTo>
                  <a:lnTo>
                    <a:pt x="63437" y="4274552"/>
                  </a:lnTo>
                  <a:lnTo>
                    <a:pt x="95861" y="4306976"/>
                  </a:lnTo>
                  <a:lnTo>
                    <a:pt x="133346" y="4333556"/>
                  </a:lnTo>
                  <a:lnTo>
                    <a:pt x="175110" y="4353510"/>
                  </a:lnTo>
                  <a:lnTo>
                    <a:pt x="220369" y="4366056"/>
                  </a:lnTo>
                  <a:lnTo>
                    <a:pt x="268343" y="4370412"/>
                  </a:lnTo>
                  <a:lnTo>
                    <a:pt x="10544378" y="4370412"/>
                  </a:lnTo>
                  <a:lnTo>
                    <a:pt x="10592350" y="4366056"/>
                  </a:lnTo>
                  <a:lnTo>
                    <a:pt x="10637609" y="4353510"/>
                  </a:lnTo>
                  <a:lnTo>
                    <a:pt x="10679372" y="4333556"/>
                  </a:lnTo>
                  <a:lnTo>
                    <a:pt x="10716856" y="4306976"/>
                  </a:lnTo>
                  <a:lnTo>
                    <a:pt x="10749279" y="4274552"/>
                  </a:lnTo>
                  <a:lnTo>
                    <a:pt x="10775859" y="4237068"/>
                  </a:lnTo>
                  <a:lnTo>
                    <a:pt x="10795814" y="4195305"/>
                  </a:lnTo>
                  <a:lnTo>
                    <a:pt x="10808360" y="4150047"/>
                  </a:lnTo>
                  <a:lnTo>
                    <a:pt x="10812716" y="4102074"/>
                  </a:lnTo>
                  <a:lnTo>
                    <a:pt x="10812716" y="268338"/>
                  </a:lnTo>
                  <a:lnTo>
                    <a:pt x="10808360" y="220365"/>
                  </a:lnTo>
                  <a:lnTo>
                    <a:pt x="10795814" y="175107"/>
                  </a:lnTo>
                  <a:lnTo>
                    <a:pt x="10775859" y="133344"/>
                  </a:lnTo>
                  <a:lnTo>
                    <a:pt x="10749279" y="95860"/>
                  </a:lnTo>
                  <a:lnTo>
                    <a:pt x="10716856" y="63436"/>
                  </a:lnTo>
                  <a:lnTo>
                    <a:pt x="10679372" y="36856"/>
                  </a:lnTo>
                  <a:lnTo>
                    <a:pt x="10637609" y="16902"/>
                  </a:lnTo>
                  <a:lnTo>
                    <a:pt x="10592350" y="4355"/>
                  </a:lnTo>
                  <a:lnTo>
                    <a:pt x="1054437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279" y="1685493"/>
              <a:ext cx="10812780" cy="4370705"/>
            </a:xfrm>
            <a:custGeom>
              <a:avLst/>
              <a:gdLst/>
              <a:ahLst/>
              <a:cxnLst/>
              <a:rect l="l" t="t" r="r" b="b"/>
              <a:pathLst>
                <a:path w="10812780" h="4370705">
                  <a:moveTo>
                    <a:pt x="0" y="268338"/>
                  </a:moveTo>
                  <a:lnTo>
                    <a:pt x="4356" y="220365"/>
                  </a:lnTo>
                  <a:lnTo>
                    <a:pt x="16902" y="175107"/>
                  </a:lnTo>
                  <a:lnTo>
                    <a:pt x="36857" y="133344"/>
                  </a:lnTo>
                  <a:lnTo>
                    <a:pt x="63437" y="95860"/>
                  </a:lnTo>
                  <a:lnTo>
                    <a:pt x="95861" y="63436"/>
                  </a:lnTo>
                  <a:lnTo>
                    <a:pt x="133346" y="36856"/>
                  </a:lnTo>
                  <a:lnTo>
                    <a:pt x="175110" y="16902"/>
                  </a:lnTo>
                  <a:lnTo>
                    <a:pt x="220369" y="4355"/>
                  </a:lnTo>
                  <a:lnTo>
                    <a:pt x="268343" y="0"/>
                  </a:lnTo>
                  <a:lnTo>
                    <a:pt x="10544378" y="0"/>
                  </a:lnTo>
                  <a:lnTo>
                    <a:pt x="10592350" y="4355"/>
                  </a:lnTo>
                  <a:lnTo>
                    <a:pt x="10637609" y="16902"/>
                  </a:lnTo>
                  <a:lnTo>
                    <a:pt x="10679372" y="36856"/>
                  </a:lnTo>
                  <a:lnTo>
                    <a:pt x="10716856" y="63436"/>
                  </a:lnTo>
                  <a:lnTo>
                    <a:pt x="10749279" y="95860"/>
                  </a:lnTo>
                  <a:lnTo>
                    <a:pt x="10775859" y="133344"/>
                  </a:lnTo>
                  <a:lnTo>
                    <a:pt x="10795814" y="175107"/>
                  </a:lnTo>
                  <a:lnTo>
                    <a:pt x="10808360" y="220365"/>
                  </a:lnTo>
                  <a:lnTo>
                    <a:pt x="10812716" y="268338"/>
                  </a:lnTo>
                  <a:lnTo>
                    <a:pt x="10812716" y="4102074"/>
                  </a:lnTo>
                  <a:lnTo>
                    <a:pt x="10808360" y="4150047"/>
                  </a:lnTo>
                  <a:lnTo>
                    <a:pt x="10795814" y="4195305"/>
                  </a:lnTo>
                  <a:lnTo>
                    <a:pt x="10775859" y="4237068"/>
                  </a:lnTo>
                  <a:lnTo>
                    <a:pt x="10749279" y="4274552"/>
                  </a:lnTo>
                  <a:lnTo>
                    <a:pt x="10716856" y="4306976"/>
                  </a:lnTo>
                  <a:lnTo>
                    <a:pt x="10679372" y="4333556"/>
                  </a:lnTo>
                  <a:lnTo>
                    <a:pt x="10637609" y="4353510"/>
                  </a:lnTo>
                  <a:lnTo>
                    <a:pt x="10592350" y="4366056"/>
                  </a:lnTo>
                  <a:lnTo>
                    <a:pt x="10544378" y="4370412"/>
                  </a:lnTo>
                  <a:lnTo>
                    <a:pt x="268343" y="4370412"/>
                  </a:lnTo>
                  <a:lnTo>
                    <a:pt x="220369" y="4366056"/>
                  </a:lnTo>
                  <a:lnTo>
                    <a:pt x="175110" y="4353510"/>
                  </a:lnTo>
                  <a:lnTo>
                    <a:pt x="133346" y="4333556"/>
                  </a:lnTo>
                  <a:lnTo>
                    <a:pt x="95861" y="4306976"/>
                  </a:lnTo>
                  <a:lnTo>
                    <a:pt x="63437" y="4274552"/>
                  </a:lnTo>
                  <a:lnTo>
                    <a:pt x="36857" y="4237068"/>
                  </a:lnTo>
                  <a:lnTo>
                    <a:pt x="16902" y="4195305"/>
                  </a:lnTo>
                  <a:lnTo>
                    <a:pt x="4356" y="4150047"/>
                  </a:lnTo>
                  <a:lnTo>
                    <a:pt x="0" y="4102074"/>
                  </a:lnTo>
                  <a:lnTo>
                    <a:pt x="0" y="26833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747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Findings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847" y="268963"/>
            <a:ext cx="2305138" cy="107633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305661" y="2328455"/>
            <a:ext cx="7717790" cy="2219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9309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Curated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brand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identity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directly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linked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endorsement opportunities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Mix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professional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+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personal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content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→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higher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resonance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Emotional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storytelling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crucial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brand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alignment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Brands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seek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authentic,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relatable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personas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latin typeface="Calibri"/>
                <a:cs typeface="Calibri"/>
              </a:rPr>
              <a:t>Bellingham</a:t>
            </a:r>
            <a:r>
              <a:rPr dirty="0" sz="2400">
                <a:latin typeface="Calibri"/>
                <a:cs typeface="Calibri"/>
              </a:rPr>
              <a:t>: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model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new-</a:t>
            </a:r>
            <a:r>
              <a:rPr dirty="0" sz="2400">
                <a:latin typeface="Calibri"/>
                <a:cs typeface="Calibri"/>
              </a:rPr>
              <a:t>generation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athlete-brand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6182" y="500899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5817" y="0"/>
                </a:moveTo>
                <a:lnTo>
                  <a:pt x="0" y="0"/>
                </a:lnTo>
                <a:lnTo>
                  <a:pt x="0" y="45719"/>
                </a:lnTo>
                <a:lnTo>
                  <a:pt x="9565817" y="45719"/>
                </a:lnTo>
                <a:lnTo>
                  <a:pt x="95658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011" y="952845"/>
            <a:ext cx="11030585" cy="4952365"/>
            <a:chOff x="1162011" y="952845"/>
            <a:chExt cx="11030585" cy="4952365"/>
          </a:xfrm>
        </p:grpSpPr>
        <p:sp>
          <p:nvSpPr>
            <p:cNvPr id="4" name="object 4" descr=""/>
            <p:cNvSpPr/>
            <p:nvPr/>
          </p:nvSpPr>
          <p:spPr>
            <a:xfrm>
              <a:off x="8607920" y="952845"/>
              <a:ext cx="3583304" cy="4291965"/>
            </a:xfrm>
            <a:custGeom>
              <a:avLst/>
              <a:gdLst/>
              <a:ahLst/>
              <a:cxnLst/>
              <a:rect l="l" t="t" r="r" b="b"/>
              <a:pathLst>
                <a:path w="3583304" h="4291965">
                  <a:moveTo>
                    <a:pt x="3363201" y="0"/>
                  </a:moveTo>
                  <a:lnTo>
                    <a:pt x="220008" y="0"/>
                  </a:lnTo>
                  <a:lnTo>
                    <a:pt x="175902" y="4503"/>
                  </a:lnTo>
                  <a:lnTo>
                    <a:pt x="134714" y="17403"/>
                  </a:lnTo>
                  <a:lnTo>
                    <a:pt x="97357" y="37788"/>
                  </a:lnTo>
                  <a:lnTo>
                    <a:pt x="64744" y="64744"/>
                  </a:lnTo>
                  <a:lnTo>
                    <a:pt x="37788" y="97358"/>
                  </a:lnTo>
                  <a:lnTo>
                    <a:pt x="17403" y="134716"/>
                  </a:lnTo>
                  <a:lnTo>
                    <a:pt x="4503" y="175906"/>
                  </a:lnTo>
                  <a:lnTo>
                    <a:pt x="0" y="220014"/>
                  </a:lnTo>
                  <a:lnTo>
                    <a:pt x="0" y="4071747"/>
                  </a:lnTo>
                  <a:lnTo>
                    <a:pt x="4503" y="4115850"/>
                  </a:lnTo>
                  <a:lnTo>
                    <a:pt x="17403" y="4157037"/>
                  </a:lnTo>
                  <a:lnTo>
                    <a:pt x="37788" y="4194393"/>
                  </a:lnTo>
                  <a:lnTo>
                    <a:pt x="64744" y="4227006"/>
                  </a:lnTo>
                  <a:lnTo>
                    <a:pt x="97357" y="4253961"/>
                  </a:lnTo>
                  <a:lnTo>
                    <a:pt x="134714" y="4274345"/>
                  </a:lnTo>
                  <a:lnTo>
                    <a:pt x="175902" y="4287245"/>
                  </a:lnTo>
                  <a:lnTo>
                    <a:pt x="220008" y="4291749"/>
                  </a:lnTo>
                  <a:lnTo>
                    <a:pt x="3363201" y="4291749"/>
                  </a:lnTo>
                  <a:lnTo>
                    <a:pt x="3407305" y="4287245"/>
                  </a:lnTo>
                  <a:lnTo>
                    <a:pt x="3448491" y="4274345"/>
                  </a:lnTo>
                  <a:lnTo>
                    <a:pt x="3485848" y="4253961"/>
                  </a:lnTo>
                  <a:lnTo>
                    <a:pt x="3518460" y="4227006"/>
                  </a:lnTo>
                  <a:lnTo>
                    <a:pt x="3545415" y="4194393"/>
                  </a:lnTo>
                  <a:lnTo>
                    <a:pt x="3565799" y="4157037"/>
                  </a:lnTo>
                  <a:lnTo>
                    <a:pt x="3578700" y="4115850"/>
                  </a:lnTo>
                  <a:lnTo>
                    <a:pt x="3583203" y="4071747"/>
                  </a:lnTo>
                  <a:lnTo>
                    <a:pt x="3583203" y="220014"/>
                  </a:lnTo>
                  <a:lnTo>
                    <a:pt x="3578700" y="175906"/>
                  </a:lnTo>
                  <a:lnTo>
                    <a:pt x="3565799" y="134716"/>
                  </a:lnTo>
                  <a:lnTo>
                    <a:pt x="3545415" y="97358"/>
                  </a:lnTo>
                  <a:lnTo>
                    <a:pt x="3518460" y="64744"/>
                  </a:lnTo>
                  <a:lnTo>
                    <a:pt x="3485848" y="37788"/>
                  </a:lnTo>
                  <a:lnTo>
                    <a:pt x="3448491" y="17403"/>
                  </a:lnTo>
                  <a:lnTo>
                    <a:pt x="3407305" y="4503"/>
                  </a:lnTo>
                  <a:lnTo>
                    <a:pt x="336320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607920" y="952845"/>
              <a:ext cx="3584575" cy="4952365"/>
            </a:xfrm>
            <a:custGeom>
              <a:avLst/>
              <a:gdLst/>
              <a:ahLst/>
              <a:cxnLst/>
              <a:rect l="l" t="t" r="r" b="b"/>
              <a:pathLst>
                <a:path w="3584575" h="4952365">
                  <a:moveTo>
                    <a:pt x="3584079" y="0"/>
                  </a:moveTo>
                  <a:lnTo>
                    <a:pt x="253485" y="0"/>
                  </a:lnTo>
                  <a:lnTo>
                    <a:pt x="208168" y="4114"/>
                  </a:lnTo>
                  <a:lnTo>
                    <a:pt x="165414" y="15966"/>
                  </a:lnTo>
                  <a:lnTo>
                    <a:pt x="125963" y="34816"/>
                  </a:lnTo>
                  <a:lnTo>
                    <a:pt x="90553" y="59924"/>
                  </a:lnTo>
                  <a:lnTo>
                    <a:pt x="59925" y="90552"/>
                  </a:lnTo>
                  <a:lnTo>
                    <a:pt x="34816" y="125961"/>
                  </a:lnTo>
                  <a:lnTo>
                    <a:pt x="15966" y="165411"/>
                  </a:lnTo>
                  <a:lnTo>
                    <a:pt x="4114" y="208163"/>
                  </a:lnTo>
                  <a:lnTo>
                    <a:pt x="0" y="253479"/>
                  </a:lnTo>
                  <a:lnTo>
                    <a:pt x="0" y="4698822"/>
                  </a:lnTo>
                  <a:lnTo>
                    <a:pt x="4114" y="4744141"/>
                  </a:lnTo>
                  <a:lnTo>
                    <a:pt x="15966" y="4786896"/>
                  </a:lnTo>
                  <a:lnTo>
                    <a:pt x="34816" y="4826349"/>
                  </a:lnTo>
                  <a:lnTo>
                    <a:pt x="59925" y="4861759"/>
                  </a:lnTo>
                  <a:lnTo>
                    <a:pt x="90553" y="4892388"/>
                  </a:lnTo>
                  <a:lnTo>
                    <a:pt x="125963" y="4917497"/>
                  </a:lnTo>
                  <a:lnTo>
                    <a:pt x="165414" y="4936347"/>
                  </a:lnTo>
                  <a:lnTo>
                    <a:pt x="208168" y="4948199"/>
                  </a:lnTo>
                  <a:lnTo>
                    <a:pt x="253485" y="4952314"/>
                  </a:lnTo>
                  <a:lnTo>
                    <a:pt x="3584079" y="4952314"/>
                  </a:lnTo>
                  <a:lnTo>
                    <a:pt x="3584079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81061" y="1285189"/>
              <a:ext cx="8070215" cy="3720465"/>
            </a:xfrm>
            <a:custGeom>
              <a:avLst/>
              <a:gdLst/>
              <a:ahLst/>
              <a:cxnLst/>
              <a:rect l="l" t="t" r="r" b="b"/>
              <a:pathLst>
                <a:path w="8070215" h="3720465">
                  <a:moveTo>
                    <a:pt x="7841691" y="0"/>
                  </a:moveTo>
                  <a:lnTo>
                    <a:pt x="228414" y="0"/>
                  </a:lnTo>
                  <a:lnTo>
                    <a:pt x="182623" y="4675"/>
                  </a:lnTo>
                  <a:lnTo>
                    <a:pt x="139861" y="18068"/>
                  </a:lnTo>
                  <a:lnTo>
                    <a:pt x="101077" y="39232"/>
                  </a:lnTo>
                  <a:lnTo>
                    <a:pt x="67218" y="67217"/>
                  </a:lnTo>
                  <a:lnTo>
                    <a:pt x="39232" y="101076"/>
                  </a:lnTo>
                  <a:lnTo>
                    <a:pt x="18068" y="139860"/>
                  </a:lnTo>
                  <a:lnTo>
                    <a:pt x="4675" y="182620"/>
                  </a:lnTo>
                  <a:lnTo>
                    <a:pt x="0" y="228409"/>
                  </a:lnTo>
                  <a:lnTo>
                    <a:pt x="0" y="3491699"/>
                  </a:lnTo>
                  <a:lnTo>
                    <a:pt x="4675" y="3537492"/>
                  </a:lnTo>
                  <a:lnTo>
                    <a:pt x="18068" y="3580254"/>
                  </a:lnTo>
                  <a:lnTo>
                    <a:pt x="39232" y="3619038"/>
                  </a:lnTo>
                  <a:lnTo>
                    <a:pt x="67218" y="3652896"/>
                  </a:lnTo>
                  <a:lnTo>
                    <a:pt x="101077" y="3680880"/>
                  </a:lnTo>
                  <a:lnTo>
                    <a:pt x="139861" y="3702042"/>
                  </a:lnTo>
                  <a:lnTo>
                    <a:pt x="182623" y="3715434"/>
                  </a:lnTo>
                  <a:lnTo>
                    <a:pt x="228414" y="3720109"/>
                  </a:lnTo>
                  <a:lnTo>
                    <a:pt x="7841691" y="3720109"/>
                  </a:lnTo>
                  <a:lnTo>
                    <a:pt x="7887484" y="3715434"/>
                  </a:lnTo>
                  <a:lnTo>
                    <a:pt x="7930247" y="3702042"/>
                  </a:lnTo>
                  <a:lnTo>
                    <a:pt x="7969033" y="3680880"/>
                  </a:lnTo>
                  <a:lnTo>
                    <a:pt x="8002893" y="3652896"/>
                  </a:lnTo>
                  <a:lnTo>
                    <a:pt x="8030880" y="3619038"/>
                  </a:lnTo>
                  <a:lnTo>
                    <a:pt x="8052044" y="3580254"/>
                  </a:lnTo>
                  <a:lnTo>
                    <a:pt x="8065438" y="3537492"/>
                  </a:lnTo>
                  <a:lnTo>
                    <a:pt x="8070113" y="3491699"/>
                  </a:lnTo>
                  <a:lnTo>
                    <a:pt x="8070113" y="228409"/>
                  </a:lnTo>
                  <a:lnTo>
                    <a:pt x="8065438" y="182620"/>
                  </a:lnTo>
                  <a:lnTo>
                    <a:pt x="8052044" y="139860"/>
                  </a:lnTo>
                  <a:lnTo>
                    <a:pt x="8030880" y="101076"/>
                  </a:lnTo>
                  <a:lnTo>
                    <a:pt x="8002893" y="67217"/>
                  </a:lnTo>
                  <a:lnTo>
                    <a:pt x="7969033" y="39232"/>
                  </a:lnTo>
                  <a:lnTo>
                    <a:pt x="7930247" y="18068"/>
                  </a:lnTo>
                  <a:lnTo>
                    <a:pt x="7887484" y="4675"/>
                  </a:lnTo>
                  <a:lnTo>
                    <a:pt x="7841691" y="0"/>
                  </a:lnTo>
                  <a:close/>
                </a:path>
              </a:pathLst>
            </a:custGeom>
            <a:solidFill>
              <a:srgbClr val="000000">
                <a:alpha val="2470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9082493" y="0"/>
                  </a:moveTo>
                  <a:lnTo>
                    <a:pt x="263259" y="0"/>
                  </a:lnTo>
                  <a:lnTo>
                    <a:pt x="216194" y="4273"/>
                  </a:lnTo>
                  <a:lnTo>
                    <a:pt x="171792" y="16581"/>
                  </a:lnTo>
                  <a:lnTo>
                    <a:pt x="130820" y="36157"/>
                  </a:lnTo>
                  <a:lnTo>
                    <a:pt x="94045" y="62234"/>
                  </a:lnTo>
                  <a:lnTo>
                    <a:pt x="62236" y="94043"/>
                  </a:lnTo>
                  <a:lnTo>
                    <a:pt x="36159" y="130817"/>
                  </a:lnTo>
                  <a:lnTo>
                    <a:pt x="16582" y="171789"/>
                  </a:lnTo>
                  <a:lnTo>
                    <a:pt x="4273" y="216192"/>
                  </a:lnTo>
                  <a:lnTo>
                    <a:pt x="0" y="263258"/>
                  </a:lnTo>
                  <a:lnTo>
                    <a:pt x="0" y="4024350"/>
                  </a:lnTo>
                  <a:lnTo>
                    <a:pt x="4273" y="4071416"/>
                  </a:lnTo>
                  <a:lnTo>
                    <a:pt x="16582" y="4115820"/>
                  </a:lnTo>
                  <a:lnTo>
                    <a:pt x="36159" y="4156794"/>
                  </a:lnTo>
                  <a:lnTo>
                    <a:pt x="62236" y="4193571"/>
                  </a:lnTo>
                  <a:lnTo>
                    <a:pt x="94045" y="4225382"/>
                  </a:lnTo>
                  <a:lnTo>
                    <a:pt x="130820" y="4251460"/>
                  </a:lnTo>
                  <a:lnTo>
                    <a:pt x="171792" y="4271038"/>
                  </a:lnTo>
                  <a:lnTo>
                    <a:pt x="216194" y="4283347"/>
                  </a:lnTo>
                  <a:lnTo>
                    <a:pt x="263259" y="4287621"/>
                  </a:lnTo>
                  <a:lnTo>
                    <a:pt x="9082493" y="4287621"/>
                  </a:lnTo>
                  <a:lnTo>
                    <a:pt x="9129556" y="4283347"/>
                  </a:lnTo>
                  <a:lnTo>
                    <a:pt x="9173957" y="4271038"/>
                  </a:lnTo>
                  <a:lnTo>
                    <a:pt x="9214929" y="4251460"/>
                  </a:lnTo>
                  <a:lnTo>
                    <a:pt x="9251703" y="4225382"/>
                  </a:lnTo>
                  <a:lnTo>
                    <a:pt x="9283513" y="4193571"/>
                  </a:lnTo>
                  <a:lnTo>
                    <a:pt x="9309591" y="4156794"/>
                  </a:lnTo>
                  <a:lnTo>
                    <a:pt x="9329168" y="4115820"/>
                  </a:lnTo>
                  <a:lnTo>
                    <a:pt x="9341478" y="4071416"/>
                  </a:lnTo>
                  <a:lnTo>
                    <a:pt x="9345752" y="4024350"/>
                  </a:lnTo>
                  <a:lnTo>
                    <a:pt x="9345752" y="263258"/>
                  </a:lnTo>
                  <a:lnTo>
                    <a:pt x="9341478" y="216192"/>
                  </a:lnTo>
                  <a:lnTo>
                    <a:pt x="9329168" y="171789"/>
                  </a:lnTo>
                  <a:lnTo>
                    <a:pt x="9309591" y="130817"/>
                  </a:lnTo>
                  <a:lnTo>
                    <a:pt x="9283513" y="94043"/>
                  </a:lnTo>
                  <a:lnTo>
                    <a:pt x="9251703" y="62234"/>
                  </a:lnTo>
                  <a:lnTo>
                    <a:pt x="9214929" y="36157"/>
                  </a:lnTo>
                  <a:lnTo>
                    <a:pt x="9173957" y="16581"/>
                  </a:lnTo>
                  <a:lnTo>
                    <a:pt x="9129556" y="4273"/>
                  </a:lnTo>
                  <a:lnTo>
                    <a:pt x="90824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061" y="1285189"/>
              <a:ext cx="9345930" cy="4288155"/>
            </a:xfrm>
            <a:custGeom>
              <a:avLst/>
              <a:gdLst/>
              <a:ahLst/>
              <a:cxnLst/>
              <a:rect l="l" t="t" r="r" b="b"/>
              <a:pathLst>
                <a:path w="9345930" h="4288155">
                  <a:moveTo>
                    <a:pt x="0" y="263258"/>
                  </a:moveTo>
                  <a:lnTo>
                    <a:pt x="4273" y="216192"/>
                  </a:lnTo>
                  <a:lnTo>
                    <a:pt x="16582" y="171789"/>
                  </a:lnTo>
                  <a:lnTo>
                    <a:pt x="36159" y="130817"/>
                  </a:lnTo>
                  <a:lnTo>
                    <a:pt x="62236" y="94043"/>
                  </a:lnTo>
                  <a:lnTo>
                    <a:pt x="94045" y="62234"/>
                  </a:lnTo>
                  <a:lnTo>
                    <a:pt x="130820" y="36157"/>
                  </a:lnTo>
                  <a:lnTo>
                    <a:pt x="171792" y="16581"/>
                  </a:lnTo>
                  <a:lnTo>
                    <a:pt x="216194" y="4273"/>
                  </a:lnTo>
                  <a:lnTo>
                    <a:pt x="263259" y="0"/>
                  </a:lnTo>
                  <a:lnTo>
                    <a:pt x="9082493" y="0"/>
                  </a:lnTo>
                  <a:lnTo>
                    <a:pt x="9129556" y="4273"/>
                  </a:lnTo>
                  <a:lnTo>
                    <a:pt x="9173957" y="16581"/>
                  </a:lnTo>
                  <a:lnTo>
                    <a:pt x="9214929" y="36157"/>
                  </a:lnTo>
                  <a:lnTo>
                    <a:pt x="9251703" y="62234"/>
                  </a:lnTo>
                  <a:lnTo>
                    <a:pt x="9283513" y="94043"/>
                  </a:lnTo>
                  <a:lnTo>
                    <a:pt x="9309591" y="130817"/>
                  </a:lnTo>
                  <a:lnTo>
                    <a:pt x="9329168" y="171789"/>
                  </a:lnTo>
                  <a:lnTo>
                    <a:pt x="9341478" y="216192"/>
                  </a:lnTo>
                  <a:lnTo>
                    <a:pt x="9345752" y="263258"/>
                  </a:lnTo>
                  <a:lnTo>
                    <a:pt x="9345752" y="4024350"/>
                  </a:lnTo>
                  <a:lnTo>
                    <a:pt x="9341478" y="4071416"/>
                  </a:lnTo>
                  <a:lnTo>
                    <a:pt x="9329168" y="4115820"/>
                  </a:lnTo>
                  <a:lnTo>
                    <a:pt x="9309591" y="4156794"/>
                  </a:lnTo>
                  <a:lnTo>
                    <a:pt x="9283513" y="4193571"/>
                  </a:lnTo>
                  <a:lnTo>
                    <a:pt x="9251703" y="4225382"/>
                  </a:lnTo>
                  <a:lnTo>
                    <a:pt x="9214929" y="4251460"/>
                  </a:lnTo>
                  <a:lnTo>
                    <a:pt x="9173957" y="4271038"/>
                  </a:lnTo>
                  <a:lnTo>
                    <a:pt x="9129556" y="4283347"/>
                  </a:lnTo>
                  <a:lnTo>
                    <a:pt x="9082493" y="4287621"/>
                  </a:lnTo>
                  <a:lnTo>
                    <a:pt x="263259" y="4287621"/>
                  </a:lnTo>
                  <a:lnTo>
                    <a:pt x="216194" y="4283347"/>
                  </a:lnTo>
                  <a:lnTo>
                    <a:pt x="171792" y="4271038"/>
                  </a:lnTo>
                  <a:lnTo>
                    <a:pt x="130820" y="4251460"/>
                  </a:lnTo>
                  <a:lnTo>
                    <a:pt x="94045" y="4225382"/>
                  </a:lnTo>
                  <a:lnTo>
                    <a:pt x="62236" y="4193571"/>
                  </a:lnTo>
                  <a:lnTo>
                    <a:pt x="36159" y="4156794"/>
                  </a:lnTo>
                  <a:lnTo>
                    <a:pt x="16582" y="4115820"/>
                  </a:lnTo>
                  <a:lnTo>
                    <a:pt x="4273" y="4071416"/>
                  </a:lnTo>
                  <a:lnTo>
                    <a:pt x="0" y="4024350"/>
                  </a:lnTo>
                  <a:lnTo>
                    <a:pt x="0" y="263258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743925" y="1815363"/>
            <a:ext cx="7996555" cy="2951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For</a:t>
            </a:r>
            <a:r>
              <a:rPr dirty="0" sz="2400" spc="-4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Athletes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Curate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identity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beyond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sport;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balance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lifestyle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+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performance</a:t>
            </a:r>
            <a:r>
              <a:rPr dirty="0" sz="2400" spc="-10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content</a:t>
            </a:r>
            <a:endParaRPr sz="2400">
              <a:latin typeface="Calibri"/>
              <a:cs typeface="Calibri"/>
            </a:endParaRPr>
          </a:p>
          <a:p>
            <a:pPr marL="355600" marR="8255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For</a:t>
            </a:r>
            <a:r>
              <a:rPr dirty="0" sz="2400" spc="-4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Brands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Prioritise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congruence,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storytelling,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emotional resonance</a:t>
            </a:r>
            <a:endParaRPr sz="2400">
              <a:latin typeface="Calibri"/>
              <a:cs typeface="Calibri"/>
            </a:endParaRPr>
          </a:p>
          <a:p>
            <a:pPr marL="355600" marR="650240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Academic</a:t>
            </a:r>
            <a:r>
              <a:rPr dirty="0" sz="2400" spc="-4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Contribution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: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Bridges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identity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theory,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schema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theory,</a:t>
            </a:r>
            <a:r>
              <a:rPr dirty="0" sz="2400" spc="-7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7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endorsement</a:t>
            </a:r>
            <a:r>
              <a:rPr dirty="0" sz="2400" spc="-7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practice</a:t>
            </a:r>
            <a:endParaRPr sz="2400">
              <a:latin typeface="Calibri"/>
              <a:cs typeface="Calibri"/>
            </a:endParaRPr>
          </a:p>
          <a:p>
            <a:pPr marL="355600" marR="730885" indent="-342900">
              <a:lnSpc>
                <a:spcPct val="100000"/>
              </a:lnSpc>
              <a:buFont typeface="Segoe UI Symbol"/>
              <a:buChar char="➢"/>
              <a:tabLst>
                <a:tab pos="355600" algn="l"/>
              </a:tabLst>
            </a:pP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Sets</a:t>
            </a:r>
            <a:r>
              <a:rPr dirty="0" sz="2400" spc="-40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foundation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2C3955"/>
                </a:solidFill>
                <a:latin typeface="Calibri"/>
                <a:cs typeface="Calibri"/>
              </a:rPr>
              <a:t>for</a:t>
            </a:r>
            <a:r>
              <a:rPr dirty="0" sz="2400" spc="-35" b="1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future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studies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on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digital-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era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athlete branding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431" y="79525"/>
            <a:ext cx="2305138" cy="1076337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60375">
              <a:lnSpc>
                <a:spcPct val="100000"/>
              </a:lnSpc>
              <a:spcBef>
                <a:spcPts val="100"/>
              </a:spcBef>
            </a:pPr>
            <a:r>
              <a:rPr dirty="0"/>
              <a:t>Conclusion</a:t>
            </a:r>
            <a:r>
              <a:rPr dirty="0" spc="-50"/>
              <a:t> </a:t>
            </a:r>
            <a:r>
              <a:rPr dirty="0"/>
              <a:t>&amp;</a:t>
            </a:r>
            <a:r>
              <a:rPr dirty="0" spc="-50"/>
              <a:t> </a:t>
            </a:r>
            <a:r>
              <a:rPr dirty="0" spc="-10"/>
              <a:t>Recommendations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4570" y="5727204"/>
            <a:ext cx="3141345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120" algn="l"/>
              </a:tabLst>
            </a:pPr>
            <a:r>
              <a:rPr dirty="0" sz="4800" spc="-10" b="1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dirty="0" sz="4800" b="1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dirty="0" sz="4800" spc="-25" b="1">
                <a:solidFill>
                  <a:srgbClr val="FFFFFF"/>
                </a:solidFill>
                <a:latin typeface="Arial"/>
                <a:cs typeface="Arial"/>
              </a:rPr>
              <a:t>You</a:t>
            </a:r>
            <a:endParaRPr sz="4800">
              <a:latin typeface="Arial"/>
              <a:cs typeface="Arial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0" y="3049396"/>
            <a:ext cx="390525" cy="3091815"/>
          </a:xfrm>
          <a:custGeom>
            <a:avLst/>
            <a:gdLst/>
            <a:ahLst/>
            <a:cxnLst/>
            <a:rect l="l" t="t" r="r" b="b"/>
            <a:pathLst>
              <a:path w="390525" h="3091815">
                <a:moveTo>
                  <a:pt x="390525" y="2698910"/>
                </a:moveTo>
                <a:lnTo>
                  <a:pt x="0" y="3091258"/>
                </a:lnTo>
                <a:lnTo>
                  <a:pt x="0" y="375184"/>
                </a:lnTo>
                <a:lnTo>
                  <a:pt x="377825" y="0"/>
                </a:lnTo>
                <a:lnTo>
                  <a:pt x="390525" y="269891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25813" y="203200"/>
            <a:ext cx="2580004" cy="12046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2025-08-24T19:30:10Z</dcterms:created>
  <dcterms:modified xsi:type="dcterms:W3CDTF">2025-08-24T19:30:10Z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2025-08-24T00:00:00Z</vt:filetime>
  </property>
  <property fmtid="{D5CDD505-2E9C-101B-9397-08002B2CF9AE}" pid="3" name="LastSaved">
    <vt:filetime>2025-08-24T00:00:00Z</vt:filetime>
  </property>
  <property fmtid="{D5CDD505-2E9C-101B-9397-08002B2CF9AE}" pid="4" name="Producer">
    <vt:lpwstr>3-Heights(TM) PDF Security Shell 4.8.25.2 (http://www.pdf-tools.com)</vt:lpwstr>
  </property>
</Properties>
</file>