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EF01738B-A420-321E-D900-3E27238CB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66D648DC-9233-672A-46B0-9C8F9E5CB1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733ADB-EAD8-4246-85BD-47E736CCF685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29273B69-15D3-822D-82E5-71DB7C137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61F719D3-2103-1FC4-9BE0-833F42B368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9239FB-A904-4FEB-807E-681BD563FB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997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F65F3F31-E690-A61F-2938-D39797D5EA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23DA4B07-5AC3-61EC-1CFE-1A47EE32AC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BD5B2D6D-7894-D353-8108-849163C3251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B733ADB-EAD8-4246-85BD-47E736CCF685}" type="datetimeFigureOut">
              <a:rPr lang="en-US" smtClean="0"/>
              <a:t>10/5/2024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CBD78C9C-3036-4622-9D35-52872A2460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EDAB2B91-D13C-907B-B21E-9CB8063B3D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79239FB-A904-4FEB-807E-681BD563FB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467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565300B-E176-3C55-76D4-2BA63D37D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5E49D26-E915-2851-8739-C984CA4786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6962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6B3FDAE-CE50-0E26-C7DD-AF938E8BB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4E83DCE-951B-2155-6DC9-7379FC81F8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6957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16A8BC-877B-A535-B285-B824C5D20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B3279B3-6013-D9BA-4930-089FF55029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6525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7A4A2EE-75F9-31D9-488D-B9D04847E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F351532-2CBA-8548-CDE1-23411B3B93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28241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BC8F31E-634F-DFDE-2AE3-726D645322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7ACF6ED-9489-6893-8E6B-B5ADFD90C7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019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539842C-86A2-811B-2CA3-0CF7B8AD0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7D8E1B4-2FB2-699F-5730-CF450A3D41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00874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A19D3E2-95EC-2B0B-5BE6-9AFFB84AD0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4F69BE3-9571-CA4B-30F5-0FC2E9D468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7632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D2734EC-64FA-B2C4-3785-530C2BF66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C45878E-2A40-5DBB-17FB-E25C276620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626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D38081D-F9A5-D4C7-DFA7-5D070A78E1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9FA9703-D171-62A9-AD19-5544F49114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16671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FA04F46-858F-A87B-BF23-B0F2E99F8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26A24EF-85D6-AE1F-7E32-1A87B9259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4049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A8F8A04-1B3F-FA0D-ED2A-0E580982A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189307F-8DF1-B5FD-FDE0-59C536C084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06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0A4FA56-145C-3C28-BAFB-F3496D3E2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5094C0B6-44EA-AE05-8360-80D6F222D7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29071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0A55F48-5EC1-75F7-68DD-EA7B45D66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837C230-6EC8-3ADB-C521-D8FF3AB680C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3171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79E5A0C-54B2-595C-8C3B-4351AD3B3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70E1154-94F8-E1F9-8ED7-1050F6C8AE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0693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8526E4C-D34F-9F7C-2032-D6181DF1B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F850135-CB0E-47D2-5E99-AFBD4DD12F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2299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FE4E63A-1AE4-70ED-EFC5-88EC0D081A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ED4FF5E-CE1D-B65B-F524-9FE21C1C4C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4573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3D9824A-4C26-F2A1-4E1E-18A5CD0978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E8F9456-D3E5-4ED7-58E1-5E9E0FF9DA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918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6041B0B-3BCD-B35F-90DA-9C14494A87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7F55C11-42A0-89AD-A9D9-992CAF2BB9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984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0C60A55-ED89-9BC1-A6FF-2C0E1011EC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6D01DD7-B590-DA7E-5B04-CCE9C446DF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0884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6F7AF21-7216-BB3A-9DF9-ED7B176DA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D3721EF-6DEA-E8DB-3845-57B12783FB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9401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F81DA0D-49D2-D3EE-E3E2-AEA0ADED37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FB1BC9E-33C8-2F85-A6C3-4974BED46B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33497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5BFC07D-3E2D-ACE4-AEB2-53FABE55D8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9D51B6C-6476-69F9-BE9E-4CB9D4015B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498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9751AEA-D6C8-9E3F-C9C8-76637D61BC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CF247D7-629B-095D-C067-FAF00E3504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0721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79C14A3-8707-27CA-CCBC-8687DF754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4BEE341-033D-B10E-E56A-BDA41002C72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55826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E7C75AB-C879-8BBF-6FF1-3D36D1F0D5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86EB250-F7E7-B0C1-9390-2A2FD58E53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72708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703935A-8248-D060-49B4-75C521247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319EBB3-34CB-EE04-C817-B4D1DA41FF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9973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059BE93-7592-0CDC-5953-9169016348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B6DBE8F-0430-D8CF-97F4-15B073B7E2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43463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7E71B20-4A8E-DB82-1298-A01EA615F4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A73CF3A-65CA-F55E-D2DA-1B119B628C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4362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2D73C21-0888-15AE-1E23-F013CA955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F812295-3722-450D-8F8D-D6C5C57407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98761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EB84202-5D45-E8B8-DA30-EBFFD385D8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A869BC8-0A8B-E9B2-4A63-B1C4727834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175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37CBB6D-8413-0C66-62FB-2D8EFE5E4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36BCC6B-4163-3B06-30C6-87F71C5B83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3293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89E4C0D-4591-1EA7-2745-E58A8BAEAB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EEE7FCB-3942-386C-7EFD-7174032445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72053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08D3EEAE-027F-7CA0-6633-E627188659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E83A9D7-E1A2-052F-303E-E47013BB6A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3350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18F79CC-5DD3-D443-F1B5-1E050173F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E08CECB-4CA4-2810-D2F2-3DE198F607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2460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A922D2D-93EA-926A-DECE-063827E68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E4938A5-1C68-D90E-F0B2-BDDE5E79FAD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88296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3BF7632-ECA6-A3E2-D599-48274DC52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3FB3CAF-2BC1-A65F-3925-98B72454FE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216635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9030F34-88FA-7095-A36C-1F6026E226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3AF287B6-0D2A-763F-795E-53A18FC5F9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54618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DEA94FF-9FDA-2A26-1A8E-4D9FD452E5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344F3FD-855C-B7B3-BFBA-418E28CBC7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2378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CAAA950-95A3-E4AC-8A0F-8D6897981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62D8869-E1F1-F293-0486-743F1A432FA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818549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567248C-D176-70B6-96A5-90ABFC2DD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D01C8F3-FA50-715E-9795-20F28F3EAE5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921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2853429-99B7-01C3-60BC-E27C20859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BE6B3FD-1FF9-000F-CE5B-E0A75615A7F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80351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0FC82F1-0F12-CAE3-1504-12CC642247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6474DD3-9835-C8DC-8D3F-9EFE79021A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443639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F25DE5A-1EE4-A383-0F46-9E4CA75DF0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8E51D0B-BF6A-4097-5515-E2E2F9091D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9694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E4D6A1-DE24-815E-D571-C806BE7595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B81D58E-B0CE-B928-4F00-A061B114FD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53095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EFCE1D4-7638-7CE7-090F-98F143A73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48A5339-34FD-4DE4-547D-8791B70372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936570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FA1F59F-E743-C2A6-6481-7E1316C385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0034E6A-6E66-22A5-653F-6124F3D503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50108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3206445-5A39-EFCB-9621-C31CD44B3A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B5A38055-2082-182E-210C-94671F8C4E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1899126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شاشة عريضة</PresentationFormat>
  <Paragraphs>0</Paragraphs>
  <Slides>47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3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نسق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Alaa Amin</dc:creator>
  <cp:lastModifiedBy>Alaa Amin</cp:lastModifiedBy>
  <cp:revision>1</cp:revision>
  <dcterms:created xsi:type="dcterms:W3CDTF">2024-10-04T23:39:09Z</dcterms:created>
  <dcterms:modified xsi:type="dcterms:W3CDTF">2024-10-04T23:39:09Z</dcterms:modified>
</cp:coreProperties>
</file>