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91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BF8D86-6A29-BC44-DDE0-1AC53C1640A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A16E7DB-9171-2E95-A6C0-BF78DA40587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12A3BE2-1F95-DAA5-EE39-E3B2F3E2FC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350C6-6162-49A3-BF1F-F8FC51492654}" type="datetimeFigureOut">
              <a:rPr lang="en-US" smtClean="0"/>
              <a:t>9/24/2024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7F662D-0C1E-460D-E65B-EBA3C26224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4DFC1E-9938-0C7F-DD0F-0FC658A6D4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A407E-1DDF-49BE-9F09-9821706CA5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35110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0BACBB-1E00-4502-820A-A83CE9D4B9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6E36FB-F764-659A-3C21-0C8D9E7CF3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8AC3F2-423E-6A2D-ADB5-848A65230D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350C6-6162-49A3-BF1F-F8FC51492654}" type="datetimeFigureOut">
              <a:rPr lang="en-US" smtClean="0"/>
              <a:t>9/24/2024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CC461E-A7A5-D699-4390-62875E4762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992897-FB58-E14F-FD92-461BADA6C6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A407E-1DDF-49BE-9F09-9821706CA5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46304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144E2D-C45C-3F0D-EFC5-AC0E4E64B1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8FBAEC1-E03C-E62E-4E19-090C7EDB1B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213E04-917B-53C1-33A2-84400D25A8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350C6-6162-49A3-BF1F-F8FC51492654}" type="datetimeFigureOut">
              <a:rPr lang="en-US" smtClean="0"/>
              <a:t>9/24/2024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B09728-7E1A-FF6E-D16A-DCFCA170F5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C6F2C5-8013-B0E2-21A1-EB2841F628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A407E-1DDF-49BE-9F09-9821706CA5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04250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644F12-3684-64DE-2D63-4BE3EE28A3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FEDDE4-E222-9B3A-3B1F-DE75FB5E832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F820EDA-D5CA-E8C4-F8E2-61C345D9977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81A34F0-7EA5-C286-CF7A-5B8531D5C9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350C6-6162-49A3-BF1F-F8FC51492654}" type="datetimeFigureOut">
              <a:rPr lang="en-US" smtClean="0"/>
              <a:t>9/24/2024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8BA27E4-A6D7-0A9D-CC66-6D4093D858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1C90E0-0DDF-7205-E869-9053A163E7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A407E-1DDF-49BE-9F09-9821706CA5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22173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8C7143-F35D-36C0-D5DB-B82CA2AA76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AD2A8C0-8FB7-D5CD-2B16-42A0CA6450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F5B76F3-1719-8C3B-3997-062BAD5F34B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97F0972-EFF9-955F-0322-45DC44AAA5E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4695E3E-AAF2-C347-ACE2-EAB9AF09783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8A6818-F379-326A-629B-381183D6B8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350C6-6162-49A3-BF1F-F8FC51492654}" type="datetimeFigureOut">
              <a:rPr lang="en-US" smtClean="0"/>
              <a:t>9/24/2024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A89872B-512B-6282-C1B2-83E150F40D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5D4368C-0D56-561C-2BD1-3D5DD1D39B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A407E-1DDF-49BE-9F09-9821706CA5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3382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36291E-18C4-20F8-5FF3-141D5207BC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2E021FD-D9EA-B683-B56F-2FD1F69D34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350C6-6162-49A3-BF1F-F8FC51492654}" type="datetimeFigureOut">
              <a:rPr lang="en-US" smtClean="0"/>
              <a:t>9/24/2024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11A313F-261A-2FD0-E8B4-091466E247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D5DDAA6-60F3-DBED-7175-8B064341D7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A407E-1DDF-49BE-9F09-9821706CA5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03348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A5A0E37-A9FE-F659-5652-2342849094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350C6-6162-49A3-BF1F-F8FC51492654}" type="datetimeFigureOut">
              <a:rPr lang="en-US" smtClean="0"/>
              <a:t>9/24/2024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421336-FCB6-735D-F171-09F1AE8154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46DB74E-BF0A-7C26-A899-92B68FFFE8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A407E-1DDF-49BE-9F09-9821706CA5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39174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5EA8CB-618B-B975-2238-6C8BD3CE11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050702-B5BA-2B55-825E-01FFA547B2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A701FD8-0158-0B5B-C0ED-B4587850E4B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AB97D18-84F9-5561-DD0E-25F22EC971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350C6-6162-49A3-BF1F-F8FC51492654}" type="datetimeFigureOut">
              <a:rPr lang="en-US" smtClean="0"/>
              <a:t>9/24/2024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0B4A1A8-9929-1BEF-AB85-07274B62DB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7FB907E-F941-4050-6D74-D906E8622D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A407E-1DDF-49BE-9F09-9821706CA5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25711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793FDC-45F6-E05E-CDA7-B72F7126A7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83B3089-107E-0A2F-55E8-6348A3E4330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789BF0E-8539-2E6F-17DD-61FBD184C8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6102454-6343-F6A2-6112-106C86200E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350C6-6162-49A3-BF1F-F8FC51492654}" type="datetimeFigureOut">
              <a:rPr lang="en-US" smtClean="0"/>
              <a:t>9/24/2024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61B779-A93E-54C4-2A26-FBD2563C2E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D0C8CB7-76A3-1957-60F1-C385CD6A61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A407E-1DDF-49BE-9F09-9821706CA5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49554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673ACD-5FCA-05E9-19D9-61646472E7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81F288A-781F-6756-03CE-4E3329711DC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8C4A54-B697-AB20-9C94-ED8D46516B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350C6-6162-49A3-BF1F-F8FC51492654}" type="datetimeFigureOut">
              <a:rPr lang="en-US" smtClean="0"/>
              <a:t>9/24/2024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5CAF41-DFDC-946D-F76E-903D934BF9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8EA5E9-D098-9FD3-6FA1-780B6EEABC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A407E-1DDF-49BE-9F09-9821706CA5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97622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919ECFB-BB5E-4D43-AA6B-6E2E90B6D0A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1971463-814B-63DB-1C54-D2DD2D27A2E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F29018-FD18-A123-E14D-6AF4146876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350C6-6162-49A3-BF1F-F8FC51492654}" type="datetimeFigureOut">
              <a:rPr lang="en-US" smtClean="0"/>
              <a:t>9/24/2024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932E8F-10AF-AD9C-D86F-11CEED5844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E44B54-6DA3-84E2-E7F2-C5D086BD97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A407E-1DDF-49BE-9F09-9821706CA5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68210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5B186FD-9DEB-A748-9051-45EF607E35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8B63066-EEB2-8F09-E94D-7F547E864D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D0BBED-746D-8BC1-3AA6-7FB917C0314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7C350C6-6162-49A3-BF1F-F8FC51492654}" type="datetimeFigureOut">
              <a:rPr lang="en-US" smtClean="0"/>
              <a:t>9/24/2024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B185E7-EE9A-AEAF-8C59-670E15DDFDC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CF38B8-BFD5-6905-9A48-4F1FB62B053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2BA407E-1DDF-49BE-9F09-9821706CA5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107036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">
            <a:extLst>
              <a:ext uri="{FF2B5EF4-FFF2-40B4-BE49-F238E27FC236}">
                <a16:creationId xmlns:a16="http://schemas.microsoft.com/office/drawing/2014/main" id="{92AB5755-B26F-983C-69FC-226DCC48693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47855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">
            <a:extLst>
              <a:ext uri="{FF2B5EF4-FFF2-40B4-BE49-F238E27FC236}">
                <a16:creationId xmlns:a16="http://schemas.microsoft.com/office/drawing/2014/main" id="{8EC6B55F-FC4A-F3B8-2CD8-FD45FF569B8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26978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">
            <a:extLst>
              <a:ext uri="{FF2B5EF4-FFF2-40B4-BE49-F238E27FC236}">
                <a16:creationId xmlns:a16="http://schemas.microsoft.com/office/drawing/2014/main" id="{F5BCA98A-98B7-BCF3-3603-03249F84371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13516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">
            <a:extLst>
              <a:ext uri="{FF2B5EF4-FFF2-40B4-BE49-F238E27FC236}">
                <a16:creationId xmlns:a16="http://schemas.microsoft.com/office/drawing/2014/main" id="{E70B055B-6DF7-B0C9-E9F4-CB39E59C017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08327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">
            <a:extLst>
              <a:ext uri="{FF2B5EF4-FFF2-40B4-BE49-F238E27FC236}">
                <a16:creationId xmlns:a16="http://schemas.microsoft.com/office/drawing/2014/main" id="{866DD7B5-F700-7174-BDC2-F2F0F0FCDE2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14743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1058F1BB-B011-567E-06F5-CA54AB0FE4E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47850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BC7DA645-AF7F-4C31-55D4-488A16CC7A2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39703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68E42392-6BC9-6FEC-4069-74B489CBC77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45132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2EFA94A5-2FDD-637C-B28B-9E5A3AEB0C3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46476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937EA0BC-88CD-5E1C-2E7D-3052D1F173D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50911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1">
            <a:extLst>
              <a:ext uri="{FF2B5EF4-FFF2-40B4-BE49-F238E27FC236}">
                <a16:creationId xmlns:a16="http://schemas.microsoft.com/office/drawing/2014/main" id="{21D76D61-12CC-680D-684A-ACCDBD8475D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852171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2">
            <a:extLst>
              <a:ext uri="{FF2B5EF4-FFF2-40B4-BE49-F238E27FC236}">
                <a16:creationId xmlns:a16="http://schemas.microsoft.com/office/drawing/2014/main" id="{99682324-508A-8B68-8127-3CBBE1432D3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67403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3">
            <a:extLst>
              <a:ext uri="{FF2B5EF4-FFF2-40B4-BE49-F238E27FC236}">
                <a16:creationId xmlns:a16="http://schemas.microsoft.com/office/drawing/2014/main" id="{8699A34A-86DA-314A-80C3-99C4146C11A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9953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Sherif Mostafa</dc:creator>
  <cp:lastModifiedBy>Sherif Mostafa</cp:lastModifiedBy>
  <cp:revision>1</cp:revision>
  <dcterms:created xsi:type="dcterms:W3CDTF">2024-09-24T15:36:33Z</dcterms:created>
  <dcterms:modified xsi:type="dcterms:W3CDTF">2024-09-24T15:37:31Z</dcterms:modified>
</cp:coreProperties>
</file>