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FC1A2-C8F9-3B56-43C1-1F6D4A0AD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EBBD27-18E5-5DDA-4BA5-9BA482CA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D311-C7E4-4566-9926-98E344F7B1E6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25EC06-0507-820B-F13F-D26207E29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EDA1D1-8F08-63E8-8813-A96CD55DC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5940E-76AE-47D5-8DEB-723CB606B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609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ECE4F-B17A-0DAF-56D9-B666701FC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0EE6B-5A88-82B4-4FC1-F464BF6C4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736E6-00B5-1B94-A3D6-C7DAB96AE2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91D311-C7E4-4566-9926-98E344F7B1E6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42CBF-A6CA-BC2E-6B33-6001DC59D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543E4-643D-1383-A26D-42295F6F32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25940E-76AE-47D5-8DEB-723CB606B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91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98BF5-B18F-9113-9D9C-30A9DD319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854893-A500-5B9B-2D57-748AF4E24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8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EC13C-16F1-EF16-3DAA-7499CC986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A9E91-4F43-AB1E-0D18-75501446D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00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3D1C9E-7697-6040-DCAE-2D52AD49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B2A39-880E-2063-F0B6-E36F3455A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96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3DE64-369D-FA2D-EA1A-85CE99731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AE214-1F75-988F-9B40-A71A5DCE5C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14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9D13F-99F0-2EB1-FC19-5983BEE49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B77395-0CC8-D7AF-755E-69B7FD79CD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02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34C22A-3783-917D-68F0-C7AE9E71F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975D2-92B6-8A94-A4DF-E94F01D4C5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36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F0CA94-524D-AEBC-69CA-6B283B723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0AC1E-61A1-3296-CB24-70E7C08710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92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3AA275-3E49-6637-CD86-7E9887550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7D672-51A4-7AF5-3DB8-D12E6DBCA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5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08D51D-7C70-768F-BC3B-01FE32D46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9F2CF9-D850-6CB1-E5B8-6F798ADB2D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25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4D660-968D-446F-6E8F-A5E659C6F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BFE31-0F74-3B2D-10E6-9F7EF4C93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615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433354-028D-CF14-18AE-FCB269684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23739-2A2D-2C58-C43F-7A43C6E01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649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DDAC3B-7A28-B62A-7F28-89352A9B4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ECC792-225C-1D2B-91E9-9E211B6024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82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B93236-3AE8-65B8-D24D-57AC0CBBC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C07BAF-6172-0B94-1D42-4303D353E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477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9F9903-EC65-5A57-3D74-F1621BFB6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42B1C-4CBF-F7FB-9F0C-A91208FAA2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04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94BF5D-4DC1-648D-1D3D-120418732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1B418D-E628-6E9A-52A2-143ECB478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422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71FE3-2443-D33E-28B8-33B0E1006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5831F3-E3B7-2CC4-555E-95F85E635F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92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0104B2-98FA-B708-C281-DBE209C0C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5BA80-058F-D9DD-1C39-A934ED3736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49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FD11A2-2EC5-8651-A9E8-48A949182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D4065-BBEA-9895-2181-8B4EE98BA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066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13EDC-7331-8F3C-0019-3611BDF9E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8F580F-CD35-BCBD-A526-1A9FA069E9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5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A5FEEA-8164-1BCF-7226-767817E3F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39687-D13A-A7C2-F7AF-B5C1F9C963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38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3B6D4B-E420-5359-258C-D826D4326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38CEC-DF1F-21AB-50B1-A3CC675730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334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1F9D77-9A45-CD18-704E-D44394338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5CDFA-0EC2-D0BD-5BDA-71A2BD2C4D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9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58EE8-3A9D-8C2E-967C-9857FD5FA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E502A-8122-C0DB-2417-4F306081C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488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E0590B-E03F-9243-EA81-3CC123A5C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AEDA1-8B00-A7ED-5623-6E72F67F0B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73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EC9799-4D25-BAD1-C650-C85EACDEC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4A95C-1D63-BE37-CF50-A23C07E6D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461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74EF9D-E118-9F29-D3D2-554BB6E2A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228706-E264-F1CC-719B-140E3804F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2470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500EE-042A-4338-2179-8E988C634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488DF-3709-1735-374A-24188D93DD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143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BC3A9-17DF-3A9D-4B59-832822C24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1EF3B-F4A9-FFF7-5B3D-61E2FA6DE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2048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9D4912-C6AC-771A-8315-65D596935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CBBC48-44BC-1CEA-CFC1-A16A06796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1870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0FFC25-8B1A-6D23-04D7-DB9FA980E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962C9-A5E9-929A-0B00-8EE045D9B5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091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978F82-F8A0-A356-A082-D859CE2D4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2BD30-2449-085D-C45A-21F5A9520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818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01B5D-AC07-BC39-600C-20CCAE3F8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000F9-6A32-A66C-3132-EAFD62C49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0900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5B9627-8370-93D3-6DDA-988B4F33D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595E9-F3A2-B24E-1480-09EC72B669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186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462B84-0913-5574-241A-324C5F006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E44CA-2324-3EC3-C606-FA4A2C3A0E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87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2024-08-17T05:58:45Z</dcterms:created>
  <dcterms:modified xsi:type="dcterms:W3CDTF">2024-08-17T05:58:45Z</dcterms:modified>
</cp:coreProperties>
</file>