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3" r:id="rId6"/>
    <p:sldId id="342" r:id="rId7"/>
    <p:sldId id="331" r:id="rId8"/>
    <p:sldId id="291" r:id="rId9"/>
    <p:sldId id="340" r:id="rId10"/>
    <p:sldId id="270" r:id="rId11"/>
    <p:sldId id="347" r:id="rId12"/>
    <p:sldId id="346" r:id="rId13"/>
    <p:sldId id="344" r:id="rId14"/>
    <p:sldId id="345" r:id="rId15"/>
    <p:sldId id="310" r:id="rId16"/>
    <p:sldId id="323" r:id="rId17"/>
    <p:sldId id="314" r:id="rId18"/>
    <p:sldId id="316" r:id="rId19"/>
    <p:sldId id="315" r:id="rId20"/>
    <p:sldId id="317" r:id="rId21"/>
    <p:sldId id="318" r:id="rId22"/>
    <p:sldId id="319" r:id="rId23"/>
    <p:sldId id="350" r:id="rId24"/>
    <p:sldId id="333" r:id="rId25"/>
    <p:sldId id="351" r:id="rId26"/>
    <p:sldId id="308" r:id="rId27"/>
    <p:sldId id="359" r:id="rId28"/>
    <p:sldId id="334" r:id="rId29"/>
    <p:sldId id="325" r:id="rId30"/>
    <p:sldId id="335" r:id="rId31"/>
    <p:sldId id="326" r:id="rId32"/>
    <p:sldId id="352" r:id="rId33"/>
    <p:sldId id="353" r:id="rId34"/>
    <p:sldId id="354" r:id="rId35"/>
    <p:sldId id="355" r:id="rId36"/>
    <p:sldId id="356" r:id="rId37"/>
    <p:sldId id="357" r:id="rId38"/>
    <p:sldId id="358" r:id="rId39"/>
    <p:sldId id="328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41" autoAdjust="0"/>
    <p:restoredTop sz="94660"/>
  </p:normalViewPr>
  <p:slideViewPr>
    <p:cSldViewPr snapToGrid="0">
      <p:cViewPr varScale="1">
        <p:scale>
          <a:sx n="82" d="100"/>
          <a:sy n="82" d="100"/>
        </p:scale>
        <p:origin x="701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46237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26396" y="3182947"/>
            <a:ext cx="6640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and Applications of Integration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862"/>
    </mc:Choice>
    <mc:Fallback xmlns="">
      <p:transition spd="slow" advTm="5986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441" y="631060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C45147-5D70-B07D-FCBB-A2C7EEA1CA99}"/>
              </a:ext>
            </a:extLst>
          </p:cNvPr>
          <p:cNvSpPr/>
          <p:nvPr/>
        </p:nvSpPr>
        <p:spPr>
          <a:xfrm>
            <a:off x="3685592" y="1591726"/>
            <a:ext cx="3545632" cy="4143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8C88734-DB47-648B-81B2-50004F7138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2176" y="1902143"/>
            <a:ext cx="7034041" cy="334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52"/>
    </mc:Choice>
    <mc:Fallback xmlns="">
      <p:transition spd="slow" advTm="8055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2155371" y="1866122"/>
            <a:ext cx="657808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by Parts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with initial Conditions ( One Condition )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Examples for different methods of Integration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   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312"/>
    </mc:Choice>
    <mc:Fallback xmlns="">
      <p:transition spd="slow" advTm="7331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1- Integration by parts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627882-5CDE-BEBB-80C2-353DBADACC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9008" y="2431791"/>
            <a:ext cx="498157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5689"/>
    </mc:Choice>
    <mc:Fallback xmlns="">
      <p:transition spd="slow" advTm="54568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680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46182"/>
            <a:ext cx="11210145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B4915F-B561-E8BF-ECFD-A01E67733E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6714" y="1567543"/>
            <a:ext cx="5524500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4558"/>
    </mc:Choice>
    <mc:Fallback xmlns="">
      <p:transition spd="slow" advTm="46455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680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46182"/>
            <a:ext cx="11210145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B4915F-B561-E8BF-ECFD-A01E67733E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6714" y="1567543"/>
            <a:ext cx="5524500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993"/>
    </mc:Choice>
    <mc:Fallback xmlns="">
      <p:transition spd="slow" advTm="22699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478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4546" y="1546053"/>
            <a:ext cx="2971800" cy="435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90"/>
    </mc:Choice>
    <mc:Fallback xmlns="">
      <p:transition spd="slow" advTm="10949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574969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EE374C-7446-EDC1-5B7B-E15DB8F02C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786" y="1573254"/>
            <a:ext cx="7305675" cy="418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299"/>
    </mc:Choice>
    <mc:Fallback xmlns="">
      <p:transition spd="slow" advTm="31629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204" y="65486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-18473"/>
            <a:ext cx="1059205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44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with initial Conditions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7B9161-CB0B-FB64-4C87-7B850C1BE1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38023" y="3036889"/>
            <a:ext cx="6296025" cy="69532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AEA00EB-6CA3-2D1D-9126-96F4FE857C72}"/>
              </a:ext>
            </a:extLst>
          </p:cNvPr>
          <p:cNvSpPr txBox="1"/>
          <p:nvPr/>
        </p:nvSpPr>
        <p:spPr>
          <a:xfrm>
            <a:off x="1727862" y="1869772"/>
            <a:ext cx="675769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Integration with initial Conditions </a:t>
            </a:r>
          </a:p>
        </p:txBody>
      </p:sp>
    </p:spTree>
    <p:extLst>
      <p:ext uri="{BB962C8B-B14F-4D97-AF65-F5344CB8AC3E}">
        <p14:creationId xmlns:p14="http://schemas.microsoft.com/office/powerpoint/2010/main" val="292619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682"/>
    </mc:Choice>
    <mc:Fallback xmlns="">
      <p:transition spd="slow" advTm="21468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AEC61-51EF-6D11-4AA5-BA23E3DFD3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0777" y="1656383"/>
            <a:ext cx="6657975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80"/>
    </mc:Choice>
    <mc:Fallback xmlns="">
      <p:transition spd="slow" advTm="8988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AEC61-51EF-6D11-4AA5-BA23E3DFD3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0777" y="1656383"/>
            <a:ext cx="6657975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718"/>
    </mc:Choice>
    <mc:Fallback xmlns="">
      <p:transition spd="slow" advTm="16371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840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25372C-07F9-2664-CC28-BA448E65D5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1211" y="1377589"/>
            <a:ext cx="5294048" cy="464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364"/>
    </mc:Choice>
    <mc:Fallback xmlns="">
      <p:transition spd="slow" advTm="24836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53596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2CFD0A-08DE-6692-5FD1-FAF5D6298C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2111" y="1536524"/>
            <a:ext cx="5588065" cy="488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512"/>
    </mc:Choice>
    <mc:Fallback xmlns="">
      <p:transition spd="slow" advTm="28051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840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401F92-9495-A3AC-BD30-00FBEA8449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740" y="1738896"/>
            <a:ext cx="729615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07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088"/>
    </mc:Choice>
    <mc:Fallback xmlns="">
      <p:transition spd="slow" advTm="26108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1912109" cy="18010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5781" y="543490"/>
            <a:ext cx="91155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Examples for different Methods of Integration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7096E5-502B-AF13-04B4-5C0CA52FB7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7058" y="1881187"/>
            <a:ext cx="7534275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57"/>
    </mc:Choice>
    <mc:Fallback xmlns="">
      <p:transition spd="slow" advTm="7695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3533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776971-1EE6-453C-7654-1C818C3BFB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1637" y="1647825"/>
            <a:ext cx="8848725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3"/>
    </mc:Choice>
    <mc:Fallback xmlns="">
      <p:transition spd="slow" advTm="1200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39C6DB-FC94-F090-D6F8-C929EA3F44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2101598"/>
            <a:ext cx="5295900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724"/>
    </mc:Choice>
    <mc:Fallback xmlns="">
      <p:transition spd="slow" advTm="6372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749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DD465E-B8D7-1B70-68F3-46CCB5E603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257" y="2010515"/>
            <a:ext cx="8475485" cy="2621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72"/>
    </mc:Choice>
    <mc:Fallback xmlns="">
      <p:transition spd="slow" advTm="4037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188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0896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1 - Definite Integration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0377" y="2053246"/>
            <a:ext cx="2630472" cy="111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672"/>
    </mc:Choice>
    <mc:Fallback xmlns="">
      <p:transition spd="slow" advTm="16667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3793" y="1603836"/>
            <a:ext cx="5886450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31"/>
    </mc:Choice>
    <mc:Fallback xmlns="">
      <p:transition spd="slow" advTm="1523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90" y="-36946"/>
            <a:ext cx="1076556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06A30E-C9D8-6FE9-4EF1-E6E0E9E5EC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0889" y="1991016"/>
            <a:ext cx="492442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795"/>
    </mc:Choice>
    <mc:Fallback xmlns="">
      <p:transition spd="slow" advTm="14779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2031879"/>
            <a:ext cx="3581400" cy="115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274"/>
    </mc:Choice>
    <mc:Fallback xmlns="">
      <p:transition spd="slow" advTm="16827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7411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1322849"/>
            <a:ext cx="37719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78"/>
    </mc:Choice>
    <mc:Fallback xmlns="">
      <p:transition spd="slow" advTm="2307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8212" y="2327154"/>
            <a:ext cx="2085975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309"/>
    </mc:Choice>
    <mc:Fallback xmlns="">
      <p:transition spd="slow" advTm="68309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7275" y="1613361"/>
            <a:ext cx="3067050" cy="429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99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85"/>
    </mc:Choice>
    <mc:Fallback xmlns="">
      <p:transition spd="slow" advTm="21085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3570" y="1878012"/>
            <a:ext cx="371475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937"/>
    </mc:Choice>
    <mc:Fallback xmlns="">
      <p:transition spd="slow" advTm="143937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3556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2397" y="1415344"/>
            <a:ext cx="4238625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28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8"/>
    </mc:Choice>
    <mc:Fallback xmlns="">
      <p:transition spd="slow" advTm="1258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33C7199-BA1C-4686-621E-3BE5979D6A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1301" y="1573254"/>
            <a:ext cx="5991225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22"/>
    </mc:Choice>
    <mc:Fallback xmlns="">
      <p:transition spd="slow" advTm="8082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6B9D6C-2802-C3C5-A84F-1C3C5ADAFF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4075" y="1405618"/>
            <a:ext cx="3371850" cy="443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544"/>
    </mc:Choice>
    <mc:Fallback xmlns="">
      <p:transition spd="slow" advTm="12754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158AFBC-C15F-E1B2-D943-BA381C072B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0718" y="1647146"/>
            <a:ext cx="33051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503"/>
    </mc:Choice>
    <mc:Fallback xmlns="">
      <p:transition spd="slow" advTm="9250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EEA02-AAAE-34EB-D8F8-354EC91791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6158" y="1778414"/>
            <a:ext cx="3952875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00"/>
    </mc:Choice>
    <mc:Fallback xmlns="">
      <p:transition spd="slow" advTm="856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120FB85-27E1-5879-C864-41FA5DC480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911" y="1790156"/>
            <a:ext cx="606742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6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17"/>
    </mc:Choice>
    <mc:Fallback xmlns="">
      <p:transition spd="slow" advTm="9321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EC65D4-6677-1712-E246-1027319C58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1976437"/>
            <a:ext cx="6648450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0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794"/>
    </mc:Choice>
    <mc:Fallback xmlns="">
      <p:transition spd="slow" advTm="5879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13D2A9-7591-0F22-B7EC-2D3E5F1799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6201" y="1940939"/>
            <a:ext cx="5191125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22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82"/>
    </mc:Choice>
    <mc:Fallback xmlns="">
      <p:transition spd="slow" advTm="25382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3237E3-90E6-A6FE-6389-1E75B1F61B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1841854"/>
            <a:ext cx="6324600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74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16"/>
    </mc:Choice>
    <mc:Fallback xmlns="">
      <p:transition spd="slow" advTm="76116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94AEF8-109B-9651-8BA4-8F43832D5B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1675" y="1666875"/>
            <a:ext cx="824865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0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523"/>
    </mc:Choice>
    <mc:Fallback xmlns="">
      <p:transition spd="slow" advTm="9552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784E4B2-1A30-8316-1CE2-9D740CEB27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1187" y="1738312"/>
            <a:ext cx="8429625" cy="33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94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657"/>
    </mc:Choice>
    <mc:Fallback xmlns="">
      <p:transition spd="slow" advTm="83657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07964D-1414-2E2B-A868-2BE252B84D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9262" y="1595437"/>
            <a:ext cx="875347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44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993"/>
    </mc:Choice>
    <mc:Fallback xmlns="">
      <p:transition spd="slow" advTm="19999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28404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04CB10-8AA1-92AA-0B36-D8D148A249E0}"/>
              </a:ext>
            </a:extLst>
          </p:cNvPr>
          <p:cNvSpPr txBox="1"/>
          <p:nvPr/>
        </p:nvSpPr>
        <p:spPr>
          <a:xfrm>
            <a:off x="2155371" y="1866122"/>
            <a:ext cx="657808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by Parts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with initial Conditions ( One Condition )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Definite Integral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Examples for different methods of Integration  </a:t>
            </a:r>
          </a:p>
        </p:txBody>
      </p:sp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481"/>
    </mc:Choice>
    <mc:Fallback xmlns="">
      <p:transition spd="slow" advTm="16048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1801</TotalTime>
  <Words>244</Words>
  <Application>Microsoft Office PowerPoint</Application>
  <PresentationFormat>Widescreen</PresentationFormat>
  <Paragraphs>136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113</cp:revision>
  <dcterms:created xsi:type="dcterms:W3CDTF">2021-08-03T13:03:26Z</dcterms:created>
  <dcterms:modified xsi:type="dcterms:W3CDTF">2022-10-24T13:40:05Z</dcterms:modified>
</cp:coreProperties>
</file>