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41CEC-0BE9-82C4-B605-4A122DBD4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1375EF-936F-0976-6ED7-ECB537434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9BA4E-6F9C-43FB-B7C6-52B0337F2E4E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B787AD-B97D-D9BD-2FE3-7F4BA40AA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CD2392-EBB9-491D-71D2-914CCF787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27F6C-0469-4BA1-97BE-260A3DC3C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54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523F8E-779C-7513-C7F0-69976CFA36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A54B81-5EB4-70A3-9997-F6C4542BD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3B6F54-06A3-602B-19CB-278A97974F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B9BA4E-6F9C-43FB-B7C6-52B0337F2E4E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261B5F-9D61-1646-5BEF-3391FF71A9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4642B1-F95B-2D13-CF21-CDA58A7685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027F6C-0469-4BA1-97BE-260A3DC3CD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05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4A2627-E714-8AA5-D9D1-B17448032D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E7F9B-3975-CF3A-E180-80C3F18055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87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EF2BE7-06AD-69F3-8910-B67C3E042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6C400-494D-623A-F6B9-3BFD975B40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41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4AACE7-9942-2DAD-A484-118F9DED0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D2DCFB-B85F-F7E6-AADB-1FD88DE15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36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DF0B20-BA34-9579-1D22-987FCB671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9AA3D-0328-5580-DE38-39ACA4C43E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540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894C67-A3AD-1D17-C0FF-2A98BD7E4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1DCC66-BDE3-AC04-D783-FAB164D47B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81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F10C5-6215-ABD2-F35F-777D796DA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6BCC2-27B1-AB43-4307-A547CA8C67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FBFF1A-F7C3-8646-9176-EF1DA9A3A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AED3B-1F4E-9DFA-F148-853D8882A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2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230BC7-4C37-9231-7543-25F60ACDD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C4D84B-A512-941F-6840-370413A4C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3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78DF9-939C-A4FE-A80C-12DC06D2B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C6E842-0073-33B3-63D7-3A0B344BBC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73EEFB-5B8E-1EBD-6BAC-EA03F8760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00D0E-7763-8BC1-1091-B16DAD10D9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29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40D3CC-D9F2-88EB-7AB8-D5CD31E22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3EE80-CB73-EC81-1EAF-A87B7D71DA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26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CE6922-939C-A435-B6A8-B923F2BAB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48EAB8-775D-99CC-1F54-DA5A901F2C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1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3155F-5256-4906-8760-E19A96827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1D31AB-31A0-C76C-21E0-BC8D0BB6AB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3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4905F4-70BE-E0E7-D698-8F2C2BFEC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05F7FA-7485-E14D-5535-C68D880BD3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2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075CDE-50A9-515B-DBE3-0DDD4427C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05414-4DFD-EF4D-F649-E1972A7F8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5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0FF7A-B27D-8A5C-C4DD-FE94F37B1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2EAD0-5052-7534-15C3-BAEB364E23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5877CD-C79B-31F8-7686-A97594B4B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5E1277-458C-4DFC-471A-76BC391411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57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249340-8412-7479-4F20-4ABD1B146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3210C8-5B3D-ADEB-C260-EB832C2F5D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51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74FA1C-D20E-D32C-9E44-910A769FA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29982E-EE31-22F1-7B6D-12F68D9AE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8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E26D3F-7D68-D681-1612-01BAEF98E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093462-28EF-6C8C-29B1-851B521AF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50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411720-1AF8-F466-BE2F-974A37646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03477-329F-F097-2B0E-E551D95C07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34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693EFB-718C-B7E7-DEA4-78621F161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2E8FE-69E1-60A8-4074-32FF79ADD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2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0B5FF4-EA0D-CC5B-2186-EF5C63F26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8215B-EC5C-87B6-132F-CF1F569039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83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08A86D-894C-EB1B-DE85-F5D35533D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AAF3F-4360-75A9-BFF2-6F327415AE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695FD-FEAC-6B92-E398-1AC5BFF04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D7FBD-1F49-AABB-8197-BFA7159B2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71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F43385-7F2F-5E4F-61C7-8DB6DF022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A4723-EC44-499A-6CB0-BA36F23E08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95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8EB0F8-EC75-3957-28AE-CFFD3FF24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2B5994-2526-4167-C42E-56B483CC4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30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765BE5-F8A3-824B-20D1-7A15A2BE6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3D0E2E-6AB5-FA81-42FF-7433C9427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44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1667ED-3C75-113D-3C79-471D8CE83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8DFB97-F929-56A8-BA6C-1EA4B34EEA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91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5A6731-BA9C-9BB5-829F-C22F1A497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902CED-4CC3-5B57-BD21-EB1E7A8B0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E660A1-19AA-A1B5-32F5-F12344DED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78E39-3642-DE49-B9AB-BE02D8601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70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DBE6C5-85A5-3A82-198A-E459B6D23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14841B-ECAB-54B4-BEDA-CD1789FBF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48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7754B4-4752-CFE4-90D7-9C1FBF953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987D85-8ECD-9706-04FA-50A73E148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71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BAFA89-86B4-FB40-F091-141189654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2B4AFF-49EB-391F-9669-074E790F95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2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B81C89-EA0F-CD4F-8567-7C4277EF4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79707-9BD1-1EA9-E8DA-DDC6431DA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60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F6BF33-EC71-0657-986B-39567B388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CA7CF-D4DB-5F66-87B1-9DEA9109A1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1621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5F26B7-D14E-E2A2-5702-8F50CCCA5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9D654-5AC8-D967-96E9-CA46600A24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742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B21038-40B6-A472-1D96-A842FA451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8685C-CBCC-0DEF-3E8F-627841232C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368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1F2485-DE04-92FA-0E37-4001D2DC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24796A-CF97-9E8E-7638-F7AAE0479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80747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DAC150-8823-B3F0-4593-6DF5477BA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6CF36-5017-EBC4-989D-0B3DEE9612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286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DB1B61-98B2-3DA8-40B4-5E2AC42BB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21E1FF-71D7-88A2-17D8-08398CD08C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986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6B1A5DD-0AAF-4DF3-9694-F802BAC6A08F}"/>
</file>

<file path=customXml/itemProps2.xml><?xml version="1.0" encoding="utf-8"?>
<ds:datastoreItem xmlns:ds="http://schemas.openxmlformats.org/officeDocument/2006/customXml" ds:itemID="{F489C01A-C906-4E91-9122-D7AB38D339B8}"/>
</file>

<file path=customXml/itemProps3.xml><?xml version="1.0" encoding="utf-8"?>
<ds:datastoreItem xmlns:ds="http://schemas.openxmlformats.org/officeDocument/2006/customXml" ds:itemID="{2197F504-2FE9-46FB-B2F8-7022AF14150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2025-11-30T05:14:53Z</dcterms:created>
  <dcterms:modified xsi:type="dcterms:W3CDTF">2025-11-30T05:14:53Z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