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482" r:id="rId2"/>
    <p:sldId id="492" r:id="rId3"/>
    <p:sldId id="514" r:id="rId4"/>
    <p:sldId id="485" r:id="rId5"/>
    <p:sldId id="493" r:id="rId6"/>
    <p:sldId id="486" r:id="rId7"/>
    <p:sldId id="487" r:id="rId8"/>
    <p:sldId id="491" r:id="rId9"/>
    <p:sldId id="488" r:id="rId10"/>
    <p:sldId id="489" r:id="rId11"/>
    <p:sldId id="490" r:id="rId12"/>
    <p:sldId id="515" r:id="rId13"/>
    <p:sldId id="517" r:id="rId14"/>
    <p:sldId id="516" r:id="rId15"/>
    <p:sldId id="518" r:id="rId16"/>
    <p:sldId id="519" r:id="rId17"/>
    <p:sldId id="498" r:id="rId18"/>
    <p:sldId id="512" r:id="rId19"/>
    <p:sldId id="513" r:id="rId20"/>
    <p:sldId id="511" r:id="rId21"/>
    <p:sldId id="500" r:id="rId22"/>
    <p:sldId id="501" r:id="rId23"/>
    <p:sldId id="502" r:id="rId24"/>
    <p:sldId id="503" r:id="rId25"/>
    <p:sldId id="522" r:id="rId26"/>
    <p:sldId id="523" r:id="rId27"/>
    <p:sldId id="484" r:id="rId28"/>
    <p:sldId id="49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DFF"/>
    <a:srgbClr val="1A1E2A"/>
    <a:srgbClr val="AFECFF"/>
    <a:srgbClr val="63A437"/>
    <a:srgbClr val="35A8E0"/>
    <a:srgbClr val="4472C4"/>
    <a:srgbClr val="ED7D31"/>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B5D72E-4A30-467E-AD47-C28497B989C8}" v="4" dt="2026-09-24T00:15:25.241"/>
  </p1510:revLst>
</p1510:revInfo>
</file>

<file path=ppt/tableStyles.xml><?xml version="1.0" encoding="utf-8"?>
<a:tblStyleLst xmlns:a="http://schemas.openxmlformats.org/drawingml/2006/main" def="{5C22544A-7EE6-4342-B048-85BDC9FD1C3A}">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undo custSel addSld delSld modSld">
      <pc:chgData name="kiki tokki" userId="6b4e99cb2147362f" providerId="LiveId" clId="{FDA44D81-A970-46AA-BB59-F2A9C34AFD59}" dt="2026-09-24T00:16:26.050" v="46" actId="14100"/>
      <pc:docMkLst>
        <pc:docMk/>
      </pc:docMkLst>
      <pc:sldChg chg="addSp delSp modSp mod">
        <pc:chgData name="kiki tokki" userId="6b4e99cb2147362f" providerId="LiveId" clId="{FDA44D81-A970-46AA-BB59-F2A9C34AFD59}" dt="2026-09-13T06:24:23.206" v="25" actId="1076"/>
        <pc:sldMkLst>
          <pc:docMk/>
          <pc:sldMk cId="2370284140" sldId="482"/>
        </pc:sldMkLst>
        <pc:spChg chg="mod">
          <ac:chgData name="kiki tokki" userId="6b4e99cb2147362f" providerId="LiveId" clId="{FDA44D81-A970-46AA-BB59-F2A9C34AFD59}" dt="2026-09-13T06:22:47.862" v="9" actId="14100"/>
          <ac:spMkLst>
            <pc:docMk/>
            <pc:sldMk cId="2370284140" sldId="482"/>
            <ac:spMk id="3" creationId="{75DD345E-3E3C-C8BD-7DE1-6E42EB52FC9F}"/>
          </ac:spMkLst>
        </pc:spChg>
        <pc:picChg chg="add mod">
          <ac:chgData name="kiki tokki" userId="6b4e99cb2147362f" providerId="LiveId" clId="{FDA44D81-A970-46AA-BB59-F2A9C34AFD59}" dt="2026-09-13T06:24:23.206" v="25" actId="1076"/>
          <ac:picMkLst>
            <pc:docMk/>
            <pc:sldMk cId="2370284140" sldId="482"/>
            <ac:picMk id="7" creationId="{14D9EF7E-36AD-4308-CCE2-2572AE16A969}"/>
          </ac:picMkLst>
        </pc:picChg>
      </pc:sldChg>
      <pc:sldChg chg="addSp delSp modSp mod">
        <pc:chgData name="kiki tokki" userId="6b4e99cb2147362f" providerId="LiveId" clId="{FDA44D81-A970-46AA-BB59-F2A9C34AFD59}" dt="2026-09-13T06:26:40.293" v="40" actId="1076"/>
        <pc:sldMkLst>
          <pc:docMk/>
          <pc:sldMk cId="2065917576" sldId="492"/>
        </pc:sldMkLst>
        <pc:spChg chg="add mod">
          <ac:chgData name="kiki tokki" userId="6b4e99cb2147362f" providerId="LiveId" clId="{FDA44D81-A970-46AA-BB59-F2A9C34AFD59}" dt="2026-09-13T06:26:40.293" v="40" actId="1076"/>
          <ac:spMkLst>
            <pc:docMk/>
            <pc:sldMk cId="2065917576" sldId="492"/>
            <ac:spMk id="6" creationId="{F84CCF3C-8B24-0C67-1D09-CEC06D434A22}"/>
          </ac:spMkLst>
        </pc:spChg>
        <pc:picChg chg="add del mod">
          <ac:chgData name="kiki tokki" userId="6b4e99cb2147362f" providerId="LiveId" clId="{FDA44D81-A970-46AA-BB59-F2A9C34AFD59}" dt="2026-09-13T06:26:14.823" v="38" actId="14100"/>
          <ac:picMkLst>
            <pc:docMk/>
            <pc:sldMk cId="2065917576" sldId="492"/>
            <ac:picMk id="11" creationId="{BFD8B29C-5B57-717D-0B27-B47A204AD8B8}"/>
          </ac:picMkLst>
        </pc:picChg>
      </pc:sldChg>
      <pc:sldChg chg="add del">
        <pc:chgData name="kiki tokki" userId="6b4e99cb2147362f" providerId="LiveId" clId="{FDA44D81-A970-46AA-BB59-F2A9C34AFD59}" dt="2026-09-24T00:15:39.906" v="45" actId="47"/>
        <pc:sldMkLst>
          <pc:docMk/>
          <pc:sldMk cId="1993806302" sldId="520"/>
        </pc:sldMkLst>
      </pc:sldChg>
      <pc:sldChg chg="add del">
        <pc:chgData name="kiki tokki" userId="6b4e99cb2147362f" providerId="LiveId" clId="{FDA44D81-A970-46AA-BB59-F2A9C34AFD59}" dt="2026-09-24T00:15:39.906" v="45" actId="47"/>
        <pc:sldMkLst>
          <pc:docMk/>
          <pc:sldMk cId="1482282989" sldId="521"/>
        </pc:sldMkLst>
      </pc:sldChg>
      <pc:sldChg chg="modSp add mod">
        <pc:chgData name="kiki tokki" userId="6b4e99cb2147362f" providerId="LiveId" clId="{FDA44D81-A970-46AA-BB59-F2A9C34AFD59}" dt="2026-09-24T00:16:26.050" v="46" actId="14100"/>
        <pc:sldMkLst>
          <pc:docMk/>
          <pc:sldMk cId="3535898902" sldId="522"/>
        </pc:sldMkLst>
        <pc:picChg chg="mod">
          <ac:chgData name="kiki tokki" userId="6b4e99cb2147362f" providerId="LiveId" clId="{FDA44D81-A970-46AA-BB59-F2A9C34AFD59}" dt="2026-09-24T00:16:26.050" v="46" actId="14100"/>
          <ac:picMkLst>
            <pc:docMk/>
            <pc:sldMk cId="3535898902" sldId="522"/>
            <ac:picMk id="8" creationId="{69111D03-8ABD-B69B-72E7-8E51A41BE1CF}"/>
          </ac:picMkLst>
        </pc:picChg>
      </pc:sldChg>
      <pc:sldChg chg="add">
        <pc:chgData name="kiki tokki" userId="6b4e99cb2147362f" providerId="LiveId" clId="{FDA44D81-A970-46AA-BB59-F2A9C34AFD59}" dt="2026-09-24T00:15:25.223" v="44"/>
        <pc:sldMkLst>
          <pc:docMk/>
          <pc:sldMk cId="3896023575" sldId="52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FD1EAA-36C0-45A1-9B50-B56D439F1EF8}" type="doc">
      <dgm:prSet loTypeId="urn:microsoft.com/office/officeart/2009/3/layout/HorizontalOrganizationChart" loCatId="hierarchy" qsTypeId="urn:microsoft.com/office/officeart/2005/8/quickstyle/simple5#1" qsCatId="simple" csTypeId="urn:microsoft.com/office/officeart/2005/8/colors/colorful4#1" csCatId="colorful" phldr="1"/>
      <dgm:spPr/>
      <dgm:t>
        <a:bodyPr/>
        <a:lstStyle/>
        <a:p>
          <a:endParaRPr lang="en-US"/>
        </a:p>
      </dgm:t>
    </dgm:pt>
    <dgm:pt modelId="{345FA97F-86E3-4D2C-8844-A74467637CEA}">
      <dgm:prSet phldrT="[Text]" custT="1"/>
      <dgm:spPr>
        <a:gradFill flip="none" rotWithShape="0">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dgm:spPr>
      <dgm:t>
        <a:bodyPr/>
        <a:lstStyle/>
        <a:p>
          <a:r>
            <a:rPr lang="ar-EG" sz="3200" b="1" dirty="0"/>
            <a:t>محتويات المحاضرة</a:t>
          </a:r>
          <a:endParaRPr lang="en-US" sz="3200" b="1" dirty="0"/>
        </a:p>
      </dgm:t>
    </dgm:pt>
    <dgm:pt modelId="{2763BD91-6D4A-4E95-886D-A5A26E65AFF5}" type="parTrans" cxnId="{0CEE346C-58C3-441F-A514-D2ED4379D98B}">
      <dgm:prSet/>
      <dgm:spPr/>
      <dgm:t>
        <a:bodyPr/>
        <a:lstStyle/>
        <a:p>
          <a:endParaRPr lang="en-US"/>
        </a:p>
      </dgm:t>
    </dgm:pt>
    <dgm:pt modelId="{ACC96EBE-67AE-4756-B049-15C110E012C6}" type="sibTrans" cxnId="{0CEE346C-58C3-441F-A514-D2ED4379D98B}">
      <dgm:prSet/>
      <dgm:spPr/>
      <dgm:t>
        <a:bodyPr/>
        <a:lstStyle/>
        <a:p>
          <a:endParaRPr lang="en-US"/>
        </a:p>
      </dgm:t>
    </dgm:pt>
    <dgm:pt modelId="{6895CC68-6BB8-4455-A519-188F8B62A024}">
      <dgm:prSet phldrT="[Text]"/>
      <dgm:spPr/>
      <dgm:t>
        <a:bodyPr/>
        <a:lstStyle/>
        <a:p>
          <a:r>
            <a:rPr lang="ar-EG" b="1">
              <a:effectLst/>
              <a:latin typeface="Calibri" panose="020F0502020204030204" pitchFamily="34" charset="0"/>
              <a:ea typeface="Calibri" panose="020F0502020204030204" pitchFamily="34" charset="0"/>
              <a:cs typeface="Times New Roman" panose="02020603050405020304" pitchFamily="18" charset="0"/>
            </a:rPr>
            <a:t>وصف المقرر</a:t>
          </a:r>
          <a:endParaRPr lang="en-US"/>
        </a:p>
      </dgm:t>
    </dgm:pt>
    <dgm:pt modelId="{334C1860-C618-476C-BBB9-E1F58963666F}" type="parTrans" cxnId="{8F020F99-C2FA-49D1-B50D-9B3799E5C098}">
      <dgm:prSet/>
      <dgm:spPr/>
      <dgm:t>
        <a:bodyPr/>
        <a:lstStyle/>
        <a:p>
          <a:endParaRPr lang="en-US"/>
        </a:p>
      </dgm:t>
    </dgm:pt>
    <dgm:pt modelId="{78115685-FC88-4436-BA9F-4F07A0F8913A}" type="sibTrans" cxnId="{8F020F99-C2FA-49D1-B50D-9B3799E5C098}">
      <dgm:prSet/>
      <dgm:spPr/>
      <dgm:t>
        <a:bodyPr/>
        <a:lstStyle/>
        <a:p>
          <a:endParaRPr lang="en-US"/>
        </a:p>
      </dgm:t>
    </dgm:pt>
    <dgm:pt modelId="{F546D908-EC53-4FA6-AC76-2664396343C0}">
      <dgm:prSet phldrT="[Text]"/>
      <dgm:spPr/>
      <dgm:t>
        <a:bodyPr/>
        <a:lstStyle/>
        <a:p>
          <a:r>
            <a:rPr lang="ar-EG" b="1">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a:p>
      </dgm:t>
    </dgm:pt>
    <dgm:pt modelId="{DA9323C6-2392-4F24-B81C-22FF90157DE6}" type="parTrans" cxnId="{F82115CE-1367-4CA8-91C4-02EBF8D40F1C}">
      <dgm:prSet/>
      <dgm:spPr/>
      <dgm:t>
        <a:bodyPr/>
        <a:lstStyle/>
        <a:p>
          <a:endParaRPr lang="en-US"/>
        </a:p>
      </dgm:t>
    </dgm:pt>
    <dgm:pt modelId="{DCCFC114-10BF-458F-93B3-318924C25FEC}" type="sibTrans" cxnId="{F82115CE-1367-4CA8-91C4-02EBF8D40F1C}">
      <dgm:prSet/>
      <dgm:spPr/>
      <dgm:t>
        <a:bodyPr/>
        <a:lstStyle/>
        <a:p>
          <a:endParaRPr lang="en-US"/>
        </a:p>
      </dgm:t>
    </dgm:pt>
    <dgm:pt modelId="{920EC1C2-EF10-4CED-AAAD-BDEBED85E17A}">
      <dgm:prSet phldrT="[Text]"/>
      <dgm:spPr/>
      <dgm:t>
        <a:bodyPr/>
        <a:lstStyle/>
        <a:p>
          <a:r>
            <a:rPr lang="ar-EG" b="1">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a:p>
      </dgm:t>
    </dgm:pt>
    <dgm:pt modelId="{8679AC79-650A-4941-B02A-D1578445E242}" type="parTrans" cxnId="{B7AAF209-9FC3-4C87-ACA1-91620E2C7AC1}">
      <dgm:prSet/>
      <dgm:spPr/>
      <dgm:t>
        <a:bodyPr/>
        <a:lstStyle/>
        <a:p>
          <a:endParaRPr lang="en-US"/>
        </a:p>
      </dgm:t>
    </dgm:pt>
    <dgm:pt modelId="{4AEB3736-904B-4FF2-ADA9-90ABFBDB75B3}" type="sibTrans" cxnId="{B7AAF209-9FC3-4C87-ACA1-91620E2C7AC1}">
      <dgm:prSet/>
      <dgm:spPr/>
      <dgm:t>
        <a:bodyPr/>
        <a:lstStyle/>
        <a:p>
          <a:endParaRPr lang="en-US"/>
        </a:p>
      </dgm:t>
    </dgm:pt>
    <dgm:pt modelId="{BDD5E18E-7E64-4494-9550-64603C874536}">
      <dgm:prSet/>
      <dgm:spPr>
        <a:ln w="38100">
          <a:solidFill>
            <a:srgbClr val="FFFF00"/>
          </a:solidFill>
        </a:ln>
      </dgm:spPr>
      <dgm:t>
        <a:bodyPr/>
        <a:lstStyle/>
        <a:p>
          <a:r>
            <a:rPr lang="ar-EG" b="1">
              <a:solidFill>
                <a:schemeClr val="bg1"/>
              </a:solidFill>
              <a:latin typeface="Times New Roman" panose="02020603050405020304" pitchFamily="18" charset="0"/>
              <a:cs typeface="Times New Roman" panose="02020603050405020304" pitchFamily="18" charset="0"/>
            </a:rPr>
            <a:t>مقدمة</a:t>
          </a:r>
          <a:endParaRPr lang="en-US"/>
        </a:p>
      </dgm:t>
    </dgm:pt>
    <dgm:pt modelId="{DCE0BE41-74BA-4962-BA1F-54454B74C824}" type="parTrans" cxnId="{050FA00C-DFBD-4F13-8894-AD5C5269150D}">
      <dgm:prSet/>
      <dgm:spPr/>
      <dgm:t>
        <a:bodyPr/>
        <a:lstStyle/>
        <a:p>
          <a:endParaRPr lang="en-US"/>
        </a:p>
      </dgm:t>
    </dgm:pt>
    <dgm:pt modelId="{16DB7FC4-3548-4043-97D4-A347F319033A}" type="sibTrans" cxnId="{050FA00C-DFBD-4F13-8894-AD5C5269150D}">
      <dgm:prSet/>
      <dgm:spPr/>
      <dgm:t>
        <a:bodyPr/>
        <a:lstStyle/>
        <a:p>
          <a:endParaRPr lang="en-US"/>
        </a:p>
      </dgm:t>
    </dgm:pt>
    <dgm:pt modelId="{DBBA39FB-3B74-4EA3-9C13-5FE150194DC0}">
      <dgm:prSet/>
      <dgm:sp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dgm:spPr>
      <dgm:t>
        <a:bodyPr/>
        <a:lstStyle/>
        <a:p>
          <a:r>
            <a:rPr lang="ar-EG" b="1">
              <a:solidFill>
                <a:schemeClr val="tx1"/>
              </a:solidFill>
              <a:latin typeface="Times New Roman" panose="02020603050405020304" pitchFamily="18" charset="0"/>
              <a:cs typeface="Times New Roman" panose="02020603050405020304" pitchFamily="18" charset="0"/>
            </a:rPr>
            <a:t>أهمية علم الإقناع </a:t>
          </a:r>
          <a:endParaRPr lang="en-US">
            <a:solidFill>
              <a:schemeClr val="tx1"/>
            </a:solidFill>
          </a:endParaRPr>
        </a:p>
      </dgm:t>
    </dgm:pt>
    <dgm:pt modelId="{27D35BF5-328D-48F8-A3C1-B8E8C0842BAC}" type="parTrans" cxnId="{53C98A14-604E-4E3A-9DDC-02B4FA00E9A0}">
      <dgm:prSet/>
      <dgm:spPr>
        <a:ln w="38100">
          <a:solidFill>
            <a:srgbClr val="FFFF00"/>
          </a:solidFill>
        </a:ln>
      </dgm:spPr>
      <dgm:t>
        <a:bodyPr/>
        <a:lstStyle/>
        <a:p>
          <a:endParaRPr lang="en-US"/>
        </a:p>
      </dgm:t>
    </dgm:pt>
    <dgm:pt modelId="{09E658E3-A46C-47D3-A5E0-576C9D75968F}" type="sibTrans" cxnId="{53C98A14-604E-4E3A-9DDC-02B4FA00E9A0}">
      <dgm:prSet/>
      <dgm:spPr/>
      <dgm:t>
        <a:bodyPr/>
        <a:lstStyle/>
        <a:p>
          <a:endParaRPr lang="en-US"/>
        </a:p>
      </dgm:t>
    </dgm:pt>
    <dgm:pt modelId="{ACD136A0-0B24-4D40-AA75-78E753CE0111}">
      <dgm:prSet/>
      <dgm:sp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dgm:spPr>
      <dgm:t>
        <a:bodyPr/>
        <a:lstStyle/>
        <a:p>
          <a:r>
            <a:rPr lang="ar-EG" b="1">
              <a:solidFill>
                <a:schemeClr val="tx1"/>
              </a:solidFill>
              <a:latin typeface="Times New Roman" panose="02020603050405020304" pitchFamily="18" charset="0"/>
              <a:cs typeface="Times New Roman" panose="02020603050405020304" pitchFamily="18" charset="0"/>
            </a:rPr>
            <a:t>مجالات استخدام الإقناع</a:t>
          </a:r>
          <a:endParaRPr lang="en-US">
            <a:solidFill>
              <a:schemeClr val="tx1"/>
            </a:solidFill>
          </a:endParaRPr>
        </a:p>
      </dgm:t>
    </dgm:pt>
    <dgm:pt modelId="{D8A4FDE8-ECA4-4449-87F8-FC883CF2C7C7}" type="parTrans" cxnId="{A976BE4D-C6B8-4D62-9D10-FF8AFC2D928F}">
      <dgm:prSet/>
      <dgm:spPr>
        <a:ln w="38100">
          <a:solidFill>
            <a:srgbClr val="FFFF00"/>
          </a:solidFill>
        </a:ln>
      </dgm:spPr>
      <dgm:t>
        <a:bodyPr/>
        <a:lstStyle/>
        <a:p>
          <a:endParaRPr lang="en-US"/>
        </a:p>
      </dgm:t>
    </dgm:pt>
    <dgm:pt modelId="{DF3D445F-6F93-47ED-B912-8487E58633CE}" type="sibTrans" cxnId="{A976BE4D-C6B8-4D62-9D10-FF8AFC2D928F}">
      <dgm:prSet/>
      <dgm:spPr/>
      <dgm:t>
        <a:bodyPr/>
        <a:lstStyle/>
        <a:p>
          <a:endParaRPr lang="en-US"/>
        </a:p>
      </dgm:t>
    </dgm:pt>
    <dgm:pt modelId="{033F0AD4-6881-4BA6-AC04-F4E1B57F760B}">
      <dgm:prSet/>
      <dgm:sp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dgm:spPr>
      <dgm:t>
        <a:bodyPr/>
        <a:lstStyle/>
        <a:p>
          <a:r>
            <a:rPr lang="ar-EG" b="1">
              <a:solidFill>
                <a:schemeClr val="tx1"/>
              </a:solidFill>
              <a:latin typeface="Times New Roman" panose="02020603050405020304" pitchFamily="18" charset="0"/>
              <a:cs typeface="Times New Roman" panose="02020603050405020304" pitchFamily="18" charset="0"/>
            </a:rPr>
            <a:t>مدخل إلى الإقناع</a:t>
          </a:r>
        </a:p>
      </dgm:t>
    </dgm:pt>
    <dgm:pt modelId="{940BAF9E-1BBE-4BEA-BE0C-A94E776AE3F8}" type="parTrans" cxnId="{16CDDF8E-AD88-484D-97B4-D2DD1FC78BF0}">
      <dgm:prSet/>
      <dgm:spPr>
        <a:ln w="38100">
          <a:solidFill>
            <a:srgbClr val="FFFF00"/>
          </a:solidFill>
        </a:ln>
      </dgm:spPr>
      <dgm:t>
        <a:bodyPr/>
        <a:lstStyle/>
        <a:p>
          <a:endParaRPr lang="en-US"/>
        </a:p>
      </dgm:t>
    </dgm:pt>
    <dgm:pt modelId="{2609CBD2-D778-4162-93BE-62532CC13A69}" type="sibTrans" cxnId="{16CDDF8E-AD88-484D-97B4-D2DD1FC78BF0}">
      <dgm:prSet/>
      <dgm:spPr/>
      <dgm:t>
        <a:bodyPr/>
        <a:lstStyle/>
        <a:p>
          <a:endParaRPr lang="en-US"/>
        </a:p>
      </dgm:t>
    </dgm:pt>
    <dgm:pt modelId="{DA3E46FA-BC9D-495E-9551-1C19AAE5CB7B}">
      <dgm:prSet/>
      <dgm:spPr/>
      <dgm:t>
        <a:bodyPr/>
        <a:lstStyle/>
        <a:p>
          <a:r>
            <a:rPr lang="ar-EG" b="1">
              <a:solidFill>
                <a:schemeClr val="bg1"/>
              </a:solidFill>
              <a:latin typeface="Times New Roman" panose="02020603050405020304" pitchFamily="18" charset="0"/>
              <a:cs typeface="Times New Roman" panose="02020603050405020304" pitchFamily="18" charset="0"/>
            </a:rPr>
            <a:t>المراجع المقترحة للمقرر</a:t>
          </a:r>
        </a:p>
      </dgm:t>
    </dgm:pt>
    <dgm:pt modelId="{C55B52FD-524B-440C-95C9-CDFB6F1B8887}" type="parTrans" cxnId="{7DD2E24B-0AC8-4B8B-8BF2-553D71F83402}">
      <dgm:prSet/>
      <dgm:spPr/>
      <dgm:t>
        <a:bodyPr/>
        <a:lstStyle/>
        <a:p>
          <a:endParaRPr lang="en-US"/>
        </a:p>
      </dgm:t>
    </dgm:pt>
    <dgm:pt modelId="{0608BD11-5276-4370-8C04-542F9CE9BB0D}" type="sibTrans" cxnId="{7DD2E24B-0AC8-4B8B-8BF2-553D71F83402}">
      <dgm:prSet/>
      <dgm:spPr/>
      <dgm:t>
        <a:bodyPr/>
        <a:lstStyle/>
        <a:p>
          <a:endParaRPr lang="en-US"/>
        </a:p>
      </dgm:t>
    </dgm:pt>
    <dgm:pt modelId="{7F62BEED-5AEB-4DC6-B7E1-949BFDCCEB51}" type="pres">
      <dgm:prSet presAssocID="{FAFD1EAA-36C0-45A1-9B50-B56D439F1EF8}" presName="hierChild1" presStyleCnt="0">
        <dgm:presLayoutVars>
          <dgm:orgChart val="1"/>
          <dgm:chPref val="1"/>
          <dgm:dir val="rev"/>
          <dgm:animOne val="branch"/>
          <dgm:animLvl val="lvl"/>
          <dgm:resizeHandles/>
        </dgm:presLayoutVars>
      </dgm:prSet>
      <dgm:spPr/>
    </dgm:pt>
    <dgm:pt modelId="{DC50ED5A-12D3-47BB-9BB2-56532EF06EDB}" type="pres">
      <dgm:prSet presAssocID="{345FA97F-86E3-4D2C-8844-A74467637CEA}" presName="hierRoot1" presStyleCnt="0">
        <dgm:presLayoutVars>
          <dgm:hierBranch val="init"/>
        </dgm:presLayoutVars>
      </dgm:prSet>
      <dgm:spPr/>
    </dgm:pt>
    <dgm:pt modelId="{927B7E81-7725-4F77-80A7-25269EA2166C}" type="pres">
      <dgm:prSet presAssocID="{345FA97F-86E3-4D2C-8844-A74467637CEA}" presName="rootComposite1" presStyleCnt="0"/>
      <dgm:spPr/>
    </dgm:pt>
    <dgm:pt modelId="{B4593287-14A9-40F2-A884-0EC5304DAAEA}" type="pres">
      <dgm:prSet presAssocID="{345FA97F-86E3-4D2C-8844-A74467637CEA}" presName="rootText1" presStyleLbl="node0" presStyleIdx="0" presStyleCnt="1" custScaleX="126702" custScaleY="184840">
        <dgm:presLayoutVars>
          <dgm:chPref val="3"/>
        </dgm:presLayoutVars>
      </dgm:prSet>
      <dgm:spPr/>
    </dgm:pt>
    <dgm:pt modelId="{0AAACC88-EAC7-4D62-9BAD-13AC9A6CD5EE}" type="pres">
      <dgm:prSet presAssocID="{345FA97F-86E3-4D2C-8844-A74467637CEA}" presName="rootConnector1" presStyleLbl="node1" presStyleIdx="0" presStyleCnt="0"/>
      <dgm:spPr/>
    </dgm:pt>
    <dgm:pt modelId="{AABA21DA-6540-4A95-92B4-C03A08FBDA8E}" type="pres">
      <dgm:prSet presAssocID="{345FA97F-86E3-4D2C-8844-A74467637CEA}" presName="hierChild2" presStyleCnt="0"/>
      <dgm:spPr/>
    </dgm:pt>
    <dgm:pt modelId="{87500815-86F9-4379-9612-076FCD9E90D8}" type="pres">
      <dgm:prSet presAssocID="{334C1860-C618-476C-BBB9-E1F58963666F}" presName="Name66" presStyleLbl="parChTrans1D2" presStyleIdx="0" presStyleCnt="5"/>
      <dgm:spPr/>
    </dgm:pt>
    <dgm:pt modelId="{AE55269C-B15A-44F7-8B00-C74D3AE81944}" type="pres">
      <dgm:prSet presAssocID="{6895CC68-6BB8-4455-A519-188F8B62A024}" presName="hierRoot2" presStyleCnt="0">
        <dgm:presLayoutVars>
          <dgm:hierBranch val="init"/>
        </dgm:presLayoutVars>
      </dgm:prSet>
      <dgm:spPr/>
    </dgm:pt>
    <dgm:pt modelId="{EE5F21F8-217E-4093-9D93-1584AE751E37}" type="pres">
      <dgm:prSet presAssocID="{6895CC68-6BB8-4455-A519-188F8B62A024}" presName="rootComposite" presStyleCnt="0"/>
      <dgm:spPr/>
    </dgm:pt>
    <dgm:pt modelId="{495A148F-530B-4350-92E4-DA403C95C5AF}" type="pres">
      <dgm:prSet presAssocID="{6895CC68-6BB8-4455-A519-188F8B62A024}" presName="rootText" presStyleLbl="node2" presStyleIdx="0" presStyleCnt="5">
        <dgm:presLayoutVars>
          <dgm:chPref val="3"/>
        </dgm:presLayoutVars>
      </dgm:prSet>
      <dgm:spPr/>
    </dgm:pt>
    <dgm:pt modelId="{EF4E2DB0-DC87-4F02-8F28-6F44A1FD8813}" type="pres">
      <dgm:prSet presAssocID="{6895CC68-6BB8-4455-A519-188F8B62A024}" presName="rootConnector" presStyleLbl="node2" presStyleIdx="0" presStyleCnt="5"/>
      <dgm:spPr/>
    </dgm:pt>
    <dgm:pt modelId="{01276EB2-6EE3-4099-8D4C-68E2F5A545AF}" type="pres">
      <dgm:prSet presAssocID="{6895CC68-6BB8-4455-A519-188F8B62A024}" presName="hierChild4" presStyleCnt="0"/>
      <dgm:spPr/>
    </dgm:pt>
    <dgm:pt modelId="{9056D534-A530-4629-B14B-07987495AF9C}" type="pres">
      <dgm:prSet presAssocID="{6895CC68-6BB8-4455-A519-188F8B62A024}" presName="hierChild5" presStyleCnt="0"/>
      <dgm:spPr/>
    </dgm:pt>
    <dgm:pt modelId="{263E7E31-DB8D-405A-A8F1-A84C76D08CF1}" type="pres">
      <dgm:prSet presAssocID="{DA9323C6-2392-4F24-B81C-22FF90157DE6}" presName="Name66" presStyleLbl="parChTrans1D2" presStyleIdx="1" presStyleCnt="5"/>
      <dgm:spPr/>
    </dgm:pt>
    <dgm:pt modelId="{46105441-53C1-4AE6-A8F2-9458FA09314D}" type="pres">
      <dgm:prSet presAssocID="{F546D908-EC53-4FA6-AC76-2664396343C0}" presName="hierRoot2" presStyleCnt="0">
        <dgm:presLayoutVars>
          <dgm:hierBranch val="init"/>
        </dgm:presLayoutVars>
      </dgm:prSet>
      <dgm:spPr/>
    </dgm:pt>
    <dgm:pt modelId="{850B440E-E100-4E99-ADAD-8B1D30A4E81F}" type="pres">
      <dgm:prSet presAssocID="{F546D908-EC53-4FA6-AC76-2664396343C0}" presName="rootComposite" presStyleCnt="0"/>
      <dgm:spPr/>
    </dgm:pt>
    <dgm:pt modelId="{6A06AB12-479B-475E-9757-E5967E4C17C7}" type="pres">
      <dgm:prSet presAssocID="{F546D908-EC53-4FA6-AC76-2664396343C0}" presName="rootText" presStyleLbl="node2" presStyleIdx="1" presStyleCnt="5">
        <dgm:presLayoutVars>
          <dgm:chPref val="3"/>
        </dgm:presLayoutVars>
      </dgm:prSet>
      <dgm:spPr/>
    </dgm:pt>
    <dgm:pt modelId="{A3F50342-2064-4DAF-B57C-ACE7026D1A37}" type="pres">
      <dgm:prSet presAssocID="{F546D908-EC53-4FA6-AC76-2664396343C0}" presName="rootConnector" presStyleLbl="node2" presStyleIdx="1" presStyleCnt="5"/>
      <dgm:spPr/>
    </dgm:pt>
    <dgm:pt modelId="{04927397-AA57-4EBC-A8CD-B62B4A5FAB9A}" type="pres">
      <dgm:prSet presAssocID="{F546D908-EC53-4FA6-AC76-2664396343C0}" presName="hierChild4" presStyleCnt="0"/>
      <dgm:spPr/>
    </dgm:pt>
    <dgm:pt modelId="{B8288F40-74CB-4C09-9DB4-162D7ADD9F98}" type="pres">
      <dgm:prSet presAssocID="{F546D908-EC53-4FA6-AC76-2664396343C0}" presName="hierChild5" presStyleCnt="0"/>
      <dgm:spPr/>
    </dgm:pt>
    <dgm:pt modelId="{A861189D-0BDB-42E4-8AFE-AC10BCEFE22E}" type="pres">
      <dgm:prSet presAssocID="{8679AC79-650A-4941-B02A-D1578445E242}" presName="Name66" presStyleLbl="parChTrans1D2" presStyleIdx="2" presStyleCnt="5"/>
      <dgm:spPr/>
    </dgm:pt>
    <dgm:pt modelId="{EF96E703-F467-4BEE-BE5D-AA8C12CE4022}" type="pres">
      <dgm:prSet presAssocID="{920EC1C2-EF10-4CED-AAAD-BDEBED85E17A}" presName="hierRoot2" presStyleCnt="0">
        <dgm:presLayoutVars>
          <dgm:hierBranch val="init"/>
        </dgm:presLayoutVars>
      </dgm:prSet>
      <dgm:spPr/>
    </dgm:pt>
    <dgm:pt modelId="{DF7B5F1C-7501-41FC-B48C-90309EB2CA79}" type="pres">
      <dgm:prSet presAssocID="{920EC1C2-EF10-4CED-AAAD-BDEBED85E17A}" presName="rootComposite" presStyleCnt="0"/>
      <dgm:spPr/>
    </dgm:pt>
    <dgm:pt modelId="{7F4DC337-1394-4F00-BFFA-9473A9D1B783}" type="pres">
      <dgm:prSet presAssocID="{920EC1C2-EF10-4CED-AAAD-BDEBED85E17A}" presName="rootText" presStyleLbl="node2" presStyleIdx="2" presStyleCnt="5">
        <dgm:presLayoutVars>
          <dgm:chPref val="3"/>
        </dgm:presLayoutVars>
      </dgm:prSet>
      <dgm:spPr/>
    </dgm:pt>
    <dgm:pt modelId="{4D31E95E-9E7F-4259-B955-3DAC1771D18B}" type="pres">
      <dgm:prSet presAssocID="{920EC1C2-EF10-4CED-AAAD-BDEBED85E17A}" presName="rootConnector" presStyleLbl="node2" presStyleIdx="2" presStyleCnt="5"/>
      <dgm:spPr/>
    </dgm:pt>
    <dgm:pt modelId="{A61331C4-2711-4C9F-8B00-C937108E33C5}" type="pres">
      <dgm:prSet presAssocID="{920EC1C2-EF10-4CED-AAAD-BDEBED85E17A}" presName="hierChild4" presStyleCnt="0"/>
      <dgm:spPr/>
    </dgm:pt>
    <dgm:pt modelId="{B7CD8634-8672-4259-ABD1-F40AA8D02BFF}" type="pres">
      <dgm:prSet presAssocID="{920EC1C2-EF10-4CED-AAAD-BDEBED85E17A}" presName="hierChild5" presStyleCnt="0"/>
      <dgm:spPr/>
    </dgm:pt>
    <dgm:pt modelId="{2EAE1657-2844-4CF0-8E6C-6EAF0085D8D6}" type="pres">
      <dgm:prSet presAssocID="{DCE0BE41-74BA-4962-BA1F-54454B74C824}" presName="Name66" presStyleLbl="parChTrans1D2" presStyleIdx="3" presStyleCnt="5"/>
      <dgm:spPr/>
    </dgm:pt>
    <dgm:pt modelId="{0B8D0313-0AE5-429A-A216-865011BA04B9}" type="pres">
      <dgm:prSet presAssocID="{BDD5E18E-7E64-4494-9550-64603C874536}" presName="hierRoot2" presStyleCnt="0">
        <dgm:presLayoutVars>
          <dgm:hierBranch val="init"/>
        </dgm:presLayoutVars>
      </dgm:prSet>
      <dgm:spPr/>
    </dgm:pt>
    <dgm:pt modelId="{83519F0C-9B19-4682-98A8-8C16E66F6BE0}" type="pres">
      <dgm:prSet presAssocID="{BDD5E18E-7E64-4494-9550-64603C874536}" presName="rootComposite" presStyleCnt="0"/>
      <dgm:spPr/>
    </dgm:pt>
    <dgm:pt modelId="{30210034-0022-4BA1-9974-DA7494449CA3}" type="pres">
      <dgm:prSet presAssocID="{BDD5E18E-7E64-4494-9550-64603C874536}" presName="rootText" presStyleLbl="node2" presStyleIdx="3" presStyleCnt="5">
        <dgm:presLayoutVars>
          <dgm:chPref val="3"/>
        </dgm:presLayoutVars>
      </dgm:prSet>
      <dgm:spPr/>
    </dgm:pt>
    <dgm:pt modelId="{35346BAF-18EC-4A10-9112-30F2BFC7DC79}" type="pres">
      <dgm:prSet presAssocID="{BDD5E18E-7E64-4494-9550-64603C874536}" presName="rootConnector" presStyleLbl="node2" presStyleIdx="3" presStyleCnt="5"/>
      <dgm:spPr/>
    </dgm:pt>
    <dgm:pt modelId="{2BBEFAF1-9FD2-4BAF-94D8-C59D52D79B57}" type="pres">
      <dgm:prSet presAssocID="{BDD5E18E-7E64-4494-9550-64603C874536}" presName="hierChild4" presStyleCnt="0"/>
      <dgm:spPr/>
    </dgm:pt>
    <dgm:pt modelId="{B53C1473-7C89-43F2-83F5-E5C0BB32CBA7}" type="pres">
      <dgm:prSet presAssocID="{27D35BF5-328D-48F8-A3C1-B8E8C0842BAC}" presName="Name66" presStyleLbl="parChTrans1D3" presStyleIdx="0" presStyleCnt="3"/>
      <dgm:spPr/>
    </dgm:pt>
    <dgm:pt modelId="{83A12C28-F380-4101-9FC2-95F295160565}" type="pres">
      <dgm:prSet presAssocID="{DBBA39FB-3B74-4EA3-9C13-5FE150194DC0}" presName="hierRoot2" presStyleCnt="0">
        <dgm:presLayoutVars>
          <dgm:hierBranch val="init"/>
        </dgm:presLayoutVars>
      </dgm:prSet>
      <dgm:spPr/>
    </dgm:pt>
    <dgm:pt modelId="{6584D57A-D17B-40B9-9B9E-984115E27BDA}" type="pres">
      <dgm:prSet presAssocID="{DBBA39FB-3B74-4EA3-9C13-5FE150194DC0}" presName="rootComposite" presStyleCnt="0"/>
      <dgm:spPr/>
    </dgm:pt>
    <dgm:pt modelId="{B08F3A8A-20F9-4D46-8874-DD8E54799D9C}" type="pres">
      <dgm:prSet presAssocID="{DBBA39FB-3B74-4EA3-9C13-5FE150194DC0}" presName="rootText" presStyleLbl="node3" presStyleIdx="0" presStyleCnt="3">
        <dgm:presLayoutVars>
          <dgm:chPref val="3"/>
        </dgm:presLayoutVars>
      </dgm:prSet>
      <dgm:spPr/>
    </dgm:pt>
    <dgm:pt modelId="{982E91EE-8577-49C9-B542-4692A4BE0E73}" type="pres">
      <dgm:prSet presAssocID="{DBBA39FB-3B74-4EA3-9C13-5FE150194DC0}" presName="rootConnector" presStyleLbl="node3" presStyleIdx="0" presStyleCnt="3"/>
      <dgm:spPr/>
    </dgm:pt>
    <dgm:pt modelId="{ADC49789-40CF-4E9D-961F-EE9D9A08EAB5}" type="pres">
      <dgm:prSet presAssocID="{DBBA39FB-3B74-4EA3-9C13-5FE150194DC0}" presName="hierChild4" presStyleCnt="0"/>
      <dgm:spPr/>
    </dgm:pt>
    <dgm:pt modelId="{002E5BD2-C50D-4F49-AE32-652968DB191A}" type="pres">
      <dgm:prSet presAssocID="{DBBA39FB-3B74-4EA3-9C13-5FE150194DC0}" presName="hierChild5" presStyleCnt="0"/>
      <dgm:spPr/>
    </dgm:pt>
    <dgm:pt modelId="{A5946539-63C6-4DF5-B3BB-7311C032BE03}" type="pres">
      <dgm:prSet presAssocID="{D8A4FDE8-ECA4-4449-87F8-FC883CF2C7C7}" presName="Name66" presStyleLbl="parChTrans1D3" presStyleIdx="1" presStyleCnt="3"/>
      <dgm:spPr/>
    </dgm:pt>
    <dgm:pt modelId="{75F5E793-25B5-4DD6-A0E9-E9FBA6BBE207}" type="pres">
      <dgm:prSet presAssocID="{ACD136A0-0B24-4D40-AA75-78E753CE0111}" presName="hierRoot2" presStyleCnt="0">
        <dgm:presLayoutVars>
          <dgm:hierBranch val="init"/>
        </dgm:presLayoutVars>
      </dgm:prSet>
      <dgm:spPr/>
    </dgm:pt>
    <dgm:pt modelId="{CB37D9DC-D9D7-40D0-889E-7A1AB3B242A2}" type="pres">
      <dgm:prSet presAssocID="{ACD136A0-0B24-4D40-AA75-78E753CE0111}" presName="rootComposite" presStyleCnt="0"/>
      <dgm:spPr/>
    </dgm:pt>
    <dgm:pt modelId="{2C6F9424-DD6C-47DD-A82C-03AFF8D15C13}" type="pres">
      <dgm:prSet presAssocID="{ACD136A0-0B24-4D40-AA75-78E753CE0111}" presName="rootText" presStyleLbl="node3" presStyleIdx="1" presStyleCnt="3">
        <dgm:presLayoutVars>
          <dgm:chPref val="3"/>
        </dgm:presLayoutVars>
      </dgm:prSet>
      <dgm:spPr/>
    </dgm:pt>
    <dgm:pt modelId="{9E43B6A3-BD6C-4990-8036-C336CE5AB64D}" type="pres">
      <dgm:prSet presAssocID="{ACD136A0-0B24-4D40-AA75-78E753CE0111}" presName="rootConnector" presStyleLbl="node3" presStyleIdx="1" presStyleCnt="3"/>
      <dgm:spPr/>
    </dgm:pt>
    <dgm:pt modelId="{08F5AA65-7AC2-42B9-9FE7-150B0BEF3A90}" type="pres">
      <dgm:prSet presAssocID="{ACD136A0-0B24-4D40-AA75-78E753CE0111}" presName="hierChild4" presStyleCnt="0"/>
      <dgm:spPr/>
    </dgm:pt>
    <dgm:pt modelId="{8F2A3A60-5882-4E4F-98DE-DEB7B8A6CF41}" type="pres">
      <dgm:prSet presAssocID="{ACD136A0-0B24-4D40-AA75-78E753CE0111}" presName="hierChild5" presStyleCnt="0"/>
      <dgm:spPr/>
    </dgm:pt>
    <dgm:pt modelId="{6FFA8531-C5B4-434E-851A-3AFEE7BBDDB4}" type="pres">
      <dgm:prSet presAssocID="{940BAF9E-1BBE-4BEA-BE0C-A94E776AE3F8}" presName="Name66" presStyleLbl="parChTrans1D3" presStyleIdx="2" presStyleCnt="3"/>
      <dgm:spPr/>
    </dgm:pt>
    <dgm:pt modelId="{F2E29A2C-D036-45AB-8E79-C287A5EA683A}" type="pres">
      <dgm:prSet presAssocID="{033F0AD4-6881-4BA6-AC04-F4E1B57F760B}" presName="hierRoot2" presStyleCnt="0">
        <dgm:presLayoutVars>
          <dgm:hierBranch val="init"/>
        </dgm:presLayoutVars>
      </dgm:prSet>
      <dgm:spPr/>
    </dgm:pt>
    <dgm:pt modelId="{D51A6C86-D961-4A4E-9309-B151449A031A}" type="pres">
      <dgm:prSet presAssocID="{033F0AD4-6881-4BA6-AC04-F4E1B57F760B}" presName="rootComposite" presStyleCnt="0"/>
      <dgm:spPr/>
    </dgm:pt>
    <dgm:pt modelId="{C39726EA-1631-45F8-BEA5-6D567283814C}" type="pres">
      <dgm:prSet presAssocID="{033F0AD4-6881-4BA6-AC04-F4E1B57F760B}" presName="rootText" presStyleLbl="node3" presStyleIdx="2" presStyleCnt="3">
        <dgm:presLayoutVars>
          <dgm:chPref val="3"/>
        </dgm:presLayoutVars>
      </dgm:prSet>
      <dgm:spPr/>
    </dgm:pt>
    <dgm:pt modelId="{5B9653B4-FC52-4AC3-912F-4C971F90B413}" type="pres">
      <dgm:prSet presAssocID="{033F0AD4-6881-4BA6-AC04-F4E1B57F760B}" presName="rootConnector" presStyleLbl="node3" presStyleIdx="2" presStyleCnt="3"/>
      <dgm:spPr/>
    </dgm:pt>
    <dgm:pt modelId="{7A0FD197-E7A3-4304-98AF-8981AA88BD2B}" type="pres">
      <dgm:prSet presAssocID="{033F0AD4-6881-4BA6-AC04-F4E1B57F760B}" presName="hierChild4" presStyleCnt="0"/>
      <dgm:spPr/>
    </dgm:pt>
    <dgm:pt modelId="{22051624-B2DD-45EF-BD1D-8A9AA25CA805}" type="pres">
      <dgm:prSet presAssocID="{033F0AD4-6881-4BA6-AC04-F4E1B57F760B}" presName="hierChild5" presStyleCnt="0"/>
      <dgm:spPr/>
    </dgm:pt>
    <dgm:pt modelId="{0A7382A3-9206-4D8D-B50D-AB7F028EC347}" type="pres">
      <dgm:prSet presAssocID="{BDD5E18E-7E64-4494-9550-64603C874536}" presName="hierChild5" presStyleCnt="0"/>
      <dgm:spPr/>
    </dgm:pt>
    <dgm:pt modelId="{8132C9C9-B5F6-4FA5-87A8-C34EACF84F04}" type="pres">
      <dgm:prSet presAssocID="{C55B52FD-524B-440C-95C9-CDFB6F1B8887}" presName="Name66" presStyleLbl="parChTrans1D2" presStyleIdx="4" presStyleCnt="5"/>
      <dgm:spPr/>
    </dgm:pt>
    <dgm:pt modelId="{2CC7D295-FCB4-4B19-A61A-E388EB55B785}" type="pres">
      <dgm:prSet presAssocID="{DA3E46FA-BC9D-495E-9551-1C19AAE5CB7B}" presName="hierRoot2" presStyleCnt="0">
        <dgm:presLayoutVars>
          <dgm:hierBranch val="init"/>
        </dgm:presLayoutVars>
      </dgm:prSet>
      <dgm:spPr/>
    </dgm:pt>
    <dgm:pt modelId="{1EF116C5-D50C-4226-B354-0DB4832C4636}" type="pres">
      <dgm:prSet presAssocID="{DA3E46FA-BC9D-495E-9551-1C19AAE5CB7B}" presName="rootComposite" presStyleCnt="0"/>
      <dgm:spPr/>
    </dgm:pt>
    <dgm:pt modelId="{82978A6E-232E-46B1-A54A-B6D012FC1A47}" type="pres">
      <dgm:prSet presAssocID="{DA3E46FA-BC9D-495E-9551-1C19AAE5CB7B}" presName="rootText" presStyleLbl="node2" presStyleIdx="4" presStyleCnt="5">
        <dgm:presLayoutVars>
          <dgm:chPref val="3"/>
        </dgm:presLayoutVars>
      </dgm:prSet>
      <dgm:spPr/>
    </dgm:pt>
    <dgm:pt modelId="{C4455664-59E4-4932-B21E-AEA5959C675C}" type="pres">
      <dgm:prSet presAssocID="{DA3E46FA-BC9D-495E-9551-1C19AAE5CB7B}" presName="rootConnector" presStyleLbl="node2" presStyleIdx="4" presStyleCnt="5"/>
      <dgm:spPr/>
    </dgm:pt>
    <dgm:pt modelId="{A5673235-B9BC-4C32-9DCF-39509287BCD2}" type="pres">
      <dgm:prSet presAssocID="{DA3E46FA-BC9D-495E-9551-1C19AAE5CB7B}" presName="hierChild4" presStyleCnt="0"/>
      <dgm:spPr/>
    </dgm:pt>
    <dgm:pt modelId="{72EB9440-CC44-4230-8D6E-C48810B0EF76}" type="pres">
      <dgm:prSet presAssocID="{DA3E46FA-BC9D-495E-9551-1C19AAE5CB7B}" presName="hierChild5" presStyleCnt="0"/>
      <dgm:spPr/>
    </dgm:pt>
    <dgm:pt modelId="{4C4AC137-D291-48DF-BE4B-0D7953FDBE57}" type="pres">
      <dgm:prSet presAssocID="{345FA97F-86E3-4D2C-8844-A74467637CEA}" presName="hierChild3" presStyleCnt="0"/>
      <dgm:spPr/>
    </dgm:pt>
  </dgm:ptLst>
  <dgm:cxnLst>
    <dgm:cxn modelId="{6B757704-75ED-44F9-BC4B-2BBFD9A61A00}" type="presOf" srcId="{033F0AD4-6881-4BA6-AC04-F4E1B57F760B}" destId="{5B9653B4-FC52-4AC3-912F-4C971F90B413}" srcOrd="1" destOrd="0" presId="urn:microsoft.com/office/officeart/2009/3/layout/HorizontalOrganizationChart"/>
    <dgm:cxn modelId="{58995605-FD01-42CA-BCD4-385F8F9094E0}" type="presOf" srcId="{DA3E46FA-BC9D-495E-9551-1C19AAE5CB7B}" destId="{C4455664-59E4-4932-B21E-AEA5959C675C}" srcOrd="1" destOrd="0" presId="urn:microsoft.com/office/officeart/2009/3/layout/HorizontalOrganizationChart"/>
    <dgm:cxn modelId="{B7AAF209-9FC3-4C87-ACA1-91620E2C7AC1}" srcId="{345FA97F-86E3-4D2C-8844-A74467637CEA}" destId="{920EC1C2-EF10-4CED-AAAD-BDEBED85E17A}" srcOrd="2" destOrd="0" parTransId="{8679AC79-650A-4941-B02A-D1578445E242}" sibTransId="{4AEB3736-904B-4FF2-ADA9-90ABFBDB75B3}"/>
    <dgm:cxn modelId="{050FA00C-DFBD-4F13-8894-AD5C5269150D}" srcId="{345FA97F-86E3-4D2C-8844-A74467637CEA}" destId="{BDD5E18E-7E64-4494-9550-64603C874536}" srcOrd="3" destOrd="0" parTransId="{DCE0BE41-74BA-4962-BA1F-54454B74C824}" sibTransId="{16DB7FC4-3548-4043-97D4-A347F319033A}"/>
    <dgm:cxn modelId="{53C98A14-604E-4E3A-9DDC-02B4FA00E9A0}" srcId="{BDD5E18E-7E64-4494-9550-64603C874536}" destId="{DBBA39FB-3B74-4EA3-9C13-5FE150194DC0}" srcOrd="0" destOrd="0" parTransId="{27D35BF5-328D-48F8-A3C1-B8E8C0842BAC}" sibTransId="{09E658E3-A46C-47D3-A5E0-576C9D75968F}"/>
    <dgm:cxn modelId="{85F03316-699B-4D50-AD75-6E87C84FACFA}" type="presOf" srcId="{FAFD1EAA-36C0-45A1-9B50-B56D439F1EF8}" destId="{7F62BEED-5AEB-4DC6-B7E1-949BFDCCEB51}" srcOrd="0" destOrd="0" presId="urn:microsoft.com/office/officeart/2009/3/layout/HorizontalOrganizationChart"/>
    <dgm:cxn modelId="{8EB7D31F-A824-4E2E-A237-869EC881C0FE}" type="presOf" srcId="{920EC1C2-EF10-4CED-AAAD-BDEBED85E17A}" destId="{4D31E95E-9E7F-4259-B955-3DAC1771D18B}" srcOrd="1" destOrd="0" presId="urn:microsoft.com/office/officeart/2009/3/layout/HorizontalOrganizationChart"/>
    <dgm:cxn modelId="{4F47D320-474D-4C5E-88D1-B4FEC025F0BC}" type="presOf" srcId="{940BAF9E-1BBE-4BEA-BE0C-A94E776AE3F8}" destId="{6FFA8531-C5B4-434E-851A-3AFEE7BBDDB4}" srcOrd="0" destOrd="0" presId="urn:microsoft.com/office/officeart/2009/3/layout/HorizontalOrganizationChart"/>
    <dgm:cxn modelId="{4B44042C-DF7D-4239-8676-C3B9D3965BCB}" type="presOf" srcId="{920EC1C2-EF10-4CED-AAAD-BDEBED85E17A}" destId="{7F4DC337-1394-4F00-BFFA-9473A9D1B783}" srcOrd="0" destOrd="0" presId="urn:microsoft.com/office/officeart/2009/3/layout/HorizontalOrganizationChart"/>
    <dgm:cxn modelId="{D984E531-B7C3-4651-80F6-2C228E887007}" type="presOf" srcId="{DA9323C6-2392-4F24-B81C-22FF90157DE6}" destId="{263E7E31-DB8D-405A-A8F1-A84C76D08CF1}" srcOrd="0" destOrd="0" presId="urn:microsoft.com/office/officeart/2009/3/layout/HorizontalOrganizationChart"/>
    <dgm:cxn modelId="{31F6A264-4CF0-471A-8D03-61DEC2365304}" type="presOf" srcId="{DA3E46FA-BC9D-495E-9551-1C19AAE5CB7B}" destId="{82978A6E-232E-46B1-A54A-B6D012FC1A47}" srcOrd="0" destOrd="0" presId="urn:microsoft.com/office/officeart/2009/3/layout/HorizontalOrganizationChart"/>
    <dgm:cxn modelId="{648A8C67-FF58-4770-986E-02814EDA1FDB}" type="presOf" srcId="{BDD5E18E-7E64-4494-9550-64603C874536}" destId="{30210034-0022-4BA1-9974-DA7494449CA3}" srcOrd="0" destOrd="0" presId="urn:microsoft.com/office/officeart/2009/3/layout/HorizontalOrganizationChart"/>
    <dgm:cxn modelId="{9BDE6449-30E6-4A2E-B5DE-08F117652038}" type="presOf" srcId="{6895CC68-6BB8-4455-A519-188F8B62A024}" destId="{495A148F-530B-4350-92E4-DA403C95C5AF}" srcOrd="0" destOrd="0" presId="urn:microsoft.com/office/officeart/2009/3/layout/HorizontalOrganizationChart"/>
    <dgm:cxn modelId="{7DD2E24B-0AC8-4B8B-8BF2-553D71F83402}" srcId="{345FA97F-86E3-4D2C-8844-A74467637CEA}" destId="{DA3E46FA-BC9D-495E-9551-1C19AAE5CB7B}" srcOrd="4" destOrd="0" parTransId="{C55B52FD-524B-440C-95C9-CDFB6F1B8887}" sibTransId="{0608BD11-5276-4370-8C04-542F9CE9BB0D}"/>
    <dgm:cxn modelId="{0CEE346C-58C3-441F-A514-D2ED4379D98B}" srcId="{FAFD1EAA-36C0-45A1-9B50-B56D439F1EF8}" destId="{345FA97F-86E3-4D2C-8844-A74467637CEA}" srcOrd="0" destOrd="0" parTransId="{2763BD91-6D4A-4E95-886D-A5A26E65AFF5}" sibTransId="{ACC96EBE-67AE-4756-B049-15C110E012C6}"/>
    <dgm:cxn modelId="{8976A54C-45FE-418A-8DF6-DBA6AE85F8C3}" type="presOf" srcId="{D8A4FDE8-ECA4-4449-87F8-FC883CF2C7C7}" destId="{A5946539-63C6-4DF5-B3BB-7311C032BE03}" srcOrd="0" destOrd="0" presId="urn:microsoft.com/office/officeart/2009/3/layout/HorizontalOrganizationChart"/>
    <dgm:cxn modelId="{5873BB6D-6030-4DEA-9B2E-7D1C845782C2}" type="presOf" srcId="{DCE0BE41-74BA-4962-BA1F-54454B74C824}" destId="{2EAE1657-2844-4CF0-8E6C-6EAF0085D8D6}" srcOrd="0" destOrd="0" presId="urn:microsoft.com/office/officeart/2009/3/layout/HorizontalOrganizationChart"/>
    <dgm:cxn modelId="{A976BE4D-C6B8-4D62-9D10-FF8AFC2D928F}" srcId="{BDD5E18E-7E64-4494-9550-64603C874536}" destId="{ACD136A0-0B24-4D40-AA75-78E753CE0111}" srcOrd="1" destOrd="0" parTransId="{D8A4FDE8-ECA4-4449-87F8-FC883CF2C7C7}" sibTransId="{DF3D445F-6F93-47ED-B912-8487E58633CE}"/>
    <dgm:cxn modelId="{4852F775-EC4C-4BC6-B27B-1D616CC6A259}" type="presOf" srcId="{345FA97F-86E3-4D2C-8844-A74467637CEA}" destId="{0AAACC88-EAC7-4D62-9BAD-13AC9A6CD5EE}" srcOrd="1" destOrd="0" presId="urn:microsoft.com/office/officeart/2009/3/layout/HorizontalOrganizationChart"/>
    <dgm:cxn modelId="{400B1176-889A-4158-9CA1-0D30ABFC8B92}" type="presOf" srcId="{033F0AD4-6881-4BA6-AC04-F4E1B57F760B}" destId="{C39726EA-1631-45F8-BEA5-6D567283814C}" srcOrd="0" destOrd="0" presId="urn:microsoft.com/office/officeart/2009/3/layout/HorizontalOrganizationChart"/>
    <dgm:cxn modelId="{EFF3818A-3022-4529-BB2E-D94A9F1FA895}" type="presOf" srcId="{DBBA39FB-3B74-4EA3-9C13-5FE150194DC0}" destId="{B08F3A8A-20F9-4D46-8874-DD8E54799D9C}" srcOrd="0" destOrd="0" presId="urn:microsoft.com/office/officeart/2009/3/layout/HorizontalOrganizationChart"/>
    <dgm:cxn modelId="{16CDDF8E-AD88-484D-97B4-D2DD1FC78BF0}" srcId="{BDD5E18E-7E64-4494-9550-64603C874536}" destId="{033F0AD4-6881-4BA6-AC04-F4E1B57F760B}" srcOrd="2" destOrd="0" parTransId="{940BAF9E-1BBE-4BEA-BE0C-A94E776AE3F8}" sibTransId="{2609CBD2-D778-4162-93BE-62532CC13A69}"/>
    <dgm:cxn modelId="{8F020F99-C2FA-49D1-B50D-9B3799E5C098}" srcId="{345FA97F-86E3-4D2C-8844-A74467637CEA}" destId="{6895CC68-6BB8-4455-A519-188F8B62A024}" srcOrd="0" destOrd="0" parTransId="{334C1860-C618-476C-BBB9-E1F58963666F}" sibTransId="{78115685-FC88-4436-BA9F-4F07A0F8913A}"/>
    <dgm:cxn modelId="{B23A139A-3115-474B-B3EC-884AC1E7AA55}" type="presOf" srcId="{ACD136A0-0B24-4D40-AA75-78E753CE0111}" destId="{9E43B6A3-BD6C-4990-8036-C336CE5AB64D}" srcOrd="1" destOrd="0" presId="urn:microsoft.com/office/officeart/2009/3/layout/HorizontalOrganizationChart"/>
    <dgm:cxn modelId="{540AB3AE-1509-4560-AE0A-3649F710061F}" type="presOf" srcId="{F546D908-EC53-4FA6-AC76-2664396343C0}" destId="{6A06AB12-479B-475E-9757-E5967E4C17C7}" srcOrd="0" destOrd="0" presId="urn:microsoft.com/office/officeart/2009/3/layout/HorizontalOrganizationChart"/>
    <dgm:cxn modelId="{0ABBCFB5-902A-429A-9B02-BD3B8E9DF6C6}" type="presOf" srcId="{8679AC79-650A-4941-B02A-D1578445E242}" destId="{A861189D-0BDB-42E4-8AFE-AC10BCEFE22E}" srcOrd="0" destOrd="0" presId="urn:microsoft.com/office/officeart/2009/3/layout/HorizontalOrganizationChart"/>
    <dgm:cxn modelId="{F5BBDAB5-4331-43EB-8DCF-930B03105084}" type="presOf" srcId="{27D35BF5-328D-48F8-A3C1-B8E8C0842BAC}" destId="{B53C1473-7C89-43F2-83F5-E5C0BB32CBA7}" srcOrd="0" destOrd="0" presId="urn:microsoft.com/office/officeart/2009/3/layout/HorizontalOrganizationChart"/>
    <dgm:cxn modelId="{F82115CE-1367-4CA8-91C4-02EBF8D40F1C}" srcId="{345FA97F-86E3-4D2C-8844-A74467637CEA}" destId="{F546D908-EC53-4FA6-AC76-2664396343C0}" srcOrd="1" destOrd="0" parTransId="{DA9323C6-2392-4F24-B81C-22FF90157DE6}" sibTransId="{DCCFC114-10BF-458F-93B3-318924C25FEC}"/>
    <dgm:cxn modelId="{6FBF49CE-DD76-49EE-8CB3-6572C493A319}" type="presOf" srcId="{ACD136A0-0B24-4D40-AA75-78E753CE0111}" destId="{2C6F9424-DD6C-47DD-A82C-03AFF8D15C13}" srcOrd="0" destOrd="0" presId="urn:microsoft.com/office/officeart/2009/3/layout/HorizontalOrganizationChart"/>
    <dgm:cxn modelId="{55B657D0-451F-4434-A769-8FA57DCE9DBB}" type="presOf" srcId="{6895CC68-6BB8-4455-A519-188F8B62A024}" destId="{EF4E2DB0-DC87-4F02-8F28-6F44A1FD8813}" srcOrd="1" destOrd="0" presId="urn:microsoft.com/office/officeart/2009/3/layout/HorizontalOrganizationChart"/>
    <dgm:cxn modelId="{5B549DE3-4648-4F1D-8035-9D8665F8D0D6}" type="presOf" srcId="{345FA97F-86E3-4D2C-8844-A74467637CEA}" destId="{B4593287-14A9-40F2-A884-0EC5304DAAEA}" srcOrd="0" destOrd="0" presId="urn:microsoft.com/office/officeart/2009/3/layout/HorizontalOrganizationChart"/>
    <dgm:cxn modelId="{14E989E9-344B-4F25-A5B5-57B5BAEA65F1}" type="presOf" srcId="{BDD5E18E-7E64-4494-9550-64603C874536}" destId="{35346BAF-18EC-4A10-9112-30F2BFC7DC79}" srcOrd="1" destOrd="0" presId="urn:microsoft.com/office/officeart/2009/3/layout/HorizontalOrganizationChart"/>
    <dgm:cxn modelId="{FC492CF2-0B29-409E-B5A9-83B932302F74}" type="presOf" srcId="{334C1860-C618-476C-BBB9-E1F58963666F}" destId="{87500815-86F9-4379-9612-076FCD9E90D8}" srcOrd="0" destOrd="0" presId="urn:microsoft.com/office/officeart/2009/3/layout/HorizontalOrganizationChart"/>
    <dgm:cxn modelId="{128E45F3-C912-4786-9686-DE5609A01D70}" type="presOf" srcId="{F546D908-EC53-4FA6-AC76-2664396343C0}" destId="{A3F50342-2064-4DAF-B57C-ACE7026D1A37}" srcOrd="1" destOrd="0" presId="urn:microsoft.com/office/officeart/2009/3/layout/HorizontalOrganizationChart"/>
    <dgm:cxn modelId="{9FC78AF4-A2F7-47E1-BFBD-7AF3570DDF3D}" type="presOf" srcId="{C55B52FD-524B-440C-95C9-CDFB6F1B8887}" destId="{8132C9C9-B5F6-4FA5-87A8-C34EACF84F04}" srcOrd="0" destOrd="0" presId="urn:microsoft.com/office/officeart/2009/3/layout/HorizontalOrganizationChart"/>
    <dgm:cxn modelId="{D65415FF-5FB2-4196-B173-CDDA4A5B5B6C}" type="presOf" srcId="{DBBA39FB-3B74-4EA3-9C13-5FE150194DC0}" destId="{982E91EE-8577-49C9-B542-4692A4BE0E73}" srcOrd="1" destOrd="0" presId="urn:microsoft.com/office/officeart/2009/3/layout/HorizontalOrganizationChart"/>
    <dgm:cxn modelId="{9E9EF957-88B7-4389-8C7C-B07A112140DE}" type="presParOf" srcId="{7F62BEED-5AEB-4DC6-B7E1-949BFDCCEB51}" destId="{DC50ED5A-12D3-47BB-9BB2-56532EF06EDB}" srcOrd="0" destOrd="0" presId="urn:microsoft.com/office/officeart/2009/3/layout/HorizontalOrganizationChart"/>
    <dgm:cxn modelId="{9836C5DA-328D-4D0E-A27A-213112E9B32B}" type="presParOf" srcId="{DC50ED5A-12D3-47BB-9BB2-56532EF06EDB}" destId="{927B7E81-7725-4F77-80A7-25269EA2166C}" srcOrd="0" destOrd="0" presId="urn:microsoft.com/office/officeart/2009/3/layout/HorizontalOrganizationChart"/>
    <dgm:cxn modelId="{F56EB72D-76DD-46B4-A234-ECFCD9CCDD88}" type="presParOf" srcId="{927B7E81-7725-4F77-80A7-25269EA2166C}" destId="{B4593287-14A9-40F2-A884-0EC5304DAAEA}" srcOrd="0" destOrd="0" presId="urn:microsoft.com/office/officeart/2009/3/layout/HorizontalOrganizationChart"/>
    <dgm:cxn modelId="{10802973-C056-4CD3-9C10-72705C60D896}" type="presParOf" srcId="{927B7E81-7725-4F77-80A7-25269EA2166C}" destId="{0AAACC88-EAC7-4D62-9BAD-13AC9A6CD5EE}" srcOrd="1" destOrd="0" presId="urn:microsoft.com/office/officeart/2009/3/layout/HorizontalOrganizationChart"/>
    <dgm:cxn modelId="{49B12CA3-BA5B-481A-9CA9-852923B96995}" type="presParOf" srcId="{DC50ED5A-12D3-47BB-9BB2-56532EF06EDB}" destId="{AABA21DA-6540-4A95-92B4-C03A08FBDA8E}" srcOrd="1" destOrd="0" presId="urn:microsoft.com/office/officeart/2009/3/layout/HorizontalOrganizationChart"/>
    <dgm:cxn modelId="{E459E5E7-4409-4282-B3C2-C0F6B387D6B4}" type="presParOf" srcId="{AABA21DA-6540-4A95-92B4-C03A08FBDA8E}" destId="{87500815-86F9-4379-9612-076FCD9E90D8}" srcOrd="0" destOrd="0" presId="urn:microsoft.com/office/officeart/2009/3/layout/HorizontalOrganizationChart"/>
    <dgm:cxn modelId="{6337B173-834E-4050-9A28-3028524B3A47}" type="presParOf" srcId="{AABA21DA-6540-4A95-92B4-C03A08FBDA8E}" destId="{AE55269C-B15A-44F7-8B00-C74D3AE81944}" srcOrd="1" destOrd="0" presId="urn:microsoft.com/office/officeart/2009/3/layout/HorizontalOrganizationChart"/>
    <dgm:cxn modelId="{C25C9BD2-55E4-4E51-873C-2FDD80B46A6F}" type="presParOf" srcId="{AE55269C-B15A-44F7-8B00-C74D3AE81944}" destId="{EE5F21F8-217E-4093-9D93-1584AE751E37}" srcOrd="0" destOrd="0" presId="urn:microsoft.com/office/officeart/2009/3/layout/HorizontalOrganizationChart"/>
    <dgm:cxn modelId="{47A338B4-7078-48ED-8C67-6A40FC31A478}" type="presParOf" srcId="{EE5F21F8-217E-4093-9D93-1584AE751E37}" destId="{495A148F-530B-4350-92E4-DA403C95C5AF}" srcOrd="0" destOrd="0" presId="urn:microsoft.com/office/officeart/2009/3/layout/HorizontalOrganizationChart"/>
    <dgm:cxn modelId="{BB3F0EE6-BAEC-4E0F-80D7-3E87647F8073}" type="presParOf" srcId="{EE5F21F8-217E-4093-9D93-1584AE751E37}" destId="{EF4E2DB0-DC87-4F02-8F28-6F44A1FD8813}" srcOrd="1" destOrd="0" presId="urn:microsoft.com/office/officeart/2009/3/layout/HorizontalOrganizationChart"/>
    <dgm:cxn modelId="{B6635696-00B4-43F4-A4EA-D0878E38ABE2}" type="presParOf" srcId="{AE55269C-B15A-44F7-8B00-C74D3AE81944}" destId="{01276EB2-6EE3-4099-8D4C-68E2F5A545AF}" srcOrd="1" destOrd="0" presId="urn:microsoft.com/office/officeart/2009/3/layout/HorizontalOrganizationChart"/>
    <dgm:cxn modelId="{5389C16E-4F6E-42BF-AACE-035504A2117F}" type="presParOf" srcId="{AE55269C-B15A-44F7-8B00-C74D3AE81944}" destId="{9056D534-A530-4629-B14B-07987495AF9C}" srcOrd="2" destOrd="0" presId="urn:microsoft.com/office/officeart/2009/3/layout/HorizontalOrganizationChart"/>
    <dgm:cxn modelId="{54E13D09-B240-435F-B8B7-DCFF44686E4D}" type="presParOf" srcId="{AABA21DA-6540-4A95-92B4-C03A08FBDA8E}" destId="{263E7E31-DB8D-405A-A8F1-A84C76D08CF1}" srcOrd="2" destOrd="0" presId="urn:microsoft.com/office/officeart/2009/3/layout/HorizontalOrganizationChart"/>
    <dgm:cxn modelId="{A8D7BE66-E28B-4C96-87C8-8EA6F7D4FC66}" type="presParOf" srcId="{AABA21DA-6540-4A95-92B4-C03A08FBDA8E}" destId="{46105441-53C1-4AE6-A8F2-9458FA09314D}" srcOrd="3" destOrd="0" presId="urn:microsoft.com/office/officeart/2009/3/layout/HorizontalOrganizationChart"/>
    <dgm:cxn modelId="{3E2A81E9-5479-40E3-80D0-D0B174C0E744}" type="presParOf" srcId="{46105441-53C1-4AE6-A8F2-9458FA09314D}" destId="{850B440E-E100-4E99-ADAD-8B1D30A4E81F}" srcOrd="0" destOrd="0" presId="urn:microsoft.com/office/officeart/2009/3/layout/HorizontalOrganizationChart"/>
    <dgm:cxn modelId="{CA6A7821-ECED-4DE8-9AA2-8E95D023E28C}" type="presParOf" srcId="{850B440E-E100-4E99-ADAD-8B1D30A4E81F}" destId="{6A06AB12-479B-475E-9757-E5967E4C17C7}" srcOrd="0" destOrd="0" presId="urn:microsoft.com/office/officeart/2009/3/layout/HorizontalOrganizationChart"/>
    <dgm:cxn modelId="{5D323BCF-37AB-4A27-8BBE-816C8214CA2A}" type="presParOf" srcId="{850B440E-E100-4E99-ADAD-8B1D30A4E81F}" destId="{A3F50342-2064-4DAF-B57C-ACE7026D1A37}" srcOrd="1" destOrd="0" presId="urn:microsoft.com/office/officeart/2009/3/layout/HorizontalOrganizationChart"/>
    <dgm:cxn modelId="{9E0B9C31-978E-422F-AB55-4439B5530A4C}" type="presParOf" srcId="{46105441-53C1-4AE6-A8F2-9458FA09314D}" destId="{04927397-AA57-4EBC-A8CD-B62B4A5FAB9A}" srcOrd="1" destOrd="0" presId="urn:microsoft.com/office/officeart/2009/3/layout/HorizontalOrganizationChart"/>
    <dgm:cxn modelId="{24A21A4A-C8F4-469F-B705-E317C0DFC500}" type="presParOf" srcId="{46105441-53C1-4AE6-A8F2-9458FA09314D}" destId="{B8288F40-74CB-4C09-9DB4-162D7ADD9F98}" srcOrd="2" destOrd="0" presId="urn:microsoft.com/office/officeart/2009/3/layout/HorizontalOrganizationChart"/>
    <dgm:cxn modelId="{F4BA104A-C79C-48D7-B0F0-1728BFCAE8E5}" type="presParOf" srcId="{AABA21DA-6540-4A95-92B4-C03A08FBDA8E}" destId="{A861189D-0BDB-42E4-8AFE-AC10BCEFE22E}" srcOrd="4" destOrd="0" presId="urn:microsoft.com/office/officeart/2009/3/layout/HorizontalOrganizationChart"/>
    <dgm:cxn modelId="{F01824F8-AD8C-460A-9E89-C2209761CFB0}" type="presParOf" srcId="{AABA21DA-6540-4A95-92B4-C03A08FBDA8E}" destId="{EF96E703-F467-4BEE-BE5D-AA8C12CE4022}" srcOrd="5" destOrd="0" presId="urn:microsoft.com/office/officeart/2009/3/layout/HorizontalOrganizationChart"/>
    <dgm:cxn modelId="{6A6157C9-4940-4BF3-BF82-04E50565449C}" type="presParOf" srcId="{EF96E703-F467-4BEE-BE5D-AA8C12CE4022}" destId="{DF7B5F1C-7501-41FC-B48C-90309EB2CA79}" srcOrd="0" destOrd="0" presId="urn:microsoft.com/office/officeart/2009/3/layout/HorizontalOrganizationChart"/>
    <dgm:cxn modelId="{3F825ED3-E119-436F-9A7F-BC7183ACA047}" type="presParOf" srcId="{DF7B5F1C-7501-41FC-B48C-90309EB2CA79}" destId="{7F4DC337-1394-4F00-BFFA-9473A9D1B783}" srcOrd="0" destOrd="0" presId="urn:microsoft.com/office/officeart/2009/3/layout/HorizontalOrganizationChart"/>
    <dgm:cxn modelId="{5300437A-3559-4715-B46E-39BFDE0EF34E}" type="presParOf" srcId="{DF7B5F1C-7501-41FC-B48C-90309EB2CA79}" destId="{4D31E95E-9E7F-4259-B955-3DAC1771D18B}" srcOrd="1" destOrd="0" presId="urn:microsoft.com/office/officeart/2009/3/layout/HorizontalOrganizationChart"/>
    <dgm:cxn modelId="{04CD4FD8-AF41-406E-8FA5-8D710F6534FB}" type="presParOf" srcId="{EF96E703-F467-4BEE-BE5D-AA8C12CE4022}" destId="{A61331C4-2711-4C9F-8B00-C937108E33C5}" srcOrd="1" destOrd="0" presId="urn:microsoft.com/office/officeart/2009/3/layout/HorizontalOrganizationChart"/>
    <dgm:cxn modelId="{FA2E53CA-297B-4299-9324-599263639887}" type="presParOf" srcId="{EF96E703-F467-4BEE-BE5D-AA8C12CE4022}" destId="{B7CD8634-8672-4259-ABD1-F40AA8D02BFF}" srcOrd="2" destOrd="0" presId="urn:microsoft.com/office/officeart/2009/3/layout/HorizontalOrganizationChart"/>
    <dgm:cxn modelId="{B9CBAD2D-BA40-4EE4-908E-3944F1B79441}" type="presParOf" srcId="{AABA21DA-6540-4A95-92B4-C03A08FBDA8E}" destId="{2EAE1657-2844-4CF0-8E6C-6EAF0085D8D6}" srcOrd="6" destOrd="0" presId="urn:microsoft.com/office/officeart/2009/3/layout/HorizontalOrganizationChart"/>
    <dgm:cxn modelId="{0537C273-2FF7-4FCC-9B80-E0D662882E1F}" type="presParOf" srcId="{AABA21DA-6540-4A95-92B4-C03A08FBDA8E}" destId="{0B8D0313-0AE5-429A-A216-865011BA04B9}" srcOrd="7" destOrd="0" presId="urn:microsoft.com/office/officeart/2009/3/layout/HorizontalOrganizationChart"/>
    <dgm:cxn modelId="{BC4ECA15-D734-48CA-817A-C696C63C5F5F}" type="presParOf" srcId="{0B8D0313-0AE5-429A-A216-865011BA04B9}" destId="{83519F0C-9B19-4682-98A8-8C16E66F6BE0}" srcOrd="0" destOrd="0" presId="urn:microsoft.com/office/officeart/2009/3/layout/HorizontalOrganizationChart"/>
    <dgm:cxn modelId="{A864E50F-7E86-4956-8CAB-782B9ECEB02C}" type="presParOf" srcId="{83519F0C-9B19-4682-98A8-8C16E66F6BE0}" destId="{30210034-0022-4BA1-9974-DA7494449CA3}" srcOrd="0" destOrd="0" presId="urn:microsoft.com/office/officeart/2009/3/layout/HorizontalOrganizationChart"/>
    <dgm:cxn modelId="{287517F0-48E3-4A23-8623-4BBB62BA7EAC}" type="presParOf" srcId="{83519F0C-9B19-4682-98A8-8C16E66F6BE0}" destId="{35346BAF-18EC-4A10-9112-30F2BFC7DC79}" srcOrd="1" destOrd="0" presId="urn:microsoft.com/office/officeart/2009/3/layout/HorizontalOrganizationChart"/>
    <dgm:cxn modelId="{C7A3557A-7B4A-4450-B63C-8A3AE0813DD8}" type="presParOf" srcId="{0B8D0313-0AE5-429A-A216-865011BA04B9}" destId="{2BBEFAF1-9FD2-4BAF-94D8-C59D52D79B57}" srcOrd="1" destOrd="0" presId="urn:microsoft.com/office/officeart/2009/3/layout/HorizontalOrganizationChart"/>
    <dgm:cxn modelId="{45C87248-61FF-4A83-A940-C448741414ED}" type="presParOf" srcId="{2BBEFAF1-9FD2-4BAF-94D8-C59D52D79B57}" destId="{B53C1473-7C89-43F2-83F5-E5C0BB32CBA7}" srcOrd="0" destOrd="0" presId="urn:microsoft.com/office/officeart/2009/3/layout/HorizontalOrganizationChart"/>
    <dgm:cxn modelId="{C71D4170-F6C5-4171-ADB5-E127DBA40746}" type="presParOf" srcId="{2BBEFAF1-9FD2-4BAF-94D8-C59D52D79B57}" destId="{83A12C28-F380-4101-9FC2-95F295160565}" srcOrd="1" destOrd="0" presId="urn:microsoft.com/office/officeart/2009/3/layout/HorizontalOrganizationChart"/>
    <dgm:cxn modelId="{6A29B89D-0FCF-4B33-8D55-49EF921A1745}" type="presParOf" srcId="{83A12C28-F380-4101-9FC2-95F295160565}" destId="{6584D57A-D17B-40B9-9B9E-984115E27BDA}" srcOrd="0" destOrd="0" presId="urn:microsoft.com/office/officeart/2009/3/layout/HorizontalOrganizationChart"/>
    <dgm:cxn modelId="{554258A5-C926-4D17-B8C6-F72DC642A229}" type="presParOf" srcId="{6584D57A-D17B-40B9-9B9E-984115E27BDA}" destId="{B08F3A8A-20F9-4D46-8874-DD8E54799D9C}" srcOrd="0" destOrd="0" presId="urn:microsoft.com/office/officeart/2009/3/layout/HorizontalOrganizationChart"/>
    <dgm:cxn modelId="{EA6F511A-03E8-4C3B-BBB0-0502D1B889DB}" type="presParOf" srcId="{6584D57A-D17B-40B9-9B9E-984115E27BDA}" destId="{982E91EE-8577-49C9-B542-4692A4BE0E73}" srcOrd="1" destOrd="0" presId="urn:microsoft.com/office/officeart/2009/3/layout/HorizontalOrganizationChart"/>
    <dgm:cxn modelId="{408F4EAE-9BEA-4E86-8A1D-11BD1614084D}" type="presParOf" srcId="{83A12C28-F380-4101-9FC2-95F295160565}" destId="{ADC49789-40CF-4E9D-961F-EE9D9A08EAB5}" srcOrd="1" destOrd="0" presId="urn:microsoft.com/office/officeart/2009/3/layout/HorizontalOrganizationChart"/>
    <dgm:cxn modelId="{951340BD-32D5-4ACC-BCD4-A5423E3DF96C}" type="presParOf" srcId="{83A12C28-F380-4101-9FC2-95F295160565}" destId="{002E5BD2-C50D-4F49-AE32-652968DB191A}" srcOrd="2" destOrd="0" presId="urn:microsoft.com/office/officeart/2009/3/layout/HorizontalOrganizationChart"/>
    <dgm:cxn modelId="{6E642F5A-CEFE-48F1-94D7-3496F85D0B9C}" type="presParOf" srcId="{2BBEFAF1-9FD2-4BAF-94D8-C59D52D79B57}" destId="{A5946539-63C6-4DF5-B3BB-7311C032BE03}" srcOrd="2" destOrd="0" presId="urn:microsoft.com/office/officeart/2009/3/layout/HorizontalOrganizationChart"/>
    <dgm:cxn modelId="{27CD4FFE-F5CF-4C14-A561-88F7598EA894}" type="presParOf" srcId="{2BBEFAF1-9FD2-4BAF-94D8-C59D52D79B57}" destId="{75F5E793-25B5-4DD6-A0E9-E9FBA6BBE207}" srcOrd="3" destOrd="0" presId="urn:microsoft.com/office/officeart/2009/3/layout/HorizontalOrganizationChart"/>
    <dgm:cxn modelId="{61677D61-F644-4DD7-B7C9-3D24A55BEEF4}" type="presParOf" srcId="{75F5E793-25B5-4DD6-A0E9-E9FBA6BBE207}" destId="{CB37D9DC-D9D7-40D0-889E-7A1AB3B242A2}" srcOrd="0" destOrd="0" presId="urn:microsoft.com/office/officeart/2009/3/layout/HorizontalOrganizationChart"/>
    <dgm:cxn modelId="{14256904-2AD3-4C20-A3B5-FEB5AA1AFC82}" type="presParOf" srcId="{CB37D9DC-D9D7-40D0-889E-7A1AB3B242A2}" destId="{2C6F9424-DD6C-47DD-A82C-03AFF8D15C13}" srcOrd="0" destOrd="0" presId="urn:microsoft.com/office/officeart/2009/3/layout/HorizontalOrganizationChart"/>
    <dgm:cxn modelId="{36993980-6DCD-414A-AA66-931A1B54E14E}" type="presParOf" srcId="{CB37D9DC-D9D7-40D0-889E-7A1AB3B242A2}" destId="{9E43B6A3-BD6C-4990-8036-C336CE5AB64D}" srcOrd="1" destOrd="0" presId="urn:microsoft.com/office/officeart/2009/3/layout/HorizontalOrganizationChart"/>
    <dgm:cxn modelId="{2DFA618C-5E97-4115-8A68-DEBF95FB0630}" type="presParOf" srcId="{75F5E793-25B5-4DD6-A0E9-E9FBA6BBE207}" destId="{08F5AA65-7AC2-42B9-9FE7-150B0BEF3A90}" srcOrd="1" destOrd="0" presId="urn:microsoft.com/office/officeart/2009/3/layout/HorizontalOrganizationChart"/>
    <dgm:cxn modelId="{28D56619-F8E1-462E-88A7-A787A529C12E}" type="presParOf" srcId="{75F5E793-25B5-4DD6-A0E9-E9FBA6BBE207}" destId="{8F2A3A60-5882-4E4F-98DE-DEB7B8A6CF41}" srcOrd="2" destOrd="0" presId="urn:microsoft.com/office/officeart/2009/3/layout/HorizontalOrganizationChart"/>
    <dgm:cxn modelId="{D38EE19E-017C-4DF8-8C1F-4042C8A34972}" type="presParOf" srcId="{2BBEFAF1-9FD2-4BAF-94D8-C59D52D79B57}" destId="{6FFA8531-C5B4-434E-851A-3AFEE7BBDDB4}" srcOrd="4" destOrd="0" presId="urn:microsoft.com/office/officeart/2009/3/layout/HorizontalOrganizationChart"/>
    <dgm:cxn modelId="{D647677F-CEED-4F76-A042-A32C5EDD8BB6}" type="presParOf" srcId="{2BBEFAF1-9FD2-4BAF-94D8-C59D52D79B57}" destId="{F2E29A2C-D036-45AB-8E79-C287A5EA683A}" srcOrd="5" destOrd="0" presId="urn:microsoft.com/office/officeart/2009/3/layout/HorizontalOrganizationChart"/>
    <dgm:cxn modelId="{497F9FFE-E56B-43C2-B677-271EC460CFCF}" type="presParOf" srcId="{F2E29A2C-D036-45AB-8E79-C287A5EA683A}" destId="{D51A6C86-D961-4A4E-9309-B151449A031A}" srcOrd="0" destOrd="0" presId="urn:microsoft.com/office/officeart/2009/3/layout/HorizontalOrganizationChart"/>
    <dgm:cxn modelId="{A5FE6ECA-A2F9-4BC0-B6B2-A6C6440FB664}" type="presParOf" srcId="{D51A6C86-D961-4A4E-9309-B151449A031A}" destId="{C39726EA-1631-45F8-BEA5-6D567283814C}" srcOrd="0" destOrd="0" presId="urn:microsoft.com/office/officeart/2009/3/layout/HorizontalOrganizationChart"/>
    <dgm:cxn modelId="{5A810132-9B28-45C7-872B-03B899D3B7C4}" type="presParOf" srcId="{D51A6C86-D961-4A4E-9309-B151449A031A}" destId="{5B9653B4-FC52-4AC3-912F-4C971F90B413}" srcOrd="1" destOrd="0" presId="urn:microsoft.com/office/officeart/2009/3/layout/HorizontalOrganizationChart"/>
    <dgm:cxn modelId="{F0C9144A-D15F-4A35-9B06-970E86F13AE0}" type="presParOf" srcId="{F2E29A2C-D036-45AB-8E79-C287A5EA683A}" destId="{7A0FD197-E7A3-4304-98AF-8981AA88BD2B}" srcOrd="1" destOrd="0" presId="urn:microsoft.com/office/officeart/2009/3/layout/HorizontalOrganizationChart"/>
    <dgm:cxn modelId="{074E4381-6311-4495-8672-848D68D06A6A}" type="presParOf" srcId="{F2E29A2C-D036-45AB-8E79-C287A5EA683A}" destId="{22051624-B2DD-45EF-BD1D-8A9AA25CA805}" srcOrd="2" destOrd="0" presId="urn:microsoft.com/office/officeart/2009/3/layout/HorizontalOrganizationChart"/>
    <dgm:cxn modelId="{AEA24DA1-3046-44CD-92EB-ADA836100C3A}" type="presParOf" srcId="{0B8D0313-0AE5-429A-A216-865011BA04B9}" destId="{0A7382A3-9206-4D8D-B50D-AB7F028EC347}" srcOrd="2" destOrd="0" presId="urn:microsoft.com/office/officeart/2009/3/layout/HorizontalOrganizationChart"/>
    <dgm:cxn modelId="{3B30D29B-62D6-436B-B308-29F78ABA08E2}" type="presParOf" srcId="{AABA21DA-6540-4A95-92B4-C03A08FBDA8E}" destId="{8132C9C9-B5F6-4FA5-87A8-C34EACF84F04}" srcOrd="8" destOrd="0" presId="urn:microsoft.com/office/officeart/2009/3/layout/HorizontalOrganizationChart"/>
    <dgm:cxn modelId="{B2A85DCD-96FF-4BF5-AA6C-C572216930FC}" type="presParOf" srcId="{AABA21DA-6540-4A95-92B4-C03A08FBDA8E}" destId="{2CC7D295-FCB4-4B19-A61A-E388EB55B785}" srcOrd="9" destOrd="0" presId="urn:microsoft.com/office/officeart/2009/3/layout/HorizontalOrganizationChart"/>
    <dgm:cxn modelId="{2E866FA2-A920-496F-9DD7-2EA4CD88D063}" type="presParOf" srcId="{2CC7D295-FCB4-4B19-A61A-E388EB55B785}" destId="{1EF116C5-D50C-4226-B354-0DB4832C4636}" srcOrd="0" destOrd="0" presId="urn:microsoft.com/office/officeart/2009/3/layout/HorizontalOrganizationChart"/>
    <dgm:cxn modelId="{7712D811-D1AC-48C2-8399-1D7E575CF0C3}" type="presParOf" srcId="{1EF116C5-D50C-4226-B354-0DB4832C4636}" destId="{82978A6E-232E-46B1-A54A-B6D012FC1A47}" srcOrd="0" destOrd="0" presId="urn:microsoft.com/office/officeart/2009/3/layout/HorizontalOrganizationChart"/>
    <dgm:cxn modelId="{4469DF44-66C2-4B78-9624-FB743097176B}" type="presParOf" srcId="{1EF116C5-D50C-4226-B354-0DB4832C4636}" destId="{C4455664-59E4-4932-B21E-AEA5959C675C}" srcOrd="1" destOrd="0" presId="urn:microsoft.com/office/officeart/2009/3/layout/HorizontalOrganizationChart"/>
    <dgm:cxn modelId="{26991257-2C5C-4801-AE5D-5037927DF487}" type="presParOf" srcId="{2CC7D295-FCB4-4B19-A61A-E388EB55B785}" destId="{A5673235-B9BC-4C32-9DCF-39509287BCD2}" srcOrd="1" destOrd="0" presId="urn:microsoft.com/office/officeart/2009/3/layout/HorizontalOrganizationChart"/>
    <dgm:cxn modelId="{9D805932-905C-4548-AD35-8F787D454CB4}" type="presParOf" srcId="{2CC7D295-FCB4-4B19-A61A-E388EB55B785}" destId="{72EB9440-CC44-4230-8D6E-C48810B0EF76}" srcOrd="2" destOrd="0" presId="urn:microsoft.com/office/officeart/2009/3/layout/HorizontalOrganizationChart"/>
    <dgm:cxn modelId="{4BC71FC6-FA09-42BF-839E-4678660FAFC5}" type="presParOf" srcId="{DC50ED5A-12D3-47BB-9BB2-56532EF06EDB}" destId="{4C4AC137-D291-48DF-BE4B-0D7953FDBE57}"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32C9C9-B5F6-4FA5-87A8-C34EACF84F04}">
      <dsp:nvSpPr>
        <dsp:cNvPr id="0" name=""/>
        <dsp:cNvSpPr/>
      </dsp:nvSpPr>
      <dsp:spPr>
        <a:xfrm>
          <a:off x="5665613" y="2384247"/>
          <a:ext cx="470792" cy="2024409"/>
        </a:xfrm>
        <a:custGeom>
          <a:avLst/>
          <a:gdLst/>
          <a:ahLst/>
          <a:cxnLst/>
          <a:rect l="0" t="0" r="0" b="0"/>
          <a:pathLst>
            <a:path>
              <a:moveTo>
                <a:pt x="470792" y="0"/>
              </a:moveTo>
              <a:lnTo>
                <a:pt x="235396" y="0"/>
              </a:lnTo>
              <a:lnTo>
                <a:pt x="235396" y="2024409"/>
              </a:lnTo>
              <a:lnTo>
                <a:pt x="0" y="2024409"/>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FA8531-C5B4-434E-851A-3AFEE7BBDDB4}">
      <dsp:nvSpPr>
        <dsp:cNvPr id="0" name=""/>
        <dsp:cNvSpPr/>
      </dsp:nvSpPr>
      <dsp:spPr>
        <a:xfrm>
          <a:off x="2840855" y="3396452"/>
          <a:ext cx="470792" cy="1012204"/>
        </a:xfrm>
        <a:custGeom>
          <a:avLst/>
          <a:gdLst/>
          <a:ahLst/>
          <a:cxnLst/>
          <a:rect l="0" t="0" r="0" b="0"/>
          <a:pathLst>
            <a:path>
              <a:moveTo>
                <a:pt x="470792" y="0"/>
              </a:moveTo>
              <a:lnTo>
                <a:pt x="235396" y="0"/>
              </a:lnTo>
              <a:lnTo>
                <a:pt x="235396" y="1012204"/>
              </a:lnTo>
              <a:lnTo>
                <a:pt x="0" y="1012204"/>
              </a:lnTo>
            </a:path>
          </a:pathLst>
        </a:custGeom>
        <a:noFill/>
        <a:ln w="38100" cap="flat" cmpd="sng" algn="ctr">
          <a:solidFill>
            <a:srgbClr val="FFFF00"/>
          </a:solidFill>
          <a:prstDash val="solid"/>
          <a:miter lim="800000"/>
        </a:ln>
        <a:effectLst/>
      </dsp:spPr>
      <dsp:style>
        <a:lnRef idx="2">
          <a:scrgbClr r="0" g="0" b="0"/>
        </a:lnRef>
        <a:fillRef idx="0">
          <a:scrgbClr r="0" g="0" b="0"/>
        </a:fillRef>
        <a:effectRef idx="0">
          <a:scrgbClr r="0" g="0" b="0"/>
        </a:effectRef>
        <a:fontRef idx="minor"/>
      </dsp:style>
    </dsp:sp>
    <dsp:sp modelId="{A5946539-63C6-4DF5-B3BB-7311C032BE03}">
      <dsp:nvSpPr>
        <dsp:cNvPr id="0" name=""/>
        <dsp:cNvSpPr/>
      </dsp:nvSpPr>
      <dsp:spPr>
        <a:xfrm>
          <a:off x="2840855" y="3350732"/>
          <a:ext cx="470792" cy="91440"/>
        </a:xfrm>
        <a:custGeom>
          <a:avLst/>
          <a:gdLst/>
          <a:ahLst/>
          <a:cxnLst/>
          <a:rect l="0" t="0" r="0" b="0"/>
          <a:pathLst>
            <a:path>
              <a:moveTo>
                <a:pt x="470792" y="45720"/>
              </a:moveTo>
              <a:lnTo>
                <a:pt x="0" y="45720"/>
              </a:lnTo>
            </a:path>
          </a:pathLst>
        </a:custGeom>
        <a:noFill/>
        <a:ln w="38100" cap="flat" cmpd="sng" algn="ctr">
          <a:solidFill>
            <a:srgbClr val="FFFF00"/>
          </a:solidFill>
          <a:prstDash val="solid"/>
          <a:miter lim="800000"/>
        </a:ln>
        <a:effectLst/>
      </dsp:spPr>
      <dsp:style>
        <a:lnRef idx="2">
          <a:scrgbClr r="0" g="0" b="0"/>
        </a:lnRef>
        <a:fillRef idx="0">
          <a:scrgbClr r="0" g="0" b="0"/>
        </a:fillRef>
        <a:effectRef idx="0">
          <a:scrgbClr r="0" g="0" b="0"/>
        </a:effectRef>
        <a:fontRef idx="minor"/>
      </dsp:style>
    </dsp:sp>
    <dsp:sp modelId="{B53C1473-7C89-43F2-83F5-E5C0BB32CBA7}">
      <dsp:nvSpPr>
        <dsp:cNvPr id="0" name=""/>
        <dsp:cNvSpPr/>
      </dsp:nvSpPr>
      <dsp:spPr>
        <a:xfrm>
          <a:off x="2840855" y="2384247"/>
          <a:ext cx="470792" cy="1012204"/>
        </a:xfrm>
        <a:custGeom>
          <a:avLst/>
          <a:gdLst/>
          <a:ahLst/>
          <a:cxnLst/>
          <a:rect l="0" t="0" r="0" b="0"/>
          <a:pathLst>
            <a:path>
              <a:moveTo>
                <a:pt x="470792" y="1012204"/>
              </a:moveTo>
              <a:lnTo>
                <a:pt x="235396" y="1012204"/>
              </a:lnTo>
              <a:lnTo>
                <a:pt x="235396" y="0"/>
              </a:lnTo>
              <a:lnTo>
                <a:pt x="0" y="0"/>
              </a:lnTo>
            </a:path>
          </a:pathLst>
        </a:custGeom>
        <a:noFill/>
        <a:ln w="38100" cap="flat" cmpd="sng" algn="ctr">
          <a:solidFill>
            <a:srgbClr val="FFFF00"/>
          </a:solidFill>
          <a:prstDash val="solid"/>
          <a:miter lim="800000"/>
        </a:ln>
        <a:effectLst/>
      </dsp:spPr>
      <dsp:style>
        <a:lnRef idx="2">
          <a:scrgbClr r="0" g="0" b="0"/>
        </a:lnRef>
        <a:fillRef idx="0">
          <a:scrgbClr r="0" g="0" b="0"/>
        </a:fillRef>
        <a:effectRef idx="0">
          <a:scrgbClr r="0" g="0" b="0"/>
        </a:effectRef>
        <a:fontRef idx="minor"/>
      </dsp:style>
    </dsp:sp>
    <dsp:sp modelId="{2EAE1657-2844-4CF0-8E6C-6EAF0085D8D6}">
      <dsp:nvSpPr>
        <dsp:cNvPr id="0" name=""/>
        <dsp:cNvSpPr/>
      </dsp:nvSpPr>
      <dsp:spPr>
        <a:xfrm>
          <a:off x="5665613" y="2384247"/>
          <a:ext cx="470792" cy="1012204"/>
        </a:xfrm>
        <a:custGeom>
          <a:avLst/>
          <a:gdLst/>
          <a:ahLst/>
          <a:cxnLst/>
          <a:rect l="0" t="0" r="0" b="0"/>
          <a:pathLst>
            <a:path>
              <a:moveTo>
                <a:pt x="470792" y="0"/>
              </a:moveTo>
              <a:lnTo>
                <a:pt x="235396" y="0"/>
              </a:lnTo>
              <a:lnTo>
                <a:pt x="235396" y="1012204"/>
              </a:lnTo>
              <a:lnTo>
                <a:pt x="0" y="101220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61189D-0BDB-42E4-8AFE-AC10BCEFE22E}">
      <dsp:nvSpPr>
        <dsp:cNvPr id="0" name=""/>
        <dsp:cNvSpPr/>
      </dsp:nvSpPr>
      <dsp:spPr>
        <a:xfrm>
          <a:off x="5665613" y="2338527"/>
          <a:ext cx="470792" cy="91440"/>
        </a:xfrm>
        <a:custGeom>
          <a:avLst/>
          <a:gdLst/>
          <a:ahLst/>
          <a:cxnLst/>
          <a:rect l="0" t="0" r="0" b="0"/>
          <a:pathLst>
            <a:path>
              <a:moveTo>
                <a:pt x="470792" y="45720"/>
              </a:moveTo>
              <a:lnTo>
                <a:pt x="0" y="4572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3E7E31-DB8D-405A-A8F1-A84C76D08CF1}">
      <dsp:nvSpPr>
        <dsp:cNvPr id="0" name=""/>
        <dsp:cNvSpPr/>
      </dsp:nvSpPr>
      <dsp:spPr>
        <a:xfrm>
          <a:off x="5665613" y="1372042"/>
          <a:ext cx="470792" cy="1012204"/>
        </a:xfrm>
        <a:custGeom>
          <a:avLst/>
          <a:gdLst/>
          <a:ahLst/>
          <a:cxnLst/>
          <a:rect l="0" t="0" r="0" b="0"/>
          <a:pathLst>
            <a:path>
              <a:moveTo>
                <a:pt x="470792" y="1012204"/>
              </a:moveTo>
              <a:lnTo>
                <a:pt x="235396" y="1012204"/>
              </a:lnTo>
              <a:lnTo>
                <a:pt x="235396" y="0"/>
              </a:lnTo>
              <a:lnTo>
                <a:pt x="0"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500815-86F9-4379-9612-076FCD9E90D8}">
      <dsp:nvSpPr>
        <dsp:cNvPr id="0" name=""/>
        <dsp:cNvSpPr/>
      </dsp:nvSpPr>
      <dsp:spPr>
        <a:xfrm>
          <a:off x="5665613" y="359837"/>
          <a:ext cx="470792" cy="2024409"/>
        </a:xfrm>
        <a:custGeom>
          <a:avLst/>
          <a:gdLst/>
          <a:ahLst/>
          <a:cxnLst/>
          <a:rect l="0" t="0" r="0" b="0"/>
          <a:pathLst>
            <a:path>
              <a:moveTo>
                <a:pt x="470792" y="2024409"/>
              </a:moveTo>
              <a:lnTo>
                <a:pt x="235396" y="2024409"/>
              </a:lnTo>
              <a:lnTo>
                <a:pt x="235396" y="0"/>
              </a:lnTo>
              <a:lnTo>
                <a:pt x="0"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593287-14A9-40F2-A884-0EC5304DAAEA}">
      <dsp:nvSpPr>
        <dsp:cNvPr id="0" name=""/>
        <dsp:cNvSpPr/>
      </dsp:nvSpPr>
      <dsp:spPr>
        <a:xfrm>
          <a:off x="6136406" y="1720709"/>
          <a:ext cx="2982520" cy="1327075"/>
        </a:xfrm>
        <a:prstGeom prst="rect">
          <a:avLst/>
        </a:prstGeom>
        <a:gradFill flip="none" rotWithShape="0">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EG" sz="3200" b="1" kern="1200" dirty="0"/>
            <a:t>محتويات المحاضرة</a:t>
          </a:r>
          <a:endParaRPr lang="en-US" sz="3200" b="1" kern="1200" dirty="0"/>
        </a:p>
      </dsp:txBody>
      <dsp:txXfrm>
        <a:off x="6136406" y="1720709"/>
        <a:ext cx="2982520" cy="1327075"/>
      </dsp:txXfrm>
    </dsp:sp>
    <dsp:sp modelId="{495A148F-530B-4350-92E4-DA403C95C5AF}">
      <dsp:nvSpPr>
        <dsp:cNvPr id="0" name=""/>
        <dsp:cNvSpPr/>
      </dsp:nvSpPr>
      <dsp:spPr>
        <a:xfrm>
          <a:off x="3311648" y="858"/>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effectLst/>
              <a:latin typeface="Calibri" panose="020F0502020204030204" pitchFamily="34" charset="0"/>
              <a:ea typeface="Calibri" panose="020F0502020204030204" pitchFamily="34" charset="0"/>
              <a:cs typeface="Times New Roman" panose="02020603050405020304" pitchFamily="18" charset="0"/>
            </a:rPr>
            <a:t>وصف المقرر</a:t>
          </a:r>
          <a:endParaRPr lang="en-US" sz="2500" kern="1200"/>
        </a:p>
      </dsp:txBody>
      <dsp:txXfrm>
        <a:off x="3311648" y="858"/>
        <a:ext cx="2353964" cy="717959"/>
      </dsp:txXfrm>
    </dsp:sp>
    <dsp:sp modelId="{6A06AB12-479B-475E-9757-E5967E4C17C7}">
      <dsp:nvSpPr>
        <dsp:cNvPr id="0" name=""/>
        <dsp:cNvSpPr/>
      </dsp:nvSpPr>
      <dsp:spPr>
        <a:xfrm>
          <a:off x="3311648" y="1013063"/>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500" kern="1200"/>
        </a:p>
      </dsp:txBody>
      <dsp:txXfrm>
        <a:off x="3311648" y="1013063"/>
        <a:ext cx="2353964" cy="717959"/>
      </dsp:txXfrm>
    </dsp:sp>
    <dsp:sp modelId="{7F4DC337-1394-4F00-BFFA-9473A9D1B783}">
      <dsp:nvSpPr>
        <dsp:cNvPr id="0" name=""/>
        <dsp:cNvSpPr/>
      </dsp:nvSpPr>
      <dsp:spPr>
        <a:xfrm>
          <a:off x="3311648" y="2025267"/>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2500" kern="1200"/>
        </a:p>
      </dsp:txBody>
      <dsp:txXfrm>
        <a:off x="3311648" y="2025267"/>
        <a:ext cx="2353964" cy="717959"/>
      </dsp:txXfrm>
    </dsp:sp>
    <dsp:sp modelId="{30210034-0022-4BA1-9974-DA7494449CA3}">
      <dsp:nvSpPr>
        <dsp:cNvPr id="0" name=""/>
        <dsp:cNvSpPr/>
      </dsp:nvSpPr>
      <dsp:spPr>
        <a:xfrm>
          <a:off x="3311648" y="3037472"/>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38100">
          <a:solidFill>
            <a:srgbClr val="FFFF00"/>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bg1"/>
              </a:solidFill>
              <a:latin typeface="Times New Roman" panose="02020603050405020304" pitchFamily="18" charset="0"/>
              <a:cs typeface="Times New Roman" panose="02020603050405020304" pitchFamily="18" charset="0"/>
            </a:rPr>
            <a:t>مقدمة</a:t>
          </a:r>
          <a:endParaRPr lang="en-US" sz="2500" kern="1200"/>
        </a:p>
      </dsp:txBody>
      <dsp:txXfrm>
        <a:off x="3311648" y="3037472"/>
        <a:ext cx="2353964" cy="717959"/>
      </dsp:txXfrm>
    </dsp:sp>
    <dsp:sp modelId="{B08F3A8A-20F9-4D46-8874-DD8E54799D9C}">
      <dsp:nvSpPr>
        <dsp:cNvPr id="0" name=""/>
        <dsp:cNvSpPr/>
      </dsp:nvSpPr>
      <dsp:spPr>
        <a:xfrm>
          <a:off x="486891" y="2025267"/>
          <a:ext cx="2353964" cy="71795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tx1"/>
              </a:solidFill>
              <a:latin typeface="Times New Roman" panose="02020603050405020304" pitchFamily="18" charset="0"/>
              <a:cs typeface="Times New Roman" panose="02020603050405020304" pitchFamily="18" charset="0"/>
            </a:rPr>
            <a:t>أهمية علم الإقناع </a:t>
          </a:r>
          <a:endParaRPr lang="en-US" sz="2500" kern="1200">
            <a:solidFill>
              <a:schemeClr val="tx1"/>
            </a:solidFill>
          </a:endParaRPr>
        </a:p>
      </dsp:txBody>
      <dsp:txXfrm>
        <a:off x="486891" y="2025267"/>
        <a:ext cx="2353964" cy="717959"/>
      </dsp:txXfrm>
    </dsp:sp>
    <dsp:sp modelId="{2C6F9424-DD6C-47DD-A82C-03AFF8D15C13}">
      <dsp:nvSpPr>
        <dsp:cNvPr id="0" name=""/>
        <dsp:cNvSpPr/>
      </dsp:nvSpPr>
      <dsp:spPr>
        <a:xfrm>
          <a:off x="486891" y="3037472"/>
          <a:ext cx="2353964" cy="71795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tx1"/>
              </a:solidFill>
              <a:latin typeface="Times New Roman" panose="02020603050405020304" pitchFamily="18" charset="0"/>
              <a:cs typeface="Times New Roman" panose="02020603050405020304" pitchFamily="18" charset="0"/>
            </a:rPr>
            <a:t>مجالات استخدام الإقناع</a:t>
          </a:r>
          <a:endParaRPr lang="en-US" sz="2500" kern="1200">
            <a:solidFill>
              <a:schemeClr val="tx1"/>
            </a:solidFill>
          </a:endParaRPr>
        </a:p>
      </dsp:txBody>
      <dsp:txXfrm>
        <a:off x="486891" y="3037472"/>
        <a:ext cx="2353964" cy="717959"/>
      </dsp:txXfrm>
    </dsp:sp>
    <dsp:sp modelId="{C39726EA-1631-45F8-BEA5-6D567283814C}">
      <dsp:nvSpPr>
        <dsp:cNvPr id="0" name=""/>
        <dsp:cNvSpPr/>
      </dsp:nvSpPr>
      <dsp:spPr>
        <a:xfrm>
          <a:off x="486891" y="4049677"/>
          <a:ext cx="2353964" cy="71795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tx1"/>
              </a:solidFill>
              <a:latin typeface="Times New Roman" panose="02020603050405020304" pitchFamily="18" charset="0"/>
              <a:cs typeface="Times New Roman" panose="02020603050405020304" pitchFamily="18" charset="0"/>
            </a:rPr>
            <a:t>مدخل إلى الإقناع</a:t>
          </a:r>
        </a:p>
      </dsp:txBody>
      <dsp:txXfrm>
        <a:off x="486891" y="4049677"/>
        <a:ext cx="2353964" cy="717959"/>
      </dsp:txXfrm>
    </dsp:sp>
    <dsp:sp modelId="{82978A6E-232E-46B1-A54A-B6D012FC1A47}">
      <dsp:nvSpPr>
        <dsp:cNvPr id="0" name=""/>
        <dsp:cNvSpPr/>
      </dsp:nvSpPr>
      <dsp:spPr>
        <a:xfrm>
          <a:off x="3311648" y="4049677"/>
          <a:ext cx="2353964" cy="7179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ar-EG" sz="2500" b="1" kern="1200">
              <a:solidFill>
                <a:schemeClr val="bg1"/>
              </a:solidFill>
              <a:latin typeface="Times New Roman" panose="02020603050405020304" pitchFamily="18" charset="0"/>
              <a:cs typeface="Times New Roman" panose="02020603050405020304" pitchFamily="18" charset="0"/>
            </a:rPr>
            <a:t>المراجع المقترحة للمقرر</a:t>
          </a:r>
        </a:p>
      </dsp:txBody>
      <dsp:txXfrm>
        <a:off x="3311648" y="4049677"/>
        <a:ext cx="2353964" cy="717959"/>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51893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32158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1.gif"/><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4.gif"/><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hyperlink" Target="https://books-library.net/free-68512381-downloa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7.sv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9.png"/><Relationship Id="rId5" Type="http://schemas.openxmlformats.org/officeDocument/2006/relationships/image" Target="../media/image18.jp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توجيهية</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7" y="3429000"/>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892540" y="6292631"/>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pic>
        <p:nvPicPr>
          <p:cNvPr id="7" name="Graphic 22">
            <a:extLst>
              <a:ext uri="{FF2B5EF4-FFF2-40B4-BE49-F238E27FC236}">
                <a16:creationId xmlns:a16="http://schemas.microsoft.com/office/drawing/2014/main" id="{14D9EF7E-36AD-4308-CCE2-2572AE16A969}"/>
              </a:ext>
            </a:extLst>
          </p:cNvPr>
          <p:cNvPicPr>
            <a:picLocks noChangeAspect="1"/>
          </p:cNvPicPr>
          <p:nvPr/>
        </p:nvPicPr>
        <p:blipFill>
          <a:blip r:embed="rId4">
            <a:extLst>
              <a:ext uri="{28A0092B-C50C-407E-A947-70E740481C1C}">
                <a14:useLocalDpi xmlns:a14="http://schemas.microsoft.com/office/drawing/2010/main" val="0"/>
              </a:ext>
            </a:extLst>
          </a:blip>
          <a:srcRect t="23670" b="27264"/>
          <a:stretch>
            <a:fillRect/>
          </a:stretch>
        </p:blipFill>
        <p:spPr>
          <a:xfrm>
            <a:off x="8999330" y="56296"/>
            <a:ext cx="2968304" cy="1456423"/>
          </a:xfrm>
          <a:prstGeom prst="rect">
            <a:avLst/>
          </a:prstGeom>
        </p:spPr>
      </p:pic>
    </p:spTree>
    <p:extLst>
      <p:ext uri="{BB962C8B-B14F-4D97-AF65-F5344CB8AC3E}">
        <p14:creationId xmlns:p14="http://schemas.microsoft.com/office/powerpoint/2010/main" val="237028414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97349" y="286510"/>
            <a:ext cx="474732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توصيف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86475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graphicFrame>
        <p:nvGraphicFramePr>
          <p:cNvPr id="12" name="Diagram 11">
            <a:extLst>
              <a:ext uri="{FF2B5EF4-FFF2-40B4-BE49-F238E27FC236}">
                <a16:creationId xmlns:a16="http://schemas.microsoft.com/office/drawing/2014/main" id="{85CDDC49-59E7-29FB-AAE8-66BC8AE1DDDE}"/>
              </a:ext>
            </a:extLst>
          </p:cNvPr>
          <p:cNvGraphicFramePr/>
          <p:nvPr>
            <p:extLst>
              <p:ext uri="{D42A27DB-BD31-4B8C-83A1-F6EECF244321}">
                <p14:modId xmlns:p14="http://schemas.microsoft.com/office/powerpoint/2010/main" val="1415554454"/>
              </p:ext>
            </p:extLst>
          </p:nvPr>
        </p:nvGraphicFramePr>
        <p:xfrm>
          <a:off x="2032000" y="1369838"/>
          <a:ext cx="9605818" cy="47684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F84CCF3C-8B24-0C67-1D09-CEC06D434A22}"/>
              </a:ext>
            </a:extLst>
          </p:cNvPr>
          <p:cNvSpPr txBox="1"/>
          <p:nvPr/>
        </p:nvSpPr>
        <p:spPr>
          <a:xfrm>
            <a:off x="4937760" y="6296885"/>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pic>
        <p:nvPicPr>
          <p:cNvPr id="11" name="Graphic 22">
            <a:extLst>
              <a:ext uri="{FF2B5EF4-FFF2-40B4-BE49-F238E27FC236}">
                <a16:creationId xmlns:a16="http://schemas.microsoft.com/office/drawing/2014/main" id="{BFD8B29C-5B57-717D-0B27-B47A204AD8B8}"/>
              </a:ext>
            </a:extLst>
          </p:cNvPr>
          <p:cNvPicPr>
            <a:picLocks noChangeAspect="1"/>
          </p:cNvPicPr>
          <p:nvPr/>
        </p:nvPicPr>
        <p:blipFill>
          <a:blip r:embed="rId7">
            <a:extLst>
              <a:ext uri="{28A0092B-C50C-407E-A947-70E740481C1C}">
                <a14:useLocalDpi xmlns:a14="http://schemas.microsoft.com/office/drawing/2010/main" val="0"/>
              </a:ext>
            </a:extLst>
          </a:blip>
          <a:srcRect t="25467" b="25467"/>
          <a:stretch/>
        </p:blipFill>
        <p:spPr>
          <a:xfrm>
            <a:off x="9085943" y="-8545"/>
            <a:ext cx="3115682" cy="1528735"/>
          </a:xfrm>
          <a:prstGeom prst="rect">
            <a:avLst/>
          </a:prstGeom>
        </p:spPr>
      </p:pic>
    </p:spTree>
    <p:extLst>
      <p:ext uri="{BB962C8B-B14F-4D97-AF65-F5344CB8AC3E}">
        <p14:creationId xmlns:p14="http://schemas.microsoft.com/office/powerpoint/2010/main" val="2065917576"/>
      </p:ext>
    </p:extLst>
  </p:cSld>
  <p:clrMapOvr>
    <a:masterClrMapping/>
  </p:clrMapOvr>
  <p:transition spd="slow" advTm="44000">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133854" y="1371357"/>
            <a:ext cx="4955591" cy="4149341"/>
          </a:xfrm>
          <a:prstGeom prst="rect">
            <a:avLst/>
          </a:prstGeom>
        </p:spPr>
        <p:txBody>
          <a:bodyPr wrap="square">
            <a:spAutoFit/>
          </a:bodyPr>
          <a:lstStyle/>
          <a:p>
            <a:pPr algn="just" rtl="1">
              <a:lnSpc>
                <a:spcPct val="150000"/>
              </a:lnSpc>
              <a:spcBef>
                <a:spcPts val="1200"/>
              </a:spcBef>
              <a:spcAft>
                <a:spcPts val="800"/>
              </a:spcAft>
            </a:pPr>
            <a:r>
              <a:rPr lang="ar-EG" sz="2800" b="1" kern="100">
                <a:effectLst/>
                <a:latin typeface="Calibri" panose="020F0502020204030204" pitchFamily="34" charset="0"/>
                <a:ea typeface="Calibri" panose="020F0502020204030204" pitchFamily="34" charset="0"/>
                <a:cs typeface="Times New Roman" panose="02020603050405020304" pitchFamily="18" charset="0"/>
              </a:rPr>
              <a:t>وصف المقرر</a:t>
            </a:r>
          </a:p>
          <a:p>
            <a:pPr algn="just" rtl="1">
              <a:lnSpc>
                <a:spcPct val="150000"/>
              </a:lnSpc>
              <a:spcBef>
                <a:spcPts val="1200"/>
              </a:spcBef>
              <a:spcAft>
                <a:spcPts val="800"/>
              </a:spcAft>
            </a:pPr>
            <a:r>
              <a:rPr lang="ar-EG" sz="2800" kern="100">
                <a:effectLst/>
                <a:latin typeface="Calibri" panose="020F0502020204030204" pitchFamily="34" charset="0"/>
                <a:ea typeface="Calibri" panose="020F0502020204030204" pitchFamily="34" charset="0"/>
                <a:cs typeface="Times New Roman" panose="02020603050405020304" pitchFamily="18" charset="0"/>
              </a:rPr>
              <a:t>في ضوء مجال التسويق، نجد أن الجمهور محاط دائمًا برسائل تهدف إلى التأثير على طريقة التفكير والشعور والتصرف. لذلك يلقي المقرر الضوء على فهم عملية التأثير وأساليب الإقناع. </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7755973"/>
      </p:ext>
    </p:extLst>
  </p:cSld>
  <p:clrMapOvr>
    <a:masterClrMapping/>
  </p:clrMapOvr>
  <p:transition spd="slow" advTm="65000">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133854" y="1371357"/>
            <a:ext cx="4955591" cy="4226798"/>
          </a:xfrm>
          <a:prstGeom prst="rect">
            <a:avLst/>
          </a:prstGeom>
        </p:spPr>
        <p:txBody>
          <a:bodyPr wrap="square">
            <a:spAutoFit/>
          </a:bodyPr>
          <a:lstStyle/>
          <a:p>
            <a:pPr algn="just" rtl="1">
              <a:spcBef>
                <a:spcPts val="1200"/>
              </a:spcBef>
              <a:spcAft>
                <a:spcPts val="800"/>
              </a:spcAft>
            </a:pPr>
            <a:r>
              <a:rPr lang="ar-EG" sz="2800" b="1" kern="100">
                <a:effectLst/>
                <a:latin typeface="Calibri" panose="020F0502020204030204" pitchFamily="34" charset="0"/>
                <a:ea typeface="Calibri" panose="020F0502020204030204" pitchFamily="34" charset="0"/>
                <a:cs typeface="Times New Roman" panose="02020603050405020304" pitchFamily="18" charset="0"/>
              </a:rPr>
              <a:t>وصف المقرر</a:t>
            </a:r>
          </a:p>
          <a:p>
            <a:pPr algn="just" rtl="1">
              <a:spcBef>
                <a:spcPts val="1200"/>
              </a:spcBef>
              <a:spcAft>
                <a:spcPts val="800"/>
              </a:spcAft>
            </a:pPr>
            <a:r>
              <a:rPr lang="ar-EG" sz="2800" kern="100">
                <a:effectLst/>
                <a:latin typeface="Calibri" panose="020F0502020204030204" pitchFamily="34" charset="0"/>
                <a:ea typeface="Calibri" panose="020F0502020204030204" pitchFamily="34" charset="0"/>
                <a:cs typeface="Times New Roman" panose="02020603050405020304" pitchFamily="18" charset="0"/>
              </a:rPr>
              <a:t>كما يقدم المقرر نظرة عامة على النظريات الهامة في الإقناع وكيفية تأثير الاتصال، ودور التسويق والإعلان في الإقناع. سيتناول المقرر أيضًا مبادئ الاتصال </a:t>
            </a:r>
            <a:r>
              <a:rPr lang="ar-EG" sz="2800" kern="100" err="1">
                <a:effectLst/>
                <a:latin typeface="Calibri" panose="020F0502020204030204" pitchFamily="34" charset="0"/>
                <a:ea typeface="Calibri" panose="020F0502020204030204" pitchFamily="34" charset="0"/>
                <a:cs typeface="Times New Roman" panose="02020603050405020304" pitchFamily="18" charset="0"/>
              </a:rPr>
              <a:t>الإقناعي</a:t>
            </a:r>
            <a:r>
              <a:rPr lang="ar-EG" sz="2800" kern="100">
                <a:effectLst/>
                <a:latin typeface="Calibri" panose="020F0502020204030204" pitchFamily="34" charset="0"/>
                <a:ea typeface="Calibri" panose="020F0502020204030204" pitchFamily="34" charset="0"/>
                <a:cs typeface="Times New Roman" panose="02020603050405020304" pitchFamily="18" charset="0"/>
              </a:rPr>
              <a:t> من منظور إنساني واجتماعي علمي. تشمل الموضوعات مهارات الإقناع، والدعاية، ومصداقية المصدر، وتأطير الرسائل. </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46F80651-CE68-BFE8-7A18-9E3428A8B0F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E36DEA5E-8235-6E2E-51E0-43B030DDF9EA}"/>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073098"/>
      </p:ext>
    </p:extLst>
  </p:cSld>
  <p:clrMapOvr>
    <a:masterClrMapping/>
  </p:clrMapOvr>
  <p:transition spd="slow" advTm="128000">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133854" y="1371357"/>
            <a:ext cx="4955591" cy="3511346"/>
          </a:xfrm>
          <a:prstGeom prst="rect">
            <a:avLst/>
          </a:prstGeom>
        </p:spPr>
        <p:txBody>
          <a:bodyPr wrap="square">
            <a:spAutoFit/>
          </a:bodyPr>
          <a:lstStyle/>
          <a:p>
            <a:pPr algn="just" rtl="1">
              <a:lnSpc>
                <a:spcPct val="150000"/>
              </a:lnSpc>
              <a:spcBef>
                <a:spcPts val="1200"/>
              </a:spcBef>
              <a:spcAft>
                <a:spcPts val="800"/>
              </a:spcAft>
            </a:pPr>
            <a:r>
              <a:rPr lang="ar-EG" sz="2800" b="1" kern="100">
                <a:effectLst/>
                <a:latin typeface="Calibri" panose="020F0502020204030204" pitchFamily="34" charset="0"/>
                <a:ea typeface="Calibri" panose="020F0502020204030204" pitchFamily="34" charset="0"/>
                <a:cs typeface="Times New Roman" panose="02020603050405020304" pitchFamily="18" charset="0"/>
              </a:rPr>
              <a:t>وصف المقرر</a:t>
            </a:r>
          </a:p>
          <a:p>
            <a:pPr algn="just" rtl="1">
              <a:lnSpc>
                <a:spcPct val="150000"/>
              </a:lnSpc>
              <a:spcBef>
                <a:spcPts val="1200"/>
              </a:spcBef>
              <a:spcAft>
                <a:spcPts val="800"/>
              </a:spcAft>
            </a:pPr>
            <a:r>
              <a:rPr lang="ar-EG" sz="2800" kern="100">
                <a:effectLst/>
                <a:latin typeface="Calibri" panose="020F0502020204030204" pitchFamily="34" charset="0"/>
                <a:ea typeface="Calibri" panose="020F0502020204030204" pitchFamily="34" charset="0"/>
                <a:cs typeface="Times New Roman" panose="02020603050405020304" pitchFamily="18" charset="0"/>
              </a:rPr>
              <a:t>ويساعد هذا المقرر الطلاب على بناء مهارات فن الإقناع والتواصل والتأثير وكيفية تطبيق استراتيجيات الإقناع في الحملات التسويقية. </a:t>
            </a:r>
            <a:endParaRPr lang="en-US" sz="28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توصيف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36D5B209-FDEA-985F-D1FC-3F7E078E94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51EBED7B-1BCD-6281-7102-8484F49B2FDE}"/>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4359684"/>
      </p:ext>
    </p:extLst>
  </p:cSld>
  <p:clrMapOvr>
    <a:masterClrMapping/>
  </p:clrMapOvr>
  <p:transition spd="slow" advTm="5200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4401013"/>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في نهاية هذا المقرر نجد أن مخرجات التعلم تتمثل في قدرة الطلاب على ما يلي:</a:t>
            </a:r>
            <a:endParaRPr lang="en-US" sz="2400" b="1"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يعرف الطالب أسس 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r>
              <a:rPr lang="ar-EG" sz="2400" kern="100">
                <a:effectLst/>
                <a:latin typeface="Calibri" panose="020F0502020204030204" pitchFamily="34" charset="0"/>
                <a:ea typeface="Calibri" panose="020F0502020204030204" pitchFamily="34" charset="0"/>
                <a:cs typeface="Times New Roman" panose="02020603050405020304" pitchFamily="18" charset="0"/>
              </a:rPr>
              <a:t>.</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يفهم الطالب العلاقة بين التأثير والإقناع وعلاقته بالسلوك الإنساني. </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يحدد الطالب عناصر ومكونات الإقناع</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يفهم ويحلل الطالب نظريات واستراتيجيات الإقناع</a:t>
            </a:r>
            <a:endParaRPr lang="en-US" sz="24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أهداف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B7005E3F-A385-0D92-068C-88E7D3C1220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FEB315B-A2BF-904B-0626-D20ED8602C6F}"/>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02679"/>
      </p:ext>
    </p:extLst>
  </p:cSld>
  <p:clrMapOvr>
    <a:masterClrMapping/>
  </p:clrMapOvr>
  <p:transition spd="slow" advTm="5720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4291239"/>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في نهاية هذا المقرر نجد أن مخرجات التعلم تتمثل في قدرة الطلاب على ما يلي:</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يحدد ويستخدم الطالب فنون ومهارات الإقناع</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يعرف الطالب أساليب بناء الرسالة الإقناعية وأنواع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الاستمالات</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أن يميز الطالب بين الأدوات التكنولوجية المختلفة ودورها في 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أهداف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C6096502-FFC0-F38F-338C-20CEE35385C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A35BBDB-471F-E494-B73D-E593918F3FD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7416793"/>
      </p:ext>
    </p:extLst>
  </p:cSld>
  <p:clrMapOvr>
    <a:masterClrMapping/>
  </p:clrMapOvr>
  <p:transition spd="slow" advTm="85000">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866508"/>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الهدف من المقرر: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في نهاية هذا المقرر نجد أن مخرجات التعلم تتمثل في قدرة الطلاب على ما يلي:</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يفهم الطالب العلاقة بين الإعلان والإقناع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يحلل ويطبق الطالب استراتيجيات الإقناع في الحملات التسويقية</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 يقيم الطالب مدى نجاح الرسالة الدعائية والإقناعية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4747323" cy="954107"/>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أهداف مقرر: أسس ومهارات الإقناع</a:t>
            </a:r>
          </a:p>
          <a:p>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30014D12-8B5A-8927-1E59-4E1DB0C257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59935CA-76D5-1793-5E1B-6F906123918F}"/>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5352000"/>
      </p:ext>
    </p:extLst>
  </p:cSld>
  <p:clrMapOvr>
    <a:masterClrMapping/>
  </p:clrMapOvr>
  <p:transition spd="slow" advTm="7000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997313"/>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أسس الاتصال </a:t>
            </a:r>
            <a:r>
              <a:rPr lang="ar-EG" sz="2400" kern="100" dirty="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عناصر ومكونات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نظريات واستراتيجيات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فنون ومهارات الإقناع</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5041987"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موضوعات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1FACB11F-9DA1-DFC1-2FD4-C72709D7D7C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0A3B140-8AA5-AFA0-32B1-31FE79C3D788}"/>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1831889"/>
      </p:ext>
    </p:extLst>
  </p:cSld>
  <p:clrMapOvr>
    <a:masterClrMapping/>
  </p:clrMapOvr>
  <p:transition spd="slow" advTm="41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792128"/>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أساليب ومهارات التفاوض</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أساليب الإقناع ووسائله في 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أساليب بناء الرسالة الإقناعية</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مفهوم وأنواع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الاستمالات</a:t>
            </a:r>
            <a:r>
              <a:rPr lang="ar-EG" sz="2400" kern="100">
                <a:effectLst/>
                <a:latin typeface="Calibri" panose="020F0502020204030204" pitchFamily="34" charset="0"/>
                <a:ea typeface="Calibri" panose="020F0502020204030204" pitchFamily="34" charset="0"/>
                <a:cs typeface="Times New Roman" panose="02020603050405020304" pitchFamily="18" charset="0"/>
              </a:rPr>
              <a:t> المستخدمة في الرسالة الإقناعية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5041987"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موضوعات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B4779D8E-260F-DC36-A524-AD57AAD2BB1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C6F9F78-894E-B5DD-EA16-C092E8CC4661}"/>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5883362"/>
      </p:ext>
    </p:extLst>
  </p:cSld>
  <p:clrMapOvr>
    <a:masterClrMapping/>
  </p:clrMapOvr>
  <p:transition spd="slow" advTm="30000">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6095999" y="1397680"/>
            <a:ext cx="5522739" cy="2495549"/>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3505383"/>
          </a:xfrm>
          <a:prstGeom prst="rect">
            <a:avLst/>
          </a:prstGeom>
        </p:spPr>
        <p:txBody>
          <a:bodyPr wrap="square">
            <a:spAutoFit/>
          </a:bodyPr>
          <a:lstStyle/>
          <a:p>
            <a:pPr algn="just" rtl="1">
              <a:lnSpc>
                <a:spcPct val="115000"/>
              </a:lnSpc>
              <a:spcBef>
                <a:spcPts val="1200"/>
              </a:spcBef>
              <a:spcAft>
                <a:spcPts val="800"/>
              </a:spcAft>
            </a:pPr>
            <a:r>
              <a:rPr lang="ar-EG" sz="2400" b="1" kern="100">
                <a:effectLst/>
                <a:latin typeface="Calibri" panose="020F0502020204030204" pitchFamily="34" charset="0"/>
                <a:ea typeface="Calibri" panose="020F0502020204030204" pitchFamily="34" charset="0"/>
                <a:cs typeface="Times New Roman" panose="02020603050405020304" pitchFamily="18" charset="0"/>
              </a:rPr>
              <a:t>موضوعات المقرر:</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التكنولوجيا والاتصال </a:t>
            </a:r>
            <a:r>
              <a:rPr lang="ar-EG" sz="2400" kern="100" err="1">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الإعلان والإقناع</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الأنواع المختلفة للدعاية وطرق الإقناع</a:t>
            </a:r>
          </a:p>
          <a:p>
            <a:pPr marL="285750" indent="-285750" algn="just" rtl="1">
              <a:lnSpc>
                <a:spcPct val="115000"/>
              </a:lnSpc>
              <a:spcAft>
                <a:spcPts val="800"/>
              </a:spcAft>
              <a:buFont typeface="Wingdings" panose="05000000000000000000" pitchFamily="2" charset="2"/>
              <a:buChar char="ü"/>
            </a:pPr>
            <a:r>
              <a:rPr lang="ar-EG" sz="2400" kern="100">
                <a:effectLst/>
                <a:latin typeface="Calibri" panose="020F0502020204030204" pitchFamily="34" charset="0"/>
                <a:ea typeface="Calibri" panose="020F0502020204030204" pitchFamily="34" charset="0"/>
                <a:cs typeface="Times New Roman" panose="02020603050405020304" pitchFamily="18" charset="0"/>
              </a:rPr>
              <a:t>مدى نجاح الرسالة الدعائية والإقناعية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747323" cy="657488"/>
          </a:xfrm>
          <a:prstGeom prst="rect">
            <a:avLst/>
          </a:prstGeom>
        </p:spPr>
        <p:txBody>
          <a:bodyPr wrap="square">
            <a:spAutoFit/>
          </a:bodyPr>
          <a:lstStyle/>
          <a:p>
            <a:pPr algn="ctr">
              <a:lnSpc>
                <a:spcPct val="120000"/>
              </a:lnSpc>
            </a:pPr>
            <a:r>
              <a:rPr lang="en-US" sz="1600" b="1">
                <a:solidFill>
                  <a:schemeClr val="tx1"/>
                </a:solidFill>
                <a:latin typeface="Times New Roman" panose="02020603050405020304" pitchFamily="18" charset="0"/>
                <a:cs typeface="Times New Roman" panose="02020603050405020304" pitchFamily="18" charset="0"/>
              </a:rPr>
              <a:t>MKT124</a:t>
            </a:r>
            <a:r>
              <a:rPr lang="ar-EG" sz="1600" b="1">
                <a:solidFill>
                  <a:schemeClr val="tx1"/>
                </a:solidFill>
                <a:latin typeface="Times New Roman" panose="02020603050405020304" pitchFamily="18" charset="0"/>
                <a:cs typeface="Times New Roman" panose="02020603050405020304" pitchFamily="18" charset="0"/>
              </a:rPr>
              <a:t>كود المقرر </a:t>
            </a:r>
          </a:p>
          <a:p>
            <a:pPr algn="ctr">
              <a:lnSpc>
                <a:spcPct val="120000"/>
              </a:lnSpc>
            </a:pPr>
            <a:r>
              <a:rPr lang="ar-EG" sz="1600" b="1">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10823" y="3996751"/>
            <a:ext cx="5041987"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موضوعات مقرر: أسس ومهارات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9FE9CB59-80AE-F9C8-01B4-FA28C9AF3FD1}"/>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5463458"/>
      </p:ext>
    </p:extLst>
  </p:cSld>
  <p:clrMapOvr>
    <a:masterClrMapping/>
  </p:clrMapOvr>
  <p:transition spd="slow" advTm="23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graphicFrame>
        <p:nvGraphicFramePr>
          <p:cNvPr id="11" name="Table 10">
            <a:extLst>
              <a:ext uri="{FF2B5EF4-FFF2-40B4-BE49-F238E27FC236}">
                <a16:creationId xmlns:a16="http://schemas.microsoft.com/office/drawing/2014/main" id="{3E2BC8BA-D56B-3FBE-872F-2A207BAA2EFD}"/>
              </a:ext>
            </a:extLst>
          </p:cNvPr>
          <p:cNvGraphicFramePr>
            <a:graphicFrameLocks noGrp="1"/>
          </p:cNvGraphicFramePr>
          <p:nvPr>
            <p:extLst>
              <p:ext uri="{D42A27DB-BD31-4B8C-83A1-F6EECF244321}">
                <p14:modId xmlns:p14="http://schemas.microsoft.com/office/powerpoint/2010/main" val="711574201"/>
              </p:ext>
            </p:extLst>
          </p:nvPr>
        </p:nvGraphicFramePr>
        <p:xfrm>
          <a:off x="1852550" y="1318397"/>
          <a:ext cx="8214908" cy="4939687"/>
        </p:xfrm>
        <a:graphic>
          <a:graphicData uri="http://schemas.openxmlformats.org/drawingml/2006/table">
            <a:tbl>
              <a:tblPr rtl="1">
                <a:tableStyleId>{22838BEF-8BB2-4498-84A7-C5851F593DF1}</a:tableStyleId>
              </a:tblPr>
              <a:tblGrid>
                <a:gridCol w="2894762">
                  <a:extLst>
                    <a:ext uri="{9D8B030D-6E8A-4147-A177-3AD203B41FA5}">
                      <a16:colId xmlns:a16="http://schemas.microsoft.com/office/drawing/2014/main" val="1994151924"/>
                    </a:ext>
                  </a:extLst>
                </a:gridCol>
                <a:gridCol w="5320146">
                  <a:extLst>
                    <a:ext uri="{9D8B030D-6E8A-4147-A177-3AD203B41FA5}">
                      <a16:colId xmlns:a16="http://schemas.microsoft.com/office/drawing/2014/main" val="1081267410"/>
                    </a:ext>
                  </a:extLst>
                </a:gridCol>
              </a:tblGrid>
              <a:tr h="276275">
                <a:tc>
                  <a:txBody>
                    <a:bodyPr/>
                    <a:lstStyle/>
                    <a:p>
                      <a:pPr algn="ctr">
                        <a:lnSpc>
                          <a:spcPts val="1900"/>
                        </a:lnSpc>
                      </a:pPr>
                      <a:r>
                        <a:rPr lang="ar-EG" sz="2000" b="1" cap="none" spc="0" dirty="0">
                          <a:ln w="0"/>
                          <a:solidFill>
                            <a:schemeClr val="tx1"/>
                          </a:solidFill>
                          <a:effectLst>
                            <a:outerShdw blurRad="38100" dist="19050" dir="2700000" algn="tl" rotWithShape="0">
                              <a:schemeClr val="dk1">
                                <a:alpha val="40000"/>
                              </a:schemeClr>
                            </a:outerShdw>
                          </a:effectLst>
                        </a:rPr>
                        <a:t>الأسبوع</a:t>
                      </a:r>
                    </a:p>
                  </a:txBody>
                  <a:tcPr marL="69069" marR="69069" marT="34534" marB="34534" anchor="ctr">
                    <a:solidFill>
                      <a:schemeClr val="accent2">
                        <a:lumMod val="60000"/>
                        <a:lumOff val="40000"/>
                      </a:schemeClr>
                    </a:solidFill>
                  </a:tcPr>
                </a:tc>
                <a:tc>
                  <a:txBody>
                    <a:bodyPr/>
                    <a:lstStyle/>
                    <a:p>
                      <a:pPr algn="ctr">
                        <a:lnSpc>
                          <a:spcPts val="1900"/>
                        </a:lnSpc>
                      </a:pPr>
                      <a:r>
                        <a:rPr lang="ar-EG" sz="2000" b="1" cap="none" spc="0" dirty="0">
                          <a:ln w="0"/>
                          <a:solidFill>
                            <a:schemeClr val="tx1"/>
                          </a:solidFill>
                          <a:effectLst>
                            <a:outerShdw blurRad="38100" dist="19050" dir="2700000" algn="tl" rotWithShape="0">
                              <a:schemeClr val="dk1">
                                <a:alpha val="40000"/>
                              </a:schemeClr>
                            </a:outerShdw>
                          </a:effectLst>
                        </a:rPr>
                        <a:t>الموضوع</a:t>
                      </a:r>
                    </a:p>
                  </a:txBody>
                  <a:tcPr marL="69069" marR="69069" marT="34534" marB="34534" anchor="ctr">
                    <a:solidFill>
                      <a:schemeClr val="accent2">
                        <a:lumMod val="60000"/>
                        <a:lumOff val="40000"/>
                      </a:schemeClr>
                    </a:solidFill>
                  </a:tcPr>
                </a:tc>
                <a:extLst>
                  <a:ext uri="{0D108BD9-81ED-4DB2-BD59-A6C34878D82A}">
                    <a16:rowId xmlns:a16="http://schemas.microsoft.com/office/drawing/2014/main" val="3229017508"/>
                  </a:ext>
                </a:extLst>
              </a:tr>
              <a:tr h="276275">
                <a:tc>
                  <a:txBody>
                    <a:bodyPr/>
                    <a:lstStyle/>
                    <a:p>
                      <a:pPr algn="ctr">
                        <a:lnSpc>
                          <a:spcPts val="1900"/>
                        </a:lnSpc>
                      </a:pPr>
                      <a:r>
                        <a:rPr lang="ar-EG" sz="2000" b="1" dirty="0">
                          <a:solidFill>
                            <a:schemeClr val="tx1"/>
                          </a:solidFill>
                        </a:rPr>
                        <a:t>الأسبوع 1 </a:t>
                      </a:r>
                    </a:p>
                  </a:txBody>
                  <a:tcPr marL="69069" marR="69069" marT="34534" marB="34534" anchor="ctr"/>
                </a:tc>
                <a:tc>
                  <a:txBody>
                    <a:bodyPr/>
                    <a:lstStyle/>
                    <a:p>
                      <a:pPr algn="ctr">
                        <a:lnSpc>
                          <a:spcPts val="1900"/>
                        </a:lnSpc>
                      </a:pPr>
                      <a:r>
                        <a:rPr lang="ar-EG" sz="2000" b="1" dirty="0">
                          <a:solidFill>
                            <a:schemeClr val="tx1"/>
                          </a:solidFill>
                        </a:rPr>
                        <a:t>محاضرة توجيهية</a:t>
                      </a:r>
                    </a:p>
                  </a:txBody>
                  <a:tcPr marL="69069" marR="69069" marT="34534" marB="34534" anchor="ctr"/>
                </a:tc>
                <a:extLst>
                  <a:ext uri="{0D108BD9-81ED-4DB2-BD59-A6C34878D82A}">
                    <a16:rowId xmlns:a16="http://schemas.microsoft.com/office/drawing/2014/main" val="3781992119"/>
                  </a:ext>
                </a:extLst>
              </a:tr>
              <a:tr h="276275">
                <a:tc>
                  <a:txBody>
                    <a:bodyPr/>
                    <a:lstStyle/>
                    <a:p>
                      <a:pPr algn="ctr">
                        <a:lnSpc>
                          <a:spcPts val="1900"/>
                        </a:lnSpc>
                      </a:pPr>
                      <a:r>
                        <a:rPr lang="ar-EG" sz="2000" b="1" dirty="0">
                          <a:solidFill>
                            <a:schemeClr val="tx1"/>
                          </a:solidFill>
                        </a:rPr>
                        <a:t>الأسبوع 2 </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786514929"/>
                  </a:ext>
                </a:extLst>
              </a:tr>
              <a:tr h="276275">
                <a:tc>
                  <a:txBody>
                    <a:bodyPr/>
                    <a:lstStyle/>
                    <a:p>
                      <a:pPr algn="ctr">
                        <a:lnSpc>
                          <a:spcPts val="1900"/>
                        </a:lnSpc>
                      </a:pPr>
                      <a:r>
                        <a:rPr lang="ar-EG" sz="2000" b="1" dirty="0">
                          <a:solidFill>
                            <a:schemeClr val="tx1"/>
                          </a:solidFill>
                        </a:rPr>
                        <a:t>الأسبوع 3</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1416756753"/>
                  </a:ext>
                </a:extLst>
              </a:tr>
              <a:tr h="276275">
                <a:tc>
                  <a:txBody>
                    <a:bodyPr/>
                    <a:lstStyle/>
                    <a:p>
                      <a:pPr algn="ctr">
                        <a:lnSpc>
                          <a:spcPts val="1900"/>
                        </a:lnSpc>
                      </a:pPr>
                      <a:r>
                        <a:rPr lang="ar-EG" sz="2000" b="1" dirty="0">
                          <a:solidFill>
                            <a:schemeClr val="tx1"/>
                          </a:solidFill>
                        </a:rPr>
                        <a:t>الأسبوع 4</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469980496"/>
                  </a:ext>
                </a:extLst>
              </a:tr>
              <a:tr h="483482">
                <a:tc>
                  <a:txBody>
                    <a:bodyPr/>
                    <a:lstStyle/>
                    <a:p>
                      <a:pPr algn="ctr">
                        <a:lnSpc>
                          <a:spcPts val="1900"/>
                        </a:lnSpc>
                      </a:pPr>
                      <a:r>
                        <a:rPr lang="ar-EG" sz="2000" b="1" dirty="0">
                          <a:solidFill>
                            <a:schemeClr val="tx1"/>
                          </a:solidFill>
                        </a:rPr>
                        <a:t>الأسبوع 5</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br>
                        <a:rPr lang="ar-EG" sz="2000" b="1" dirty="0">
                          <a:solidFill>
                            <a:schemeClr val="tx1"/>
                          </a:solidFill>
                        </a:rPr>
                      </a:br>
                      <a:r>
                        <a:rPr lang="ar-EG" sz="2000" b="1" dirty="0">
                          <a:solidFill>
                            <a:schemeClr val="tx1"/>
                          </a:solidFill>
                        </a:rPr>
                        <a:t>آخر موعد للاعتذار عن الفصل أو عن مقرر</a:t>
                      </a:r>
                    </a:p>
                  </a:txBody>
                  <a:tcPr marL="69069" marR="69069" marT="34534" marB="34534" anchor="ctr"/>
                </a:tc>
                <a:extLst>
                  <a:ext uri="{0D108BD9-81ED-4DB2-BD59-A6C34878D82A}">
                    <a16:rowId xmlns:a16="http://schemas.microsoft.com/office/drawing/2014/main" val="3429962623"/>
                  </a:ext>
                </a:extLst>
              </a:tr>
              <a:tr h="276275">
                <a:tc>
                  <a:txBody>
                    <a:bodyPr/>
                    <a:lstStyle/>
                    <a:p>
                      <a:pPr algn="ctr">
                        <a:lnSpc>
                          <a:spcPts val="1900"/>
                        </a:lnSpc>
                      </a:pPr>
                      <a:r>
                        <a:rPr lang="ar-EG" sz="2000" b="1" dirty="0">
                          <a:solidFill>
                            <a:schemeClr val="tx1"/>
                          </a:solidFill>
                        </a:rPr>
                        <a:t>الأسبوع 6</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2538814284"/>
                  </a:ext>
                </a:extLst>
              </a:tr>
              <a:tr h="276275">
                <a:tc>
                  <a:txBody>
                    <a:bodyPr/>
                    <a:lstStyle/>
                    <a:p>
                      <a:pPr algn="ctr">
                        <a:lnSpc>
                          <a:spcPts val="1900"/>
                        </a:lnSpc>
                      </a:pPr>
                      <a:r>
                        <a:rPr lang="ar-EG" sz="2000" b="1">
                          <a:solidFill>
                            <a:schemeClr val="tx1"/>
                          </a:solidFill>
                        </a:rPr>
                        <a:t>الأسبوع 7</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3896536385"/>
                  </a:ext>
                </a:extLst>
              </a:tr>
              <a:tr h="276275">
                <a:tc>
                  <a:txBody>
                    <a:bodyPr/>
                    <a:lstStyle/>
                    <a:p>
                      <a:pPr algn="ctr">
                        <a:lnSpc>
                          <a:spcPts val="1900"/>
                        </a:lnSpc>
                      </a:pPr>
                      <a:r>
                        <a:rPr lang="ar-EG" sz="2000" b="1">
                          <a:solidFill>
                            <a:schemeClr val="tx1"/>
                          </a:solidFill>
                        </a:rPr>
                        <a:t>الأسبوع 8</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738865478"/>
                  </a:ext>
                </a:extLst>
              </a:tr>
              <a:tr h="276275">
                <a:tc>
                  <a:txBody>
                    <a:bodyPr/>
                    <a:lstStyle/>
                    <a:p>
                      <a:pPr algn="ctr">
                        <a:lnSpc>
                          <a:spcPts val="1900"/>
                        </a:lnSpc>
                      </a:pPr>
                      <a:r>
                        <a:rPr lang="ar-EG" sz="2000" b="1" dirty="0">
                          <a:solidFill>
                            <a:schemeClr val="tx1"/>
                          </a:solidFill>
                        </a:rPr>
                        <a:t>الأسبوع 9</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1417589422"/>
                  </a:ext>
                </a:extLst>
              </a:tr>
              <a:tr h="276275">
                <a:tc>
                  <a:txBody>
                    <a:bodyPr/>
                    <a:lstStyle/>
                    <a:p>
                      <a:pPr algn="ctr">
                        <a:lnSpc>
                          <a:spcPts val="1900"/>
                        </a:lnSpc>
                      </a:pPr>
                      <a:r>
                        <a:rPr lang="ar-EG" sz="2000" b="1" dirty="0">
                          <a:solidFill>
                            <a:schemeClr val="tx1"/>
                          </a:solidFill>
                        </a:rPr>
                        <a:t>الأسبوع 10</a:t>
                      </a:r>
                    </a:p>
                  </a:txBody>
                  <a:tcPr marL="69069" marR="69069" marT="34534" marB="34534" anchor="ctr"/>
                </a:tc>
                <a:tc>
                  <a:txBody>
                    <a:bodyPr/>
                    <a:lstStyle/>
                    <a:p>
                      <a:pPr algn="ctr">
                        <a:lnSpc>
                          <a:spcPts val="1900"/>
                        </a:lnSpc>
                      </a:pPr>
                      <a:r>
                        <a:rPr lang="ar-EG" sz="2000" b="1">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3212340785"/>
                  </a:ext>
                </a:extLst>
              </a:tr>
              <a:tr h="276275">
                <a:tc>
                  <a:txBody>
                    <a:bodyPr/>
                    <a:lstStyle/>
                    <a:p>
                      <a:pPr algn="ctr">
                        <a:lnSpc>
                          <a:spcPts val="1900"/>
                        </a:lnSpc>
                      </a:pPr>
                      <a:r>
                        <a:rPr lang="ar-EG" sz="2000" b="1" dirty="0">
                          <a:solidFill>
                            <a:schemeClr val="tx1"/>
                          </a:solidFill>
                        </a:rPr>
                        <a:t>الأسبوع 11</a:t>
                      </a:r>
                    </a:p>
                  </a:txBody>
                  <a:tcPr marL="69069" marR="69069" marT="34534" marB="34534" anchor="ctr"/>
                </a:tc>
                <a:tc>
                  <a:txBody>
                    <a:bodyPr/>
                    <a:lstStyle/>
                    <a:p>
                      <a:pPr algn="ctr">
                        <a:lnSpc>
                          <a:spcPts val="1900"/>
                        </a:lnSpc>
                      </a:pPr>
                      <a:r>
                        <a:rPr lang="ar-EG" sz="2000" b="1" dirty="0">
                          <a:solidFill>
                            <a:schemeClr val="tx1"/>
                          </a:solidFill>
                        </a:rPr>
                        <a:t>محاضرة – حلقة نقاش – اختبار قصير</a:t>
                      </a:r>
                    </a:p>
                  </a:txBody>
                  <a:tcPr marL="69069" marR="69069" marT="34534" marB="34534" anchor="ctr"/>
                </a:tc>
                <a:extLst>
                  <a:ext uri="{0D108BD9-81ED-4DB2-BD59-A6C34878D82A}">
                    <a16:rowId xmlns:a16="http://schemas.microsoft.com/office/drawing/2014/main" val="3973282548"/>
                  </a:ext>
                </a:extLst>
              </a:tr>
              <a:tr h="276275">
                <a:tc>
                  <a:txBody>
                    <a:bodyPr/>
                    <a:lstStyle/>
                    <a:p>
                      <a:pPr algn="ctr">
                        <a:lnSpc>
                          <a:spcPts val="1900"/>
                        </a:lnSpc>
                      </a:pPr>
                      <a:r>
                        <a:rPr lang="ar-EG" sz="2000" b="1" dirty="0">
                          <a:solidFill>
                            <a:schemeClr val="tx1"/>
                          </a:solidFill>
                        </a:rPr>
                        <a:t>الأسبوع 12</a:t>
                      </a:r>
                    </a:p>
                  </a:txBody>
                  <a:tcPr marL="69069" marR="69069" marT="34534" marB="34534" anchor="ctr"/>
                </a:tc>
                <a:tc>
                  <a:txBody>
                    <a:bodyPr/>
                    <a:lstStyle/>
                    <a:p>
                      <a:pPr algn="ctr">
                        <a:lnSpc>
                          <a:spcPts val="1900"/>
                        </a:lnSpc>
                      </a:pPr>
                      <a:r>
                        <a:rPr lang="ar-EG" sz="2000" b="1" dirty="0">
                          <a:solidFill>
                            <a:schemeClr val="tx1"/>
                          </a:solidFill>
                        </a:rPr>
                        <a:t>حلقة نقاش</a:t>
                      </a:r>
                    </a:p>
                  </a:txBody>
                  <a:tcPr marL="69069" marR="69069" marT="34534" marB="34534" anchor="ctr"/>
                </a:tc>
                <a:extLst>
                  <a:ext uri="{0D108BD9-81ED-4DB2-BD59-A6C34878D82A}">
                    <a16:rowId xmlns:a16="http://schemas.microsoft.com/office/drawing/2014/main" val="2132712134"/>
                  </a:ext>
                </a:extLst>
              </a:tr>
              <a:tr h="276275">
                <a:tc>
                  <a:txBody>
                    <a:bodyPr/>
                    <a:lstStyle/>
                    <a:p>
                      <a:pPr algn="ctr">
                        <a:lnSpc>
                          <a:spcPts val="1900"/>
                        </a:lnSpc>
                      </a:pPr>
                      <a:r>
                        <a:rPr lang="ar-EG" sz="2000" b="1" dirty="0">
                          <a:solidFill>
                            <a:schemeClr val="tx1"/>
                          </a:solidFill>
                        </a:rPr>
                        <a:t>الأسبوع 13</a:t>
                      </a:r>
                    </a:p>
                  </a:txBody>
                  <a:tcPr marL="69069" marR="69069" marT="34534" marB="34534" anchor="ctr"/>
                </a:tc>
                <a:tc>
                  <a:txBody>
                    <a:bodyPr/>
                    <a:lstStyle/>
                    <a:p>
                      <a:pPr algn="ctr">
                        <a:lnSpc>
                          <a:spcPts val="1900"/>
                        </a:lnSpc>
                      </a:pPr>
                      <a:r>
                        <a:rPr lang="ar-EG" sz="2000" b="1" dirty="0">
                          <a:solidFill>
                            <a:schemeClr val="tx1"/>
                          </a:solidFill>
                        </a:rPr>
                        <a:t>بداية الاختبارات النهائية</a:t>
                      </a:r>
                    </a:p>
                  </a:txBody>
                  <a:tcPr marL="69069" marR="69069" marT="34534" marB="34534" anchor="ctr"/>
                </a:tc>
                <a:extLst>
                  <a:ext uri="{0D108BD9-81ED-4DB2-BD59-A6C34878D82A}">
                    <a16:rowId xmlns:a16="http://schemas.microsoft.com/office/drawing/2014/main" val="4250946659"/>
                  </a:ext>
                </a:extLst>
              </a:tr>
              <a:tr h="276275">
                <a:tc>
                  <a:txBody>
                    <a:bodyPr/>
                    <a:lstStyle/>
                    <a:p>
                      <a:pPr algn="ctr">
                        <a:lnSpc>
                          <a:spcPts val="1900"/>
                        </a:lnSpc>
                      </a:pPr>
                      <a:r>
                        <a:rPr lang="ar-EG" sz="2000" b="1" dirty="0">
                          <a:solidFill>
                            <a:schemeClr val="tx1"/>
                          </a:solidFill>
                        </a:rPr>
                        <a:t>نهاية الدراسة </a:t>
                      </a:r>
                    </a:p>
                  </a:txBody>
                  <a:tcPr marL="69069" marR="69069" marT="34534" marB="34534" anchor="ctr"/>
                </a:tc>
                <a:tc>
                  <a:txBody>
                    <a:bodyPr/>
                    <a:lstStyle/>
                    <a:p>
                      <a:pPr algn="ctr">
                        <a:lnSpc>
                          <a:spcPts val="1900"/>
                        </a:lnSpc>
                      </a:pPr>
                      <a:r>
                        <a:rPr lang="ar-EG" sz="2000" b="1" dirty="0">
                          <a:solidFill>
                            <a:schemeClr val="tx1"/>
                          </a:solidFill>
                        </a:rPr>
                        <a:t>نهاية الاختبارات النهائية</a:t>
                      </a:r>
                    </a:p>
                  </a:txBody>
                  <a:tcPr marL="69069" marR="69069" marT="34534" marB="34534" anchor="ctr"/>
                </a:tc>
                <a:extLst>
                  <a:ext uri="{0D108BD9-81ED-4DB2-BD59-A6C34878D82A}">
                    <a16:rowId xmlns:a16="http://schemas.microsoft.com/office/drawing/2014/main" val="405953239"/>
                  </a:ext>
                </a:extLst>
              </a:tr>
            </a:tbl>
          </a:graphicData>
        </a:graphic>
      </p:graphicFrame>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5949590" y="129473"/>
            <a:ext cx="3193503" cy="369332"/>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مخطط الأسابيع الدراسية للفصل الدراسي</a:t>
            </a:r>
            <a:endParaRPr kumimoji="0" lang="en-US" altLang="en-US"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sp>
        <p:nvSpPr>
          <p:cNvPr id="14" name="Rectangle 13">
            <a:extLst>
              <a:ext uri="{FF2B5EF4-FFF2-40B4-BE49-F238E27FC236}">
                <a16:creationId xmlns:a16="http://schemas.microsoft.com/office/drawing/2014/main" id="{F65F6EC2-5713-4AEF-16D5-8BE7956E3154}"/>
              </a:ext>
            </a:extLst>
          </p:cNvPr>
          <p:cNvSpPr/>
          <p:nvPr/>
        </p:nvSpPr>
        <p:spPr>
          <a:xfrm>
            <a:off x="244588" y="222848"/>
            <a:ext cx="4747323" cy="657488"/>
          </a:xfrm>
          <a:prstGeom prst="rect">
            <a:avLst/>
          </a:prstGeom>
        </p:spPr>
        <p:txBody>
          <a:bodyPr wrap="square">
            <a:spAutoFit/>
          </a:bodyPr>
          <a:lstStyle/>
          <a:p>
            <a:pPr algn="ctr" rtl="1">
              <a:lnSpc>
                <a:spcPct val="120000"/>
              </a:lnSpc>
            </a:pPr>
            <a:r>
              <a:rPr lang="ar-EG" sz="1600" b="1" dirty="0">
                <a:solidFill>
                  <a:schemeClr val="tx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tx1"/>
                </a:solidFill>
                <a:latin typeface="Times New Roman" panose="02020603050405020304" pitchFamily="18" charset="0"/>
                <a:cs typeface="Times New Roman" panose="02020603050405020304" pitchFamily="18" charset="0"/>
              </a:rPr>
              <a:t>MKT124</a:t>
            </a:r>
            <a:r>
              <a:rPr lang="ar-EG" sz="1600" b="1" dirty="0">
                <a:solidFill>
                  <a:schemeClr val="tx1"/>
                </a:solidFill>
                <a:latin typeface="Times New Roman" panose="02020603050405020304" pitchFamily="18" charset="0"/>
                <a:cs typeface="Times New Roman" panose="02020603050405020304" pitchFamily="18" charset="0"/>
              </a:rPr>
              <a:t> </a:t>
            </a:r>
          </a:p>
          <a:p>
            <a:pPr algn="ctr">
              <a:lnSpc>
                <a:spcPct val="120000"/>
              </a:lnSpc>
            </a:pPr>
            <a:r>
              <a:rPr lang="ar-EG" sz="1600" b="1" dirty="0">
                <a:solidFill>
                  <a:schemeClr val="tx1"/>
                </a:solidFill>
                <a:latin typeface="Times New Roman" panose="02020603050405020304" pitchFamily="18" charset="0"/>
                <a:cs typeface="Times New Roman" panose="02020603050405020304" pitchFamily="18" charset="0"/>
              </a:rPr>
              <a:t>بكالوريوس التسويق الرقمي</a:t>
            </a:r>
            <a:endParaRPr lang="en-US" sz="1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4161631"/>
      </p:ext>
    </p:extLst>
  </p:cSld>
  <p:clrMapOvr>
    <a:masterClrMapping/>
  </p:clrMapOvr>
  <p:transition spd="slow" advTm="87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E6BEE59-229C-AF4C-8168-45DB84D103B6}"/>
              </a:ext>
            </a:extLst>
          </p:cNvPr>
          <p:cNvSpPr/>
          <p:nvPr/>
        </p:nvSpPr>
        <p:spPr>
          <a:xfrm>
            <a:off x="244588" y="222848"/>
            <a:ext cx="4747323" cy="362022"/>
          </a:xfrm>
          <a:prstGeom prst="rect">
            <a:avLst/>
          </a:prstGeom>
        </p:spPr>
        <p:txBody>
          <a:bodyPr wrap="square">
            <a:spAutoFit/>
          </a:bodyPr>
          <a:lstStyle/>
          <a:p>
            <a:pPr algn="ctr" rtl="1">
              <a:lnSpc>
                <a:spcPct val="120000"/>
              </a:lnSpc>
            </a:pPr>
            <a:r>
              <a:rPr lang="ar-EG" sz="1600" b="1" dirty="0">
                <a:solidFill>
                  <a:schemeClr val="tx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tx1"/>
                </a:solidFill>
                <a:latin typeface="Times New Roman" panose="02020603050405020304" pitchFamily="18" charset="0"/>
                <a:cs typeface="Times New Roman" panose="02020603050405020304" pitchFamily="18" charset="0"/>
              </a:rPr>
              <a:t>MKT124</a:t>
            </a:r>
            <a:r>
              <a:rPr lang="ar-EG" sz="1600" b="1" dirty="0">
                <a:solidFill>
                  <a:schemeClr val="tx1"/>
                </a:solidFill>
                <a:latin typeface="Times New Roman" panose="02020603050405020304" pitchFamily="18" charset="0"/>
                <a:cs typeface="Times New Roman" panose="02020603050405020304" pitchFamily="18" charset="0"/>
              </a:rPr>
              <a:t>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8445795" y="6200711"/>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7091975" y="28658"/>
            <a:ext cx="1837362"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التقييم الطلابي</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10" name="Picture 9">
            <a:extLst>
              <a:ext uri="{FF2B5EF4-FFF2-40B4-BE49-F238E27FC236}">
                <a16:creationId xmlns:a16="http://schemas.microsoft.com/office/drawing/2014/main" id="{EFEBA57C-CBE3-1E1C-68E7-2E566A6D33FB}"/>
              </a:ext>
            </a:extLst>
          </p:cNvPr>
          <p:cNvPicPr>
            <a:picLocks noChangeAspect="1"/>
          </p:cNvPicPr>
          <p:nvPr/>
        </p:nvPicPr>
        <p:blipFill>
          <a:blip r:embed="rId3">
            <a:extLst>
              <a:ext uri="{28A0092B-C50C-407E-A947-70E740481C1C}">
                <a14:useLocalDpi xmlns:a14="http://schemas.microsoft.com/office/drawing/2010/main" val="0"/>
              </a:ext>
            </a:extLst>
          </a:blip>
          <a:srcRect t="23373" b="2786"/>
          <a:stretch>
            <a:fillRect/>
          </a:stretch>
        </p:blipFill>
        <p:spPr>
          <a:xfrm>
            <a:off x="2904857" y="611259"/>
            <a:ext cx="5335203" cy="6240943"/>
          </a:xfrm>
          <a:prstGeom prst="rect">
            <a:avLst/>
          </a:prstGeom>
        </p:spPr>
      </p:pic>
    </p:spTree>
    <p:extLst>
      <p:ext uri="{BB962C8B-B14F-4D97-AF65-F5344CB8AC3E}">
        <p14:creationId xmlns:p14="http://schemas.microsoft.com/office/powerpoint/2010/main" val="3267502971"/>
      </p:ext>
    </p:extLst>
  </p:cSld>
  <p:clrMapOvr>
    <a:masterClrMapping/>
  </p:clrMapOvr>
  <p:transition spd="slow" advTm="9500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6537893" y="16061"/>
            <a:ext cx="2605200"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المحاضرات المباشرة</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sp>
        <p:nvSpPr>
          <p:cNvPr id="6" name="Rectangle 5">
            <a:extLst>
              <a:ext uri="{FF2B5EF4-FFF2-40B4-BE49-F238E27FC236}">
                <a16:creationId xmlns:a16="http://schemas.microsoft.com/office/drawing/2014/main" id="{7FB0D792-8088-6303-FE6D-7E70890FA4C4}"/>
              </a:ext>
            </a:extLst>
          </p:cNvPr>
          <p:cNvSpPr/>
          <p:nvPr/>
        </p:nvSpPr>
        <p:spPr>
          <a:xfrm>
            <a:off x="244588" y="222848"/>
            <a:ext cx="4747323" cy="362022"/>
          </a:xfrm>
          <a:prstGeom prst="rect">
            <a:avLst/>
          </a:prstGeom>
        </p:spPr>
        <p:txBody>
          <a:bodyPr wrap="square">
            <a:spAutoFit/>
          </a:bodyPr>
          <a:lstStyle/>
          <a:p>
            <a:pPr algn="ctr" rtl="1">
              <a:lnSpc>
                <a:spcPct val="120000"/>
              </a:lnSpc>
            </a:pPr>
            <a:r>
              <a:rPr lang="ar-EG" sz="1600" b="1" dirty="0">
                <a:solidFill>
                  <a:schemeClr val="tx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tx1"/>
                </a:solidFill>
                <a:latin typeface="Times New Roman" panose="02020603050405020304" pitchFamily="18" charset="0"/>
                <a:cs typeface="Times New Roman" panose="02020603050405020304" pitchFamily="18" charset="0"/>
              </a:rPr>
              <a:t>MKT124</a:t>
            </a:r>
            <a:r>
              <a:rPr lang="ar-EG" sz="1600" b="1" dirty="0">
                <a:solidFill>
                  <a:schemeClr val="tx1"/>
                </a:solidFill>
                <a:latin typeface="Times New Roman" panose="02020603050405020304" pitchFamily="18" charset="0"/>
                <a:cs typeface="Times New Roman" panose="02020603050405020304" pitchFamily="18" charset="0"/>
              </a:rPr>
              <a:t> </a:t>
            </a:r>
          </a:p>
        </p:txBody>
      </p:sp>
      <p:sp>
        <p:nvSpPr>
          <p:cNvPr id="12" name="Rectangle 3">
            <a:extLst>
              <a:ext uri="{FF2B5EF4-FFF2-40B4-BE49-F238E27FC236}">
                <a16:creationId xmlns:a16="http://schemas.microsoft.com/office/drawing/2014/main" id="{437D2635-67B4-B716-5797-8C1EA19E7B28}"/>
              </a:ext>
            </a:extLst>
          </p:cNvPr>
          <p:cNvSpPr>
            <a:spLocks noChangeArrowheads="1"/>
          </p:cNvSpPr>
          <p:nvPr/>
        </p:nvSpPr>
        <p:spPr bwMode="auto">
          <a:xfrm>
            <a:off x="8673961" y="2156008"/>
            <a:ext cx="1776448" cy="523220"/>
          </a:xfrm>
          <a:prstGeom prst="rect">
            <a:avLst/>
          </a:prstGeom>
          <a:solidFill>
            <a:srgbClr val="008DFF"/>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حلقات النقاش</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14" name="Picture 13" descr="A person sitting in front of a computer&#10;&#10;Description automatically generated">
            <a:extLst>
              <a:ext uri="{FF2B5EF4-FFF2-40B4-BE49-F238E27FC236}">
                <a16:creationId xmlns:a16="http://schemas.microsoft.com/office/drawing/2014/main" id="{FEDFAD04-232E-099F-3892-CDA906460D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31" y="1875797"/>
            <a:ext cx="6640830" cy="3262639"/>
          </a:xfrm>
          <a:prstGeom prst="rect">
            <a:avLst/>
          </a:prstGeom>
        </p:spPr>
      </p:pic>
      <p:pic>
        <p:nvPicPr>
          <p:cNvPr id="10" name="Picture 9">
            <a:extLst>
              <a:ext uri="{FF2B5EF4-FFF2-40B4-BE49-F238E27FC236}">
                <a16:creationId xmlns:a16="http://schemas.microsoft.com/office/drawing/2014/main" id="{6E6A6172-BC50-D6A6-365D-FA1B9FF653AE}"/>
              </a:ext>
            </a:extLst>
          </p:cNvPr>
          <p:cNvPicPr>
            <a:picLocks noChangeAspect="1"/>
          </p:cNvPicPr>
          <p:nvPr/>
        </p:nvPicPr>
        <p:blipFill>
          <a:blip r:embed="rId4"/>
          <a:stretch>
            <a:fillRect/>
          </a:stretch>
        </p:blipFill>
        <p:spPr>
          <a:xfrm>
            <a:off x="8549640" y="2829571"/>
            <a:ext cx="1991388" cy="1991388"/>
          </a:xfrm>
          <a:prstGeom prst="rect">
            <a:avLst/>
          </a:prstGeom>
        </p:spPr>
      </p:pic>
    </p:spTree>
    <p:extLst>
      <p:ext uri="{BB962C8B-B14F-4D97-AF65-F5344CB8AC3E}">
        <p14:creationId xmlns:p14="http://schemas.microsoft.com/office/powerpoint/2010/main" val="2039106025"/>
      </p:ext>
    </p:extLst>
  </p:cSld>
  <p:clrMapOvr>
    <a:masterClrMapping/>
  </p:clrMapOvr>
  <p:transition spd="slow" advTm="11800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6577967" y="5726"/>
            <a:ext cx="2565126"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المحاضرات المسجلة</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sp>
        <p:nvSpPr>
          <p:cNvPr id="6" name="Rectangle 5">
            <a:extLst>
              <a:ext uri="{FF2B5EF4-FFF2-40B4-BE49-F238E27FC236}">
                <a16:creationId xmlns:a16="http://schemas.microsoft.com/office/drawing/2014/main" id="{BC0DFF88-42A1-AEE4-B7A3-FD949A938A70}"/>
              </a:ext>
            </a:extLst>
          </p:cNvPr>
          <p:cNvSpPr/>
          <p:nvPr/>
        </p:nvSpPr>
        <p:spPr>
          <a:xfrm>
            <a:off x="244588" y="222848"/>
            <a:ext cx="4747323" cy="362022"/>
          </a:xfrm>
          <a:prstGeom prst="rect">
            <a:avLst/>
          </a:prstGeom>
        </p:spPr>
        <p:txBody>
          <a:bodyPr wrap="square">
            <a:spAutoFit/>
          </a:bodyPr>
          <a:lstStyle/>
          <a:p>
            <a:pPr algn="ctr" rtl="1">
              <a:lnSpc>
                <a:spcPct val="120000"/>
              </a:lnSpc>
            </a:pPr>
            <a:r>
              <a:rPr lang="ar-EG" sz="1600" b="1" dirty="0">
                <a:solidFill>
                  <a:schemeClr val="tx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tx1"/>
                </a:solidFill>
                <a:latin typeface="Times New Roman" panose="02020603050405020304" pitchFamily="18" charset="0"/>
                <a:cs typeface="Times New Roman" panose="02020603050405020304" pitchFamily="18" charset="0"/>
              </a:rPr>
              <a:t>MKT124</a:t>
            </a:r>
            <a:r>
              <a:rPr lang="ar-EG" sz="1600" b="1" dirty="0">
                <a:solidFill>
                  <a:schemeClr val="tx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25C25106-097E-F3E6-F064-3A521C541CED}"/>
              </a:ext>
            </a:extLst>
          </p:cNvPr>
          <p:cNvSpPr txBox="1"/>
          <p:nvPr/>
        </p:nvSpPr>
        <p:spPr>
          <a:xfrm>
            <a:off x="6296688" y="3943018"/>
            <a:ext cx="6400800" cy="338554"/>
          </a:xfrm>
          <a:prstGeom prst="rect">
            <a:avLst/>
          </a:prstGeom>
          <a:noFill/>
        </p:spPr>
        <p:txBody>
          <a:bodyPr wrap="square">
            <a:spAutoFit/>
          </a:bodyPr>
          <a:lstStyle/>
          <a:p>
            <a:r>
              <a:rPr lang="en-US" sz="1600" b="1" dirty="0">
                <a:solidFill>
                  <a:schemeClr val="tx1"/>
                </a:solidFill>
              </a:rPr>
              <a:t>https://www.youtube.com/channel/UCNbYV__Y_f8swsahMTdlxVA</a:t>
            </a:r>
          </a:p>
        </p:txBody>
      </p:sp>
      <p:pic>
        <p:nvPicPr>
          <p:cNvPr id="16" name="Picture 15" descr="A logo of a company&#10;&#10;Description automatically generated">
            <a:extLst>
              <a:ext uri="{FF2B5EF4-FFF2-40B4-BE49-F238E27FC236}">
                <a16:creationId xmlns:a16="http://schemas.microsoft.com/office/drawing/2014/main" id="{56C00B23-E3FA-254F-711E-A0163EAB6956}"/>
              </a:ext>
            </a:extLst>
          </p:cNvPr>
          <p:cNvPicPr>
            <a:picLocks noChangeAspect="1"/>
          </p:cNvPicPr>
          <p:nvPr/>
        </p:nvPicPr>
        <p:blipFill rotWithShape="1">
          <a:blip r:embed="rId3">
            <a:extLst>
              <a:ext uri="{28A0092B-C50C-407E-A947-70E740481C1C}">
                <a14:useLocalDpi xmlns:a14="http://schemas.microsoft.com/office/drawing/2010/main" val="0"/>
              </a:ext>
            </a:extLst>
          </a:blip>
          <a:srcRect t="22545" b="28260"/>
          <a:stretch/>
        </p:blipFill>
        <p:spPr>
          <a:xfrm>
            <a:off x="7492568" y="1868973"/>
            <a:ext cx="3016044" cy="1483727"/>
          </a:xfrm>
          <a:prstGeom prst="rect">
            <a:avLst/>
          </a:prstGeom>
        </p:spPr>
      </p:pic>
      <p:pic>
        <p:nvPicPr>
          <p:cNvPr id="18" name="Picture 17" descr="A hand holding a phone&#10;&#10;Description automatically generated">
            <a:extLst>
              <a:ext uri="{FF2B5EF4-FFF2-40B4-BE49-F238E27FC236}">
                <a16:creationId xmlns:a16="http://schemas.microsoft.com/office/drawing/2014/main" id="{9967FDFE-E1D5-E654-2268-4496CBEC2706}"/>
              </a:ext>
            </a:extLst>
          </p:cNvPr>
          <p:cNvPicPr>
            <a:picLocks noChangeAspect="1"/>
          </p:cNvPicPr>
          <p:nvPr/>
        </p:nvPicPr>
        <p:blipFill rotWithShape="1">
          <a:blip r:embed="rId4">
            <a:extLst>
              <a:ext uri="{28A0092B-C50C-407E-A947-70E740481C1C}">
                <a14:useLocalDpi xmlns:a14="http://schemas.microsoft.com/office/drawing/2010/main" val="0"/>
              </a:ext>
            </a:extLst>
          </a:blip>
          <a:srcRect l="31368"/>
          <a:stretch/>
        </p:blipFill>
        <p:spPr>
          <a:xfrm>
            <a:off x="280666" y="1399774"/>
            <a:ext cx="5888390" cy="4490018"/>
          </a:xfrm>
          <a:prstGeom prst="rect">
            <a:avLst/>
          </a:prstGeom>
        </p:spPr>
      </p:pic>
      <p:pic>
        <p:nvPicPr>
          <p:cNvPr id="20" name="Picture 19" descr="A hand pointing at a click&#10;&#10;Description automatically generated">
            <a:extLst>
              <a:ext uri="{FF2B5EF4-FFF2-40B4-BE49-F238E27FC236}">
                <a16:creationId xmlns:a16="http://schemas.microsoft.com/office/drawing/2014/main" id="{75C3C630-72F6-8696-A5F7-5473FFFAC5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94984" y="4281572"/>
            <a:ext cx="1785876" cy="1775118"/>
          </a:xfrm>
          <a:prstGeom prst="rect">
            <a:avLst/>
          </a:prstGeom>
        </p:spPr>
      </p:pic>
    </p:spTree>
    <p:extLst>
      <p:ext uri="{BB962C8B-B14F-4D97-AF65-F5344CB8AC3E}">
        <p14:creationId xmlns:p14="http://schemas.microsoft.com/office/powerpoint/2010/main" val="1083939627"/>
      </p:ext>
    </p:extLst>
  </p:cSld>
  <p:clrMapOvr>
    <a:masterClrMapping/>
  </p:clrMapOvr>
  <p:transition spd="slow" advTm="102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3" name="Rectangle 2">
            <a:extLst>
              <a:ext uri="{FF2B5EF4-FFF2-40B4-BE49-F238E27FC236}">
                <a16:creationId xmlns:a16="http://schemas.microsoft.com/office/drawing/2014/main" id="{D4F25EF6-E66D-7805-46BC-19276E9954F2}"/>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73B604C-5F00-71F2-A5C5-8C5830930BA5}"/>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Rectangle 3">
            <a:extLst>
              <a:ext uri="{FF2B5EF4-FFF2-40B4-BE49-F238E27FC236}">
                <a16:creationId xmlns:a16="http://schemas.microsoft.com/office/drawing/2014/main" id="{AF07EE85-143C-2708-AEEA-F0FFE885E819}"/>
              </a:ext>
            </a:extLst>
          </p:cNvPr>
          <p:cNvSpPr>
            <a:spLocks noChangeArrowheads="1"/>
          </p:cNvSpPr>
          <p:nvPr/>
        </p:nvSpPr>
        <p:spPr bwMode="auto">
          <a:xfrm>
            <a:off x="6180422" y="802508"/>
            <a:ext cx="2962671" cy="523220"/>
          </a:xfrm>
          <a:prstGeom prst="rect">
            <a:avLst/>
          </a:prstGeom>
          <a:solidFill>
            <a:srgbClr val="FFC000"/>
          </a:solidFill>
          <a:ln>
            <a:noFill/>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lang="ar-EG" altLang="en-US" sz="2800" b="1"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المحاضرات والاختبارات</a:t>
            </a:r>
            <a:endParaRPr kumimoji="0" lang="en-US" altLang="en-US" sz="2800" b="1" i="0" u="none" strike="noStrike" normalizeH="0" baseline="0" dirty="0">
              <a:ln w="0"/>
              <a:effectLst>
                <a:outerShdw blurRad="38100" dist="19050" dir="2700000" algn="tl" rotWithShape="0">
                  <a:schemeClr val="dk1">
                    <a:alpha val="40000"/>
                  </a:schemeClr>
                </a:outerShdw>
              </a:effectLst>
              <a:latin typeface="Arial" panose="020B0604020202020204" pitchFamily="34" charset="0"/>
            </a:endParaRPr>
          </a:p>
        </p:txBody>
      </p:sp>
      <p:pic>
        <p:nvPicPr>
          <p:cNvPr id="6" name="Picture 5" descr="Logo, company name&#10;&#10;Description automatically generated">
            <a:extLst>
              <a:ext uri="{FF2B5EF4-FFF2-40B4-BE49-F238E27FC236}">
                <a16:creationId xmlns:a16="http://schemas.microsoft.com/office/drawing/2014/main" id="{1F2F35CF-9377-DB24-8A55-69E5FBC5F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0181" y="3826956"/>
            <a:ext cx="2210937" cy="1242266"/>
          </a:xfrm>
          <a:prstGeom prst="rect">
            <a:avLst/>
          </a:prstGeom>
        </p:spPr>
      </p:pic>
      <p:pic>
        <p:nvPicPr>
          <p:cNvPr id="10" name="Picture 9" descr="Logo&#10;&#10;Description automatically generated">
            <a:extLst>
              <a:ext uri="{FF2B5EF4-FFF2-40B4-BE49-F238E27FC236}">
                <a16:creationId xmlns:a16="http://schemas.microsoft.com/office/drawing/2014/main" id="{B0338788-F83A-F652-AB67-BD8ADB69A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0550" y="1933406"/>
            <a:ext cx="1610200" cy="1610200"/>
          </a:xfrm>
          <a:prstGeom prst="rect">
            <a:avLst/>
          </a:prstGeom>
        </p:spPr>
      </p:pic>
      <p:sp>
        <p:nvSpPr>
          <p:cNvPr id="12" name="Rectangle 11">
            <a:extLst>
              <a:ext uri="{FF2B5EF4-FFF2-40B4-BE49-F238E27FC236}">
                <a16:creationId xmlns:a16="http://schemas.microsoft.com/office/drawing/2014/main" id="{0E28377F-C683-8A50-96AD-CFAE198360BD}"/>
              </a:ext>
            </a:extLst>
          </p:cNvPr>
          <p:cNvSpPr/>
          <p:nvPr/>
        </p:nvSpPr>
        <p:spPr>
          <a:xfrm>
            <a:off x="244588" y="222848"/>
            <a:ext cx="4747323" cy="362022"/>
          </a:xfrm>
          <a:prstGeom prst="rect">
            <a:avLst/>
          </a:prstGeom>
        </p:spPr>
        <p:txBody>
          <a:bodyPr wrap="square">
            <a:spAutoFit/>
          </a:bodyPr>
          <a:lstStyle/>
          <a:p>
            <a:pPr algn="ctr" rtl="1">
              <a:lnSpc>
                <a:spcPct val="120000"/>
              </a:lnSpc>
            </a:pPr>
            <a:r>
              <a:rPr lang="ar-EG" sz="1600" b="1" dirty="0">
                <a:solidFill>
                  <a:schemeClr val="tx1"/>
                </a:solidFill>
                <a:latin typeface="Times New Roman" panose="02020603050405020304" pitchFamily="18" charset="0"/>
                <a:cs typeface="Times New Roman" panose="02020603050405020304" pitchFamily="18" charset="0"/>
              </a:rPr>
              <a:t>أسس ومهارات الإقناع </a:t>
            </a:r>
            <a:r>
              <a:rPr lang="en-US" sz="1600" b="1" dirty="0">
                <a:solidFill>
                  <a:schemeClr val="tx1"/>
                </a:solidFill>
                <a:latin typeface="Times New Roman" panose="02020603050405020304" pitchFamily="18" charset="0"/>
                <a:cs typeface="Times New Roman" panose="02020603050405020304" pitchFamily="18" charset="0"/>
              </a:rPr>
              <a:t>MKT124</a:t>
            </a:r>
            <a:r>
              <a:rPr lang="ar-EG" sz="1600" b="1" dirty="0">
                <a:solidFill>
                  <a:schemeClr val="tx1"/>
                </a:solidFill>
                <a:latin typeface="Times New Roman" panose="02020603050405020304" pitchFamily="18" charset="0"/>
                <a:cs typeface="Times New Roman" panose="02020603050405020304" pitchFamily="18" charset="0"/>
              </a:rPr>
              <a:t> </a:t>
            </a:r>
          </a:p>
        </p:txBody>
      </p:sp>
      <p:pic>
        <p:nvPicPr>
          <p:cNvPr id="17" name="Picture 16" descr="A computer with books and a hat on it&#10;&#10;Description automatically generated">
            <a:extLst>
              <a:ext uri="{FF2B5EF4-FFF2-40B4-BE49-F238E27FC236}">
                <a16:creationId xmlns:a16="http://schemas.microsoft.com/office/drawing/2014/main" id="{DA3259E1-1086-ACD6-6227-0F2BD45A42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9174" y="1473429"/>
            <a:ext cx="4481945" cy="4481945"/>
          </a:xfrm>
          <a:prstGeom prst="rect">
            <a:avLst/>
          </a:prstGeom>
        </p:spPr>
      </p:pic>
    </p:spTree>
    <p:extLst>
      <p:ext uri="{BB962C8B-B14F-4D97-AF65-F5344CB8AC3E}">
        <p14:creationId xmlns:p14="http://schemas.microsoft.com/office/powerpoint/2010/main" val="590423597"/>
      </p:ext>
    </p:extLst>
  </p:cSld>
  <p:clrMapOvr>
    <a:masterClrMapping/>
  </p:clrMapOvr>
  <p:transition spd="slow" advTm="40000">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9417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أهمية علم الإقناع </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يلعب الإقناع دورا رئيسياً وحيوياً في حياة أي فرد، ويمكننا القول بأن كل من كان طرفاً في نشاط اتصالي هادف في عموم النظر إلى الإنسان ، فهو ممارس للإقناع والتأثير غالباً ومن ذلك:</a:t>
            </a:r>
          </a:p>
          <a:p>
            <a:pPr marL="1257300" lvl="2"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الإعلامي يريد إقناع المتلقي.</a:t>
            </a:r>
          </a:p>
          <a:p>
            <a:pPr marL="1257300" lvl="2"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السياسي يريد إقناع الجمهور بجدوى سياسته وأهمية برامجه.</a:t>
            </a:r>
          </a:p>
          <a:p>
            <a:pPr marL="1257300" lvl="2" indent="-342900" algn="just" rtl="1">
              <a:lnSpc>
                <a:spcPct val="150000"/>
              </a:lnSpc>
              <a:buFont typeface="Courier New" panose="02070309020205020404" pitchFamily="49" charset="0"/>
              <a:buChar char="o"/>
            </a:pPr>
            <a:r>
              <a:rPr lang="ar-EG" sz="2400" b="1" kern="100" dirty="0">
                <a:effectLst/>
                <a:latin typeface="Calibri" panose="020F0502020204030204" pitchFamily="34" charset="0"/>
                <a:ea typeface="Calibri" panose="020F0502020204030204" pitchFamily="34" charset="0"/>
                <a:cs typeface="Arial" panose="020B0604020202020204" pitchFamily="34" charset="0"/>
              </a:rPr>
              <a:t>رجل الع</a:t>
            </a:r>
            <a:r>
              <a:rPr lang="ar-EG" sz="2400" b="1" kern="100" dirty="0">
                <a:latin typeface="Calibri" panose="020F0502020204030204" pitchFamily="34" charset="0"/>
                <a:ea typeface="Calibri" panose="020F0502020204030204" pitchFamily="34" charset="0"/>
                <a:cs typeface="Arial" panose="020B0604020202020204" pitchFamily="34" charset="0"/>
              </a:rPr>
              <a:t>لا</a:t>
            </a:r>
            <a:r>
              <a:rPr lang="ar-EG" sz="2400" b="1" kern="100" dirty="0">
                <a:effectLst/>
                <a:latin typeface="Calibri" panose="020F0502020204030204" pitchFamily="34" charset="0"/>
                <a:ea typeface="Calibri" panose="020F0502020204030204" pitchFamily="34" charset="0"/>
                <a:cs typeface="Arial" panose="020B0604020202020204" pitchFamily="34" charset="0"/>
              </a:rPr>
              <a:t>قات العامة يسعى لتسويق المنتجات والخدمات لدى الجمهور المستهدف.</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 أهمية علم الإقناع </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418313296"/>
      </p:ext>
    </p:extLst>
  </p:cSld>
  <p:clrMapOvr>
    <a:masterClrMapping/>
  </p:clrMapOvr>
  <p:transition spd="slow" advTm="290000">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4816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أهمية علم الإقناع </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أضف إلى ذلك فإن التسارع التكنولوجي، والتقدم العلمي والمعرفي وتزايد الاتجاه نحو العولمة، حيث التقنية الرقمية الجديدة التي أضحت هي لغة الحياة، وقوامها اليومي، وضعنا أمام حتمية لابد منها وهي إتقان مهارات الإقناع.</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نحن نخضع لتلك الوسائل الإلكترونية والتكنولوجية الحديثة التي أحاطت بنا من كل جانب من جوانب حياتنا اليومية، ابتداء من الهاتف المحمول وصولًا إلى الأقمار الفضائية، والمدارات الأثيرية التي يستعملها البعض للتأثير وتشكيل التوجهات ومرورًا بوسائل الإعلام والإعلان، بكل أشكالها وأدوات التسويق الحديثة.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 أهمية علم الإقناع </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131270910"/>
      </p:ext>
    </p:extLst>
  </p:cSld>
  <p:clrMapOvr>
    <a:masterClrMapping/>
  </p:clrMapOvr>
  <p:transition spd="slow" advTm="16700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48168"/>
          </a:xfrm>
          <a:prstGeom prst="rect">
            <a:avLst/>
          </a:prstGeom>
          <a:noFill/>
        </p:spPr>
        <p:txBody>
          <a:bodyPr wrap="square" rtlCol="0">
            <a:spAutoFit/>
          </a:bodyPr>
          <a:lstStyle/>
          <a:p>
            <a:pPr lvl="0" algn="just" rtl="1">
              <a:lnSpc>
                <a:spcPct val="150000"/>
              </a:lnSpc>
            </a:pPr>
            <a:r>
              <a:rPr lang="ar-EG" sz="2800" b="1" kern="1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مجالات استخدام الإقناع</a:t>
            </a:r>
          </a:p>
          <a:p>
            <a:pPr marL="342900" indent="-342900" algn="just" rtl="1">
              <a:lnSpc>
                <a:spcPct val="150000"/>
              </a:lnSpc>
              <a:buFont typeface="Symbol" panose="05050102010706020507" pitchFamily="18" charset="2"/>
              <a:buChar char=""/>
            </a:pPr>
            <a:r>
              <a:rPr lang="ar-EG" sz="2400" b="1" kern="100">
                <a:effectLst/>
                <a:latin typeface="Calibri" panose="020F0502020204030204" pitchFamily="34" charset="0"/>
                <a:ea typeface="Calibri" panose="020F0502020204030204" pitchFamily="34" charset="0"/>
                <a:cs typeface="Arial" panose="020B0604020202020204" pitchFamily="34" charset="0"/>
              </a:rPr>
              <a:t>جميعنا يمارس في حياته اليومية عملية الإقناع، ويخضع بالمقابل لهذه العملية بشكل أو بآخر، سواء من قبل مندوبي المبيعات والبرامج الدعائية ووسائل الإعلام المختلفة، أو من قبل أشخاص معينين في حياته، لذلك تعتبر هذه العملية قوة فعالة منتشرة بشدة في جميع مواقف حياتنا في المجال الاجتماعي والتعليمي ، والمجال الإداري والتجاري والسياسي ، والأكثر انتشارًا واستخدامًا هو مجال الدعاية والإعلان.</a:t>
            </a:r>
          </a:p>
          <a:p>
            <a:pPr marL="342900" indent="-342900" algn="just" rtl="1">
              <a:lnSpc>
                <a:spcPct val="150000"/>
              </a:lnSpc>
              <a:buFont typeface="Symbol" panose="05050102010706020507" pitchFamily="18" charset="2"/>
              <a:buChar char=""/>
            </a:pPr>
            <a:r>
              <a:rPr lang="ar-EG" sz="2400" b="1" kern="100">
                <a:effectLst/>
                <a:latin typeface="Calibri" panose="020F0502020204030204" pitchFamily="34" charset="0"/>
                <a:ea typeface="Calibri" panose="020F0502020204030204" pitchFamily="34" charset="0"/>
                <a:cs typeface="Arial" panose="020B0604020202020204" pitchFamily="34" charset="0"/>
              </a:rPr>
              <a:t>وبما أن لهذه المهارة تأثيرًا أساسيًا على الأفراد والمجتمع ككل،</a:t>
            </a:r>
            <a:r>
              <a:rPr lang="ar-EG" sz="2400" b="1" kern="100">
                <a:latin typeface="Calibri" panose="020F0502020204030204" pitchFamily="34" charset="0"/>
                <a:ea typeface="Calibri" panose="020F0502020204030204" pitchFamily="34" charset="0"/>
                <a:cs typeface="Arial" panose="020B0604020202020204" pitchFamily="34" charset="0"/>
              </a:rPr>
              <a:t> فإن استعمال الإقناع لتحقيق أهداف إيجابية، سيعود بالنفع والفائدة على الآخرين.</a:t>
            </a:r>
            <a:endParaRPr lang="ar-EG" sz="2400" b="1" kern="10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مجالات استخدام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913711876"/>
      </p:ext>
    </p:extLst>
  </p:cSld>
  <p:clrMapOvr>
    <a:masterClrMapping/>
  </p:clrMapOvr>
  <p:transition spd="slow" advTm="192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10216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على الرغم من أهمية مهارات الإقناع وسعة استخدامها ودورها الحاسم في شتى ميادين الحياة إلا أنه لم يتفق على تعريف موحد وشامل لمهارات الإقناع، بل قدمت تعاريف متعددة ومتنوعة عامة للإقناع تارة والتأثير تارة أخرى، لذلك من المهم استعراض المعنى اللغوي مع المعنى الاصطلاحي لمهارات الإقناع وصول</a:t>
            </a:r>
            <a:r>
              <a:rPr lang="ar-EG" sz="2400" b="1" kern="100" dirty="0">
                <a:latin typeface="Calibri" panose="020F0502020204030204" pitchFamily="34" charset="0"/>
                <a:ea typeface="Calibri" panose="020F0502020204030204" pitchFamily="34" charset="0"/>
                <a:cs typeface="Arial" panose="020B0604020202020204" pitchFamily="34" charset="0"/>
              </a:rPr>
              <a:t>ً</a:t>
            </a:r>
            <a:r>
              <a:rPr lang="ar-EG" sz="2400" b="1" kern="100" dirty="0">
                <a:effectLst/>
                <a:latin typeface="Calibri" panose="020F0502020204030204" pitchFamily="34" charset="0"/>
                <a:ea typeface="Calibri" panose="020F0502020204030204" pitchFamily="34" charset="0"/>
                <a:cs typeface="Arial" panose="020B0604020202020204" pitchFamily="34" charset="0"/>
              </a:rPr>
              <a:t>ا لتعريف جامع شامل يفي بالغرض.</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a:solidFill>
                  <a:srgbClr val="C00000"/>
                </a:solidFill>
                <a:latin typeface="Calibri" panose="020F0502020204030204" pitchFamily="34" charset="0"/>
                <a:cs typeface="Arial" panose="020B0604020202020204" pitchFamily="34" charset="0"/>
              </a:rPr>
              <a:t>المهارة لغة</a:t>
            </a:r>
            <a:r>
              <a:rPr lang="ar-EG" sz="2400" b="1" kern="100" dirty="0">
                <a:effectLst/>
                <a:latin typeface="Calibri" panose="020F0502020204030204" pitchFamily="34" charset="0"/>
                <a:ea typeface="Calibri" panose="020F0502020204030204" pitchFamily="34" charset="0"/>
                <a:cs typeface="Arial" panose="020B0604020202020204" pitchFamily="34" charset="0"/>
              </a:rPr>
              <a:t>: وتعني الحذق في الشيء، والإحكام له، والأداء المتقن له ويقال: مهَرَ الشيءَ مهارةً أي: أحكمه وصار به حاذقاً  وصار به حاذقاً فهو ماهر، ويقال: مَهَر في العلم وفي الصناعة وغيرهما.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4113511428"/>
      </p:ext>
    </p:extLst>
  </p:cSld>
  <p:clrMapOvr>
    <a:masterClrMapping/>
  </p:clrMapOvr>
  <p:transition spd="slow" advTm="56000">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11101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المهارة اصطلاحًا</a:t>
            </a:r>
            <a:r>
              <a:rPr lang="ar-EG" sz="2400" b="1" kern="100" dirty="0">
                <a:effectLst/>
                <a:latin typeface="Calibri" panose="020F0502020204030204" pitchFamily="34" charset="0"/>
                <a:ea typeface="Calibri" panose="020F0502020204030204" pitchFamily="34" charset="0"/>
                <a:cs typeface="Arial" panose="020B0604020202020204" pitchFamily="34" charset="0"/>
              </a:rPr>
              <a:t>: توجه العلماء للمعنى الاصطلاحي للمهارة بالعديد من التعاريف منها: «السهولة والدقة في إجراء عمل من الأعمال بدقة مع مراعاة الظروف القائمة وغيرها، وهي تنمو نتيجة لعملية التعلم والتدريب».</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وعرفت المهارة بأنها: «أداء بدني أو ذهني يؤدي لمستوى عال من الإتقان، عن طريق الفهم والممارسة والدقة بأقل جهد وأقل وقت ممكن ».</a:t>
            </a:r>
          </a:p>
          <a:p>
            <a:pPr marL="342900" lvl="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مما سبق نجد أن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المهارة</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اصطلاحًا هي: «القدرة على أداء عمل معين بإتقان، والتمكن منه مع الاقتصاد في الجهد والوقت وتحقيق الأمان».</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2873945970"/>
      </p:ext>
    </p:extLst>
  </p:cSld>
  <p:clrMapOvr>
    <a:masterClrMapping/>
  </p:clrMapOvr>
  <p:transition spd="slow" advTm="154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102166"/>
          </a:xfrm>
          <a:prstGeom prst="rect">
            <a:avLst/>
          </a:prstGeom>
          <a:noFill/>
        </p:spPr>
        <p:txBody>
          <a:bodyPr wrap="square" rtlCol="0">
            <a:spAutoFit/>
          </a:bodyPr>
          <a:lstStyle/>
          <a:p>
            <a:pPr lvl="0" algn="just" rtl="1">
              <a:lnSpc>
                <a:spcPct val="150000"/>
              </a:lnSpc>
            </a:pPr>
            <a:r>
              <a:rPr lang="ar-EG" sz="2800" b="1" kern="1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a:solidFill>
                  <a:srgbClr val="C00000"/>
                </a:solidFill>
                <a:latin typeface="Calibri" panose="020F0502020204030204" pitchFamily="34" charset="0"/>
                <a:cs typeface="Arial" panose="020B0604020202020204" pitchFamily="34" charset="0"/>
              </a:rPr>
              <a:t>الإقناع لغة</a:t>
            </a:r>
            <a:r>
              <a:rPr lang="ar-EG" sz="2400" b="1" kern="100">
                <a:effectLst/>
                <a:latin typeface="Calibri" panose="020F0502020204030204" pitchFamily="34" charset="0"/>
                <a:ea typeface="Calibri" panose="020F0502020204030204" pitchFamily="34" charset="0"/>
                <a:cs typeface="Arial" panose="020B0604020202020204" pitchFamily="34" charset="0"/>
              </a:rPr>
              <a:t>: من قنع بالشيء أي رضي به، وفي معجم مقاييس اللغة أن "قَنَعَ" له أصلان هما: الأول: الإقبال على الشيء وهو الإقناع، والثاني: يدل على استدارة في الشيء. </a:t>
            </a:r>
          </a:p>
          <a:p>
            <a:pPr marL="342900" indent="-342900" algn="just" rtl="1">
              <a:lnSpc>
                <a:spcPct val="150000"/>
              </a:lnSpc>
              <a:buFont typeface="Symbol" panose="05050102010706020507" pitchFamily="18" charset="2"/>
              <a:buChar char=""/>
            </a:pPr>
            <a:r>
              <a:rPr lang="ar-EG" sz="2400" b="1" kern="100">
                <a:effectLst/>
                <a:latin typeface="Calibri" panose="020F0502020204030204" pitchFamily="34" charset="0"/>
                <a:ea typeface="Calibri" panose="020F0502020204030204" pitchFamily="34" charset="0"/>
                <a:cs typeface="Arial" panose="020B0604020202020204" pitchFamily="34" charset="0"/>
              </a:rPr>
              <a:t>أما في الاصطلاح فنجد الكثير من التعريفات للإقناع منها: </a:t>
            </a:r>
          </a:p>
          <a:p>
            <a:pPr marL="800100" lvl="1" indent="-342900" algn="just" rtl="1">
              <a:lnSpc>
                <a:spcPct val="150000"/>
              </a:lnSpc>
              <a:buFont typeface="Courier New" panose="02070309020205020404" pitchFamily="49" charset="0"/>
              <a:buChar char="o"/>
            </a:pPr>
            <a:r>
              <a:rPr lang="ar-EG" sz="2400" b="1" kern="100">
                <a:effectLst/>
                <a:latin typeface="Calibri" panose="020F0502020204030204" pitchFamily="34" charset="0"/>
                <a:ea typeface="Calibri" panose="020F0502020204030204" pitchFamily="34" charset="0"/>
                <a:cs typeface="Arial" panose="020B0604020202020204" pitchFamily="34" charset="0"/>
              </a:rPr>
              <a:t>تعريف أرسطو الذي قال فيه أنه: فن حمل الناس على فعل شيء لم يفعلوه في المعتاد إذا لم يطلب منهم ذلك.</a:t>
            </a:r>
          </a:p>
          <a:p>
            <a:pPr marL="800100" lvl="1" indent="-342900" algn="just" rtl="1">
              <a:lnSpc>
                <a:spcPct val="150000"/>
              </a:lnSpc>
              <a:buFont typeface="Courier New" panose="02070309020205020404" pitchFamily="49" charset="0"/>
              <a:buChar char="o"/>
            </a:pPr>
            <a:r>
              <a:rPr lang="ar-EG" sz="2400" b="1" kern="100">
                <a:effectLst/>
                <a:latin typeface="Calibri" panose="020F0502020204030204" pitchFamily="34" charset="0"/>
                <a:ea typeface="Calibri" panose="020F0502020204030204" pitchFamily="34" charset="0"/>
                <a:cs typeface="Arial" panose="020B0604020202020204" pitchFamily="34" charset="0"/>
              </a:rPr>
              <a:t>ويقول هاري ميلز في تعريفه للإقناع: هو عملية تغيير أو تعزيز الموقف أو المعتقدات أو السلوك.</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2389123113"/>
      </p:ext>
    </p:extLst>
  </p:cSld>
  <p:clrMapOvr>
    <a:masterClrMapping/>
  </p:clrMapOvr>
  <p:transition spd="slow" advTm="86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03019"/>
          </a:xfrm>
          <a:prstGeom prst="rect">
            <a:avLst/>
          </a:prstGeom>
          <a:noFill/>
        </p:spPr>
        <p:txBody>
          <a:bodyPr wrap="square" rtlCol="0">
            <a:spAutoFit/>
          </a:bodyPr>
          <a:lstStyle/>
          <a:p>
            <a:pPr lvl="0" algn="just" rtl="1">
              <a:lnSpc>
                <a:spcPct val="150000"/>
              </a:lnSpc>
            </a:pPr>
            <a:r>
              <a:rPr lang="ar-EG" sz="2800" b="1" kern="1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a:effectLst/>
                <a:latin typeface="Calibri" panose="020F0502020204030204" pitchFamily="34" charset="0"/>
                <a:ea typeface="Calibri" panose="020F0502020204030204" pitchFamily="34" charset="0"/>
                <a:cs typeface="Arial" panose="020B0604020202020204" pitchFamily="34" charset="0"/>
              </a:rPr>
              <a:t>العالم "</a:t>
            </a:r>
            <a:r>
              <a:rPr lang="ar-EG" sz="2400" b="1" kern="100" err="1">
                <a:effectLst/>
                <a:latin typeface="Calibri" panose="020F0502020204030204" pitchFamily="34" charset="0"/>
                <a:ea typeface="Calibri" panose="020F0502020204030204" pitchFamily="34" charset="0"/>
                <a:cs typeface="Arial" panose="020B0604020202020204" pitchFamily="34" charset="0"/>
              </a:rPr>
              <a:t>بريمبك</a:t>
            </a:r>
            <a:r>
              <a:rPr lang="ar-EG" sz="2400" b="1" kern="100">
                <a:effectLst/>
                <a:latin typeface="Calibri" panose="020F0502020204030204" pitchFamily="34" charset="0"/>
                <a:ea typeface="Calibri" panose="020F0502020204030204" pitchFamily="34" charset="0"/>
                <a:cs typeface="Arial" panose="020B0604020202020204" pitchFamily="34" charset="0"/>
              </a:rPr>
              <a:t>" يرى أن الإقناع هو: محاولة مقصودة لتعديل التفكير والسلوك عن طريق التأثير البارع في دوافع المتلقي نحو غايات محددة.</a:t>
            </a:r>
          </a:p>
          <a:p>
            <a:pPr marL="342900" indent="-342900" algn="just" rtl="1">
              <a:lnSpc>
                <a:spcPct val="150000"/>
              </a:lnSpc>
              <a:buFont typeface="Symbol" panose="05050102010706020507" pitchFamily="18" charset="2"/>
              <a:buChar char=""/>
            </a:pPr>
            <a:r>
              <a:rPr lang="ar-EG" sz="2400" b="1" kern="100">
                <a:effectLst/>
                <a:latin typeface="Calibri" panose="020F0502020204030204" pitchFamily="34" charset="0"/>
                <a:ea typeface="Calibri" panose="020F0502020204030204" pitchFamily="34" charset="0"/>
                <a:cs typeface="Arial" panose="020B0604020202020204" pitchFamily="34" charset="0"/>
              </a:rPr>
              <a:t>كما يعرف بأنه "الجهد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US" sz="2400" b="1" kern="10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831823"/>
      </p:ext>
    </p:extLst>
  </p:cSld>
  <p:clrMapOvr>
    <a:masterClrMapping/>
  </p:clrMapOvr>
  <p:transition spd="slow" advTm="12900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030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المفاهيم الأساسية لمهارات الإقناع</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EG" sz="2400" b="1" kern="100" dirty="0">
                <a:solidFill>
                  <a:srgbClr val="C00000"/>
                </a:solidFill>
                <a:latin typeface="Calibri" panose="020F0502020204030204" pitchFamily="34" charset="0"/>
                <a:cs typeface="Arial" panose="020B0604020202020204" pitchFamily="34" charset="0"/>
              </a:rPr>
              <a:t>تعريف مهارات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عملية إحداث تغيير أو تعزيز لموقف، أو لمعتقد أو لسلوك ما، من خلال تبني أسلوب اتصالي تستخدم فيه أدوات 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عملية مقصودة من المقنع إلى من يريد إقناعه، تهدف إلى تغيير أو تعديل سلوكٍ  ما أو تعزيز لموقفٍ ما أو تشكيل معتقد وتوجه لسلوكٍ مطلوب.</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مدخل إلى 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3414497908"/>
      </p:ext>
    </p:extLst>
  </p:cSld>
  <p:clrMapOvr>
    <a:masterClrMapping/>
  </p:clrMapOvr>
  <p:transition spd="slow" advTm="841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الاستدامة والإقناع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24110" y="16471"/>
            <a:ext cx="1856715" cy="876369"/>
          </a:xfrm>
          <a:prstGeom prst="rect">
            <a:avLst/>
          </a:prstGeom>
        </p:spPr>
      </p:pic>
      <p:sp>
        <p:nvSpPr>
          <p:cNvPr id="6" name="TextBox 5">
            <a:extLst>
              <a:ext uri="{FF2B5EF4-FFF2-40B4-BE49-F238E27FC236}">
                <a16:creationId xmlns:a16="http://schemas.microsoft.com/office/drawing/2014/main" id="{871B085B-13CB-AE7D-C5B1-83A20C409571}"/>
              </a:ext>
            </a:extLst>
          </p:cNvPr>
          <p:cNvSpPr txBox="1"/>
          <p:nvPr/>
        </p:nvSpPr>
        <p:spPr>
          <a:xfrm>
            <a:off x="-10117" y="4322432"/>
            <a:ext cx="1624243" cy="2246769"/>
          </a:xfrm>
          <a:prstGeom prst="rect">
            <a:avLst/>
          </a:prstGeom>
          <a:noFill/>
        </p:spPr>
        <p:txBody>
          <a:bodyPr wrap="square" rtlCol="0">
            <a:spAutoFit/>
          </a:bodyPr>
          <a:lstStyle/>
          <a:p>
            <a:pPr algn="ctr" rtl="1"/>
            <a:r>
              <a:rPr lang="ar-EG" sz="1400" b="1" dirty="0"/>
              <a:t>فيديو</a:t>
            </a:r>
            <a:endParaRPr lang="en-US" sz="1400" b="1" dirty="0"/>
          </a:p>
          <a:p>
            <a:pPr algn="ctr" rtl="1"/>
            <a:r>
              <a:rPr lang="ar-EG" sz="1400" b="1" dirty="0"/>
              <a:t>بالذكاء الاصطناعي</a:t>
            </a:r>
          </a:p>
          <a:p>
            <a:pPr algn="ctr" rtl="1"/>
            <a:r>
              <a:rPr lang="ar-EG" sz="1400" b="1" dirty="0"/>
              <a:t>متاح بالمحاضرة </a:t>
            </a:r>
            <a:r>
              <a:rPr lang="en-US" sz="1400" b="1" dirty="0"/>
              <a:t>https://mideo.midocean.edu.km/foundations-and-skills-of-persuasion-mkt-124-lecture-intro-35579</a:t>
            </a:r>
            <a:r>
              <a:rPr lang="ar-EG" sz="1400" b="1" dirty="0"/>
              <a:t> </a:t>
            </a:r>
            <a:endParaRPr lang="en-US" sz="1400" b="1" dirty="0"/>
          </a:p>
        </p:txBody>
      </p:sp>
      <p:pic>
        <p:nvPicPr>
          <p:cNvPr id="8" name="Picture 7">
            <a:extLst>
              <a:ext uri="{FF2B5EF4-FFF2-40B4-BE49-F238E27FC236}">
                <a16:creationId xmlns:a16="http://schemas.microsoft.com/office/drawing/2014/main" id="{69111D03-8ABD-B69B-72E7-8E51A41BE1CF}"/>
              </a:ext>
            </a:extLst>
          </p:cNvPr>
          <p:cNvPicPr>
            <a:picLocks noChangeAspect="1"/>
          </p:cNvPicPr>
          <p:nvPr/>
        </p:nvPicPr>
        <p:blipFill>
          <a:blip r:embed="rId3"/>
          <a:srcRect t="3921"/>
          <a:stretch>
            <a:fillRect/>
          </a:stretch>
        </p:blipFill>
        <p:spPr>
          <a:xfrm>
            <a:off x="4217670" y="851938"/>
            <a:ext cx="4088130" cy="5891761"/>
          </a:xfrm>
          <a:prstGeom prst="rect">
            <a:avLst/>
          </a:prstGeom>
        </p:spPr>
      </p:pic>
    </p:spTree>
    <p:extLst>
      <p:ext uri="{BB962C8B-B14F-4D97-AF65-F5344CB8AC3E}">
        <p14:creationId xmlns:p14="http://schemas.microsoft.com/office/powerpoint/2010/main" val="3535898902"/>
      </p:ext>
    </p:extLst>
  </p:cSld>
  <p:clrMapOvr>
    <a:masterClrMapping/>
  </p:clrMapOvr>
  <p:transition spd="slow" advTm="9413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الاستدامة والإقناع</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24110" y="16471"/>
            <a:ext cx="1856715" cy="876369"/>
          </a:xfrm>
          <a:prstGeom prst="rect">
            <a:avLst/>
          </a:prstGeom>
        </p:spPr>
      </p:pic>
      <p:sp>
        <p:nvSpPr>
          <p:cNvPr id="8" name="TextBox 7">
            <a:extLst>
              <a:ext uri="{FF2B5EF4-FFF2-40B4-BE49-F238E27FC236}">
                <a16:creationId xmlns:a16="http://schemas.microsoft.com/office/drawing/2014/main" id="{ECAE3056-7017-D5E7-735A-5F9420207F67}"/>
              </a:ext>
            </a:extLst>
          </p:cNvPr>
          <p:cNvSpPr txBox="1"/>
          <p:nvPr/>
        </p:nvSpPr>
        <p:spPr>
          <a:xfrm>
            <a:off x="-10117" y="4322432"/>
            <a:ext cx="1624243" cy="2246769"/>
          </a:xfrm>
          <a:prstGeom prst="rect">
            <a:avLst/>
          </a:prstGeom>
          <a:noFill/>
        </p:spPr>
        <p:txBody>
          <a:bodyPr wrap="square" rtlCol="0">
            <a:spAutoFit/>
          </a:bodyPr>
          <a:lstStyle/>
          <a:p>
            <a:pPr algn="ctr" rtl="1"/>
            <a:r>
              <a:rPr lang="ar-EG" sz="1400" b="1" dirty="0"/>
              <a:t>فيديو</a:t>
            </a:r>
            <a:endParaRPr lang="en-US" sz="1400" b="1" dirty="0"/>
          </a:p>
          <a:p>
            <a:pPr algn="ctr" rtl="1"/>
            <a:r>
              <a:rPr lang="ar-EG" sz="1400" b="1" dirty="0"/>
              <a:t>بالذكاء الاصطناعي</a:t>
            </a:r>
          </a:p>
          <a:p>
            <a:pPr algn="ctr" rtl="1"/>
            <a:r>
              <a:rPr lang="ar-EG" sz="1400" b="1" dirty="0"/>
              <a:t>متاح بالمحاضرة </a:t>
            </a:r>
            <a:r>
              <a:rPr lang="en-US" sz="1400" b="1" dirty="0"/>
              <a:t>https://mideo.midocean.edu.km/foundations-and-skills-of-persuasion-mkt-124-lecture-intro-35579</a:t>
            </a:r>
            <a:r>
              <a:rPr lang="ar-EG" sz="1400" b="1" dirty="0"/>
              <a:t> </a:t>
            </a:r>
            <a:endParaRPr lang="en-US" sz="1400" b="1" dirty="0"/>
          </a:p>
        </p:txBody>
      </p:sp>
      <p:pic>
        <p:nvPicPr>
          <p:cNvPr id="6" name="Picture 5">
            <a:extLst>
              <a:ext uri="{FF2B5EF4-FFF2-40B4-BE49-F238E27FC236}">
                <a16:creationId xmlns:a16="http://schemas.microsoft.com/office/drawing/2014/main" id="{1E592066-4514-83AC-3313-168D0FFF1DAE}"/>
              </a:ext>
            </a:extLst>
          </p:cNvPr>
          <p:cNvPicPr>
            <a:picLocks noChangeAspect="1"/>
          </p:cNvPicPr>
          <p:nvPr/>
        </p:nvPicPr>
        <p:blipFill>
          <a:blip r:embed="rId3"/>
          <a:stretch>
            <a:fillRect/>
          </a:stretch>
        </p:blipFill>
        <p:spPr>
          <a:xfrm>
            <a:off x="1509947" y="875792"/>
            <a:ext cx="10668002" cy="5969542"/>
          </a:xfrm>
          <a:prstGeom prst="rect">
            <a:avLst/>
          </a:prstGeom>
        </p:spPr>
      </p:pic>
    </p:spTree>
    <p:extLst>
      <p:ext uri="{BB962C8B-B14F-4D97-AF65-F5344CB8AC3E}">
        <p14:creationId xmlns:p14="http://schemas.microsoft.com/office/powerpoint/2010/main" val="3896023575"/>
      </p:ext>
    </p:extLst>
  </p:cSld>
  <p:clrMapOvr>
    <a:masterClrMapping/>
  </p:clrMapOvr>
  <p:transition spd="slow" advTm="419000">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1800" kern="10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عبد الفتاح، أماني. (2018). "مهارات الاتصال والتفاعل والعلاقات الإنسانية." مكتبة الأنجلو المصرية، مصر.</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a:effectLst/>
                <a:latin typeface="Calibri" panose="020F0502020204030204" pitchFamily="34" charset="0"/>
                <a:ea typeface="Calibri" panose="020F0502020204030204" pitchFamily="34" charset="0"/>
                <a:cs typeface="Times New Roman" panose="02020603050405020304" pitchFamily="18" charset="0"/>
              </a:rPr>
              <a:t>، روبرت؛ الأيوبي، سامر. (2010). "كتاب التأثير: علم نفس الإقناع." العبيكان – كلمة ، المملكة العربية السعودية. متاح على الرابط </a:t>
            </a:r>
            <a:r>
              <a:rPr lang="en-US"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https://books4arabs.com/B7/books4arab.com.BOOK0205.pdf</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tx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D9CDD00-B7F4-DD6A-6B15-E067E31BBE36}"/>
              </a:ext>
            </a:extLst>
          </p:cNvPr>
          <p:cNvSpPr txBox="1"/>
          <p:nvPr/>
        </p:nvSpPr>
        <p:spPr>
          <a:xfrm>
            <a:off x="244588" y="197537"/>
            <a:ext cx="1034822" cy="830997"/>
          </a:xfrm>
          <a:prstGeom prst="rect">
            <a:avLst/>
          </a:prstGeom>
          <a:noFill/>
        </p:spPr>
        <p:txBody>
          <a:bodyPr wrap="square" rtlCol="0">
            <a:spAutoFit/>
          </a:bodyPr>
          <a:lstStyle/>
          <a:p>
            <a:pPr algn="ctr"/>
            <a:r>
              <a:rPr lang="ar-EG" sz="2400" dirty="0">
                <a:solidFill>
                  <a:schemeClr val="bg1"/>
                </a:solidFill>
                <a:latin typeface="Times New Roman" panose="02020603050405020304" pitchFamily="18" charset="0"/>
                <a:cs typeface="Times New Roman" panose="02020603050405020304" pitchFamily="18" charset="0"/>
              </a:rPr>
              <a:t>محاضرة توجيهية</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2560063237"/>
      </p:ext>
    </p:extLst>
  </p:cSld>
  <p:clrMapOvr>
    <a:masterClrMapping/>
  </p:clrMapOvr>
  <p:transition spd="slow" advTm="32000">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6">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29605116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5000">
        <p15:prstTrans prst="pageCurlDouble"/>
      </p:transition>
    </mc:Choice>
    <mc:Fallback xmlns="">
      <p:transition spd="slow" advTm="15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EE6F34-888A-4CD0-AB50-E8B84BD0C812}"/>
</file>

<file path=customXml/itemProps2.xml><?xml version="1.0" encoding="utf-8"?>
<ds:datastoreItem xmlns:ds="http://schemas.openxmlformats.org/officeDocument/2006/customXml" ds:itemID="{E1B04727-24AF-4A5A-8F11-D5653FB1977A}"/>
</file>

<file path=customXml/itemProps3.xml><?xml version="1.0" encoding="utf-8"?>
<ds:datastoreItem xmlns:ds="http://schemas.openxmlformats.org/officeDocument/2006/customXml" ds:itemID="{B8D27ED5-6998-43FF-B034-6DCCEBBB72F2}"/>
</file>

<file path=docProps/app.xml><?xml version="1.0" encoding="utf-8"?>
<Properties xmlns="http://schemas.openxmlformats.org/officeDocument/2006/extended-properties" xmlns:vt="http://schemas.openxmlformats.org/officeDocument/2006/docPropsVTypes">
  <Template>Office Theme 2013 - 2022</Template>
  <TotalTime>3498</TotalTime>
  <Words>1918</Words>
  <Application>Microsoft Office PowerPoint</Application>
  <PresentationFormat>Widescreen</PresentationFormat>
  <Paragraphs>240</Paragraphs>
  <Slides>28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81</cp:revision>
  <dcterms:created xsi:type="dcterms:W3CDTF">2023-04-29T09:08:23Z</dcterms:created>
  <dcterms:modified xsi:type="dcterms:W3CDTF">2026-09-24T00:16:27Z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