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diagrams/data14.xml" ContentType="application/vnd.openxmlformats-officedocument.drawingml.diagramData+xml"/>
  <Override PartName="/ppt/diagrams/data15.xml" ContentType="application/vnd.openxmlformats-officedocument.drawingml.diagramData+xml"/>
  <Override PartName="/ppt/diagrams/data16.xml" ContentType="application/vnd.openxmlformats-officedocument.drawingml.diagramData+xml"/>
  <Override PartName="/ppt/diagrams/data17.xml" ContentType="application/vnd.openxmlformats-officedocument.drawingml.diagramData+xml"/>
  <Override PartName="/ppt/diagrams/data18.xml" ContentType="application/vnd.openxmlformats-officedocument.drawingml.diagramData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19.xml" ContentType="application/vnd.openxmlformats-officedocument.drawingml.diagramData+xml"/>
  <Override PartName="/ppt/diagrams/data3.xml" ContentType="application/vnd.openxmlformats-officedocument.drawingml.diagramData+xml"/>
  <Override PartName="/ppt/diagrams/data20.xml" ContentType="application/vnd.openxmlformats-officedocument.drawingml.diagramData+xml"/>
  <Override PartName="/ppt/diagrams/data4.xml" ContentType="application/vnd.openxmlformats-officedocument.drawingml.diagramData+xml"/>
  <Override PartName="/ppt/diagrams/data21.xml" ContentType="application/vnd.openxmlformats-officedocument.drawingml.diagramData+xml"/>
  <Override PartName="/ppt/diagrams/data5.xml" ContentType="application/vnd.openxmlformats-officedocument.drawingml.diagramData+xml"/>
  <Override PartName="/ppt/diagrams/data22.xml" ContentType="application/vnd.openxmlformats-officedocument.drawingml.diagramData+xml"/>
  <Override PartName="/ppt/diagrams/data6.xml" ContentType="application/vnd.openxmlformats-officedocument.drawingml.diagramData+xml"/>
  <Override PartName="/ppt/diagrams/data23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24.xml" ContentType="application/vnd.openxmlformats-officedocument.drawingml.diagramData+xml"/>
  <Override PartName="/ppt/diagrams/data25.xml" ContentType="application/vnd.openxmlformats-officedocument.drawingml.diagramData+xml"/>
  <Override PartName="/ppt/diagrams/data9.xml" ContentType="application/vnd.openxmlformats-officedocument.drawingml.diagramData+xml"/>
  <Override PartName="/ppt/diagrams/data26.xml" ContentType="application/vnd.openxmlformats-officedocument.drawingml.diagramData+xml"/>
  <Override PartName="/ppt/diagrams/data27.xml" ContentType="application/vnd.openxmlformats-officedocument.drawingml.diagramData+xml"/>
  <Override PartName="/ppt/diagrams/data28.xml" ContentType="application/vnd.openxmlformats-officedocument.drawingml.diagramData+xml"/>
  <Override PartName="/ppt/diagrams/data10.xml" ContentType="application/vnd.openxmlformats-officedocument.drawingml.diagramData+xml"/>
  <Override PartName="/ppt/diagrams/data29.xml" ContentType="application/vnd.openxmlformats-officedocument.drawingml.diagramData+xml"/>
  <Override PartName="/ppt/diagrams/data30.xml" ContentType="application/vnd.openxmlformats-officedocument.drawingml.diagramData+xml"/>
  <Override PartName="/ppt/diagrams/data31.xml" ContentType="application/vnd.openxmlformats-officedocument.drawingml.diagramData+xml"/>
  <Override PartName="/ppt/diagrams/data32.xml" ContentType="application/vnd.openxmlformats-officedocument.drawingml.diagramData+xml"/>
  <Override PartName="/ppt/diagrams/data33.xml" ContentType="application/vnd.openxmlformats-officedocument.drawingml.diagramData+xml"/>
  <Override PartName="/ppt/diagrams/data34.xml" ContentType="application/vnd.openxmlformats-officedocument.drawingml.diagramData+xml"/>
  <Override PartName="/ppt/diagrams/data35.xml" ContentType="application/vnd.openxmlformats-officedocument.drawingml.diagramData+xml"/>
  <Override PartName="/ppt/diagrams/data36.xml" ContentType="application/vnd.openxmlformats-officedocument.drawingml.diagramData+xml"/>
  <Override PartName="/ppt/diagrams/data37.xml" ContentType="application/vnd.openxmlformats-officedocument.drawingml.diagramData+xml"/>
  <Override PartName="/ppt/diagrams/data12.xml" ContentType="application/vnd.openxmlformats-officedocument.drawingml.diagramData+xml"/>
  <Override PartName="/ppt/diagrams/data38.xml" ContentType="application/vnd.openxmlformats-officedocument.drawingml.diagramData+xml"/>
  <Override PartName="/ppt/diagrams/data39.xml" ContentType="application/vnd.openxmlformats-officedocument.drawingml.diagramData+xml"/>
  <Override PartName="/ppt/diagrams/data40.xml" ContentType="application/vnd.openxmlformats-officedocument.drawingml.diagramData+xml"/>
  <Override PartName="/ppt/diagrams/data13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rawing23.xml" ContentType="application/vnd.ms-office.drawingml.diagramDrawing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colors23.xml" ContentType="application/vnd.openxmlformats-officedocument.drawingml.diagramColors+xml"/>
  <Override PartName="/ppt/diagrams/colors24.xml" ContentType="application/vnd.openxmlformats-officedocument.drawingml.diagramColors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rawing24.xml" ContentType="application/vnd.ms-office.drawingml.diagramDrawing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quickStyle24.xml" ContentType="application/vnd.openxmlformats-officedocument.drawingml.diagramStyle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layout25.xml" ContentType="application/vnd.openxmlformats-officedocument.drawingml.diagramLayout+xml"/>
  <Override PartName="/ppt/diagrams/layout29.xml" ContentType="application/vnd.openxmlformats-officedocument.drawingml.diagramLayout+xml"/>
  <Override PartName="/ppt/diagrams/layout24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quickStyle25.xml" ContentType="application/vnd.openxmlformats-officedocument.drawingml.diagramStyle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colors25.xml" ContentType="application/vnd.openxmlformats-officedocument.drawingml.diagramColors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rawing25.xml" ContentType="application/vnd.ms-office.drawingml.diagramDrawing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11.xml" ContentType="application/vnd.openxmlformats-officedocument.drawingml.diagramData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52"/>
  </p:notesMasterIdLst>
  <p:sldIdLst>
    <p:sldId id="531" r:id="rId2"/>
    <p:sldId id="481" r:id="rId3"/>
    <p:sldId id="527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2" r:id="rId14"/>
    <p:sldId id="529" r:id="rId15"/>
    <p:sldId id="530" r:id="rId16"/>
    <p:sldId id="493" r:id="rId17"/>
    <p:sldId id="495" r:id="rId18"/>
    <p:sldId id="494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520" r:id="rId44"/>
    <p:sldId id="521" r:id="rId45"/>
    <p:sldId id="522" r:id="rId46"/>
    <p:sldId id="523" r:id="rId47"/>
    <p:sldId id="524" r:id="rId48"/>
    <p:sldId id="525" r:id="rId49"/>
    <p:sldId id="526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31"/>
            <p14:sldId id="481"/>
            <p14:sldId id="527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2"/>
            <p14:sldId id="529"/>
            <p14:sldId id="530"/>
            <p14:sldId id="493"/>
            <p14:sldId id="495"/>
            <p14:sldId id="494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E5A6D"/>
    <a:srgbClr val="FFFFFF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A258FC-20B7-4D6C-9293-F5A8E0CEDD5F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3A681F9-FD5F-4713-B8D1-6408A8E3373D}">
      <dgm:prSet custT="1"/>
      <dgm:spPr/>
      <dgm:t>
        <a:bodyPr/>
        <a:lstStyle/>
        <a:p>
          <a:pPr rtl="1"/>
          <a:r>
            <a:rPr lang="ar-EG" sz="48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           الإحصاء الوصفي  </a:t>
          </a:r>
          <a:r>
            <a:rPr lang="en-US" sz="48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Descriptive Statistics </a:t>
          </a:r>
          <a:endParaRPr lang="ar-EG" sz="4800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rtl="1"/>
          <a:r>
            <a:rPr lang="ar-EG" sz="48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يهتم بجمع البيانات وتنظيمها وتصنيفها وعرضها عن طريق الجداول والرسوم البيانية والمقاييس الإحصائية الوصفية </a:t>
          </a:r>
        </a:p>
      </dgm:t>
    </dgm:pt>
    <dgm:pt modelId="{4FDC8095-3A0A-4509-AF09-8C2EFC05E303}" type="par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4BC30794-C676-4DCA-B38F-707F6420A7B3}" type="sib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BC77A75B-88B7-4EC3-BE23-678E6B1A0B70}" type="pres">
      <dgm:prSet presAssocID="{49A258FC-20B7-4D6C-9293-F5A8E0CEDD5F}" presName="vert0" presStyleCnt="0">
        <dgm:presLayoutVars>
          <dgm:dir/>
          <dgm:animOne val="branch"/>
          <dgm:animLvl val="lvl"/>
        </dgm:presLayoutVars>
      </dgm:prSet>
      <dgm:spPr/>
    </dgm:pt>
    <dgm:pt modelId="{A8C19FAD-9AD6-477A-9E9A-E7B6CFBD9217}" type="pres">
      <dgm:prSet presAssocID="{33A681F9-FD5F-4713-B8D1-6408A8E3373D}" presName="thickLine" presStyleLbl="alignNode1" presStyleIdx="0" presStyleCnt="1"/>
      <dgm:spPr/>
    </dgm:pt>
    <dgm:pt modelId="{AEA438A9-2A93-4317-A93D-7B50D97B75FC}" type="pres">
      <dgm:prSet presAssocID="{33A681F9-FD5F-4713-B8D1-6408A8E3373D}" presName="horz1" presStyleCnt="0"/>
      <dgm:spPr/>
    </dgm:pt>
    <dgm:pt modelId="{BECD6ED4-2F60-46D1-8D58-2112BEDDF4A3}" type="pres">
      <dgm:prSet presAssocID="{33A681F9-FD5F-4713-B8D1-6408A8E3373D}" presName="tx1" presStyleLbl="revTx" presStyleIdx="0" presStyleCnt="1"/>
      <dgm:spPr/>
    </dgm:pt>
    <dgm:pt modelId="{515781FD-B286-4543-BFF6-E8C7D6C1BD53}" type="pres">
      <dgm:prSet presAssocID="{33A681F9-FD5F-4713-B8D1-6408A8E3373D}" presName="vert1" presStyleCnt="0"/>
      <dgm:spPr/>
    </dgm:pt>
  </dgm:ptLst>
  <dgm:cxnLst>
    <dgm:cxn modelId="{F9342A70-7EB4-4C00-9401-E1A06F74311D}" type="presOf" srcId="{49A258FC-20B7-4D6C-9293-F5A8E0CEDD5F}" destId="{BC77A75B-88B7-4EC3-BE23-678E6B1A0B70}" srcOrd="0" destOrd="0" presId="urn:microsoft.com/office/officeart/2008/layout/LinedList"/>
    <dgm:cxn modelId="{A54FB7D8-DCC0-4BEE-A6B8-6A54AC90B7D8}" srcId="{49A258FC-20B7-4D6C-9293-F5A8E0CEDD5F}" destId="{33A681F9-FD5F-4713-B8D1-6408A8E3373D}" srcOrd="0" destOrd="0" parTransId="{4FDC8095-3A0A-4509-AF09-8C2EFC05E303}" sibTransId="{4BC30794-C676-4DCA-B38F-707F6420A7B3}"/>
    <dgm:cxn modelId="{ADD128FE-295D-4BE7-B853-978B1F3B97DD}" type="presOf" srcId="{33A681F9-FD5F-4713-B8D1-6408A8E3373D}" destId="{BECD6ED4-2F60-46D1-8D58-2112BEDDF4A3}" srcOrd="0" destOrd="0" presId="urn:microsoft.com/office/officeart/2008/layout/LinedList"/>
    <dgm:cxn modelId="{FDD91B82-805F-4D87-8157-39190D5D14A0}" type="presParOf" srcId="{BC77A75B-88B7-4EC3-BE23-678E6B1A0B70}" destId="{A8C19FAD-9AD6-477A-9E9A-E7B6CFBD9217}" srcOrd="0" destOrd="0" presId="urn:microsoft.com/office/officeart/2008/layout/LinedList"/>
    <dgm:cxn modelId="{B0F9A934-4E97-41F5-9D9D-E836885432A4}" type="presParOf" srcId="{BC77A75B-88B7-4EC3-BE23-678E6B1A0B70}" destId="{AEA438A9-2A93-4317-A93D-7B50D97B75FC}" srcOrd="1" destOrd="0" presId="urn:microsoft.com/office/officeart/2008/layout/LinedList"/>
    <dgm:cxn modelId="{CDB34EC3-501A-45A7-9730-69BC36190FE6}" type="presParOf" srcId="{AEA438A9-2A93-4317-A93D-7B50D97B75FC}" destId="{BECD6ED4-2F60-46D1-8D58-2112BEDDF4A3}" srcOrd="0" destOrd="0" presId="urn:microsoft.com/office/officeart/2008/layout/LinedList"/>
    <dgm:cxn modelId="{2F042F83-3A49-435B-8B61-E874AACF9B6F}" type="presParOf" srcId="{AEA438A9-2A93-4317-A93D-7B50D97B75FC}" destId="{515781FD-B286-4543-BFF6-E8C7D6C1BD5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865271-D846-4B41-BE8D-731A2570B9D5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8148885-60DA-4868-86C4-E03422538327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تسمى مقاييس النزعة المركزية بمقاييس الموضع أو المتوسطات ، وهي القيم التي تتركز القيم حولها. </a:t>
          </a:r>
        </a:p>
      </dgm:t>
    </dgm:pt>
    <dgm:pt modelId="{031F8191-F129-47A2-AC3A-251B6F57D70E}" type="par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5CFFDEFF-2BAE-421B-A53B-E05DE5F1B0FE}" type="sib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979B7569-7E06-4451-A32B-7F3ECBD7E0CC}" type="pres">
      <dgm:prSet presAssocID="{A2865271-D846-4B41-BE8D-731A2570B9D5}" presName="vert0" presStyleCnt="0">
        <dgm:presLayoutVars>
          <dgm:dir/>
          <dgm:animOne val="branch"/>
          <dgm:animLvl val="lvl"/>
        </dgm:presLayoutVars>
      </dgm:prSet>
      <dgm:spPr/>
    </dgm:pt>
    <dgm:pt modelId="{B5F9DE6E-D18D-4699-B991-5B23D09843B5}" type="pres">
      <dgm:prSet presAssocID="{E8148885-60DA-4868-86C4-E03422538327}" presName="thickLine" presStyleLbl="alignNode1" presStyleIdx="0" presStyleCnt="1"/>
      <dgm:spPr/>
    </dgm:pt>
    <dgm:pt modelId="{60DEA4B8-5107-4242-B9E2-C28DFD20C95A}" type="pres">
      <dgm:prSet presAssocID="{E8148885-60DA-4868-86C4-E03422538327}" presName="horz1" presStyleCnt="0"/>
      <dgm:spPr/>
    </dgm:pt>
    <dgm:pt modelId="{52F0D31A-0422-48AC-A8EF-905AD6C1133E}" type="pres">
      <dgm:prSet presAssocID="{E8148885-60DA-4868-86C4-E03422538327}" presName="tx1" presStyleLbl="revTx" presStyleIdx="0" presStyleCnt="1"/>
      <dgm:spPr/>
    </dgm:pt>
    <dgm:pt modelId="{507FF367-64CD-43A2-BCD7-1A661A2163CC}" type="pres">
      <dgm:prSet presAssocID="{E8148885-60DA-4868-86C4-E03422538327}" presName="vert1" presStyleCnt="0"/>
      <dgm:spPr/>
    </dgm:pt>
  </dgm:ptLst>
  <dgm:cxnLst>
    <dgm:cxn modelId="{90BEF228-55B6-4F75-AF03-88F5C8BF0B31}" srcId="{A2865271-D846-4B41-BE8D-731A2570B9D5}" destId="{E8148885-60DA-4868-86C4-E03422538327}" srcOrd="0" destOrd="0" parTransId="{031F8191-F129-47A2-AC3A-251B6F57D70E}" sibTransId="{5CFFDEFF-2BAE-421B-A53B-E05DE5F1B0FE}"/>
    <dgm:cxn modelId="{1B8F6F29-FF69-4C93-B55F-88FD320F002E}" type="presOf" srcId="{E8148885-60DA-4868-86C4-E03422538327}" destId="{52F0D31A-0422-48AC-A8EF-905AD6C1133E}" srcOrd="0" destOrd="0" presId="urn:microsoft.com/office/officeart/2008/layout/LinedList"/>
    <dgm:cxn modelId="{19778946-A9A2-45D5-8396-C9392F919528}" type="presOf" srcId="{A2865271-D846-4B41-BE8D-731A2570B9D5}" destId="{979B7569-7E06-4451-A32B-7F3ECBD7E0CC}" srcOrd="0" destOrd="0" presId="urn:microsoft.com/office/officeart/2008/layout/LinedList"/>
    <dgm:cxn modelId="{1D78449B-0220-4701-BDB6-0814C3B9540D}" type="presParOf" srcId="{979B7569-7E06-4451-A32B-7F3ECBD7E0CC}" destId="{B5F9DE6E-D18D-4699-B991-5B23D09843B5}" srcOrd="0" destOrd="0" presId="urn:microsoft.com/office/officeart/2008/layout/LinedList"/>
    <dgm:cxn modelId="{DB61F7CD-3DD1-46DC-A7B1-3AE59A6B6751}" type="presParOf" srcId="{979B7569-7E06-4451-A32B-7F3ECBD7E0CC}" destId="{60DEA4B8-5107-4242-B9E2-C28DFD20C95A}" srcOrd="1" destOrd="0" presId="urn:microsoft.com/office/officeart/2008/layout/LinedList"/>
    <dgm:cxn modelId="{2037D0B8-2400-4248-AF5C-8AA01B35C98D}" type="presParOf" srcId="{60DEA4B8-5107-4242-B9E2-C28DFD20C95A}" destId="{52F0D31A-0422-48AC-A8EF-905AD6C1133E}" srcOrd="0" destOrd="0" presId="urn:microsoft.com/office/officeart/2008/layout/LinedList"/>
    <dgm:cxn modelId="{8849E5F7-DF54-41C7-A041-5B32CD524A08}" type="presParOf" srcId="{60DEA4B8-5107-4242-B9E2-C28DFD20C95A}" destId="{507FF367-64CD-43A2-BCD7-1A661A2163C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5B9ABE-F31F-49BA-A270-50AD18DEB747}" type="doc">
      <dgm:prSet loTypeId="urn:microsoft.com/office/officeart/2005/8/layout/radial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9478CB44-9B49-4440-8559-F3DE4F541C40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9D5F69E-AE32-43BF-9303-D16FED49F59B}" type="par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7537523-8F70-4904-8DF9-0A77B0B0A021}" type="sib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DC2BF4-4D86-457E-8FF9-2A98CC1BBB33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4A9BCCF-2CF5-4523-AC9C-4BAB345DAD59}" type="par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F0A00A1-08DF-4D96-9092-EE6232C3D00E}" type="sib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8838EEF-DE6E-479A-8AE6-76F0693E934F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ABB20D0-D726-4A6C-88FA-A2DA882C9BD9}" type="par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A34195A-3FE5-4ECD-88AB-F38533553AE7}" type="sib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0C15C9D-418D-407D-BC1F-5C4D054A9DEB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D7F83E4-43BF-4797-9AA7-61BBDC1C9A70}" type="par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20EC091-2A4D-4957-B524-B46BB7BA31AD}" type="sib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5B607A1-927F-47AF-A928-C648E10C0A08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6F0ACFB-F3BC-4FCE-9E1E-78CD4BD151AD}" type="par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9DA9BE9-0700-4BE1-949F-71B79E5F0278}" type="sib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2C5E4FA-1F4A-46DB-980E-60CFF1AF0636}" type="pres">
      <dgm:prSet presAssocID="{A05B9ABE-F31F-49BA-A270-50AD18DEB74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B6920D-52CC-404B-B8AB-D9FE2E8B9B17}" type="pres">
      <dgm:prSet presAssocID="{9478CB44-9B49-4440-8559-F3DE4F541C40}" presName="centerShape" presStyleLbl="node0" presStyleIdx="0" presStyleCnt="1" custScaleX="245070" custScaleY="118386"/>
      <dgm:spPr/>
    </dgm:pt>
    <dgm:pt modelId="{ACC96F99-50BC-40BF-8CDF-2E5A72888491}" type="pres">
      <dgm:prSet presAssocID="{44A9BCCF-2CF5-4523-AC9C-4BAB345DAD59}" presName="parTrans" presStyleLbl="sibTrans2D1" presStyleIdx="0" presStyleCnt="4"/>
      <dgm:spPr/>
    </dgm:pt>
    <dgm:pt modelId="{4D1084C2-6BD9-4E6B-92C8-3DDF49810553}" type="pres">
      <dgm:prSet presAssocID="{44A9BCCF-2CF5-4523-AC9C-4BAB345DAD59}" presName="connectorText" presStyleLbl="sibTrans2D1" presStyleIdx="0" presStyleCnt="4"/>
      <dgm:spPr/>
    </dgm:pt>
    <dgm:pt modelId="{E85DE3BE-7552-4D68-B04B-905F2455CD66}" type="pres">
      <dgm:prSet presAssocID="{48DC2BF4-4D86-457E-8FF9-2A98CC1BBB33}" presName="node" presStyleLbl="node1" presStyleIdx="0" presStyleCnt="4" custScaleX="141182" custScaleY="69743" custRadScaleRad="98450" custRadScaleInc="-3030">
        <dgm:presLayoutVars>
          <dgm:bulletEnabled val="1"/>
        </dgm:presLayoutVars>
      </dgm:prSet>
      <dgm:spPr/>
    </dgm:pt>
    <dgm:pt modelId="{22347F7C-B8BC-47B0-8754-2F4F28AF5FE6}" type="pres">
      <dgm:prSet presAssocID="{2ABB20D0-D726-4A6C-88FA-A2DA882C9BD9}" presName="parTrans" presStyleLbl="sibTrans2D1" presStyleIdx="1" presStyleCnt="4"/>
      <dgm:spPr/>
    </dgm:pt>
    <dgm:pt modelId="{D6BC22B1-CBEE-4319-8B9A-703A410ECBAB}" type="pres">
      <dgm:prSet presAssocID="{2ABB20D0-D726-4A6C-88FA-A2DA882C9BD9}" presName="connectorText" presStyleLbl="sibTrans2D1" presStyleIdx="1" presStyleCnt="4"/>
      <dgm:spPr/>
    </dgm:pt>
    <dgm:pt modelId="{8EA33C12-9072-499C-B3F4-3976F600CC2B}" type="pres">
      <dgm:prSet presAssocID="{18838EEF-DE6E-479A-8AE6-76F0693E934F}" presName="node" presStyleLbl="node1" presStyleIdx="1" presStyleCnt="4" custScaleX="147833" custRadScaleRad="158555" custRadScaleInc="6509">
        <dgm:presLayoutVars>
          <dgm:bulletEnabled val="1"/>
        </dgm:presLayoutVars>
      </dgm:prSet>
      <dgm:spPr/>
    </dgm:pt>
    <dgm:pt modelId="{77F5E380-85F7-492B-B5B0-2BE4D7C88305}" type="pres">
      <dgm:prSet presAssocID="{ED7F83E4-43BF-4797-9AA7-61BBDC1C9A70}" presName="parTrans" presStyleLbl="sibTrans2D1" presStyleIdx="2" presStyleCnt="4"/>
      <dgm:spPr/>
    </dgm:pt>
    <dgm:pt modelId="{807F116A-6523-41AA-A21B-F08C46CA309C}" type="pres">
      <dgm:prSet presAssocID="{ED7F83E4-43BF-4797-9AA7-61BBDC1C9A70}" presName="connectorText" presStyleLbl="sibTrans2D1" presStyleIdx="2" presStyleCnt="4"/>
      <dgm:spPr/>
    </dgm:pt>
    <dgm:pt modelId="{0F68B7CC-C30C-4BEB-B4C6-AE1B29A39DED}" type="pres">
      <dgm:prSet presAssocID="{70C15C9D-418D-407D-BC1F-5C4D054A9DEB}" presName="node" presStyleLbl="node1" presStyleIdx="2" presStyleCnt="4" custScaleX="151307" custScaleY="91696" custRadScaleRad="102915" custRadScaleInc="3703">
        <dgm:presLayoutVars>
          <dgm:bulletEnabled val="1"/>
        </dgm:presLayoutVars>
      </dgm:prSet>
      <dgm:spPr/>
    </dgm:pt>
    <dgm:pt modelId="{071BA4B2-F46A-43E7-A2B6-EA3BB09B500D}" type="pres">
      <dgm:prSet presAssocID="{A6F0ACFB-F3BC-4FCE-9E1E-78CD4BD151AD}" presName="parTrans" presStyleLbl="sibTrans2D1" presStyleIdx="3" presStyleCnt="4"/>
      <dgm:spPr/>
    </dgm:pt>
    <dgm:pt modelId="{547B2B12-5D0A-479C-AB5D-DA1B5D6A468C}" type="pres">
      <dgm:prSet presAssocID="{A6F0ACFB-F3BC-4FCE-9E1E-78CD4BD151AD}" presName="connectorText" presStyleLbl="sibTrans2D1" presStyleIdx="3" presStyleCnt="4"/>
      <dgm:spPr/>
    </dgm:pt>
    <dgm:pt modelId="{871EC1C5-3B08-41EE-937D-2412AAC4C90E}" type="pres">
      <dgm:prSet presAssocID="{45B607A1-927F-47AF-A928-C648E10C0A08}" presName="node" presStyleLbl="node1" presStyleIdx="3" presStyleCnt="4" custScaleX="155626" custRadScaleRad="168944" custRadScaleInc="-6109">
        <dgm:presLayoutVars>
          <dgm:bulletEnabled val="1"/>
        </dgm:presLayoutVars>
      </dgm:prSet>
      <dgm:spPr/>
    </dgm:pt>
  </dgm:ptLst>
  <dgm:cxnLst>
    <dgm:cxn modelId="{649D1710-E5AD-4681-A52B-1128AD22D90E}" type="presOf" srcId="{48DC2BF4-4D86-457E-8FF9-2A98CC1BBB33}" destId="{E85DE3BE-7552-4D68-B04B-905F2455CD66}" srcOrd="0" destOrd="0" presId="urn:microsoft.com/office/officeart/2005/8/layout/radial5"/>
    <dgm:cxn modelId="{89C1EB16-A9D6-4D4A-B1E3-4F9A8CFFAD99}" type="presOf" srcId="{18838EEF-DE6E-479A-8AE6-76F0693E934F}" destId="{8EA33C12-9072-499C-B3F4-3976F600CC2B}" srcOrd="0" destOrd="0" presId="urn:microsoft.com/office/officeart/2005/8/layout/radial5"/>
    <dgm:cxn modelId="{42A08722-A4E8-471F-AB80-A50DE9C35100}" srcId="{9478CB44-9B49-4440-8559-F3DE4F541C40}" destId="{70C15C9D-418D-407D-BC1F-5C4D054A9DEB}" srcOrd="2" destOrd="0" parTransId="{ED7F83E4-43BF-4797-9AA7-61BBDC1C9A70}" sibTransId="{020EC091-2A4D-4957-B524-B46BB7BA31AD}"/>
    <dgm:cxn modelId="{43406724-F370-45DA-838D-0A3B609AB497}" type="presOf" srcId="{9478CB44-9B49-4440-8559-F3DE4F541C40}" destId="{CCB6920D-52CC-404B-B8AB-D9FE2E8B9B17}" srcOrd="0" destOrd="0" presId="urn:microsoft.com/office/officeart/2005/8/layout/radial5"/>
    <dgm:cxn modelId="{30F5CF29-03E9-4B62-BA42-61E39BEB02A6}" type="presOf" srcId="{2ABB20D0-D726-4A6C-88FA-A2DA882C9BD9}" destId="{D6BC22B1-CBEE-4319-8B9A-703A410ECBAB}" srcOrd="1" destOrd="0" presId="urn:microsoft.com/office/officeart/2005/8/layout/radial5"/>
    <dgm:cxn modelId="{F05CE438-C01C-4596-9203-F87602AB1C30}" type="presOf" srcId="{A6F0ACFB-F3BC-4FCE-9E1E-78CD4BD151AD}" destId="{071BA4B2-F46A-43E7-A2B6-EA3BB09B500D}" srcOrd="0" destOrd="0" presId="urn:microsoft.com/office/officeart/2005/8/layout/radial5"/>
    <dgm:cxn modelId="{D9C9663B-E9F9-4B69-9EA6-ABF3D41AEE25}" srcId="{A05B9ABE-F31F-49BA-A270-50AD18DEB747}" destId="{9478CB44-9B49-4440-8559-F3DE4F541C40}" srcOrd="0" destOrd="0" parTransId="{59D5F69E-AE32-43BF-9303-D16FED49F59B}" sibTransId="{B7537523-8F70-4904-8DF9-0A77B0B0A021}"/>
    <dgm:cxn modelId="{819D6041-6B3B-456D-B2F8-00B3F5948798}" type="presOf" srcId="{A6F0ACFB-F3BC-4FCE-9E1E-78CD4BD151AD}" destId="{547B2B12-5D0A-479C-AB5D-DA1B5D6A468C}" srcOrd="1" destOrd="0" presId="urn:microsoft.com/office/officeart/2005/8/layout/radial5"/>
    <dgm:cxn modelId="{C0876461-6983-4361-ADF7-315CDB6C15F7}" type="presOf" srcId="{44A9BCCF-2CF5-4523-AC9C-4BAB345DAD59}" destId="{ACC96F99-50BC-40BF-8CDF-2E5A72888491}" srcOrd="0" destOrd="0" presId="urn:microsoft.com/office/officeart/2005/8/layout/radial5"/>
    <dgm:cxn modelId="{68BC8B44-C692-4E86-97C2-3995FB29043A}" type="presOf" srcId="{A05B9ABE-F31F-49BA-A270-50AD18DEB747}" destId="{12C5E4FA-1F4A-46DB-980E-60CFF1AF0636}" srcOrd="0" destOrd="0" presId="urn:microsoft.com/office/officeart/2005/8/layout/radial5"/>
    <dgm:cxn modelId="{3160A167-6ADF-438E-98E3-B95A4F482143}" type="presOf" srcId="{2ABB20D0-D726-4A6C-88FA-A2DA882C9BD9}" destId="{22347F7C-B8BC-47B0-8754-2F4F28AF5FE6}" srcOrd="0" destOrd="0" presId="urn:microsoft.com/office/officeart/2005/8/layout/radial5"/>
    <dgm:cxn modelId="{FAAFC281-A640-4839-979D-8D97A349EC64}" type="presOf" srcId="{45B607A1-927F-47AF-A928-C648E10C0A08}" destId="{871EC1C5-3B08-41EE-937D-2412AAC4C90E}" srcOrd="0" destOrd="0" presId="urn:microsoft.com/office/officeart/2005/8/layout/radial5"/>
    <dgm:cxn modelId="{0FA18D93-E496-444F-B51C-49866B1B5C72}" type="presOf" srcId="{ED7F83E4-43BF-4797-9AA7-61BBDC1C9A70}" destId="{807F116A-6523-41AA-A21B-F08C46CA309C}" srcOrd="1" destOrd="0" presId="urn:microsoft.com/office/officeart/2005/8/layout/radial5"/>
    <dgm:cxn modelId="{E69CE699-4B9C-4DA4-9453-350793F0DB3E}" type="presOf" srcId="{44A9BCCF-2CF5-4523-AC9C-4BAB345DAD59}" destId="{4D1084C2-6BD9-4E6B-92C8-3DDF49810553}" srcOrd="1" destOrd="0" presId="urn:microsoft.com/office/officeart/2005/8/layout/radial5"/>
    <dgm:cxn modelId="{C5C33F9E-6B23-4D25-ACD8-8A4E5662463C}" srcId="{9478CB44-9B49-4440-8559-F3DE4F541C40}" destId="{48DC2BF4-4D86-457E-8FF9-2A98CC1BBB33}" srcOrd="0" destOrd="0" parTransId="{44A9BCCF-2CF5-4523-AC9C-4BAB345DAD59}" sibTransId="{6F0A00A1-08DF-4D96-9092-EE6232C3D00E}"/>
    <dgm:cxn modelId="{EBBA05C4-2E89-4013-A54F-D72E64EF18B7}" type="presOf" srcId="{ED7F83E4-43BF-4797-9AA7-61BBDC1C9A70}" destId="{77F5E380-85F7-492B-B5B0-2BE4D7C88305}" srcOrd="0" destOrd="0" presId="urn:microsoft.com/office/officeart/2005/8/layout/radial5"/>
    <dgm:cxn modelId="{0EBF6CC5-C4D0-452A-89BE-7437E0EE712B}" srcId="{9478CB44-9B49-4440-8559-F3DE4F541C40}" destId="{45B607A1-927F-47AF-A928-C648E10C0A08}" srcOrd="3" destOrd="0" parTransId="{A6F0ACFB-F3BC-4FCE-9E1E-78CD4BD151AD}" sibTransId="{E9DA9BE9-0700-4BE1-949F-71B79E5F0278}"/>
    <dgm:cxn modelId="{8CD52DCF-96EC-43B1-866F-A7961AB9869F}" type="presOf" srcId="{70C15C9D-418D-407D-BC1F-5C4D054A9DEB}" destId="{0F68B7CC-C30C-4BEB-B4C6-AE1B29A39DED}" srcOrd="0" destOrd="0" presId="urn:microsoft.com/office/officeart/2005/8/layout/radial5"/>
    <dgm:cxn modelId="{D39683D4-898F-4132-A224-E2874F56162C}" srcId="{9478CB44-9B49-4440-8559-F3DE4F541C40}" destId="{18838EEF-DE6E-479A-8AE6-76F0693E934F}" srcOrd="1" destOrd="0" parTransId="{2ABB20D0-D726-4A6C-88FA-A2DA882C9BD9}" sibTransId="{1A34195A-3FE5-4ECD-88AB-F38533553AE7}"/>
    <dgm:cxn modelId="{31008664-4AE9-4208-9C0F-19F7D8BE2CEE}" type="presParOf" srcId="{12C5E4FA-1F4A-46DB-980E-60CFF1AF0636}" destId="{CCB6920D-52CC-404B-B8AB-D9FE2E8B9B17}" srcOrd="0" destOrd="0" presId="urn:microsoft.com/office/officeart/2005/8/layout/radial5"/>
    <dgm:cxn modelId="{49B0FBE8-D188-4754-87CF-76ED9B3883BA}" type="presParOf" srcId="{12C5E4FA-1F4A-46DB-980E-60CFF1AF0636}" destId="{ACC96F99-50BC-40BF-8CDF-2E5A72888491}" srcOrd="1" destOrd="0" presId="urn:microsoft.com/office/officeart/2005/8/layout/radial5"/>
    <dgm:cxn modelId="{D03FB2A5-F4C6-4972-B314-3BC66E520B69}" type="presParOf" srcId="{ACC96F99-50BC-40BF-8CDF-2E5A72888491}" destId="{4D1084C2-6BD9-4E6B-92C8-3DDF49810553}" srcOrd="0" destOrd="0" presId="urn:microsoft.com/office/officeart/2005/8/layout/radial5"/>
    <dgm:cxn modelId="{2FDF2FF3-9F9E-452E-87B8-141863210BC1}" type="presParOf" srcId="{12C5E4FA-1F4A-46DB-980E-60CFF1AF0636}" destId="{E85DE3BE-7552-4D68-B04B-905F2455CD66}" srcOrd="2" destOrd="0" presId="urn:microsoft.com/office/officeart/2005/8/layout/radial5"/>
    <dgm:cxn modelId="{4CCC9840-E529-49D6-B4A8-C9998B14441C}" type="presParOf" srcId="{12C5E4FA-1F4A-46DB-980E-60CFF1AF0636}" destId="{22347F7C-B8BC-47B0-8754-2F4F28AF5FE6}" srcOrd="3" destOrd="0" presId="urn:microsoft.com/office/officeart/2005/8/layout/radial5"/>
    <dgm:cxn modelId="{3FC5B42A-DFE7-44F6-A92E-BCED1880FF6A}" type="presParOf" srcId="{22347F7C-B8BC-47B0-8754-2F4F28AF5FE6}" destId="{D6BC22B1-CBEE-4319-8B9A-703A410ECBAB}" srcOrd="0" destOrd="0" presId="urn:microsoft.com/office/officeart/2005/8/layout/radial5"/>
    <dgm:cxn modelId="{59C9E429-B1FA-496F-A66B-20124DDC3967}" type="presParOf" srcId="{12C5E4FA-1F4A-46DB-980E-60CFF1AF0636}" destId="{8EA33C12-9072-499C-B3F4-3976F600CC2B}" srcOrd="4" destOrd="0" presId="urn:microsoft.com/office/officeart/2005/8/layout/radial5"/>
    <dgm:cxn modelId="{7F10235C-8406-4476-949E-121AA985283E}" type="presParOf" srcId="{12C5E4FA-1F4A-46DB-980E-60CFF1AF0636}" destId="{77F5E380-85F7-492B-B5B0-2BE4D7C88305}" srcOrd="5" destOrd="0" presId="urn:microsoft.com/office/officeart/2005/8/layout/radial5"/>
    <dgm:cxn modelId="{DC56D245-F1E6-4EF1-BD46-B0507D528F3A}" type="presParOf" srcId="{77F5E380-85F7-492B-B5B0-2BE4D7C88305}" destId="{807F116A-6523-41AA-A21B-F08C46CA309C}" srcOrd="0" destOrd="0" presId="urn:microsoft.com/office/officeart/2005/8/layout/radial5"/>
    <dgm:cxn modelId="{A6A63BD8-3E98-407A-BDC4-4F112E796DE0}" type="presParOf" srcId="{12C5E4FA-1F4A-46DB-980E-60CFF1AF0636}" destId="{0F68B7CC-C30C-4BEB-B4C6-AE1B29A39DED}" srcOrd="6" destOrd="0" presId="urn:microsoft.com/office/officeart/2005/8/layout/radial5"/>
    <dgm:cxn modelId="{56555907-3EA3-4606-862D-A279410FE33F}" type="presParOf" srcId="{12C5E4FA-1F4A-46DB-980E-60CFF1AF0636}" destId="{071BA4B2-F46A-43E7-A2B6-EA3BB09B500D}" srcOrd="7" destOrd="0" presId="urn:microsoft.com/office/officeart/2005/8/layout/radial5"/>
    <dgm:cxn modelId="{DD1C9D8E-96A0-424A-BEC5-FB9E522729F8}" type="presParOf" srcId="{071BA4B2-F46A-43E7-A2B6-EA3BB09B500D}" destId="{547B2B12-5D0A-479C-AB5D-DA1B5D6A468C}" srcOrd="0" destOrd="0" presId="urn:microsoft.com/office/officeart/2005/8/layout/radial5"/>
    <dgm:cxn modelId="{E7EDEB82-A19B-4702-BEF2-8366F3715536}" type="presParOf" srcId="{12C5E4FA-1F4A-46DB-980E-60CFF1AF0636}" destId="{871EC1C5-3B08-41EE-937D-2412AAC4C90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B008BE-4DD6-4864-AC68-C08A0B3FD51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0F803A9-77B5-4F44-9B12-41547C5EF20D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يتأثر بالقيم  الشاذة من المشاهدات </a:t>
          </a:r>
        </a:p>
      </dgm:t>
    </dgm:pt>
    <dgm:pt modelId="{5F1DF189-905E-47C8-8803-A2BDF270C65B}" type="par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CE483947-C683-4D87-9C81-E575B17EE7E8}" type="sib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528FD805-CF66-4FBF-839A-BF2C9CCFBA1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لا يمكن حسابه في التوزيع ذي الفئات المفتوحة </a:t>
          </a:r>
        </a:p>
      </dgm:t>
    </dgm:pt>
    <dgm:pt modelId="{B63098E7-52E9-4657-A5F0-75A78583C1CD}" type="par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2990BBAF-1FA0-47E5-8C0D-AF0297347D9B}" type="sib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522D9AE5-F2EC-4EF5-8984-8C51CC496E3D}" type="pres">
      <dgm:prSet presAssocID="{F1B008BE-4DD6-4864-AC68-C08A0B3FD51C}" presName="linear" presStyleCnt="0">
        <dgm:presLayoutVars>
          <dgm:animLvl val="lvl"/>
          <dgm:resizeHandles val="exact"/>
        </dgm:presLayoutVars>
      </dgm:prSet>
      <dgm:spPr/>
    </dgm:pt>
    <dgm:pt modelId="{63D44755-CBE9-4EFF-ACA5-5E6821E03C4B}" type="pres">
      <dgm:prSet presAssocID="{50F803A9-77B5-4F44-9B12-41547C5EF20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6CE31C-2714-4B3A-BB5D-6B4B54D47BB3}" type="pres">
      <dgm:prSet presAssocID="{CE483947-C683-4D87-9C81-E575B17EE7E8}" presName="spacer" presStyleCnt="0"/>
      <dgm:spPr/>
    </dgm:pt>
    <dgm:pt modelId="{59F35AA7-A5F0-46CA-9072-1ADD8FA9873B}" type="pres">
      <dgm:prSet presAssocID="{528FD805-CF66-4FBF-839A-BF2C9CCFBA1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3654727-35BB-4ADA-A16C-62C5EDCC79C0}" srcId="{F1B008BE-4DD6-4864-AC68-C08A0B3FD51C}" destId="{528FD805-CF66-4FBF-839A-BF2C9CCFBA18}" srcOrd="1" destOrd="0" parTransId="{B63098E7-52E9-4657-A5F0-75A78583C1CD}" sibTransId="{2990BBAF-1FA0-47E5-8C0D-AF0297347D9B}"/>
    <dgm:cxn modelId="{CF34D05D-A812-4E7C-BEBF-0F28E7102C69}" type="presOf" srcId="{F1B008BE-4DD6-4864-AC68-C08A0B3FD51C}" destId="{522D9AE5-F2EC-4EF5-8984-8C51CC496E3D}" srcOrd="0" destOrd="0" presId="urn:microsoft.com/office/officeart/2005/8/layout/vList2"/>
    <dgm:cxn modelId="{4633E750-A464-4759-A36A-17B5F74E7BC1}" srcId="{F1B008BE-4DD6-4864-AC68-C08A0B3FD51C}" destId="{50F803A9-77B5-4F44-9B12-41547C5EF20D}" srcOrd="0" destOrd="0" parTransId="{5F1DF189-905E-47C8-8803-A2BDF270C65B}" sibTransId="{CE483947-C683-4D87-9C81-E575B17EE7E8}"/>
    <dgm:cxn modelId="{589E339E-B0DF-454D-B428-EFDD492ACA9C}" type="presOf" srcId="{528FD805-CF66-4FBF-839A-BF2C9CCFBA18}" destId="{59F35AA7-A5F0-46CA-9072-1ADD8FA9873B}" srcOrd="0" destOrd="0" presId="urn:microsoft.com/office/officeart/2005/8/layout/vList2"/>
    <dgm:cxn modelId="{8E8F7AB2-B002-4F53-BF82-29E57C167928}" type="presOf" srcId="{50F803A9-77B5-4F44-9B12-41547C5EF20D}" destId="{63D44755-CBE9-4EFF-ACA5-5E6821E03C4B}" srcOrd="0" destOrd="0" presId="urn:microsoft.com/office/officeart/2005/8/layout/vList2"/>
    <dgm:cxn modelId="{C4532353-CBA2-471A-AAD4-7AF839FDFD96}" type="presParOf" srcId="{522D9AE5-F2EC-4EF5-8984-8C51CC496E3D}" destId="{63D44755-CBE9-4EFF-ACA5-5E6821E03C4B}" srcOrd="0" destOrd="0" presId="urn:microsoft.com/office/officeart/2005/8/layout/vList2"/>
    <dgm:cxn modelId="{8929489D-7D0F-41C9-8227-9B353CC00A60}" type="presParOf" srcId="{522D9AE5-F2EC-4EF5-8984-8C51CC496E3D}" destId="{646CE31C-2714-4B3A-BB5D-6B4B54D47BB3}" srcOrd="1" destOrd="0" presId="urn:microsoft.com/office/officeart/2005/8/layout/vList2"/>
    <dgm:cxn modelId="{0372ED92-5448-4DC6-B128-5DB17BC7E122}" type="presParOf" srcId="{522D9AE5-F2EC-4EF5-8984-8C51CC496E3D}" destId="{59F35AA7-A5F0-46CA-9072-1ADD8FA9873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4F943C8-8510-4174-9726-CBD9CBEC4B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C867BC-B5F3-454F-AE54-544A20C4959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اعتماده على جميع القيم للمشاهدات مع سهولة الحساب والفهم والتفسير </a:t>
          </a:r>
        </a:p>
      </dgm:t>
    </dgm:pt>
    <dgm:pt modelId="{64A518F3-AE52-4603-8950-6C13E8C28390}" type="par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18CA5F5F-0049-4A5E-8951-F5D2D7220023}" type="sib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93A4452A-0E43-4944-808A-D0FB34801109}" type="pres">
      <dgm:prSet presAssocID="{84F943C8-8510-4174-9726-CBD9CBEC4B3C}" presName="linear" presStyleCnt="0">
        <dgm:presLayoutVars>
          <dgm:animLvl val="lvl"/>
          <dgm:resizeHandles val="exact"/>
        </dgm:presLayoutVars>
      </dgm:prSet>
      <dgm:spPr/>
    </dgm:pt>
    <dgm:pt modelId="{67CABFBB-65A9-480B-92F0-F0DB084101BC}" type="pres">
      <dgm:prSet presAssocID="{6FC867BC-B5F3-454F-AE54-544A20C495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E73DE46-918B-4A53-8A09-F0FD124B57A0}" type="presOf" srcId="{84F943C8-8510-4174-9726-CBD9CBEC4B3C}" destId="{93A4452A-0E43-4944-808A-D0FB34801109}" srcOrd="0" destOrd="0" presId="urn:microsoft.com/office/officeart/2005/8/layout/vList2"/>
    <dgm:cxn modelId="{5EC84CA6-ECB3-439D-A358-1AA97FEAA669}" srcId="{84F943C8-8510-4174-9726-CBD9CBEC4B3C}" destId="{6FC867BC-B5F3-454F-AE54-544A20C4959C}" srcOrd="0" destOrd="0" parTransId="{64A518F3-AE52-4603-8950-6C13E8C28390}" sibTransId="{18CA5F5F-0049-4A5E-8951-F5D2D7220023}"/>
    <dgm:cxn modelId="{FBA715F6-4092-4DBA-8BB4-E42700A082CE}" type="presOf" srcId="{6FC867BC-B5F3-454F-AE54-544A20C4959C}" destId="{67CABFBB-65A9-480B-92F0-F0DB084101BC}" srcOrd="0" destOrd="0" presId="urn:microsoft.com/office/officeart/2005/8/layout/vList2"/>
    <dgm:cxn modelId="{816D7022-B04C-4639-8C07-328C2A5AD524}" type="presParOf" srcId="{93A4452A-0E43-4944-808A-D0FB34801109}" destId="{67CABFBB-65A9-480B-92F0-F0DB084101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A832F6-F9A6-4F1D-8504-2C87F4FC4E5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F0D3C1A1-EF78-4D6F-8FA9-4D3EB9C35D2A}">
      <dgm:prSet/>
      <dgm:spPr/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70B718A2-8696-483D-B0F6-C713234A2D57}" type="par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11C82BC5-0E2F-4248-84D1-CA664ABD3B00}" type="sib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0C3E1C10-DE1A-4B07-962C-9E5891E6404A}" type="pres">
      <dgm:prSet presAssocID="{D2A832F6-F9A6-4F1D-8504-2C87F4FC4E55}" presName="linear" presStyleCnt="0">
        <dgm:presLayoutVars>
          <dgm:animLvl val="lvl"/>
          <dgm:resizeHandles val="exact"/>
        </dgm:presLayoutVars>
      </dgm:prSet>
      <dgm:spPr/>
    </dgm:pt>
    <dgm:pt modelId="{8103D04C-DEF0-4EC3-B46A-977B34F06720}" type="pres">
      <dgm:prSet presAssocID="{F0D3C1A1-EF78-4D6F-8FA9-4D3EB9C35D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3C3FD5C-8262-46D6-8F9E-63E3B5013E2A}" srcId="{D2A832F6-F9A6-4F1D-8504-2C87F4FC4E55}" destId="{F0D3C1A1-EF78-4D6F-8FA9-4D3EB9C35D2A}" srcOrd="0" destOrd="0" parTransId="{70B718A2-8696-483D-B0F6-C713234A2D57}" sibTransId="{11C82BC5-0E2F-4248-84D1-CA664ABD3B00}"/>
    <dgm:cxn modelId="{632235F9-BA13-4B67-B8A0-AE97E0540A8F}" type="presOf" srcId="{F0D3C1A1-EF78-4D6F-8FA9-4D3EB9C35D2A}" destId="{8103D04C-DEF0-4EC3-B46A-977B34F06720}" srcOrd="0" destOrd="0" presId="urn:microsoft.com/office/officeart/2005/8/layout/vList2"/>
    <dgm:cxn modelId="{A27C61FF-BD63-4755-B202-850F7FA077F8}" type="presOf" srcId="{D2A832F6-F9A6-4F1D-8504-2C87F4FC4E55}" destId="{0C3E1C10-DE1A-4B07-962C-9E5891E6404A}" srcOrd="0" destOrd="0" presId="urn:microsoft.com/office/officeart/2005/8/layout/vList2"/>
    <dgm:cxn modelId="{91F21544-5A3E-484E-B213-34CC66964BB6}" type="presParOf" srcId="{0C3E1C10-DE1A-4B07-962C-9E5891E6404A}" destId="{8103D04C-DEF0-4EC3-B46A-977B34F067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0D6F9D-30BD-4372-8F1A-EC8B07BD7F8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8D4CC2C-72C4-427F-8BE9-411E327EE607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8DDCED23-DC0D-420F-90EB-D29369DD288F}" type="par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EA03FEBE-60B6-4F9D-A1E0-4A59C99B0B63}" type="sib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9031D89C-614C-4FA5-8194-8F450BF3344B}" type="pres">
      <dgm:prSet presAssocID="{B10D6F9D-30BD-4372-8F1A-EC8B07BD7F8E}" presName="linear" presStyleCnt="0">
        <dgm:presLayoutVars>
          <dgm:animLvl val="lvl"/>
          <dgm:resizeHandles val="exact"/>
        </dgm:presLayoutVars>
      </dgm:prSet>
      <dgm:spPr/>
    </dgm:pt>
    <dgm:pt modelId="{3523DCE6-6A6A-4BF1-AA8A-2377E10E58BD}" type="pres">
      <dgm:prSet presAssocID="{D8D4CC2C-72C4-427F-8BE9-411E327EE60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B95B19-7884-4B6D-9808-36F838A44A5C}" type="presOf" srcId="{D8D4CC2C-72C4-427F-8BE9-411E327EE607}" destId="{3523DCE6-6A6A-4BF1-AA8A-2377E10E58BD}" srcOrd="0" destOrd="0" presId="urn:microsoft.com/office/officeart/2005/8/layout/vList2"/>
    <dgm:cxn modelId="{F6D25E5F-BD79-4838-9AE7-A406FAEB28C6}" type="presOf" srcId="{B10D6F9D-30BD-4372-8F1A-EC8B07BD7F8E}" destId="{9031D89C-614C-4FA5-8194-8F450BF3344B}" srcOrd="0" destOrd="0" presId="urn:microsoft.com/office/officeart/2005/8/layout/vList2"/>
    <dgm:cxn modelId="{BF1D70A5-5933-48F7-8BA8-A9FEBE4696BB}" srcId="{B10D6F9D-30BD-4372-8F1A-EC8B07BD7F8E}" destId="{D8D4CC2C-72C4-427F-8BE9-411E327EE607}" srcOrd="0" destOrd="0" parTransId="{8DDCED23-DC0D-420F-90EB-D29369DD288F}" sibTransId="{EA03FEBE-60B6-4F9D-A1E0-4A59C99B0B63}"/>
    <dgm:cxn modelId="{43CCA26E-A43D-4566-85DF-C9BE27A97BFB}" type="presParOf" srcId="{9031D89C-614C-4FA5-8194-8F450BF3344B}" destId="{3523DCE6-6A6A-4BF1-AA8A-2377E10E58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7B9823-A0BE-4CD2-9351-7F761EC7FCA2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773A783-8778-4135-99B9-32E9CD801C01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المشاهدة التي تقع في منتصف القيم الموجودة حيث يكون عدد المشاهدات التي تقل عنها مساويا لعدد المشاهدات التي تكبرها .</a:t>
          </a:r>
        </a:p>
      </dgm:t>
    </dgm:pt>
    <dgm:pt modelId="{57B650E6-3A41-4407-9DC3-A65775F743AF}" type="par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3013777F-7E7D-4E73-AF78-850A1962124D}" type="sib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D50ECE4E-6A47-404A-9DF3-5811B780640B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للحصول على قيمة الوسيط لا بد من ترتيب المشاهدات تصاعديا أو تنازليا للوصول إلى ترتيب الوسيط. </a:t>
          </a:r>
        </a:p>
      </dgm:t>
    </dgm:pt>
    <dgm:pt modelId="{7E687364-B279-47DE-A940-7B3668996439}" type="par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1198CADE-EC3F-4512-BD6D-B6D3A8EA8655}" type="sib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1861C59B-04B4-4E7B-8A29-55DC01D04092}" type="pres">
      <dgm:prSet presAssocID="{B67B9823-A0BE-4CD2-9351-7F761EC7FCA2}" presName="vert0" presStyleCnt="0">
        <dgm:presLayoutVars>
          <dgm:dir/>
          <dgm:animOne val="branch"/>
          <dgm:animLvl val="lvl"/>
        </dgm:presLayoutVars>
      </dgm:prSet>
      <dgm:spPr/>
    </dgm:pt>
    <dgm:pt modelId="{8C8D96E3-7831-42DF-BC05-7B00C998D2CE}" type="pres">
      <dgm:prSet presAssocID="{D773A783-8778-4135-99B9-32E9CD801C01}" presName="thickLine" presStyleLbl="alignNode1" presStyleIdx="0" presStyleCnt="2"/>
      <dgm:spPr/>
    </dgm:pt>
    <dgm:pt modelId="{0B3E6658-178F-4BB1-84AB-450BEA993CAB}" type="pres">
      <dgm:prSet presAssocID="{D773A783-8778-4135-99B9-32E9CD801C01}" presName="horz1" presStyleCnt="0"/>
      <dgm:spPr/>
    </dgm:pt>
    <dgm:pt modelId="{728BE7BD-2B18-4AAC-A86C-AAD0150945B8}" type="pres">
      <dgm:prSet presAssocID="{D773A783-8778-4135-99B9-32E9CD801C01}" presName="tx1" presStyleLbl="revTx" presStyleIdx="0" presStyleCnt="2"/>
      <dgm:spPr/>
    </dgm:pt>
    <dgm:pt modelId="{43369E48-B26C-4F58-B94D-6AC51758629E}" type="pres">
      <dgm:prSet presAssocID="{D773A783-8778-4135-99B9-32E9CD801C01}" presName="vert1" presStyleCnt="0"/>
      <dgm:spPr/>
    </dgm:pt>
    <dgm:pt modelId="{15DC52AB-A925-4132-9401-B585AF3EF870}" type="pres">
      <dgm:prSet presAssocID="{D50ECE4E-6A47-404A-9DF3-5811B780640B}" presName="thickLine" presStyleLbl="alignNode1" presStyleIdx="1" presStyleCnt="2"/>
      <dgm:spPr/>
    </dgm:pt>
    <dgm:pt modelId="{EFA610FE-036F-43E9-9311-9393F29CF736}" type="pres">
      <dgm:prSet presAssocID="{D50ECE4E-6A47-404A-9DF3-5811B780640B}" presName="horz1" presStyleCnt="0"/>
      <dgm:spPr/>
    </dgm:pt>
    <dgm:pt modelId="{3BF9B63D-BCC9-4CAD-A597-A081CA9974A2}" type="pres">
      <dgm:prSet presAssocID="{D50ECE4E-6A47-404A-9DF3-5811B780640B}" presName="tx1" presStyleLbl="revTx" presStyleIdx="1" presStyleCnt="2"/>
      <dgm:spPr/>
    </dgm:pt>
    <dgm:pt modelId="{261CFD92-F4AC-4084-A751-07B98150D920}" type="pres">
      <dgm:prSet presAssocID="{D50ECE4E-6A47-404A-9DF3-5811B780640B}" presName="vert1" presStyleCnt="0"/>
      <dgm:spPr/>
    </dgm:pt>
  </dgm:ptLst>
  <dgm:cxnLst>
    <dgm:cxn modelId="{3DD23003-8832-485A-80D7-DF3D03038354}" type="presOf" srcId="{D773A783-8778-4135-99B9-32E9CD801C01}" destId="{728BE7BD-2B18-4AAC-A86C-AAD0150945B8}" srcOrd="0" destOrd="0" presId="urn:microsoft.com/office/officeart/2008/layout/LinedList"/>
    <dgm:cxn modelId="{41084265-9A86-4F10-A6CD-7592F3A60600}" type="presOf" srcId="{D50ECE4E-6A47-404A-9DF3-5811B780640B}" destId="{3BF9B63D-BCC9-4CAD-A597-A081CA9974A2}" srcOrd="0" destOrd="0" presId="urn:microsoft.com/office/officeart/2008/layout/LinedList"/>
    <dgm:cxn modelId="{2A1AEE86-996D-41D8-A6A9-18228D29B4D5}" srcId="{B67B9823-A0BE-4CD2-9351-7F761EC7FCA2}" destId="{D50ECE4E-6A47-404A-9DF3-5811B780640B}" srcOrd="1" destOrd="0" parTransId="{7E687364-B279-47DE-A940-7B3668996439}" sibTransId="{1198CADE-EC3F-4512-BD6D-B6D3A8EA8655}"/>
    <dgm:cxn modelId="{5AC8F2B6-D0AA-4980-847B-D1F0AE55C4D3}" type="presOf" srcId="{B67B9823-A0BE-4CD2-9351-7F761EC7FCA2}" destId="{1861C59B-04B4-4E7B-8A29-55DC01D04092}" srcOrd="0" destOrd="0" presId="urn:microsoft.com/office/officeart/2008/layout/LinedList"/>
    <dgm:cxn modelId="{5FD82DE0-6E06-4F3A-B646-D03D5ED63051}" srcId="{B67B9823-A0BE-4CD2-9351-7F761EC7FCA2}" destId="{D773A783-8778-4135-99B9-32E9CD801C01}" srcOrd="0" destOrd="0" parTransId="{57B650E6-3A41-4407-9DC3-A65775F743AF}" sibTransId="{3013777F-7E7D-4E73-AF78-850A1962124D}"/>
    <dgm:cxn modelId="{8CBD17E0-E1E8-4B96-A3E3-3939E8C0CAF7}" type="presParOf" srcId="{1861C59B-04B4-4E7B-8A29-55DC01D04092}" destId="{8C8D96E3-7831-42DF-BC05-7B00C998D2CE}" srcOrd="0" destOrd="0" presId="urn:microsoft.com/office/officeart/2008/layout/LinedList"/>
    <dgm:cxn modelId="{654B6442-15EB-4157-B874-7A7D07A2A2A2}" type="presParOf" srcId="{1861C59B-04B4-4E7B-8A29-55DC01D04092}" destId="{0B3E6658-178F-4BB1-84AB-450BEA993CAB}" srcOrd="1" destOrd="0" presId="urn:microsoft.com/office/officeart/2008/layout/LinedList"/>
    <dgm:cxn modelId="{30F11710-D770-4B76-A480-EE8CA49AFEB1}" type="presParOf" srcId="{0B3E6658-178F-4BB1-84AB-450BEA993CAB}" destId="{728BE7BD-2B18-4AAC-A86C-AAD0150945B8}" srcOrd="0" destOrd="0" presId="urn:microsoft.com/office/officeart/2008/layout/LinedList"/>
    <dgm:cxn modelId="{E66792B8-9B18-4FD9-A323-7D66665C2653}" type="presParOf" srcId="{0B3E6658-178F-4BB1-84AB-450BEA993CAB}" destId="{43369E48-B26C-4F58-B94D-6AC51758629E}" srcOrd="1" destOrd="0" presId="urn:microsoft.com/office/officeart/2008/layout/LinedList"/>
    <dgm:cxn modelId="{782D8C47-A276-459D-AC9E-2751F8F03B9C}" type="presParOf" srcId="{1861C59B-04B4-4E7B-8A29-55DC01D04092}" destId="{15DC52AB-A925-4132-9401-B585AF3EF870}" srcOrd="2" destOrd="0" presId="urn:microsoft.com/office/officeart/2008/layout/LinedList"/>
    <dgm:cxn modelId="{CBE91506-7794-4036-BF13-3587C28ADEC6}" type="presParOf" srcId="{1861C59B-04B4-4E7B-8A29-55DC01D04092}" destId="{EFA610FE-036F-43E9-9311-9393F29CF736}" srcOrd="3" destOrd="0" presId="urn:microsoft.com/office/officeart/2008/layout/LinedList"/>
    <dgm:cxn modelId="{6B1A277B-1A89-4F21-9B84-027B9DBEBF21}" type="presParOf" srcId="{EFA610FE-036F-43E9-9311-9393F29CF736}" destId="{3BF9B63D-BCC9-4CAD-A597-A081CA9974A2}" srcOrd="0" destOrd="0" presId="urn:microsoft.com/office/officeart/2008/layout/LinedList"/>
    <dgm:cxn modelId="{63F72CEB-A7EE-4DAD-B4B7-7782621FE019}" type="presParOf" srcId="{EFA610FE-036F-43E9-9311-9393F29CF736}" destId="{261CFD92-F4AC-4084-A751-07B98150D92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4927047-B801-4139-893B-89C4D270450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F9E1871-BE72-463E-B699-8718738D9F0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sz="2800" b="1" u="none" dirty="0"/>
            <a:t>إذا كانت البيانات غير مبوبة </a:t>
          </a:r>
          <a:endParaRPr lang="ar-EG" sz="2800" u="none" dirty="0"/>
        </a:p>
      </dgm:t>
    </dgm:pt>
    <dgm:pt modelId="{50B9D2CB-C736-43C3-8477-EC906B1F4E95}" type="par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5EE0B0A4-81DD-4184-BB19-23DAF1B71AD3}" type="sib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62D74319-4AB9-4640-8365-30CF741FC043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ترتيب البيانات تصاعديا أو تنازليا للوصول إلى موقع الوسيط </a:t>
          </a:r>
        </a:p>
      </dgm:t>
    </dgm:pt>
    <dgm:pt modelId="{A9CF91D9-1AFD-4953-A636-004AF09ADB7A}" type="par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74010D46-D7F7-4AA9-9339-A8356B6C47DA}" type="sib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E7DC3CA8-4EF7-4417-95E0-4EC8C6F5F91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يختلف موقع الوسيط إذا ما كانت المشاهدات فردية أو زوجية </a:t>
          </a:r>
        </a:p>
      </dgm:t>
    </dgm:pt>
    <dgm:pt modelId="{4926C9B6-FDA2-4F2E-A903-7819AB287FD2}" type="par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A2A5DFF9-40F6-436C-A2F0-B12200202FC4}" type="sib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81FABC91-9698-4817-9466-4087E6824C4F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الفردية </a:t>
          </a:r>
          <a:r>
            <a: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(n+1)/2</a:t>
          </a:r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</dgm:t>
    </dgm:pt>
    <dgm:pt modelId="{BCDA68F7-9FFB-4A19-8728-918446F5ED7C}" type="par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A90735D3-6F97-48E1-9A2D-D9F6367285B3}" type="sib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82C5286B-B658-4428-A7F4-ABDEFD66E432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الزوجية </a:t>
          </a:r>
          <a:r>
            <a: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(n/2) , (n/2)+1</a:t>
          </a:r>
          <a:endParaRPr lang="ar-EG" sz="36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231A17FD-A09D-472F-9162-3A7511F6959C}" type="par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A6DFA348-36A6-4E3A-9427-3BF2367E8638}" type="sib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BC8B39DA-B512-4496-884D-4CF32429482E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وسيطين في حالة المشاهدات الزوجية  وبعد حسابهما نوجد الوسط الحسابي للوسيطين للوصول إلى الوسيط المطلوب. </a:t>
          </a:r>
        </a:p>
      </dgm:t>
    </dgm:pt>
    <dgm:pt modelId="{B2C4353D-DCEF-486C-B5F6-8BC57376ECB1}" type="par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DE983D2A-22A9-4C59-9102-5BFFE8029E7E}" type="sib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05032C6F-5C3E-426F-BC22-6DB0E66AF9AD}" type="pres">
      <dgm:prSet presAssocID="{74927047-B801-4139-893B-89C4D2704501}" presName="linear" presStyleCnt="0">
        <dgm:presLayoutVars>
          <dgm:animLvl val="lvl"/>
          <dgm:resizeHandles val="exact"/>
        </dgm:presLayoutVars>
      </dgm:prSet>
      <dgm:spPr/>
    </dgm:pt>
    <dgm:pt modelId="{6CB71BDD-7BC2-4B80-8159-5B3451197609}" type="pres">
      <dgm:prSet presAssocID="{2F9E1871-BE72-463E-B699-8718738D9F0F}" presName="parentText" presStyleLbl="node1" presStyleIdx="0" presStyleCnt="1" custScaleX="77561" custLinFactNeighborX="0" custLinFactNeighborY="-4622">
        <dgm:presLayoutVars>
          <dgm:chMax val="0"/>
          <dgm:bulletEnabled val="1"/>
        </dgm:presLayoutVars>
      </dgm:prSet>
      <dgm:spPr/>
    </dgm:pt>
    <dgm:pt modelId="{EABA5DF3-F360-4BED-8868-0006059C1E05}" type="pres">
      <dgm:prSet presAssocID="{2F9E1871-BE72-463E-B699-8718738D9F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448013B-DA24-46B2-9021-39BB5EA00418}" type="presOf" srcId="{81FABC91-9698-4817-9466-4087E6824C4F}" destId="{EABA5DF3-F360-4BED-8868-0006059C1E05}" srcOrd="0" destOrd="2" presId="urn:microsoft.com/office/officeart/2005/8/layout/vList2"/>
    <dgm:cxn modelId="{135CAB65-5F29-4FA3-91F0-065EE577B336}" srcId="{2F9E1871-BE72-463E-B699-8718738D9F0F}" destId="{BC8B39DA-B512-4496-884D-4CF32429482E}" srcOrd="4" destOrd="0" parTransId="{B2C4353D-DCEF-486C-B5F6-8BC57376ECB1}" sibTransId="{DE983D2A-22A9-4C59-9102-5BFFE8029E7E}"/>
    <dgm:cxn modelId="{52D02646-B75F-45AD-94CE-1F23F67BDF19}" srcId="{74927047-B801-4139-893B-89C4D2704501}" destId="{2F9E1871-BE72-463E-B699-8718738D9F0F}" srcOrd="0" destOrd="0" parTransId="{50B9D2CB-C736-43C3-8477-EC906B1F4E95}" sibTransId="{5EE0B0A4-81DD-4184-BB19-23DAF1B71AD3}"/>
    <dgm:cxn modelId="{D2455353-7B7C-4B80-AFDF-C685061654E3}" type="presOf" srcId="{82C5286B-B658-4428-A7F4-ABDEFD66E432}" destId="{EABA5DF3-F360-4BED-8868-0006059C1E05}" srcOrd="0" destOrd="3" presId="urn:microsoft.com/office/officeart/2005/8/layout/vList2"/>
    <dgm:cxn modelId="{EB929555-C7D0-4B39-9AD7-1D64DBD6C45F}" srcId="{2F9E1871-BE72-463E-B699-8718738D9F0F}" destId="{81FABC91-9698-4817-9466-4087E6824C4F}" srcOrd="2" destOrd="0" parTransId="{BCDA68F7-9FFB-4A19-8728-918446F5ED7C}" sibTransId="{A90735D3-6F97-48E1-9A2D-D9F6367285B3}"/>
    <dgm:cxn modelId="{238B8189-C85D-4C75-9437-87C59B23DFA5}" type="presOf" srcId="{74927047-B801-4139-893B-89C4D2704501}" destId="{05032C6F-5C3E-426F-BC22-6DB0E66AF9AD}" srcOrd="0" destOrd="0" presId="urn:microsoft.com/office/officeart/2005/8/layout/vList2"/>
    <dgm:cxn modelId="{A8C2A1AA-809D-4BC5-A817-9D72FA04ADDE}" type="presOf" srcId="{2F9E1871-BE72-463E-B699-8718738D9F0F}" destId="{6CB71BDD-7BC2-4B80-8159-5B3451197609}" srcOrd="0" destOrd="0" presId="urn:microsoft.com/office/officeart/2005/8/layout/vList2"/>
    <dgm:cxn modelId="{7185EDAD-0C84-4B31-AC3E-178E1C700EC0}" type="presOf" srcId="{E7DC3CA8-4EF7-4417-95E0-4EC8C6F5F918}" destId="{EABA5DF3-F360-4BED-8868-0006059C1E05}" srcOrd="0" destOrd="1" presId="urn:microsoft.com/office/officeart/2005/8/layout/vList2"/>
    <dgm:cxn modelId="{953093AE-D6D8-4AA6-9B7B-41F43E278E9B}" srcId="{2F9E1871-BE72-463E-B699-8718738D9F0F}" destId="{E7DC3CA8-4EF7-4417-95E0-4EC8C6F5F918}" srcOrd="1" destOrd="0" parTransId="{4926C9B6-FDA2-4F2E-A903-7819AB287FD2}" sibTransId="{A2A5DFF9-40F6-436C-A2F0-B12200202FC4}"/>
    <dgm:cxn modelId="{2F3175C0-8D54-4220-8B38-2B632F66C23F}" type="presOf" srcId="{BC8B39DA-B512-4496-884D-4CF32429482E}" destId="{EABA5DF3-F360-4BED-8868-0006059C1E05}" srcOrd="0" destOrd="4" presId="urn:microsoft.com/office/officeart/2005/8/layout/vList2"/>
    <dgm:cxn modelId="{578B8AD5-EE53-4E7E-B2A7-A046C53484C6}" srcId="{2F9E1871-BE72-463E-B699-8718738D9F0F}" destId="{82C5286B-B658-4428-A7F4-ABDEFD66E432}" srcOrd="3" destOrd="0" parTransId="{231A17FD-A09D-472F-9162-3A7511F6959C}" sibTransId="{A6DFA348-36A6-4E3A-9427-3BF2367E8638}"/>
    <dgm:cxn modelId="{2921EFDA-39E4-4D6D-8A76-E75D6382DB58}" type="presOf" srcId="{62D74319-4AB9-4640-8365-30CF741FC043}" destId="{EABA5DF3-F360-4BED-8868-0006059C1E05}" srcOrd="0" destOrd="0" presId="urn:microsoft.com/office/officeart/2005/8/layout/vList2"/>
    <dgm:cxn modelId="{198940E5-84F7-442A-BE31-ACEEB0FA31EA}" srcId="{2F9E1871-BE72-463E-B699-8718738D9F0F}" destId="{62D74319-4AB9-4640-8365-30CF741FC043}" srcOrd="0" destOrd="0" parTransId="{A9CF91D9-1AFD-4953-A636-004AF09ADB7A}" sibTransId="{74010D46-D7F7-4AA9-9339-A8356B6C47DA}"/>
    <dgm:cxn modelId="{B06B73DA-8A77-4810-BD2F-8FA6E91A8C84}" type="presParOf" srcId="{05032C6F-5C3E-426F-BC22-6DB0E66AF9AD}" destId="{6CB71BDD-7BC2-4B80-8159-5B3451197609}" srcOrd="0" destOrd="0" presId="urn:microsoft.com/office/officeart/2005/8/layout/vList2"/>
    <dgm:cxn modelId="{533B635D-641C-409B-9146-2C26A91B45B9}" type="presParOf" srcId="{05032C6F-5C3E-426F-BC22-6DB0E66AF9AD}" destId="{EABA5DF3-F360-4BED-8868-0006059C1E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إذا كانت القيم مبوبة يمكن استخدام المعادلة التالية في حساب قيمة الوسيط 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L</a:t>
          </a:r>
          <a:r>
            <a:rPr lang="ar-EG" dirty="0">
              <a:solidFill>
                <a:schemeClr val="bg1"/>
              </a:solidFill>
            </a:rPr>
            <a:t>: الحد الأدنى الفعلي للفئة الوسطية 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H</a:t>
          </a:r>
          <a:r>
            <a:rPr lang="ar-EG" dirty="0">
              <a:solidFill>
                <a:schemeClr val="bg1"/>
              </a:solidFill>
            </a:rPr>
            <a:t>: طول الفئة الفعلي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mc:AlternateContent xmlns:mc="http://schemas.openxmlformats.org/markup-compatibility/2006" xmlns:a14="http://schemas.microsoft.com/office/drawing/2010/main">
      <mc:Choice Requires="a14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14:m>
                <m:oMath xmlns:m="http://schemas.openxmlformats.org/officeDocument/2006/math">
                  <m:f>
                    <m:fPr>
                      <m:type m:val="lin"/>
                      <m:ctrlPr>
                        <a:rPr lang="ar-EG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</m:ctrlPr>
                    </m:fPr>
                    <m:num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ar-EG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ar-EG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b="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num>
                    <m:den>
                      <m:r>
                        <a:rPr lang="ar-EG" b="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den>
                  </m:f>
                </m:oMath>
              </a14:m>
              <a:r>
                <a:rPr lang="ar-EG" dirty="0">
                  <a:solidFill>
                    <a:schemeClr val="bg1"/>
                  </a:solidFill>
                </a:rPr>
                <a:t>: قيمة موقع الوسيط </a:t>
              </a:r>
            </a:p>
          </dgm:t>
        </dgm:pt>
      </mc:Choice>
      <mc:Fallback xmlns="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:r>
                <a:rPr lang="ar-EG" i="0"/>
                <a:t>〖∑</a:t>
              </a:r>
              <a:r>
                <a:rPr lang="en-US" b="0" i="0"/>
                <a:t>▒𝑓</a:t>
              </a:r>
              <a:r>
                <a:rPr lang="ar-EG" b="0" i="0"/>
                <a:t>_</a:t>
              </a:r>
              <a:r>
                <a:rPr lang="en-US" b="0" i="0"/>
                <a:t>𝑖 </a:t>
              </a:r>
              <a:r>
                <a:rPr lang="ar-EG" b="0" i="0"/>
                <a:t>〗∕2</a:t>
              </a:r>
              <a:r>
                <a:rPr lang="ar-EG" dirty="0"/>
                <a:t>: قيمة موقع الوسيط </a:t>
              </a:r>
            </a:p>
          </dgm:t>
        </dgm:pt>
      </mc:Fallback>
    </mc:AlternateConten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f1</a:t>
          </a:r>
          <a:r>
            <a:rPr lang="ar-EG" dirty="0">
              <a:solidFill>
                <a:schemeClr val="bg1"/>
              </a:solidFill>
            </a:rPr>
            <a:t>: التكرار المتجمع السابق لموقع الوسيط 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f2:</a:t>
          </a:r>
          <a:r>
            <a:rPr lang="ar-EG" dirty="0">
              <a:solidFill>
                <a:schemeClr val="bg1"/>
              </a:solidFill>
            </a:rPr>
            <a:t> : التكرار المتجمع اللاحق لموقع الوسيط 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>
        <a:blipFill>
          <a:blip xmlns:r="http://schemas.openxmlformats.org/officeDocument/2006/relationships" r:embed="rId1"/>
          <a:stretch>
            <a:fillRect t="-3653" b="-5175"/>
          </a:stretch>
        </a:blipFill>
      </dgm:spPr>
      <dgm:t>
        <a:bodyPr/>
        <a:lstStyle/>
        <a:p>
          <a:r>
            <a:rPr lang="ar-EG">
              <a:noFill/>
            </a:rPr>
            <a:t> 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6E2C1A47-E283-4D5B-9547-26841A4D056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F21F7E4-86D1-4108-BF51-2A63B7745E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27F8438-E00D-47C4-9045-4039B460B92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الوسيط</a:t>
          </a:r>
          <a:r>
            <a:rPr lang="ar-EG" dirty="0"/>
            <a:t> </a:t>
          </a:r>
        </a:p>
      </dgm:t>
    </dgm:pt>
    <dgm:pt modelId="{21D878B4-358F-4244-956D-A19EA8B7DAFE}" type="par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922396BE-2E04-4C17-A6B7-8750F6E6EAFC}" type="sib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40F0AE1B-1CE4-4F8A-A583-01BAA9E34F09}" type="pres">
      <dgm:prSet presAssocID="{AF21F7E4-86D1-4108-BF51-2A63B7745ED2}" presName="linear" presStyleCnt="0">
        <dgm:presLayoutVars>
          <dgm:animLvl val="lvl"/>
          <dgm:resizeHandles val="exact"/>
        </dgm:presLayoutVars>
      </dgm:prSet>
      <dgm:spPr/>
    </dgm:pt>
    <dgm:pt modelId="{8DDD9119-916A-460F-9A29-FEB2ACA68FAA}" type="pres">
      <dgm:prSet presAssocID="{A27F8438-E00D-47C4-9045-4039B460B9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3F9D155-8A47-4BFD-902E-A4E13F561AA3}" srcId="{AF21F7E4-86D1-4108-BF51-2A63B7745ED2}" destId="{A27F8438-E00D-47C4-9045-4039B460B923}" srcOrd="0" destOrd="0" parTransId="{21D878B4-358F-4244-956D-A19EA8B7DAFE}" sibTransId="{922396BE-2E04-4C17-A6B7-8750F6E6EAFC}"/>
    <dgm:cxn modelId="{0DD535EB-8711-4089-827F-FD89E9922E10}" type="presOf" srcId="{A27F8438-E00D-47C4-9045-4039B460B923}" destId="{8DDD9119-916A-460F-9A29-FEB2ACA68FAA}" srcOrd="0" destOrd="0" presId="urn:microsoft.com/office/officeart/2005/8/layout/vList2"/>
    <dgm:cxn modelId="{FE4829F5-FCAB-4173-AFB4-F455982BA252}" type="presOf" srcId="{AF21F7E4-86D1-4108-BF51-2A63B7745ED2}" destId="{40F0AE1B-1CE4-4F8A-A583-01BAA9E34F09}" srcOrd="0" destOrd="0" presId="urn:microsoft.com/office/officeart/2005/8/layout/vList2"/>
    <dgm:cxn modelId="{98C2AEBB-637D-4AD4-81FC-09D772170965}" type="presParOf" srcId="{40F0AE1B-1CE4-4F8A-A583-01BAA9E34F09}" destId="{8DDD9119-916A-460F-9A29-FEB2ACA68FA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482A1D5-5B24-44D3-9BAE-3FC57353CF38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9CEE86D-AA7F-4F72-88A1-E8D2B2E0AA25}">
      <dgm:prSet/>
      <dgm:spPr>
        <a:solidFill>
          <a:srgbClr val="669BBC"/>
        </a:solidFill>
      </dgm:spPr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3E923CC9-63FD-4E60-923D-21312EF9D38A}" type="par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CA7100A2-C056-4DDA-864A-2452C815B1F4}" type="sib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533D1FCE-A401-432B-96FD-59FB28E5F0D3}" type="pres">
      <dgm:prSet presAssocID="{1482A1D5-5B24-44D3-9BAE-3FC57353CF38}" presName="linear" presStyleCnt="0">
        <dgm:presLayoutVars>
          <dgm:animLvl val="lvl"/>
          <dgm:resizeHandles val="exact"/>
        </dgm:presLayoutVars>
      </dgm:prSet>
      <dgm:spPr/>
    </dgm:pt>
    <dgm:pt modelId="{A701FF93-43CC-4CE9-B912-846436223B1E}" type="pres">
      <dgm:prSet presAssocID="{29CEE86D-AA7F-4F72-88A1-E8D2B2E0AA2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9F78B9D-0856-47E4-8A45-9DA3223E64FF}" srcId="{1482A1D5-5B24-44D3-9BAE-3FC57353CF38}" destId="{29CEE86D-AA7F-4F72-88A1-E8D2B2E0AA25}" srcOrd="0" destOrd="0" parTransId="{3E923CC9-63FD-4E60-923D-21312EF9D38A}" sibTransId="{CA7100A2-C056-4DDA-864A-2452C815B1F4}"/>
    <dgm:cxn modelId="{8275D29E-9792-4C2F-8978-0AB5124DB7A9}" type="presOf" srcId="{1482A1D5-5B24-44D3-9BAE-3FC57353CF38}" destId="{533D1FCE-A401-432B-96FD-59FB28E5F0D3}" srcOrd="0" destOrd="0" presId="urn:microsoft.com/office/officeart/2005/8/layout/vList2"/>
    <dgm:cxn modelId="{06F4CFC3-5BE3-4A70-BFAF-1574A5BD48FE}" type="presOf" srcId="{29CEE86D-AA7F-4F72-88A1-E8D2B2E0AA25}" destId="{A701FF93-43CC-4CE9-B912-846436223B1E}" srcOrd="0" destOrd="0" presId="urn:microsoft.com/office/officeart/2005/8/layout/vList2"/>
    <dgm:cxn modelId="{D5B44812-FA36-4EF4-B8E1-51CF0A65C803}" type="presParOf" srcId="{533D1FCE-A401-432B-96FD-59FB28E5F0D3}" destId="{A701FF93-43CC-4CE9-B912-846436223B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75C764E-F9AB-426E-8085-8FE9A7B4BB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1780D92-97E3-41B8-8C44-728740B78D5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يعبر بصورة واضحة وصحيحة عن مركز تجمع المشاهدات وخاصة إذا كان عدد المشاهدات قليلا. </a:t>
          </a:r>
        </a:p>
      </dgm:t>
    </dgm:pt>
    <dgm:pt modelId="{85564C2B-F35A-4D83-8AFD-92D089E0C20A}" type="par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2223CD8A-12A8-42D0-B182-611E00FC3F91}" type="sib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AC5830B3-375F-44C5-969F-37A3B26CFE34}" type="pres">
      <dgm:prSet presAssocID="{C75C764E-F9AB-426E-8085-8FE9A7B4BBF5}" presName="linear" presStyleCnt="0">
        <dgm:presLayoutVars>
          <dgm:animLvl val="lvl"/>
          <dgm:resizeHandles val="exact"/>
        </dgm:presLayoutVars>
      </dgm:prSet>
      <dgm:spPr/>
    </dgm:pt>
    <dgm:pt modelId="{687B9AF2-5E79-4840-A672-2675E684AE4E}" type="pres">
      <dgm:prSet presAssocID="{C1780D92-97E3-41B8-8C44-728740B78D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1E3DA08-5500-43C5-9615-05559C12105D}" type="presOf" srcId="{C1780D92-97E3-41B8-8C44-728740B78D59}" destId="{687B9AF2-5E79-4840-A672-2675E684AE4E}" srcOrd="0" destOrd="0" presId="urn:microsoft.com/office/officeart/2005/8/layout/vList2"/>
    <dgm:cxn modelId="{7588BC6E-E587-406D-BD43-D03BDD09EF7C}" srcId="{C75C764E-F9AB-426E-8085-8FE9A7B4BBF5}" destId="{C1780D92-97E3-41B8-8C44-728740B78D59}" srcOrd="0" destOrd="0" parTransId="{85564C2B-F35A-4D83-8AFD-92D089E0C20A}" sibTransId="{2223CD8A-12A8-42D0-B182-611E00FC3F91}"/>
    <dgm:cxn modelId="{EA3BC9EB-FB94-493B-912B-485751F60177}" type="presOf" srcId="{C75C764E-F9AB-426E-8085-8FE9A7B4BBF5}" destId="{AC5830B3-375F-44C5-969F-37A3B26CFE34}" srcOrd="0" destOrd="0" presId="urn:microsoft.com/office/officeart/2005/8/layout/vList2"/>
    <dgm:cxn modelId="{357AAFA4-8C47-4979-B72D-C89CD91A77DD}" type="presParOf" srcId="{AC5830B3-375F-44C5-969F-37A3B26CFE34}" destId="{687B9AF2-5E79-4840-A672-2675E684AE4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FF39BAD-00D7-467F-9B08-C8A5FE7A2F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9100BAB-5A44-4B65-BA7A-B1335AE6296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سهولة حسابه وفهمه وتفسيره بالاعتماد على موقعه وليس قيمته.</a:t>
          </a:r>
        </a:p>
      </dgm:t>
    </dgm:pt>
    <dgm:pt modelId="{BB79ED77-BD58-45EB-B060-A2FDA23461DC}" type="par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0C704242-BD75-4693-8EB1-4086DDCF31FE}" type="sib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6AA7487A-BB69-479C-9592-59DF0F9919C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حسابه للقيم المفتوحة.</a:t>
          </a:r>
        </a:p>
      </dgm:t>
    </dgm:pt>
    <dgm:pt modelId="{D1CB9B72-15A3-49FA-973C-CE1DE61593AA}" type="par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267E3E24-797F-4E6B-8BED-81A39D0ECA00}" type="sib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38F8CCE9-1434-42FB-9A54-D94CB369A706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يتأثر بالمشاهدات الشاذة </a:t>
          </a:r>
        </a:p>
      </dgm:t>
    </dgm:pt>
    <dgm:pt modelId="{999F3306-D9A4-4C44-86EE-3BB3EC216689}" type="par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71951F4C-CD74-47A8-A5E0-137DC81A84BA}" type="sib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D5EC90D0-A9EB-43C3-8391-651B7A865165}" type="pres">
      <dgm:prSet presAssocID="{9FF39BAD-00D7-467F-9B08-C8A5FE7A2F66}" presName="linear" presStyleCnt="0">
        <dgm:presLayoutVars>
          <dgm:animLvl val="lvl"/>
          <dgm:resizeHandles val="exact"/>
        </dgm:presLayoutVars>
      </dgm:prSet>
      <dgm:spPr/>
    </dgm:pt>
    <dgm:pt modelId="{DEF9828B-1340-421B-88E2-5516BA984B56}" type="pres">
      <dgm:prSet presAssocID="{A9100BAB-5A44-4B65-BA7A-B1335AE6296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1160845-4495-474F-9AF4-0DF4D19BED83}" type="pres">
      <dgm:prSet presAssocID="{0C704242-BD75-4693-8EB1-4086DDCF31FE}" presName="spacer" presStyleCnt="0"/>
      <dgm:spPr/>
    </dgm:pt>
    <dgm:pt modelId="{2D3B0D49-800A-41C2-A1E4-A990C41D2ACD}" type="pres">
      <dgm:prSet presAssocID="{6AA7487A-BB69-479C-9592-59DF0F9919C4}" presName="parentText" presStyleLbl="node1" presStyleIdx="1" presStyleCnt="3" custLinFactNeighborY="54741">
        <dgm:presLayoutVars>
          <dgm:chMax val="0"/>
          <dgm:bulletEnabled val="1"/>
        </dgm:presLayoutVars>
      </dgm:prSet>
      <dgm:spPr/>
    </dgm:pt>
    <dgm:pt modelId="{D82A6D85-C7AE-4506-A4B1-8FCFF0CD82F1}" type="pres">
      <dgm:prSet presAssocID="{267E3E24-797F-4E6B-8BED-81A39D0ECA00}" presName="spacer" presStyleCnt="0"/>
      <dgm:spPr/>
    </dgm:pt>
    <dgm:pt modelId="{82EF4D70-F8D0-4EC4-9B61-2521A5D43834}" type="pres">
      <dgm:prSet presAssocID="{38F8CCE9-1434-42FB-9A54-D94CB369A70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45CDB09-0A5F-4839-8755-26998C38E76F}" srcId="{9FF39BAD-00D7-467F-9B08-C8A5FE7A2F66}" destId="{38F8CCE9-1434-42FB-9A54-D94CB369A706}" srcOrd="2" destOrd="0" parTransId="{999F3306-D9A4-4C44-86EE-3BB3EC216689}" sibTransId="{71951F4C-CD74-47A8-A5E0-137DC81A84BA}"/>
    <dgm:cxn modelId="{4F8B3660-6E56-4195-8BA7-0ECEECE57FAA}" type="presOf" srcId="{6AA7487A-BB69-479C-9592-59DF0F9919C4}" destId="{2D3B0D49-800A-41C2-A1E4-A990C41D2ACD}" srcOrd="0" destOrd="0" presId="urn:microsoft.com/office/officeart/2005/8/layout/vList2"/>
    <dgm:cxn modelId="{32E41263-4E6C-473B-88A0-753E3BA3B59A}" srcId="{9FF39BAD-00D7-467F-9B08-C8A5FE7A2F66}" destId="{6AA7487A-BB69-479C-9592-59DF0F9919C4}" srcOrd="1" destOrd="0" parTransId="{D1CB9B72-15A3-49FA-973C-CE1DE61593AA}" sibTransId="{267E3E24-797F-4E6B-8BED-81A39D0ECA00}"/>
    <dgm:cxn modelId="{3301DF83-1511-4C37-9832-6A3C8E7E1A5C}" type="presOf" srcId="{A9100BAB-5A44-4B65-BA7A-B1335AE62968}" destId="{DEF9828B-1340-421B-88E2-5516BA984B56}" srcOrd="0" destOrd="0" presId="urn:microsoft.com/office/officeart/2005/8/layout/vList2"/>
    <dgm:cxn modelId="{2978FEA6-6464-4330-863E-7C90B11A7ACE}" srcId="{9FF39BAD-00D7-467F-9B08-C8A5FE7A2F66}" destId="{A9100BAB-5A44-4B65-BA7A-B1335AE62968}" srcOrd="0" destOrd="0" parTransId="{BB79ED77-BD58-45EB-B060-A2FDA23461DC}" sibTransId="{0C704242-BD75-4693-8EB1-4086DDCF31FE}"/>
    <dgm:cxn modelId="{35BCA9C0-44B7-4B42-96D1-E7F2E8AFBF71}" type="presOf" srcId="{9FF39BAD-00D7-467F-9B08-C8A5FE7A2F66}" destId="{D5EC90D0-A9EB-43C3-8391-651B7A865165}" srcOrd="0" destOrd="0" presId="urn:microsoft.com/office/officeart/2005/8/layout/vList2"/>
    <dgm:cxn modelId="{20788EC5-450E-43B1-9FC5-6E3894EE9409}" type="presOf" srcId="{38F8CCE9-1434-42FB-9A54-D94CB369A706}" destId="{82EF4D70-F8D0-4EC4-9B61-2521A5D43834}" srcOrd="0" destOrd="0" presId="urn:microsoft.com/office/officeart/2005/8/layout/vList2"/>
    <dgm:cxn modelId="{7D29DCE4-8048-44BB-86F4-84DE7C4B3B74}" type="presParOf" srcId="{D5EC90D0-A9EB-43C3-8391-651B7A865165}" destId="{DEF9828B-1340-421B-88E2-5516BA984B56}" srcOrd="0" destOrd="0" presId="urn:microsoft.com/office/officeart/2005/8/layout/vList2"/>
    <dgm:cxn modelId="{FE8F8AFC-9489-42A7-A67B-EB89060EAA81}" type="presParOf" srcId="{D5EC90D0-A9EB-43C3-8391-651B7A865165}" destId="{F1160845-4495-474F-9AF4-0DF4D19BED83}" srcOrd="1" destOrd="0" presId="urn:microsoft.com/office/officeart/2005/8/layout/vList2"/>
    <dgm:cxn modelId="{74661702-A05D-4AB9-8414-4CF30D205266}" type="presParOf" srcId="{D5EC90D0-A9EB-43C3-8391-651B7A865165}" destId="{2D3B0D49-800A-41C2-A1E4-A990C41D2ACD}" srcOrd="2" destOrd="0" presId="urn:microsoft.com/office/officeart/2005/8/layout/vList2"/>
    <dgm:cxn modelId="{53CB8C2A-48E0-4AA9-A905-DBA1E04E7D6C}" type="presParOf" srcId="{D5EC90D0-A9EB-43C3-8391-651B7A865165}" destId="{D82A6D85-C7AE-4506-A4B1-8FCFF0CD82F1}" srcOrd="3" destOrd="0" presId="urn:microsoft.com/office/officeart/2005/8/layout/vList2"/>
    <dgm:cxn modelId="{B0EE490A-AF29-462E-B57C-F9D38DCD7746}" type="presParOf" srcId="{D5EC90D0-A9EB-43C3-8391-651B7A865165}" destId="{82EF4D70-F8D0-4EC4-9B61-2521A5D4383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27B055-1922-4544-93DE-6AAF55859205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20E44D2-D9B1-452F-9E91-6DCA8C6B4259}">
      <dgm:prSet/>
      <dgm:spPr>
        <a:solidFill>
          <a:srgbClr val="669BBC"/>
        </a:solidFill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b="1" dirty="0"/>
            <a:t>مميزات</a:t>
          </a:r>
          <a:endParaRPr lang="ar-EG" dirty="0"/>
        </a:p>
      </dgm:t>
    </dgm:pt>
    <dgm:pt modelId="{6538671F-BBB8-4DB8-8EB4-E37B35515800}" type="par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70721D9F-9478-4B89-B47D-4F4B4C17D229}" type="sib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C1C3F7E4-1E79-49AA-AF8A-EBF52DB6EED4}" type="pres">
      <dgm:prSet presAssocID="{7E27B055-1922-4544-93DE-6AAF55859205}" presName="linear" presStyleCnt="0">
        <dgm:presLayoutVars>
          <dgm:animLvl val="lvl"/>
          <dgm:resizeHandles val="exact"/>
        </dgm:presLayoutVars>
      </dgm:prSet>
      <dgm:spPr/>
    </dgm:pt>
    <dgm:pt modelId="{B21E0AFB-E98C-4485-880F-53CB5A181BA2}" type="pres">
      <dgm:prSet presAssocID="{220E44D2-D9B1-452F-9E91-6DCA8C6B42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0F21BC2-CADB-4E25-B31A-9FAD240DCE5C}" srcId="{7E27B055-1922-4544-93DE-6AAF55859205}" destId="{220E44D2-D9B1-452F-9E91-6DCA8C6B4259}" srcOrd="0" destOrd="0" parTransId="{6538671F-BBB8-4DB8-8EB4-E37B35515800}" sibTransId="{70721D9F-9478-4B89-B47D-4F4B4C17D229}"/>
    <dgm:cxn modelId="{CA2394DB-6EC0-4C08-9838-B03C3F3E1854}" type="presOf" srcId="{220E44D2-D9B1-452F-9E91-6DCA8C6B4259}" destId="{B21E0AFB-E98C-4485-880F-53CB5A181BA2}" srcOrd="0" destOrd="0" presId="urn:microsoft.com/office/officeart/2005/8/layout/vList2"/>
    <dgm:cxn modelId="{D6DB60F7-E834-4695-8D58-415384B6506A}" type="presOf" srcId="{7E27B055-1922-4544-93DE-6AAF55859205}" destId="{C1C3F7E4-1E79-49AA-AF8A-EBF52DB6EED4}" srcOrd="0" destOrd="0" presId="urn:microsoft.com/office/officeart/2005/8/layout/vList2"/>
    <dgm:cxn modelId="{FABA4C3B-5498-4375-8144-F51F91B86D34}" type="presParOf" srcId="{C1C3F7E4-1E79-49AA-AF8A-EBF52DB6EED4}" destId="{B21E0AFB-E98C-4485-880F-53CB5A181B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78AA59D-471D-40C6-A809-2CBA0F344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82D33F9-EC67-4D89-9F92-BD71E2ED21F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  <a:r>
            <a:rPr lang="en-US" dirty="0">
              <a:solidFill>
                <a:schemeClr val="tx1"/>
              </a:solidFill>
            </a:rPr>
            <a:t>Mode</a:t>
          </a:r>
          <a:endParaRPr lang="ar-EG" dirty="0">
            <a:solidFill>
              <a:schemeClr val="tx1"/>
            </a:solidFill>
          </a:endParaRPr>
        </a:p>
      </dgm:t>
    </dgm:pt>
    <dgm:pt modelId="{92B8E41E-7267-48AA-8757-BBBBACA89CCB}" type="par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4954289F-1370-499C-8F73-DB6A43632DFD}" type="sib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50A1FB32-D39E-41E9-A118-F9A9E21153C9}" type="pres">
      <dgm:prSet presAssocID="{E78AA59D-471D-40C6-A809-2CBA0F3443DB}" presName="linear" presStyleCnt="0">
        <dgm:presLayoutVars>
          <dgm:animLvl val="lvl"/>
          <dgm:resizeHandles val="exact"/>
        </dgm:presLayoutVars>
      </dgm:prSet>
      <dgm:spPr/>
    </dgm:pt>
    <dgm:pt modelId="{D058700F-BAFD-4BE1-BDFE-9AB6BB3EAD39}" type="pres">
      <dgm:prSet presAssocID="{682D33F9-EC67-4D89-9F92-BD71E2ED21F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1B13C5F-BEEE-425F-AA1A-A2A202F8EE82}" type="presOf" srcId="{E78AA59D-471D-40C6-A809-2CBA0F3443DB}" destId="{50A1FB32-D39E-41E9-A118-F9A9E21153C9}" srcOrd="0" destOrd="0" presId="urn:microsoft.com/office/officeart/2005/8/layout/vList2"/>
    <dgm:cxn modelId="{A8526B83-0023-4004-ABC4-10AF125F9E75}" srcId="{E78AA59D-471D-40C6-A809-2CBA0F3443DB}" destId="{682D33F9-EC67-4D89-9F92-BD71E2ED21FB}" srcOrd="0" destOrd="0" parTransId="{92B8E41E-7267-48AA-8757-BBBBACA89CCB}" sibTransId="{4954289F-1370-499C-8F73-DB6A43632DFD}"/>
    <dgm:cxn modelId="{2903E791-D307-4C51-80E1-1F1D6BF52E7C}" type="presOf" srcId="{682D33F9-EC67-4D89-9F92-BD71E2ED21FB}" destId="{D058700F-BAFD-4BE1-BDFE-9AB6BB3EAD39}" srcOrd="0" destOrd="0" presId="urn:microsoft.com/office/officeart/2005/8/layout/vList2"/>
    <dgm:cxn modelId="{0F1803FC-0EE9-40C5-A109-C4B4C132C9F3}" type="presParOf" srcId="{50A1FB32-D39E-41E9-A118-F9A9E21153C9}" destId="{D058700F-BAFD-4BE1-BDFE-9AB6BB3EAD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CD4C180-1B12-4FFE-9921-BB2096EF4DC9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E0D75A2-519E-4ECF-B022-59B4CA479D79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القيمة الأكثر تكرارا بين المشاهدات </a:t>
          </a:r>
        </a:p>
      </dgm:t>
    </dgm:pt>
    <dgm:pt modelId="{47EB3062-E2E9-4746-AD16-5DCED5140B43}" type="par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BDE236C4-6D5E-4A1E-99C9-4E7EB528A3CA}" type="sib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62FF5B10-10A0-4F04-83C3-E583879B1F3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يكون هناك منوال أو أكثر للقيم المشاهدة </a:t>
          </a:r>
        </a:p>
      </dgm:t>
    </dgm:pt>
    <dgm:pt modelId="{17905FC0-83C6-4566-A12D-4360A353C6BE}" type="par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AF510A60-4E85-4FF2-8C2A-E11AEC0E4A3D}" type="sib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DCC5FB9B-E6E4-473A-A988-73F82EA79AFB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لا يكون هناك منوال للمشاهدات على الاطلاق</a:t>
          </a:r>
        </a:p>
      </dgm:t>
    </dgm:pt>
    <dgm:pt modelId="{CD81B3E8-ED3C-4CC9-98DA-4C75E182186D}" type="par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61D1AA12-4F66-4945-B9DF-1C6EAEA5806D}" type="sib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C8C515CD-5363-40C4-ADFA-2EEE6113E127}" type="pres">
      <dgm:prSet presAssocID="{9CD4C180-1B12-4FFE-9921-BB2096EF4DC9}" presName="vert0" presStyleCnt="0">
        <dgm:presLayoutVars>
          <dgm:dir/>
          <dgm:animOne val="branch"/>
          <dgm:animLvl val="lvl"/>
        </dgm:presLayoutVars>
      </dgm:prSet>
      <dgm:spPr/>
    </dgm:pt>
    <dgm:pt modelId="{4FE253B2-B3FF-4116-845D-AA7E5D1EC2D0}" type="pres">
      <dgm:prSet presAssocID="{5E0D75A2-519E-4ECF-B022-59B4CA479D79}" presName="thickLine" presStyleLbl="alignNode1" presStyleIdx="0" presStyleCnt="3"/>
      <dgm:spPr/>
    </dgm:pt>
    <dgm:pt modelId="{419494A3-65E2-441C-82C9-594D6C1E2138}" type="pres">
      <dgm:prSet presAssocID="{5E0D75A2-519E-4ECF-B022-59B4CA479D79}" presName="horz1" presStyleCnt="0"/>
      <dgm:spPr/>
    </dgm:pt>
    <dgm:pt modelId="{4C7B3F55-DA4C-42C2-9419-8F4EEC29AA9F}" type="pres">
      <dgm:prSet presAssocID="{5E0D75A2-519E-4ECF-B022-59B4CA479D79}" presName="tx1" presStyleLbl="revTx" presStyleIdx="0" presStyleCnt="3"/>
      <dgm:spPr/>
    </dgm:pt>
    <dgm:pt modelId="{1701C82E-D9DD-471B-AF63-B12CBFE5468C}" type="pres">
      <dgm:prSet presAssocID="{5E0D75A2-519E-4ECF-B022-59B4CA479D79}" presName="vert1" presStyleCnt="0"/>
      <dgm:spPr/>
    </dgm:pt>
    <dgm:pt modelId="{5A94C94D-F973-484F-A909-DD4E74031C27}" type="pres">
      <dgm:prSet presAssocID="{62FF5B10-10A0-4F04-83C3-E583879B1F38}" presName="thickLine" presStyleLbl="alignNode1" presStyleIdx="1" presStyleCnt="3"/>
      <dgm:spPr/>
    </dgm:pt>
    <dgm:pt modelId="{0CC39F44-E788-465B-B5A3-346931B4BB5B}" type="pres">
      <dgm:prSet presAssocID="{62FF5B10-10A0-4F04-83C3-E583879B1F38}" presName="horz1" presStyleCnt="0"/>
      <dgm:spPr/>
    </dgm:pt>
    <dgm:pt modelId="{8C1E4A15-B9A1-4EDB-BA4E-3069A3464A25}" type="pres">
      <dgm:prSet presAssocID="{62FF5B10-10A0-4F04-83C3-E583879B1F38}" presName="tx1" presStyleLbl="revTx" presStyleIdx="1" presStyleCnt="3"/>
      <dgm:spPr/>
    </dgm:pt>
    <dgm:pt modelId="{EC76CB75-8720-458F-90A1-FADFB9BBC483}" type="pres">
      <dgm:prSet presAssocID="{62FF5B10-10A0-4F04-83C3-E583879B1F38}" presName="vert1" presStyleCnt="0"/>
      <dgm:spPr/>
    </dgm:pt>
    <dgm:pt modelId="{72CF4052-9DD2-4CBE-945C-DF328602965D}" type="pres">
      <dgm:prSet presAssocID="{DCC5FB9B-E6E4-473A-A988-73F82EA79AFB}" presName="thickLine" presStyleLbl="alignNode1" presStyleIdx="2" presStyleCnt="3"/>
      <dgm:spPr/>
    </dgm:pt>
    <dgm:pt modelId="{FE5A63BD-7F2C-4C15-BEDF-1AA7F895FEAA}" type="pres">
      <dgm:prSet presAssocID="{DCC5FB9B-E6E4-473A-A988-73F82EA79AFB}" presName="horz1" presStyleCnt="0"/>
      <dgm:spPr/>
    </dgm:pt>
    <dgm:pt modelId="{34F7F25A-C53E-45FD-8881-F16945188430}" type="pres">
      <dgm:prSet presAssocID="{DCC5FB9B-E6E4-473A-A988-73F82EA79AFB}" presName="tx1" presStyleLbl="revTx" presStyleIdx="2" presStyleCnt="3"/>
      <dgm:spPr/>
    </dgm:pt>
    <dgm:pt modelId="{0D492573-85A0-4726-8269-67BE26B594CC}" type="pres">
      <dgm:prSet presAssocID="{DCC5FB9B-E6E4-473A-A988-73F82EA79AFB}" presName="vert1" presStyleCnt="0"/>
      <dgm:spPr/>
    </dgm:pt>
  </dgm:ptLst>
  <dgm:cxnLst>
    <dgm:cxn modelId="{27A63E02-BA18-451A-9BCB-11D2220CE1FC}" srcId="{9CD4C180-1B12-4FFE-9921-BB2096EF4DC9}" destId="{DCC5FB9B-E6E4-473A-A988-73F82EA79AFB}" srcOrd="2" destOrd="0" parTransId="{CD81B3E8-ED3C-4CC9-98DA-4C75E182186D}" sibTransId="{61D1AA12-4F66-4945-B9DF-1C6EAEA5806D}"/>
    <dgm:cxn modelId="{66A42022-04E2-4876-96A6-C9130536AE5C}" type="presOf" srcId="{5E0D75A2-519E-4ECF-B022-59B4CA479D79}" destId="{4C7B3F55-DA4C-42C2-9419-8F4EEC29AA9F}" srcOrd="0" destOrd="0" presId="urn:microsoft.com/office/officeart/2008/layout/LinedList"/>
    <dgm:cxn modelId="{44027E23-B822-487C-AFFB-BAEA0F89A073}" type="presOf" srcId="{DCC5FB9B-E6E4-473A-A988-73F82EA79AFB}" destId="{34F7F25A-C53E-45FD-8881-F16945188430}" srcOrd="0" destOrd="0" presId="urn:microsoft.com/office/officeart/2008/layout/LinedList"/>
    <dgm:cxn modelId="{9E6C906E-B24D-4052-BA2C-52812CBD58B8}" type="presOf" srcId="{62FF5B10-10A0-4F04-83C3-E583879B1F38}" destId="{8C1E4A15-B9A1-4EDB-BA4E-3069A3464A25}" srcOrd="0" destOrd="0" presId="urn:microsoft.com/office/officeart/2008/layout/LinedList"/>
    <dgm:cxn modelId="{3EA0A7C2-8601-48B8-A68A-0C7463BCC503}" srcId="{9CD4C180-1B12-4FFE-9921-BB2096EF4DC9}" destId="{5E0D75A2-519E-4ECF-B022-59B4CA479D79}" srcOrd="0" destOrd="0" parTransId="{47EB3062-E2E9-4746-AD16-5DCED5140B43}" sibTransId="{BDE236C4-6D5E-4A1E-99C9-4E7EB528A3CA}"/>
    <dgm:cxn modelId="{1B2810D6-77A2-4F84-8926-671D077C0629}" type="presOf" srcId="{9CD4C180-1B12-4FFE-9921-BB2096EF4DC9}" destId="{C8C515CD-5363-40C4-ADFA-2EEE6113E127}" srcOrd="0" destOrd="0" presId="urn:microsoft.com/office/officeart/2008/layout/LinedList"/>
    <dgm:cxn modelId="{F7A5D0F7-EEF7-4F8C-8A32-0B419DF85864}" srcId="{9CD4C180-1B12-4FFE-9921-BB2096EF4DC9}" destId="{62FF5B10-10A0-4F04-83C3-E583879B1F38}" srcOrd="1" destOrd="0" parTransId="{17905FC0-83C6-4566-A12D-4360A353C6BE}" sibTransId="{AF510A60-4E85-4FF2-8C2A-E11AEC0E4A3D}"/>
    <dgm:cxn modelId="{8C9F70A8-1536-4038-AF15-407488BF68A2}" type="presParOf" srcId="{C8C515CD-5363-40C4-ADFA-2EEE6113E127}" destId="{4FE253B2-B3FF-4116-845D-AA7E5D1EC2D0}" srcOrd="0" destOrd="0" presId="urn:microsoft.com/office/officeart/2008/layout/LinedList"/>
    <dgm:cxn modelId="{333636EB-81B5-405F-A782-B3E222EC06DA}" type="presParOf" srcId="{C8C515CD-5363-40C4-ADFA-2EEE6113E127}" destId="{419494A3-65E2-441C-82C9-594D6C1E2138}" srcOrd="1" destOrd="0" presId="urn:microsoft.com/office/officeart/2008/layout/LinedList"/>
    <dgm:cxn modelId="{05859213-9097-451F-B222-6F735841939F}" type="presParOf" srcId="{419494A3-65E2-441C-82C9-594D6C1E2138}" destId="{4C7B3F55-DA4C-42C2-9419-8F4EEC29AA9F}" srcOrd="0" destOrd="0" presId="urn:microsoft.com/office/officeart/2008/layout/LinedList"/>
    <dgm:cxn modelId="{C6C475AE-6B2C-40B3-A942-018E4766B8D2}" type="presParOf" srcId="{419494A3-65E2-441C-82C9-594D6C1E2138}" destId="{1701C82E-D9DD-471B-AF63-B12CBFE5468C}" srcOrd="1" destOrd="0" presId="urn:microsoft.com/office/officeart/2008/layout/LinedList"/>
    <dgm:cxn modelId="{B6A8CDB9-F890-4CF7-ABB6-5A2A47F3A572}" type="presParOf" srcId="{C8C515CD-5363-40C4-ADFA-2EEE6113E127}" destId="{5A94C94D-F973-484F-A909-DD4E74031C27}" srcOrd="2" destOrd="0" presId="urn:microsoft.com/office/officeart/2008/layout/LinedList"/>
    <dgm:cxn modelId="{FB551FA6-F063-46E4-96F6-8EF9D170B05C}" type="presParOf" srcId="{C8C515CD-5363-40C4-ADFA-2EEE6113E127}" destId="{0CC39F44-E788-465B-B5A3-346931B4BB5B}" srcOrd="3" destOrd="0" presId="urn:microsoft.com/office/officeart/2008/layout/LinedList"/>
    <dgm:cxn modelId="{C67D30A6-D1D9-4C47-99B3-5A26F10C2ED1}" type="presParOf" srcId="{0CC39F44-E788-465B-B5A3-346931B4BB5B}" destId="{8C1E4A15-B9A1-4EDB-BA4E-3069A3464A25}" srcOrd="0" destOrd="0" presId="urn:microsoft.com/office/officeart/2008/layout/LinedList"/>
    <dgm:cxn modelId="{5B5107EE-23A8-42D1-A0C1-104425BA9B3F}" type="presParOf" srcId="{0CC39F44-E788-465B-B5A3-346931B4BB5B}" destId="{EC76CB75-8720-458F-90A1-FADFB9BBC483}" srcOrd="1" destOrd="0" presId="urn:microsoft.com/office/officeart/2008/layout/LinedList"/>
    <dgm:cxn modelId="{1082A87E-1C7B-4316-82B8-BCC58960E9DB}" type="presParOf" srcId="{C8C515CD-5363-40C4-ADFA-2EEE6113E127}" destId="{72CF4052-9DD2-4CBE-945C-DF328602965D}" srcOrd="4" destOrd="0" presId="urn:microsoft.com/office/officeart/2008/layout/LinedList"/>
    <dgm:cxn modelId="{0D8B7D7A-19D4-4C5E-A170-B97066D5F59F}" type="presParOf" srcId="{C8C515CD-5363-40C4-ADFA-2EEE6113E127}" destId="{FE5A63BD-7F2C-4C15-BEDF-1AA7F895FEAA}" srcOrd="5" destOrd="0" presId="urn:microsoft.com/office/officeart/2008/layout/LinedList"/>
    <dgm:cxn modelId="{1898CB41-A24A-43EB-9B8A-1ADB14680F7A}" type="presParOf" srcId="{FE5A63BD-7F2C-4C15-BEDF-1AA7F895FEAA}" destId="{34F7F25A-C53E-45FD-8881-F16945188430}" srcOrd="0" destOrd="0" presId="urn:microsoft.com/office/officeart/2008/layout/LinedList"/>
    <dgm:cxn modelId="{15C46CB2-6FDE-43F4-AC30-4A3A3639A369}" type="presParOf" srcId="{FE5A63BD-7F2C-4C15-BEDF-1AA7F895FEAA}" destId="{0D492573-85A0-4726-8269-67BE26B594C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6ADEA5A-5B68-4414-99D3-9283E3E245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F21019AD-7FB3-4927-A341-E031432AA09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</a:p>
      </dgm:t>
    </dgm:pt>
    <dgm:pt modelId="{0E9205CC-A096-45A6-B5E6-B98D66E5935F}" type="par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9E5FD957-0471-4B92-A1AE-45A8E86A8CED}" type="sib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74C579F5-D158-486D-B147-AF179ED92626}" type="pres">
      <dgm:prSet presAssocID="{96ADEA5A-5B68-4414-99D3-9283E3E24554}" presName="linear" presStyleCnt="0">
        <dgm:presLayoutVars>
          <dgm:animLvl val="lvl"/>
          <dgm:resizeHandles val="exact"/>
        </dgm:presLayoutVars>
      </dgm:prSet>
      <dgm:spPr/>
    </dgm:pt>
    <dgm:pt modelId="{E8A95400-12A7-4E9F-9AD3-94CE96F321EC}" type="pres">
      <dgm:prSet presAssocID="{F21019AD-7FB3-4927-A341-E031432AA0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8A79D5F-67A4-462A-BE08-9F377D77359B}" type="presOf" srcId="{96ADEA5A-5B68-4414-99D3-9283E3E24554}" destId="{74C579F5-D158-486D-B147-AF179ED92626}" srcOrd="0" destOrd="0" presId="urn:microsoft.com/office/officeart/2005/8/layout/vList2"/>
    <dgm:cxn modelId="{C33FC6CF-679D-44D0-B10E-CFE2639B53D6}" type="presOf" srcId="{F21019AD-7FB3-4927-A341-E031432AA09D}" destId="{E8A95400-12A7-4E9F-9AD3-94CE96F321EC}" srcOrd="0" destOrd="0" presId="urn:microsoft.com/office/officeart/2005/8/layout/vList2"/>
    <dgm:cxn modelId="{25449DE9-D4DC-4A41-9DCC-4C0B8A833D40}" srcId="{96ADEA5A-5B68-4414-99D3-9283E3E24554}" destId="{F21019AD-7FB3-4927-A341-E031432AA09D}" srcOrd="0" destOrd="0" parTransId="{0E9205CC-A096-45A6-B5E6-B98D66E5935F}" sibTransId="{9E5FD957-0471-4B92-A1AE-45A8E86A8CED}"/>
    <dgm:cxn modelId="{904DB8DF-910C-43A2-B261-AB2EE9E1B496}" type="presParOf" srcId="{74C579F5-D158-486D-B147-AF179ED92626}" destId="{E8A95400-12A7-4E9F-9AD3-94CE96F321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F8F0613-21EE-4EA2-AE4E-FEDA4E32BD8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8F74D7EA-557F-490B-9E64-59C608C4CDC5}">
      <dgm:prSet/>
      <dgm:spPr/>
      <dgm:t>
        <a:bodyPr/>
        <a:lstStyle/>
        <a:p>
          <a:pPr algn="ctr" rtl="1"/>
          <a:r>
            <a:rPr lang="ar-EG" b="1" dirty="0"/>
            <a:t>عيوب </a:t>
          </a:r>
          <a:endParaRPr lang="ar-EG" dirty="0"/>
        </a:p>
      </dgm:t>
    </dgm:pt>
    <dgm:pt modelId="{61D61EB8-FFEA-4390-8349-1337A059E8B7}" type="par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70593F5C-03C3-4785-8CE6-6507328C6E30}" type="sib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6E846A33-101F-4A7F-AA9B-7A93E49E6EC6}" type="pres">
      <dgm:prSet presAssocID="{9F8F0613-21EE-4EA2-AE4E-FEDA4E32BD81}" presName="linear" presStyleCnt="0">
        <dgm:presLayoutVars>
          <dgm:animLvl val="lvl"/>
          <dgm:resizeHandles val="exact"/>
        </dgm:presLayoutVars>
      </dgm:prSet>
      <dgm:spPr/>
    </dgm:pt>
    <dgm:pt modelId="{5FF591C9-6182-4DF4-A73F-157572AA1D1D}" type="pres">
      <dgm:prSet presAssocID="{8F74D7EA-557F-490B-9E64-59C608C4CDC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314D62E-0706-4EAD-95B6-495F552F4ADE}" srcId="{9F8F0613-21EE-4EA2-AE4E-FEDA4E32BD81}" destId="{8F74D7EA-557F-490B-9E64-59C608C4CDC5}" srcOrd="0" destOrd="0" parTransId="{61D61EB8-FFEA-4390-8349-1337A059E8B7}" sibTransId="{70593F5C-03C3-4785-8CE6-6507328C6E30}"/>
    <dgm:cxn modelId="{FE17E7C0-3F96-4B5A-975D-AC47BC1FE3D2}" type="presOf" srcId="{8F74D7EA-557F-490B-9E64-59C608C4CDC5}" destId="{5FF591C9-6182-4DF4-A73F-157572AA1D1D}" srcOrd="0" destOrd="0" presId="urn:microsoft.com/office/officeart/2005/8/layout/vList2"/>
    <dgm:cxn modelId="{CA4316F8-6163-485D-A674-3F71E611CA1D}" type="presOf" srcId="{9F8F0613-21EE-4EA2-AE4E-FEDA4E32BD81}" destId="{6E846A33-101F-4A7F-AA9B-7A93E49E6EC6}" srcOrd="0" destOrd="0" presId="urn:microsoft.com/office/officeart/2005/8/layout/vList2"/>
    <dgm:cxn modelId="{28790FB3-AD51-4A13-AD9C-CD528C5D9E85}" type="presParOf" srcId="{6E846A33-101F-4A7F-AA9B-7A93E49E6EC6}" destId="{5FF591C9-6182-4DF4-A73F-157572AA1D1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B413B1B-E8C7-43FC-A2F6-5A4CF3CAA5E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B47A2E8-E7E9-49E8-9A38-1FA57584103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محدود الاستعمال </a:t>
          </a:r>
        </a:p>
      </dgm:t>
    </dgm:pt>
    <dgm:pt modelId="{C08BDCA4-8066-4161-8DE3-46D4BC134E65}" type="par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00D68630-060F-43DE-BB1E-4C18BB25953D}" type="sib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C273D0CC-274A-4634-95A1-549B98420A2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يتأثر بحجم العينة </a:t>
          </a:r>
        </a:p>
      </dgm:t>
    </dgm:pt>
    <dgm:pt modelId="{9AB1F0D4-E769-4DD3-9414-7DDB81E95A2B}" type="par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2A979521-5697-4E48-8B2A-DD1FFC3B04C9}" type="sib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8AA7BDF9-700C-4684-B141-8E91B8CFD8A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يعتمد على جميع القيم  بل يعتمد على القيم المتكررة. </a:t>
          </a:r>
        </a:p>
      </dgm:t>
    </dgm:pt>
    <dgm:pt modelId="{2A08690E-FFFD-4656-A3FD-D7E9E3907A19}" type="par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78EC9647-4164-47D6-9A28-DA544DDB620D}" type="sib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96D0F32A-F3D7-4DCB-BB0E-FCD07E6DFC4F}" type="pres">
      <dgm:prSet presAssocID="{0B413B1B-E8C7-43FC-A2F6-5A4CF3CAA5EC}" presName="vert0" presStyleCnt="0">
        <dgm:presLayoutVars>
          <dgm:dir/>
          <dgm:animOne val="branch"/>
          <dgm:animLvl val="lvl"/>
        </dgm:presLayoutVars>
      </dgm:prSet>
      <dgm:spPr/>
    </dgm:pt>
    <dgm:pt modelId="{D7967548-11F7-47FF-ABA9-1C7055638800}" type="pres">
      <dgm:prSet presAssocID="{7B47A2E8-E7E9-49E8-9A38-1FA575841038}" presName="thickLine" presStyleLbl="alignNode1" presStyleIdx="0" presStyleCnt="3"/>
      <dgm:spPr/>
    </dgm:pt>
    <dgm:pt modelId="{830DC248-0D3F-4D49-883C-BDC3EECDD73D}" type="pres">
      <dgm:prSet presAssocID="{7B47A2E8-E7E9-49E8-9A38-1FA575841038}" presName="horz1" presStyleCnt="0"/>
      <dgm:spPr/>
    </dgm:pt>
    <dgm:pt modelId="{E85E0373-5AF0-41D1-8E76-0730FC2E8B61}" type="pres">
      <dgm:prSet presAssocID="{7B47A2E8-E7E9-49E8-9A38-1FA575841038}" presName="tx1" presStyleLbl="revTx" presStyleIdx="0" presStyleCnt="3"/>
      <dgm:spPr/>
    </dgm:pt>
    <dgm:pt modelId="{1F65DDE3-4263-4017-BC04-A14520E20260}" type="pres">
      <dgm:prSet presAssocID="{7B47A2E8-E7E9-49E8-9A38-1FA575841038}" presName="vert1" presStyleCnt="0"/>
      <dgm:spPr/>
    </dgm:pt>
    <dgm:pt modelId="{05C7AE0A-06A2-41F7-BF3D-78896EC445BE}" type="pres">
      <dgm:prSet presAssocID="{C273D0CC-274A-4634-95A1-549B98420A20}" presName="thickLine" presStyleLbl="alignNode1" presStyleIdx="1" presStyleCnt="3"/>
      <dgm:spPr/>
    </dgm:pt>
    <dgm:pt modelId="{3DC7267E-7BA2-4EA9-9F41-0582C3E80CBC}" type="pres">
      <dgm:prSet presAssocID="{C273D0CC-274A-4634-95A1-549B98420A20}" presName="horz1" presStyleCnt="0"/>
      <dgm:spPr/>
    </dgm:pt>
    <dgm:pt modelId="{61BA1CEC-BF32-4968-A2E8-3F0C5FF9AA17}" type="pres">
      <dgm:prSet presAssocID="{C273D0CC-274A-4634-95A1-549B98420A20}" presName="tx1" presStyleLbl="revTx" presStyleIdx="1" presStyleCnt="3" custScaleY="75961"/>
      <dgm:spPr/>
    </dgm:pt>
    <dgm:pt modelId="{043D7B3B-0C2D-4F01-945F-C79DC00D93BC}" type="pres">
      <dgm:prSet presAssocID="{C273D0CC-274A-4634-95A1-549B98420A20}" presName="vert1" presStyleCnt="0"/>
      <dgm:spPr/>
    </dgm:pt>
    <dgm:pt modelId="{4230686E-4E59-4841-B1E8-8B93BE6DDBEE}" type="pres">
      <dgm:prSet presAssocID="{8AA7BDF9-700C-4684-B141-8E91B8CFD8A4}" presName="thickLine" presStyleLbl="alignNode1" presStyleIdx="2" presStyleCnt="3"/>
      <dgm:spPr/>
    </dgm:pt>
    <dgm:pt modelId="{93D5E335-91D8-41F5-9698-F81226DDC9D3}" type="pres">
      <dgm:prSet presAssocID="{8AA7BDF9-700C-4684-B141-8E91B8CFD8A4}" presName="horz1" presStyleCnt="0"/>
      <dgm:spPr/>
    </dgm:pt>
    <dgm:pt modelId="{1CAF9E73-02AB-44BB-AF5E-EFAD33FF2433}" type="pres">
      <dgm:prSet presAssocID="{8AA7BDF9-700C-4684-B141-8E91B8CFD8A4}" presName="tx1" presStyleLbl="revTx" presStyleIdx="2" presStyleCnt="3"/>
      <dgm:spPr/>
    </dgm:pt>
    <dgm:pt modelId="{0EC2B35D-3A47-47C9-A652-9287E4CE21DE}" type="pres">
      <dgm:prSet presAssocID="{8AA7BDF9-700C-4684-B141-8E91B8CFD8A4}" presName="vert1" presStyleCnt="0"/>
      <dgm:spPr/>
    </dgm:pt>
  </dgm:ptLst>
  <dgm:cxnLst>
    <dgm:cxn modelId="{48CDB511-9C98-4343-99FE-2934B71D1C0F}" type="presOf" srcId="{7B47A2E8-E7E9-49E8-9A38-1FA575841038}" destId="{E85E0373-5AF0-41D1-8E76-0730FC2E8B61}" srcOrd="0" destOrd="0" presId="urn:microsoft.com/office/officeart/2008/layout/LinedList"/>
    <dgm:cxn modelId="{35CCD41B-754C-46AD-B8CC-1DCE20D42B40}" srcId="{0B413B1B-E8C7-43FC-A2F6-5A4CF3CAA5EC}" destId="{C273D0CC-274A-4634-95A1-549B98420A20}" srcOrd="1" destOrd="0" parTransId="{9AB1F0D4-E769-4DD3-9414-7DDB81E95A2B}" sibTransId="{2A979521-5697-4E48-8B2A-DD1FFC3B04C9}"/>
    <dgm:cxn modelId="{C99E2A7A-35BD-4E51-A4FA-9B88DFF2B718}" srcId="{0B413B1B-E8C7-43FC-A2F6-5A4CF3CAA5EC}" destId="{8AA7BDF9-700C-4684-B141-8E91B8CFD8A4}" srcOrd="2" destOrd="0" parTransId="{2A08690E-FFFD-4656-A3FD-D7E9E3907A19}" sibTransId="{78EC9647-4164-47D6-9A28-DA544DDB620D}"/>
    <dgm:cxn modelId="{E2578ABC-104F-4BC3-8B36-28BC1CC5F514}" srcId="{0B413B1B-E8C7-43FC-A2F6-5A4CF3CAA5EC}" destId="{7B47A2E8-E7E9-49E8-9A38-1FA575841038}" srcOrd="0" destOrd="0" parTransId="{C08BDCA4-8066-4161-8DE3-46D4BC134E65}" sibTransId="{00D68630-060F-43DE-BB1E-4C18BB25953D}"/>
    <dgm:cxn modelId="{3224C3BE-EC0A-457D-92BA-611D09C2818F}" type="presOf" srcId="{8AA7BDF9-700C-4684-B141-8E91B8CFD8A4}" destId="{1CAF9E73-02AB-44BB-AF5E-EFAD33FF2433}" srcOrd="0" destOrd="0" presId="urn:microsoft.com/office/officeart/2008/layout/LinedList"/>
    <dgm:cxn modelId="{7C482EDA-807E-4CC8-9A9C-B35BE9D11CB7}" type="presOf" srcId="{0B413B1B-E8C7-43FC-A2F6-5A4CF3CAA5EC}" destId="{96D0F32A-F3D7-4DCB-BB0E-FCD07E6DFC4F}" srcOrd="0" destOrd="0" presId="urn:microsoft.com/office/officeart/2008/layout/LinedList"/>
    <dgm:cxn modelId="{FC684DE2-F8F2-47B0-BDC4-1D2F63191592}" type="presOf" srcId="{C273D0CC-274A-4634-95A1-549B98420A20}" destId="{61BA1CEC-BF32-4968-A2E8-3F0C5FF9AA17}" srcOrd="0" destOrd="0" presId="urn:microsoft.com/office/officeart/2008/layout/LinedList"/>
    <dgm:cxn modelId="{3ECF6BA4-7938-48F2-B391-EA06CD6F2D6D}" type="presParOf" srcId="{96D0F32A-F3D7-4DCB-BB0E-FCD07E6DFC4F}" destId="{D7967548-11F7-47FF-ABA9-1C7055638800}" srcOrd="0" destOrd="0" presId="urn:microsoft.com/office/officeart/2008/layout/LinedList"/>
    <dgm:cxn modelId="{537EDC04-1831-4472-877F-4CE7ACAA425A}" type="presParOf" srcId="{96D0F32A-F3D7-4DCB-BB0E-FCD07E6DFC4F}" destId="{830DC248-0D3F-4D49-883C-BDC3EECDD73D}" srcOrd="1" destOrd="0" presId="urn:microsoft.com/office/officeart/2008/layout/LinedList"/>
    <dgm:cxn modelId="{8DF4FD37-2EB5-424F-BACE-DF83340B732E}" type="presParOf" srcId="{830DC248-0D3F-4D49-883C-BDC3EECDD73D}" destId="{E85E0373-5AF0-41D1-8E76-0730FC2E8B61}" srcOrd="0" destOrd="0" presId="urn:microsoft.com/office/officeart/2008/layout/LinedList"/>
    <dgm:cxn modelId="{6FFACB5E-94CF-4A82-B0E2-9DF19C63C11A}" type="presParOf" srcId="{830DC248-0D3F-4D49-883C-BDC3EECDD73D}" destId="{1F65DDE3-4263-4017-BC04-A14520E20260}" srcOrd="1" destOrd="0" presId="urn:microsoft.com/office/officeart/2008/layout/LinedList"/>
    <dgm:cxn modelId="{948C3228-859C-4CA6-8941-541715AA6479}" type="presParOf" srcId="{96D0F32A-F3D7-4DCB-BB0E-FCD07E6DFC4F}" destId="{05C7AE0A-06A2-41F7-BF3D-78896EC445BE}" srcOrd="2" destOrd="0" presId="urn:microsoft.com/office/officeart/2008/layout/LinedList"/>
    <dgm:cxn modelId="{C6807043-A658-4297-864A-E166D6009F87}" type="presParOf" srcId="{96D0F32A-F3D7-4DCB-BB0E-FCD07E6DFC4F}" destId="{3DC7267E-7BA2-4EA9-9F41-0582C3E80CBC}" srcOrd="3" destOrd="0" presId="urn:microsoft.com/office/officeart/2008/layout/LinedList"/>
    <dgm:cxn modelId="{97398AEB-5A94-42F0-B380-927098B6E1F9}" type="presParOf" srcId="{3DC7267E-7BA2-4EA9-9F41-0582C3E80CBC}" destId="{61BA1CEC-BF32-4968-A2E8-3F0C5FF9AA17}" srcOrd="0" destOrd="0" presId="urn:microsoft.com/office/officeart/2008/layout/LinedList"/>
    <dgm:cxn modelId="{9B8FAC44-B59E-4746-8F1E-53EDBDB16E00}" type="presParOf" srcId="{3DC7267E-7BA2-4EA9-9F41-0582C3E80CBC}" destId="{043D7B3B-0C2D-4F01-945F-C79DC00D93BC}" srcOrd="1" destOrd="0" presId="urn:microsoft.com/office/officeart/2008/layout/LinedList"/>
    <dgm:cxn modelId="{B611D45D-2912-4FC1-9B1E-74665702D99B}" type="presParOf" srcId="{96D0F32A-F3D7-4DCB-BB0E-FCD07E6DFC4F}" destId="{4230686E-4E59-4841-B1E8-8B93BE6DDBEE}" srcOrd="4" destOrd="0" presId="urn:microsoft.com/office/officeart/2008/layout/LinedList"/>
    <dgm:cxn modelId="{7C499825-6C63-476B-A8E5-25FC1756DD62}" type="presParOf" srcId="{96D0F32A-F3D7-4DCB-BB0E-FCD07E6DFC4F}" destId="{93D5E335-91D8-41F5-9698-F81226DDC9D3}" srcOrd="5" destOrd="0" presId="urn:microsoft.com/office/officeart/2008/layout/LinedList"/>
    <dgm:cxn modelId="{40B4AC53-55CD-4B2D-A4BF-4913A715BC24}" type="presParOf" srcId="{93D5E335-91D8-41F5-9698-F81226DDC9D3}" destId="{1CAF9E73-02AB-44BB-AF5E-EFAD33FF2433}" srcOrd="0" destOrd="0" presId="urn:microsoft.com/office/officeart/2008/layout/LinedList"/>
    <dgm:cxn modelId="{49F86D45-10BB-4D08-9399-D08A26237606}" type="presParOf" srcId="{93D5E335-91D8-41F5-9698-F81226DDC9D3}" destId="{0EC2B35D-3A47-47C9-A652-9287E4CE21D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E26E15F-06EC-4C2C-B4FF-63172D13DEB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09820E2-BC3C-4174-A897-591FF152D4A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تأثر بالقيم الشاذة للمشاهدات </a:t>
          </a:r>
        </a:p>
      </dgm:t>
    </dgm:pt>
    <dgm:pt modelId="{352AAAF7-F8C3-4B40-8B21-8AD9C91FF32E}" type="par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1EF42239-C7C6-4D1E-AFFB-7316A94C50EA}" type="sib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C6C2F146-A06B-40B7-8BAD-05EE260EFC92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يمكن استخدامه للمتغيرات الكمية والنوعية </a:t>
          </a:r>
        </a:p>
      </dgm:t>
    </dgm:pt>
    <dgm:pt modelId="{A0F7F466-BF39-4838-847B-5931EFAEBD11}" type="par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F865B029-A4FF-4140-BF29-EC654E39761D}" type="sib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B2D08504-FA2B-4152-88F4-4F7772C547C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احتسابه للجداول المفتوحة </a:t>
          </a:r>
        </a:p>
      </dgm:t>
    </dgm:pt>
    <dgm:pt modelId="{6E4E240C-D33C-4DCB-82FB-DD4DDAD8F052}" type="par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C33E5269-DF90-4D73-98D0-F2A3AC652E76}" type="sib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87315AC9-126D-4BE6-8E85-B917897AA3E0}" type="pres">
      <dgm:prSet presAssocID="{FE26E15F-06EC-4C2C-B4FF-63172D13DEB1}" presName="vert0" presStyleCnt="0">
        <dgm:presLayoutVars>
          <dgm:dir/>
          <dgm:animOne val="branch"/>
          <dgm:animLvl val="lvl"/>
        </dgm:presLayoutVars>
      </dgm:prSet>
      <dgm:spPr/>
    </dgm:pt>
    <dgm:pt modelId="{F0F5051B-25F2-4E93-B87C-DF5A866D964D}" type="pres">
      <dgm:prSet presAssocID="{809820E2-BC3C-4174-A897-591FF152D4AC}" presName="thickLine" presStyleLbl="alignNode1" presStyleIdx="0" presStyleCnt="3"/>
      <dgm:spPr/>
    </dgm:pt>
    <dgm:pt modelId="{096B4338-51C5-4C67-AA41-DF1FD14C44ED}" type="pres">
      <dgm:prSet presAssocID="{809820E2-BC3C-4174-A897-591FF152D4AC}" presName="horz1" presStyleCnt="0"/>
      <dgm:spPr/>
    </dgm:pt>
    <dgm:pt modelId="{8D371278-5318-48F7-B1DF-AA7280AFF71A}" type="pres">
      <dgm:prSet presAssocID="{809820E2-BC3C-4174-A897-591FF152D4AC}" presName="tx1" presStyleLbl="revTx" presStyleIdx="0" presStyleCnt="3" custScaleY="88520"/>
      <dgm:spPr/>
    </dgm:pt>
    <dgm:pt modelId="{91E3392B-BA6C-4A63-B2A3-AF2D2B7A3DAB}" type="pres">
      <dgm:prSet presAssocID="{809820E2-BC3C-4174-A897-591FF152D4AC}" presName="vert1" presStyleCnt="0"/>
      <dgm:spPr/>
    </dgm:pt>
    <dgm:pt modelId="{120C09ED-164C-4989-AFBB-B63CC49EE7CC}" type="pres">
      <dgm:prSet presAssocID="{C6C2F146-A06B-40B7-8BAD-05EE260EFC92}" presName="thickLine" presStyleLbl="alignNode1" presStyleIdx="1" presStyleCnt="3"/>
      <dgm:spPr/>
    </dgm:pt>
    <dgm:pt modelId="{D73EEA39-DFFD-45DF-A2C9-17A485C732F4}" type="pres">
      <dgm:prSet presAssocID="{C6C2F146-A06B-40B7-8BAD-05EE260EFC92}" presName="horz1" presStyleCnt="0"/>
      <dgm:spPr/>
    </dgm:pt>
    <dgm:pt modelId="{29D7ACE6-E5E1-4542-A5DC-C8FB1BFBF1F6}" type="pres">
      <dgm:prSet presAssocID="{C6C2F146-A06B-40B7-8BAD-05EE260EFC92}" presName="tx1" presStyleLbl="revTx" presStyleIdx="1" presStyleCnt="3"/>
      <dgm:spPr/>
    </dgm:pt>
    <dgm:pt modelId="{CDD29F99-7CD2-4099-B247-71C5F43447A6}" type="pres">
      <dgm:prSet presAssocID="{C6C2F146-A06B-40B7-8BAD-05EE260EFC92}" presName="vert1" presStyleCnt="0"/>
      <dgm:spPr/>
    </dgm:pt>
    <dgm:pt modelId="{F8AA6258-43AD-4331-A8B9-D2938475647D}" type="pres">
      <dgm:prSet presAssocID="{B2D08504-FA2B-4152-88F4-4F7772C547C5}" presName="thickLine" presStyleLbl="alignNode1" presStyleIdx="2" presStyleCnt="3"/>
      <dgm:spPr/>
    </dgm:pt>
    <dgm:pt modelId="{2D140D02-7983-41D6-BFAA-E240FD0954FF}" type="pres">
      <dgm:prSet presAssocID="{B2D08504-FA2B-4152-88F4-4F7772C547C5}" presName="horz1" presStyleCnt="0"/>
      <dgm:spPr/>
    </dgm:pt>
    <dgm:pt modelId="{8F4C9CCF-0D93-4404-8F0D-198499D946A3}" type="pres">
      <dgm:prSet presAssocID="{B2D08504-FA2B-4152-88F4-4F7772C547C5}" presName="tx1" presStyleLbl="revTx" presStyleIdx="2" presStyleCnt="3"/>
      <dgm:spPr/>
    </dgm:pt>
    <dgm:pt modelId="{398395CB-FEC5-48C9-82C8-1006B77C370D}" type="pres">
      <dgm:prSet presAssocID="{B2D08504-FA2B-4152-88F4-4F7772C547C5}" presName="vert1" presStyleCnt="0"/>
      <dgm:spPr/>
    </dgm:pt>
  </dgm:ptLst>
  <dgm:cxnLst>
    <dgm:cxn modelId="{7464BF03-596E-4DDC-94F6-1C96214D0BC5}" type="presOf" srcId="{B2D08504-FA2B-4152-88F4-4F7772C547C5}" destId="{8F4C9CCF-0D93-4404-8F0D-198499D946A3}" srcOrd="0" destOrd="0" presId="urn:microsoft.com/office/officeart/2008/layout/LinedList"/>
    <dgm:cxn modelId="{56222950-D223-4967-96A5-0ED0354D63AB}" type="presOf" srcId="{FE26E15F-06EC-4C2C-B4FF-63172D13DEB1}" destId="{87315AC9-126D-4BE6-8E85-B917897AA3E0}" srcOrd="0" destOrd="0" presId="urn:microsoft.com/office/officeart/2008/layout/LinedList"/>
    <dgm:cxn modelId="{3EA0FE72-8D95-453D-A52E-6B8777C4A162}" type="presOf" srcId="{C6C2F146-A06B-40B7-8BAD-05EE260EFC92}" destId="{29D7ACE6-E5E1-4542-A5DC-C8FB1BFBF1F6}" srcOrd="0" destOrd="0" presId="urn:microsoft.com/office/officeart/2008/layout/LinedList"/>
    <dgm:cxn modelId="{8DB7F576-1018-49CD-9E29-6AE00CC816CD}" srcId="{FE26E15F-06EC-4C2C-B4FF-63172D13DEB1}" destId="{B2D08504-FA2B-4152-88F4-4F7772C547C5}" srcOrd="2" destOrd="0" parTransId="{6E4E240C-D33C-4DCB-82FB-DD4DDAD8F052}" sibTransId="{C33E5269-DF90-4D73-98D0-F2A3AC652E76}"/>
    <dgm:cxn modelId="{0CABC387-FA6B-440D-B0DC-1DA3F60D3F48}" type="presOf" srcId="{809820E2-BC3C-4174-A897-591FF152D4AC}" destId="{8D371278-5318-48F7-B1DF-AA7280AFF71A}" srcOrd="0" destOrd="0" presId="urn:microsoft.com/office/officeart/2008/layout/LinedList"/>
    <dgm:cxn modelId="{92F757AD-AA37-43C2-B543-53721958EF3A}" srcId="{FE26E15F-06EC-4C2C-B4FF-63172D13DEB1}" destId="{809820E2-BC3C-4174-A897-591FF152D4AC}" srcOrd="0" destOrd="0" parTransId="{352AAAF7-F8C3-4B40-8B21-8AD9C91FF32E}" sibTransId="{1EF42239-C7C6-4D1E-AFFB-7316A94C50EA}"/>
    <dgm:cxn modelId="{D274CFBA-B89E-4E90-9A1B-87D52104305C}" srcId="{FE26E15F-06EC-4C2C-B4FF-63172D13DEB1}" destId="{C6C2F146-A06B-40B7-8BAD-05EE260EFC92}" srcOrd="1" destOrd="0" parTransId="{A0F7F466-BF39-4838-847B-5931EFAEBD11}" sibTransId="{F865B029-A4FF-4140-BF29-EC654E39761D}"/>
    <dgm:cxn modelId="{539261CC-3BC9-4025-8353-D111CDA47C97}" type="presParOf" srcId="{87315AC9-126D-4BE6-8E85-B917897AA3E0}" destId="{F0F5051B-25F2-4E93-B87C-DF5A866D964D}" srcOrd="0" destOrd="0" presId="urn:microsoft.com/office/officeart/2008/layout/LinedList"/>
    <dgm:cxn modelId="{0AE5BBCE-783C-4746-9C44-41BB58CCCE52}" type="presParOf" srcId="{87315AC9-126D-4BE6-8E85-B917897AA3E0}" destId="{096B4338-51C5-4C67-AA41-DF1FD14C44ED}" srcOrd="1" destOrd="0" presId="urn:microsoft.com/office/officeart/2008/layout/LinedList"/>
    <dgm:cxn modelId="{7559D6F1-B0F3-4200-AF68-C782114A1663}" type="presParOf" srcId="{096B4338-51C5-4C67-AA41-DF1FD14C44ED}" destId="{8D371278-5318-48F7-B1DF-AA7280AFF71A}" srcOrd="0" destOrd="0" presId="urn:microsoft.com/office/officeart/2008/layout/LinedList"/>
    <dgm:cxn modelId="{B1754732-EF3A-445E-8D42-3C097867F3D1}" type="presParOf" srcId="{096B4338-51C5-4C67-AA41-DF1FD14C44ED}" destId="{91E3392B-BA6C-4A63-B2A3-AF2D2B7A3DAB}" srcOrd="1" destOrd="0" presId="urn:microsoft.com/office/officeart/2008/layout/LinedList"/>
    <dgm:cxn modelId="{08B005A4-B7AB-4DA8-B612-313A651AA26A}" type="presParOf" srcId="{87315AC9-126D-4BE6-8E85-B917897AA3E0}" destId="{120C09ED-164C-4989-AFBB-B63CC49EE7CC}" srcOrd="2" destOrd="0" presId="urn:microsoft.com/office/officeart/2008/layout/LinedList"/>
    <dgm:cxn modelId="{4911AC64-A2E0-4689-8194-C13CCFC58C53}" type="presParOf" srcId="{87315AC9-126D-4BE6-8E85-B917897AA3E0}" destId="{D73EEA39-DFFD-45DF-A2C9-17A485C732F4}" srcOrd="3" destOrd="0" presId="urn:microsoft.com/office/officeart/2008/layout/LinedList"/>
    <dgm:cxn modelId="{087F7DB7-EB0E-465F-9C41-FD53784E923E}" type="presParOf" srcId="{D73EEA39-DFFD-45DF-A2C9-17A485C732F4}" destId="{29D7ACE6-E5E1-4542-A5DC-C8FB1BFBF1F6}" srcOrd="0" destOrd="0" presId="urn:microsoft.com/office/officeart/2008/layout/LinedList"/>
    <dgm:cxn modelId="{B3B0F6D7-87A6-4285-AC7F-2125A74EC2FD}" type="presParOf" srcId="{D73EEA39-DFFD-45DF-A2C9-17A485C732F4}" destId="{CDD29F99-7CD2-4099-B247-71C5F43447A6}" srcOrd="1" destOrd="0" presId="urn:microsoft.com/office/officeart/2008/layout/LinedList"/>
    <dgm:cxn modelId="{C499CA9B-9FCF-4344-B32F-D74281AB4E9D}" type="presParOf" srcId="{87315AC9-126D-4BE6-8E85-B917897AA3E0}" destId="{F8AA6258-43AD-4331-A8B9-D2938475647D}" srcOrd="4" destOrd="0" presId="urn:microsoft.com/office/officeart/2008/layout/LinedList"/>
    <dgm:cxn modelId="{6E9C4086-C6B3-4786-A3F5-7C43E5EE1B75}" type="presParOf" srcId="{87315AC9-126D-4BE6-8E85-B917897AA3E0}" destId="{2D140D02-7983-41D6-BFAA-E240FD0954FF}" srcOrd="5" destOrd="0" presId="urn:microsoft.com/office/officeart/2008/layout/LinedList"/>
    <dgm:cxn modelId="{7C9E595B-9EA9-41C0-A1DC-2D4777402D61}" type="presParOf" srcId="{2D140D02-7983-41D6-BFAA-E240FD0954FF}" destId="{8F4C9CCF-0D93-4404-8F0D-198499D946A3}" srcOrd="0" destOrd="0" presId="urn:microsoft.com/office/officeart/2008/layout/LinedList"/>
    <dgm:cxn modelId="{FEDE63E0-B1A0-4489-B9A9-BE0E215700C6}" type="presParOf" srcId="{2D140D02-7983-41D6-BFAA-E240FD0954FF}" destId="{398395CB-FEC5-48C9-82C8-1006B77C370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AC8CC70-6474-4221-857E-3F4B966169F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C5457A80-EB5D-420E-8C6F-DB4ECFCCE39C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9F134B61-97DB-4B11-9484-02EAC312237B}" type="par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8C00B647-C342-4767-AB45-8EB781B38B00}" type="sib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C9F25045-072E-478E-AEF9-9606523DB3F8}" type="pres">
      <dgm:prSet presAssocID="{FAC8CC70-6474-4221-857E-3F4B966169F4}" presName="linear" presStyleCnt="0">
        <dgm:presLayoutVars>
          <dgm:animLvl val="lvl"/>
          <dgm:resizeHandles val="exact"/>
        </dgm:presLayoutVars>
      </dgm:prSet>
      <dgm:spPr/>
    </dgm:pt>
    <dgm:pt modelId="{045EF18E-18FA-4DC6-B947-2AA4C0C50B44}" type="pres">
      <dgm:prSet presAssocID="{C5457A80-EB5D-420E-8C6F-DB4ECFCCE3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B55AB3B-D297-47FA-A7EA-ECE360005E9A}" type="presOf" srcId="{C5457A80-EB5D-420E-8C6F-DB4ECFCCE39C}" destId="{045EF18E-18FA-4DC6-B947-2AA4C0C50B44}" srcOrd="0" destOrd="0" presId="urn:microsoft.com/office/officeart/2005/8/layout/vList2"/>
    <dgm:cxn modelId="{17270141-65F9-404E-9077-BDAD4693412E}" srcId="{FAC8CC70-6474-4221-857E-3F4B966169F4}" destId="{C5457A80-EB5D-420E-8C6F-DB4ECFCCE39C}" srcOrd="0" destOrd="0" parTransId="{9F134B61-97DB-4B11-9484-02EAC312237B}" sibTransId="{8C00B647-C342-4767-AB45-8EB781B38B00}"/>
    <dgm:cxn modelId="{1D55FDE4-9C1D-40F6-904C-22374DE0DC82}" type="presOf" srcId="{FAC8CC70-6474-4221-857E-3F4B966169F4}" destId="{C9F25045-072E-478E-AEF9-9606523DB3F8}" srcOrd="0" destOrd="0" presId="urn:microsoft.com/office/officeart/2005/8/layout/vList2"/>
    <dgm:cxn modelId="{5E77C51D-BFC8-415E-994F-8747F30D0BFA}" type="presParOf" srcId="{C9F25045-072E-478E-AEF9-9606523DB3F8}" destId="{045EF18E-18FA-4DC6-B947-2AA4C0C50B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1EC459E4-7120-4E8A-A785-C1667B8BDD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AB9419D-DFC1-4070-9F99-88B0037BB98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الربيعيات </a:t>
          </a:r>
          <a:r>
            <a:rPr lang="en-US" dirty="0">
              <a:solidFill>
                <a:schemeClr val="tx1"/>
              </a:solidFill>
            </a:rPr>
            <a:t>Quartiles</a:t>
          </a:r>
          <a:endParaRPr lang="ar-EG" dirty="0">
            <a:solidFill>
              <a:schemeClr val="tx1"/>
            </a:solidFill>
          </a:endParaRPr>
        </a:p>
      </dgm:t>
    </dgm:pt>
    <dgm:pt modelId="{4CCC37A5-94B0-4530-B685-7F467561399C}" type="par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4BB9D105-7E6C-43DA-A237-4035B8F1EAD4}" type="sib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2C6FF161-7504-4E97-9BC3-FBFE2317B629}" type="pres">
      <dgm:prSet presAssocID="{1EC459E4-7120-4E8A-A785-C1667B8BDD87}" presName="linear" presStyleCnt="0">
        <dgm:presLayoutVars>
          <dgm:animLvl val="lvl"/>
          <dgm:resizeHandles val="exact"/>
        </dgm:presLayoutVars>
      </dgm:prSet>
      <dgm:spPr/>
    </dgm:pt>
    <dgm:pt modelId="{72773753-A74F-4791-A886-17A64AF5F035}" type="pres">
      <dgm:prSet presAssocID="{5AB9419D-DFC1-4070-9F99-88B0037BB983}" presName="parentText" presStyleLbl="node1" presStyleIdx="0" presStyleCnt="1" custLinFactNeighborY="10471">
        <dgm:presLayoutVars>
          <dgm:chMax val="0"/>
          <dgm:bulletEnabled val="1"/>
        </dgm:presLayoutVars>
      </dgm:prSet>
      <dgm:spPr/>
    </dgm:pt>
  </dgm:ptLst>
  <dgm:cxnLst>
    <dgm:cxn modelId="{E86CD247-E7E5-453E-A72D-FE3EE39B71E8}" type="presOf" srcId="{5AB9419D-DFC1-4070-9F99-88B0037BB983}" destId="{72773753-A74F-4791-A886-17A64AF5F035}" srcOrd="0" destOrd="0" presId="urn:microsoft.com/office/officeart/2005/8/layout/vList2"/>
    <dgm:cxn modelId="{AF7263A9-9B1A-4E19-A765-3CC6DD7E5701}" srcId="{1EC459E4-7120-4E8A-A785-C1667B8BDD87}" destId="{5AB9419D-DFC1-4070-9F99-88B0037BB983}" srcOrd="0" destOrd="0" parTransId="{4CCC37A5-94B0-4530-B685-7F467561399C}" sibTransId="{4BB9D105-7E6C-43DA-A237-4035B8F1EAD4}"/>
    <dgm:cxn modelId="{4BFBF5BE-E745-4BE5-BA4C-86CA84491B89}" type="presOf" srcId="{1EC459E4-7120-4E8A-A785-C1667B8BDD87}" destId="{2C6FF161-7504-4E97-9BC3-FBFE2317B629}" srcOrd="0" destOrd="0" presId="urn:microsoft.com/office/officeart/2005/8/layout/vList2"/>
    <dgm:cxn modelId="{5C9DB6E1-A164-47EE-B539-DA07D90E1655}" type="presParOf" srcId="{2C6FF161-7504-4E97-9BC3-FBFE2317B629}" destId="{72773753-A74F-4791-A886-17A64AF5F03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BE62B5A-1473-48CF-AA62-A7A71ADDF13B}" type="doc">
      <dgm:prSet loTypeId="urn:microsoft.com/office/officeart/2005/8/layout/h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2CE3F0C-52DB-46A4-8946-3A7CAD3F902D}">
      <dgm:prSet phldrT="[نص]"/>
      <dgm:spPr/>
      <dgm:t>
        <a:bodyPr/>
        <a:lstStyle/>
        <a:p>
          <a:pPr rtl="1"/>
          <a:r>
            <a:rPr lang="ar-EG" dirty="0"/>
            <a:t>الربيع الثالث ( </a:t>
          </a:r>
          <a:r>
            <a:rPr lang="en-US" dirty="0"/>
            <a:t>Q3</a:t>
          </a:r>
          <a:r>
            <a:rPr lang="ar-EG" dirty="0"/>
            <a:t>)</a:t>
          </a:r>
        </a:p>
      </dgm:t>
    </dgm:pt>
    <dgm:pt modelId="{391324B7-6868-4431-860A-CAA83B932B5A}" type="par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78EE12A3-5A09-4632-9AE4-4B90F0A996D8}" type="sib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E4C7F41B-D8AA-4F29-8F69-01DD603A4B18}">
      <dgm:prSet phldrT="[نص]"/>
      <dgm:spPr/>
      <dgm:t>
        <a:bodyPr/>
        <a:lstStyle/>
        <a:p>
          <a:pPr rtl="1"/>
          <a:r>
            <a:rPr lang="ar-EG" dirty="0"/>
            <a:t>القيمة التي يسبقها ثلاثة أرباع المشاهدات ، ويليها ربع المشاهدات </a:t>
          </a:r>
        </a:p>
      </dgm:t>
    </dgm:pt>
    <dgm:pt modelId="{D76307AD-FB70-4C3C-A9DA-14BE02D1CCC9}" type="par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D7FD5FA4-5613-4E78-ABE9-430293190BD8}" type="sib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345DAD1B-1496-4242-A005-E1EA100F0938}">
      <dgm:prSet/>
      <dgm:spPr/>
      <dgm:t>
        <a:bodyPr/>
        <a:lstStyle/>
        <a:p>
          <a:pPr rtl="1"/>
          <a:r>
            <a:rPr lang="ar-EG" dirty="0"/>
            <a:t>يمكن الحصول على موقع الربيع الثالث باستخدام القانون التالي: </a:t>
          </a:r>
        </a:p>
      </dgm:t>
    </dgm:pt>
    <dgm:pt modelId="{7EA3CF67-3EB1-42AE-B371-3B981BE2FCF0}" type="par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046D8FD1-DC98-49A7-9A56-984E6525A3EA}" type="sib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FF4EFA88-B415-4801-8F06-F856E75E39D6}">
      <dgm:prSet phldrT="[نص]"/>
      <dgm:spPr/>
      <dgm:t>
        <a:bodyPr/>
        <a:lstStyle/>
        <a:p>
          <a:pPr rtl="1"/>
          <a:r>
            <a:rPr lang="ar-EG" dirty="0"/>
            <a:t>الربيع الأول ( </a:t>
          </a:r>
          <a:r>
            <a:rPr lang="en-US" dirty="0"/>
            <a:t>Q1</a:t>
          </a:r>
          <a:r>
            <a:rPr lang="ar-EG" dirty="0"/>
            <a:t>)</a:t>
          </a:r>
        </a:p>
      </dgm:t>
    </dgm:pt>
    <dgm:pt modelId="{03EA5E89-58EB-49B6-9EED-4D1EA5D58667}" type="par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5A9D9BB7-E3A5-4839-BE4E-71351F0FCAA9}" type="sib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D20B7322-645D-4B86-9FC7-9A7BB6401BDB}">
      <dgm:prSet/>
      <dgm:spPr/>
      <dgm:t>
        <a:bodyPr/>
        <a:lstStyle/>
        <a:p>
          <a:pPr rtl="1"/>
          <a:r>
            <a:rPr lang="ar-EG" dirty="0"/>
            <a:t>القيمة التي يسبقها ربع المشاهدات ويليها ثلاث ارباع المشاهدات </a:t>
          </a:r>
        </a:p>
      </dgm:t>
    </dgm:pt>
    <dgm:pt modelId="{033585E1-5766-4E9F-B9BF-D6CE5A31FF43}" type="par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DB5E71CD-3F6E-4951-9602-3EFBAB62D019}" type="sib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50879D22-8449-4DD9-BB2E-71391961A91E}">
      <dgm:prSet/>
      <dgm:spPr/>
      <dgm:t>
        <a:bodyPr/>
        <a:lstStyle/>
        <a:p>
          <a:pPr rtl="1"/>
          <a:r>
            <a:rPr lang="ar-EG" dirty="0"/>
            <a:t>يمكن الحصول على موقع الربيع الأول باستخدام القانون التالي: </a:t>
          </a:r>
        </a:p>
      </dgm:t>
    </dgm:pt>
    <dgm:pt modelId="{B9E18630-E6C5-408A-88B6-A8152C68776F}" type="par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F41A6EAC-0FA9-4161-99EC-1D6A5069EA09}" type="sib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BF5C1BF1-9875-4F04-8282-A41FB96CAE96}">
      <dgm:prSet/>
      <dgm:spPr/>
      <dgm:t>
        <a:bodyPr/>
        <a:lstStyle/>
        <a:p>
          <a:pPr rtl="0"/>
          <a:r>
            <a:rPr lang="en-US" dirty="0"/>
            <a:t>[ ( n-1) / 4 * 1] + 1</a:t>
          </a:r>
          <a:endParaRPr lang="ar-EG" dirty="0"/>
        </a:p>
      </dgm:t>
    </dgm:pt>
    <dgm:pt modelId="{3880C918-0375-4B44-B153-660B672AD1FC}" type="par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A85A4A9E-227C-421D-816F-68844CAB6971}" type="sib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1BBA657E-438C-411E-AD0B-D870CEB4DD10}">
      <dgm:prSet/>
      <dgm:spPr/>
      <dgm:t>
        <a:bodyPr/>
        <a:lstStyle/>
        <a:p>
          <a:pPr rtl="0"/>
          <a:r>
            <a:rPr lang="en-US" dirty="0"/>
            <a:t>[ ( n-1) / 4 * 3] + 1</a:t>
          </a:r>
          <a:endParaRPr lang="ar-EG" dirty="0"/>
        </a:p>
      </dgm:t>
    </dgm:pt>
    <dgm:pt modelId="{BC697986-B9EA-43AF-919C-778AD81CFB2B}" type="par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C31F422F-CE0D-4B40-A483-721C99C5ECCB}" type="sib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A90F1913-BA71-4AD6-8D5E-F34038BD4622}" type="pres">
      <dgm:prSet presAssocID="{DBE62B5A-1473-48CF-AA62-A7A71ADDF13B}" presName="Name0" presStyleCnt="0">
        <dgm:presLayoutVars>
          <dgm:dir/>
          <dgm:animLvl val="lvl"/>
          <dgm:resizeHandles val="exact"/>
        </dgm:presLayoutVars>
      </dgm:prSet>
      <dgm:spPr/>
    </dgm:pt>
    <dgm:pt modelId="{1E6A483B-655F-4ABD-AE88-097923468D96}" type="pres">
      <dgm:prSet presAssocID="{32CE3F0C-52DB-46A4-8946-3A7CAD3F902D}" presName="composite" presStyleCnt="0"/>
      <dgm:spPr/>
    </dgm:pt>
    <dgm:pt modelId="{4203ED8D-DA5E-436B-9B6F-9F578BC1F520}" type="pres">
      <dgm:prSet presAssocID="{32CE3F0C-52DB-46A4-8946-3A7CAD3F902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C7CFC60-754D-4D1F-98EF-B9E23B90DE11}" type="pres">
      <dgm:prSet presAssocID="{32CE3F0C-52DB-46A4-8946-3A7CAD3F902D}" presName="desTx" presStyleLbl="alignAccFollowNode1" presStyleIdx="0" presStyleCnt="2">
        <dgm:presLayoutVars>
          <dgm:bulletEnabled val="1"/>
        </dgm:presLayoutVars>
      </dgm:prSet>
      <dgm:spPr/>
    </dgm:pt>
    <dgm:pt modelId="{139E37DA-237F-41A5-A505-D047D79FF56E}" type="pres">
      <dgm:prSet presAssocID="{78EE12A3-5A09-4632-9AE4-4B90F0A996D8}" presName="space" presStyleCnt="0"/>
      <dgm:spPr/>
    </dgm:pt>
    <dgm:pt modelId="{9C2CF2B7-3405-4B79-831B-5B4C274148C8}" type="pres">
      <dgm:prSet presAssocID="{FF4EFA88-B415-4801-8F06-F856E75E39D6}" presName="composite" presStyleCnt="0"/>
      <dgm:spPr/>
    </dgm:pt>
    <dgm:pt modelId="{0BCDDF54-8487-492E-A223-5779F68FCCB3}" type="pres">
      <dgm:prSet presAssocID="{FF4EFA88-B415-4801-8F06-F856E75E39D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5493C14-3864-4AB7-B0C2-AE4D7976E8D1}" type="pres">
      <dgm:prSet presAssocID="{FF4EFA88-B415-4801-8F06-F856E75E39D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87D7E22-BA31-4D2A-A556-CC92090275A7}" srcId="{32CE3F0C-52DB-46A4-8946-3A7CAD3F902D}" destId="{E4C7F41B-D8AA-4F29-8F69-01DD603A4B18}" srcOrd="0" destOrd="0" parTransId="{D76307AD-FB70-4C3C-A9DA-14BE02D1CCC9}" sibTransId="{D7FD5FA4-5613-4E78-ABE9-430293190BD8}"/>
    <dgm:cxn modelId="{D047B02F-B44C-498C-9822-C63E9880BF08}" type="presOf" srcId="{50879D22-8449-4DD9-BB2E-71391961A91E}" destId="{85493C14-3864-4AB7-B0C2-AE4D7976E8D1}" srcOrd="0" destOrd="1" presId="urn:microsoft.com/office/officeart/2005/8/layout/hList1"/>
    <dgm:cxn modelId="{88DEB03A-3687-42FD-A056-61DBCCED704F}" type="presOf" srcId="{E4C7F41B-D8AA-4F29-8F69-01DD603A4B18}" destId="{EC7CFC60-754D-4D1F-98EF-B9E23B90DE11}" srcOrd="0" destOrd="0" presId="urn:microsoft.com/office/officeart/2005/8/layout/hList1"/>
    <dgm:cxn modelId="{55C79368-CCF2-4823-A02E-95463F9E43EE}" srcId="{FF4EFA88-B415-4801-8F06-F856E75E39D6}" destId="{50879D22-8449-4DD9-BB2E-71391961A91E}" srcOrd="1" destOrd="0" parTransId="{B9E18630-E6C5-408A-88B6-A8152C68776F}" sibTransId="{F41A6EAC-0FA9-4161-99EC-1D6A5069EA09}"/>
    <dgm:cxn modelId="{C3FBA57B-989D-403C-9B85-B47891223F53}" srcId="{FF4EFA88-B415-4801-8F06-F856E75E39D6}" destId="{D20B7322-645D-4B86-9FC7-9A7BB6401BDB}" srcOrd="0" destOrd="0" parTransId="{033585E1-5766-4E9F-B9BF-D6CE5A31FF43}" sibTransId="{DB5E71CD-3F6E-4951-9602-3EFBAB62D019}"/>
    <dgm:cxn modelId="{72B8F185-3837-4968-A561-377FC0687CBA}" srcId="{32CE3F0C-52DB-46A4-8946-3A7CAD3F902D}" destId="{1BBA657E-438C-411E-AD0B-D870CEB4DD10}" srcOrd="2" destOrd="0" parTransId="{BC697986-B9EA-43AF-919C-778AD81CFB2B}" sibTransId="{C31F422F-CE0D-4B40-A483-721C99C5ECCB}"/>
    <dgm:cxn modelId="{C62E1394-42C7-473D-A6CA-80AAA63D8346}" srcId="{32CE3F0C-52DB-46A4-8946-3A7CAD3F902D}" destId="{345DAD1B-1496-4242-A005-E1EA100F0938}" srcOrd="1" destOrd="0" parTransId="{7EA3CF67-3EB1-42AE-B371-3B981BE2FCF0}" sibTransId="{046D8FD1-DC98-49A7-9A56-984E6525A3EA}"/>
    <dgm:cxn modelId="{90C70899-854F-44F8-B88B-0A6BC703BB86}" type="presOf" srcId="{32CE3F0C-52DB-46A4-8946-3A7CAD3F902D}" destId="{4203ED8D-DA5E-436B-9B6F-9F578BC1F520}" srcOrd="0" destOrd="0" presId="urn:microsoft.com/office/officeart/2005/8/layout/hList1"/>
    <dgm:cxn modelId="{E71DCC9D-397A-4D1C-BD36-96BB31265745}" type="presOf" srcId="{DBE62B5A-1473-48CF-AA62-A7A71ADDF13B}" destId="{A90F1913-BA71-4AD6-8D5E-F34038BD4622}" srcOrd="0" destOrd="0" presId="urn:microsoft.com/office/officeart/2005/8/layout/hList1"/>
    <dgm:cxn modelId="{D03F27B2-BF2D-4735-ABE1-696776A8A264}" type="presOf" srcId="{BF5C1BF1-9875-4F04-8282-A41FB96CAE96}" destId="{85493C14-3864-4AB7-B0C2-AE4D7976E8D1}" srcOrd="0" destOrd="2" presId="urn:microsoft.com/office/officeart/2005/8/layout/hList1"/>
    <dgm:cxn modelId="{8BB6B0C3-64D1-4F31-96EB-FB26C736BFFD}" type="presOf" srcId="{FF4EFA88-B415-4801-8F06-F856E75E39D6}" destId="{0BCDDF54-8487-492E-A223-5779F68FCCB3}" srcOrd="0" destOrd="0" presId="urn:microsoft.com/office/officeart/2005/8/layout/hList1"/>
    <dgm:cxn modelId="{8AF73EC4-3914-4778-A4B6-0BA3A84D32D2}" type="presOf" srcId="{D20B7322-645D-4B86-9FC7-9A7BB6401BDB}" destId="{85493C14-3864-4AB7-B0C2-AE4D7976E8D1}" srcOrd="0" destOrd="0" presId="urn:microsoft.com/office/officeart/2005/8/layout/hList1"/>
    <dgm:cxn modelId="{3722E9C6-057C-4828-B340-25C0BF3536A3}" srcId="{DBE62B5A-1473-48CF-AA62-A7A71ADDF13B}" destId="{FF4EFA88-B415-4801-8F06-F856E75E39D6}" srcOrd="1" destOrd="0" parTransId="{03EA5E89-58EB-49B6-9EED-4D1EA5D58667}" sibTransId="{5A9D9BB7-E3A5-4839-BE4E-71351F0FCAA9}"/>
    <dgm:cxn modelId="{A16E87C8-2551-4533-8481-383AA9558CAE}" type="presOf" srcId="{1BBA657E-438C-411E-AD0B-D870CEB4DD10}" destId="{EC7CFC60-754D-4D1F-98EF-B9E23B90DE11}" srcOrd="0" destOrd="2" presId="urn:microsoft.com/office/officeart/2005/8/layout/hList1"/>
    <dgm:cxn modelId="{D2E93CD9-484D-4590-8821-99313CFAD6E5}" type="presOf" srcId="{345DAD1B-1496-4242-A005-E1EA100F0938}" destId="{EC7CFC60-754D-4D1F-98EF-B9E23B90DE11}" srcOrd="0" destOrd="1" presId="urn:microsoft.com/office/officeart/2005/8/layout/hList1"/>
    <dgm:cxn modelId="{6468E2E1-ACDE-424A-B7E2-211415E99812}" srcId="{FF4EFA88-B415-4801-8F06-F856E75E39D6}" destId="{BF5C1BF1-9875-4F04-8282-A41FB96CAE96}" srcOrd="2" destOrd="0" parTransId="{3880C918-0375-4B44-B153-660B672AD1FC}" sibTransId="{A85A4A9E-227C-421D-816F-68844CAB6971}"/>
    <dgm:cxn modelId="{D92321E9-C87E-4353-9783-59BACD88CD7C}" srcId="{DBE62B5A-1473-48CF-AA62-A7A71ADDF13B}" destId="{32CE3F0C-52DB-46A4-8946-3A7CAD3F902D}" srcOrd="0" destOrd="0" parTransId="{391324B7-6868-4431-860A-CAA83B932B5A}" sibTransId="{78EE12A3-5A09-4632-9AE4-4B90F0A996D8}"/>
    <dgm:cxn modelId="{C77E2941-A0A1-40C6-B78C-A8AFB6988563}" type="presParOf" srcId="{A90F1913-BA71-4AD6-8D5E-F34038BD4622}" destId="{1E6A483B-655F-4ABD-AE88-097923468D96}" srcOrd="0" destOrd="0" presId="urn:microsoft.com/office/officeart/2005/8/layout/hList1"/>
    <dgm:cxn modelId="{48C6E24A-C4CA-42A6-BFF6-AD490920E97C}" type="presParOf" srcId="{1E6A483B-655F-4ABD-AE88-097923468D96}" destId="{4203ED8D-DA5E-436B-9B6F-9F578BC1F520}" srcOrd="0" destOrd="0" presId="urn:microsoft.com/office/officeart/2005/8/layout/hList1"/>
    <dgm:cxn modelId="{0A042250-1845-4A2F-A95E-CED76678835C}" type="presParOf" srcId="{1E6A483B-655F-4ABD-AE88-097923468D96}" destId="{EC7CFC60-754D-4D1F-98EF-B9E23B90DE11}" srcOrd="1" destOrd="0" presId="urn:microsoft.com/office/officeart/2005/8/layout/hList1"/>
    <dgm:cxn modelId="{E99D3686-E634-4648-9576-4464D3A489E6}" type="presParOf" srcId="{A90F1913-BA71-4AD6-8D5E-F34038BD4622}" destId="{139E37DA-237F-41A5-A505-D047D79FF56E}" srcOrd="1" destOrd="0" presId="urn:microsoft.com/office/officeart/2005/8/layout/hList1"/>
    <dgm:cxn modelId="{DD889862-16E5-4584-AA37-0713F89B8ED3}" type="presParOf" srcId="{A90F1913-BA71-4AD6-8D5E-F34038BD4622}" destId="{9C2CF2B7-3405-4B79-831B-5B4C274148C8}" srcOrd="2" destOrd="0" presId="urn:microsoft.com/office/officeart/2005/8/layout/hList1"/>
    <dgm:cxn modelId="{EF5A590E-DEF0-4ECE-935B-45D47255ED26}" type="presParOf" srcId="{9C2CF2B7-3405-4B79-831B-5B4C274148C8}" destId="{0BCDDF54-8487-492E-A223-5779F68FCCB3}" srcOrd="0" destOrd="0" presId="urn:microsoft.com/office/officeart/2005/8/layout/hList1"/>
    <dgm:cxn modelId="{E60155DE-F58C-4752-847E-A6667CE468C0}" type="presParOf" srcId="{9C2CF2B7-3405-4B79-831B-5B4C274148C8}" destId="{85493C14-3864-4AB7-B0C2-AE4D7976E8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D172755-95F7-4CD1-A80A-8781E7CC61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9A6861E-B45B-45F3-A6C6-F4D0EB1BAD9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الربيعيات </a:t>
          </a:r>
        </a:p>
      </dgm:t>
    </dgm:pt>
    <dgm:pt modelId="{C8E65DB7-313F-4801-8F22-FD0DABB88403}" type="par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1DDBBB63-735F-4887-BDB3-DF495D7B0FC2}" type="sib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31158BD5-976B-4ECB-A74B-03D6C3716527}" type="pres">
      <dgm:prSet presAssocID="{1D172755-95F7-4CD1-A80A-8781E7CC611B}" presName="linear" presStyleCnt="0">
        <dgm:presLayoutVars>
          <dgm:animLvl val="lvl"/>
          <dgm:resizeHandles val="exact"/>
        </dgm:presLayoutVars>
      </dgm:prSet>
      <dgm:spPr/>
    </dgm:pt>
    <dgm:pt modelId="{2DD88215-A83B-4C9F-BA6F-FBD4E7A977E2}" type="pres">
      <dgm:prSet presAssocID="{89A6861E-B45B-45F3-A6C6-F4D0EB1BAD9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2B84923-5322-4B70-96C5-656B0D02AAB8}" type="presOf" srcId="{89A6861E-B45B-45F3-A6C6-F4D0EB1BAD9E}" destId="{2DD88215-A83B-4C9F-BA6F-FBD4E7A977E2}" srcOrd="0" destOrd="0" presId="urn:microsoft.com/office/officeart/2005/8/layout/vList2"/>
    <dgm:cxn modelId="{460780CD-F9C8-46BC-8776-69C963460116}" type="presOf" srcId="{1D172755-95F7-4CD1-A80A-8781E7CC611B}" destId="{31158BD5-976B-4ECB-A74B-03D6C3716527}" srcOrd="0" destOrd="0" presId="urn:microsoft.com/office/officeart/2005/8/layout/vList2"/>
    <dgm:cxn modelId="{74EE73EB-3FCA-4355-B274-0F3B53A163A8}" srcId="{1D172755-95F7-4CD1-A80A-8781E7CC611B}" destId="{89A6861E-B45B-45F3-A6C6-F4D0EB1BAD9E}" srcOrd="0" destOrd="0" parTransId="{C8E65DB7-313F-4801-8F22-FD0DABB88403}" sibTransId="{1DDBBB63-735F-4887-BDB3-DF495D7B0FC2}"/>
    <dgm:cxn modelId="{685EBA5C-AE9C-4492-A0C7-C1A7E86056EF}" type="presParOf" srcId="{31158BD5-976B-4ECB-A74B-03D6C3716527}" destId="{2DD88215-A83B-4C9F-BA6F-FBD4E7A97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75DDDDA2-CBC5-49DF-8B91-3432BF5CEF0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4444300-F5DE-43D0-B44B-245C186E90F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مقاييس التشتت</a:t>
          </a:r>
          <a:br>
            <a:rPr lang="ar-EG" dirty="0">
              <a:solidFill>
                <a:schemeClr val="tx1"/>
              </a:solidFill>
            </a:rPr>
          </a:br>
          <a:r>
            <a:rPr lang="ar-EG" dirty="0">
              <a:solidFill>
                <a:schemeClr val="tx1"/>
              </a:solidFill>
            </a:rPr>
            <a:t> </a:t>
          </a:r>
          <a:r>
            <a:rPr lang="en-US" dirty="0">
              <a:solidFill>
                <a:schemeClr val="tx1"/>
              </a:solidFill>
            </a:rPr>
            <a:t>Measure of Dispersion / Variation</a:t>
          </a:r>
          <a:endParaRPr lang="ar-EG" dirty="0">
            <a:solidFill>
              <a:schemeClr val="tx1"/>
            </a:solidFill>
          </a:endParaRPr>
        </a:p>
      </dgm:t>
    </dgm:pt>
    <dgm:pt modelId="{2F43DCB5-55B2-41CB-9624-7C909742CCC5}" type="par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8D41290E-8CD3-448B-90EC-4166AD02133B}" type="sib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53CB17F0-2B2C-4778-9D4A-4ED944AB7BF2}" type="pres">
      <dgm:prSet presAssocID="{75DDDDA2-CBC5-49DF-8B91-3432BF5CEF02}" presName="linear" presStyleCnt="0">
        <dgm:presLayoutVars>
          <dgm:animLvl val="lvl"/>
          <dgm:resizeHandles val="exact"/>
        </dgm:presLayoutVars>
      </dgm:prSet>
      <dgm:spPr/>
    </dgm:pt>
    <dgm:pt modelId="{B70735C4-9EEB-4C59-93E9-ED523D293CBA}" type="pres">
      <dgm:prSet presAssocID="{B4444300-F5DE-43D0-B44B-245C186E90F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402F302-F3BB-4341-81AA-A192DB0003E9}" type="presOf" srcId="{B4444300-F5DE-43D0-B44B-245C186E90F4}" destId="{B70735C4-9EEB-4C59-93E9-ED523D293CBA}" srcOrd="0" destOrd="0" presId="urn:microsoft.com/office/officeart/2005/8/layout/vList2"/>
    <dgm:cxn modelId="{85475EBB-8062-4EEC-AAF4-F7B1B7FBD668}" srcId="{75DDDDA2-CBC5-49DF-8B91-3432BF5CEF02}" destId="{B4444300-F5DE-43D0-B44B-245C186E90F4}" srcOrd="0" destOrd="0" parTransId="{2F43DCB5-55B2-41CB-9624-7C909742CCC5}" sibTransId="{8D41290E-8CD3-448B-90EC-4166AD02133B}"/>
    <dgm:cxn modelId="{8062CBBC-805E-42C7-ADE7-0744CE4F61F1}" type="presOf" srcId="{75DDDDA2-CBC5-49DF-8B91-3432BF5CEF02}" destId="{53CB17F0-2B2C-4778-9D4A-4ED944AB7BF2}" srcOrd="0" destOrd="0" presId="urn:microsoft.com/office/officeart/2005/8/layout/vList2"/>
    <dgm:cxn modelId="{92898DED-F8D5-4204-8B60-5B1208D2BBD8}" type="presParOf" srcId="{53CB17F0-2B2C-4778-9D4A-4ED944AB7BF2}" destId="{B70735C4-9EEB-4C59-93E9-ED523D293C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B6CB2D67-FF74-4B03-BDCB-F84B2F7CD148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1F7CB667-9CD5-4BE5-ACE7-FE9FFCCE165C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تستخدم لقياس مدى انتشار قيم المشاهدات حول نقطة التركز أي الوسط الحسابي.</a:t>
          </a:r>
        </a:p>
      </dgm:t>
    </dgm:pt>
    <dgm:pt modelId="{F07B8FCA-CC50-4FD3-A7FC-9C6EB866C7F0}" type="par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5247EB2F-4FFE-49B8-919E-228DB89BD403}" type="sib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0A86CF13-E410-4603-8AD6-D75FB39976A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يقصد بالتشتت مدى التباعد بين قيم المشاهدات عن وسطها الحسابي </a:t>
          </a:r>
        </a:p>
      </dgm:t>
    </dgm:pt>
    <dgm:pt modelId="{B284396B-C39B-41FA-B51F-DA6D1A459F4A}" type="par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ED5A29CE-2390-4EF2-8FA3-639DBE02C7D1}" type="sib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AC3FF17F-441D-4CAE-B1D2-9079567855C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كلما كبرت قيمة المقياس دلت على درجة كبيرة من الاختلاف والعكس صحيح </a:t>
          </a:r>
        </a:p>
      </dgm:t>
    </dgm:pt>
    <dgm:pt modelId="{55D12069-39EE-428E-9650-D9D3E02DCE23}" type="par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CEFA3C57-1161-4F57-995F-16702BC098F7}" type="sib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FDE33257-C07A-4BFE-8FFB-8CBC070769C8}" type="pres">
      <dgm:prSet presAssocID="{B6CB2D67-FF74-4B03-BDCB-F84B2F7CD148}" presName="vert0" presStyleCnt="0">
        <dgm:presLayoutVars>
          <dgm:dir/>
          <dgm:animOne val="branch"/>
          <dgm:animLvl val="lvl"/>
        </dgm:presLayoutVars>
      </dgm:prSet>
      <dgm:spPr/>
    </dgm:pt>
    <dgm:pt modelId="{474910FD-E3F6-4C3A-846F-FF21E461FFF1}" type="pres">
      <dgm:prSet presAssocID="{1F7CB667-9CD5-4BE5-ACE7-FE9FFCCE165C}" presName="thickLine" presStyleLbl="alignNode1" presStyleIdx="0" presStyleCnt="3"/>
      <dgm:spPr/>
    </dgm:pt>
    <dgm:pt modelId="{2D6D6F95-B97A-486D-8C0A-8D1F2AA609A5}" type="pres">
      <dgm:prSet presAssocID="{1F7CB667-9CD5-4BE5-ACE7-FE9FFCCE165C}" presName="horz1" presStyleCnt="0"/>
      <dgm:spPr/>
    </dgm:pt>
    <dgm:pt modelId="{D9C75A30-7422-48F4-8379-6B97DB239B5D}" type="pres">
      <dgm:prSet presAssocID="{1F7CB667-9CD5-4BE5-ACE7-FE9FFCCE165C}" presName="tx1" presStyleLbl="revTx" presStyleIdx="0" presStyleCnt="3"/>
      <dgm:spPr/>
    </dgm:pt>
    <dgm:pt modelId="{75236D28-0BEF-41FE-A4C1-1E13095B924F}" type="pres">
      <dgm:prSet presAssocID="{1F7CB667-9CD5-4BE5-ACE7-FE9FFCCE165C}" presName="vert1" presStyleCnt="0"/>
      <dgm:spPr/>
    </dgm:pt>
    <dgm:pt modelId="{0510473E-A84F-4C88-B009-E3BCD0270D8F}" type="pres">
      <dgm:prSet presAssocID="{0A86CF13-E410-4603-8AD6-D75FB39976A4}" presName="thickLine" presStyleLbl="alignNode1" presStyleIdx="1" presStyleCnt="3"/>
      <dgm:spPr/>
    </dgm:pt>
    <dgm:pt modelId="{16D83B13-9AA8-4FD0-A5DB-521EC1E9784E}" type="pres">
      <dgm:prSet presAssocID="{0A86CF13-E410-4603-8AD6-D75FB39976A4}" presName="horz1" presStyleCnt="0"/>
      <dgm:spPr/>
    </dgm:pt>
    <dgm:pt modelId="{97DB537B-7576-47E2-8774-6CF2910EE415}" type="pres">
      <dgm:prSet presAssocID="{0A86CF13-E410-4603-8AD6-D75FB39976A4}" presName="tx1" presStyleLbl="revTx" presStyleIdx="1" presStyleCnt="3"/>
      <dgm:spPr/>
    </dgm:pt>
    <dgm:pt modelId="{1457460B-851B-437C-AE89-8773422A1AA1}" type="pres">
      <dgm:prSet presAssocID="{0A86CF13-E410-4603-8AD6-D75FB39976A4}" presName="vert1" presStyleCnt="0"/>
      <dgm:spPr/>
    </dgm:pt>
    <dgm:pt modelId="{36034A2D-FEC6-4B49-86C8-ED5520D79237}" type="pres">
      <dgm:prSet presAssocID="{AC3FF17F-441D-4CAE-B1D2-9079567855C4}" presName="thickLine" presStyleLbl="alignNode1" presStyleIdx="2" presStyleCnt="3"/>
      <dgm:spPr/>
    </dgm:pt>
    <dgm:pt modelId="{3E0951EE-1DD4-493A-88D4-248C10B54377}" type="pres">
      <dgm:prSet presAssocID="{AC3FF17F-441D-4CAE-B1D2-9079567855C4}" presName="horz1" presStyleCnt="0"/>
      <dgm:spPr/>
    </dgm:pt>
    <dgm:pt modelId="{46A7B88E-3809-4D02-A99E-26C7BB39A360}" type="pres">
      <dgm:prSet presAssocID="{AC3FF17F-441D-4CAE-B1D2-9079567855C4}" presName="tx1" presStyleLbl="revTx" presStyleIdx="2" presStyleCnt="3"/>
      <dgm:spPr/>
    </dgm:pt>
    <dgm:pt modelId="{02B44884-87A1-4BA4-A244-CE2CFD7C7509}" type="pres">
      <dgm:prSet presAssocID="{AC3FF17F-441D-4CAE-B1D2-9079567855C4}" presName="vert1" presStyleCnt="0"/>
      <dgm:spPr/>
    </dgm:pt>
  </dgm:ptLst>
  <dgm:cxnLst>
    <dgm:cxn modelId="{BF72900A-8FF2-4563-9641-4B381497ED6F}" srcId="{B6CB2D67-FF74-4B03-BDCB-F84B2F7CD148}" destId="{AC3FF17F-441D-4CAE-B1D2-9079567855C4}" srcOrd="2" destOrd="0" parTransId="{55D12069-39EE-428E-9650-D9D3E02DCE23}" sibTransId="{CEFA3C57-1161-4F57-995F-16702BC098F7}"/>
    <dgm:cxn modelId="{FC7EE064-A8F3-46DA-8A02-55322A9099F6}" type="presOf" srcId="{B6CB2D67-FF74-4B03-BDCB-F84B2F7CD148}" destId="{FDE33257-C07A-4BFE-8FFB-8CBC070769C8}" srcOrd="0" destOrd="0" presId="urn:microsoft.com/office/officeart/2008/layout/LinedList"/>
    <dgm:cxn modelId="{E1F6386F-6DD2-4430-ABEC-3E31D3BB7B86}" type="presOf" srcId="{0A86CF13-E410-4603-8AD6-D75FB39976A4}" destId="{97DB537B-7576-47E2-8774-6CF2910EE415}" srcOrd="0" destOrd="0" presId="urn:microsoft.com/office/officeart/2008/layout/LinedList"/>
    <dgm:cxn modelId="{95E4CF56-5C54-4B99-89C2-23C74E051859}" type="presOf" srcId="{1F7CB667-9CD5-4BE5-ACE7-FE9FFCCE165C}" destId="{D9C75A30-7422-48F4-8379-6B97DB239B5D}" srcOrd="0" destOrd="0" presId="urn:microsoft.com/office/officeart/2008/layout/LinedList"/>
    <dgm:cxn modelId="{11754CC5-4882-452A-8A99-57F91A61F129}" srcId="{B6CB2D67-FF74-4B03-BDCB-F84B2F7CD148}" destId="{1F7CB667-9CD5-4BE5-ACE7-FE9FFCCE165C}" srcOrd="0" destOrd="0" parTransId="{F07B8FCA-CC50-4FD3-A7FC-9C6EB866C7F0}" sibTransId="{5247EB2F-4FFE-49B8-919E-228DB89BD403}"/>
    <dgm:cxn modelId="{24F870CB-8BEE-4699-AC04-E931B2BCD819}" type="presOf" srcId="{AC3FF17F-441D-4CAE-B1D2-9079567855C4}" destId="{46A7B88E-3809-4D02-A99E-26C7BB39A360}" srcOrd="0" destOrd="0" presId="urn:microsoft.com/office/officeart/2008/layout/LinedList"/>
    <dgm:cxn modelId="{0C18CAFF-43B9-41D2-BD5B-C7265AD83BF9}" srcId="{B6CB2D67-FF74-4B03-BDCB-F84B2F7CD148}" destId="{0A86CF13-E410-4603-8AD6-D75FB39976A4}" srcOrd="1" destOrd="0" parTransId="{B284396B-C39B-41FA-B51F-DA6D1A459F4A}" sibTransId="{ED5A29CE-2390-4EF2-8FA3-639DBE02C7D1}"/>
    <dgm:cxn modelId="{CBE561B4-7290-4A30-BEAB-AFC31F89ABC2}" type="presParOf" srcId="{FDE33257-C07A-4BFE-8FFB-8CBC070769C8}" destId="{474910FD-E3F6-4C3A-846F-FF21E461FFF1}" srcOrd="0" destOrd="0" presId="urn:microsoft.com/office/officeart/2008/layout/LinedList"/>
    <dgm:cxn modelId="{B62B2B0F-5815-45C5-9FBE-81468F3CC0B3}" type="presParOf" srcId="{FDE33257-C07A-4BFE-8FFB-8CBC070769C8}" destId="{2D6D6F95-B97A-486D-8C0A-8D1F2AA609A5}" srcOrd="1" destOrd="0" presId="urn:microsoft.com/office/officeart/2008/layout/LinedList"/>
    <dgm:cxn modelId="{5E20124D-C883-43B1-85E6-CBBB795D742A}" type="presParOf" srcId="{2D6D6F95-B97A-486D-8C0A-8D1F2AA609A5}" destId="{D9C75A30-7422-48F4-8379-6B97DB239B5D}" srcOrd="0" destOrd="0" presId="urn:microsoft.com/office/officeart/2008/layout/LinedList"/>
    <dgm:cxn modelId="{4703F569-6378-4FC5-8694-EDAAA1DAEC61}" type="presParOf" srcId="{2D6D6F95-B97A-486D-8C0A-8D1F2AA609A5}" destId="{75236D28-0BEF-41FE-A4C1-1E13095B924F}" srcOrd="1" destOrd="0" presId="urn:microsoft.com/office/officeart/2008/layout/LinedList"/>
    <dgm:cxn modelId="{76B425DB-7ADE-4A3B-A749-B49362F30951}" type="presParOf" srcId="{FDE33257-C07A-4BFE-8FFB-8CBC070769C8}" destId="{0510473E-A84F-4C88-B009-E3BCD0270D8F}" srcOrd="2" destOrd="0" presId="urn:microsoft.com/office/officeart/2008/layout/LinedList"/>
    <dgm:cxn modelId="{5243F9DC-75FE-430A-B6F6-C59452C2F9DC}" type="presParOf" srcId="{FDE33257-C07A-4BFE-8FFB-8CBC070769C8}" destId="{16D83B13-9AA8-4FD0-A5DB-521EC1E9784E}" srcOrd="3" destOrd="0" presId="urn:microsoft.com/office/officeart/2008/layout/LinedList"/>
    <dgm:cxn modelId="{F5553DB0-89D8-4035-BC46-B9B18E84465E}" type="presParOf" srcId="{16D83B13-9AA8-4FD0-A5DB-521EC1E9784E}" destId="{97DB537B-7576-47E2-8774-6CF2910EE415}" srcOrd="0" destOrd="0" presId="urn:microsoft.com/office/officeart/2008/layout/LinedList"/>
    <dgm:cxn modelId="{322526B9-E379-42CA-B77D-5A026B98496C}" type="presParOf" srcId="{16D83B13-9AA8-4FD0-A5DB-521EC1E9784E}" destId="{1457460B-851B-437C-AE89-8773422A1AA1}" srcOrd="1" destOrd="0" presId="urn:microsoft.com/office/officeart/2008/layout/LinedList"/>
    <dgm:cxn modelId="{D4020473-22FD-4CD9-91FC-B5BCD0ADD93B}" type="presParOf" srcId="{FDE33257-C07A-4BFE-8FFB-8CBC070769C8}" destId="{36034A2D-FEC6-4B49-86C8-ED5520D79237}" srcOrd="4" destOrd="0" presId="urn:microsoft.com/office/officeart/2008/layout/LinedList"/>
    <dgm:cxn modelId="{4D602483-1503-4237-A944-974FF53B4026}" type="presParOf" srcId="{FDE33257-C07A-4BFE-8FFB-8CBC070769C8}" destId="{3E0951EE-1DD4-493A-88D4-248C10B54377}" srcOrd="5" destOrd="0" presId="urn:microsoft.com/office/officeart/2008/layout/LinedList"/>
    <dgm:cxn modelId="{31CE6839-521B-48E2-A559-498B07C23EFF}" type="presParOf" srcId="{3E0951EE-1DD4-493A-88D4-248C10B54377}" destId="{46A7B88E-3809-4D02-A99E-26C7BB39A360}" srcOrd="0" destOrd="0" presId="urn:microsoft.com/office/officeart/2008/layout/LinedList"/>
    <dgm:cxn modelId="{428C57EC-EFCB-43AD-AAC1-A8B6854294CF}" type="presParOf" srcId="{3E0951EE-1DD4-493A-88D4-248C10B54377}" destId="{02B44884-87A1-4BA4-A244-CE2CFD7C750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43B77306-4B2C-422B-B96E-B9BE816D0B87}" type="doc">
      <dgm:prSet loTypeId="urn:microsoft.com/office/officeart/2005/8/layout/radial3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11801B2B-F836-4814-BBEC-BD8F137CE25E}">
      <dgm:prSet phldrT="[نص]"/>
      <dgm:spPr>
        <a:solidFill>
          <a:schemeClr val="bg1">
            <a:lumMod val="75000"/>
            <a:alpha val="50000"/>
          </a:schemeClr>
        </a:solidFill>
      </dgm:spPr>
      <dgm:t>
        <a:bodyPr/>
        <a:lstStyle/>
        <a:p>
          <a:pPr rtl="1"/>
          <a:r>
            <a:rPr lang="ar-EG" dirty="0"/>
            <a:t>مقاييس التشتت</a:t>
          </a:r>
        </a:p>
      </dgm:t>
    </dgm:pt>
    <dgm:pt modelId="{95B439C3-6A93-44EB-B38E-CE031F757285}" type="par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9535A8F0-D9FC-49D3-8696-B95FF1E9F314}" type="sib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F8E33C59-6861-45F7-9EAE-C984EDE2DAD7}">
      <dgm:prSet phldrT="[نص]" custT="1"/>
      <dgm:spPr/>
      <dgm:t>
        <a:bodyPr/>
        <a:lstStyle/>
        <a:p>
          <a:pPr rtl="1"/>
          <a:r>
            <a:rPr lang="ar-EG" sz="2800" dirty="0"/>
            <a:t>المدي ( </a:t>
          </a:r>
          <a:r>
            <a:rPr lang="en-US" sz="2800" dirty="0"/>
            <a:t>Range</a:t>
          </a:r>
          <a:r>
            <a:rPr lang="ar-EG" sz="2800" dirty="0"/>
            <a:t>)</a:t>
          </a:r>
        </a:p>
      </dgm:t>
    </dgm:pt>
    <dgm:pt modelId="{76466C6D-7F4C-47A8-BCB5-9231EC71FD12}" type="par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A996E8B7-C0E3-4B45-8259-0A84E9CFBCB1}" type="sib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0A145F4F-97FF-42FC-9C86-2844B3E8858F}">
      <dgm:prSet phldrT="[نص]" custT="1"/>
      <dgm:spPr/>
      <dgm:t>
        <a:bodyPr/>
        <a:lstStyle/>
        <a:p>
          <a:pPr rtl="1"/>
          <a:r>
            <a:rPr lang="ar-EG" sz="2800" dirty="0"/>
            <a:t>الانحراف المتوسط </a:t>
          </a:r>
          <a:r>
            <a:rPr lang="en-US" sz="2800" dirty="0"/>
            <a:t> Mean) Deviation</a:t>
          </a:r>
          <a:r>
            <a:rPr lang="ar-EG" sz="2800" dirty="0"/>
            <a:t>)</a:t>
          </a:r>
        </a:p>
      </dgm:t>
    </dgm:pt>
    <dgm:pt modelId="{991001FC-A315-4C3E-AE66-C667A83857ED}" type="par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E96953EB-80D4-4735-9C7D-534D6D6DE6FF}" type="sib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05ADB7B4-83EB-4239-95CB-6F64E86D13E7}">
      <dgm:prSet phldrT="[نص]" custT="1"/>
      <dgm:spPr/>
      <dgm:t>
        <a:bodyPr/>
        <a:lstStyle/>
        <a:p>
          <a:pPr rtl="1"/>
          <a:r>
            <a:rPr lang="ar-EG" sz="2800" dirty="0"/>
            <a:t>التباين</a:t>
          </a:r>
        </a:p>
        <a:p>
          <a:pPr rtl="1"/>
          <a:r>
            <a:rPr lang="en-US" sz="2800" dirty="0"/>
            <a:t>(Variance)  </a:t>
          </a:r>
          <a:endParaRPr lang="ar-EG" sz="2800" dirty="0"/>
        </a:p>
      </dgm:t>
    </dgm:pt>
    <dgm:pt modelId="{FFC051AA-BEBD-4B44-BF65-2D118CC6392F}" type="par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10EB6842-4CB7-421C-B917-EBCB001F6055}" type="sib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85943A62-32E7-43C7-9BE8-8A269E55CD12}">
      <dgm:prSet phldrT="[نص]" custT="1"/>
      <dgm:spPr/>
      <dgm:t>
        <a:bodyPr/>
        <a:lstStyle/>
        <a:p>
          <a:pPr rtl="1"/>
          <a:r>
            <a:rPr lang="ar-EG" sz="2800" dirty="0"/>
            <a:t>الانحراف المعياري (</a:t>
          </a:r>
          <a:r>
            <a:rPr lang="en-US" sz="2800" dirty="0"/>
            <a:t>Standard (Deviation</a:t>
          </a:r>
          <a:endParaRPr lang="ar-EG" sz="2800" dirty="0"/>
        </a:p>
      </dgm:t>
    </dgm:pt>
    <dgm:pt modelId="{60930BA6-4FE1-454C-A59F-63524AD87380}" type="par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C7118A20-AFCF-4734-B6ED-C27683B537B8}" type="sib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172C5BFF-BE75-4083-93A9-65AC93FC660B}">
      <dgm:prSet phldrT="[نص]" custT="1"/>
      <dgm:spPr/>
      <dgm:t>
        <a:bodyPr/>
        <a:lstStyle/>
        <a:p>
          <a:pPr rtl="1"/>
          <a:r>
            <a:rPr lang="ar-EG" sz="2800" dirty="0"/>
            <a:t>معامل الاختلاف </a:t>
          </a:r>
          <a:r>
            <a:rPr lang="en-US" sz="2800" dirty="0"/>
            <a:t>Coefficient of Variation</a:t>
          </a:r>
          <a:endParaRPr lang="ar-EG" sz="2800" dirty="0"/>
        </a:p>
      </dgm:t>
    </dgm:pt>
    <dgm:pt modelId="{7C817AA9-6D4B-4946-906E-0FE75264964B}" type="par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D36C05C0-F93D-4D1F-AA61-99A6157BF2AD}" type="sib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3970AFED-01ED-460D-B88B-EAB0FD86B323}" type="pres">
      <dgm:prSet presAssocID="{43B77306-4B2C-422B-B96E-B9BE816D0B87}" presName="composite" presStyleCnt="0">
        <dgm:presLayoutVars>
          <dgm:chMax val="1"/>
          <dgm:dir/>
          <dgm:resizeHandles val="exact"/>
        </dgm:presLayoutVars>
      </dgm:prSet>
      <dgm:spPr/>
    </dgm:pt>
    <dgm:pt modelId="{ED2F764C-9FC6-467F-ABD3-BA001BAB97E5}" type="pres">
      <dgm:prSet presAssocID="{43B77306-4B2C-422B-B96E-B9BE816D0B87}" presName="radial" presStyleCnt="0">
        <dgm:presLayoutVars>
          <dgm:animLvl val="ctr"/>
        </dgm:presLayoutVars>
      </dgm:prSet>
      <dgm:spPr/>
    </dgm:pt>
    <dgm:pt modelId="{FFFEBBB5-9FC3-4D5F-914C-2ECBFDDEE11E}" type="pres">
      <dgm:prSet presAssocID="{11801B2B-F836-4814-BBEC-BD8F137CE25E}" presName="centerShape" presStyleLbl="vennNode1" presStyleIdx="0" presStyleCnt="6" custLinFactNeighborX="4425" custLinFactNeighborY="10930"/>
      <dgm:spPr/>
    </dgm:pt>
    <dgm:pt modelId="{2619576C-E760-4CF0-A4C6-E0179A303491}" type="pres">
      <dgm:prSet presAssocID="{F8E33C59-6861-45F7-9EAE-C984EDE2DAD7}" presName="node" presStyleLbl="vennNode1" presStyleIdx="1" presStyleCnt="6" custScaleX="252424" custRadScaleRad="102995" custRadScaleInc="-3016">
        <dgm:presLayoutVars>
          <dgm:bulletEnabled val="1"/>
        </dgm:presLayoutVars>
      </dgm:prSet>
      <dgm:spPr/>
    </dgm:pt>
    <dgm:pt modelId="{533BCB10-AD3F-4D16-8621-4218CD0EF277}" type="pres">
      <dgm:prSet presAssocID="{0A145F4F-97FF-42FC-9C86-2844B3E8858F}" presName="node" presStyleLbl="vennNode1" presStyleIdx="2" presStyleCnt="6" custScaleX="218346" custScaleY="137699" custRadScaleRad="173793" custRadScaleInc="7901">
        <dgm:presLayoutVars>
          <dgm:bulletEnabled val="1"/>
        </dgm:presLayoutVars>
      </dgm:prSet>
      <dgm:spPr/>
    </dgm:pt>
    <dgm:pt modelId="{2CB780FD-DE36-4530-8640-A02192B402F7}" type="pres">
      <dgm:prSet presAssocID="{05ADB7B4-83EB-4239-95CB-6F64E86D13E7}" presName="node" presStyleLbl="vennNode1" presStyleIdx="3" presStyleCnt="6" custScaleX="197866" custScaleY="128945" custRadScaleRad="177160" custRadScaleInc="-43578">
        <dgm:presLayoutVars>
          <dgm:bulletEnabled val="1"/>
        </dgm:presLayoutVars>
      </dgm:prSet>
      <dgm:spPr/>
    </dgm:pt>
    <dgm:pt modelId="{D8441364-721C-439F-8619-B8ADED2D72FC}" type="pres">
      <dgm:prSet presAssocID="{85943A62-32E7-43C7-9BE8-8A269E55CD12}" presName="node" presStyleLbl="vennNode1" presStyleIdx="4" presStyleCnt="6" custScaleX="242347" custScaleY="125618" custRadScaleRad="165336" custRadScaleInc="42629">
        <dgm:presLayoutVars>
          <dgm:bulletEnabled val="1"/>
        </dgm:presLayoutVars>
      </dgm:prSet>
      <dgm:spPr/>
    </dgm:pt>
    <dgm:pt modelId="{5F623A64-F89B-45C5-A782-A55B9F5DEDF9}" type="pres">
      <dgm:prSet presAssocID="{172C5BFF-BE75-4083-93A9-65AC93FC660B}" presName="node" presStyleLbl="vennNode1" presStyleIdx="5" presStyleCnt="6" custScaleX="211159" custScaleY="126806" custRadScaleRad="166886" custRadScaleInc="-6736">
        <dgm:presLayoutVars>
          <dgm:bulletEnabled val="1"/>
        </dgm:presLayoutVars>
      </dgm:prSet>
      <dgm:spPr/>
    </dgm:pt>
  </dgm:ptLst>
  <dgm:cxnLst>
    <dgm:cxn modelId="{B6F1150C-F6D5-41DF-A792-B45946D2C8C2}" srcId="{11801B2B-F836-4814-BBEC-BD8F137CE25E}" destId="{85943A62-32E7-43C7-9BE8-8A269E55CD12}" srcOrd="3" destOrd="0" parTransId="{60930BA6-4FE1-454C-A59F-63524AD87380}" sibTransId="{C7118A20-AFCF-4734-B6ED-C27683B537B8}"/>
    <dgm:cxn modelId="{70ACC523-9D48-4736-B856-C0B75CA68CFD}" type="presOf" srcId="{11801B2B-F836-4814-BBEC-BD8F137CE25E}" destId="{FFFEBBB5-9FC3-4D5F-914C-2ECBFDDEE11E}" srcOrd="0" destOrd="0" presId="urn:microsoft.com/office/officeart/2005/8/layout/radial3"/>
    <dgm:cxn modelId="{0B3D312E-EC4E-4F3F-89D3-842EFCA70EE6}" type="presOf" srcId="{F8E33C59-6861-45F7-9EAE-C984EDE2DAD7}" destId="{2619576C-E760-4CF0-A4C6-E0179A303491}" srcOrd="0" destOrd="0" presId="urn:microsoft.com/office/officeart/2005/8/layout/radial3"/>
    <dgm:cxn modelId="{A8A5F63D-5CDD-4EAB-A7F4-F738ECC0BA6F}" type="presOf" srcId="{43B77306-4B2C-422B-B96E-B9BE816D0B87}" destId="{3970AFED-01ED-460D-B88B-EAB0FD86B323}" srcOrd="0" destOrd="0" presId="urn:microsoft.com/office/officeart/2005/8/layout/radial3"/>
    <dgm:cxn modelId="{59138A5D-B163-42AE-B33F-41BD3C3F5183}" srcId="{11801B2B-F836-4814-BBEC-BD8F137CE25E}" destId="{05ADB7B4-83EB-4239-95CB-6F64E86D13E7}" srcOrd="2" destOrd="0" parTransId="{FFC051AA-BEBD-4B44-BF65-2D118CC6392F}" sibTransId="{10EB6842-4CB7-421C-B917-EBCB001F6055}"/>
    <dgm:cxn modelId="{55F1F344-9FEB-49CF-862C-08EDECE9169C}" srcId="{11801B2B-F836-4814-BBEC-BD8F137CE25E}" destId="{F8E33C59-6861-45F7-9EAE-C984EDE2DAD7}" srcOrd="0" destOrd="0" parTransId="{76466C6D-7F4C-47A8-BCB5-9231EC71FD12}" sibTransId="{A996E8B7-C0E3-4B45-8259-0A84E9CFBCB1}"/>
    <dgm:cxn modelId="{0C542969-E0EA-42ED-8BE0-52CA409B1147}" type="presOf" srcId="{172C5BFF-BE75-4083-93A9-65AC93FC660B}" destId="{5F623A64-F89B-45C5-A782-A55B9F5DEDF9}" srcOrd="0" destOrd="0" presId="urn:microsoft.com/office/officeart/2005/8/layout/radial3"/>
    <dgm:cxn modelId="{003B5DAC-2AF2-4A60-B4A2-1588B9160602}" srcId="{43B77306-4B2C-422B-B96E-B9BE816D0B87}" destId="{11801B2B-F836-4814-BBEC-BD8F137CE25E}" srcOrd="0" destOrd="0" parTransId="{95B439C3-6A93-44EB-B38E-CE031F757285}" sibTransId="{9535A8F0-D9FC-49D3-8696-B95FF1E9F314}"/>
    <dgm:cxn modelId="{2EFE6EB0-5653-476E-9521-F4705758F21F}" srcId="{11801B2B-F836-4814-BBEC-BD8F137CE25E}" destId="{172C5BFF-BE75-4083-93A9-65AC93FC660B}" srcOrd="4" destOrd="0" parTransId="{7C817AA9-6D4B-4946-906E-0FE75264964B}" sibTransId="{D36C05C0-F93D-4D1F-AA61-99A6157BF2AD}"/>
    <dgm:cxn modelId="{11A67BC2-1CF8-4DF1-98F8-C9946AF898B5}" type="presOf" srcId="{85943A62-32E7-43C7-9BE8-8A269E55CD12}" destId="{D8441364-721C-439F-8619-B8ADED2D72FC}" srcOrd="0" destOrd="0" presId="urn:microsoft.com/office/officeart/2005/8/layout/radial3"/>
    <dgm:cxn modelId="{414F2EC6-C7D8-4F09-8589-65F2637ACACD}" type="presOf" srcId="{0A145F4F-97FF-42FC-9C86-2844B3E8858F}" destId="{533BCB10-AD3F-4D16-8621-4218CD0EF277}" srcOrd="0" destOrd="0" presId="urn:microsoft.com/office/officeart/2005/8/layout/radial3"/>
    <dgm:cxn modelId="{5FC81EC8-28F6-49A2-B018-6D43E311DE95}" srcId="{11801B2B-F836-4814-BBEC-BD8F137CE25E}" destId="{0A145F4F-97FF-42FC-9C86-2844B3E8858F}" srcOrd="1" destOrd="0" parTransId="{991001FC-A315-4C3E-AE66-C667A83857ED}" sibTransId="{E96953EB-80D4-4735-9C7D-534D6D6DE6FF}"/>
    <dgm:cxn modelId="{0EB2E4DE-0B81-497E-BE41-024A55F4084A}" type="presOf" srcId="{05ADB7B4-83EB-4239-95CB-6F64E86D13E7}" destId="{2CB780FD-DE36-4530-8640-A02192B402F7}" srcOrd="0" destOrd="0" presId="urn:microsoft.com/office/officeart/2005/8/layout/radial3"/>
    <dgm:cxn modelId="{EF804A2F-0F86-4535-9B17-CC64DE8397CA}" type="presParOf" srcId="{3970AFED-01ED-460D-B88B-EAB0FD86B323}" destId="{ED2F764C-9FC6-467F-ABD3-BA001BAB97E5}" srcOrd="0" destOrd="0" presId="urn:microsoft.com/office/officeart/2005/8/layout/radial3"/>
    <dgm:cxn modelId="{056AB14B-F794-453C-AEE2-391D17E26B3D}" type="presParOf" srcId="{ED2F764C-9FC6-467F-ABD3-BA001BAB97E5}" destId="{FFFEBBB5-9FC3-4D5F-914C-2ECBFDDEE11E}" srcOrd="0" destOrd="0" presId="urn:microsoft.com/office/officeart/2005/8/layout/radial3"/>
    <dgm:cxn modelId="{34471EDF-0912-4623-BC6D-3FA94FD372F7}" type="presParOf" srcId="{ED2F764C-9FC6-467F-ABD3-BA001BAB97E5}" destId="{2619576C-E760-4CF0-A4C6-E0179A303491}" srcOrd="1" destOrd="0" presId="urn:microsoft.com/office/officeart/2005/8/layout/radial3"/>
    <dgm:cxn modelId="{AD0FE401-6207-4521-9D23-9412BD98A8BA}" type="presParOf" srcId="{ED2F764C-9FC6-467F-ABD3-BA001BAB97E5}" destId="{533BCB10-AD3F-4D16-8621-4218CD0EF277}" srcOrd="2" destOrd="0" presId="urn:microsoft.com/office/officeart/2005/8/layout/radial3"/>
    <dgm:cxn modelId="{9D6B069D-192B-44B0-9BEE-32CCC212CA16}" type="presParOf" srcId="{ED2F764C-9FC6-467F-ABD3-BA001BAB97E5}" destId="{2CB780FD-DE36-4530-8640-A02192B402F7}" srcOrd="3" destOrd="0" presId="urn:microsoft.com/office/officeart/2005/8/layout/radial3"/>
    <dgm:cxn modelId="{D9D98CB7-4A21-4B63-984E-A4E4445D551C}" type="presParOf" srcId="{ED2F764C-9FC6-467F-ABD3-BA001BAB97E5}" destId="{D8441364-721C-439F-8619-B8ADED2D72FC}" srcOrd="4" destOrd="0" presId="urn:microsoft.com/office/officeart/2005/8/layout/radial3"/>
    <dgm:cxn modelId="{1D6CE87C-C12B-425D-9B80-25DB6F972D8B}" type="presParOf" srcId="{ED2F764C-9FC6-467F-ABD3-BA001BAB97E5}" destId="{5F623A64-F89B-45C5-A782-A55B9F5DEDF9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BE1D3B7F-E91E-4261-903F-65448EC2EA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D834C50-C6D1-48B4-AD95-8A83F70965C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المدى </a:t>
          </a:r>
          <a:r>
            <a:rPr lang="en-US" dirty="0">
              <a:solidFill>
                <a:schemeClr val="tx1"/>
              </a:solidFill>
            </a:rPr>
            <a:t>Range</a:t>
          </a:r>
          <a:endParaRPr lang="ar-EG" dirty="0">
            <a:solidFill>
              <a:schemeClr val="tx1"/>
            </a:solidFill>
          </a:endParaRPr>
        </a:p>
      </dgm:t>
    </dgm:pt>
    <dgm:pt modelId="{6F105C2D-2762-4364-9C72-A49684399EDF}" type="par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CE6D59B8-FC34-4769-8320-04C5E7910839}" type="sib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4C7BEB23-55A7-4BD3-8B69-2B47DA80CEFB}" type="pres">
      <dgm:prSet presAssocID="{BE1D3B7F-E91E-4261-903F-65448EC2EAB2}" presName="linear" presStyleCnt="0">
        <dgm:presLayoutVars>
          <dgm:animLvl val="lvl"/>
          <dgm:resizeHandles val="exact"/>
        </dgm:presLayoutVars>
      </dgm:prSet>
      <dgm:spPr/>
    </dgm:pt>
    <dgm:pt modelId="{6513A5E4-9EEF-4F17-80B0-A4D70CDEE954}" type="pres">
      <dgm:prSet presAssocID="{CD834C50-C6D1-48B4-AD95-8A83F70965C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BEE51A-66E3-4698-AB94-990D3FC4B29A}" type="presOf" srcId="{CD834C50-C6D1-48B4-AD95-8A83F70965C4}" destId="{6513A5E4-9EEF-4F17-80B0-A4D70CDEE954}" srcOrd="0" destOrd="0" presId="urn:microsoft.com/office/officeart/2005/8/layout/vList2"/>
    <dgm:cxn modelId="{7D1C697B-B77C-4383-B993-DDBEC9794380}" srcId="{BE1D3B7F-E91E-4261-903F-65448EC2EAB2}" destId="{CD834C50-C6D1-48B4-AD95-8A83F70965C4}" srcOrd="0" destOrd="0" parTransId="{6F105C2D-2762-4364-9C72-A49684399EDF}" sibTransId="{CE6D59B8-FC34-4769-8320-04C5E7910839}"/>
    <dgm:cxn modelId="{A4CA50D9-20AA-4BFF-B0A0-453DC3D7292E}" type="presOf" srcId="{BE1D3B7F-E91E-4261-903F-65448EC2EAB2}" destId="{4C7BEB23-55A7-4BD3-8B69-2B47DA80CEFB}" srcOrd="0" destOrd="0" presId="urn:microsoft.com/office/officeart/2005/8/layout/vList2"/>
    <dgm:cxn modelId="{3355297D-5FB3-43E8-9C54-5FC1742F45C9}" type="presParOf" srcId="{4C7BEB23-55A7-4BD3-8B69-2B47DA80CEFB}" destId="{6513A5E4-9EEF-4F17-80B0-A4D70CDEE9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F5DB695-9691-47EC-8A94-59025D35FEC7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F6D38D-B924-47D3-B3C8-7F6266F7CD7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أبسط مقاييس التشتت</a:t>
          </a:r>
        </a:p>
      </dgm:t>
    </dgm:pt>
    <dgm:pt modelId="{F974B5E3-F982-45F2-A24B-A6683C6AFA81}" type="par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C8C03B3C-8655-442D-BBB1-96C235AF0EDB}" type="sib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2922D0B8-9744-48CF-B1F0-3B7A4EE836D9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يتمثل في الفرق بين أقل قيمة وأعلى قيمة في المشاهدات </a:t>
          </a:r>
        </a:p>
      </dgm:t>
    </dgm:pt>
    <dgm:pt modelId="{5D50FB5B-723A-43B3-821D-759A983365DA}" type="par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E3810088-C93D-4E22-8E66-3F2FD86E3DDB}" type="sib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A7B0F99F-B248-4C27-9307-667166475E75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gm:t>
    </dgm:pt>
    <dgm:pt modelId="{88FEE02D-030B-40E5-B9BA-7726FAD5EAEC}" type="par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1519A395-4DE6-467B-80F4-9ED56B75A0EE}" type="sib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7306FD45-43DC-458B-9602-60D87F07BA0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مميزات هذا المؤشر تتمثل في سهولة الفهم والحساب . </a:t>
          </a:r>
        </a:p>
      </dgm:t>
    </dgm:pt>
    <dgm:pt modelId="{73087786-024C-482C-A22B-91F7EF9E7F68}" type="par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B355B607-7675-40D4-976A-D94557443760}" type="sib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065B32AB-CE83-44B7-A175-5731647E894D}" type="pres">
      <dgm:prSet presAssocID="{AF5DB695-9691-47EC-8A94-59025D35FEC7}" presName="vert0" presStyleCnt="0">
        <dgm:presLayoutVars>
          <dgm:dir/>
          <dgm:animOne val="branch"/>
          <dgm:animLvl val="lvl"/>
        </dgm:presLayoutVars>
      </dgm:prSet>
      <dgm:spPr/>
    </dgm:pt>
    <dgm:pt modelId="{C2040A16-0183-4847-BC46-84B1BB578B63}" type="pres">
      <dgm:prSet presAssocID="{6FF6D38D-B924-47D3-B3C8-7F6266F7CD74}" presName="thickLine" presStyleLbl="alignNode1" presStyleIdx="0" presStyleCnt="4"/>
      <dgm:spPr/>
    </dgm:pt>
    <dgm:pt modelId="{B2F634E8-F8DA-4251-B650-B779A89EA96B}" type="pres">
      <dgm:prSet presAssocID="{6FF6D38D-B924-47D3-B3C8-7F6266F7CD74}" presName="horz1" presStyleCnt="0"/>
      <dgm:spPr/>
    </dgm:pt>
    <dgm:pt modelId="{C185BC36-E323-41DB-A759-168905C60DA5}" type="pres">
      <dgm:prSet presAssocID="{6FF6D38D-B924-47D3-B3C8-7F6266F7CD74}" presName="tx1" presStyleLbl="revTx" presStyleIdx="0" presStyleCnt="4"/>
      <dgm:spPr/>
    </dgm:pt>
    <dgm:pt modelId="{67BD7890-67BA-4F2E-91E4-D68F5D15F25E}" type="pres">
      <dgm:prSet presAssocID="{6FF6D38D-B924-47D3-B3C8-7F6266F7CD74}" presName="vert1" presStyleCnt="0"/>
      <dgm:spPr/>
    </dgm:pt>
    <dgm:pt modelId="{376711AC-C461-471F-968A-68D393C72ECC}" type="pres">
      <dgm:prSet presAssocID="{2922D0B8-9744-48CF-B1F0-3B7A4EE836D9}" presName="thickLine" presStyleLbl="alignNode1" presStyleIdx="1" presStyleCnt="4"/>
      <dgm:spPr/>
    </dgm:pt>
    <dgm:pt modelId="{B769176A-6746-404B-A9AB-35517FB691D5}" type="pres">
      <dgm:prSet presAssocID="{2922D0B8-9744-48CF-B1F0-3B7A4EE836D9}" presName="horz1" presStyleCnt="0"/>
      <dgm:spPr/>
    </dgm:pt>
    <dgm:pt modelId="{FD4896A4-A9D2-4AFE-A278-BC31EDDA408B}" type="pres">
      <dgm:prSet presAssocID="{2922D0B8-9744-48CF-B1F0-3B7A4EE836D9}" presName="tx1" presStyleLbl="revTx" presStyleIdx="1" presStyleCnt="4"/>
      <dgm:spPr/>
    </dgm:pt>
    <dgm:pt modelId="{5CB2F072-78A6-4793-A78E-8A8C0E909B86}" type="pres">
      <dgm:prSet presAssocID="{2922D0B8-9744-48CF-B1F0-3B7A4EE836D9}" presName="vert1" presStyleCnt="0"/>
      <dgm:spPr/>
    </dgm:pt>
    <dgm:pt modelId="{337F52C6-F4F7-46E4-AC2D-7CE9D3898141}" type="pres">
      <dgm:prSet presAssocID="{A7B0F99F-B248-4C27-9307-667166475E75}" presName="thickLine" presStyleLbl="alignNode1" presStyleIdx="2" presStyleCnt="4"/>
      <dgm:spPr/>
    </dgm:pt>
    <dgm:pt modelId="{E6A7BC71-AABA-4E09-B6A9-6701C6530AB9}" type="pres">
      <dgm:prSet presAssocID="{A7B0F99F-B248-4C27-9307-667166475E75}" presName="horz1" presStyleCnt="0"/>
      <dgm:spPr/>
    </dgm:pt>
    <dgm:pt modelId="{996FEB49-AEE5-437C-980C-4B711F156EFB}" type="pres">
      <dgm:prSet presAssocID="{A7B0F99F-B248-4C27-9307-667166475E75}" presName="tx1" presStyleLbl="revTx" presStyleIdx="2" presStyleCnt="4"/>
      <dgm:spPr/>
    </dgm:pt>
    <dgm:pt modelId="{AF0301BB-B329-462D-86EB-B21A054BFD45}" type="pres">
      <dgm:prSet presAssocID="{A7B0F99F-B248-4C27-9307-667166475E75}" presName="vert1" presStyleCnt="0"/>
      <dgm:spPr/>
    </dgm:pt>
    <dgm:pt modelId="{C7D09938-1597-4606-802E-F4F4262FFF95}" type="pres">
      <dgm:prSet presAssocID="{7306FD45-43DC-458B-9602-60D87F07BA04}" presName="thickLine" presStyleLbl="alignNode1" presStyleIdx="3" presStyleCnt="4"/>
      <dgm:spPr/>
    </dgm:pt>
    <dgm:pt modelId="{3BD5C222-67F5-4A66-A907-72346F967A29}" type="pres">
      <dgm:prSet presAssocID="{7306FD45-43DC-458B-9602-60D87F07BA04}" presName="horz1" presStyleCnt="0"/>
      <dgm:spPr/>
    </dgm:pt>
    <dgm:pt modelId="{D962E608-67AD-40A5-B8B4-47AE278E20EB}" type="pres">
      <dgm:prSet presAssocID="{7306FD45-43DC-458B-9602-60D87F07BA04}" presName="tx1" presStyleLbl="revTx" presStyleIdx="3" presStyleCnt="4"/>
      <dgm:spPr/>
    </dgm:pt>
    <dgm:pt modelId="{99123E0B-A550-4692-A426-C998A37EE0CD}" type="pres">
      <dgm:prSet presAssocID="{7306FD45-43DC-458B-9602-60D87F07BA04}" presName="vert1" presStyleCnt="0"/>
      <dgm:spPr/>
    </dgm:pt>
  </dgm:ptLst>
  <dgm:cxnLst>
    <dgm:cxn modelId="{00E8EC00-538A-445F-9431-0EEAD5FBAA6F}" type="presOf" srcId="{7306FD45-43DC-458B-9602-60D87F07BA04}" destId="{D962E608-67AD-40A5-B8B4-47AE278E20EB}" srcOrd="0" destOrd="0" presId="urn:microsoft.com/office/officeart/2008/layout/LinedList"/>
    <dgm:cxn modelId="{D0818408-2F9C-4D7B-9415-5061B4671A5C}" type="presOf" srcId="{2922D0B8-9744-48CF-B1F0-3B7A4EE836D9}" destId="{FD4896A4-A9D2-4AFE-A278-BC31EDDA408B}" srcOrd="0" destOrd="0" presId="urn:microsoft.com/office/officeart/2008/layout/LinedList"/>
    <dgm:cxn modelId="{982FAE68-1E0A-490F-8724-5A592FBD42CA}" type="presOf" srcId="{A7B0F99F-B248-4C27-9307-667166475E75}" destId="{996FEB49-AEE5-437C-980C-4B711F156EFB}" srcOrd="0" destOrd="0" presId="urn:microsoft.com/office/officeart/2008/layout/LinedList"/>
    <dgm:cxn modelId="{173C138A-5793-47DB-8FA9-DB65558B281E}" type="presOf" srcId="{6FF6D38D-B924-47D3-B3C8-7F6266F7CD74}" destId="{C185BC36-E323-41DB-A759-168905C60DA5}" srcOrd="0" destOrd="0" presId="urn:microsoft.com/office/officeart/2008/layout/LinedList"/>
    <dgm:cxn modelId="{5328969A-D1CA-4432-8147-45F2740585E6}" type="presOf" srcId="{AF5DB695-9691-47EC-8A94-59025D35FEC7}" destId="{065B32AB-CE83-44B7-A175-5731647E894D}" srcOrd="0" destOrd="0" presId="urn:microsoft.com/office/officeart/2008/layout/LinedList"/>
    <dgm:cxn modelId="{BA1059A9-CD7D-4A1B-8D83-4F9E1444E5DD}" srcId="{AF5DB695-9691-47EC-8A94-59025D35FEC7}" destId="{7306FD45-43DC-458B-9602-60D87F07BA04}" srcOrd="3" destOrd="0" parTransId="{73087786-024C-482C-A22B-91F7EF9E7F68}" sibTransId="{B355B607-7675-40D4-976A-D94557443760}"/>
    <dgm:cxn modelId="{F7E6E5C4-D13C-4F4D-AB90-8A5F429EDF06}" srcId="{AF5DB695-9691-47EC-8A94-59025D35FEC7}" destId="{2922D0B8-9744-48CF-B1F0-3B7A4EE836D9}" srcOrd="1" destOrd="0" parTransId="{5D50FB5B-723A-43B3-821D-759A983365DA}" sibTransId="{E3810088-C93D-4E22-8E66-3F2FD86E3DDB}"/>
    <dgm:cxn modelId="{CA8227C9-A4DB-4708-ADDF-9A4F74B784E0}" srcId="{AF5DB695-9691-47EC-8A94-59025D35FEC7}" destId="{A7B0F99F-B248-4C27-9307-667166475E75}" srcOrd="2" destOrd="0" parTransId="{88FEE02D-030B-40E5-B9BA-7726FAD5EAEC}" sibTransId="{1519A395-4DE6-467B-80F4-9ED56B75A0EE}"/>
    <dgm:cxn modelId="{318685E3-0F0E-4928-B6A6-0864D9B154DB}" srcId="{AF5DB695-9691-47EC-8A94-59025D35FEC7}" destId="{6FF6D38D-B924-47D3-B3C8-7F6266F7CD74}" srcOrd="0" destOrd="0" parTransId="{F974B5E3-F982-45F2-A24B-A6683C6AFA81}" sibTransId="{C8C03B3C-8655-442D-BBB1-96C235AF0EDB}"/>
    <dgm:cxn modelId="{F7F22445-99FB-47ED-BDA2-0D346492343B}" type="presParOf" srcId="{065B32AB-CE83-44B7-A175-5731647E894D}" destId="{C2040A16-0183-4847-BC46-84B1BB578B63}" srcOrd="0" destOrd="0" presId="urn:microsoft.com/office/officeart/2008/layout/LinedList"/>
    <dgm:cxn modelId="{ADF78B5F-F105-4162-A459-C807C21A4615}" type="presParOf" srcId="{065B32AB-CE83-44B7-A175-5731647E894D}" destId="{B2F634E8-F8DA-4251-B650-B779A89EA96B}" srcOrd="1" destOrd="0" presId="urn:microsoft.com/office/officeart/2008/layout/LinedList"/>
    <dgm:cxn modelId="{937659A7-C0BB-4956-B0CE-5EE113A7A89B}" type="presParOf" srcId="{B2F634E8-F8DA-4251-B650-B779A89EA96B}" destId="{C185BC36-E323-41DB-A759-168905C60DA5}" srcOrd="0" destOrd="0" presId="urn:microsoft.com/office/officeart/2008/layout/LinedList"/>
    <dgm:cxn modelId="{A0A179A7-DAC0-4B71-9A97-945CF9E0311B}" type="presParOf" srcId="{B2F634E8-F8DA-4251-B650-B779A89EA96B}" destId="{67BD7890-67BA-4F2E-91E4-D68F5D15F25E}" srcOrd="1" destOrd="0" presId="urn:microsoft.com/office/officeart/2008/layout/LinedList"/>
    <dgm:cxn modelId="{AA681515-4501-4303-9C38-E27683F2DB47}" type="presParOf" srcId="{065B32AB-CE83-44B7-A175-5731647E894D}" destId="{376711AC-C461-471F-968A-68D393C72ECC}" srcOrd="2" destOrd="0" presId="urn:microsoft.com/office/officeart/2008/layout/LinedList"/>
    <dgm:cxn modelId="{A8DC13EB-CCCC-475D-B93C-B0974B6B3826}" type="presParOf" srcId="{065B32AB-CE83-44B7-A175-5731647E894D}" destId="{B769176A-6746-404B-A9AB-35517FB691D5}" srcOrd="3" destOrd="0" presId="urn:microsoft.com/office/officeart/2008/layout/LinedList"/>
    <dgm:cxn modelId="{24F5BF30-F061-4796-A3CB-4FB3827BBC82}" type="presParOf" srcId="{B769176A-6746-404B-A9AB-35517FB691D5}" destId="{FD4896A4-A9D2-4AFE-A278-BC31EDDA408B}" srcOrd="0" destOrd="0" presId="urn:microsoft.com/office/officeart/2008/layout/LinedList"/>
    <dgm:cxn modelId="{998526A8-4D5A-4897-ABA6-1545E9D09A42}" type="presParOf" srcId="{B769176A-6746-404B-A9AB-35517FB691D5}" destId="{5CB2F072-78A6-4793-A78E-8A8C0E909B86}" srcOrd="1" destOrd="0" presId="urn:microsoft.com/office/officeart/2008/layout/LinedList"/>
    <dgm:cxn modelId="{37E8DA5B-2222-426B-A1C9-4ED29E838FE1}" type="presParOf" srcId="{065B32AB-CE83-44B7-A175-5731647E894D}" destId="{337F52C6-F4F7-46E4-AC2D-7CE9D3898141}" srcOrd="4" destOrd="0" presId="urn:microsoft.com/office/officeart/2008/layout/LinedList"/>
    <dgm:cxn modelId="{E8ECE9C6-B609-4D1A-9BFC-0AA8C78C9A04}" type="presParOf" srcId="{065B32AB-CE83-44B7-A175-5731647E894D}" destId="{E6A7BC71-AABA-4E09-B6A9-6701C6530AB9}" srcOrd="5" destOrd="0" presId="urn:microsoft.com/office/officeart/2008/layout/LinedList"/>
    <dgm:cxn modelId="{D751C186-4ED2-4279-8ED0-12E49BAB47EA}" type="presParOf" srcId="{E6A7BC71-AABA-4E09-B6A9-6701C6530AB9}" destId="{996FEB49-AEE5-437C-980C-4B711F156EFB}" srcOrd="0" destOrd="0" presId="urn:microsoft.com/office/officeart/2008/layout/LinedList"/>
    <dgm:cxn modelId="{E671DDC7-FEA2-4EB3-9379-60FA87A7E074}" type="presParOf" srcId="{E6A7BC71-AABA-4E09-B6A9-6701C6530AB9}" destId="{AF0301BB-B329-462D-86EB-B21A054BFD45}" srcOrd="1" destOrd="0" presId="urn:microsoft.com/office/officeart/2008/layout/LinedList"/>
    <dgm:cxn modelId="{78D06E86-538C-4004-B9D4-A7E79C09E0D6}" type="presParOf" srcId="{065B32AB-CE83-44B7-A175-5731647E894D}" destId="{C7D09938-1597-4606-802E-F4F4262FFF95}" srcOrd="6" destOrd="0" presId="urn:microsoft.com/office/officeart/2008/layout/LinedList"/>
    <dgm:cxn modelId="{35F895F5-67E4-4CC2-94F0-10DD5C6679B0}" type="presParOf" srcId="{065B32AB-CE83-44B7-A175-5731647E894D}" destId="{3BD5C222-67F5-4A66-A907-72346F967A29}" srcOrd="7" destOrd="0" presId="urn:microsoft.com/office/officeart/2008/layout/LinedList"/>
    <dgm:cxn modelId="{99DCD757-D569-418B-9E7B-CA548AD57D7C}" type="presParOf" srcId="{3BD5C222-67F5-4A66-A907-72346F967A29}" destId="{D962E608-67AD-40A5-B8B4-47AE278E20EB}" srcOrd="0" destOrd="0" presId="urn:microsoft.com/office/officeart/2008/layout/LinedList"/>
    <dgm:cxn modelId="{430F6A6C-811B-4E88-B1A0-1E7B6C5DA710}" type="presParOf" srcId="{3BD5C222-67F5-4A66-A907-72346F967A29}" destId="{99123E0B-A550-4692-A426-C998A37EE0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1119BB66-289B-4FF7-A628-F5190A8D3E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0D4D3ED-A853-4169-8EF4-473C4E0CE159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المدى </a:t>
          </a:r>
        </a:p>
      </dgm:t>
    </dgm:pt>
    <dgm:pt modelId="{26D64E02-1712-4A28-B0F4-AA56BDB0502B}" type="par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4041337D-A44F-483D-A63F-37DA7AA08B12}" type="sib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512FCFAC-CF02-4551-BC1C-082595CA80B5}" type="pres">
      <dgm:prSet presAssocID="{1119BB66-289B-4FF7-A628-F5190A8D3EF9}" presName="linear" presStyleCnt="0">
        <dgm:presLayoutVars>
          <dgm:animLvl val="lvl"/>
          <dgm:resizeHandles val="exact"/>
        </dgm:presLayoutVars>
      </dgm:prSet>
      <dgm:spPr/>
    </dgm:pt>
    <dgm:pt modelId="{1490B417-42BE-4A6E-B3EA-59A500A613C7}" type="pres">
      <dgm:prSet presAssocID="{70D4D3ED-A853-4169-8EF4-473C4E0CE159}" presName="parentText" presStyleLbl="node1" presStyleIdx="0" presStyleCnt="1" custLinFactNeighborY="10876">
        <dgm:presLayoutVars>
          <dgm:chMax val="0"/>
          <dgm:bulletEnabled val="1"/>
        </dgm:presLayoutVars>
      </dgm:prSet>
      <dgm:spPr/>
    </dgm:pt>
  </dgm:ptLst>
  <dgm:cxnLst>
    <dgm:cxn modelId="{9645ED22-67EE-4C4E-A20A-A1BAEC7A2767}" type="presOf" srcId="{1119BB66-289B-4FF7-A628-F5190A8D3EF9}" destId="{512FCFAC-CF02-4551-BC1C-082595CA80B5}" srcOrd="0" destOrd="0" presId="urn:microsoft.com/office/officeart/2005/8/layout/vList2"/>
    <dgm:cxn modelId="{EB35A631-3D52-4F41-855A-9393DD9D93A4}" srcId="{1119BB66-289B-4FF7-A628-F5190A8D3EF9}" destId="{70D4D3ED-A853-4169-8EF4-473C4E0CE159}" srcOrd="0" destOrd="0" parTransId="{26D64E02-1712-4A28-B0F4-AA56BDB0502B}" sibTransId="{4041337D-A44F-483D-A63F-37DA7AA08B12}"/>
    <dgm:cxn modelId="{4E7D98F4-F9CA-4D8C-8F30-1D5C50B520CB}" type="presOf" srcId="{70D4D3ED-A853-4169-8EF4-473C4E0CE159}" destId="{1490B417-42BE-4A6E-B3EA-59A500A613C7}" srcOrd="0" destOrd="0" presId="urn:microsoft.com/office/officeart/2005/8/layout/vList2"/>
    <dgm:cxn modelId="{426E9634-D74E-4AAB-ADD1-1993CD1C94C7}" type="presParOf" srcId="{512FCFAC-CF02-4551-BC1C-082595CA80B5}" destId="{1490B417-42BE-4A6E-B3EA-59A500A613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EDB7E737-331E-4E19-BFB7-1569F58247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901A8DC-B6DA-40F0-B912-8B5E52D6A52A}">
      <dgm:prSet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endParaRPr lang="ar-EG" sz="3200" b="1" dirty="0">
            <a:solidFill>
              <a:schemeClr val="tx1"/>
            </a:solidFill>
          </a:endParaRPr>
        </a:p>
        <a:p>
          <a:pPr algn="ctr" rtl="1"/>
          <a:r>
            <a:rPr lang="ar-EG" sz="3200" b="1" dirty="0">
              <a:solidFill>
                <a:schemeClr val="tx1"/>
              </a:solidFill>
            </a:rPr>
            <a:t>الانحراف المتوسط </a:t>
          </a:r>
          <a:r>
            <a:rPr lang="en-US" sz="3200" b="1" dirty="0">
              <a:solidFill>
                <a:schemeClr val="tx1"/>
              </a:solidFill>
            </a:rPr>
            <a:t>Mean Deviation</a:t>
          </a:r>
          <a:endParaRPr lang="ar-EG" sz="3200" b="1" dirty="0">
            <a:solidFill>
              <a:schemeClr val="tx1"/>
            </a:solidFill>
          </a:endParaRPr>
        </a:p>
        <a:p>
          <a:pPr algn="r" rtl="1"/>
          <a:endParaRPr lang="ar-EG" sz="2000" dirty="0">
            <a:solidFill>
              <a:schemeClr val="tx1"/>
            </a:solidFill>
          </a:endParaRPr>
        </a:p>
      </dgm:t>
    </dgm:pt>
    <dgm:pt modelId="{B85A7FCD-5AA9-4D67-B603-3E35B9A232DD}" type="par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FFEEC3C2-2DFA-4B1C-A8A8-12989B778946}" type="sib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46B4E5D0-F29C-48BC-80D4-A94EF0A03C7D}" type="pres">
      <dgm:prSet presAssocID="{EDB7E737-331E-4E19-BFB7-1569F5824766}" presName="linear" presStyleCnt="0">
        <dgm:presLayoutVars>
          <dgm:animLvl val="lvl"/>
          <dgm:resizeHandles val="exact"/>
        </dgm:presLayoutVars>
      </dgm:prSet>
      <dgm:spPr/>
    </dgm:pt>
    <dgm:pt modelId="{BDC02528-4827-4A90-A381-28DAD203E8BB}" type="pres">
      <dgm:prSet presAssocID="{D901A8DC-B6DA-40F0-B912-8B5E52D6A5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409FA2B-3034-43E6-9C80-91B6BEA03D0A}" srcId="{EDB7E737-331E-4E19-BFB7-1569F5824766}" destId="{D901A8DC-B6DA-40F0-B912-8B5E52D6A52A}" srcOrd="0" destOrd="0" parTransId="{B85A7FCD-5AA9-4D67-B603-3E35B9A232DD}" sibTransId="{FFEEC3C2-2DFA-4B1C-A8A8-12989B778946}"/>
    <dgm:cxn modelId="{E1188066-0639-4263-AE45-74FC8C4FE6ED}" type="presOf" srcId="{D901A8DC-B6DA-40F0-B912-8B5E52D6A52A}" destId="{BDC02528-4827-4A90-A381-28DAD203E8BB}" srcOrd="0" destOrd="0" presId="urn:microsoft.com/office/officeart/2005/8/layout/vList2"/>
    <dgm:cxn modelId="{202643A1-C512-433F-BD41-014B8325CA31}" type="presOf" srcId="{EDB7E737-331E-4E19-BFB7-1569F5824766}" destId="{46B4E5D0-F29C-48BC-80D4-A94EF0A03C7D}" srcOrd="0" destOrd="0" presId="urn:microsoft.com/office/officeart/2005/8/layout/vList2"/>
    <dgm:cxn modelId="{095BFEE9-5A63-4B17-BA03-EDF65841D862}" type="presParOf" srcId="{46B4E5D0-F29C-48BC-80D4-A94EF0A03C7D}" destId="{BDC02528-4827-4A90-A381-28DAD203E8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E0AEE81B-3EC0-4D12-A360-3AA2B7F50D06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B6F1554-5179-4906-9A32-659547F01BE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</a:rPr>
            <a:t>هو الوسط الحسابي للقيمة المطلقة لانحراف تلك القيم عن وسطها الحسابي </a:t>
          </a:r>
        </a:p>
      </dgm:t>
    </dgm:pt>
    <dgm:pt modelId="{3252DFC6-539C-4175-AD5B-7A84A567CBA5}" type="par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A7E23CB5-DD91-461A-96A2-70EEBC646130}" type="sib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7A7B51AA-98D8-4749-B135-41692AB6E157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</a:rPr>
            <a:t>بمعنى آخر انحراف المشاهدات في التوزيع عن وسطها الحسابي. </a:t>
          </a:r>
        </a:p>
      </dgm:t>
    </dgm:pt>
    <dgm:pt modelId="{61D6AF06-F577-48DE-A235-F720633AC8E0}" type="par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DE991CA6-EEE9-446A-8CCC-0895962A705D}" type="sib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6D7FFCCA-BB00-43D7-9154-742F6EB69563}" type="pres">
      <dgm:prSet presAssocID="{E0AEE81B-3EC0-4D12-A360-3AA2B7F50D06}" presName="vert0" presStyleCnt="0">
        <dgm:presLayoutVars>
          <dgm:dir/>
          <dgm:animOne val="branch"/>
          <dgm:animLvl val="lvl"/>
        </dgm:presLayoutVars>
      </dgm:prSet>
      <dgm:spPr/>
    </dgm:pt>
    <dgm:pt modelId="{8FCBCB72-C712-4B2C-BA8B-CFD53822AF3F}" type="pres">
      <dgm:prSet presAssocID="{DB6F1554-5179-4906-9A32-659547F01BE8}" presName="thickLine" presStyleLbl="alignNode1" presStyleIdx="0" presStyleCnt="2"/>
      <dgm:spPr/>
    </dgm:pt>
    <dgm:pt modelId="{63E25835-76EA-40E8-A602-F7D6BAF9B4DE}" type="pres">
      <dgm:prSet presAssocID="{DB6F1554-5179-4906-9A32-659547F01BE8}" presName="horz1" presStyleCnt="0"/>
      <dgm:spPr/>
    </dgm:pt>
    <dgm:pt modelId="{49AB9AA3-C180-498D-B4EC-4D9078CABA36}" type="pres">
      <dgm:prSet presAssocID="{DB6F1554-5179-4906-9A32-659547F01BE8}" presName="tx1" presStyleLbl="revTx" presStyleIdx="0" presStyleCnt="2"/>
      <dgm:spPr/>
    </dgm:pt>
    <dgm:pt modelId="{437CAAFB-316E-488A-9A7A-06638E49B6ED}" type="pres">
      <dgm:prSet presAssocID="{DB6F1554-5179-4906-9A32-659547F01BE8}" presName="vert1" presStyleCnt="0"/>
      <dgm:spPr/>
    </dgm:pt>
    <dgm:pt modelId="{378F6FE6-FDC0-4D4D-90DC-99D88B676474}" type="pres">
      <dgm:prSet presAssocID="{7A7B51AA-98D8-4749-B135-41692AB6E157}" presName="thickLine" presStyleLbl="alignNode1" presStyleIdx="1" presStyleCnt="2"/>
      <dgm:spPr/>
    </dgm:pt>
    <dgm:pt modelId="{38BC5138-B581-4BF3-8AA8-FD80AB9427B4}" type="pres">
      <dgm:prSet presAssocID="{7A7B51AA-98D8-4749-B135-41692AB6E157}" presName="horz1" presStyleCnt="0"/>
      <dgm:spPr/>
    </dgm:pt>
    <dgm:pt modelId="{6ACC8CC2-2F5B-42DF-832B-9BD321AB5956}" type="pres">
      <dgm:prSet presAssocID="{7A7B51AA-98D8-4749-B135-41692AB6E157}" presName="tx1" presStyleLbl="revTx" presStyleIdx="1" presStyleCnt="2"/>
      <dgm:spPr/>
    </dgm:pt>
    <dgm:pt modelId="{5EBA3DB9-DC4A-4DB7-B30A-A93DD8528A6E}" type="pres">
      <dgm:prSet presAssocID="{7A7B51AA-98D8-4749-B135-41692AB6E157}" presName="vert1" presStyleCnt="0"/>
      <dgm:spPr/>
    </dgm:pt>
  </dgm:ptLst>
  <dgm:cxnLst>
    <dgm:cxn modelId="{44352B08-CE69-4691-867A-3A5330578241}" type="presOf" srcId="{7A7B51AA-98D8-4749-B135-41692AB6E157}" destId="{6ACC8CC2-2F5B-42DF-832B-9BD321AB5956}" srcOrd="0" destOrd="0" presId="urn:microsoft.com/office/officeart/2008/layout/LinedList"/>
    <dgm:cxn modelId="{C5C20D78-676D-4EF9-A20E-0FC25B7B60E6}" type="presOf" srcId="{E0AEE81B-3EC0-4D12-A360-3AA2B7F50D06}" destId="{6D7FFCCA-BB00-43D7-9154-742F6EB69563}" srcOrd="0" destOrd="0" presId="urn:microsoft.com/office/officeart/2008/layout/LinedList"/>
    <dgm:cxn modelId="{7948F3EF-0D3B-4B92-B891-E94C63149659}" type="presOf" srcId="{DB6F1554-5179-4906-9A32-659547F01BE8}" destId="{49AB9AA3-C180-498D-B4EC-4D9078CABA36}" srcOrd="0" destOrd="0" presId="urn:microsoft.com/office/officeart/2008/layout/LinedList"/>
    <dgm:cxn modelId="{E7E992F3-3D62-476D-BCF5-7CA016F9CF94}" srcId="{E0AEE81B-3EC0-4D12-A360-3AA2B7F50D06}" destId="{7A7B51AA-98D8-4749-B135-41692AB6E157}" srcOrd="1" destOrd="0" parTransId="{61D6AF06-F577-48DE-A235-F720633AC8E0}" sibTransId="{DE991CA6-EEE9-446A-8CCC-0895962A705D}"/>
    <dgm:cxn modelId="{43E42BF5-31AE-4ADC-94AA-ADDBB6418C61}" srcId="{E0AEE81B-3EC0-4D12-A360-3AA2B7F50D06}" destId="{DB6F1554-5179-4906-9A32-659547F01BE8}" srcOrd="0" destOrd="0" parTransId="{3252DFC6-539C-4175-AD5B-7A84A567CBA5}" sibTransId="{A7E23CB5-DD91-461A-96A2-70EEBC646130}"/>
    <dgm:cxn modelId="{3D402505-7E8E-435E-A778-6FA5A9163614}" type="presParOf" srcId="{6D7FFCCA-BB00-43D7-9154-742F6EB69563}" destId="{8FCBCB72-C712-4B2C-BA8B-CFD53822AF3F}" srcOrd="0" destOrd="0" presId="urn:microsoft.com/office/officeart/2008/layout/LinedList"/>
    <dgm:cxn modelId="{F105C39E-81D9-40CB-93A5-3605C4CA2CD1}" type="presParOf" srcId="{6D7FFCCA-BB00-43D7-9154-742F6EB69563}" destId="{63E25835-76EA-40E8-A602-F7D6BAF9B4DE}" srcOrd="1" destOrd="0" presId="urn:microsoft.com/office/officeart/2008/layout/LinedList"/>
    <dgm:cxn modelId="{B9BFDE04-12BE-4DCE-B916-45CDD58261F9}" type="presParOf" srcId="{63E25835-76EA-40E8-A602-F7D6BAF9B4DE}" destId="{49AB9AA3-C180-498D-B4EC-4D9078CABA36}" srcOrd="0" destOrd="0" presId="urn:microsoft.com/office/officeart/2008/layout/LinedList"/>
    <dgm:cxn modelId="{9AD876C1-6E4E-4C07-846D-F087FA6777B6}" type="presParOf" srcId="{63E25835-76EA-40E8-A602-F7D6BAF9B4DE}" destId="{437CAAFB-316E-488A-9A7A-06638E49B6ED}" srcOrd="1" destOrd="0" presId="urn:microsoft.com/office/officeart/2008/layout/LinedList"/>
    <dgm:cxn modelId="{5BFA4EE3-4676-4935-95C2-6489CDD51DCA}" type="presParOf" srcId="{6D7FFCCA-BB00-43D7-9154-742F6EB69563}" destId="{378F6FE6-FDC0-4D4D-90DC-99D88B676474}" srcOrd="2" destOrd="0" presId="urn:microsoft.com/office/officeart/2008/layout/LinedList"/>
    <dgm:cxn modelId="{CBD794B7-A37F-421B-8B58-DCCCE43A42B8}" type="presParOf" srcId="{6D7FFCCA-BB00-43D7-9154-742F6EB69563}" destId="{38BC5138-B581-4BF3-8AA8-FD80AB9427B4}" srcOrd="3" destOrd="0" presId="urn:microsoft.com/office/officeart/2008/layout/LinedList"/>
    <dgm:cxn modelId="{C45829CF-2BC4-493F-8253-C5FF4A47D894}" type="presParOf" srcId="{38BC5138-B581-4BF3-8AA8-FD80AB9427B4}" destId="{6ACC8CC2-2F5B-42DF-832B-9BD321AB5956}" srcOrd="0" destOrd="0" presId="urn:microsoft.com/office/officeart/2008/layout/LinedList"/>
    <dgm:cxn modelId="{A0610DC6-0CEB-459D-AEDE-3F6A36630D3F}" type="presParOf" srcId="{38BC5138-B581-4BF3-8AA8-FD80AB9427B4}" destId="{5EBA3DB9-DC4A-4DB7-B30A-A93DD8528A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0912BBE3-2103-4576-8110-313E7F7FBB1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64D328-BE18-45AF-B1F3-97E8BFC50B80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تابع كيفية حساب الانحراف المتوسط </a:t>
          </a:r>
        </a:p>
      </dgm:t>
    </dgm:pt>
    <dgm:pt modelId="{8F0161EB-3575-4409-86C5-38E74DB0EE9D}" type="par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0F898F14-BFE1-426E-95E0-9BA11D91FBF6}" type="sib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8AFCB38A-4155-455B-BA93-562E8FF82D15}" type="pres">
      <dgm:prSet presAssocID="{0912BBE3-2103-4576-8110-313E7F7FBB1A}" presName="linear" presStyleCnt="0">
        <dgm:presLayoutVars>
          <dgm:animLvl val="lvl"/>
          <dgm:resizeHandles val="exact"/>
        </dgm:presLayoutVars>
      </dgm:prSet>
      <dgm:spPr/>
    </dgm:pt>
    <dgm:pt modelId="{C70881D2-A595-4E29-81CB-A3805F2189E6}" type="pres">
      <dgm:prSet presAssocID="{B264D328-BE18-45AF-B1F3-97E8BFC50B8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80079AF-A54F-46ED-9E15-250FEC74144F}" srcId="{0912BBE3-2103-4576-8110-313E7F7FBB1A}" destId="{B264D328-BE18-45AF-B1F3-97E8BFC50B80}" srcOrd="0" destOrd="0" parTransId="{8F0161EB-3575-4409-86C5-38E74DB0EE9D}" sibTransId="{0F898F14-BFE1-426E-95E0-9BA11D91FBF6}"/>
    <dgm:cxn modelId="{43D338D0-7931-4591-B91C-7FD079D9DC86}" type="presOf" srcId="{B264D328-BE18-45AF-B1F3-97E8BFC50B80}" destId="{C70881D2-A595-4E29-81CB-A3805F2189E6}" srcOrd="0" destOrd="0" presId="urn:microsoft.com/office/officeart/2005/8/layout/vList2"/>
    <dgm:cxn modelId="{165DD8F5-6C94-49A6-9B60-47909ED0B0D5}" type="presOf" srcId="{0912BBE3-2103-4576-8110-313E7F7FBB1A}" destId="{8AFCB38A-4155-455B-BA93-562E8FF82D15}" srcOrd="0" destOrd="0" presId="urn:microsoft.com/office/officeart/2005/8/layout/vList2"/>
    <dgm:cxn modelId="{57178755-06EF-4250-A1EC-03F78ACFA688}" type="presParOf" srcId="{8AFCB38A-4155-455B-BA93-562E8FF82D15}" destId="{C70881D2-A595-4E29-81CB-A3805F2189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336D9756-F69C-4313-80D9-6ABC1619BA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E062C87-91C5-44C8-BA8D-61783477581F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التباين </a:t>
          </a:r>
          <a:r>
            <a:rPr lang="en-US" dirty="0">
              <a:solidFill>
                <a:sysClr val="windowText" lastClr="000000"/>
              </a:solidFill>
            </a:rPr>
            <a:t>Variance</a:t>
          </a:r>
          <a:endParaRPr lang="ar-EG" dirty="0">
            <a:solidFill>
              <a:sysClr val="windowText" lastClr="000000"/>
            </a:solidFill>
          </a:endParaRPr>
        </a:p>
      </dgm:t>
    </dgm:pt>
    <dgm:pt modelId="{D069E8C5-9559-4CDD-8162-D1AC0FE6CBA9}" type="par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6C9CB729-7BA8-45C3-A96D-4D2A41BC5EF1}" type="sib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585D2AF0-C75E-4298-BA1D-29E9F0C582A1}" type="pres">
      <dgm:prSet presAssocID="{336D9756-F69C-4313-80D9-6ABC1619BA34}" presName="linear" presStyleCnt="0">
        <dgm:presLayoutVars>
          <dgm:animLvl val="lvl"/>
          <dgm:resizeHandles val="exact"/>
        </dgm:presLayoutVars>
      </dgm:prSet>
      <dgm:spPr/>
    </dgm:pt>
    <dgm:pt modelId="{A90D359C-C95A-41D5-B65F-E44F6E9377BA}" type="pres">
      <dgm:prSet presAssocID="{AE062C87-91C5-44C8-BA8D-61783477581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480D5B-D632-46C7-BD18-8B9FD507AA7D}" type="presOf" srcId="{AE062C87-91C5-44C8-BA8D-61783477581F}" destId="{A90D359C-C95A-41D5-B65F-E44F6E9377BA}" srcOrd="0" destOrd="0" presId="urn:microsoft.com/office/officeart/2005/8/layout/vList2"/>
    <dgm:cxn modelId="{200AC841-A7E0-4601-B8CC-09AEBB44AA78}" srcId="{336D9756-F69C-4313-80D9-6ABC1619BA34}" destId="{AE062C87-91C5-44C8-BA8D-61783477581F}" srcOrd="0" destOrd="0" parTransId="{D069E8C5-9559-4CDD-8162-D1AC0FE6CBA9}" sibTransId="{6C9CB729-7BA8-45C3-A96D-4D2A41BC5EF1}"/>
    <dgm:cxn modelId="{026B74BF-2785-4BE3-8C9A-22F08ED799EF}" type="presOf" srcId="{336D9756-F69C-4313-80D9-6ABC1619BA34}" destId="{585D2AF0-C75E-4298-BA1D-29E9F0C582A1}" srcOrd="0" destOrd="0" presId="urn:microsoft.com/office/officeart/2005/8/layout/vList2"/>
    <dgm:cxn modelId="{4A34BC98-F669-464E-897F-E990640E4A23}" type="presParOf" srcId="{585D2AF0-C75E-4298-BA1D-29E9F0C582A1}" destId="{A90D359C-C95A-41D5-B65F-E44F6E9377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FAC33240-C2BF-4DF2-8848-813E35C7FB2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5C93F75-5A8E-44A9-92AB-1E9494E2D323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الانحراف المعياري </a:t>
          </a:r>
          <a:r>
            <a:rPr lang="en-US" dirty="0">
              <a:solidFill>
                <a:sysClr val="windowText" lastClr="000000"/>
              </a:solidFill>
            </a:rPr>
            <a:t>Standard Deviation</a:t>
          </a:r>
          <a:endParaRPr lang="ar-EG" dirty="0">
            <a:solidFill>
              <a:sysClr val="windowText" lastClr="000000"/>
            </a:solidFill>
          </a:endParaRPr>
        </a:p>
      </dgm:t>
    </dgm:pt>
    <dgm:pt modelId="{89B07660-3241-498B-BB1A-C984DE8AFE70}" type="par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8FFBDD3F-9F3B-4ED8-9465-D2EC3AEC22A7}" type="sib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B77AF3C4-88C8-475C-A07E-436723131907}" type="pres">
      <dgm:prSet presAssocID="{FAC33240-C2BF-4DF2-8848-813E35C7FB2E}" presName="linear" presStyleCnt="0">
        <dgm:presLayoutVars>
          <dgm:animLvl val="lvl"/>
          <dgm:resizeHandles val="exact"/>
        </dgm:presLayoutVars>
      </dgm:prSet>
      <dgm:spPr/>
    </dgm:pt>
    <dgm:pt modelId="{FC993D33-1944-4185-999E-55A0F55B6888}" type="pres">
      <dgm:prSet presAssocID="{85C93F75-5A8E-44A9-92AB-1E9494E2D3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CA2E132-D543-4705-AFAE-E3E6C52DCBBC}" type="presOf" srcId="{85C93F75-5A8E-44A9-92AB-1E9494E2D323}" destId="{FC993D33-1944-4185-999E-55A0F55B6888}" srcOrd="0" destOrd="0" presId="urn:microsoft.com/office/officeart/2005/8/layout/vList2"/>
    <dgm:cxn modelId="{52911BA3-717E-4E3D-BE3A-F3D00D6F71AC}" srcId="{FAC33240-C2BF-4DF2-8848-813E35C7FB2E}" destId="{85C93F75-5A8E-44A9-92AB-1E9494E2D323}" srcOrd="0" destOrd="0" parTransId="{89B07660-3241-498B-BB1A-C984DE8AFE70}" sibTransId="{8FFBDD3F-9F3B-4ED8-9465-D2EC3AEC22A7}"/>
    <dgm:cxn modelId="{731023C0-540F-45C6-B4D9-1212CB2C213E}" type="presOf" srcId="{FAC33240-C2BF-4DF2-8848-813E35C7FB2E}" destId="{B77AF3C4-88C8-475C-A07E-436723131907}" srcOrd="0" destOrd="0" presId="urn:microsoft.com/office/officeart/2005/8/layout/vList2"/>
    <dgm:cxn modelId="{03BAAFF6-354D-468B-90FC-42A9BBAA08CC}" type="presParOf" srcId="{B77AF3C4-88C8-475C-A07E-436723131907}" destId="{FC993D33-1944-4185-999E-55A0F55B688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0573EE3-4B40-41AC-9931-5D4F5013EDF9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F333298-9925-4E75-93DD-08DA700FCA02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أكثر مقاييس التشتت استخداما </a:t>
          </a:r>
        </a:p>
      </dgm:t>
    </dgm:pt>
    <dgm:pt modelId="{1153FF47-16E5-4AE2-9B92-BF458B9B6E0B}" type="par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3E4D9FB7-9591-4C12-BEFF-615982B1AE48}" type="sib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AE189858-7F4F-4377-BE62-71D843E91D2F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يظهر مدى تشتت البيانات عن وسطها الحسابي </a:t>
          </a:r>
        </a:p>
      </dgm:t>
    </dgm:pt>
    <dgm:pt modelId="{BDF821DD-B602-4FA6-B871-A77CE22DDA9B}" type="par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F0882D34-147E-48A9-84CC-20F1B31D95E5}" type="sib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58AB8ADB-BDA3-4526-B3D0-3AC6E8EDD7C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يمثل الجذر التربيعي لمتوسط مربعات انحرافات القيم عن وسطها الحسابي ( الجذر التربيعي للتباين) </a:t>
          </a:r>
        </a:p>
      </dgm:t>
    </dgm:pt>
    <dgm:pt modelId="{1FB28799-78F4-45BC-8784-AB11E8D6FF65}" type="par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61740CE0-0FA3-485F-BD0F-5D8A38DE28C4}" type="sib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E23DF852-182E-48BB-8E83-54D5388BB210}">
      <dgm:prSet/>
      <dgm:spPr/>
      <dgm:t>
        <a:bodyPr/>
        <a:lstStyle/>
        <a:p>
          <a:pPr algn="r" rtl="1"/>
          <a:r>
            <a:rPr lang="ar-EG" dirty="0">
              <a:solidFill>
                <a:schemeClr val="bg1"/>
              </a:solidFill>
            </a:rPr>
            <a:t>من مميزاته أنه يعتمد على جميع المشاهدات </a:t>
          </a:r>
        </a:p>
      </dgm:t>
    </dgm:pt>
    <dgm:pt modelId="{003C37D0-8C83-4EDC-A45B-F273301CA3AA}" type="par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4F39D098-1154-4764-900B-089E4481F3A4}" type="sib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234A51DC-212E-4385-99BE-E4F741BF200C}" type="pres">
      <dgm:prSet presAssocID="{80573EE3-4B40-41AC-9931-5D4F5013EDF9}" presName="vert0" presStyleCnt="0">
        <dgm:presLayoutVars>
          <dgm:dir/>
          <dgm:animOne val="branch"/>
          <dgm:animLvl val="lvl"/>
        </dgm:presLayoutVars>
      </dgm:prSet>
      <dgm:spPr/>
    </dgm:pt>
    <dgm:pt modelId="{EA80673D-5571-429E-80DE-8E6C3749DAE2}" type="pres">
      <dgm:prSet presAssocID="{AF333298-9925-4E75-93DD-08DA700FCA02}" presName="thickLine" presStyleLbl="alignNode1" presStyleIdx="0" presStyleCnt="4"/>
      <dgm:spPr/>
    </dgm:pt>
    <dgm:pt modelId="{F9A96279-31A8-4206-9086-0AEC13924E9F}" type="pres">
      <dgm:prSet presAssocID="{AF333298-9925-4E75-93DD-08DA700FCA02}" presName="horz1" presStyleCnt="0"/>
      <dgm:spPr/>
    </dgm:pt>
    <dgm:pt modelId="{EF0923A5-31FD-4097-AD85-523856B87CC4}" type="pres">
      <dgm:prSet presAssocID="{AF333298-9925-4E75-93DD-08DA700FCA02}" presName="tx1" presStyleLbl="revTx" presStyleIdx="0" presStyleCnt="4"/>
      <dgm:spPr/>
    </dgm:pt>
    <dgm:pt modelId="{B4C86938-4787-47AB-99B9-B59039005367}" type="pres">
      <dgm:prSet presAssocID="{AF333298-9925-4E75-93DD-08DA700FCA02}" presName="vert1" presStyleCnt="0"/>
      <dgm:spPr/>
    </dgm:pt>
    <dgm:pt modelId="{6267073D-AEF5-457E-99CD-22A4F13BC3D6}" type="pres">
      <dgm:prSet presAssocID="{AE189858-7F4F-4377-BE62-71D843E91D2F}" presName="thickLine" presStyleLbl="alignNode1" presStyleIdx="1" presStyleCnt="4"/>
      <dgm:spPr/>
    </dgm:pt>
    <dgm:pt modelId="{FB76AAD8-74DC-40D8-AF6D-3511BE97AF44}" type="pres">
      <dgm:prSet presAssocID="{AE189858-7F4F-4377-BE62-71D843E91D2F}" presName="horz1" presStyleCnt="0"/>
      <dgm:spPr/>
    </dgm:pt>
    <dgm:pt modelId="{38F0F8A0-D627-4A63-AC89-BEC36C55250C}" type="pres">
      <dgm:prSet presAssocID="{AE189858-7F4F-4377-BE62-71D843E91D2F}" presName="tx1" presStyleLbl="revTx" presStyleIdx="1" presStyleCnt="4"/>
      <dgm:spPr/>
    </dgm:pt>
    <dgm:pt modelId="{59BB48EE-3513-47CA-AD12-24F9E75336E6}" type="pres">
      <dgm:prSet presAssocID="{AE189858-7F4F-4377-BE62-71D843E91D2F}" presName="vert1" presStyleCnt="0"/>
      <dgm:spPr/>
    </dgm:pt>
    <dgm:pt modelId="{3361BD38-B7EC-452E-B603-266993A06472}" type="pres">
      <dgm:prSet presAssocID="{58AB8ADB-BDA3-4526-B3D0-3AC6E8EDD7C8}" presName="thickLine" presStyleLbl="alignNode1" presStyleIdx="2" presStyleCnt="4"/>
      <dgm:spPr/>
    </dgm:pt>
    <dgm:pt modelId="{083112BD-43EA-423D-A357-7492E743DA05}" type="pres">
      <dgm:prSet presAssocID="{58AB8ADB-BDA3-4526-B3D0-3AC6E8EDD7C8}" presName="horz1" presStyleCnt="0"/>
      <dgm:spPr/>
    </dgm:pt>
    <dgm:pt modelId="{9D7E3EA1-119C-4D63-8B71-152756C76292}" type="pres">
      <dgm:prSet presAssocID="{58AB8ADB-BDA3-4526-B3D0-3AC6E8EDD7C8}" presName="tx1" presStyleLbl="revTx" presStyleIdx="2" presStyleCnt="4"/>
      <dgm:spPr/>
    </dgm:pt>
    <dgm:pt modelId="{6FDFD588-0BC1-44A8-96CE-1D03281508FF}" type="pres">
      <dgm:prSet presAssocID="{58AB8ADB-BDA3-4526-B3D0-3AC6E8EDD7C8}" presName="vert1" presStyleCnt="0"/>
      <dgm:spPr/>
    </dgm:pt>
    <dgm:pt modelId="{0CB8B5CE-B3E6-44FC-AF03-572D0411E821}" type="pres">
      <dgm:prSet presAssocID="{E23DF852-182E-48BB-8E83-54D5388BB210}" presName="thickLine" presStyleLbl="alignNode1" presStyleIdx="3" presStyleCnt="4"/>
      <dgm:spPr/>
    </dgm:pt>
    <dgm:pt modelId="{23115371-C5B0-48F3-B4AD-FA866918A3CB}" type="pres">
      <dgm:prSet presAssocID="{E23DF852-182E-48BB-8E83-54D5388BB210}" presName="horz1" presStyleCnt="0"/>
      <dgm:spPr/>
    </dgm:pt>
    <dgm:pt modelId="{C03261A5-62E1-4132-B893-3F358F8AB86E}" type="pres">
      <dgm:prSet presAssocID="{E23DF852-182E-48BB-8E83-54D5388BB210}" presName="tx1" presStyleLbl="revTx" presStyleIdx="3" presStyleCnt="4"/>
      <dgm:spPr/>
    </dgm:pt>
    <dgm:pt modelId="{1AEACD9A-F444-42DE-92F2-FBAB2B2BAA46}" type="pres">
      <dgm:prSet presAssocID="{E23DF852-182E-48BB-8E83-54D5388BB210}" presName="vert1" presStyleCnt="0"/>
      <dgm:spPr/>
    </dgm:pt>
  </dgm:ptLst>
  <dgm:cxnLst>
    <dgm:cxn modelId="{FC5CAF05-8446-44FE-9107-9401F9721988}" srcId="{80573EE3-4B40-41AC-9931-5D4F5013EDF9}" destId="{E23DF852-182E-48BB-8E83-54D5388BB210}" srcOrd="3" destOrd="0" parTransId="{003C37D0-8C83-4EDC-A45B-F273301CA3AA}" sibTransId="{4F39D098-1154-4764-900B-089E4481F3A4}"/>
    <dgm:cxn modelId="{80043712-1495-4573-83E1-F11DECC1A8E5}" type="presOf" srcId="{58AB8ADB-BDA3-4526-B3D0-3AC6E8EDD7C8}" destId="{9D7E3EA1-119C-4D63-8B71-152756C76292}" srcOrd="0" destOrd="0" presId="urn:microsoft.com/office/officeart/2008/layout/LinedList"/>
    <dgm:cxn modelId="{B2F5302C-3C56-4C91-8362-6414F65504F7}" type="presOf" srcId="{80573EE3-4B40-41AC-9931-5D4F5013EDF9}" destId="{234A51DC-212E-4385-99BE-E4F741BF200C}" srcOrd="0" destOrd="0" presId="urn:microsoft.com/office/officeart/2008/layout/LinedList"/>
    <dgm:cxn modelId="{8712873E-3EAA-48C4-A2F7-631ADF200CE3}" type="presOf" srcId="{AE189858-7F4F-4377-BE62-71D843E91D2F}" destId="{38F0F8A0-D627-4A63-AC89-BEC36C55250C}" srcOrd="0" destOrd="0" presId="urn:microsoft.com/office/officeart/2008/layout/LinedList"/>
    <dgm:cxn modelId="{3DA7D640-C7B0-4813-AD3D-3CD5D2B07437}" srcId="{80573EE3-4B40-41AC-9931-5D4F5013EDF9}" destId="{AF333298-9925-4E75-93DD-08DA700FCA02}" srcOrd="0" destOrd="0" parTransId="{1153FF47-16E5-4AE2-9B92-BF458B9B6E0B}" sibTransId="{3E4D9FB7-9591-4C12-BEFF-615982B1AE48}"/>
    <dgm:cxn modelId="{4BF6967F-1BCE-46AD-80AE-3AB21FEE5D4D}" type="presOf" srcId="{E23DF852-182E-48BB-8E83-54D5388BB210}" destId="{C03261A5-62E1-4132-B893-3F358F8AB86E}" srcOrd="0" destOrd="0" presId="urn:microsoft.com/office/officeart/2008/layout/LinedList"/>
    <dgm:cxn modelId="{9B0DE6BA-9EC2-4BEE-AF92-70E8298E7B58}" srcId="{80573EE3-4B40-41AC-9931-5D4F5013EDF9}" destId="{58AB8ADB-BDA3-4526-B3D0-3AC6E8EDD7C8}" srcOrd="2" destOrd="0" parTransId="{1FB28799-78F4-45BC-8784-AB11E8D6FF65}" sibTransId="{61740CE0-0FA3-485F-BD0F-5D8A38DE28C4}"/>
    <dgm:cxn modelId="{6D7C22C1-65D1-49A4-8BA2-919414CD9CA3}" type="presOf" srcId="{AF333298-9925-4E75-93DD-08DA700FCA02}" destId="{EF0923A5-31FD-4097-AD85-523856B87CC4}" srcOrd="0" destOrd="0" presId="urn:microsoft.com/office/officeart/2008/layout/LinedList"/>
    <dgm:cxn modelId="{38EB93D9-BD14-479C-99A2-DF810E3ACBA2}" srcId="{80573EE3-4B40-41AC-9931-5D4F5013EDF9}" destId="{AE189858-7F4F-4377-BE62-71D843E91D2F}" srcOrd="1" destOrd="0" parTransId="{BDF821DD-B602-4FA6-B871-A77CE22DDA9B}" sibTransId="{F0882D34-147E-48A9-84CC-20F1B31D95E5}"/>
    <dgm:cxn modelId="{4F051DEC-16EA-4A44-A8E7-8D752AA9DF36}" type="presParOf" srcId="{234A51DC-212E-4385-99BE-E4F741BF200C}" destId="{EA80673D-5571-429E-80DE-8E6C3749DAE2}" srcOrd="0" destOrd="0" presId="urn:microsoft.com/office/officeart/2008/layout/LinedList"/>
    <dgm:cxn modelId="{E266478C-2DE3-41A2-9A77-76082507336A}" type="presParOf" srcId="{234A51DC-212E-4385-99BE-E4F741BF200C}" destId="{F9A96279-31A8-4206-9086-0AEC13924E9F}" srcOrd="1" destOrd="0" presId="urn:microsoft.com/office/officeart/2008/layout/LinedList"/>
    <dgm:cxn modelId="{FD32A1AE-FE44-4EC9-BC4E-25C7B541B508}" type="presParOf" srcId="{F9A96279-31A8-4206-9086-0AEC13924E9F}" destId="{EF0923A5-31FD-4097-AD85-523856B87CC4}" srcOrd="0" destOrd="0" presId="urn:microsoft.com/office/officeart/2008/layout/LinedList"/>
    <dgm:cxn modelId="{82D5E198-7FAB-448A-B39C-B059AF49C575}" type="presParOf" srcId="{F9A96279-31A8-4206-9086-0AEC13924E9F}" destId="{B4C86938-4787-47AB-99B9-B59039005367}" srcOrd="1" destOrd="0" presId="urn:microsoft.com/office/officeart/2008/layout/LinedList"/>
    <dgm:cxn modelId="{5405CEBD-9965-4ECE-ACBA-1CC110C71B17}" type="presParOf" srcId="{234A51DC-212E-4385-99BE-E4F741BF200C}" destId="{6267073D-AEF5-457E-99CD-22A4F13BC3D6}" srcOrd="2" destOrd="0" presId="urn:microsoft.com/office/officeart/2008/layout/LinedList"/>
    <dgm:cxn modelId="{1945EB3D-7E5D-4761-A63F-ED1127B9BDC8}" type="presParOf" srcId="{234A51DC-212E-4385-99BE-E4F741BF200C}" destId="{FB76AAD8-74DC-40D8-AF6D-3511BE97AF44}" srcOrd="3" destOrd="0" presId="urn:microsoft.com/office/officeart/2008/layout/LinedList"/>
    <dgm:cxn modelId="{36AEDBB7-7C10-4D17-836D-F9C8E23E7EA2}" type="presParOf" srcId="{FB76AAD8-74DC-40D8-AF6D-3511BE97AF44}" destId="{38F0F8A0-D627-4A63-AC89-BEC36C55250C}" srcOrd="0" destOrd="0" presId="urn:microsoft.com/office/officeart/2008/layout/LinedList"/>
    <dgm:cxn modelId="{5C7BBB3B-8608-4A56-93BC-A426DE2081FC}" type="presParOf" srcId="{FB76AAD8-74DC-40D8-AF6D-3511BE97AF44}" destId="{59BB48EE-3513-47CA-AD12-24F9E75336E6}" srcOrd="1" destOrd="0" presId="urn:microsoft.com/office/officeart/2008/layout/LinedList"/>
    <dgm:cxn modelId="{6E81F0FC-688C-4290-91B7-2E68EA68D0CD}" type="presParOf" srcId="{234A51DC-212E-4385-99BE-E4F741BF200C}" destId="{3361BD38-B7EC-452E-B603-266993A06472}" srcOrd="4" destOrd="0" presId="urn:microsoft.com/office/officeart/2008/layout/LinedList"/>
    <dgm:cxn modelId="{8FDE5688-2B72-4516-B8A4-95AD15841AA5}" type="presParOf" srcId="{234A51DC-212E-4385-99BE-E4F741BF200C}" destId="{083112BD-43EA-423D-A357-7492E743DA05}" srcOrd="5" destOrd="0" presId="urn:microsoft.com/office/officeart/2008/layout/LinedList"/>
    <dgm:cxn modelId="{D0679DF5-B726-48F4-8A7B-64F639E83C02}" type="presParOf" srcId="{083112BD-43EA-423D-A357-7492E743DA05}" destId="{9D7E3EA1-119C-4D63-8B71-152756C76292}" srcOrd="0" destOrd="0" presId="urn:microsoft.com/office/officeart/2008/layout/LinedList"/>
    <dgm:cxn modelId="{71BC7042-A171-4917-96D9-7B0D9804AA39}" type="presParOf" srcId="{083112BD-43EA-423D-A357-7492E743DA05}" destId="{6FDFD588-0BC1-44A8-96CE-1D03281508FF}" srcOrd="1" destOrd="0" presId="urn:microsoft.com/office/officeart/2008/layout/LinedList"/>
    <dgm:cxn modelId="{747579FC-94E7-4704-B5A1-9BA3AD15841B}" type="presParOf" srcId="{234A51DC-212E-4385-99BE-E4F741BF200C}" destId="{0CB8B5CE-B3E6-44FC-AF03-572D0411E821}" srcOrd="6" destOrd="0" presId="urn:microsoft.com/office/officeart/2008/layout/LinedList"/>
    <dgm:cxn modelId="{E3B2D1F0-2411-4AD5-8ABA-F27748889830}" type="presParOf" srcId="{234A51DC-212E-4385-99BE-E4F741BF200C}" destId="{23115371-C5B0-48F3-B4AD-FA866918A3CB}" srcOrd="7" destOrd="0" presId="urn:microsoft.com/office/officeart/2008/layout/LinedList"/>
    <dgm:cxn modelId="{09EEF721-EC18-453C-B4A4-F8512C25D8B9}" type="presParOf" srcId="{23115371-C5B0-48F3-B4AD-FA866918A3CB}" destId="{C03261A5-62E1-4132-B893-3F358F8AB86E}" srcOrd="0" destOrd="0" presId="urn:microsoft.com/office/officeart/2008/layout/LinedList"/>
    <dgm:cxn modelId="{BA248B59-0E8C-4183-80BD-E3D678B6518D}" type="presParOf" srcId="{23115371-C5B0-48F3-B4AD-FA866918A3CB}" destId="{1AEACD9A-F444-42DE-92F2-FBAB2B2BAA4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791A8443-B381-48CC-842D-4BF5BC8F6D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5F77763-7691-44DE-90A3-A18BCEEA04A5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rtl="1"/>
          <a:r>
            <a:rPr lang="ar-EG" dirty="0">
              <a:solidFill>
                <a:sysClr val="windowText" lastClr="000000"/>
              </a:solidFill>
            </a:rPr>
            <a:t>معامل الاختلاف </a:t>
          </a:r>
          <a:r>
            <a:rPr lang="en-US" dirty="0">
              <a:solidFill>
                <a:sysClr val="windowText" lastClr="000000"/>
              </a:solidFill>
            </a:rPr>
            <a:t>Coefficient of Variations</a:t>
          </a:r>
          <a:endParaRPr lang="ar-EG" dirty="0">
            <a:solidFill>
              <a:sysClr val="windowText" lastClr="000000"/>
            </a:solidFill>
          </a:endParaRPr>
        </a:p>
      </dgm:t>
    </dgm:pt>
    <dgm:pt modelId="{5F4CDDC0-6A2E-4EDE-AC9F-343957D2EE3E}" type="par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841D57B4-DF48-45D1-9D41-160E9F342150}" type="sib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19CCDE11-F9AB-4CD3-A569-7C787B33E279}" type="pres">
      <dgm:prSet presAssocID="{791A8443-B381-48CC-842D-4BF5BC8F6DE0}" presName="linear" presStyleCnt="0">
        <dgm:presLayoutVars>
          <dgm:animLvl val="lvl"/>
          <dgm:resizeHandles val="exact"/>
        </dgm:presLayoutVars>
      </dgm:prSet>
      <dgm:spPr/>
    </dgm:pt>
    <dgm:pt modelId="{994FB16D-F7CB-49A0-8799-CA111C7532BB}" type="pres">
      <dgm:prSet presAssocID="{65F77763-7691-44DE-90A3-A18BCEEA04A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04E181D-3A91-4C99-8788-4283DC66EDC1}" type="presOf" srcId="{65F77763-7691-44DE-90A3-A18BCEEA04A5}" destId="{994FB16D-F7CB-49A0-8799-CA111C7532BB}" srcOrd="0" destOrd="0" presId="urn:microsoft.com/office/officeart/2005/8/layout/vList2"/>
    <dgm:cxn modelId="{5469A0EF-193A-4B71-A085-98FB1CFCF5FF}" type="presOf" srcId="{791A8443-B381-48CC-842D-4BF5BC8F6DE0}" destId="{19CCDE11-F9AB-4CD3-A569-7C787B33E279}" srcOrd="0" destOrd="0" presId="urn:microsoft.com/office/officeart/2005/8/layout/vList2"/>
    <dgm:cxn modelId="{B0E004F0-A8C2-4E59-937A-4CEEEE1BA41C}" srcId="{791A8443-B381-48CC-842D-4BF5BC8F6DE0}" destId="{65F77763-7691-44DE-90A3-A18BCEEA04A5}" srcOrd="0" destOrd="0" parTransId="{5F4CDDC0-6A2E-4EDE-AC9F-343957D2EE3E}" sibTransId="{841D57B4-DF48-45D1-9D41-160E9F342150}"/>
    <dgm:cxn modelId="{8CF436DA-85B1-46C7-8035-C3000B09FD9E}" type="presParOf" srcId="{19CCDE11-F9AB-4CD3-A569-7C787B33E279}" destId="{994FB16D-F7CB-49A0-8799-CA111C753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81257BE3-931B-42A8-AC75-639F416AE24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C3187B-9914-4F4C-8DE1-B69DA067072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يقيس معامل الاختلاف مدى التغير من خلال المقارنة بين الوسط الحسابي والانحراف المعياري </a:t>
          </a:r>
        </a:p>
      </dgm:t>
    </dgm:pt>
    <dgm:pt modelId="{E6EB117E-A9C9-4AB7-BEB6-9C47CE64E03C}" type="par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31D046F0-1BE4-4D08-A032-BB0FFB1F2CD5}" type="sib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6BA6A5B9-FE4D-487E-8E64-8497AD2B4B1E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يمكن إيجاد قيمة معامل الاختلاف من خلال تطبيق القانون التالي: </a:t>
          </a:r>
        </a:p>
      </dgm:t>
    </dgm:pt>
    <dgm:pt modelId="{87689AAC-6DFD-4AA7-BBAE-2970D5824D33}" type="par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E30458FF-8CCD-4BB4-9125-E04C00B1D73E}" type="sib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6949801A-630B-4772-9472-7A5AEAD211B4}" type="pres">
      <dgm:prSet presAssocID="{81257BE3-931B-42A8-AC75-639F416AE246}" presName="vert0" presStyleCnt="0">
        <dgm:presLayoutVars>
          <dgm:dir/>
          <dgm:animOne val="branch"/>
          <dgm:animLvl val="lvl"/>
        </dgm:presLayoutVars>
      </dgm:prSet>
      <dgm:spPr/>
    </dgm:pt>
    <dgm:pt modelId="{E54C74DF-FE5B-4057-B668-17E20BDDCB15}" type="pres">
      <dgm:prSet presAssocID="{B2C3187B-9914-4F4C-8DE1-B69DA0670728}" presName="thickLine" presStyleLbl="alignNode1" presStyleIdx="0" presStyleCnt="2"/>
      <dgm:spPr/>
    </dgm:pt>
    <dgm:pt modelId="{F2411077-1B1F-4F86-A55A-46EAB609EF8F}" type="pres">
      <dgm:prSet presAssocID="{B2C3187B-9914-4F4C-8DE1-B69DA0670728}" presName="horz1" presStyleCnt="0"/>
      <dgm:spPr/>
    </dgm:pt>
    <dgm:pt modelId="{181906D7-FAAC-4F67-9D9D-531248C0B429}" type="pres">
      <dgm:prSet presAssocID="{B2C3187B-9914-4F4C-8DE1-B69DA0670728}" presName="tx1" presStyleLbl="revTx" presStyleIdx="0" presStyleCnt="2"/>
      <dgm:spPr/>
    </dgm:pt>
    <dgm:pt modelId="{D1653A52-5816-4E07-BCA7-A4FC46B1DFEF}" type="pres">
      <dgm:prSet presAssocID="{B2C3187B-9914-4F4C-8DE1-B69DA0670728}" presName="vert1" presStyleCnt="0"/>
      <dgm:spPr/>
    </dgm:pt>
    <dgm:pt modelId="{FC349358-5428-49D2-9D96-FB8E4D46070A}" type="pres">
      <dgm:prSet presAssocID="{6BA6A5B9-FE4D-487E-8E64-8497AD2B4B1E}" presName="thickLine" presStyleLbl="alignNode1" presStyleIdx="1" presStyleCnt="2"/>
      <dgm:spPr/>
    </dgm:pt>
    <dgm:pt modelId="{D62B9242-AC07-4510-9602-68CADAFDA49A}" type="pres">
      <dgm:prSet presAssocID="{6BA6A5B9-FE4D-487E-8E64-8497AD2B4B1E}" presName="horz1" presStyleCnt="0"/>
      <dgm:spPr/>
    </dgm:pt>
    <dgm:pt modelId="{226D3199-B6FF-44CA-90BD-65808FF15CB3}" type="pres">
      <dgm:prSet presAssocID="{6BA6A5B9-FE4D-487E-8E64-8497AD2B4B1E}" presName="tx1" presStyleLbl="revTx" presStyleIdx="1" presStyleCnt="2"/>
      <dgm:spPr/>
    </dgm:pt>
    <dgm:pt modelId="{26C546A3-23CE-4BE6-A39C-5E315903F748}" type="pres">
      <dgm:prSet presAssocID="{6BA6A5B9-FE4D-487E-8E64-8497AD2B4B1E}" presName="vert1" presStyleCnt="0"/>
      <dgm:spPr/>
    </dgm:pt>
  </dgm:ptLst>
  <dgm:cxnLst>
    <dgm:cxn modelId="{0F3FA054-BA11-4962-AF45-A8183B935155}" type="presOf" srcId="{81257BE3-931B-42A8-AC75-639F416AE246}" destId="{6949801A-630B-4772-9472-7A5AEAD211B4}" srcOrd="0" destOrd="0" presId="urn:microsoft.com/office/officeart/2008/layout/LinedList"/>
    <dgm:cxn modelId="{FF0C20A4-823D-4FEF-A094-A5A2BC62CD9E}" type="presOf" srcId="{B2C3187B-9914-4F4C-8DE1-B69DA0670728}" destId="{181906D7-FAAC-4F67-9D9D-531248C0B429}" srcOrd="0" destOrd="0" presId="urn:microsoft.com/office/officeart/2008/layout/LinedList"/>
    <dgm:cxn modelId="{9E3822BA-B437-4DF0-A961-EA898B790A32}" type="presOf" srcId="{6BA6A5B9-FE4D-487E-8E64-8497AD2B4B1E}" destId="{226D3199-B6FF-44CA-90BD-65808FF15CB3}" srcOrd="0" destOrd="0" presId="urn:microsoft.com/office/officeart/2008/layout/LinedList"/>
    <dgm:cxn modelId="{E4A20CCA-26C5-47D6-B091-6C656AAAB9D7}" srcId="{81257BE3-931B-42A8-AC75-639F416AE246}" destId="{6BA6A5B9-FE4D-487E-8E64-8497AD2B4B1E}" srcOrd="1" destOrd="0" parTransId="{87689AAC-6DFD-4AA7-BBAE-2970D5824D33}" sibTransId="{E30458FF-8CCD-4BB4-9125-E04C00B1D73E}"/>
    <dgm:cxn modelId="{625716D0-8D2C-4FCC-B7A4-A0AEA4C2793D}" srcId="{81257BE3-931B-42A8-AC75-639F416AE246}" destId="{B2C3187B-9914-4F4C-8DE1-B69DA0670728}" srcOrd="0" destOrd="0" parTransId="{E6EB117E-A9C9-4AB7-BEB6-9C47CE64E03C}" sibTransId="{31D046F0-1BE4-4D08-A032-BB0FFB1F2CD5}"/>
    <dgm:cxn modelId="{C6D990F9-CFE8-494B-9B95-B67D74F9C645}" type="presParOf" srcId="{6949801A-630B-4772-9472-7A5AEAD211B4}" destId="{E54C74DF-FE5B-4057-B668-17E20BDDCB15}" srcOrd="0" destOrd="0" presId="urn:microsoft.com/office/officeart/2008/layout/LinedList"/>
    <dgm:cxn modelId="{6DE959E3-AEBA-4EB8-B4F3-4369B7A68F8C}" type="presParOf" srcId="{6949801A-630B-4772-9472-7A5AEAD211B4}" destId="{F2411077-1B1F-4F86-A55A-46EAB609EF8F}" srcOrd="1" destOrd="0" presId="urn:microsoft.com/office/officeart/2008/layout/LinedList"/>
    <dgm:cxn modelId="{D75BD785-22DA-41FE-BB5A-4832A1ABE6B0}" type="presParOf" srcId="{F2411077-1B1F-4F86-A55A-46EAB609EF8F}" destId="{181906D7-FAAC-4F67-9D9D-531248C0B429}" srcOrd="0" destOrd="0" presId="urn:microsoft.com/office/officeart/2008/layout/LinedList"/>
    <dgm:cxn modelId="{A082753A-8946-4967-9A95-D0F98AAD84CD}" type="presParOf" srcId="{F2411077-1B1F-4F86-A55A-46EAB609EF8F}" destId="{D1653A52-5816-4E07-BCA7-A4FC46B1DFEF}" srcOrd="1" destOrd="0" presId="urn:microsoft.com/office/officeart/2008/layout/LinedList"/>
    <dgm:cxn modelId="{C0DFC619-E211-4706-9EE0-EC7DAD6CA80D}" type="presParOf" srcId="{6949801A-630B-4772-9472-7A5AEAD211B4}" destId="{FC349358-5428-49D2-9D96-FB8E4D46070A}" srcOrd="2" destOrd="0" presId="urn:microsoft.com/office/officeart/2008/layout/LinedList"/>
    <dgm:cxn modelId="{764269E3-3192-4BDA-9E6F-2A08B71F7740}" type="presParOf" srcId="{6949801A-630B-4772-9472-7A5AEAD211B4}" destId="{D62B9242-AC07-4510-9602-68CADAFDA49A}" srcOrd="3" destOrd="0" presId="urn:microsoft.com/office/officeart/2008/layout/LinedList"/>
    <dgm:cxn modelId="{0CF32043-C745-483A-AD42-A83DF54AFC99}" type="presParOf" srcId="{D62B9242-AC07-4510-9602-68CADAFDA49A}" destId="{226D3199-B6FF-44CA-90BD-65808FF15CB3}" srcOrd="0" destOrd="0" presId="urn:microsoft.com/office/officeart/2008/layout/LinedList"/>
    <dgm:cxn modelId="{AFCA547D-D070-4F87-9098-5B94E21800BD}" type="presParOf" srcId="{D62B9242-AC07-4510-9602-68CADAFDA49A}" destId="{26C546A3-23CE-4BE6-A39C-5E315903F7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19FAD-9AD6-477A-9E9A-E7B6CFBD921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CD6ED4-2F60-46D1-8D58-2112BEDDF4A3}">
      <dsp:nvSpPr>
        <dsp:cNvPr id="0" name=""/>
        <dsp:cNvSpPr/>
      </dsp:nvSpPr>
      <dsp:spPr>
        <a:xfrm>
          <a:off x="0" y="0"/>
          <a:ext cx="1051560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800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           الإحصاء الوصفي  </a:t>
          </a:r>
          <a:r>
            <a:rPr lang="en-US" sz="4800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Descriptive Statistics </a:t>
          </a:r>
          <a:endParaRPr lang="ar-EG" sz="4800" kern="1200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0" lvl="0" indent="0" algn="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يهتم بجمع البيانات وتنظيمها وتصنيفها وعرضها عن طريق الجداول والرسوم البيانية والمقاييس الإحصائية الوصفية </a:t>
          </a:r>
        </a:p>
      </dsp:txBody>
      <dsp:txXfrm>
        <a:off x="0" y="0"/>
        <a:ext cx="10515600" cy="43513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9DE6E-D18D-4699-B991-5B23D09843B5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2F0D31A-0422-48AC-A8EF-905AD6C1133E}">
      <dsp:nvSpPr>
        <dsp:cNvPr id="0" name=""/>
        <dsp:cNvSpPr/>
      </dsp:nvSpPr>
      <dsp:spPr>
        <a:xfrm>
          <a:off x="0" y="0"/>
          <a:ext cx="1051560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just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تسمى مقاييس النزعة المركزية بمقاييس الموضع أو المتوسطات ، وهي القيم التي تتركز القيم حولها. </a:t>
          </a:r>
        </a:p>
      </dsp:txBody>
      <dsp:txXfrm>
        <a:off x="0" y="0"/>
        <a:ext cx="10515600" cy="43513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B6920D-52CC-404B-B8AB-D9FE2E8B9B17}">
      <dsp:nvSpPr>
        <dsp:cNvPr id="0" name=""/>
        <dsp:cNvSpPr/>
      </dsp:nvSpPr>
      <dsp:spPr>
        <a:xfrm>
          <a:off x="3343119" y="1732488"/>
          <a:ext cx="3334196" cy="16106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831401" y="1968362"/>
        <a:ext cx="2357632" cy="1138902"/>
      </dsp:txXfrm>
    </dsp:sp>
    <dsp:sp modelId="{ACC96F99-50BC-40BF-8CDF-2E5A72888491}">
      <dsp:nvSpPr>
        <dsp:cNvPr id="0" name=""/>
        <dsp:cNvSpPr/>
      </dsp:nvSpPr>
      <dsp:spPr>
        <a:xfrm rot="16118190">
          <a:off x="4822245" y="1203263"/>
          <a:ext cx="32352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1928" y="1345100"/>
        <a:ext cx="226465" cy="279971"/>
      </dsp:txXfrm>
    </dsp:sp>
    <dsp:sp modelId="{E85DE3BE-7552-4D68-B04B-905F2455CD66}">
      <dsp:nvSpPr>
        <dsp:cNvPr id="0" name=""/>
        <dsp:cNvSpPr/>
      </dsp:nvSpPr>
      <dsp:spPr>
        <a:xfrm>
          <a:off x="3996341" y="165173"/>
          <a:ext cx="1937586" cy="9571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80094" y="305345"/>
        <a:ext cx="1370080" cy="676811"/>
      </dsp:txXfrm>
    </dsp:sp>
    <dsp:sp modelId="{22347F7C-B8BC-47B0-8754-2F4F28AF5FE6}">
      <dsp:nvSpPr>
        <dsp:cNvPr id="0" name=""/>
        <dsp:cNvSpPr/>
      </dsp:nvSpPr>
      <dsp:spPr>
        <a:xfrm rot="175743">
          <a:off x="6751054" y="2398707"/>
          <a:ext cx="200560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6751093" y="2490493"/>
        <a:ext cx="140392" cy="279971"/>
      </dsp:txXfrm>
    </dsp:sp>
    <dsp:sp modelId="{8EA33C12-9072-499C-B3F4-3976F600CC2B}">
      <dsp:nvSpPr>
        <dsp:cNvPr id="0" name=""/>
        <dsp:cNvSpPr/>
      </dsp:nvSpPr>
      <dsp:spPr>
        <a:xfrm>
          <a:off x="7043074" y="2007529"/>
          <a:ext cx="2028865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340194" y="2208513"/>
        <a:ext cx="1434625" cy="970435"/>
      </dsp:txXfrm>
    </dsp:sp>
    <dsp:sp modelId="{77F5E380-85F7-492B-B5B0-2BE4D7C88305}">
      <dsp:nvSpPr>
        <dsp:cNvPr id="0" name=""/>
        <dsp:cNvSpPr/>
      </dsp:nvSpPr>
      <dsp:spPr>
        <a:xfrm rot="5499981">
          <a:off x="4834527" y="3374230"/>
          <a:ext cx="28914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9159" y="3424200"/>
        <a:ext cx="202399" cy="279971"/>
      </dsp:txXfrm>
    </dsp:sp>
    <dsp:sp modelId="{0F68B7CC-C30C-4BEB-B4C6-AE1B29A39DED}">
      <dsp:nvSpPr>
        <dsp:cNvPr id="0" name=""/>
        <dsp:cNvSpPr/>
      </dsp:nvSpPr>
      <dsp:spPr>
        <a:xfrm>
          <a:off x="3914354" y="3888280"/>
          <a:ext cx="2076542" cy="12584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18457" y="4072574"/>
        <a:ext cx="1468336" cy="889851"/>
      </dsp:txXfrm>
    </dsp:sp>
    <dsp:sp modelId="{071BA4B2-F46A-43E7-A2B6-EA3BB09B500D}">
      <dsp:nvSpPr>
        <dsp:cNvPr id="0" name=""/>
        <dsp:cNvSpPr/>
      </dsp:nvSpPr>
      <dsp:spPr>
        <a:xfrm rot="10635057">
          <a:off x="2958434" y="2396354"/>
          <a:ext cx="277827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3041734" y="2487678"/>
        <a:ext cx="194479" cy="279971"/>
      </dsp:txXfrm>
    </dsp:sp>
    <dsp:sp modelId="{871EC1C5-3B08-41EE-937D-2412AAC4C90E}">
      <dsp:nvSpPr>
        <dsp:cNvPr id="0" name=""/>
        <dsp:cNvSpPr/>
      </dsp:nvSpPr>
      <dsp:spPr>
        <a:xfrm>
          <a:off x="694846" y="2007544"/>
          <a:ext cx="2135816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07629" y="2208528"/>
        <a:ext cx="1510250" cy="9704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44755-CBE9-4EFF-ACA5-5E6821E03C4B}">
      <dsp:nvSpPr>
        <dsp:cNvPr id="0" name=""/>
        <dsp:cNvSpPr/>
      </dsp:nvSpPr>
      <dsp:spPr>
        <a:xfrm>
          <a:off x="0" y="80093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يتأثر بالقيم  الشاذة من المشاهدات </a:t>
          </a:r>
        </a:p>
      </dsp:txBody>
      <dsp:txXfrm>
        <a:off x="82931" y="163024"/>
        <a:ext cx="4991925" cy="1532978"/>
      </dsp:txXfrm>
    </dsp:sp>
    <dsp:sp modelId="{59F35AA7-A5F0-46CA-9072-1ADD8FA9873B}">
      <dsp:nvSpPr>
        <dsp:cNvPr id="0" name=""/>
        <dsp:cNvSpPr/>
      </dsp:nvSpPr>
      <dsp:spPr>
        <a:xfrm>
          <a:off x="0" y="1905654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يمكن حسابه في التوزيع ذي الفئات المفتوحة </a:t>
          </a:r>
        </a:p>
      </dsp:txBody>
      <dsp:txXfrm>
        <a:off x="82931" y="1988585"/>
        <a:ext cx="4991925" cy="15329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ABFBB-65A9-480B-92F0-F0DB084101BC}">
      <dsp:nvSpPr>
        <dsp:cNvPr id="0" name=""/>
        <dsp:cNvSpPr/>
      </dsp:nvSpPr>
      <dsp:spPr>
        <a:xfrm>
          <a:off x="0" y="10073"/>
          <a:ext cx="5183188" cy="36644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400" kern="1200" dirty="0"/>
            <a:t>اعتماده على جميع القيم للمشاهدات مع سهولة الحساب والفهم والتفسير </a:t>
          </a:r>
        </a:p>
      </dsp:txBody>
      <dsp:txXfrm>
        <a:off x="178883" y="188956"/>
        <a:ext cx="4825422" cy="33066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03D04C-DEF0-4EC3-B46A-977B34F06720}">
      <dsp:nvSpPr>
        <dsp:cNvPr id="0" name=""/>
        <dsp:cNvSpPr/>
      </dsp:nvSpPr>
      <dsp:spPr>
        <a:xfrm>
          <a:off x="0" y="2456"/>
          <a:ext cx="3531476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451516" cy="7390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3DCE6-6A6A-4BF1-AA8A-2377E10E58BD}">
      <dsp:nvSpPr>
        <dsp:cNvPr id="0" name=""/>
        <dsp:cNvSpPr/>
      </dsp:nvSpPr>
      <dsp:spPr>
        <a:xfrm>
          <a:off x="0" y="2456"/>
          <a:ext cx="3531475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451515" cy="7390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D96E3-7831-42DF-BC05-7B00C998D2CE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28BE7BD-2B18-4AAC-A86C-AAD0150945B8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t" anchorCtr="0">
          <a:noAutofit/>
        </a:bodyPr>
        <a:lstStyle/>
        <a:p>
          <a:pPr marL="0" lvl="0" indent="0" algn="just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7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المشاهدة التي تقع في منتصف القيم الموجودة حيث يكون عدد المشاهدات التي تقل عنها مساويا لعدد المشاهدات التي تكبرها .</a:t>
          </a:r>
        </a:p>
      </dsp:txBody>
      <dsp:txXfrm>
        <a:off x="0" y="0"/>
        <a:ext cx="10515600" cy="2175669"/>
      </dsp:txXfrm>
    </dsp:sp>
    <dsp:sp modelId="{15DC52AB-A925-4132-9401-B585AF3EF870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BF9B63D-BCC9-4CAD-A597-A081CA9974A2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t" anchorCtr="0">
          <a:noAutofit/>
        </a:bodyPr>
        <a:lstStyle/>
        <a:p>
          <a:pPr marL="0" lvl="0" indent="0" algn="just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7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للحصول على قيمة الوسيط لا بد من ترتيب المشاهدات تصاعديا أو تنازليا للوصول إلى ترتيب الوسيط. </a:t>
          </a:r>
        </a:p>
      </dsp:txBody>
      <dsp:txXfrm>
        <a:off x="0" y="2175669"/>
        <a:ext cx="10515600" cy="217566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71BDD-7BC2-4B80-8159-5B3451197609}">
      <dsp:nvSpPr>
        <dsp:cNvPr id="0" name=""/>
        <dsp:cNvSpPr/>
      </dsp:nvSpPr>
      <dsp:spPr>
        <a:xfrm>
          <a:off x="2094860" y="0"/>
          <a:ext cx="6325878" cy="547217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none" kern="1200" dirty="0"/>
            <a:t>إذا كانت البيانات غير مبوبة </a:t>
          </a:r>
          <a:endParaRPr lang="ar-EG" sz="2800" u="none" kern="1200" dirty="0"/>
        </a:p>
      </dsp:txBody>
      <dsp:txXfrm>
        <a:off x="2121573" y="26713"/>
        <a:ext cx="6272452" cy="493791"/>
      </dsp:txXfrm>
    </dsp:sp>
    <dsp:sp modelId="{EABA5DF3-F360-4BED-8868-0006059C1E05}">
      <dsp:nvSpPr>
        <dsp:cNvPr id="0" name=""/>
        <dsp:cNvSpPr/>
      </dsp:nvSpPr>
      <dsp:spPr>
        <a:xfrm>
          <a:off x="0" y="550937"/>
          <a:ext cx="10515600" cy="3796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5720" rIns="256032" bIns="45720" numCol="1" spcCol="1270" anchor="t" anchorCtr="0">
          <a:noAutofit/>
        </a:bodyPr>
        <a:lstStyle/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ترتيب البيانات تصاعديا أو تنازليا للوصول إلى موقع الوسيط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يختلف موقع الوسيط إذا ما كانت المشاهدات فردية أو زوجية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الفردية </a:t>
          </a:r>
          <a:r>
            <a:rPr lang="en-US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(n+1)/2</a:t>
          </a: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الزوجية </a:t>
          </a:r>
          <a:r>
            <a:rPr lang="en-US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(n/2) , (n/2)+1</a:t>
          </a:r>
          <a:endParaRPr lang="ar-EG" sz="3600" kern="12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وسيطين في حالة المشاهدات الزوجية  وبعد حسابهما نوجد الوسط الحسابي للوسيطين للوصول إلى الوسيط المطلوب. </a:t>
          </a:r>
        </a:p>
      </dsp:txBody>
      <dsp:txXfrm>
        <a:off x="0" y="550937"/>
        <a:ext cx="10515600" cy="379667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109A0-0766-43A8-984B-294C186B4800}">
      <dsp:nvSpPr>
        <dsp:cNvPr id="0" name=""/>
        <dsp:cNvSpPr/>
      </dsp:nvSpPr>
      <dsp:spPr>
        <a:xfrm>
          <a:off x="1274385" y="0"/>
          <a:ext cx="7966828" cy="10530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/>
            <a:t>إذا كانت البيانات مبوبة </a:t>
          </a:r>
        </a:p>
      </dsp:txBody>
      <dsp:txXfrm>
        <a:off x="1325788" y="51403"/>
        <a:ext cx="7864022" cy="950194"/>
      </dsp:txXfrm>
    </dsp:sp>
    <dsp:sp modelId="{C4F174E6-58C4-40DB-AE72-DFD3EDF9189E}">
      <dsp:nvSpPr>
        <dsp:cNvPr id="0" name=""/>
        <dsp:cNvSpPr/>
      </dsp:nvSpPr>
      <dsp:spPr>
        <a:xfrm>
          <a:off x="0" y="1139291"/>
          <a:ext cx="10515600" cy="4005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500" kern="1200" dirty="0">
              <a:solidFill>
                <a:schemeClr val="bg1"/>
              </a:solidFill>
            </a:rPr>
            <a:t>إذا كانت القيم مبوبة يمكن استخدام المعادلة التالية في حساب قيمة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L</a:t>
          </a:r>
          <a:r>
            <a:rPr lang="ar-EG" sz="3500" kern="1200" dirty="0">
              <a:solidFill>
                <a:schemeClr val="bg1"/>
              </a:solidFill>
            </a:rPr>
            <a:t>: الحد الأدنى الفعلي للفئة الوسطية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H</a:t>
          </a:r>
          <a:r>
            <a:rPr lang="ar-EG" sz="3500" kern="1200" dirty="0">
              <a:solidFill>
                <a:schemeClr val="bg1"/>
              </a:solidFill>
            </a:rPr>
            <a:t>: طول الفئة الفعلي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14:m xmlns:a14="http://schemas.microsoft.com/office/drawing/2010/main">
            <m:oMath xmlns:m="http://schemas.openxmlformats.org/officeDocument/2006/math">
              <m:f>
                <m:fPr>
                  <m:type m:val="lin"/>
                  <m:ctrlPr>
                    <a:rPr lang="ar-EG" sz="3500" i="1" kern="1200" smtClean="0">
                      <a:solidFill>
                        <a:schemeClr val="bg1"/>
                      </a:solidFill>
                      <a:latin typeface="Cambria Math" panose="02040503050406030204" pitchFamily="18" charset="0"/>
                    </a:rPr>
                  </m:ctrlPr>
                </m:fPr>
                <m:num>
                  <m:nary>
                    <m:naryPr>
                      <m:chr m:val="∑"/>
                      <m:subHide m:val="on"/>
                      <m:supHide m:val="on"/>
                      <m:ctrlPr>
                        <a:rPr lang="ar-EG" sz="3500" i="1" kern="120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</m:ctrlPr>
                    </m:naryPr>
                    <m:sub/>
                    <m:sup/>
                    <m:e>
                      <m:sSub>
                        <m:sSubPr>
                          <m:ctrlPr>
                            <a:rPr lang="ar-EG" sz="350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500" b="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3500" b="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e>
                  </m:nary>
                </m:num>
                <m:den>
                  <m:r>
                    <a:rPr lang="ar-EG" sz="3500" b="0" i="1" kern="1200">
                      <a:solidFill>
                        <a:schemeClr val="bg1"/>
                      </a:solidFill>
                      <a:latin typeface="Cambria Math" panose="02040503050406030204" pitchFamily="18" charset="0"/>
                    </a:rPr>
                    <m:t>2</m:t>
                  </m:r>
                </m:den>
              </m:f>
            </m:oMath>
          </a14:m>
          <a:r>
            <a:rPr lang="ar-EG" sz="3500" kern="1200" dirty="0">
              <a:solidFill>
                <a:schemeClr val="bg1"/>
              </a:solidFill>
            </a:rPr>
            <a:t>: قيمة 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f1</a:t>
          </a:r>
          <a:r>
            <a:rPr lang="ar-EG" sz="3500" kern="1200" dirty="0">
              <a:solidFill>
                <a:schemeClr val="bg1"/>
              </a:solidFill>
            </a:rPr>
            <a:t>: التكرار المتجمع السابق لموقع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f2:</a:t>
          </a:r>
          <a:r>
            <a:rPr lang="ar-EG" sz="3500" kern="1200" dirty="0">
              <a:solidFill>
                <a:schemeClr val="bg1"/>
              </a:solidFill>
            </a:rPr>
            <a:t> : التكرار المتجمع اللاحق لموقع الوسيط </a:t>
          </a:r>
        </a:p>
      </dsp:txBody>
      <dsp:txXfrm>
        <a:off x="0" y="1139291"/>
        <a:ext cx="10515600" cy="400544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9119-916A-460F-9A29-FEB2ACA68FAA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الوسيط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FF93-43CC-4CE9-B912-846436223B1E}">
      <dsp:nvSpPr>
        <dsp:cNvPr id="0" name=""/>
        <dsp:cNvSpPr/>
      </dsp:nvSpPr>
      <dsp:spPr>
        <a:xfrm>
          <a:off x="0" y="2456"/>
          <a:ext cx="3699644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619684" cy="7390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B9AF2-5E79-4840-A672-2675E684AE4E}">
      <dsp:nvSpPr>
        <dsp:cNvPr id="0" name=""/>
        <dsp:cNvSpPr/>
      </dsp:nvSpPr>
      <dsp:spPr>
        <a:xfrm>
          <a:off x="0" y="40493"/>
          <a:ext cx="5157787" cy="36036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يعبر بصورة واضحة وصحيحة عن مركز تجمع المشاهدات وخاصة إذا كان عدد المشاهدات قليلا. </a:t>
          </a:r>
        </a:p>
      </dsp:txBody>
      <dsp:txXfrm>
        <a:off x="175913" y="216406"/>
        <a:ext cx="4805961" cy="325177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F9828B-1340-421B-88E2-5516BA984B56}">
      <dsp:nvSpPr>
        <dsp:cNvPr id="0" name=""/>
        <dsp:cNvSpPr/>
      </dsp:nvSpPr>
      <dsp:spPr>
        <a:xfrm>
          <a:off x="0" y="18443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سهولة حسابه وفهمه وتفسيره بالاعتماد على موقعه وليس قيمته.</a:t>
          </a:r>
        </a:p>
      </dsp:txBody>
      <dsp:txXfrm>
        <a:off x="56543" y="74986"/>
        <a:ext cx="5070102" cy="1045213"/>
      </dsp:txXfrm>
    </dsp:sp>
    <dsp:sp modelId="{2D3B0D49-800A-41C2-A1E4-A990C41D2ACD}">
      <dsp:nvSpPr>
        <dsp:cNvPr id="0" name=""/>
        <dsp:cNvSpPr/>
      </dsp:nvSpPr>
      <dsp:spPr>
        <a:xfrm>
          <a:off x="0" y="1310440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/>
            <a:t>يمكن حسابه للقيم المفتوحة.</a:t>
          </a:r>
        </a:p>
      </dsp:txBody>
      <dsp:txXfrm>
        <a:off x="56543" y="1366983"/>
        <a:ext cx="5070102" cy="1045213"/>
      </dsp:txXfrm>
    </dsp:sp>
    <dsp:sp modelId="{82EF4D70-F8D0-4EC4-9B61-2521A5D43834}">
      <dsp:nvSpPr>
        <dsp:cNvPr id="0" name=""/>
        <dsp:cNvSpPr/>
      </dsp:nvSpPr>
      <dsp:spPr>
        <a:xfrm>
          <a:off x="0" y="2507844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لا يتأثر بالمشاهدات الشاذة </a:t>
          </a:r>
        </a:p>
      </dsp:txBody>
      <dsp:txXfrm>
        <a:off x="56543" y="2564387"/>
        <a:ext cx="5070102" cy="104521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E0AFB-E98C-4485-880F-53CB5A181BA2}">
      <dsp:nvSpPr>
        <dsp:cNvPr id="0" name=""/>
        <dsp:cNvSpPr/>
      </dsp:nvSpPr>
      <dsp:spPr>
        <a:xfrm>
          <a:off x="0" y="2456"/>
          <a:ext cx="3909850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</a:t>
          </a:r>
          <a:endParaRPr lang="ar-EG" sz="3500" kern="1200" dirty="0"/>
        </a:p>
      </dsp:txBody>
      <dsp:txXfrm>
        <a:off x="39980" y="42436"/>
        <a:ext cx="3829890" cy="73903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8700F-BAFD-4BE1-BDFE-9AB6BB3EAD39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المنوال</a:t>
          </a:r>
          <a:r>
            <a:rPr lang="ar-EG" sz="5500" kern="1200" dirty="0"/>
            <a:t> </a:t>
          </a:r>
          <a:r>
            <a:rPr lang="en-US" sz="5500" kern="1200" dirty="0">
              <a:solidFill>
                <a:schemeClr val="tx1"/>
              </a:solidFill>
            </a:rPr>
            <a:t>Mode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E253B2-B3FF-4116-845D-AA7E5D1EC2D0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C7B3F55-DA4C-42C2-9419-8F4EEC29AA9F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القيمة الأكثر تكرارا بين المشاهدات </a:t>
          </a:r>
        </a:p>
      </dsp:txBody>
      <dsp:txXfrm>
        <a:off x="0" y="2124"/>
        <a:ext cx="10515600" cy="1449029"/>
      </dsp:txXfrm>
    </dsp:sp>
    <dsp:sp modelId="{5A94C94D-F973-484F-A909-DD4E74031C27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C1E4A15-B9A1-4EDB-BA4E-3069A3464A25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يكون هناك منوال أو أكثر للقيم المشاهدة </a:t>
          </a:r>
        </a:p>
      </dsp:txBody>
      <dsp:txXfrm>
        <a:off x="0" y="1451154"/>
        <a:ext cx="10515600" cy="1449029"/>
      </dsp:txXfrm>
    </dsp:sp>
    <dsp:sp modelId="{72CF4052-9DD2-4CBE-945C-DF328602965D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4F7F25A-C53E-45FD-8881-F16945188430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لا يكون هناك منوال للمشاهدات على الاطلاق</a:t>
          </a:r>
        </a:p>
      </dsp:txBody>
      <dsp:txXfrm>
        <a:off x="0" y="2900183"/>
        <a:ext cx="10515600" cy="144902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95400-12A7-4E9F-9AD3-94CE96F321EC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المنوال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591C9-6182-4DF4-A73F-157572AA1D1D}">
      <dsp:nvSpPr>
        <dsp:cNvPr id="0" name=""/>
        <dsp:cNvSpPr/>
      </dsp:nvSpPr>
      <dsp:spPr>
        <a:xfrm>
          <a:off x="0" y="2456"/>
          <a:ext cx="4128978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 </a:t>
          </a:r>
          <a:endParaRPr lang="ar-EG" sz="3500" kern="1200" dirty="0"/>
        </a:p>
      </dsp:txBody>
      <dsp:txXfrm>
        <a:off x="39980" y="42436"/>
        <a:ext cx="4049018" cy="73903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67548-11F7-47FF-ABA9-1C7055638800}">
      <dsp:nvSpPr>
        <dsp:cNvPr id="0" name=""/>
        <dsp:cNvSpPr/>
      </dsp:nvSpPr>
      <dsp:spPr>
        <a:xfrm>
          <a:off x="0" y="33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5E0373-5AF0-41D1-8E76-0730FC2E8B61}">
      <dsp:nvSpPr>
        <dsp:cNvPr id="0" name=""/>
        <dsp:cNvSpPr/>
      </dsp:nvSpPr>
      <dsp:spPr>
        <a:xfrm>
          <a:off x="0" y="332"/>
          <a:ext cx="5157787" cy="133494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محدود الاستعمال </a:t>
          </a:r>
        </a:p>
      </dsp:txBody>
      <dsp:txXfrm>
        <a:off x="0" y="332"/>
        <a:ext cx="5157787" cy="1334943"/>
      </dsp:txXfrm>
    </dsp:sp>
    <dsp:sp modelId="{05C7AE0A-06A2-41F7-BF3D-78896EC445BE}">
      <dsp:nvSpPr>
        <dsp:cNvPr id="0" name=""/>
        <dsp:cNvSpPr/>
      </dsp:nvSpPr>
      <dsp:spPr>
        <a:xfrm>
          <a:off x="0" y="1335275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BA1CEC-BF32-4968-A2E8-3F0C5FF9AA17}">
      <dsp:nvSpPr>
        <dsp:cNvPr id="0" name=""/>
        <dsp:cNvSpPr/>
      </dsp:nvSpPr>
      <dsp:spPr>
        <a:xfrm>
          <a:off x="0" y="1335275"/>
          <a:ext cx="5157787" cy="1014036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يتأثر بحجم العينة </a:t>
          </a:r>
        </a:p>
      </dsp:txBody>
      <dsp:txXfrm>
        <a:off x="0" y="1335275"/>
        <a:ext cx="5157787" cy="1014036"/>
      </dsp:txXfrm>
    </dsp:sp>
    <dsp:sp modelId="{4230686E-4E59-4841-B1E8-8B93BE6DDBEE}">
      <dsp:nvSpPr>
        <dsp:cNvPr id="0" name=""/>
        <dsp:cNvSpPr/>
      </dsp:nvSpPr>
      <dsp:spPr>
        <a:xfrm>
          <a:off x="0" y="234931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AF9E73-02AB-44BB-AF5E-EFAD33FF2433}">
      <dsp:nvSpPr>
        <dsp:cNvPr id="0" name=""/>
        <dsp:cNvSpPr/>
      </dsp:nvSpPr>
      <dsp:spPr>
        <a:xfrm>
          <a:off x="0" y="2349312"/>
          <a:ext cx="5157787" cy="133494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لا يعتمد على جميع القيم  بل يعتمد على القيم المتكررة. </a:t>
          </a:r>
        </a:p>
      </dsp:txBody>
      <dsp:txXfrm>
        <a:off x="0" y="2349312"/>
        <a:ext cx="5157787" cy="13349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5051B-25F2-4E93-B87C-DF5A866D964D}">
      <dsp:nvSpPr>
        <dsp:cNvPr id="0" name=""/>
        <dsp:cNvSpPr/>
      </dsp:nvSpPr>
      <dsp:spPr>
        <a:xfrm>
          <a:off x="0" y="2152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371278-5318-48F7-B1DF-AA7280AFF71A}">
      <dsp:nvSpPr>
        <dsp:cNvPr id="0" name=""/>
        <dsp:cNvSpPr/>
      </dsp:nvSpPr>
      <dsp:spPr>
        <a:xfrm>
          <a:off x="0" y="2152"/>
          <a:ext cx="5183188" cy="1129136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/>
            <a:t>لا تأثر بالقيم الشاذة للمشاهدات </a:t>
          </a:r>
        </a:p>
      </dsp:txBody>
      <dsp:txXfrm>
        <a:off x="0" y="2152"/>
        <a:ext cx="5183188" cy="1129136"/>
      </dsp:txXfrm>
    </dsp:sp>
    <dsp:sp modelId="{120C09ED-164C-4989-AFBB-B63CC49EE7CC}">
      <dsp:nvSpPr>
        <dsp:cNvPr id="0" name=""/>
        <dsp:cNvSpPr/>
      </dsp:nvSpPr>
      <dsp:spPr>
        <a:xfrm>
          <a:off x="0" y="1131289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D7ACE6-E5E1-4542-A5DC-C8FB1BFBF1F6}">
      <dsp:nvSpPr>
        <dsp:cNvPr id="0" name=""/>
        <dsp:cNvSpPr/>
      </dsp:nvSpPr>
      <dsp:spPr>
        <a:xfrm>
          <a:off x="0" y="1131289"/>
          <a:ext cx="5183188" cy="1275572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/>
            <a:t>يمكن استخدامه للمتغيرات الكمية والنوعية </a:t>
          </a:r>
        </a:p>
      </dsp:txBody>
      <dsp:txXfrm>
        <a:off x="0" y="1131289"/>
        <a:ext cx="5183188" cy="1275572"/>
      </dsp:txXfrm>
    </dsp:sp>
    <dsp:sp modelId="{F8AA6258-43AD-4331-A8B9-D2938475647D}">
      <dsp:nvSpPr>
        <dsp:cNvPr id="0" name=""/>
        <dsp:cNvSpPr/>
      </dsp:nvSpPr>
      <dsp:spPr>
        <a:xfrm>
          <a:off x="0" y="2406862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4C9CCF-0D93-4404-8F0D-198499D946A3}">
      <dsp:nvSpPr>
        <dsp:cNvPr id="0" name=""/>
        <dsp:cNvSpPr/>
      </dsp:nvSpPr>
      <dsp:spPr>
        <a:xfrm>
          <a:off x="0" y="2406862"/>
          <a:ext cx="5183188" cy="1275572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/>
            <a:t>يمكن احتسابه للجداول المفتوحة </a:t>
          </a:r>
        </a:p>
      </dsp:txBody>
      <dsp:txXfrm>
        <a:off x="0" y="2406862"/>
        <a:ext cx="5183188" cy="127557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EF18E-18FA-4DC6-B947-2AA4C0C50B44}">
      <dsp:nvSpPr>
        <dsp:cNvPr id="0" name=""/>
        <dsp:cNvSpPr/>
      </dsp:nvSpPr>
      <dsp:spPr>
        <a:xfrm>
          <a:off x="0" y="2456"/>
          <a:ext cx="4051739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971779" cy="73903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73753-A74F-4791-A886-17A64AF5F035}">
      <dsp:nvSpPr>
        <dsp:cNvPr id="0" name=""/>
        <dsp:cNvSpPr/>
      </dsp:nvSpPr>
      <dsp:spPr>
        <a:xfrm>
          <a:off x="0" y="6387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الربيعيات </a:t>
          </a:r>
          <a:r>
            <a:rPr lang="en-US" sz="5500" kern="1200" dirty="0">
              <a:solidFill>
                <a:schemeClr val="tx1"/>
              </a:solidFill>
            </a:rPr>
            <a:t>Quartiles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70784"/>
        <a:ext cx="10386806" cy="1190381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3ED8D-DA5E-436B-9B6F-9F578BC1F520}">
      <dsp:nvSpPr>
        <dsp:cNvPr id="0" name=""/>
        <dsp:cNvSpPr/>
      </dsp:nvSpPr>
      <dsp:spPr>
        <a:xfrm>
          <a:off x="51" y="133749"/>
          <a:ext cx="4913783" cy="921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الثالث ( </a:t>
          </a:r>
          <a:r>
            <a:rPr lang="en-US" sz="3200" kern="1200" dirty="0"/>
            <a:t>Q3</a:t>
          </a:r>
          <a:r>
            <a:rPr lang="ar-EG" sz="3200" kern="1200" dirty="0"/>
            <a:t>)</a:t>
          </a:r>
        </a:p>
      </dsp:txBody>
      <dsp:txXfrm>
        <a:off x="51" y="133749"/>
        <a:ext cx="4913783" cy="921600"/>
      </dsp:txXfrm>
    </dsp:sp>
    <dsp:sp modelId="{EC7CFC60-754D-4D1F-98EF-B9E23B90DE11}">
      <dsp:nvSpPr>
        <dsp:cNvPr id="0" name=""/>
        <dsp:cNvSpPr/>
      </dsp:nvSpPr>
      <dsp:spPr>
        <a:xfrm>
          <a:off x="51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ثلاثة أرباع المشاهدات ، ويليها ربع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الثالث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3] + 1</a:t>
          </a:r>
          <a:endParaRPr lang="ar-EG" sz="3200" kern="1200" dirty="0"/>
        </a:p>
      </dsp:txBody>
      <dsp:txXfrm>
        <a:off x="51" y="1055349"/>
        <a:ext cx="4913783" cy="3162240"/>
      </dsp:txXfrm>
    </dsp:sp>
    <dsp:sp modelId="{0BCDDF54-8487-492E-A223-5779F68FCCB3}">
      <dsp:nvSpPr>
        <dsp:cNvPr id="0" name=""/>
        <dsp:cNvSpPr/>
      </dsp:nvSpPr>
      <dsp:spPr>
        <a:xfrm>
          <a:off x="5601764" y="133749"/>
          <a:ext cx="4913783" cy="921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الأول ( </a:t>
          </a:r>
          <a:r>
            <a:rPr lang="en-US" sz="3200" kern="1200" dirty="0"/>
            <a:t>Q1</a:t>
          </a:r>
          <a:r>
            <a:rPr lang="ar-EG" sz="3200" kern="1200" dirty="0"/>
            <a:t>)</a:t>
          </a:r>
        </a:p>
      </dsp:txBody>
      <dsp:txXfrm>
        <a:off x="5601764" y="133749"/>
        <a:ext cx="4913783" cy="921600"/>
      </dsp:txXfrm>
    </dsp:sp>
    <dsp:sp modelId="{85493C14-3864-4AB7-B0C2-AE4D7976E8D1}">
      <dsp:nvSpPr>
        <dsp:cNvPr id="0" name=""/>
        <dsp:cNvSpPr/>
      </dsp:nvSpPr>
      <dsp:spPr>
        <a:xfrm>
          <a:off x="5601764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ربع المشاهدات ويليها ثلاث ارباع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الأول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1] + 1</a:t>
          </a:r>
          <a:endParaRPr lang="ar-EG" sz="3200" kern="1200" dirty="0"/>
        </a:p>
      </dsp:txBody>
      <dsp:txXfrm>
        <a:off x="5601764" y="1055349"/>
        <a:ext cx="4913783" cy="316224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88215-A83B-4C9F-BA6F-FBD4E7A977E2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الربيعيات </a:t>
          </a:r>
        </a:p>
      </dsp:txBody>
      <dsp:txXfrm>
        <a:off x="63968" y="71549"/>
        <a:ext cx="10387664" cy="1182464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735C4-9EEB-4C59-93E9-ED523D293CBA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>
              <a:solidFill>
                <a:schemeClr val="tx1"/>
              </a:solidFill>
            </a:rPr>
            <a:t>مقاييس التشتت</a:t>
          </a:r>
          <a:br>
            <a:rPr lang="ar-EG" sz="3400" kern="1200" dirty="0">
              <a:solidFill>
                <a:schemeClr val="tx1"/>
              </a:solidFill>
            </a:rPr>
          </a:br>
          <a:r>
            <a:rPr lang="ar-EG" sz="3400" kern="1200" dirty="0">
              <a:solidFill>
                <a:schemeClr val="tx1"/>
              </a:solidFill>
            </a:rPr>
            <a:t> </a:t>
          </a:r>
          <a:r>
            <a:rPr lang="en-US" sz="3400" kern="1200" dirty="0">
              <a:solidFill>
                <a:schemeClr val="tx1"/>
              </a:solidFill>
            </a:rPr>
            <a:t>Measure of Dispersion / Variation</a:t>
          </a:r>
          <a:endParaRPr lang="ar-EG" sz="3400" kern="1200" dirty="0">
            <a:solidFill>
              <a:schemeClr val="tx1"/>
            </a:solidFill>
          </a:endParaRPr>
        </a:p>
      </dsp:txBody>
      <dsp:txXfrm>
        <a:off x="64083" y="70494"/>
        <a:ext cx="10387434" cy="118457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910FD-E3F6-4C3A-846F-FF21E461FFF1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C75A30-7422-48F4-8379-6B97DB239B5D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تستخدم لقياس مدى انتشار قيم المشاهدات حول نقطة التركز أي الوسط الحسابي.</a:t>
          </a:r>
        </a:p>
      </dsp:txBody>
      <dsp:txXfrm>
        <a:off x="0" y="2124"/>
        <a:ext cx="10515600" cy="1449029"/>
      </dsp:txXfrm>
    </dsp:sp>
    <dsp:sp modelId="{0510473E-A84F-4C88-B009-E3BCD0270D8F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7DB537B-7576-47E2-8774-6CF2910EE415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يقصد بالتشتت مدى التباعد بين قيم المشاهدات عن وسطها الحسابي </a:t>
          </a:r>
        </a:p>
      </dsp:txBody>
      <dsp:txXfrm>
        <a:off x="0" y="1451154"/>
        <a:ext cx="10515600" cy="1449029"/>
      </dsp:txXfrm>
    </dsp:sp>
    <dsp:sp modelId="{36034A2D-FEC6-4B49-86C8-ED5520D79237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6A7B88E-3809-4D02-A99E-26C7BB39A360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كلما كبرت قيمة المقياس دلت على درجة كبيرة من الاختلاف والعكس صحيح </a:t>
          </a:r>
        </a:p>
      </dsp:txBody>
      <dsp:txXfrm>
        <a:off x="0" y="2900183"/>
        <a:ext cx="10515600" cy="1449029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FEBBB5-9FC3-4D5F-914C-2ECBFDDEE11E}">
      <dsp:nvSpPr>
        <dsp:cNvPr id="0" name=""/>
        <dsp:cNvSpPr/>
      </dsp:nvSpPr>
      <dsp:spPr>
        <a:xfrm>
          <a:off x="4029498" y="1571188"/>
          <a:ext cx="2923591" cy="2923591"/>
        </a:xfrm>
        <a:prstGeom prst="ellipse">
          <a:avLst/>
        </a:prstGeom>
        <a:solidFill>
          <a:schemeClr val="bg1">
            <a:lumMod val="75000"/>
            <a:alpha val="5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/>
            <a:t>مقاييس التشتت</a:t>
          </a:r>
        </a:p>
      </dsp:txBody>
      <dsp:txXfrm>
        <a:off x="4457648" y="1999338"/>
        <a:ext cx="2067291" cy="2067291"/>
      </dsp:txXfrm>
    </dsp:sp>
    <dsp:sp modelId="{2619576C-E760-4CF0-A4C6-E0179A303491}">
      <dsp:nvSpPr>
        <dsp:cNvPr id="0" name=""/>
        <dsp:cNvSpPr/>
      </dsp:nvSpPr>
      <dsp:spPr>
        <a:xfrm>
          <a:off x="3403789" y="-15579"/>
          <a:ext cx="3689923" cy="1461795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المدي ( </a:t>
          </a:r>
          <a:r>
            <a:rPr lang="en-US" sz="2800" kern="1200" dirty="0"/>
            <a:t>Range</a:t>
          </a:r>
          <a:r>
            <a:rPr lang="ar-EG" sz="2800" kern="1200" dirty="0"/>
            <a:t>)</a:t>
          </a:r>
        </a:p>
      </dsp:txBody>
      <dsp:txXfrm>
        <a:off x="3944166" y="198496"/>
        <a:ext cx="2609169" cy="1033645"/>
      </dsp:txXfrm>
    </dsp:sp>
    <dsp:sp modelId="{533BCB10-AD3F-4D16-8621-4218CD0EF277}">
      <dsp:nvSpPr>
        <dsp:cNvPr id="0" name=""/>
        <dsp:cNvSpPr/>
      </dsp:nvSpPr>
      <dsp:spPr>
        <a:xfrm>
          <a:off x="6956461" y="906005"/>
          <a:ext cx="3191772" cy="20128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المتوسط </a:t>
          </a:r>
          <a:r>
            <a:rPr lang="en-US" sz="2800" kern="1200" dirty="0"/>
            <a:t> Mean) Deviation</a:t>
          </a:r>
          <a:r>
            <a:rPr lang="ar-EG" sz="2800" kern="1200" dirty="0"/>
            <a:t>)</a:t>
          </a:r>
        </a:p>
      </dsp:txBody>
      <dsp:txXfrm>
        <a:off x="7423885" y="1200784"/>
        <a:ext cx="2256924" cy="1423320"/>
      </dsp:txXfrm>
    </dsp:sp>
    <dsp:sp modelId="{2CB780FD-DE36-4530-8640-A02192B402F7}">
      <dsp:nvSpPr>
        <dsp:cNvPr id="0" name=""/>
        <dsp:cNvSpPr/>
      </dsp:nvSpPr>
      <dsp:spPr>
        <a:xfrm>
          <a:off x="6986922" y="2970918"/>
          <a:ext cx="2892397" cy="1884912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التباين</a:t>
          </a:r>
        </a:p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(Variance)  </a:t>
          </a:r>
          <a:endParaRPr lang="ar-EG" sz="2800" kern="1200" dirty="0"/>
        </a:p>
      </dsp:txBody>
      <dsp:txXfrm>
        <a:off x="7410504" y="3246957"/>
        <a:ext cx="2045233" cy="1332834"/>
      </dsp:txXfrm>
    </dsp:sp>
    <dsp:sp modelId="{D8441364-721C-439F-8619-B8ADED2D72FC}">
      <dsp:nvSpPr>
        <dsp:cNvPr id="0" name=""/>
        <dsp:cNvSpPr/>
      </dsp:nvSpPr>
      <dsp:spPr>
        <a:xfrm>
          <a:off x="663728" y="2943255"/>
          <a:ext cx="3542618" cy="18362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المعياري (</a:t>
          </a:r>
          <a:r>
            <a:rPr lang="en-US" sz="2800" kern="1200" dirty="0"/>
            <a:t>Standard (Deviation</a:t>
          </a:r>
          <a:endParaRPr lang="ar-EG" sz="2800" kern="1200" dirty="0"/>
        </a:p>
      </dsp:txBody>
      <dsp:txXfrm>
        <a:off x="1182532" y="3212172"/>
        <a:ext cx="2505010" cy="1298444"/>
      </dsp:txXfrm>
    </dsp:sp>
    <dsp:sp modelId="{5F623A64-F89B-45C5-A782-A55B9F5DEDF9}">
      <dsp:nvSpPr>
        <dsp:cNvPr id="0" name=""/>
        <dsp:cNvSpPr/>
      </dsp:nvSpPr>
      <dsp:spPr>
        <a:xfrm>
          <a:off x="688829" y="968307"/>
          <a:ext cx="3086713" cy="185364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معامل الاختلاف </a:t>
          </a:r>
          <a:r>
            <a:rPr lang="en-US" sz="2800" kern="1200" dirty="0"/>
            <a:t>Coefficient of Variation</a:t>
          </a:r>
          <a:endParaRPr lang="ar-EG" sz="2800" kern="1200" dirty="0"/>
        </a:p>
      </dsp:txBody>
      <dsp:txXfrm>
        <a:off x="1140868" y="1239767"/>
        <a:ext cx="2182635" cy="131072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3A5E4-9EEF-4F17-80B0-A4D70CDEE954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المدى </a:t>
          </a:r>
          <a:r>
            <a:rPr lang="en-US" sz="5500" kern="1200" dirty="0">
              <a:solidFill>
                <a:schemeClr val="tx1"/>
              </a:solidFill>
            </a:rPr>
            <a:t>Range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040A16-0183-4847-BC46-84B1BB578B6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185BC36-E323-41DB-A759-168905C60DA5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أبسط مقاييس التشتت</a:t>
          </a:r>
        </a:p>
      </dsp:txBody>
      <dsp:txXfrm>
        <a:off x="0" y="0"/>
        <a:ext cx="10515600" cy="1087834"/>
      </dsp:txXfrm>
    </dsp:sp>
    <dsp:sp modelId="{376711AC-C461-471F-968A-68D393C72ECC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D4896A4-A9D2-4AFE-A278-BC31EDDA408B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يتمثل في الفرق بين أقل قيمة وأعلى قيمة في المشاهدات </a:t>
          </a:r>
        </a:p>
      </dsp:txBody>
      <dsp:txXfrm>
        <a:off x="0" y="1087834"/>
        <a:ext cx="10515600" cy="1087834"/>
      </dsp:txXfrm>
    </dsp:sp>
    <dsp:sp modelId="{337F52C6-F4F7-46E4-AC2D-7CE9D3898141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96FEB49-AEE5-437C-980C-4B711F156EFB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sp:txBody>
      <dsp:txXfrm>
        <a:off x="0" y="2175669"/>
        <a:ext cx="10515600" cy="1087834"/>
      </dsp:txXfrm>
    </dsp:sp>
    <dsp:sp modelId="{C7D09938-1597-4606-802E-F4F4262FFF95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62E608-67AD-40A5-B8B4-47AE278E20EB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مميزات هذا المؤشر تتمثل في سهولة الفهم والحساب . </a:t>
          </a:r>
        </a:p>
      </dsp:txBody>
      <dsp:txXfrm>
        <a:off x="0" y="3263503"/>
        <a:ext cx="10515600" cy="108783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90B417-42BE-4A6E-B3EA-59A500A613C7}">
      <dsp:nvSpPr>
        <dsp:cNvPr id="0" name=""/>
        <dsp:cNvSpPr/>
      </dsp:nvSpPr>
      <dsp:spPr>
        <a:xfrm>
          <a:off x="0" y="15162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المدى </a:t>
          </a:r>
        </a:p>
      </dsp:txBody>
      <dsp:txXfrm>
        <a:off x="63968" y="79130"/>
        <a:ext cx="10387664" cy="118246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02528-4827-4A90-A381-28DAD203E8BB}">
      <dsp:nvSpPr>
        <dsp:cNvPr id="0" name=""/>
        <dsp:cNvSpPr/>
      </dsp:nvSpPr>
      <dsp:spPr>
        <a:xfrm>
          <a:off x="0" y="383"/>
          <a:ext cx="10515600" cy="1324796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b="1" kern="1200" dirty="0">
            <a:solidFill>
              <a:schemeClr val="tx1"/>
            </a:solidFill>
          </a:endParaRPr>
        </a:p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الانحراف المتوسط </a:t>
          </a:r>
          <a:r>
            <a:rPr lang="en-US" sz="3200" b="1" kern="1200" dirty="0">
              <a:solidFill>
                <a:schemeClr val="tx1"/>
              </a:solidFill>
            </a:rPr>
            <a:t>Mean Deviation</a:t>
          </a:r>
          <a:endParaRPr lang="ar-EG" sz="3200" b="1" kern="1200" dirty="0">
            <a:solidFill>
              <a:schemeClr val="tx1"/>
            </a:solidFill>
          </a:endParaRPr>
        </a:p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 dirty="0">
            <a:solidFill>
              <a:schemeClr val="tx1"/>
            </a:solidFill>
          </a:endParaRPr>
        </a:p>
      </dsp:txBody>
      <dsp:txXfrm>
        <a:off x="64671" y="65054"/>
        <a:ext cx="10386258" cy="1195454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BCB72-C712-4B2C-BA8B-CFD53822AF3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9AB9AA3-C180-498D-B4EC-4D9078CABA36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just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 dirty="0">
              <a:solidFill>
                <a:schemeClr val="bg1"/>
              </a:solidFill>
            </a:rPr>
            <a:t>هو الوسط الحسابي للقيمة المطلقة لانحراف تلك القيم عن وسطها الحسابي </a:t>
          </a:r>
        </a:p>
      </dsp:txBody>
      <dsp:txXfrm>
        <a:off x="0" y="0"/>
        <a:ext cx="10515600" cy="2175669"/>
      </dsp:txXfrm>
    </dsp:sp>
    <dsp:sp modelId="{378F6FE6-FDC0-4D4D-90DC-99D88B676474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CC8CC2-2F5B-42DF-832B-9BD321AB5956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just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 dirty="0">
              <a:solidFill>
                <a:schemeClr val="bg1"/>
              </a:solidFill>
            </a:rPr>
            <a:t>بمعنى آخر انحراف المشاهدات في التوزيع عن وسطها الحسابي. </a:t>
          </a:r>
        </a:p>
      </dsp:txBody>
      <dsp:txXfrm>
        <a:off x="0" y="2175669"/>
        <a:ext cx="10515600" cy="2175669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881D2-A595-4E29-81CB-A3805F2189E6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تابع كيفية حساب الانحراف المتوسط </a:t>
          </a:r>
        </a:p>
      </dsp:txBody>
      <dsp:txXfrm>
        <a:off x="63968" y="71549"/>
        <a:ext cx="10387664" cy="1182464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D359C-C95A-41D5-B65F-E44F6E9377BA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التباين </a:t>
          </a:r>
          <a:r>
            <a:rPr lang="en-US" sz="5500" kern="1200" dirty="0">
              <a:solidFill>
                <a:sysClr val="windowText" lastClr="000000"/>
              </a:solidFill>
            </a:rPr>
            <a:t>Variance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93D33-1944-4185-999E-55A0F55B6888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الانحراف المعياري </a:t>
          </a:r>
          <a:r>
            <a:rPr lang="en-US" sz="5500" kern="1200" dirty="0">
              <a:solidFill>
                <a:sysClr val="windowText" lastClr="000000"/>
              </a:solidFill>
            </a:rPr>
            <a:t>Standard Deviation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80673D-5571-429E-80DE-8E6C3749DAE2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0923A5-31FD-4097-AD85-523856B87CC4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أكثر مقاييس التشتت استخداما </a:t>
          </a:r>
        </a:p>
      </dsp:txBody>
      <dsp:txXfrm>
        <a:off x="0" y="0"/>
        <a:ext cx="10515600" cy="1087834"/>
      </dsp:txXfrm>
    </dsp:sp>
    <dsp:sp modelId="{6267073D-AEF5-457E-99CD-22A4F13BC3D6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F0F8A0-D627-4A63-AC89-BEC36C55250C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يظهر مدى تشتت البيانات عن وسطها الحسابي </a:t>
          </a:r>
        </a:p>
      </dsp:txBody>
      <dsp:txXfrm>
        <a:off x="0" y="1087834"/>
        <a:ext cx="10515600" cy="1087834"/>
      </dsp:txXfrm>
    </dsp:sp>
    <dsp:sp modelId="{3361BD38-B7EC-452E-B603-266993A06472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D7E3EA1-119C-4D63-8B71-152756C76292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يمثل الجذر التربيعي لمتوسط مربعات انحرافات القيم عن وسطها الحسابي ( الجذر التربيعي للتباين) </a:t>
          </a:r>
        </a:p>
      </dsp:txBody>
      <dsp:txXfrm>
        <a:off x="0" y="2175669"/>
        <a:ext cx="10515600" cy="1087834"/>
      </dsp:txXfrm>
    </dsp:sp>
    <dsp:sp modelId="{0CB8B5CE-B3E6-44FC-AF03-572D0411E821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3261A5-62E1-4132-B893-3F358F8AB86E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من مميزاته أنه يعتمد على جميع المشاهدات </a:t>
          </a:r>
        </a:p>
      </dsp:txBody>
      <dsp:txXfrm>
        <a:off x="0" y="3263503"/>
        <a:ext cx="10515600" cy="1087834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FB16D-F7CB-49A0-8799-CA111C7532BB}">
      <dsp:nvSpPr>
        <dsp:cNvPr id="0" name=""/>
        <dsp:cNvSpPr/>
      </dsp:nvSpPr>
      <dsp:spPr>
        <a:xfrm>
          <a:off x="0" y="51164"/>
          <a:ext cx="10515600" cy="122323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r" defTabSz="2266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100" kern="1200" dirty="0">
              <a:solidFill>
                <a:sysClr val="windowText" lastClr="000000"/>
              </a:solidFill>
            </a:rPr>
            <a:t>معامل الاختلاف </a:t>
          </a:r>
          <a:r>
            <a:rPr lang="en-US" sz="5100" kern="1200" dirty="0">
              <a:solidFill>
                <a:sysClr val="windowText" lastClr="000000"/>
              </a:solidFill>
            </a:rPr>
            <a:t>Coefficient of Variations</a:t>
          </a:r>
          <a:endParaRPr lang="ar-EG" sz="5100" kern="1200" dirty="0">
            <a:solidFill>
              <a:sysClr val="windowText" lastClr="000000"/>
            </a:solidFill>
          </a:endParaRPr>
        </a:p>
      </dsp:txBody>
      <dsp:txXfrm>
        <a:off x="59713" y="110877"/>
        <a:ext cx="10396174" cy="1103809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C74DF-FE5B-4057-B668-17E20BDDCB15}">
      <dsp:nvSpPr>
        <dsp:cNvPr id="0" name=""/>
        <dsp:cNvSpPr/>
      </dsp:nvSpPr>
      <dsp:spPr>
        <a:xfrm>
          <a:off x="0" y="0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906D7-FAAC-4F67-9D9D-531248C0B429}">
      <dsp:nvSpPr>
        <dsp:cNvPr id="0" name=""/>
        <dsp:cNvSpPr/>
      </dsp:nvSpPr>
      <dsp:spPr>
        <a:xfrm>
          <a:off x="0" y="0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</a:rPr>
            <a:t>يقيس معامل الاختلاف مدى التغير من خلال المقارنة بين الوسط الحسابي والانحراف المعياري </a:t>
          </a:r>
        </a:p>
      </dsp:txBody>
      <dsp:txXfrm>
        <a:off x="0" y="0"/>
        <a:ext cx="9238592" cy="1345763"/>
      </dsp:txXfrm>
    </dsp:sp>
    <dsp:sp modelId="{FC349358-5428-49D2-9D96-FB8E4D46070A}">
      <dsp:nvSpPr>
        <dsp:cNvPr id="0" name=""/>
        <dsp:cNvSpPr/>
      </dsp:nvSpPr>
      <dsp:spPr>
        <a:xfrm>
          <a:off x="0" y="1345763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D3199-B6FF-44CA-90BD-65808FF15CB3}">
      <dsp:nvSpPr>
        <dsp:cNvPr id="0" name=""/>
        <dsp:cNvSpPr/>
      </dsp:nvSpPr>
      <dsp:spPr>
        <a:xfrm>
          <a:off x="0" y="1345763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</a:rPr>
            <a:t>يمكن إيجاد قيمة معامل الاختلاف من خلال تطبيق القانون التالي: </a:t>
          </a:r>
        </a:p>
      </dsp:txBody>
      <dsp:txXfrm>
        <a:off x="0" y="1345763"/>
        <a:ext cx="9238592" cy="1345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791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43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81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06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26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8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366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36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89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035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478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921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2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openxmlformats.org/officeDocument/2006/relationships/image" Target="../media/image12.png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18" Type="http://schemas.openxmlformats.org/officeDocument/2006/relationships/diagramLayout" Target="../diagrams/layout14.xml"/><Relationship Id="rId26" Type="http://schemas.microsoft.com/office/2007/relationships/diagramDrawing" Target="../diagrams/drawing15.xml"/><Relationship Id="rId3" Type="http://schemas.openxmlformats.org/officeDocument/2006/relationships/diagramLayout" Target="../diagrams/layout11.xml"/><Relationship Id="rId21" Type="http://schemas.microsoft.com/office/2007/relationships/diagramDrawing" Target="../diagrams/drawing14.xml"/><Relationship Id="rId7" Type="http://schemas.openxmlformats.org/officeDocument/2006/relationships/diagramData" Target="../diagrams/data13.xml"/><Relationship Id="rId12" Type="http://schemas.openxmlformats.org/officeDocument/2006/relationships/diagramData" Target="../diagrams/data14.xml"/><Relationship Id="rId17" Type="http://schemas.openxmlformats.org/officeDocument/2006/relationships/diagramData" Target="../diagrams/data15.xml"/><Relationship Id="rId25" Type="http://schemas.openxmlformats.org/officeDocument/2006/relationships/diagramColors" Target="../diagrams/colors15.xml"/><Relationship Id="rId2" Type="http://schemas.openxmlformats.org/officeDocument/2006/relationships/diagramData" Target="../diagrams/data12.xml"/><Relationship Id="rId16" Type="http://schemas.microsoft.com/office/2007/relationships/diagramDrawing" Target="../diagrams/drawing13.xml"/><Relationship Id="rId20" Type="http://schemas.openxmlformats.org/officeDocument/2006/relationships/diagramColors" Target="../diagrams/colors1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24" Type="http://schemas.openxmlformats.org/officeDocument/2006/relationships/diagramQuickStyle" Target="../diagrams/quickStyle15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23" Type="http://schemas.openxmlformats.org/officeDocument/2006/relationships/diagramLayout" Target="../diagrams/layout15.xml"/><Relationship Id="rId10" Type="http://schemas.openxmlformats.org/officeDocument/2006/relationships/diagramColors" Target="../diagrams/colors12.xml"/><Relationship Id="rId19" Type="http://schemas.openxmlformats.org/officeDocument/2006/relationships/diagramQuickStyle" Target="../diagrams/quickStyle14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Relationship Id="rId22" Type="http://schemas.openxmlformats.org/officeDocument/2006/relationships/diagramData" Target="../diagrams/data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13" Type="http://schemas.openxmlformats.org/officeDocument/2006/relationships/diagramLayout" Target="../diagrams/layout20.xml"/><Relationship Id="rId18" Type="http://schemas.openxmlformats.org/officeDocument/2006/relationships/diagramLayout" Target="../diagrams/layout21.xml"/><Relationship Id="rId26" Type="http://schemas.microsoft.com/office/2007/relationships/diagramDrawing" Target="../diagrams/drawing22.xml"/><Relationship Id="rId3" Type="http://schemas.openxmlformats.org/officeDocument/2006/relationships/diagramLayout" Target="../diagrams/layout18.xml"/><Relationship Id="rId21" Type="http://schemas.microsoft.com/office/2007/relationships/diagramDrawing" Target="../diagrams/drawing21.xml"/><Relationship Id="rId7" Type="http://schemas.openxmlformats.org/officeDocument/2006/relationships/diagramData" Target="../diagrams/data20.xml"/><Relationship Id="rId12" Type="http://schemas.openxmlformats.org/officeDocument/2006/relationships/diagramData" Target="../diagrams/data21.xml"/><Relationship Id="rId17" Type="http://schemas.openxmlformats.org/officeDocument/2006/relationships/diagramData" Target="../diagrams/data22.xml"/><Relationship Id="rId25" Type="http://schemas.openxmlformats.org/officeDocument/2006/relationships/diagramColors" Target="../diagrams/colors22.xml"/><Relationship Id="rId2" Type="http://schemas.openxmlformats.org/officeDocument/2006/relationships/diagramData" Target="../diagrams/data19.xml"/><Relationship Id="rId16" Type="http://schemas.microsoft.com/office/2007/relationships/diagramDrawing" Target="../diagrams/drawing20.xml"/><Relationship Id="rId20" Type="http://schemas.openxmlformats.org/officeDocument/2006/relationships/diagramColors" Target="../diagrams/colors2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24" Type="http://schemas.openxmlformats.org/officeDocument/2006/relationships/diagramQuickStyle" Target="../diagrams/quickStyle22.xml"/><Relationship Id="rId5" Type="http://schemas.openxmlformats.org/officeDocument/2006/relationships/diagramColors" Target="../diagrams/colors18.xml"/><Relationship Id="rId15" Type="http://schemas.openxmlformats.org/officeDocument/2006/relationships/diagramColors" Target="../diagrams/colors20.xml"/><Relationship Id="rId23" Type="http://schemas.openxmlformats.org/officeDocument/2006/relationships/diagramLayout" Target="../diagrams/layout22.xml"/><Relationship Id="rId10" Type="http://schemas.openxmlformats.org/officeDocument/2006/relationships/diagramColors" Target="../diagrams/colors19.xml"/><Relationship Id="rId19" Type="http://schemas.openxmlformats.org/officeDocument/2006/relationships/diagramQuickStyle" Target="../diagrams/quickStyle21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Relationship Id="rId14" Type="http://schemas.openxmlformats.org/officeDocument/2006/relationships/diagramQuickStyle" Target="../diagrams/quickStyle20.xml"/><Relationship Id="rId22" Type="http://schemas.openxmlformats.org/officeDocument/2006/relationships/diagramData" Target="../diagrams/data2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5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7.xml"/><Relationship Id="rId3" Type="http://schemas.openxmlformats.org/officeDocument/2006/relationships/diagramLayout" Target="../diagrams/layout26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11" Type="http://schemas.microsoft.com/office/2007/relationships/diagramDrawing" Target="../diagrams/drawing27.xml"/><Relationship Id="rId5" Type="http://schemas.openxmlformats.org/officeDocument/2006/relationships/diagramColors" Target="../diagrams/colors26.xml"/><Relationship Id="rId10" Type="http://schemas.openxmlformats.org/officeDocument/2006/relationships/diagramColors" Target="../diagrams/colors27.xml"/><Relationship Id="rId4" Type="http://schemas.openxmlformats.org/officeDocument/2006/relationships/diagramQuickStyle" Target="../diagrams/quickStyle26.xml"/><Relationship Id="rId9" Type="http://schemas.openxmlformats.org/officeDocument/2006/relationships/diagramQuickStyle" Target="../diagrams/quickStyl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0.xml"/><Relationship Id="rId3" Type="http://schemas.openxmlformats.org/officeDocument/2006/relationships/diagramLayout" Target="../diagrams/layout29.xml"/><Relationship Id="rId7" Type="http://schemas.openxmlformats.org/officeDocument/2006/relationships/diagramData" Target="../diagrams/data31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11" Type="http://schemas.microsoft.com/office/2007/relationships/diagramDrawing" Target="../diagrams/drawing30.xml"/><Relationship Id="rId5" Type="http://schemas.openxmlformats.org/officeDocument/2006/relationships/diagramColors" Target="../diagrams/colors29.xml"/><Relationship Id="rId10" Type="http://schemas.openxmlformats.org/officeDocument/2006/relationships/diagramColors" Target="../diagrams/colors30.xml"/><Relationship Id="rId4" Type="http://schemas.openxmlformats.org/officeDocument/2006/relationships/diagramQuickStyle" Target="../diagrams/quickStyle29.xml"/><Relationship Id="rId9" Type="http://schemas.openxmlformats.org/officeDocument/2006/relationships/diagramQuickStyle" Target="../diagrams/quickStyl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3.xml"/><Relationship Id="rId3" Type="http://schemas.openxmlformats.org/officeDocument/2006/relationships/diagramLayout" Target="../diagrams/layout32.xml"/><Relationship Id="rId7" Type="http://schemas.openxmlformats.org/officeDocument/2006/relationships/diagramData" Target="../diagrams/data34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11" Type="http://schemas.microsoft.com/office/2007/relationships/diagramDrawing" Target="../diagrams/drawing33.xml"/><Relationship Id="rId5" Type="http://schemas.openxmlformats.org/officeDocument/2006/relationships/diagramColors" Target="../diagrams/colors32.xml"/><Relationship Id="rId10" Type="http://schemas.openxmlformats.org/officeDocument/2006/relationships/diagramColors" Target="../diagrams/colors33.xml"/><Relationship Id="rId4" Type="http://schemas.openxmlformats.org/officeDocument/2006/relationships/diagramQuickStyle" Target="../diagrams/quickStyle32.xml"/><Relationship Id="rId9" Type="http://schemas.openxmlformats.org/officeDocument/2006/relationships/diagramQuickStyle" Target="../diagrams/quickStyle3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34.xml"/><Relationship Id="rId7" Type="http://schemas.openxmlformats.org/officeDocument/2006/relationships/image" Target="../media/image35.png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7" Type="http://schemas.openxmlformats.org/officeDocument/2006/relationships/image" Target="../media/image40.png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7.xml"/><Relationship Id="rId3" Type="http://schemas.openxmlformats.org/officeDocument/2006/relationships/diagramLayout" Target="../diagrams/layout36.xml"/><Relationship Id="rId7" Type="http://schemas.openxmlformats.org/officeDocument/2006/relationships/diagramData" Target="../diagrams/data38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11" Type="http://schemas.microsoft.com/office/2007/relationships/diagramDrawing" Target="../diagrams/drawing37.xml"/><Relationship Id="rId5" Type="http://schemas.openxmlformats.org/officeDocument/2006/relationships/diagramColors" Target="../diagrams/colors36.xml"/><Relationship Id="rId10" Type="http://schemas.openxmlformats.org/officeDocument/2006/relationships/diagramColors" Target="../diagrams/colors37.xml"/><Relationship Id="rId4" Type="http://schemas.openxmlformats.org/officeDocument/2006/relationships/diagramQuickStyle" Target="../diagrams/quickStyle36.xml"/><Relationship Id="rId9" Type="http://schemas.openxmlformats.org/officeDocument/2006/relationships/diagramQuickStyle" Target="../diagrams/quickStyle3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40.xml"/><Relationship Id="rId12" Type="http://schemas.openxmlformats.org/officeDocument/2006/relationships/image" Target="../media/image60.png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61.png"/><Relationship Id="rId7" Type="http://schemas.openxmlformats.org/officeDocument/2006/relationships/image" Target="../media/image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svg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75736" y="2687633"/>
            <a:ext cx="452405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السادسة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69990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4B03C5B-3E08-10C5-B124-40442967E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174023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عنوان 4">
            <a:extLst>
              <a:ext uri="{FF2B5EF4-FFF2-40B4-BE49-F238E27FC236}">
                <a16:creationId xmlns:a16="http://schemas.microsoft.com/office/drawing/2014/main" id="{61B38147-A093-44DE-BBB8-D38FCBFEB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sz="48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مفاهيم إحصائية</a:t>
            </a:r>
          </a:p>
        </p:txBody>
      </p:sp>
    </p:spTree>
    <p:extLst>
      <p:ext uri="{BB962C8B-B14F-4D97-AF65-F5344CB8AC3E}">
        <p14:creationId xmlns:p14="http://schemas.microsoft.com/office/powerpoint/2010/main" val="2073853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4BCB192-2BCE-7ADA-9C99-A5B48D2723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288814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ربع نص 2">
            <a:extLst>
              <a:ext uri="{FF2B5EF4-FFF2-40B4-BE49-F238E27FC236}">
                <a16:creationId xmlns:a16="http://schemas.microsoft.com/office/drawing/2014/main" id="{C2159CCC-70B9-AC94-30A7-557597649ACA}"/>
              </a:ext>
            </a:extLst>
          </p:cNvPr>
          <p:cNvSpPr txBox="1"/>
          <p:nvPr/>
        </p:nvSpPr>
        <p:spPr>
          <a:xfrm>
            <a:off x="3049314" y="911038"/>
            <a:ext cx="60933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54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مقاييس النزعة المركزية </a:t>
            </a:r>
          </a:p>
        </p:txBody>
      </p:sp>
    </p:spTree>
    <p:extLst>
      <p:ext uri="{BB962C8B-B14F-4D97-AF65-F5344CB8AC3E}">
        <p14:creationId xmlns:p14="http://schemas.microsoft.com/office/powerpoint/2010/main" val="2562357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9A6E6FAB-8AFB-8001-157D-8BC35FD959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424793"/>
              </p:ext>
            </p:extLst>
          </p:nvPr>
        </p:nvGraphicFramePr>
        <p:xfrm>
          <a:off x="788276" y="685800"/>
          <a:ext cx="9966960" cy="522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7633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D3A4E3-6662-9069-F800-C97090E1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6834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الوسط الحسابي </a:t>
            </a:r>
            <a:r>
              <a:rPr lang="en-US" dirty="0"/>
              <a:t>Mean</a:t>
            </a:r>
            <a:endParaRPr lang="ar-E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ar-EG" sz="3200" b="1" u="sng" dirty="0">
                    <a:solidFill>
                      <a:schemeClr val="bg1"/>
                    </a:solidFill>
                  </a:rPr>
                  <a:t>إذا كانت البيانات غير مبوبة  يمكن حسابه بطريقتين</a:t>
                </a:r>
              </a:p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bg1"/>
                    </a:solidFill>
                  </a:rPr>
                  <a:t>الطريقة الأولى: الطريقة العامة  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ar-EG" sz="3200" i="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sz="320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3200" b="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3200" b="1" dirty="0">
                    <a:solidFill>
                      <a:schemeClr val="bg1"/>
                    </a:solidFill>
                  </a:rPr>
                  <a:t> </a:t>
                </a:r>
              </a:p>
              <a:p>
                <a:pPr marL="0" indent="0" algn="just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مثال: إذا كانت نتائج عشرة طلاب في امتحان إدارة الجودة الشاملة كالتالي: (60، 55، 45،70، 75، 60، 80، 85، 90، 55) ، فما هو الوسط الحسابي لعلامات الطلبة في الشعبة المذكورة؟</a:t>
                </a:r>
              </a:p>
              <a:p>
                <a:pPr marL="0" indent="0" algn="l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80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85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90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55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675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67.5 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  <a:blipFill>
                <a:blip r:embed="rId2"/>
                <a:stretch>
                  <a:fillRect l="-2609" t="-2727" r="-150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6974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accent1"/>
                    </a:solidFill>
                  </a:rPr>
                  <a:t>الطريقة الثانية: طريقة الوسط الفرضي</a:t>
                </a:r>
              </a:p>
              <a:p>
                <a:pPr marL="0" indent="0" algn="ctr" rtl="1">
                  <a:buNone/>
                </a:pPr>
                <a:endParaRPr lang="ar-EG" sz="3200" b="1" u="sng" dirty="0">
                  <a:solidFill>
                    <a:schemeClr val="accent1"/>
                  </a:solidFill>
                </a:endParaRP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EG" sz="3200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ar-EG" sz="3200" i="0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EG" sz="3200" i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ar-EG" sz="3200" i="0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grow m:val="on"/>
                              <m:subHide m:val="on"/>
                              <m:supHide m:val="on"/>
                              <m:ctrlPr>
                                <a:rPr lang="ar-EG" sz="3200" i="1" dirty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d>
                                <m:dPr>
                                  <m:ctrlPr>
                                    <a:rPr lang="ar-EG" sz="3200" i="1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ar-EG" sz="3200" i="0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ar-EG" sz="3200" i="1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num>
                        <m:den>
                          <m: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 : أوجد الوسط الحسابي للمثال السابق باستخدام طريقة الوسط الفرضي ، بافتراض وسط فرضي ( </a:t>
                </a:r>
                <a:r>
                  <a:rPr lang="en-US" sz="3200" dirty="0">
                    <a:solidFill>
                      <a:schemeClr val="bg1"/>
                    </a:solidFill>
                  </a:rPr>
                  <a:t>Y= 70</a:t>
                </a:r>
                <a:r>
                  <a:rPr lang="ar-EG" sz="3200" dirty="0">
                    <a:solidFill>
                      <a:schemeClr val="bg1"/>
                    </a:solidFill>
                  </a:rPr>
                  <a:t>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70</m:t>
                    </m:r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num>
                      <m:den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67.5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  <a:blipFill>
                <a:blip r:embed="rId2"/>
                <a:stretch>
                  <a:fillRect l="-6317" t="-3541" r="-4160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 rtl="0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grow m:val="on"/>
                                  <m:subHide m:val="on"/>
                                  <m:supHide m:val="on"/>
                                  <m:ctrlPr>
                                    <a:rPr lang="ar-EG" sz="20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d>
                                    <m:dPr>
                                      <m:ctrlPr>
                                        <a:rPr lang="ar-EG" sz="2000" i="1" dirty="0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ar-EG" sz="2000" i="1" dirty="0">
                                              <a:solidFill>
                                                <a:srgbClr val="836967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ar-EG" sz="2000" i="0" dirty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ar-EG" sz="20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</m:d>
                                </m:e>
                              </m:nary>
                            </m:oMath>
                          </a14:m>
                          <a:r>
                            <a:rPr lang="ar-EG" sz="2000" dirty="0"/>
                            <a:t> </a:t>
                          </a:r>
                          <a:r>
                            <a:rPr lang="en-US" sz="2000" dirty="0"/>
                            <a:t>=</a:t>
                          </a:r>
                          <a:r>
                            <a:rPr lang="en-US" sz="2000" baseline="0" dirty="0"/>
                            <a:t> - 25 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EG"/>
                        </a:p>
                      </a:txBody>
                      <a:tcPr>
                        <a:blipFill>
                          <a:blip r:embed="rId3"/>
                          <a:stretch>
                            <a:fillRect l="-135281" t="-1265672" r="-1124" b="-1761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616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805201-5FF3-29F2-240C-00F173AFF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br>
              <a:rPr lang="ar-EG" u="sng" dirty="0">
                <a:solidFill>
                  <a:schemeClr val="accent5"/>
                </a:solidFill>
              </a:rPr>
            </a:br>
            <a:r>
              <a:rPr lang="ar-EG" u="sng" dirty="0">
                <a:solidFill>
                  <a:schemeClr val="accent5"/>
                </a:solidFill>
              </a:rPr>
              <a:t>الوسط الحسابي إذا كانت البيانات مبوبة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إذا كانت المشاهدات مبوبة ضمن فئات ، فإنه يمكن استخدام المعادلة التالية لحساب الوسط الحسابي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grow m:val="on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ar-EG" sz="320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ar-EG" sz="3200" i="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num>
                      <m:den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𝛴</m:t>
                        </m:r>
                        <m:sSub>
                          <m:sSubPr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</m:oMath>
                </a14:m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chemeClr val="bg1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مركز الفئات </a:t>
                </a:r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chemeClr val="bg1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التكرارات </a:t>
                </a: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مثال: إذا علمت ان علامات شعبة نظم المعلومات الإدارية والبالغ عددها 30 ، كانت موزعة ضمن الفئات التالية، فما هو الوسط الحسابي لعلامات الطلاب؟</a:t>
                </a: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94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738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5032331-55A2-9D0A-521F-F17C1CD86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49" y="898634"/>
            <a:ext cx="9478361" cy="4177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/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6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6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600" dirty="0">
                    <a:solidFill>
                      <a:schemeClr val="bg1"/>
                    </a:solidFill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6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EG" sz="36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2125</m:t>
                        </m:r>
                      </m:num>
                      <m:den>
                        <m:r>
                          <a:rPr lang="ar-EG" sz="36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ar-EG" sz="3600" dirty="0">
                    <a:solidFill>
                      <a:schemeClr val="bg1"/>
                    </a:solidFill>
                  </a:rPr>
                  <a:t> </a:t>
                </a:r>
                <a:r>
                  <a:rPr lang="en-US" sz="3600" dirty="0">
                    <a:solidFill>
                      <a:schemeClr val="bg1"/>
                    </a:solidFill>
                  </a:rPr>
                  <a:t>=70.83</a:t>
                </a:r>
                <a:endParaRPr lang="ar-EG" sz="3600" dirty="0"/>
              </a:p>
            </p:txBody>
          </p:sp>
        </mc:Choice>
        <mc:Fallback xmlns="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blipFill>
                <a:blip r:embed="rId3"/>
                <a:stretch>
                  <a:fillRect b="-1232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7499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2D49A57-88A4-D09B-6E8C-8AB3FBE057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algn="ctr"/>
            <a:r>
              <a:rPr lang="ar-EG" dirty="0"/>
              <a:t>الوسط الحسابي</a:t>
            </a:r>
          </a:p>
        </p:txBody>
      </p:sp>
      <p:graphicFrame>
        <p:nvGraphicFramePr>
          <p:cNvPr id="8" name="عنصر نائب للمحتوى 7">
            <a:extLst>
              <a:ext uri="{FF2B5EF4-FFF2-40B4-BE49-F238E27FC236}">
                <a16:creationId xmlns:a16="http://schemas.microsoft.com/office/drawing/2014/main" id="{028C90CB-56DA-E6D4-33A5-026814FC14E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3715434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BE77859B-B47C-137B-27C4-336A535C3232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40145768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رسم تخطيطي 9">
            <a:extLst>
              <a:ext uri="{FF2B5EF4-FFF2-40B4-BE49-F238E27FC236}">
                <a16:creationId xmlns:a16="http://schemas.microsoft.com/office/drawing/2014/main" id="{195787C1-21BA-C712-2C6A-B170A4129A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2691241"/>
              </p:ext>
            </p:extLst>
          </p:nvPr>
        </p:nvGraphicFramePr>
        <p:xfrm>
          <a:off x="1786759" y="1681163"/>
          <a:ext cx="3531476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147DCD4F-5A83-7079-7A1E-485DA583BA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6039624"/>
              </p:ext>
            </p:extLst>
          </p:nvPr>
        </p:nvGraphicFramePr>
        <p:xfrm>
          <a:off x="6873766" y="1681163"/>
          <a:ext cx="3531475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07499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02460AF-9221-E51D-BE5F-0F2E1523C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956"/>
            <a:ext cx="10515600" cy="1060669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pPr algn="ctr" rtl="1"/>
            <a:r>
              <a:rPr lang="ar-EG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الوسيط </a:t>
            </a:r>
            <a:r>
              <a:rPr lang="en-US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Median</a:t>
            </a:r>
            <a:endParaRPr lang="ar-EG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2A8EA88-2045-6E0A-6831-D1858A8CBD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51190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075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A5C4331-C265-0A86-C2D1-DB50B0CFD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101068"/>
          </a:xfrm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الوسيط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2EAAFA3E-972C-6BF1-437E-459654532C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4709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5350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F328A27-EC92-5C01-679D-4763168F0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9448"/>
            <a:ext cx="10515600" cy="5467515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 : إذا علمت أن علامات سبع طلاب كانت كالتالي ( 70، 40، 50، 90، 80، 75، 65) فما هو وسيط العلامات للطلاب؟ </a:t>
            </a: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ترتيب العلامات تصاعديا على النحو التالي ( 40، 50، 65، 70، 75، 80،90) </a:t>
            </a: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المشاهدات فردية           إذن  موقع الوسيط هو </a:t>
            </a:r>
            <a:r>
              <a:rPr lang="en-US" dirty="0">
                <a:solidFill>
                  <a:schemeClr val="bg1"/>
                </a:solidFill>
              </a:rPr>
              <a:t>n+1)/2</a:t>
            </a:r>
            <a:r>
              <a:rPr lang="ar-EG" dirty="0">
                <a:solidFill>
                  <a:schemeClr val="bg1"/>
                </a:solidFill>
              </a:rPr>
              <a:t>)       </a:t>
            </a:r>
            <a:r>
              <a:rPr lang="en-US" dirty="0">
                <a:solidFill>
                  <a:schemeClr val="bg1"/>
                </a:solidFill>
              </a:rPr>
              <a:t>(7+1)/2= 8/2= 4   </a:t>
            </a:r>
            <a:endParaRPr lang="ar-EG" dirty="0">
              <a:solidFill>
                <a:schemeClr val="bg1"/>
              </a:solidFill>
            </a:endParaRP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إذن قيمة الوسيط هو 70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 إذا علمت أن علامات ثمان طلاب كانت كالآتي: ( 70، 40، 50، 90، 80، 75، 65، 85)  فما هو وسيط العلامات للطلاب 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ترتيب العلامات تصاعديا على النحو التالي ( 40، 50، 65، 70، 75، 80، 85، 90).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عدد المشاهدات زوجي  لذا يوجد وسيطين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الوسيط الأول   </a:t>
            </a:r>
            <a:r>
              <a:rPr lang="en-US" dirty="0">
                <a:solidFill>
                  <a:schemeClr val="bg1"/>
                </a:solidFill>
              </a:rPr>
              <a:t>n/2</a:t>
            </a:r>
            <a:r>
              <a:rPr lang="ar-EG" dirty="0">
                <a:solidFill>
                  <a:schemeClr val="bg1"/>
                </a:solidFill>
              </a:rPr>
              <a:t>            8/2= 4</a:t>
            </a:r>
            <a:r>
              <a:rPr lang="en-US" dirty="0">
                <a:solidFill>
                  <a:schemeClr val="bg1"/>
                </a:solidFill>
              </a:rPr>
              <a:t>  </a:t>
            </a:r>
            <a:r>
              <a:rPr lang="ar-EG" dirty="0">
                <a:solidFill>
                  <a:schemeClr val="bg1"/>
                </a:solidFill>
              </a:rPr>
              <a:t>            قيمة الوسيط الأول = 70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الوسيط الثاني </a:t>
            </a:r>
            <a:r>
              <a:rPr lang="en-US" dirty="0">
                <a:solidFill>
                  <a:schemeClr val="bg1"/>
                </a:solidFill>
              </a:rPr>
              <a:t>(n/2)+1 </a:t>
            </a:r>
            <a:r>
              <a:rPr lang="ar-EG" dirty="0">
                <a:solidFill>
                  <a:schemeClr val="bg1"/>
                </a:solidFill>
              </a:rPr>
              <a:t>           </a:t>
            </a:r>
            <a:r>
              <a:rPr lang="en-US" dirty="0">
                <a:solidFill>
                  <a:schemeClr val="bg1"/>
                </a:solidFill>
              </a:rPr>
              <a:t>(8/2)+1</a:t>
            </a:r>
            <a:r>
              <a:rPr lang="ar-EG" dirty="0">
                <a:solidFill>
                  <a:schemeClr val="bg1"/>
                </a:solidFill>
              </a:rPr>
              <a:t> =5           قيمة الوسيط الثاني = 75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إذن قيمة الوسيط ( الوسيط الأول + الوسيط الثاني)/2= (70+75)/2 = 72.5</a:t>
            </a:r>
          </a:p>
          <a:p>
            <a:pPr algn="r" rtl="1"/>
            <a:endParaRPr lang="en-US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81175503-0159-D4C0-C69A-6624A642013E}"/>
              </a:ext>
            </a:extLst>
          </p:cNvPr>
          <p:cNvSpPr/>
          <p:nvPr/>
        </p:nvSpPr>
        <p:spPr>
          <a:xfrm>
            <a:off x="8200695" y="2096812"/>
            <a:ext cx="86710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1A93D904-5774-AB8D-77F0-07126AED9E5B}"/>
              </a:ext>
            </a:extLst>
          </p:cNvPr>
          <p:cNvSpPr/>
          <p:nvPr/>
        </p:nvSpPr>
        <p:spPr>
          <a:xfrm>
            <a:off x="3654975" y="2096812"/>
            <a:ext cx="672661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0A427F52-8D6E-F0DB-BA12-9A3F7FE035D2}"/>
              </a:ext>
            </a:extLst>
          </p:cNvPr>
          <p:cNvSpPr/>
          <p:nvPr/>
        </p:nvSpPr>
        <p:spPr>
          <a:xfrm>
            <a:off x="8040414" y="4650827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7" name="سهم: لليسار 6">
            <a:extLst>
              <a:ext uri="{FF2B5EF4-FFF2-40B4-BE49-F238E27FC236}">
                <a16:creationId xmlns:a16="http://schemas.microsoft.com/office/drawing/2014/main" id="{0F9642EF-D3EF-8893-7CF3-A7E76FAD89A5}"/>
              </a:ext>
            </a:extLst>
          </p:cNvPr>
          <p:cNvSpPr/>
          <p:nvPr/>
        </p:nvSpPr>
        <p:spPr>
          <a:xfrm>
            <a:off x="5785945" y="4650827"/>
            <a:ext cx="72521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سهم: لليسار 7">
            <a:extLst>
              <a:ext uri="{FF2B5EF4-FFF2-40B4-BE49-F238E27FC236}">
                <a16:creationId xmlns:a16="http://schemas.microsoft.com/office/drawing/2014/main" id="{F569C307-614E-D069-DEBD-E13199D2EA8A}"/>
              </a:ext>
            </a:extLst>
          </p:cNvPr>
          <p:cNvSpPr/>
          <p:nvPr/>
        </p:nvSpPr>
        <p:spPr>
          <a:xfrm>
            <a:off x="7606861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9" name="سهم: لليسار 8">
            <a:extLst>
              <a:ext uri="{FF2B5EF4-FFF2-40B4-BE49-F238E27FC236}">
                <a16:creationId xmlns:a16="http://schemas.microsoft.com/office/drawing/2014/main" id="{9509A716-97C5-7178-F0D8-11C2F0166EF3}"/>
              </a:ext>
            </a:extLst>
          </p:cNvPr>
          <p:cNvSpPr/>
          <p:nvPr/>
        </p:nvSpPr>
        <p:spPr>
          <a:xfrm>
            <a:off x="5013436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5819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73177383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73177383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976B32F5-0161-543E-1907-7A5D7CB595F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3227" y="2770872"/>
            <a:ext cx="4477407" cy="94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60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959C2B9-F1B8-5E38-F92C-116948C62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552" y="1876097"/>
            <a:ext cx="9175531" cy="383102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BA46AD7-CB59-E147-84E2-B154CF2D500E}"/>
              </a:ext>
            </a:extLst>
          </p:cNvPr>
          <p:cNvSpPr txBox="1"/>
          <p:nvPr/>
        </p:nvSpPr>
        <p:spPr>
          <a:xfrm>
            <a:off x="3720662" y="819807"/>
            <a:ext cx="4572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جدول تكراري متجمع صاعد </a:t>
            </a:r>
          </a:p>
        </p:txBody>
      </p:sp>
    </p:spTree>
    <p:extLst>
      <p:ext uri="{BB962C8B-B14F-4D97-AF65-F5344CB8AC3E}">
        <p14:creationId xmlns:p14="http://schemas.microsoft.com/office/powerpoint/2010/main" val="3175637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>
            <a:extLst>
              <a:ext uri="{FF2B5EF4-FFF2-40B4-BE49-F238E27FC236}">
                <a16:creationId xmlns:a16="http://schemas.microsoft.com/office/drawing/2014/main" id="{93A8ECEA-D9B0-DFB3-2BCB-F9395C03CFC4}"/>
              </a:ext>
            </a:extLst>
          </p:cNvPr>
          <p:cNvSpPr/>
          <p:nvPr/>
        </p:nvSpPr>
        <p:spPr>
          <a:xfrm>
            <a:off x="8765626" y="1986455"/>
            <a:ext cx="536029" cy="5900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000" b="1" dirty="0"/>
              <a:t>الهابط 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64063357-809A-73EE-9282-50EF972D1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22" y="1986455"/>
            <a:ext cx="9995338" cy="3988676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:a16="http://schemas.microsoft.com/office/drawing/2014/main" id="{C334DE4F-F051-D81F-B4F0-C746CB70116E}"/>
              </a:ext>
            </a:extLst>
          </p:cNvPr>
          <p:cNvSpPr/>
          <p:nvPr/>
        </p:nvSpPr>
        <p:spPr>
          <a:xfrm>
            <a:off x="8576441" y="1986455"/>
            <a:ext cx="725214" cy="3626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b="1" dirty="0"/>
              <a:t>الهابط</a:t>
            </a:r>
            <a:r>
              <a:rPr lang="ar-EG" dirty="0"/>
              <a:t> 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CD53F13E-149F-2D94-D7B5-09782DE5A90C}"/>
              </a:ext>
            </a:extLst>
          </p:cNvPr>
          <p:cNvSpPr txBox="1"/>
          <p:nvPr/>
        </p:nvSpPr>
        <p:spPr>
          <a:xfrm>
            <a:off x="3405352" y="867103"/>
            <a:ext cx="517108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جدول تكراري متجمع هابط </a:t>
            </a:r>
          </a:p>
        </p:txBody>
      </p:sp>
    </p:spTree>
    <p:extLst>
      <p:ext uri="{BB962C8B-B14F-4D97-AF65-F5344CB8AC3E}">
        <p14:creationId xmlns:p14="http://schemas.microsoft.com/office/powerpoint/2010/main" val="3073424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</p:spPr>
            <p:txBody>
              <a:bodyPr/>
              <a:lstStyle/>
              <a:p>
                <a:pPr algn="r" rtl="1"/>
                <a:r>
                  <a:rPr lang="ar-EG" dirty="0">
                    <a:solidFill>
                      <a:schemeClr val="accent1"/>
                    </a:solidFill>
                  </a:rPr>
                  <a:t>إذا علمت أن تكرار الفئات المختلفة كما هو مبين في الجدول التالي: كم يبلغ الوسيط في الفئات المذكورة ؟ </a:t>
                </a:r>
                <a:endParaRPr lang="ar-EG" dirty="0"/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نحدد موقع الوسيط من خلال قسمة مجموع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 التكرارات على 2 (5 = 10/2 =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ar-EG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dirty="0">
                    <a:solidFill>
                      <a:schemeClr val="bg1"/>
                    </a:solidFill>
                  </a:rPr>
                  <a:t>)</a:t>
                </a:r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نحدد قيمة موقع تكرار الوسيط من عمود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التكرارات المتجمعة الصاعدة، ومنها نصل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إلى الفئة الوسيطة وهي الفئة (0-4).</a:t>
                </a:r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نطبق القانون </a:t>
                </a:r>
              </a:p>
              <a:p>
                <a:pPr algn="r" rtl="1"/>
                <a:r>
                  <a:rPr lang="en-US" dirty="0" err="1">
                    <a:solidFill>
                      <a:schemeClr val="bg1"/>
                    </a:solidFill>
                  </a:rPr>
                  <a:t>Mdn</a:t>
                </a:r>
                <a:r>
                  <a:rPr lang="en-US" dirty="0">
                    <a:solidFill>
                      <a:schemeClr val="bg1"/>
                    </a:solidFill>
                  </a:rPr>
                  <a:t>= 0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type m:val="skw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  −</m:t>
                            </m:r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den>
                        </m:f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−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* 5 = 25/7= 3.57</a:t>
                </a: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endParaRPr lang="ar-EG" dirty="0"/>
              </a:p>
              <a:p>
                <a:pPr algn="r" rtl="1"/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  <a:blipFill>
                <a:blip r:embed="rId2"/>
                <a:stretch>
                  <a:fillRect t="-1993" r="-115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صورة 3">
            <a:extLst>
              <a:ext uri="{FF2B5EF4-FFF2-40B4-BE49-F238E27FC236}">
                <a16:creationId xmlns:a16="http://schemas.microsoft.com/office/drawing/2014/main" id="{95C1553A-9CEB-14E9-2ED0-8454852E2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4" y="1639614"/>
            <a:ext cx="2588502" cy="389408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CD4F0A9D-713E-A0DA-AC4F-6B9F21860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639614"/>
            <a:ext cx="1933575" cy="389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48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رسم تخطيطي 10">
            <a:extLst>
              <a:ext uri="{FF2B5EF4-FFF2-40B4-BE49-F238E27FC236}">
                <a16:creationId xmlns:a16="http://schemas.microsoft.com/office/drawing/2014/main" id="{2360D081-A75D-6719-52FD-1B4E13A0C6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0546666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10FADDD0-B067-142B-D774-B0AE2BC060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531440"/>
              </p:ext>
            </p:extLst>
          </p:nvPr>
        </p:nvGraphicFramePr>
        <p:xfrm>
          <a:off x="1471447" y="1681163"/>
          <a:ext cx="3699644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2080FACF-051E-C5FF-98EC-0C1473FDA3A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9986883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A2CA2647-C644-9FEC-B74E-58D3916E270F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660411812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78313C2F-DC53-31DF-F914-893231EA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6486030"/>
              </p:ext>
            </p:extLst>
          </p:nvPr>
        </p:nvGraphicFramePr>
        <p:xfrm>
          <a:off x="6810703" y="1681163"/>
          <a:ext cx="3909850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2393843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975ADE5F-1CEB-C609-A309-62FB169A5F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4799084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C557126B-FCCF-4F27-AFDB-EAFD27A414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81458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18522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FB2C03-5F26-5117-2E5B-C2332878C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1142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المنوال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184F760-798F-7E4E-653A-885D107B3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كالآتي: ( 45، 50، 57، </a:t>
            </a:r>
            <a:r>
              <a:rPr lang="ar-EG" u="sng" dirty="0">
                <a:solidFill>
                  <a:schemeClr val="tx2"/>
                </a:solidFill>
                <a:highlight>
                  <a:srgbClr val="00FF00"/>
                </a:highlight>
              </a:rPr>
              <a:t>60</a:t>
            </a:r>
            <a:r>
              <a:rPr lang="ar-EG" dirty="0">
                <a:solidFill>
                  <a:schemeClr val="tx2"/>
                </a:solidFill>
              </a:rPr>
              <a:t>، 80، </a:t>
            </a:r>
            <a:r>
              <a:rPr lang="ar-EG" u="sng" dirty="0">
                <a:solidFill>
                  <a:schemeClr val="tx2"/>
                </a:solidFill>
                <a:highlight>
                  <a:srgbClr val="00FF00"/>
                </a:highlight>
              </a:rPr>
              <a:t>60</a:t>
            </a:r>
            <a:r>
              <a:rPr lang="ar-EG" u="sng" dirty="0">
                <a:solidFill>
                  <a:schemeClr val="tx2"/>
                </a:solidFill>
              </a:rPr>
              <a:t> </a:t>
            </a:r>
            <a:r>
              <a:rPr lang="ar-EG" dirty="0">
                <a:solidFill>
                  <a:schemeClr val="tx2"/>
                </a:solidFill>
              </a:rPr>
              <a:t>، 85) فما هو المنوال للعلامات المذكورة؟ 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المنوال هو (60) ، فهي المشاهدة الأكثر تكرارا ( تكررت مرتين).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: ( 45، 50، 57، </a:t>
            </a:r>
            <a:r>
              <a:rPr lang="ar-EG" dirty="0">
                <a:solidFill>
                  <a:schemeClr val="tx2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sym typeface="Wingdings" panose="05000000000000000000" pitchFamily="2" charset="2"/>
              </a:rPr>
              <a:t>يوجد منوالين هما ( 60، 80)  تكرر كل منهما مرتين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 </a:t>
            </a: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: ( 45، 50، 57، 60، 80، 65، 85)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sym typeface="Wingdings" panose="05000000000000000000" pitchFamily="2" charset="2"/>
              </a:rPr>
              <a:t>لا يوجد منوال للعلامات المذكورة ، حيث لم تتكرر أي مشاهدة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30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CD9A98B-B4B2-2FC2-EB79-84F120918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93228"/>
            <a:ext cx="10515600" cy="5183735"/>
          </a:xfrm>
        </p:spPr>
        <p:txBody>
          <a:bodyPr>
            <a:normAutofit fontScale="92500" lnSpcReduction="10000"/>
          </a:bodyPr>
          <a:lstStyle/>
          <a:p>
            <a:pPr marL="0" indent="0" algn="ct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لإيجاد المنوال في حالة المشاهدات المصنفة ضمن فئات ، فإنه يتم تطبيق المعادلة التالية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-</a:t>
            </a:r>
            <a:r>
              <a:rPr lang="en-US" dirty="0">
                <a:solidFill>
                  <a:schemeClr val="bg1"/>
                </a:solidFill>
              </a:rPr>
              <a:t>M0</a:t>
            </a:r>
            <a:r>
              <a:rPr lang="ar-EG" dirty="0">
                <a:solidFill>
                  <a:schemeClr val="bg1"/>
                </a:solidFill>
              </a:rPr>
              <a:t>: المنوال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L</a:t>
            </a:r>
            <a:r>
              <a:rPr lang="ar-EG" dirty="0">
                <a:solidFill>
                  <a:schemeClr val="bg1"/>
                </a:solidFill>
              </a:rPr>
              <a:t>: الحد الأدنى الفعلي للفئة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d1</a:t>
            </a:r>
            <a:r>
              <a:rPr lang="ar-EG" dirty="0">
                <a:solidFill>
                  <a:schemeClr val="bg1"/>
                </a:solidFill>
              </a:rPr>
              <a:t>: الفرق بين تكرار الفئة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وتكرار الفئة السابقة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d2</a:t>
            </a:r>
            <a:r>
              <a:rPr lang="ar-EG" dirty="0">
                <a:solidFill>
                  <a:schemeClr val="bg1"/>
                </a:solidFill>
              </a:rPr>
              <a:t>: : الفرق بين تكرار الفئة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وتكرار الفئة اللاحقة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H</a:t>
            </a:r>
            <a:r>
              <a:rPr lang="ar-EG" dirty="0">
                <a:solidFill>
                  <a:schemeClr val="bg1"/>
                </a:solidFill>
              </a:rPr>
              <a:t>: طول الفئة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علمت ان علامات شعبة المحاسبة كانت موزعة على فئات وتكرارات بالشكل التالي، فما هي قيمة المنوال؟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FE40D9FB-8BE1-219E-675F-D607B010E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0828" y="1892354"/>
            <a:ext cx="3720661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35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/>
              <p:nvPr/>
            </p:nvSpPr>
            <p:spPr>
              <a:xfrm>
                <a:off x="4997669" y="1155481"/>
                <a:ext cx="6227379" cy="500835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/>
                <a:r>
                  <a:rPr lang="ar-EG" sz="3200" dirty="0">
                    <a:solidFill>
                      <a:schemeClr val="bg1"/>
                    </a:solidFill>
                  </a:rPr>
                  <a:t>الفئة </a:t>
                </a:r>
                <a:r>
                  <a:rPr lang="ar-EG" sz="3200" dirty="0" err="1">
                    <a:solidFill>
                      <a:schemeClr val="bg1"/>
                    </a:solidFill>
                  </a:rPr>
                  <a:t>المنوالية</a:t>
                </a:r>
                <a:r>
                  <a:rPr lang="ar-EG" sz="3200" dirty="0">
                    <a:solidFill>
                      <a:schemeClr val="bg1"/>
                    </a:solidFill>
                  </a:rPr>
                  <a:t> هي الفئة التي تقابل أكبر تكرار وهي (61 – 70) حيث تقابل تكرار 10.  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بتطبيق القانون  نجد أن: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L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61    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، </a:t>
                </a:r>
                <a:r>
                  <a:rPr lang="en-US" sz="3200" dirty="0">
                    <a:solidFill>
                      <a:schemeClr val="bg1"/>
                    </a:solidFill>
                  </a:rPr>
                  <a:t>d1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( 10 – 4) = 6   ،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d2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( 10 – 5) = 5   ، </a:t>
                </a:r>
              </a:p>
              <a:p>
                <a:pPr algn="r" rtl="1"/>
                <a:r>
                  <a:rPr lang="en-US" sz="3200" dirty="0">
                    <a:solidFill>
                      <a:schemeClr val="bg1"/>
                    </a:solidFill>
                  </a:rPr>
                  <a:t>H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10 وهي عبارة عن ( 50 – 41) +1 = 10</a:t>
                </a:r>
              </a:p>
              <a:p>
                <a:pPr algn="l"/>
                <a:r>
                  <a:rPr lang="en-US" sz="3200" dirty="0">
                    <a:solidFill>
                      <a:schemeClr val="bg1"/>
                    </a:solidFill>
                  </a:rPr>
                  <a:t>M0= 61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*10= 61 + 5.45= 66.45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algn="r" rtl="1"/>
                <a:endParaRPr lang="ar-EG" dirty="0"/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669" y="1155481"/>
                <a:ext cx="6227379" cy="5008359"/>
              </a:xfrm>
              <a:prstGeom prst="rect">
                <a:avLst/>
              </a:prstGeom>
              <a:blipFill>
                <a:blip r:embed="rId2"/>
                <a:stretch>
                  <a:fillRect l="-2644" t="-1583" r="-254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AA9E6EEF-19B2-FC95-59C5-20B697387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952" y="914400"/>
            <a:ext cx="2364499" cy="44458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B8130A-E953-8218-A5F0-5BE6C125B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1451" y="914400"/>
            <a:ext cx="1287846" cy="444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42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FDC83077-822B-FA74-9D49-88E9FA0586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9687077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991E29E4-56FD-DD48-542D-B4C5F9F36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8052618"/>
              </p:ext>
            </p:extLst>
          </p:nvPr>
        </p:nvGraphicFramePr>
        <p:xfrm>
          <a:off x="1439917" y="1681163"/>
          <a:ext cx="4128978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عنصر نائب للمحتوى 10">
            <a:extLst>
              <a:ext uri="{FF2B5EF4-FFF2-40B4-BE49-F238E27FC236}">
                <a16:creationId xmlns:a16="http://schemas.microsoft.com/office/drawing/2014/main" id="{704643AE-E6DF-B635-B90C-DE0D7E54C91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8819160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9DBC6A08-8C5D-14D3-0C46-15EE7EAAE2D9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4167930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F6CBC603-4BC7-E690-9A49-C004F27B53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2739877"/>
              </p:ext>
            </p:extLst>
          </p:nvPr>
        </p:nvGraphicFramePr>
        <p:xfrm>
          <a:off x="6700344" y="1681163"/>
          <a:ext cx="4051739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1387657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E885374-76ED-FA89-CE5A-F7D840FF4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4945636"/>
              </p:ext>
            </p:extLst>
          </p:nvPr>
        </p:nvGraphicFramePr>
        <p:xfrm>
          <a:off x="838200" y="500062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D5A975-95EE-F50D-94E2-D0BDDBC5EA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933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13274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F2427067-6D4E-7290-6922-0569BF55CB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080421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31BF61-F592-05BA-4831-55CFF6A1C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  <a:highlight>
                  <a:srgbClr val="00FF00"/>
                </a:highlight>
              </a:rPr>
              <a:t>لإيجاد الربيع الأول </a:t>
            </a:r>
            <a:r>
              <a:rPr lang="en-US" u="sng" dirty="0">
                <a:solidFill>
                  <a:schemeClr val="bg1"/>
                </a:solidFill>
                <a:highlight>
                  <a:srgbClr val="00FF00"/>
                </a:highlight>
              </a:rPr>
              <a:t>Q1</a:t>
            </a:r>
            <a:r>
              <a:rPr lang="ar-EG" u="sng" dirty="0">
                <a:solidFill>
                  <a:schemeClr val="bg1"/>
                </a:solidFill>
                <a:highlight>
                  <a:srgbClr val="00FF00"/>
                </a:highlight>
              </a:rPr>
              <a:t> : </a:t>
            </a:r>
            <a:r>
              <a:rPr lang="ar-EG" dirty="0">
                <a:solidFill>
                  <a:schemeClr val="bg1"/>
                </a:solidFill>
              </a:rPr>
              <a:t>لا بد من ترتيب المشاهدات تصاعديا ثم إيجاد موقع / ترتيب الربيع الأول </a:t>
            </a:r>
          </a:p>
          <a:p>
            <a:pPr algn="r" rtl="1"/>
            <a:r>
              <a:rPr lang="ar-EG" dirty="0">
                <a:solidFill>
                  <a:schemeClr val="accent1"/>
                </a:solidFill>
              </a:rPr>
              <a:t>مثال إذا علمت أن علامات سبع طلاب كانت كالتالي: ( 70، 40، 50، 90، 80، 75، 65) فما هو الربيع الأول لعلامات الطلاب؟ </a:t>
            </a:r>
            <a:endParaRPr lang="ar-EG" dirty="0"/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 ترتب العلامات تصاعديا على النحو التالي ( 40، 50، 65، 70، 75، 80، 90)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الأول  </a:t>
            </a:r>
            <a:r>
              <a:rPr lang="en-US" dirty="0">
                <a:solidFill>
                  <a:schemeClr val="bg1"/>
                </a:solidFill>
              </a:rPr>
              <a:t>[( 7- 1) / 4*1]+1 = 2.5</a:t>
            </a:r>
            <a:endParaRPr lang="ar-EG" dirty="0">
              <a:solidFill>
                <a:schemeClr val="bg1"/>
              </a:solidFill>
            </a:endParaRP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الاول 2.5 أي يقع بين العلامة الثانية  (50)والثالثة (65)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Q1 = ( 50+ 65) /2 = 57.5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206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263DD19-C0CB-4CAA-2D7A-B09D60B2A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9352"/>
            <a:ext cx="10515600" cy="5057611"/>
          </a:xfrm>
        </p:spPr>
        <p:txBody>
          <a:bodyPr/>
          <a:lstStyle/>
          <a:p>
            <a:pPr algn="r" rtl="1"/>
            <a:r>
              <a:rPr lang="ar-EG" sz="3200" dirty="0">
                <a:highlight>
                  <a:srgbClr val="00FF00"/>
                </a:highlight>
              </a:rPr>
              <a:t>ل</a:t>
            </a:r>
            <a:r>
              <a:rPr lang="ar-EG" sz="3200" dirty="0">
                <a:solidFill>
                  <a:schemeClr val="bg1"/>
                </a:solidFill>
                <a:highlight>
                  <a:srgbClr val="00FF00"/>
                </a:highlight>
              </a:rPr>
              <a:t>إيجاد الربيع الثالث </a:t>
            </a:r>
            <a:r>
              <a:rPr lang="en-US" sz="3200" dirty="0">
                <a:solidFill>
                  <a:schemeClr val="bg1"/>
                </a:solidFill>
                <a:highlight>
                  <a:srgbClr val="00FF00"/>
                </a:highlight>
              </a:rPr>
              <a:t>Q3</a:t>
            </a:r>
            <a:r>
              <a:rPr lang="ar-EG" sz="3200" dirty="0">
                <a:solidFill>
                  <a:schemeClr val="bg1"/>
                </a:solidFill>
                <a:highlight>
                  <a:srgbClr val="00FF00"/>
                </a:highlight>
              </a:rPr>
              <a:t>: </a:t>
            </a:r>
            <a:r>
              <a:rPr lang="ar-EG" sz="3200" dirty="0">
                <a:solidFill>
                  <a:schemeClr val="bg1"/>
                </a:solidFill>
              </a:rPr>
              <a:t>لا بد من ترتيب المشاهدات تصاعديا ثم إيجاد موقع / ترتيب الربيع الأول. </a:t>
            </a:r>
          </a:p>
          <a:p>
            <a:pPr algn="r" rtl="1"/>
            <a:r>
              <a:rPr lang="ar-EG" sz="3200" dirty="0">
                <a:solidFill>
                  <a:schemeClr val="accent1"/>
                </a:solidFill>
              </a:rPr>
              <a:t>مثال إذا علمت أن علامات سبع طلاب كانت كالتالي</a:t>
            </a:r>
            <a:r>
              <a:rPr lang="ar-EG" sz="3200" dirty="0">
                <a:solidFill>
                  <a:schemeClr val="accent1"/>
                </a:solidFill>
                <a:sym typeface="Wingdings" panose="05000000000000000000" pitchFamily="2" charset="2"/>
              </a:rPr>
              <a:t>: ( 70، 40، 50، 90، 80، 75، 65) فما هو الربيع الثالث لعلامات للطلاب؟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sym typeface="Wingdings" panose="05000000000000000000" pitchFamily="2" charset="2"/>
              </a:rPr>
              <a:t>لا بد من ترتيب العلامات تصاعديا على النحو التالي ( 40، 50، 65، 70، 75 ، 80، 90).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sym typeface="Wingdings" panose="05000000000000000000" pitchFamily="2" charset="2"/>
              </a:rPr>
              <a:t>موقع الربيع الثالث </a:t>
            </a:r>
            <a:r>
              <a:rPr lang="en-US" sz="3200" dirty="0">
                <a:solidFill>
                  <a:schemeClr val="bg1"/>
                </a:solidFill>
                <a:sym typeface="Wingdings" panose="05000000000000000000" pitchFamily="2" charset="2"/>
              </a:rPr>
              <a:t>[(7-1)/4*3] +1 = 5.5</a:t>
            </a:r>
            <a:endParaRPr lang="ar-EG" sz="32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موقع الربيع الاول 5.5 أي يقع بين العلامة الخامسة  (75)والسادسة (80)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Q3 = ( 75+ 80) /2 = 77.5</a:t>
            </a:r>
            <a:endParaRPr lang="ar-EG" sz="3200" dirty="0">
              <a:solidFill>
                <a:schemeClr val="bg1"/>
              </a:solidFill>
            </a:endParaRPr>
          </a:p>
          <a:p>
            <a:pPr algn="r" rtl="1"/>
            <a:endParaRPr lang="ar-EG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r" rtl="1"/>
            <a:endParaRPr lang="en-US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l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79823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b="1" u="sng" dirty="0">
                    <a:solidFill>
                      <a:schemeClr val="bg1"/>
                    </a:solidFill>
                  </a:rPr>
                  <a:t>ثانيا: إذا كانت البيانات مبوبة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إذا كانت البيانات مبوبة ، يمكن حساب الربيع من خلال تطبيق المعادلة التالية:</a:t>
                </a:r>
              </a:p>
              <a:p>
                <a:pPr marL="0" indent="0" algn="r" rtl="1">
                  <a:buNone/>
                </a:pP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Qi</a:t>
                </a:r>
                <a:r>
                  <a:rPr lang="ar-EG" dirty="0">
                    <a:solidFill>
                      <a:schemeClr val="bg1"/>
                    </a:solidFill>
                  </a:rPr>
                  <a:t>: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L</a:t>
                </a:r>
                <a:r>
                  <a:rPr lang="ar-EG" dirty="0">
                    <a:solidFill>
                      <a:schemeClr val="bg1"/>
                    </a:solidFill>
                  </a:rPr>
                  <a:t>: الحد الأدنى الفعلي لفئة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H</a:t>
                </a:r>
                <a:r>
                  <a:rPr lang="ar-EG" dirty="0">
                    <a:solidFill>
                      <a:schemeClr val="bg1"/>
                    </a:solidFill>
                  </a:rPr>
                  <a:t>: طول الفئة الفعلي</a:t>
                </a:r>
              </a:p>
              <a:p>
                <a:pPr marL="0" indent="0" algn="r" rtl="1">
                  <a:buNone/>
                </a:pPr>
                <a:r>
                  <a:rPr lang="en-US" dirty="0" err="1">
                    <a:solidFill>
                      <a:schemeClr val="bg1"/>
                    </a:solidFill>
                  </a:rPr>
                  <a:t>i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𝑓𝑖</m:t>
                            </m:r>
                          </m:e>
                        </m:nary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ar-EG" dirty="0">
                    <a:solidFill>
                      <a:schemeClr val="bg1"/>
                    </a:solidFill>
                  </a:rPr>
                  <a:t>: موقع الربيع ، تدل </a:t>
                </a:r>
                <a:r>
                  <a:rPr lang="en-US" dirty="0" err="1">
                    <a:solidFill>
                      <a:schemeClr val="bg1"/>
                    </a:solidFill>
                  </a:rPr>
                  <a:t>i</a:t>
                </a:r>
                <a:r>
                  <a:rPr lang="ar-EG" dirty="0">
                    <a:solidFill>
                      <a:schemeClr val="bg1"/>
                    </a:solidFill>
                  </a:rPr>
                  <a:t> على الربيع المطلوب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f1</a:t>
                </a:r>
                <a:r>
                  <a:rPr lang="ar-EG" dirty="0">
                    <a:solidFill>
                      <a:schemeClr val="bg1"/>
                    </a:solidFill>
                  </a:rPr>
                  <a:t>: التكرار المتجمع السابق لقيمة موقع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f2</a:t>
                </a:r>
                <a:r>
                  <a:rPr lang="ar-EG" dirty="0">
                    <a:solidFill>
                      <a:schemeClr val="bg1"/>
                    </a:solidFill>
                  </a:rPr>
                  <a:t>: التكرار المتجمع اللاحق لقيمة موقع الربيع</a:t>
                </a:r>
              </a:p>
              <a:p>
                <a:pPr marL="0" indent="0" algn="r" rtl="1">
                  <a:buNone/>
                </a:pPr>
                <a:endParaRPr lang="ar-EG" b="1" dirty="0"/>
              </a:p>
              <a:p>
                <a:pPr marL="0" indent="0" algn="ctr" rtl="1">
                  <a:buNone/>
                </a:pPr>
                <a:endParaRPr lang="ar-EG" b="1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  <a:blipFill>
                <a:blip r:embed="rId2"/>
                <a:stretch>
                  <a:fillRect t="-2857" r="-121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6899C583-B7C7-A2C6-B0A3-7FA471185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303" y="2237389"/>
            <a:ext cx="4729656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73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CF09E26-D2E1-4C11-70EA-5CE5E4717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5931"/>
            <a:ext cx="10515600" cy="5231032"/>
          </a:xfrm>
        </p:spPr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</a:rPr>
              <a:t>مثال: إذا علمت أن علامات شعبة نظم التشغيل والبالغ عددها 30 طالبا موزعة على الفئات المختلفة وتكراراتها كما هو مبين في الجدول التالي: المطلوب إيجاد الربيع الأول والربيع الثالث؟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الأول 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الثالث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D06902A-621B-608A-B1A6-C32345DA2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559" y="2018807"/>
            <a:ext cx="6025220" cy="4019386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EB5BF28-AD80-0FC2-17A7-1A3781B39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91974"/>
            <a:ext cx="3303041" cy="63702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A20AA3D-52A0-9B65-A445-5B57D4041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414" y="4450556"/>
            <a:ext cx="3035027" cy="63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356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87914CF-AAEC-CF40-4DBC-92857892A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225" y="930166"/>
            <a:ext cx="4908085" cy="4997667"/>
          </a:xfrm>
        </p:spPr>
        <p:txBody>
          <a:bodyPr>
            <a:normAutofit/>
          </a:bodyPr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الثالث بين الحدود الفعلية للفئات </a:t>
            </a:r>
            <a:br>
              <a:rPr lang="ar-EG" sz="2400" dirty="0">
                <a:solidFill>
                  <a:schemeClr val="accent1"/>
                </a:solidFill>
              </a:rPr>
            </a:br>
            <a:r>
              <a:rPr lang="ar-EG" sz="2400" dirty="0">
                <a:solidFill>
                  <a:schemeClr val="accent1"/>
                </a:solidFill>
              </a:rPr>
              <a:t>( 58.5 – 68.5 و ( 68.5 – 78.5)</a:t>
            </a: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endParaRPr lang="ar-EG" sz="2400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7C83F0B-3584-1DE1-00BF-127708D87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2684" y="930166"/>
            <a:ext cx="4953000" cy="5246797"/>
          </a:xfrm>
        </p:spPr>
        <p:txBody>
          <a:bodyPr/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الأول بين الحدود الفعلية للفئات</a:t>
            </a:r>
          </a:p>
          <a:p>
            <a:pPr marL="0" indent="0" algn="r" rtl="1">
              <a:buNone/>
            </a:pPr>
            <a:r>
              <a:rPr lang="ar-EG" sz="2400" dirty="0">
                <a:solidFill>
                  <a:schemeClr val="accent1"/>
                </a:solidFill>
              </a:rPr>
              <a:t> ( 28.5 – 38.5) و( 38.5 – 48.5)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284E333-F38B-8D90-885F-D67EA1EF8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035" y="1920187"/>
            <a:ext cx="3303041" cy="63702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84AE5E69-70CE-D0A3-4793-7A1C4A702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584" y="2487830"/>
            <a:ext cx="4991100" cy="344000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156A0DE9-7C2D-FD2D-818C-A193AC74F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551" y="1849408"/>
            <a:ext cx="3596427" cy="638421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7B249AB9-83B8-53E7-87E7-54EA8BB1B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225" y="2487829"/>
            <a:ext cx="5057775" cy="344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745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A5061E25-5537-E3EF-D270-530372381C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730521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C1AB3C76-E0E8-E1FE-CA07-FC98F87F90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6334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080164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CEB7BA8-3637-34ED-BB9B-E28F6C7C64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410250"/>
              </p:ext>
            </p:extLst>
          </p:nvPr>
        </p:nvGraphicFramePr>
        <p:xfrm>
          <a:off x="838200" y="1040524"/>
          <a:ext cx="10698480" cy="5082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9111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C60D463-C705-8790-E177-00D720EF16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1405227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037A323A-B8E2-A55C-6239-9CDE650AC5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075584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0674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B73AAA1-6C88-C222-C32E-5C0427C7AA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1136479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B609AA7-4D6B-5CDB-752D-EED558EDA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9159"/>
            <a:ext cx="10515600" cy="4237803"/>
          </a:xfrm>
        </p:spPr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المدي = قيمة أكبر مشاهدة – قيمة أصغر مشاهدة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كانت لديك البيانات التالية لعلامات مجموعة من الطلبة ( 40، 35، 50، 55، 95، 80) فما هو المدي 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المدى = 95 – 35 = 60 </a:t>
            </a:r>
          </a:p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المدى للتوزيع = مركز الفئة الأخيرة – مركز الفئة الأولى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                 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dirty="0"/>
              <a:t>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09624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A8F091D-DDCC-80CB-49B3-C28736CDA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290"/>
            <a:ext cx="10515600" cy="5120673"/>
          </a:xfrm>
        </p:spPr>
        <p:txBody>
          <a:bodyPr/>
          <a:lstStyle/>
          <a:p>
            <a:pPr algn="r" rtl="1"/>
            <a:r>
              <a:rPr lang="ar-EG" sz="3200" dirty="0">
                <a:solidFill>
                  <a:schemeClr val="bg1"/>
                </a:solidFill>
              </a:rPr>
              <a:t>مثال: أوجد المدى للبيانات التالية: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 المدى للتوزيع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مركز الفئة الأخيرة – مركز الفئة الأولى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17-2=15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أو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19-0= 19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5E39FD-D11D-36E3-4D27-595D46FD2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50" y="681038"/>
            <a:ext cx="3623771" cy="45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2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6E02B6B-EB89-7303-8CDE-80C27E8EF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521968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AED8CB59-6A60-B500-A0C8-0CAB859D2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69285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82295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91C752E-DA7C-13F4-6333-7DCD8EA58B1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الانحراف المتوسط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6692E50-D975-8C96-64A0-44CE40E87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يمكن حساب الانحراف المتوسط وذلك من خلال تطبيق القانون التالي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D501ABEC-5EF3-25E9-E807-C8EB9EEE8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538" y="2885091"/>
            <a:ext cx="9601200" cy="313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45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accent1"/>
                    </a:solidFill>
                  </a:rPr>
                  <a:t>مثال: أوجد الانحراف المتوسط للبيانات التالية ( 2، 4، 6، 8، 10).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أولا</a:t>
                </a:r>
                <a:r>
                  <a:rPr lang="ar-EG" sz="3200" dirty="0">
                    <a:solidFill>
                      <a:schemeClr val="bg1"/>
                    </a:solidFill>
                  </a:rPr>
                  <a:t> : نقوم بإيجاد الوسط الحسابي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= مجموع القيم / عدد القيم </a:t>
                </a: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= ( 2+ 4+6+8+10)/ 5= 30/5= 6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ثانيا</a:t>
                </a:r>
                <a:r>
                  <a:rPr lang="ar-EG" sz="3200" dirty="0">
                    <a:solidFill>
                      <a:schemeClr val="bg1"/>
                    </a:solidFill>
                  </a:rPr>
                  <a:t> : نقوم بعمل الجدول المقابل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ثالثا</a:t>
                </a:r>
                <a:r>
                  <a:rPr lang="ar-EG" sz="3200" dirty="0">
                    <a:solidFill>
                      <a:schemeClr val="bg1"/>
                    </a:solidFill>
                  </a:rPr>
                  <a:t>: نقوم بتطبيق القانون السابق</a:t>
                </a: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r>
                  <a:rPr lang="ar-EG" dirty="0"/>
                  <a:t> </a:t>
                </a: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  <a:blipFill>
                <a:blip r:embed="rId2"/>
                <a:stretch>
                  <a:fillRect t="-256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C4BB19DD-0383-AF5B-FD75-BAC6C3931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053458"/>
            <a:ext cx="4944789" cy="411085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78E9A6-0465-5954-2A37-9F0A1CE5E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3311" y="3938916"/>
            <a:ext cx="3770586" cy="109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37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533A4E0D-C245-24E4-7603-9F56E3A5C9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728925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0F6B3F0-6D62-9C47-E604-5129A645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bg1"/>
                </a:solidFill>
              </a:rPr>
              <a:t>يمكن حساب الانحراف المتوسط من خلال تطبيق القانون التالي: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C63AFD5A-DAE4-81EC-09B0-30795383F2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2066704"/>
            <a:ext cx="2977055" cy="96202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E2449DC2-A68D-3AAF-4AA2-022BC189CB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8248" y="3277858"/>
            <a:ext cx="8087711" cy="264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887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174B894-0637-7DD9-48D6-E9C416C1B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8993"/>
            <a:ext cx="10515600" cy="516797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مثال : أوجد الانحراف المتوسط لعلامات عشرة طلاب في مادة نظم المعلومات تتوزع علاماتهم حسب التكرار في الجدول التالي: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أولا: نوجد الوسط الحسابي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ثانيا: تطبيق قانون الانحراف المتوسط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79F402C-1942-1313-7EC6-B79B80D76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8084"/>
            <a:ext cx="5656536" cy="424092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2A004F9-9DB1-C5A0-8741-68071DD6C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138" y="2483397"/>
            <a:ext cx="3911819" cy="106384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8A8BB82C-C3C4-40CA-413D-C704E7C47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139" y="4607307"/>
            <a:ext cx="3911818" cy="10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895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رسم تخطيطي 5">
            <a:extLst>
              <a:ext uri="{FF2B5EF4-FFF2-40B4-BE49-F238E27FC236}">
                <a16:creationId xmlns:a16="http://schemas.microsoft.com/office/drawing/2014/main" id="{EFF51141-0C35-5EEE-5B80-BD88E764B9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462264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9D4E43B-4ED1-8406-B9A9-B9916842F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</a:rPr>
              <a:t>هو الوسط الحسابي لمربعات انحرافات القيم عن وسطها الحسابي </a:t>
            </a:r>
          </a:p>
          <a:p>
            <a:pPr marL="0" indent="0" algn="ctr" rtl="1">
              <a:buNone/>
            </a:pPr>
            <a:endParaRPr lang="ar-EG" b="1" u="sng" dirty="0">
              <a:solidFill>
                <a:schemeClr val="bg1"/>
              </a:solidFill>
            </a:endParaRPr>
          </a:p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التباين إذا كانت البيانات غير مبوبة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يمكن حساب التباين بتطبيق القانون التالي: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C9B20D-EF7F-A0B7-EF17-37CBC23E67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9849" y="4001293"/>
            <a:ext cx="4303986" cy="120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586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4554745-2967-3A61-86B5-9025109F5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414"/>
            <a:ext cx="10515600" cy="4994549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أوجد التباين للبيانات التالية: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(  108، 6، 4، 2)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أولا: نقوم  بحساب قيمة الوسط الحسابي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 </a:t>
            </a: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ثانيا: إنشاء الجدول المقابل ثم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947EACEB-6818-E0A3-5401-64AAC99EE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5" y="1182414"/>
            <a:ext cx="4981575" cy="499454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A8E5365-72DB-BA9D-76F5-79639BCC6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607" y="2706987"/>
            <a:ext cx="3294993" cy="97270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68C6B7DC-CCB7-5CCD-C1EE-38DDE49A4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0608" y="4366350"/>
            <a:ext cx="3294992" cy="130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84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8F2573C-EE81-4294-6C7D-C68E822A2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28315"/>
            <a:ext cx="10515600" cy="4948648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التباين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نقوم بتطبيق القانون التالي للحصول على التباين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حيث: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0B59830-7753-AD63-1BF7-7AAD13D52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366" y="2471737"/>
            <a:ext cx="5189645" cy="10572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36571017-BB3E-A667-5259-2E6D23B11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752" y="3951929"/>
            <a:ext cx="6340530" cy="164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406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3F1A2B4-50FA-9DFC-1236-F823C4FC5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التباين للعلامات المذكورة. 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A486018-5C99-7D8A-A1CF-65651764C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29" y="2099442"/>
            <a:ext cx="9553902" cy="359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121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8A086-ED67-73D2-E8D1-3BB54C07C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4303"/>
            <a:ext cx="10515600" cy="485266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 : </a:t>
            </a:r>
            <a:r>
              <a:rPr lang="ar-EG" dirty="0">
                <a:solidFill>
                  <a:schemeClr val="bg1"/>
                </a:solidFill>
              </a:rPr>
              <a:t>إيجاد مركز الفئة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ثانيا: </a:t>
            </a:r>
            <a:r>
              <a:rPr lang="ar-EG" dirty="0">
                <a:solidFill>
                  <a:schemeClr val="bg1"/>
                </a:solidFill>
              </a:rPr>
              <a:t>إيجاد طول الفئة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ثالثا: </a:t>
            </a:r>
            <a:r>
              <a:rPr lang="ar-EG" dirty="0">
                <a:solidFill>
                  <a:schemeClr val="bg1"/>
                </a:solidFill>
              </a:rPr>
              <a:t>حساب قيمة الوسط الحسابي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رابعا: </a:t>
            </a:r>
            <a:r>
              <a:rPr lang="ar-EG" dirty="0">
                <a:solidFill>
                  <a:schemeClr val="bg1"/>
                </a:solidFill>
              </a:rPr>
              <a:t>تطبيق القانون لإيجاد قيمة التباين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7ACC9FC1-C821-6E49-8364-B1DE865E3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910" y="1455518"/>
            <a:ext cx="2962275" cy="60976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5713D35-CDDB-B4C2-D72B-4AA2AF3B3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246" y="2399971"/>
            <a:ext cx="3119602" cy="60976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46B98540-6CF4-19AC-74B2-4464562F9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856" y="3179708"/>
            <a:ext cx="3957144" cy="104775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F9AD5008-F877-FC12-2D81-9B4EA9828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5380" y="4507789"/>
            <a:ext cx="5023122" cy="166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25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0BE608BA-E6FC-F107-D63A-613EFBB1F8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0939905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65C9C200-1D3C-9E40-FDAE-D33322E141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9605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346857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D69057-1EA1-8B82-A0EF-3883B9558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accent5"/>
                </a:solidFill>
              </a:rPr>
              <a:t>كيفية حساب الانحراف المعياري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C3F5C09-2DC9-1E5B-D7E1-AD9DFD398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9255"/>
            <a:ext cx="10515600" cy="4647708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يمكن حساب الانحراف المعياري بتطبيق القانون التالي: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5"/>
                </a:solidFill>
              </a:rPr>
              <a:t>مثال: أوجد الانحراف المعياري للقيم التالية ( 2، 9، 8، 10، 4، 7).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 : إيجاد الوسط الحسابي  </a:t>
            </a: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 : إنشاء الجدول المقابل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ثالثا: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92E6159-C775-16EE-83F3-2154F0D2D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3" y="1529255"/>
            <a:ext cx="3736428" cy="1001712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AA83547-830F-5885-74F8-26F121941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579" y="3486150"/>
            <a:ext cx="4289042" cy="89535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284FA04A-21CE-E968-2D16-736494FDA5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022546"/>
            <a:ext cx="5359947" cy="316230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5D69B515-BEA0-BA9C-9ABC-C97165F0CC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629" y="5622541"/>
            <a:ext cx="4874172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76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76FC8ED-7F36-4A9E-3C4F-02904E463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لإيجاد الانحراف المعياري في حالة البيانات المبوبة يمكن تطبيق القانون التالي: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الانحراف المعياري للعلامات المذكورة </a:t>
            </a:r>
            <a:r>
              <a:rPr lang="ar-EG" dirty="0"/>
              <a:t>.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C3B67B97-79E4-AF5F-CA9F-E8C9A4F5E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896" y="2475186"/>
            <a:ext cx="4020207" cy="13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22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7C9AF1-7C93-704D-1568-2A001F08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3945"/>
            <a:ext cx="10515600" cy="4963018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</a:t>
            </a:r>
            <a:r>
              <a:rPr lang="ar-EG" dirty="0">
                <a:solidFill>
                  <a:schemeClr val="bg1"/>
                </a:solidFill>
              </a:rPr>
              <a:t>: إيجاد الوسط الحسابي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ar-EG" u="sn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</a:t>
            </a:r>
            <a:r>
              <a:rPr lang="ar-EG" dirty="0">
                <a:solidFill>
                  <a:schemeClr val="bg1"/>
                </a:solidFill>
              </a:rPr>
              <a:t>: إنشاء الجدول المقابل </a:t>
            </a: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ثالثا</a:t>
            </a:r>
            <a:r>
              <a:rPr lang="ar-EG" dirty="0">
                <a:solidFill>
                  <a:schemeClr val="bg1"/>
                </a:solidFill>
              </a:rPr>
              <a:t>: إيجاد قيمة الانحراف المعياري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B591FFF4-6CFF-5550-0839-A45DCB4BC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27" y="898634"/>
            <a:ext cx="5123793" cy="509628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37E481BA-631F-F62E-6D5C-4FD28A698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007" y="1716059"/>
            <a:ext cx="5123793" cy="91678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B1FF10ED-538D-F34F-1576-0A5118909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513" y="3838001"/>
            <a:ext cx="5236780" cy="18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84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726C0F12-C532-FD63-62E6-D3D03E7BC7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167652"/>
              </p:ext>
            </p:extLst>
          </p:nvPr>
        </p:nvGraphicFramePr>
        <p:xfrm>
          <a:off x="838200" y="681037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CAF00D59-DF90-6275-680F-28E2CC2FAE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6626906"/>
              </p:ext>
            </p:extLst>
          </p:nvPr>
        </p:nvGraphicFramePr>
        <p:xfrm>
          <a:off x="1434663" y="2159876"/>
          <a:ext cx="9238592" cy="2691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مربع نص 7">
            <a:extLst>
              <a:ext uri="{FF2B5EF4-FFF2-40B4-BE49-F238E27FC236}">
                <a16:creationId xmlns:a16="http://schemas.microsoft.com/office/drawing/2014/main" id="{16EAFC96-7815-B622-7018-9F1FA821AB3B}"/>
              </a:ext>
            </a:extLst>
          </p:cNvPr>
          <p:cNvSpPr txBox="1"/>
          <p:nvPr/>
        </p:nvSpPr>
        <p:spPr>
          <a:xfrm>
            <a:off x="1518745" y="4743068"/>
            <a:ext cx="888649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EG" sz="2800" dirty="0">
                <a:solidFill>
                  <a:schemeClr val="bg1"/>
                </a:solidFill>
              </a:rPr>
              <a:t>معامل الاختلاف = ( الانحراف المعياري / الوسط الحسابي) * 100 %</a:t>
            </a:r>
            <a:endParaRPr lang="en-US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/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sz="2800" dirty="0">
                    <a:solidFill>
                      <a:schemeClr val="bg1"/>
                    </a:solidFill>
                  </a:rPr>
                  <a:t>CV=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ar-EG" sz="2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lin"/>
                            <m:ctrlPr>
                              <a:rPr lang="ar-EG" sz="2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</m:num>
                          <m:den>
                            <m:acc>
                              <m:accPr>
                                <m:chr m:val="̅"/>
                                <m:ctrlP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∗</m:t>
                    </m:r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100</m:t>
                    </m:r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%</m:t>
                    </m:r>
                  </m:oMath>
                </a14:m>
                <a:endParaRPr lang="ar-EG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blipFill>
                <a:blip r:embed="rId12"/>
                <a:stretch>
                  <a:fillRect l="-2148" t="-10465" b="-32558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0969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5844042-29C3-13EF-95EA-24FFD792C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5476"/>
            <a:ext cx="10515600" cy="4931487"/>
          </a:xfrm>
        </p:spPr>
        <p:txBody>
          <a:bodyPr>
            <a:normAutofit/>
          </a:bodyPr>
          <a:lstStyle/>
          <a:p>
            <a:pPr algn="just" rtl="1"/>
            <a:r>
              <a:rPr lang="ar-EG" sz="3200" dirty="0">
                <a:solidFill>
                  <a:schemeClr val="accent1"/>
                </a:solidFill>
              </a:rPr>
              <a:t>مثال: إذا علمت أن الوسط الحسابي في امتحان الكفاءة العلمية في أحد المواد هو 37 في إحدى الجامعات والانحراف المعياري  7 ، بينما كان الوسط الحسابي لجامعة أخرى هو 38 والانحراف المعياري لها 9 . فأي من الجامعتين تعتبر أكثر تشتتا في علامات المواد. </a:t>
            </a:r>
          </a:p>
          <a:p>
            <a:pPr marL="0" indent="0" algn="just" rtl="1">
              <a:buNone/>
            </a:pPr>
            <a:r>
              <a:rPr lang="ar-EG" sz="3200">
                <a:solidFill>
                  <a:schemeClr val="bg1"/>
                </a:solidFill>
              </a:rPr>
              <a:t>      الحل</a:t>
            </a:r>
            <a:endParaRPr lang="ar-EG" sz="3200" dirty="0">
              <a:solidFill>
                <a:schemeClr val="bg1"/>
              </a:solidFill>
            </a:endParaRPr>
          </a:p>
          <a:p>
            <a:r>
              <a:rPr lang="en-US" sz="3200" dirty="0">
                <a:solidFill>
                  <a:schemeClr val="bg1"/>
                </a:solidFill>
              </a:rPr>
              <a:t>CV1= ( 7/37)*100% = 18.9 %</a:t>
            </a:r>
          </a:p>
          <a:p>
            <a:r>
              <a:rPr lang="en-US" sz="3200" dirty="0">
                <a:solidFill>
                  <a:schemeClr val="bg1"/>
                </a:solidFill>
              </a:rPr>
              <a:t>CV2= (9/38) *100% = 23.7 %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من خلال النتائج المتحصل عليها نستنتج أن علامات المجموعة الثانية أكثر تشتتا ( تباعدا فيما بينها) مقارنة بعلامات المجموعة الأولى. </a:t>
            </a:r>
          </a:p>
        </p:txBody>
      </p:sp>
    </p:spTree>
    <p:extLst>
      <p:ext uri="{BB962C8B-B14F-4D97-AF65-F5344CB8AC3E}">
        <p14:creationId xmlns:p14="http://schemas.microsoft.com/office/powerpoint/2010/main" val="37024016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88BB85-C0D0-4357-BC3E-3EA7A378A031}"/>
</file>

<file path=customXml/itemProps2.xml><?xml version="1.0" encoding="utf-8"?>
<ds:datastoreItem xmlns:ds="http://schemas.openxmlformats.org/officeDocument/2006/customXml" ds:itemID="{0F69D41F-DA26-493D-96AF-3395646D2B55}"/>
</file>

<file path=customXml/itemProps3.xml><?xml version="1.0" encoding="utf-8"?>
<ds:datastoreItem xmlns:ds="http://schemas.openxmlformats.org/officeDocument/2006/customXml" ds:itemID="{6EA50F8E-C5E2-4149-B01C-F7D56CB2AA4D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5382</TotalTime>
  <Words>2411</Words>
  <Application>Microsoft Office PowerPoint</Application>
  <PresentationFormat>شاشة عريضة</PresentationFormat>
  <Paragraphs>322</Paragraphs>
  <Slides>50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8" baseType="lpstr">
      <vt:lpstr>Arial</vt:lpstr>
      <vt:lpstr>Calibri</vt:lpstr>
      <vt:lpstr>Calibri Light</vt:lpstr>
      <vt:lpstr>Cambria Math</vt:lpstr>
      <vt:lpstr>Sakkal Majalla</vt:lpstr>
      <vt:lpstr>Tajawal Medium</vt:lpstr>
      <vt:lpstr>Times New Roman</vt:lpstr>
      <vt:lpstr>نسق Office</vt:lpstr>
      <vt:lpstr>عرض تقديمي في PowerPoint</vt:lpstr>
      <vt:lpstr>مفاهيم إحصائية</vt:lpstr>
      <vt:lpstr>عرض تقديمي في PowerPoint</vt:lpstr>
      <vt:lpstr>عرض تقديمي في PowerPoint</vt:lpstr>
      <vt:lpstr>كيفية حساب الوسط الحسابي Mean</vt:lpstr>
      <vt:lpstr>عرض تقديمي في PowerPoint</vt:lpstr>
      <vt:lpstr> الوسط الحسابي إذا كانت البيانات مبوبة </vt:lpstr>
      <vt:lpstr>عرض تقديمي في PowerPoint</vt:lpstr>
      <vt:lpstr>الوسط الحسابي</vt:lpstr>
      <vt:lpstr>الوسيط Median</vt:lpstr>
      <vt:lpstr>كيفية حساب الوسيط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المنوال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موقع الربيع الثالث بين الحدود الفعلية للفئات  ( 58.5 – 68.5 و ( 68.5 – 78.5)          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المتوسط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المعياري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307</cp:revision>
  <dcterms:created xsi:type="dcterms:W3CDTF">2023-04-29T09:08:23Z</dcterms:created>
  <dcterms:modified xsi:type="dcterms:W3CDTF">2023-11-02T16:11:15Z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