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20E65-3F04-C81F-860E-6132EB055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461139-10CC-208C-C4EC-0B3D1D9FF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AAC32-86EA-4729-BF81-57845D4936FF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83B199-E686-46BF-64FA-7D7D4D7C9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E5930C-C757-8012-75A7-A230D89EB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6A8E-3BEA-4A84-B5D9-7D185E21A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2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E4CE16-FC05-D8F0-0626-F7B016B3F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CD404D-6DCB-6883-4513-F7A22CA2D6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27BBC2-F7F2-C1B1-650C-64E5F3919E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AAAC32-86EA-4729-BF81-57845D4936FF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3D4767-CB71-E843-02E2-3413BBC945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731233-ED01-C164-B728-A0FBB1298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196A8E-3BEA-4A84-B5D9-7D185E21A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361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C41E20-F26F-B906-E9F5-5B4E93CFC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8ECCA4-4C5B-804C-631E-6D0FAD7956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157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8ED30B-7948-A8B3-1DB1-7C4CDD343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B8623C-6F15-992D-7206-6864C81C42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92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CFCC88-A371-A23F-8803-651BDE9A2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7DAFC2-049F-D52E-C3D3-4A29C5C4E6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37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D59B0D-95FB-C396-EAB7-5C3AA7038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BCA8E7-7421-CC19-8A4E-0B9268F88D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78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4C07EB-20A6-097F-F0B3-E457E7496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FC9172-AB13-BA10-1275-24F223E664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59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412C16-A290-B949-DF97-963A8EADF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15061B-8C20-1F65-3766-A0DCF9EA07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17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D77558-B3F7-FFF7-4CEC-3BF861800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BC30CD-7DC4-4F82-055E-74ADA02909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95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AD75B6-00C4-CD13-E9E7-13B7B91F5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207D16-A28B-3104-88C6-C918B3876A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04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C3A8E0-3A5E-807E-B842-C14667EDB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857923-0C8F-E5BE-1D24-4A0C3EBDF4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4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F889C9-102F-58DD-6128-3E31DAB50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FB33ED-4846-069B-8B1B-91E62CF5F1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47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12A1DF-24C7-24C6-60D6-F4A6F2F82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89576-43CE-EA23-A7DF-135E2E6F3B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90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080392-453C-6484-40B2-B83F3594D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265180-93F7-325E-FDFF-E14D8A1100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1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7A531F-E9FD-B401-C903-9D1EEB399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9D00E6-BB37-9E04-F17E-904ECD6A68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013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24DCC5-B30E-A962-6CC1-35D31CFF9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F2CD72-0D3F-81EC-4C26-5E27740297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33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4F1CF6-2F2E-D73A-557C-073B2B731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E175A3-0F1A-CC9D-ADE2-C2D9EC2EFE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11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1DB77B-A798-5271-5FE0-9551A2F06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0BF828-E21F-84FD-90F7-84838E93DC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51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E763CB-6E4B-1605-1427-4D7F9A146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089029-2C49-C115-6E49-44CED4089D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61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883BC0-5B03-1B08-8244-1C1C09F2F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16AD67-13AA-FE4A-7095-0437CE3F30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31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459AF9-DAFF-238D-3E1D-4ACD4A68B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E04E6F-BA88-AE58-0407-B58A9B198C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87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083FFA-86B7-246E-880E-0CA62B20E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35D415-C492-D706-7735-D61FCBFFAD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47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3F0F15-41D6-3F47-FBCA-776B353A9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E613D7-8938-6BD5-DDCB-B82FDF0950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88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596BFC-1C4D-8643-86F4-372A477F3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1FB88A-3B1E-749A-72DC-02D61D342A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80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50B634-2440-FAB7-F642-3C1FB68ED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8FA50D-8805-8B33-C3A7-509ED3950E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11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B3F1C9-63AD-B147-DB64-D1ADDCDDD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BC1DD8-6A81-CC1A-5F6E-2D4A4E8F44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81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981D6F-08AF-8D57-5D41-03EB3E9B7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8E7FAC-4078-8E19-D5EE-3F5BE16FF2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25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3EF7D8-CDDB-5533-10CE-C30C3A5AA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84247A-6220-DC58-5EF0-9834DD596B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52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F6375C-2DA1-DB62-B426-005DBE96D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26C6FD-9C08-0DF9-E639-4F74465086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90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8792F5-1A0E-4624-2065-96255E298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C3D71E-0949-F660-B0FA-A84F5AF55E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5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85C628-642F-FBCC-018A-E100FC94B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9FBB12-664F-158F-C96E-C7E5D969F4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45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90ED8A-C2A3-3FBF-0880-E2106243C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BCBA97-A699-3572-B093-62E92255E8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78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B9CE1C-1086-A3AA-A83D-31F2F3497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D6CC03-A5DC-A6F8-A144-C4261EFDD8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28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ED17F5-9979-05F7-2736-20D4B38D0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F412E8-F48C-1E32-2C70-EF3E0B5A9D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8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A42862-8447-244A-4BB3-9578FBFA2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0741FA-760C-1775-734B-E89ED5EEF4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1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A62C23-E443-56EB-C96A-5D3BFB4C4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5F38F4-3362-E8A1-78DD-A5C7DA4DAF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14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BD5587-ADCE-CD3A-D0B3-28815FFF8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7C2BE3-2E02-FF49-B9BE-8269BAA37C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24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F8FA56-98CD-8BA7-0DD7-0A88B9563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784E24-B25A-A638-E279-B0E2BE9F70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54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C07ECF-585A-19D8-C152-D16F35AB9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CABE78-0A52-0395-0E27-75C3674C19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8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362F16-3CC7-33FC-44B2-03396E4DC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20D023-D7EC-4824-FA69-E3E3DBD22B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00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6AB141-916A-C9EA-240B-10F9AC8B2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551564-D5F4-7AF7-E77F-BB24A9B816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75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04EBC4-6859-B7B5-81DC-5DCEED85C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2F99B5-AC17-C051-2B52-F20A83DCC1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31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3E88D7-F59F-EB40-CD06-C7D441DC7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EDB85C-977B-C87C-C91D-EE219ACEB1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20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8849E9-CE97-51FB-DC54-92C35C130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8BC6BF-3A4C-AEBA-329F-D0A6068AF7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15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2C7DF8-5EBB-A7C3-67A2-C582ABECF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C5570C-E14C-4D8F-DCBA-940B743DE9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3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383A5E-8306-A09A-3D36-0D5EF15FB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37B527-34CC-C3B6-20F3-CA74F8E28A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90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B4AE87-0C0F-A89A-67C1-3754C83B1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F9BCF6-A3E6-1F1C-FBC7-2FC8145FC8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4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0326CC-6A22-5B7E-D5B5-086ADF72E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2F7C23-3AAF-3826-67D7-042F0270E1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5568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2025-12-12T13:12:03Z</dcterms:created>
  <dcterms:modified xsi:type="dcterms:W3CDTF">2025-12-12T13:12:03Z</dcterms:modified>
</cp:coreProperties>
</file>