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480" r:id="rId2"/>
    <p:sldId id="535" r:id="rId3"/>
    <p:sldId id="536" r:id="rId4"/>
    <p:sldId id="537"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6" r:id="rId24"/>
    <p:sldId id="557" r:id="rId25"/>
    <p:sldId id="558" r:id="rId26"/>
    <p:sldId id="559" r:id="rId27"/>
    <p:sldId id="560" r:id="rId28"/>
    <p:sldId id="561" r:id="rId29"/>
    <p:sldId id="562" r:id="rId30"/>
    <p:sldId id="563" r:id="rId31"/>
    <p:sldId id="564" r:id="rId32"/>
    <p:sldId id="565" r:id="rId33"/>
    <p:sldId id="339" r:id="rId34"/>
    <p:sldId id="567" r:id="rId35"/>
    <p:sldId id="349" r:id="rId3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7734C8-5D9B-4399-A24B-57E1D1F3C110}" v="99" dt="2023-11-08T16:52:40.0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0" d="100"/>
          <a:sy n="60" d="100"/>
        </p:scale>
        <p:origin x="26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67734C8-5D9B-4399-A24B-57E1D1F3C110}"/>
    <pc:docChg chg="undo redo custSel addSld delSld modSld">
      <pc:chgData name="Ahmed Mohammed" userId="52ea684eb8771d40" providerId="LiveId" clId="{B67734C8-5D9B-4399-A24B-57E1D1F3C110}" dt="2023-11-08T16:52:47.417" v="300" actId="47"/>
      <pc:docMkLst>
        <pc:docMk/>
      </pc:docMkLst>
      <pc:sldChg chg="del">
        <pc:chgData name="Ahmed Mohammed" userId="52ea684eb8771d40" providerId="LiveId" clId="{B67734C8-5D9B-4399-A24B-57E1D1F3C110}" dt="2023-11-08T16:52:13.152" v="298" actId="47"/>
        <pc:sldMkLst>
          <pc:docMk/>
          <pc:sldMk cId="0" sldId="257"/>
        </pc:sldMkLst>
      </pc:sldChg>
      <pc:sldChg chg="del">
        <pc:chgData name="Ahmed Mohammed" userId="52ea684eb8771d40" providerId="LiveId" clId="{B67734C8-5D9B-4399-A24B-57E1D1F3C110}" dt="2023-11-08T16:24:02.437" v="10" actId="47"/>
        <pc:sldMkLst>
          <pc:docMk/>
          <pc:sldMk cId="0" sldId="259"/>
        </pc:sldMkLst>
      </pc:sldChg>
      <pc:sldChg chg="del">
        <pc:chgData name="Ahmed Mohammed" userId="52ea684eb8771d40" providerId="LiveId" clId="{B67734C8-5D9B-4399-A24B-57E1D1F3C110}" dt="2023-11-08T16:26:15.324" v="51" actId="47"/>
        <pc:sldMkLst>
          <pc:docMk/>
          <pc:sldMk cId="1754749887" sldId="260"/>
        </pc:sldMkLst>
      </pc:sldChg>
      <pc:sldChg chg="del">
        <pc:chgData name="Ahmed Mohammed" userId="52ea684eb8771d40" providerId="LiveId" clId="{B67734C8-5D9B-4399-A24B-57E1D1F3C110}" dt="2023-11-08T16:26:43.966" v="57" actId="47"/>
        <pc:sldMkLst>
          <pc:docMk/>
          <pc:sldMk cId="862614098" sldId="311"/>
        </pc:sldMkLst>
      </pc:sldChg>
      <pc:sldChg chg="del">
        <pc:chgData name="Ahmed Mohammed" userId="52ea684eb8771d40" providerId="LiveId" clId="{B67734C8-5D9B-4399-A24B-57E1D1F3C110}" dt="2023-11-08T16:27:16.681" v="62" actId="47"/>
        <pc:sldMkLst>
          <pc:docMk/>
          <pc:sldMk cId="3984069195" sldId="312"/>
        </pc:sldMkLst>
      </pc:sldChg>
      <pc:sldChg chg="del">
        <pc:chgData name="Ahmed Mohammed" userId="52ea684eb8771d40" providerId="LiveId" clId="{B67734C8-5D9B-4399-A24B-57E1D1F3C110}" dt="2023-11-08T16:27:55.606" v="69" actId="47"/>
        <pc:sldMkLst>
          <pc:docMk/>
          <pc:sldMk cId="740321175" sldId="313"/>
        </pc:sldMkLst>
      </pc:sldChg>
      <pc:sldChg chg="del">
        <pc:chgData name="Ahmed Mohammed" userId="52ea684eb8771d40" providerId="LiveId" clId="{B67734C8-5D9B-4399-A24B-57E1D1F3C110}" dt="2023-11-08T16:28:27.150" v="73" actId="47"/>
        <pc:sldMkLst>
          <pc:docMk/>
          <pc:sldMk cId="745226945" sldId="314"/>
        </pc:sldMkLst>
      </pc:sldChg>
      <pc:sldChg chg="del">
        <pc:chgData name="Ahmed Mohammed" userId="52ea684eb8771d40" providerId="LiveId" clId="{B67734C8-5D9B-4399-A24B-57E1D1F3C110}" dt="2023-11-08T16:29:08.278" v="78" actId="47"/>
        <pc:sldMkLst>
          <pc:docMk/>
          <pc:sldMk cId="845725053" sldId="316"/>
        </pc:sldMkLst>
      </pc:sldChg>
      <pc:sldChg chg="del">
        <pc:chgData name="Ahmed Mohammed" userId="52ea684eb8771d40" providerId="LiveId" clId="{B67734C8-5D9B-4399-A24B-57E1D1F3C110}" dt="2023-11-08T16:30:07.900" v="87" actId="47"/>
        <pc:sldMkLst>
          <pc:docMk/>
          <pc:sldMk cId="3178210862" sldId="317"/>
        </pc:sldMkLst>
      </pc:sldChg>
      <pc:sldChg chg="add del">
        <pc:chgData name="Ahmed Mohammed" userId="52ea684eb8771d40" providerId="LiveId" clId="{B67734C8-5D9B-4399-A24B-57E1D1F3C110}" dt="2023-11-08T16:31:00.572" v="100" actId="47"/>
        <pc:sldMkLst>
          <pc:docMk/>
          <pc:sldMk cId="1765683002" sldId="318"/>
        </pc:sldMkLst>
      </pc:sldChg>
      <pc:sldChg chg="del">
        <pc:chgData name="Ahmed Mohammed" userId="52ea684eb8771d40" providerId="LiveId" clId="{B67734C8-5D9B-4399-A24B-57E1D1F3C110}" dt="2023-11-08T16:32:15.703" v="113" actId="47"/>
        <pc:sldMkLst>
          <pc:docMk/>
          <pc:sldMk cId="1617111126" sldId="319"/>
        </pc:sldMkLst>
      </pc:sldChg>
      <pc:sldChg chg="del">
        <pc:chgData name="Ahmed Mohammed" userId="52ea684eb8771d40" providerId="LiveId" clId="{B67734C8-5D9B-4399-A24B-57E1D1F3C110}" dt="2023-11-08T16:31:33.141" v="107" actId="47"/>
        <pc:sldMkLst>
          <pc:docMk/>
          <pc:sldMk cId="1256063605" sldId="320"/>
        </pc:sldMkLst>
      </pc:sldChg>
      <pc:sldChg chg="del">
        <pc:chgData name="Ahmed Mohammed" userId="52ea684eb8771d40" providerId="LiveId" clId="{B67734C8-5D9B-4399-A24B-57E1D1F3C110}" dt="2023-11-08T16:33:30.017" v="125" actId="47"/>
        <pc:sldMkLst>
          <pc:docMk/>
          <pc:sldMk cId="2908178473" sldId="321"/>
        </pc:sldMkLst>
      </pc:sldChg>
      <pc:sldChg chg="del">
        <pc:chgData name="Ahmed Mohammed" userId="52ea684eb8771d40" providerId="LiveId" clId="{B67734C8-5D9B-4399-A24B-57E1D1F3C110}" dt="2023-11-08T16:34:12.878" v="132" actId="47"/>
        <pc:sldMkLst>
          <pc:docMk/>
          <pc:sldMk cId="3413813756" sldId="322"/>
        </pc:sldMkLst>
      </pc:sldChg>
      <pc:sldChg chg="del">
        <pc:chgData name="Ahmed Mohammed" userId="52ea684eb8771d40" providerId="LiveId" clId="{B67734C8-5D9B-4399-A24B-57E1D1F3C110}" dt="2023-11-08T16:35:11.541" v="140" actId="47"/>
        <pc:sldMkLst>
          <pc:docMk/>
          <pc:sldMk cId="4001236126" sldId="323"/>
        </pc:sldMkLst>
      </pc:sldChg>
      <pc:sldChg chg="del">
        <pc:chgData name="Ahmed Mohammed" userId="52ea684eb8771d40" providerId="LiveId" clId="{B67734C8-5D9B-4399-A24B-57E1D1F3C110}" dt="2023-11-08T16:35:41.958" v="145" actId="47"/>
        <pc:sldMkLst>
          <pc:docMk/>
          <pc:sldMk cId="143885065" sldId="324"/>
        </pc:sldMkLst>
      </pc:sldChg>
      <pc:sldChg chg="del">
        <pc:chgData name="Ahmed Mohammed" userId="52ea684eb8771d40" providerId="LiveId" clId="{B67734C8-5D9B-4399-A24B-57E1D1F3C110}" dt="2023-11-08T16:36:19.264" v="152" actId="47"/>
        <pc:sldMkLst>
          <pc:docMk/>
          <pc:sldMk cId="2194444505" sldId="325"/>
        </pc:sldMkLst>
      </pc:sldChg>
      <pc:sldChg chg="del">
        <pc:chgData name="Ahmed Mohammed" userId="52ea684eb8771d40" providerId="LiveId" clId="{B67734C8-5D9B-4399-A24B-57E1D1F3C110}" dt="2023-11-08T16:37:49.313" v="158" actId="47"/>
        <pc:sldMkLst>
          <pc:docMk/>
          <pc:sldMk cId="429622695" sldId="326"/>
        </pc:sldMkLst>
      </pc:sldChg>
      <pc:sldChg chg="del">
        <pc:chgData name="Ahmed Mohammed" userId="52ea684eb8771d40" providerId="LiveId" clId="{B67734C8-5D9B-4399-A24B-57E1D1F3C110}" dt="2023-11-08T16:38:25.928" v="165" actId="47"/>
        <pc:sldMkLst>
          <pc:docMk/>
          <pc:sldMk cId="3696304512" sldId="327"/>
        </pc:sldMkLst>
      </pc:sldChg>
      <pc:sldChg chg="del">
        <pc:chgData name="Ahmed Mohammed" userId="52ea684eb8771d40" providerId="LiveId" clId="{B67734C8-5D9B-4399-A24B-57E1D1F3C110}" dt="2023-11-08T16:39:04.404" v="173" actId="47"/>
        <pc:sldMkLst>
          <pc:docMk/>
          <pc:sldMk cId="466093874" sldId="328"/>
        </pc:sldMkLst>
      </pc:sldChg>
      <pc:sldChg chg="del">
        <pc:chgData name="Ahmed Mohammed" userId="52ea684eb8771d40" providerId="LiveId" clId="{B67734C8-5D9B-4399-A24B-57E1D1F3C110}" dt="2023-11-08T16:39:49.093" v="183" actId="47"/>
        <pc:sldMkLst>
          <pc:docMk/>
          <pc:sldMk cId="2622206219" sldId="329"/>
        </pc:sldMkLst>
      </pc:sldChg>
      <pc:sldChg chg="del">
        <pc:chgData name="Ahmed Mohammed" userId="52ea684eb8771d40" providerId="LiveId" clId="{B67734C8-5D9B-4399-A24B-57E1D1F3C110}" dt="2023-11-08T16:40:19.606" v="187" actId="47"/>
        <pc:sldMkLst>
          <pc:docMk/>
          <pc:sldMk cId="3946686206" sldId="330"/>
        </pc:sldMkLst>
      </pc:sldChg>
      <pc:sldChg chg="del">
        <pc:chgData name="Ahmed Mohammed" userId="52ea684eb8771d40" providerId="LiveId" clId="{B67734C8-5D9B-4399-A24B-57E1D1F3C110}" dt="2023-11-08T16:40:59.859" v="191" actId="47"/>
        <pc:sldMkLst>
          <pc:docMk/>
          <pc:sldMk cId="1096742270" sldId="331"/>
        </pc:sldMkLst>
      </pc:sldChg>
      <pc:sldChg chg="del">
        <pc:chgData name="Ahmed Mohammed" userId="52ea684eb8771d40" providerId="LiveId" clId="{B67734C8-5D9B-4399-A24B-57E1D1F3C110}" dt="2023-11-08T16:41:20.124" v="195" actId="47"/>
        <pc:sldMkLst>
          <pc:docMk/>
          <pc:sldMk cId="291209290" sldId="332"/>
        </pc:sldMkLst>
      </pc:sldChg>
      <pc:sldChg chg="del">
        <pc:chgData name="Ahmed Mohammed" userId="52ea684eb8771d40" providerId="LiveId" clId="{B67734C8-5D9B-4399-A24B-57E1D1F3C110}" dt="2023-11-08T16:41:53.567" v="202" actId="47"/>
        <pc:sldMkLst>
          <pc:docMk/>
          <pc:sldMk cId="2666518383" sldId="333"/>
        </pc:sldMkLst>
      </pc:sldChg>
      <pc:sldChg chg="del">
        <pc:chgData name="Ahmed Mohammed" userId="52ea684eb8771d40" providerId="LiveId" clId="{B67734C8-5D9B-4399-A24B-57E1D1F3C110}" dt="2023-11-08T16:43:14.554" v="213" actId="47"/>
        <pc:sldMkLst>
          <pc:docMk/>
          <pc:sldMk cId="1731928461" sldId="334"/>
        </pc:sldMkLst>
      </pc:sldChg>
      <pc:sldChg chg="del">
        <pc:chgData name="Ahmed Mohammed" userId="52ea684eb8771d40" providerId="LiveId" clId="{B67734C8-5D9B-4399-A24B-57E1D1F3C110}" dt="2023-11-08T16:44:20.514" v="222" actId="47"/>
        <pc:sldMkLst>
          <pc:docMk/>
          <pc:sldMk cId="613621201" sldId="335"/>
        </pc:sldMkLst>
      </pc:sldChg>
      <pc:sldChg chg="del">
        <pc:chgData name="Ahmed Mohammed" userId="52ea684eb8771d40" providerId="LiveId" clId="{B67734C8-5D9B-4399-A24B-57E1D1F3C110}" dt="2023-11-08T16:44:52.663" v="229" actId="47"/>
        <pc:sldMkLst>
          <pc:docMk/>
          <pc:sldMk cId="1315954731" sldId="336"/>
        </pc:sldMkLst>
      </pc:sldChg>
      <pc:sldChg chg="del">
        <pc:chgData name="Ahmed Mohammed" userId="52ea684eb8771d40" providerId="LiveId" clId="{B67734C8-5D9B-4399-A24B-57E1D1F3C110}" dt="2023-11-08T16:45:48.704" v="240" actId="47"/>
        <pc:sldMkLst>
          <pc:docMk/>
          <pc:sldMk cId="1360421396" sldId="337"/>
        </pc:sldMkLst>
      </pc:sldChg>
      <pc:sldChg chg="del">
        <pc:chgData name="Ahmed Mohammed" userId="52ea684eb8771d40" providerId="LiveId" clId="{B67734C8-5D9B-4399-A24B-57E1D1F3C110}" dt="2023-11-08T16:46:10.969" v="244" actId="47"/>
        <pc:sldMkLst>
          <pc:docMk/>
          <pc:sldMk cId="3407105791" sldId="338"/>
        </pc:sldMkLst>
      </pc:sldChg>
      <pc:sldChg chg="del">
        <pc:chgData name="Ahmed Mohammed" userId="52ea684eb8771d40" providerId="LiveId" clId="{B67734C8-5D9B-4399-A24B-57E1D1F3C110}" dt="2023-11-08T16:52:47.417" v="300" actId="47"/>
        <pc:sldMkLst>
          <pc:docMk/>
          <pc:sldMk cId="2069581894" sldId="340"/>
        </pc:sldMkLst>
      </pc:sldChg>
      <pc:sldChg chg="del">
        <pc:chgData name="Ahmed Mohammed" userId="52ea684eb8771d40" providerId="LiveId" clId="{B67734C8-5D9B-4399-A24B-57E1D1F3C110}" dt="2023-11-08T16:46:22.741" v="247" actId="47"/>
        <pc:sldMkLst>
          <pc:docMk/>
          <pc:sldMk cId="1608714552" sldId="341"/>
        </pc:sldMkLst>
      </pc:sldChg>
      <pc:sldChg chg="del">
        <pc:chgData name="Ahmed Mohammed" userId="52ea684eb8771d40" providerId="LiveId" clId="{B67734C8-5D9B-4399-A24B-57E1D1F3C110}" dt="2023-11-08T16:29:35.718" v="82" actId="47"/>
        <pc:sldMkLst>
          <pc:docMk/>
          <pc:sldMk cId="3376171280" sldId="342"/>
        </pc:sldMkLst>
      </pc:sldChg>
      <pc:sldChg chg="del">
        <pc:chgData name="Ahmed Mohammed" userId="52ea684eb8771d40" providerId="LiveId" clId="{B67734C8-5D9B-4399-A24B-57E1D1F3C110}" dt="2023-11-08T16:32:49.359" v="118" actId="47"/>
        <pc:sldMkLst>
          <pc:docMk/>
          <pc:sldMk cId="2934829561" sldId="343"/>
        </pc:sldMkLst>
      </pc:sldChg>
      <pc:sldChg chg="add">
        <pc:chgData name="Ahmed Mohammed" userId="52ea684eb8771d40" providerId="LiveId" clId="{B67734C8-5D9B-4399-A24B-57E1D1F3C110}" dt="2023-11-08T16:52:40.075" v="299"/>
        <pc:sldMkLst>
          <pc:docMk/>
          <pc:sldMk cId="2269687913" sldId="349"/>
        </pc:sldMkLst>
      </pc:sldChg>
      <pc:sldChg chg="modSp add mod">
        <pc:chgData name="Ahmed Mohammed" userId="52ea684eb8771d40" providerId="LiveId" clId="{B67734C8-5D9B-4399-A24B-57E1D1F3C110}" dt="2023-11-08T16:52:05.538" v="297" actId="1076"/>
        <pc:sldMkLst>
          <pc:docMk/>
          <pc:sldMk cId="3774984797" sldId="480"/>
        </pc:sldMkLst>
        <pc:spChg chg="mod">
          <ac:chgData name="Ahmed Mohammed" userId="52ea684eb8771d40" providerId="LiveId" clId="{B67734C8-5D9B-4399-A24B-57E1D1F3C110}" dt="2023-11-08T16:51:22.205" v="284" actId="20577"/>
          <ac:spMkLst>
            <pc:docMk/>
            <pc:sldMk cId="3774984797" sldId="480"/>
            <ac:spMk id="30" creationId="{1BBD67B8-DB49-942C-018D-7F74C671F260}"/>
          </ac:spMkLst>
        </pc:spChg>
        <pc:spChg chg="mod">
          <ac:chgData name="Ahmed Mohammed" userId="52ea684eb8771d40" providerId="LiveId" clId="{B67734C8-5D9B-4399-A24B-57E1D1F3C110}" dt="2023-11-08T16:51:09.616" v="258" actId="207"/>
          <ac:spMkLst>
            <pc:docMk/>
            <pc:sldMk cId="3774984797" sldId="480"/>
            <ac:spMk id="31" creationId="{16E4CC76-2D0D-6204-3FBC-B0856D8E8836}"/>
          </ac:spMkLst>
        </pc:spChg>
        <pc:spChg chg="mod">
          <ac:chgData name="Ahmed Mohammed" userId="52ea684eb8771d40" providerId="LiveId" clId="{B67734C8-5D9B-4399-A24B-57E1D1F3C110}" dt="2023-11-08T16:51:31.959" v="294" actId="20577"/>
          <ac:spMkLst>
            <pc:docMk/>
            <pc:sldMk cId="3774984797" sldId="480"/>
            <ac:spMk id="34" creationId="{15C30772-0DD8-7BE1-E943-20DE696CFBEA}"/>
          </ac:spMkLst>
        </pc:spChg>
        <pc:spChg chg="mod">
          <ac:chgData name="Ahmed Mohammed" userId="52ea684eb8771d40" providerId="LiveId" clId="{B67734C8-5D9B-4399-A24B-57E1D1F3C110}" dt="2023-11-08T16:52:05.538" v="297" actId="1076"/>
          <ac:spMkLst>
            <pc:docMk/>
            <pc:sldMk cId="3774984797" sldId="480"/>
            <ac:spMk id="46" creationId="{FA59789B-D841-DB76-25B9-1348B202C2B5}"/>
          </ac:spMkLst>
        </pc:spChg>
      </pc:sldChg>
      <pc:sldChg chg="addSp delSp modSp add mod">
        <pc:chgData name="Ahmed Mohammed" userId="52ea684eb8771d40" providerId="LiveId" clId="{B67734C8-5D9B-4399-A24B-57E1D1F3C110}" dt="2023-11-08T16:23:49.907" v="9" actId="122"/>
        <pc:sldMkLst>
          <pc:docMk/>
          <pc:sldMk cId="2677729035" sldId="535"/>
        </pc:sldMkLst>
        <pc:spChg chg="add mod">
          <ac:chgData name="Ahmed Mohammed" userId="52ea684eb8771d40" providerId="LiveId" clId="{B67734C8-5D9B-4399-A24B-57E1D1F3C110}" dt="2023-11-08T16:23:49.907" v="9" actId="122"/>
          <ac:spMkLst>
            <pc:docMk/>
            <pc:sldMk cId="2677729035" sldId="535"/>
            <ac:spMk id="2" creationId="{568AE4CD-7CDA-D605-13F7-0A4713A9D381}"/>
          </ac:spMkLst>
        </pc:spChg>
        <pc:spChg chg="mod">
          <ac:chgData name="Ahmed Mohammed" userId="52ea684eb8771d40" providerId="LiveId" clId="{B67734C8-5D9B-4399-A24B-57E1D1F3C110}" dt="2023-11-08T16:23:20.296" v="2" actId="20577"/>
          <ac:spMkLst>
            <pc:docMk/>
            <pc:sldMk cId="2677729035" sldId="535"/>
            <ac:spMk id="6" creationId="{05E43288-C9C0-B2CA-0970-EB4E627B30CA}"/>
          </ac:spMkLst>
        </pc:spChg>
        <pc:spChg chg="del">
          <ac:chgData name="Ahmed Mohammed" userId="52ea684eb8771d40" providerId="LiveId" clId="{B67734C8-5D9B-4399-A24B-57E1D1F3C110}" dt="2023-11-08T16:23:34.035" v="3" actId="478"/>
          <ac:spMkLst>
            <pc:docMk/>
            <pc:sldMk cId="2677729035" sldId="535"/>
            <ac:spMk id="10" creationId="{18B18BA6-B661-E314-DFFF-6043C44071D8}"/>
          </ac:spMkLst>
        </pc:spChg>
      </pc:sldChg>
      <pc:sldChg chg="addSp delSp modSp add mod">
        <pc:chgData name="Ahmed Mohammed" userId="52ea684eb8771d40" providerId="LiveId" clId="{B67734C8-5D9B-4399-A24B-57E1D1F3C110}" dt="2023-11-08T16:26:11.869" v="50"/>
        <pc:sldMkLst>
          <pc:docMk/>
          <pc:sldMk cId="2655701712" sldId="536"/>
        </pc:sldMkLst>
        <pc:spChg chg="del">
          <ac:chgData name="Ahmed Mohammed" userId="52ea684eb8771d40" providerId="LiveId" clId="{B67734C8-5D9B-4399-A24B-57E1D1F3C110}" dt="2023-11-08T16:24:17.595" v="13" actId="478"/>
          <ac:spMkLst>
            <pc:docMk/>
            <pc:sldMk cId="2655701712" sldId="536"/>
            <ac:spMk id="2" creationId="{568AE4CD-7CDA-D605-13F7-0A4713A9D381}"/>
          </ac:spMkLst>
        </pc:spChg>
        <pc:spChg chg="add mod">
          <ac:chgData name="Ahmed Mohammed" userId="52ea684eb8771d40" providerId="LiveId" clId="{B67734C8-5D9B-4399-A24B-57E1D1F3C110}" dt="2023-11-08T16:26:03.972" v="49" actId="1076"/>
          <ac:spMkLst>
            <pc:docMk/>
            <pc:sldMk cId="2655701712" sldId="536"/>
            <ac:spMk id="7" creationId="{B38D4AF7-D679-BE4A-57A2-08E01789D200}"/>
          </ac:spMkLst>
        </pc:spChg>
        <pc:spChg chg="add mod">
          <ac:chgData name="Ahmed Mohammed" userId="52ea684eb8771d40" providerId="LiveId" clId="{B67734C8-5D9B-4399-A24B-57E1D1F3C110}" dt="2023-11-08T16:26:11.869" v="50"/>
          <ac:spMkLst>
            <pc:docMk/>
            <pc:sldMk cId="2655701712" sldId="536"/>
            <ac:spMk id="9" creationId="{1C4615A9-4AD0-5A09-40B8-415F7EB1E6DE}"/>
          </ac:spMkLst>
        </pc:spChg>
        <pc:spChg chg="del">
          <ac:chgData name="Ahmed Mohammed" userId="52ea684eb8771d40" providerId="LiveId" clId="{B67734C8-5D9B-4399-A24B-57E1D1F3C110}" dt="2023-11-08T16:24:14.141" v="12" actId="478"/>
          <ac:spMkLst>
            <pc:docMk/>
            <pc:sldMk cId="2655701712" sldId="536"/>
            <ac:spMk id="11" creationId="{99C2BD6B-6EC4-2764-A49B-42A5ABEB3E1F}"/>
          </ac:spMkLst>
        </pc:spChg>
      </pc:sldChg>
      <pc:sldChg chg="addSp modSp add mod">
        <pc:chgData name="Ahmed Mohammed" userId="52ea684eb8771d40" providerId="LiveId" clId="{B67734C8-5D9B-4399-A24B-57E1D1F3C110}" dt="2023-11-08T16:26:40.317" v="56" actId="1076"/>
        <pc:sldMkLst>
          <pc:docMk/>
          <pc:sldMk cId="1427525452" sldId="537"/>
        </pc:sldMkLst>
        <pc:spChg chg="add mod">
          <ac:chgData name="Ahmed Mohammed" userId="52ea684eb8771d40" providerId="LiveId" clId="{B67734C8-5D9B-4399-A24B-57E1D1F3C110}" dt="2023-11-08T16:26:27.001" v="53" actId="207"/>
          <ac:spMkLst>
            <pc:docMk/>
            <pc:sldMk cId="1427525452" sldId="537"/>
            <ac:spMk id="2" creationId="{3FF287D5-18EE-5E0F-704F-6668184A9E5D}"/>
          </ac:spMkLst>
        </pc:spChg>
        <pc:spChg chg="add mod">
          <ac:chgData name="Ahmed Mohammed" userId="52ea684eb8771d40" providerId="LiveId" clId="{B67734C8-5D9B-4399-A24B-57E1D1F3C110}" dt="2023-11-08T16:26:40.317" v="56" actId="1076"/>
          <ac:spMkLst>
            <pc:docMk/>
            <pc:sldMk cId="1427525452" sldId="537"/>
            <ac:spMk id="7" creationId="{287637AE-88D6-067C-46A1-9C9F94EC9D74}"/>
          </ac:spMkLst>
        </pc:spChg>
      </pc:sldChg>
      <pc:sldChg chg="addSp modSp add mod">
        <pc:chgData name="Ahmed Mohammed" userId="52ea684eb8771d40" providerId="LiveId" clId="{B67734C8-5D9B-4399-A24B-57E1D1F3C110}" dt="2023-11-08T16:27:14.186" v="61" actId="14100"/>
        <pc:sldMkLst>
          <pc:docMk/>
          <pc:sldMk cId="2669461116" sldId="538"/>
        </pc:sldMkLst>
        <pc:spChg chg="add mod">
          <ac:chgData name="Ahmed Mohammed" userId="52ea684eb8771d40" providerId="LiveId" clId="{B67734C8-5D9B-4399-A24B-57E1D1F3C110}" dt="2023-11-08T16:27:02.928" v="59" actId="207"/>
          <ac:spMkLst>
            <pc:docMk/>
            <pc:sldMk cId="2669461116" sldId="538"/>
            <ac:spMk id="2" creationId="{EDDDB22E-0A2E-9BC1-04DF-7FB19D0BEA1C}"/>
          </ac:spMkLst>
        </pc:spChg>
        <pc:spChg chg="add mod">
          <ac:chgData name="Ahmed Mohammed" userId="52ea684eb8771d40" providerId="LiveId" clId="{B67734C8-5D9B-4399-A24B-57E1D1F3C110}" dt="2023-11-08T16:27:14.186" v="61" actId="14100"/>
          <ac:spMkLst>
            <pc:docMk/>
            <pc:sldMk cId="2669461116" sldId="538"/>
            <ac:spMk id="7" creationId="{19AA39A2-29B1-B5CE-36A9-EB61E98FCE26}"/>
          </ac:spMkLst>
        </pc:spChg>
      </pc:sldChg>
      <pc:sldChg chg="addSp modSp add mod">
        <pc:chgData name="Ahmed Mohammed" userId="52ea684eb8771d40" providerId="LiveId" clId="{B67734C8-5D9B-4399-A24B-57E1D1F3C110}" dt="2023-11-08T16:27:49.570" v="68" actId="1076"/>
        <pc:sldMkLst>
          <pc:docMk/>
          <pc:sldMk cId="3290381877" sldId="539"/>
        </pc:sldMkLst>
        <pc:spChg chg="add mod">
          <ac:chgData name="Ahmed Mohammed" userId="52ea684eb8771d40" providerId="LiveId" clId="{B67734C8-5D9B-4399-A24B-57E1D1F3C110}" dt="2023-11-08T16:27:32.853" v="65" actId="14100"/>
          <ac:spMkLst>
            <pc:docMk/>
            <pc:sldMk cId="3290381877" sldId="539"/>
            <ac:spMk id="2" creationId="{2ACF29DE-636B-AC54-0893-2C796422617B}"/>
          </ac:spMkLst>
        </pc:spChg>
        <pc:spChg chg="add mod">
          <ac:chgData name="Ahmed Mohammed" userId="52ea684eb8771d40" providerId="LiveId" clId="{B67734C8-5D9B-4399-A24B-57E1D1F3C110}" dt="2023-11-08T16:27:49.570" v="68" actId="1076"/>
          <ac:spMkLst>
            <pc:docMk/>
            <pc:sldMk cId="3290381877" sldId="539"/>
            <ac:spMk id="7" creationId="{30EAC811-2713-80DB-4F8F-A8B626C73D5C}"/>
          </ac:spMkLst>
        </pc:spChg>
      </pc:sldChg>
      <pc:sldChg chg="addSp modSp add mod">
        <pc:chgData name="Ahmed Mohammed" userId="52ea684eb8771d40" providerId="LiveId" clId="{B67734C8-5D9B-4399-A24B-57E1D1F3C110}" dt="2023-11-08T16:28:22.969" v="72" actId="1076"/>
        <pc:sldMkLst>
          <pc:docMk/>
          <pc:sldMk cId="1214010178" sldId="540"/>
        </pc:sldMkLst>
        <pc:spChg chg="add mod">
          <ac:chgData name="Ahmed Mohammed" userId="52ea684eb8771d40" providerId="LiveId" clId="{B67734C8-5D9B-4399-A24B-57E1D1F3C110}" dt="2023-11-08T16:28:10.400" v="70"/>
          <ac:spMkLst>
            <pc:docMk/>
            <pc:sldMk cId="1214010178" sldId="540"/>
            <ac:spMk id="2" creationId="{AB285C98-59F6-D814-0BFE-7624E00D8999}"/>
          </ac:spMkLst>
        </pc:spChg>
        <pc:spChg chg="add mod">
          <ac:chgData name="Ahmed Mohammed" userId="52ea684eb8771d40" providerId="LiveId" clId="{B67734C8-5D9B-4399-A24B-57E1D1F3C110}" dt="2023-11-08T16:28:22.969" v="72" actId="1076"/>
          <ac:spMkLst>
            <pc:docMk/>
            <pc:sldMk cId="1214010178" sldId="540"/>
            <ac:spMk id="7" creationId="{A7AB84AC-F908-A09B-2C82-CDFD54B12F6F}"/>
          </ac:spMkLst>
        </pc:spChg>
      </pc:sldChg>
      <pc:sldChg chg="addSp modSp add mod">
        <pc:chgData name="Ahmed Mohammed" userId="52ea684eb8771d40" providerId="LiveId" clId="{B67734C8-5D9B-4399-A24B-57E1D1F3C110}" dt="2023-11-08T16:29:05.136" v="77" actId="1076"/>
        <pc:sldMkLst>
          <pc:docMk/>
          <pc:sldMk cId="98211340" sldId="541"/>
        </pc:sldMkLst>
        <pc:spChg chg="add mod">
          <ac:chgData name="Ahmed Mohammed" userId="52ea684eb8771d40" providerId="LiveId" clId="{B67734C8-5D9B-4399-A24B-57E1D1F3C110}" dt="2023-11-08T16:28:38.385" v="74"/>
          <ac:spMkLst>
            <pc:docMk/>
            <pc:sldMk cId="98211340" sldId="541"/>
            <ac:spMk id="2" creationId="{D435EA0F-2D8D-2A9E-4489-A506219933D5}"/>
          </ac:spMkLst>
        </pc:spChg>
        <pc:spChg chg="add mod">
          <ac:chgData name="Ahmed Mohammed" userId="52ea684eb8771d40" providerId="LiveId" clId="{B67734C8-5D9B-4399-A24B-57E1D1F3C110}" dt="2023-11-08T16:29:05.136" v="77" actId="1076"/>
          <ac:spMkLst>
            <pc:docMk/>
            <pc:sldMk cId="98211340" sldId="541"/>
            <ac:spMk id="7" creationId="{DBEAFB20-0535-E9BC-314E-AB76B2FA00E9}"/>
          </ac:spMkLst>
        </pc:spChg>
      </pc:sldChg>
      <pc:sldChg chg="addSp modSp add mod">
        <pc:chgData name="Ahmed Mohammed" userId="52ea684eb8771d40" providerId="LiveId" clId="{B67734C8-5D9B-4399-A24B-57E1D1F3C110}" dt="2023-11-08T16:29:32.654" v="81" actId="14100"/>
        <pc:sldMkLst>
          <pc:docMk/>
          <pc:sldMk cId="520982122" sldId="542"/>
        </pc:sldMkLst>
        <pc:spChg chg="add mod">
          <ac:chgData name="Ahmed Mohammed" userId="52ea684eb8771d40" providerId="LiveId" clId="{B67734C8-5D9B-4399-A24B-57E1D1F3C110}" dt="2023-11-08T16:29:20.684" v="79"/>
          <ac:spMkLst>
            <pc:docMk/>
            <pc:sldMk cId="520982122" sldId="542"/>
            <ac:spMk id="2" creationId="{CD527B83-F9D0-E3E1-F6FC-9F0EDC740A11}"/>
          </ac:spMkLst>
        </pc:spChg>
        <pc:spChg chg="add mod">
          <ac:chgData name="Ahmed Mohammed" userId="52ea684eb8771d40" providerId="LiveId" clId="{B67734C8-5D9B-4399-A24B-57E1D1F3C110}" dt="2023-11-08T16:29:32.654" v="81" actId="14100"/>
          <ac:spMkLst>
            <pc:docMk/>
            <pc:sldMk cId="520982122" sldId="542"/>
            <ac:spMk id="7" creationId="{A81F1FAC-C0BC-CB96-A5C6-AACBD039415A}"/>
          </ac:spMkLst>
        </pc:spChg>
      </pc:sldChg>
      <pc:sldChg chg="addSp modSp add mod">
        <pc:chgData name="Ahmed Mohammed" userId="52ea684eb8771d40" providerId="LiveId" clId="{B67734C8-5D9B-4399-A24B-57E1D1F3C110}" dt="2023-11-08T16:30:04.549" v="86" actId="1076"/>
        <pc:sldMkLst>
          <pc:docMk/>
          <pc:sldMk cId="47516637" sldId="543"/>
        </pc:sldMkLst>
        <pc:spChg chg="add mod">
          <ac:chgData name="Ahmed Mohammed" userId="52ea684eb8771d40" providerId="LiveId" clId="{B67734C8-5D9B-4399-A24B-57E1D1F3C110}" dt="2023-11-08T16:29:47.116" v="83"/>
          <ac:spMkLst>
            <pc:docMk/>
            <pc:sldMk cId="47516637" sldId="543"/>
            <ac:spMk id="2" creationId="{8B1F9C9B-C571-6C72-8801-BA3C742524DD}"/>
          </ac:spMkLst>
        </pc:spChg>
        <pc:spChg chg="add mod">
          <ac:chgData name="Ahmed Mohammed" userId="52ea684eb8771d40" providerId="LiveId" clId="{B67734C8-5D9B-4399-A24B-57E1D1F3C110}" dt="2023-11-08T16:30:04.549" v="86" actId="1076"/>
          <ac:spMkLst>
            <pc:docMk/>
            <pc:sldMk cId="47516637" sldId="543"/>
            <ac:spMk id="7" creationId="{896BD28C-EDBD-4C0F-736E-B6F1DEAC3830}"/>
          </ac:spMkLst>
        </pc:spChg>
      </pc:sldChg>
      <pc:sldChg chg="addSp modSp add mod">
        <pc:chgData name="Ahmed Mohammed" userId="52ea684eb8771d40" providerId="LiveId" clId="{B67734C8-5D9B-4399-A24B-57E1D1F3C110}" dt="2023-11-08T16:30:40.542" v="97" actId="20577"/>
        <pc:sldMkLst>
          <pc:docMk/>
          <pc:sldMk cId="3236203889" sldId="544"/>
        </pc:sldMkLst>
        <pc:spChg chg="add mod">
          <ac:chgData name="Ahmed Mohammed" userId="52ea684eb8771d40" providerId="LiveId" clId="{B67734C8-5D9B-4399-A24B-57E1D1F3C110}" dt="2023-11-08T16:30:20.377" v="89" actId="207"/>
          <ac:spMkLst>
            <pc:docMk/>
            <pc:sldMk cId="3236203889" sldId="544"/>
            <ac:spMk id="2" creationId="{0D894EE4-D1EB-8F46-5DC5-5925B06687F4}"/>
          </ac:spMkLst>
        </pc:spChg>
        <pc:spChg chg="add mod">
          <ac:chgData name="Ahmed Mohammed" userId="52ea684eb8771d40" providerId="LiveId" clId="{B67734C8-5D9B-4399-A24B-57E1D1F3C110}" dt="2023-11-08T16:30:40.542" v="97" actId="20577"/>
          <ac:spMkLst>
            <pc:docMk/>
            <pc:sldMk cId="3236203889" sldId="544"/>
            <ac:spMk id="7" creationId="{32146F3D-9637-41E7-03E0-331DDC910C26}"/>
          </ac:spMkLst>
        </pc:spChg>
      </pc:sldChg>
      <pc:sldChg chg="addSp modSp add mod">
        <pc:chgData name="Ahmed Mohammed" userId="52ea684eb8771d40" providerId="LiveId" clId="{B67734C8-5D9B-4399-A24B-57E1D1F3C110}" dt="2023-11-08T16:31:28.056" v="106" actId="14100"/>
        <pc:sldMkLst>
          <pc:docMk/>
          <pc:sldMk cId="3794329340" sldId="545"/>
        </pc:sldMkLst>
        <pc:spChg chg="add mod">
          <ac:chgData name="Ahmed Mohammed" userId="52ea684eb8771d40" providerId="LiveId" clId="{B67734C8-5D9B-4399-A24B-57E1D1F3C110}" dt="2023-11-08T16:31:13.467" v="103" actId="1076"/>
          <ac:spMkLst>
            <pc:docMk/>
            <pc:sldMk cId="3794329340" sldId="545"/>
            <ac:spMk id="2" creationId="{F59E2D73-B7C5-883B-1980-BB676E6A4BE3}"/>
          </ac:spMkLst>
        </pc:spChg>
        <pc:spChg chg="add mod">
          <ac:chgData name="Ahmed Mohammed" userId="52ea684eb8771d40" providerId="LiveId" clId="{B67734C8-5D9B-4399-A24B-57E1D1F3C110}" dt="2023-11-08T16:31:28.056" v="106" actId="14100"/>
          <ac:spMkLst>
            <pc:docMk/>
            <pc:sldMk cId="3794329340" sldId="545"/>
            <ac:spMk id="7" creationId="{E82C8CD3-F8E0-FE3C-BAA9-76070A452A8B}"/>
          </ac:spMkLst>
        </pc:spChg>
      </pc:sldChg>
      <pc:sldChg chg="addSp modSp add mod">
        <pc:chgData name="Ahmed Mohammed" userId="52ea684eb8771d40" providerId="LiveId" clId="{B67734C8-5D9B-4399-A24B-57E1D1F3C110}" dt="2023-11-08T16:32:10.300" v="112"/>
        <pc:sldMkLst>
          <pc:docMk/>
          <pc:sldMk cId="566018669" sldId="546"/>
        </pc:sldMkLst>
        <pc:spChg chg="add mod">
          <ac:chgData name="Ahmed Mohammed" userId="52ea684eb8771d40" providerId="LiveId" clId="{B67734C8-5D9B-4399-A24B-57E1D1F3C110}" dt="2023-11-08T16:32:01.611" v="111" actId="14100"/>
          <ac:spMkLst>
            <pc:docMk/>
            <pc:sldMk cId="566018669" sldId="546"/>
            <ac:spMk id="2" creationId="{CBBDE1A2-4A95-C029-5793-FFE6E5231853}"/>
          </ac:spMkLst>
        </pc:spChg>
        <pc:spChg chg="add mod">
          <ac:chgData name="Ahmed Mohammed" userId="52ea684eb8771d40" providerId="LiveId" clId="{B67734C8-5D9B-4399-A24B-57E1D1F3C110}" dt="2023-11-08T16:32:10.300" v="112"/>
          <ac:spMkLst>
            <pc:docMk/>
            <pc:sldMk cId="566018669" sldId="546"/>
            <ac:spMk id="7" creationId="{7E5A66FE-D65E-8B36-D1B7-3231099F7870}"/>
          </ac:spMkLst>
        </pc:spChg>
      </pc:sldChg>
      <pc:sldChg chg="addSp modSp add mod">
        <pc:chgData name="Ahmed Mohammed" userId="52ea684eb8771d40" providerId="LiveId" clId="{B67734C8-5D9B-4399-A24B-57E1D1F3C110}" dt="2023-11-08T16:32:44.262" v="117" actId="207"/>
        <pc:sldMkLst>
          <pc:docMk/>
          <pc:sldMk cId="2433622787" sldId="547"/>
        </pc:sldMkLst>
        <pc:spChg chg="add mod">
          <ac:chgData name="Ahmed Mohammed" userId="52ea684eb8771d40" providerId="LiveId" clId="{B67734C8-5D9B-4399-A24B-57E1D1F3C110}" dt="2023-11-08T16:32:25.730" v="114"/>
          <ac:spMkLst>
            <pc:docMk/>
            <pc:sldMk cId="2433622787" sldId="547"/>
            <ac:spMk id="2" creationId="{D4E264E9-9DC2-FEE3-7985-F003C5007D4E}"/>
          </ac:spMkLst>
        </pc:spChg>
        <pc:spChg chg="add mod">
          <ac:chgData name="Ahmed Mohammed" userId="52ea684eb8771d40" providerId="LiveId" clId="{B67734C8-5D9B-4399-A24B-57E1D1F3C110}" dt="2023-11-08T16:32:44.262" v="117" actId="207"/>
          <ac:spMkLst>
            <pc:docMk/>
            <pc:sldMk cId="2433622787" sldId="547"/>
            <ac:spMk id="7" creationId="{E31A7B5F-E689-56EE-E214-0F084B14DB03}"/>
          </ac:spMkLst>
        </pc:spChg>
      </pc:sldChg>
      <pc:sldChg chg="addSp modSp add mod">
        <pc:chgData name="Ahmed Mohammed" userId="52ea684eb8771d40" providerId="LiveId" clId="{B67734C8-5D9B-4399-A24B-57E1D1F3C110}" dt="2023-11-08T16:33:25.365" v="124" actId="1076"/>
        <pc:sldMkLst>
          <pc:docMk/>
          <pc:sldMk cId="3379679958" sldId="548"/>
        </pc:sldMkLst>
        <pc:spChg chg="add mod">
          <ac:chgData name="Ahmed Mohammed" userId="52ea684eb8771d40" providerId="LiveId" clId="{B67734C8-5D9B-4399-A24B-57E1D1F3C110}" dt="2023-11-08T16:33:11.389" v="121" actId="14100"/>
          <ac:spMkLst>
            <pc:docMk/>
            <pc:sldMk cId="3379679958" sldId="548"/>
            <ac:spMk id="2" creationId="{CFE5426A-FA65-6DFE-8768-A24A876B8F12}"/>
          </ac:spMkLst>
        </pc:spChg>
        <pc:spChg chg="add mod">
          <ac:chgData name="Ahmed Mohammed" userId="52ea684eb8771d40" providerId="LiveId" clId="{B67734C8-5D9B-4399-A24B-57E1D1F3C110}" dt="2023-11-08T16:33:25.365" v="124" actId="1076"/>
          <ac:spMkLst>
            <pc:docMk/>
            <pc:sldMk cId="3379679958" sldId="548"/>
            <ac:spMk id="7" creationId="{556551B3-8C79-7F63-C88C-D1D4C91D1A8C}"/>
          </ac:spMkLst>
        </pc:spChg>
      </pc:sldChg>
      <pc:sldChg chg="addSp modSp add mod">
        <pc:chgData name="Ahmed Mohammed" userId="52ea684eb8771d40" providerId="LiveId" clId="{B67734C8-5D9B-4399-A24B-57E1D1F3C110}" dt="2023-11-08T16:34:09.148" v="131" actId="14100"/>
        <pc:sldMkLst>
          <pc:docMk/>
          <pc:sldMk cId="1084308500" sldId="549"/>
        </pc:sldMkLst>
        <pc:spChg chg="add mod">
          <ac:chgData name="Ahmed Mohammed" userId="52ea684eb8771d40" providerId="LiveId" clId="{B67734C8-5D9B-4399-A24B-57E1D1F3C110}" dt="2023-11-08T16:33:56.168" v="129" actId="14100"/>
          <ac:spMkLst>
            <pc:docMk/>
            <pc:sldMk cId="1084308500" sldId="549"/>
            <ac:spMk id="2" creationId="{3E6C3663-6092-CE52-E22B-E6C03D8A70F2}"/>
          </ac:spMkLst>
        </pc:spChg>
        <pc:spChg chg="add mod">
          <ac:chgData name="Ahmed Mohammed" userId="52ea684eb8771d40" providerId="LiveId" clId="{B67734C8-5D9B-4399-A24B-57E1D1F3C110}" dt="2023-11-08T16:34:09.148" v="131" actId="14100"/>
          <ac:spMkLst>
            <pc:docMk/>
            <pc:sldMk cId="1084308500" sldId="549"/>
            <ac:spMk id="7" creationId="{22BC1F01-CDAD-5262-9ED5-E53CC39211AA}"/>
          </ac:spMkLst>
        </pc:spChg>
      </pc:sldChg>
      <pc:sldChg chg="addSp modSp add mod">
        <pc:chgData name="Ahmed Mohammed" userId="52ea684eb8771d40" providerId="LiveId" clId="{B67734C8-5D9B-4399-A24B-57E1D1F3C110}" dt="2023-11-08T16:35:03.488" v="139" actId="14100"/>
        <pc:sldMkLst>
          <pc:docMk/>
          <pc:sldMk cId="1884277296" sldId="550"/>
        </pc:sldMkLst>
        <pc:spChg chg="add mod">
          <ac:chgData name="Ahmed Mohammed" userId="52ea684eb8771d40" providerId="LiveId" clId="{B67734C8-5D9B-4399-A24B-57E1D1F3C110}" dt="2023-11-08T16:34:24.248" v="133"/>
          <ac:spMkLst>
            <pc:docMk/>
            <pc:sldMk cId="1884277296" sldId="550"/>
            <ac:spMk id="2" creationId="{54537DAE-240F-9439-A624-39A4EF430E1B}"/>
          </ac:spMkLst>
        </pc:spChg>
        <pc:spChg chg="add mod">
          <ac:chgData name="Ahmed Mohammed" userId="52ea684eb8771d40" providerId="LiveId" clId="{B67734C8-5D9B-4399-A24B-57E1D1F3C110}" dt="2023-11-08T16:35:03.488" v="139" actId="14100"/>
          <ac:spMkLst>
            <pc:docMk/>
            <pc:sldMk cId="1884277296" sldId="550"/>
            <ac:spMk id="7" creationId="{39764C3C-7AC7-A1FB-B81C-CC67DF596721}"/>
          </ac:spMkLst>
        </pc:spChg>
        <pc:spChg chg="mod">
          <ac:chgData name="Ahmed Mohammed" userId="52ea684eb8771d40" providerId="LiveId" clId="{B67734C8-5D9B-4399-A24B-57E1D1F3C110}" dt="2023-11-08T16:34:48.772" v="137" actId="1076"/>
          <ac:spMkLst>
            <pc:docMk/>
            <pc:sldMk cId="1884277296" sldId="550"/>
            <ac:spMk id="25" creationId="{2BC869EB-5623-4AA1-9123-4AF9DF916049}"/>
          </ac:spMkLst>
        </pc:spChg>
      </pc:sldChg>
      <pc:sldChg chg="addSp modSp add mod">
        <pc:chgData name="Ahmed Mohammed" userId="52ea684eb8771d40" providerId="LiveId" clId="{B67734C8-5D9B-4399-A24B-57E1D1F3C110}" dt="2023-11-08T16:35:38.301" v="144" actId="1076"/>
        <pc:sldMkLst>
          <pc:docMk/>
          <pc:sldMk cId="1622253955" sldId="551"/>
        </pc:sldMkLst>
        <pc:spChg chg="add mod">
          <ac:chgData name="Ahmed Mohammed" userId="52ea684eb8771d40" providerId="LiveId" clId="{B67734C8-5D9B-4399-A24B-57E1D1F3C110}" dt="2023-11-08T16:35:23.979" v="141"/>
          <ac:spMkLst>
            <pc:docMk/>
            <pc:sldMk cId="1622253955" sldId="551"/>
            <ac:spMk id="2" creationId="{59E85753-B3FB-7417-6505-6935ABFB602C}"/>
          </ac:spMkLst>
        </pc:spChg>
        <pc:spChg chg="add mod">
          <ac:chgData name="Ahmed Mohammed" userId="52ea684eb8771d40" providerId="LiveId" clId="{B67734C8-5D9B-4399-A24B-57E1D1F3C110}" dt="2023-11-08T16:35:38.301" v="144" actId="1076"/>
          <ac:spMkLst>
            <pc:docMk/>
            <pc:sldMk cId="1622253955" sldId="551"/>
            <ac:spMk id="7" creationId="{CE120EBE-52FA-1E1B-3075-5A967625B731}"/>
          </ac:spMkLst>
        </pc:spChg>
      </pc:sldChg>
      <pc:sldChg chg="addSp modSp add mod">
        <pc:chgData name="Ahmed Mohammed" userId="52ea684eb8771d40" providerId="LiveId" clId="{B67734C8-5D9B-4399-A24B-57E1D1F3C110}" dt="2023-11-08T16:36:16.376" v="151" actId="1076"/>
        <pc:sldMkLst>
          <pc:docMk/>
          <pc:sldMk cId="586576828" sldId="552"/>
        </pc:sldMkLst>
        <pc:spChg chg="add mod">
          <ac:chgData name="Ahmed Mohammed" userId="52ea684eb8771d40" providerId="LiveId" clId="{B67734C8-5D9B-4399-A24B-57E1D1F3C110}" dt="2023-11-08T16:36:01.123" v="148" actId="14100"/>
          <ac:spMkLst>
            <pc:docMk/>
            <pc:sldMk cId="586576828" sldId="552"/>
            <ac:spMk id="2" creationId="{A59EFB55-09BA-BFD3-E7B9-D4FA30D085A8}"/>
          </ac:spMkLst>
        </pc:spChg>
        <pc:spChg chg="add mod">
          <ac:chgData name="Ahmed Mohammed" userId="52ea684eb8771d40" providerId="LiveId" clId="{B67734C8-5D9B-4399-A24B-57E1D1F3C110}" dt="2023-11-08T16:36:16.376" v="151" actId="1076"/>
          <ac:spMkLst>
            <pc:docMk/>
            <pc:sldMk cId="586576828" sldId="552"/>
            <ac:spMk id="7" creationId="{3E3DC530-EA60-B83E-4981-38A5711E918F}"/>
          </ac:spMkLst>
        </pc:spChg>
      </pc:sldChg>
      <pc:sldChg chg="addSp modSp add mod">
        <pc:chgData name="Ahmed Mohammed" userId="52ea684eb8771d40" providerId="LiveId" clId="{B67734C8-5D9B-4399-A24B-57E1D1F3C110}" dt="2023-11-08T16:36:50.796" v="157" actId="14100"/>
        <pc:sldMkLst>
          <pc:docMk/>
          <pc:sldMk cId="2987853707" sldId="553"/>
        </pc:sldMkLst>
        <pc:spChg chg="add mod">
          <ac:chgData name="Ahmed Mohammed" userId="52ea684eb8771d40" providerId="LiveId" clId="{B67734C8-5D9B-4399-A24B-57E1D1F3C110}" dt="2023-11-08T16:36:39.772" v="155" actId="14100"/>
          <ac:spMkLst>
            <pc:docMk/>
            <pc:sldMk cId="2987853707" sldId="553"/>
            <ac:spMk id="2" creationId="{0686F254-33B1-01BE-173E-679428840C7F}"/>
          </ac:spMkLst>
        </pc:spChg>
        <pc:spChg chg="add mod">
          <ac:chgData name="Ahmed Mohammed" userId="52ea684eb8771d40" providerId="LiveId" clId="{B67734C8-5D9B-4399-A24B-57E1D1F3C110}" dt="2023-11-08T16:36:50.796" v="157" actId="14100"/>
          <ac:spMkLst>
            <pc:docMk/>
            <pc:sldMk cId="2987853707" sldId="553"/>
            <ac:spMk id="7" creationId="{7D25D310-7617-FD45-C602-FCDAE03AD19B}"/>
          </ac:spMkLst>
        </pc:spChg>
      </pc:sldChg>
      <pc:sldChg chg="addSp modSp add mod">
        <pc:chgData name="Ahmed Mohammed" userId="52ea684eb8771d40" providerId="LiveId" clId="{B67734C8-5D9B-4399-A24B-57E1D1F3C110}" dt="2023-11-08T16:38:22.164" v="164" actId="1076"/>
        <pc:sldMkLst>
          <pc:docMk/>
          <pc:sldMk cId="3304780873" sldId="554"/>
        </pc:sldMkLst>
        <pc:spChg chg="add mod">
          <ac:chgData name="Ahmed Mohammed" userId="52ea684eb8771d40" providerId="LiveId" clId="{B67734C8-5D9B-4399-A24B-57E1D1F3C110}" dt="2023-11-08T16:38:02.602" v="159"/>
          <ac:spMkLst>
            <pc:docMk/>
            <pc:sldMk cId="3304780873" sldId="554"/>
            <ac:spMk id="2" creationId="{3721ECCA-0698-2F56-C1C6-E84262030573}"/>
          </ac:spMkLst>
        </pc:spChg>
        <pc:spChg chg="add mod">
          <ac:chgData name="Ahmed Mohammed" userId="52ea684eb8771d40" providerId="LiveId" clId="{B67734C8-5D9B-4399-A24B-57E1D1F3C110}" dt="2023-11-08T16:38:22.164" v="164" actId="1076"/>
          <ac:spMkLst>
            <pc:docMk/>
            <pc:sldMk cId="3304780873" sldId="554"/>
            <ac:spMk id="7" creationId="{A6A4144B-E79D-AF70-0E95-C5E28E809CF4}"/>
          </ac:spMkLst>
        </pc:spChg>
      </pc:sldChg>
      <pc:sldChg chg="addSp modSp add mod">
        <pc:chgData name="Ahmed Mohammed" userId="52ea684eb8771d40" providerId="LiveId" clId="{B67734C8-5D9B-4399-A24B-57E1D1F3C110}" dt="2023-11-08T16:39:00.961" v="172" actId="1076"/>
        <pc:sldMkLst>
          <pc:docMk/>
          <pc:sldMk cId="2123987638" sldId="555"/>
        </pc:sldMkLst>
        <pc:spChg chg="add mod">
          <ac:chgData name="Ahmed Mohammed" userId="52ea684eb8771d40" providerId="LiveId" clId="{B67734C8-5D9B-4399-A24B-57E1D1F3C110}" dt="2023-11-08T16:38:34.676" v="166"/>
          <ac:spMkLst>
            <pc:docMk/>
            <pc:sldMk cId="2123987638" sldId="555"/>
            <ac:spMk id="2" creationId="{CB74727D-8DA4-A2AD-4381-ACA45D164E31}"/>
          </ac:spMkLst>
        </pc:spChg>
        <pc:spChg chg="add mod">
          <ac:chgData name="Ahmed Mohammed" userId="52ea684eb8771d40" providerId="LiveId" clId="{B67734C8-5D9B-4399-A24B-57E1D1F3C110}" dt="2023-11-08T16:39:00.961" v="172" actId="1076"/>
          <ac:spMkLst>
            <pc:docMk/>
            <pc:sldMk cId="2123987638" sldId="555"/>
            <ac:spMk id="7" creationId="{B6890773-0FF4-8565-845A-86C5AE4B3016}"/>
          </ac:spMkLst>
        </pc:spChg>
      </pc:sldChg>
      <pc:sldChg chg="addSp modSp add mod">
        <pc:chgData name="Ahmed Mohammed" userId="52ea684eb8771d40" providerId="LiveId" clId="{B67734C8-5D9B-4399-A24B-57E1D1F3C110}" dt="2023-11-08T16:39:44.531" v="182" actId="1076"/>
        <pc:sldMkLst>
          <pc:docMk/>
          <pc:sldMk cId="1682466580" sldId="556"/>
        </pc:sldMkLst>
        <pc:spChg chg="add mod">
          <ac:chgData name="Ahmed Mohammed" userId="52ea684eb8771d40" providerId="LiveId" clId="{B67734C8-5D9B-4399-A24B-57E1D1F3C110}" dt="2023-11-08T16:39:24.186" v="178" actId="14100"/>
          <ac:spMkLst>
            <pc:docMk/>
            <pc:sldMk cId="1682466580" sldId="556"/>
            <ac:spMk id="2" creationId="{50D5C1FD-FD66-DA25-C9F6-D79EC0D98384}"/>
          </ac:spMkLst>
        </pc:spChg>
        <pc:spChg chg="add mod">
          <ac:chgData name="Ahmed Mohammed" userId="52ea684eb8771d40" providerId="LiveId" clId="{B67734C8-5D9B-4399-A24B-57E1D1F3C110}" dt="2023-11-08T16:39:44.531" v="182" actId="1076"/>
          <ac:spMkLst>
            <pc:docMk/>
            <pc:sldMk cId="1682466580" sldId="556"/>
            <ac:spMk id="7" creationId="{E6E1C958-9FCD-F1A9-0337-B229E426656F}"/>
          </ac:spMkLst>
        </pc:spChg>
        <pc:spChg chg="mod">
          <ac:chgData name="Ahmed Mohammed" userId="52ea684eb8771d40" providerId="LiveId" clId="{B67734C8-5D9B-4399-A24B-57E1D1F3C110}" dt="2023-11-08T16:39:39.554" v="181" actId="1076"/>
          <ac:spMkLst>
            <pc:docMk/>
            <pc:sldMk cId="1682466580" sldId="556"/>
            <ac:spMk id="25" creationId="{2BC869EB-5623-4AA1-9123-4AF9DF916049}"/>
          </ac:spMkLst>
        </pc:spChg>
      </pc:sldChg>
      <pc:sldChg chg="addSp modSp add mod">
        <pc:chgData name="Ahmed Mohammed" userId="52ea684eb8771d40" providerId="LiveId" clId="{B67734C8-5D9B-4399-A24B-57E1D1F3C110}" dt="2023-11-08T16:40:13.103" v="186" actId="14100"/>
        <pc:sldMkLst>
          <pc:docMk/>
          <pc:sldMk cId="2484104297" sldId="557"/>
        </pc:sldMkLst>
        <pc:spChg chg="add mod">
          <ac:chgData name="Ahmed Mohammed" userId="52ea684eb8771d40" providerId="LiveId" clId="{B67734C8-5D9B-4399-A24B-57E1D1F3C110}" dt="2023-11-08T16:39:57.982" v="184"/>
          <ac:spMkLst>
            <pc:docMk/>
            <pc:sldMk cId="2484104297" sldId="557"/>
            <ac:spMk id="2" creationId="{9C71F05B-0869-DD2E-6361-6708B6642952}"/>
          </ac:spMkLst>
        </pc:spChg>
        <pc:spChg chg="add mod">
          <ac:chgData name="Ahmed Mohammed" userId="52ea684eb8771d40" providerId="LiveId" clId="{B67734C8-5D9B-4399-A24B-57E1D1F3C110}" dt="2023-11-08T16:40:13.103" v="186" actId="14100"/>
          <ac:spMkLst>
            <pc:docMk/>
            <pc:sldMk cId="2484104297" sldId="557"/>
            <ac:spMk id="7" creationId="{2AF8B5D3-27D5-4469-B34D-2FDC456114B7}"/>
          </ac:spMkLst>
        </pc:spChg>
      </pc:sldChg>
      <pc:sldChg chg="addSp modSp add mod">
        <pc:chgData name="Ahmed Mohammed" userId="52ea684eb8771d40" providerId="LiveId" clId="{B67734C8-5D9B-4399-A24B-57E1D1F3C110}" dt="2023-11-08T16:40:56.857" v="190" actId="14100"/>
        <pc:sldMkLst>
          <pc:docMk/>
          <pc:sldMk cId="1836862721" sldId="558"/>
        </pc:sldMkLst>
        <pc:spChg chg="add mod">
          <ac:chgData name="Ahmed Mohammed" userId="52ea684eb8771d40" providerId="LiveId" clId="{B67734C8-5D9B-4399-A24B-57E1D1F3C110}" dt="2023-11-08T16:40:29.655" v="188"/>
          <ac:spMkLst>
            <pc:docMk/>
            <pc:sldMk cId="1836862721" sldId="558"/>
            <ac:spMk id="2" creationId="{CB6B79A4-208B-F5C5-DC14-2ABCFF647686}"/>
          </ac:spMkLst>
        </pc:spChg>
        <pc:spChg chg="add mod">
          <ac:chgData name="Ahmed Mohammed" userId="52ea684eb8771d40" providerId="LiveId" clId="{B67734C8-5D9B-4399-A24B-57E1D1F3C110}" dt="2023-11-08T16:40:56.857" v="190" actId="14100"/>
          <ac:spMkLst>
            <pc:docMk/>
            <pc:sldMk cId="1836862721" sldId="558"/>
            <ac:spMk id="7" creationId="{8F4C0A9E-5631-4861-27BE-09614C29E42C}"/>
          </ac:spMkLst>
        </pc:spChg>
      </pc:sldChg>
      <pc:sldChg chg="addSp modSp add mod">
        <pc:chgData name="Ahmed Mohammed" userId="52ea684eb8771d40" providerId="LiveId" clId="{B67734C8-5D9B-4399-A24B-57E1D1F3C110}" dt="2023-11-08T16:41:17.589" v="194" actId="14100"/>
        <pc:sldMkLst>
          <pc:docMk/>
          <pc:sldMk cId="3062622753" sldId="559"/>
        </pc:sldMkLst>
        <pc:spChg chg="add mod">
          <ac:chgData name="Ahmed Mohammed" userId="52ea684eb8771d40" providerId="LiveId" clId="{B67734C8-5D9B-4399-A24B-57E1D1F3C110}" dt="2023-11-08T16:41:08.018" v="192"/>
          <ac:spMkLst>
            <pc:docMk/>
            <pc:sldMk cId="3062622753" sldId="559"/>
            <ac:spMk id="2" creationId="{37A5DA15-300A-E206-9828-B8CB2753BD6F}"/>
          </ac:spMkLst>
        </pc:spChg>
        <pc:spChg chg="add mod">
          <ac:chgData name="Ahmed Mohammed" userId="52ea684eb8771d40" providerId="LiveId" clId="{B67734C8-5D9B-4399-A24B-57E1D1F3C110}" dt="2023-11-08T16:41:17.589" v="194" actId="14100"/>
          <ac:spMkLst>
            <pc:docMk/>
            <pc:sldMk cId="3062622753" sldId="559"/>
            <ac:spMk id="7" creationId="{BE038BE5-F01B-F7C3-7E64-9FAE75086758}"/>
          </ac:spMkLst>
        </pc:spChg>
      </pc:sldChg>
      <pc:sldChg chg="addSp modSp add mod">
        <pc:chgData name="Ahmed Mohammed" userId="52ea684eb8771d40" providerId="LiveId" clId="{B67734C8-5D9B-4399-A24B-57E1D1F3C110}" dt="2023-11-08T16:41:47.362" v="201" actId="14100"/>
        <pc:sldMkLst>
          <pc:docMk/>
          <pc:sldMk cId="1402791601" sldId="560"/>
        </pc:sldMkLst>
        <pc:spChg chg="add mod">
          <ac:chgData name="Ahmed Mohammed" userId="52ea684eb8771d40" providerId="LiveId" clId="{B67734C8-5D9B-4399-A24B-57E1D1F3C110}" dt="2023-11-08T16:41:37.177" v="199" actId="1076"/>
          <ac:spMkLst>
            <pc:docMk/>
            <pc:sldMk cId="1402791601" sldId="560"/>
            <ac:spMk id="2" creationId="{5B383C72-DDDE-DAA0-2DF9-4FEFE33F3017}"/>
          </ac:spMkLst>
        </pc:spChg>
        <pc:spChg chg="add mod">
          <ac:chgData name="Ahmed Mohammed" userId="52ea684eb8771d40" providerId="LiveId" clId="{B67734C8-5D9B-4399-A24B-57E1D1F3C110}" dt="2023-11-08T16:41:47.362" v="201" actId="14100"/>
          <ac:spMkLst>
            <pc:docMk/>
            <pc:sldMk cId="1402791601" sldId="560"/>
            <ac:spMk id="7" creationId="{AF86A19A-A4DA-0246-2956-4195A728441B}"/>
          </ac:spMkLst>
        </pc:spChg>
      </pc:sldChg>
      <pc:sldChg chg="addSp modSp add mod">
        <pc:chgData name="Ahmed Mohammed" userId="52ea684eb8771d40" providerId="LiveId" clId="{B67734C8-5D9B-4399-A24B-57E1D1F3C110}" dt="2023-11-08T16:43:11.455" v="212" actId="1076"/>
        <pc:sldMkLst>
          <pc:docMk/>
          <pc:sldMk cId="462746791" sldId="561"/>
        </pc:sldMkLst>
        <pc:spChg chg="add mod">
          <ac:chgData name="Ahmed Mohammed" userId="52ea684eb8771d40" providerId="LiveId" clId="{B67734C8-5D9B-4399-A24B-57E1D1F3C110}" dt="2023-11-08T16:42:19.088" v="205" actId="14100"/>
          <ac:spMkLst>
            <pc:docMk/>
            <pc:sldMk cId="462746791" sldId="561"/>
            <ac:spMk id="2" creationId="{C03697EA-6E5E-93CA-2CA9-FCF75159BAAC}"/>
          </ac:spMkLst>
        </pc:spChg>
        <pc:spChg chg="add mod">
          <ac:chgData name="Ahmed Mohammed" userId="52ea684eb8771d40" providerId="LiveId" clId="{B67734C8-5D9B-4399-A24B-57E1D1F3C110}" dt="2023-11-08T16:43:11.455" v="212" actId="1076"/>
          <ac:spMkLst>
            <pc:docMk/>
            <pc:sldMk cId="462746791" sldId="561"/>
            <ac:spMk id="7" creationId="{6486010E-5DA8-DDBB-EFD6-4E57C08C9FFD}"/>
          </ac:spMkLst>
        </pc:spChg>
      </pc:sldChg>
      <pc:sldChg chg="addSp modSp add mod">
        <pc:chgData name="Ahmed Mohammed" userId="52ea684eb8771d40" providerId="LiveId" clId="{B67734C8-5D9B-4399-A24B-57E1D1F3C110}" dt="2023-11-08T16:44:10.229" v="221" actId="1076"/>
        <pc:sldMkLst>
          <pc:docMk/>
          <pc:sldMk cId="312508216" sldId="562"/>
        </pc:sldMkLst>
        <pc:spChg chg="add mod">
          <ac:chgData name="Ahmed Mohammed" userId="52ea684eb8771d40" providerId="LiveId" clId="{B67734C8-5D9B-4399-A24B-57E1D1F3C110}" dt="2023-11-08T16:43:31.402" v="217" actId="1076"/>
          <ac:spMkLst>
            <pc:docMk/>
            <pc:sldMk cId="312508216" sldId="562"/>
            <ac:spMk id="2" creationId="{8FD226B2-F9E4-916B-38F4-9CAB11F45336}"/>
          </ac:spMkLst>
        </pc:spChg>
        <pc:spChg chg="add mod">
          <ac:chgData name="Ahmed Mohammed" userId="52ea684eb8771d40" providerId="LiveId" clId="{B67734C8-5D9B-4399-A24B-57E1D1F3C110}" dt="2023-11-08T16:44:10.229" v="221" actId="1076"/>
          <ac:spMkLst>
            <pc:docMk/>
            <pc:sldMk cId="312508216" sldId="562"/>
            <ac:spMk id="7" creationId="{EEDF8EB9-4005-0D06-2D63-1EE4AEB10491}"/>
          </ac:spMkLst>
        </pc:spChg>
      </pc:sldChg>
      <pc:sldChg chg="addSp modSp add mod">
        <pc:chgData name="Ahmed Mohammed" userId="52ea684eb8771d40" providerId="LiveId" clId="{B67734C8-5D9B-4399-A24B-57E1D1F3C110}" dt="2023-11-08T16:44:49.728" v="228" actId="1076"/>
        <pc:sldMkLst>
          <pc:docMk/>
          <pc:sldMk cId="2067615294" sldId="563"/>
        </pc:sldMkLst>
        <pc:spChg chg="add mod">
          <ac:chgData name="Ahmed Mohammed" userId="52ea684eb8771d40" providerId="LiveId" clId="{B67734C8-5D9B-4399-A24B-57E1D1F3C110}" dt="2023-11-08T16:44:31.264" v="224" actId="207"/>
          <ac:spMkLst>
            <pc:docMk/>
            <pc:sldMk cId="2067615294" sldId="563"/>
            <ac:spMk id="2" creationId="{7003C8AF-047D-1490-703D-6444C7079B62}"/>
          </ac:spMkLst>
        </pc:spChg>
        <pc:spChg chg="add mod">
          <ac:chgData name="Ahmed Mohammed" userId="52ea684eb8771d40" providerId="LiveId" clId="{B67734C8-5D9B-4399-A24B-57E1D1F3C110}" dt="2023-11-08T16:44:49.728" v="228" actId="1076"/>
          <ac:spMkLst>
            <pc:docMk/>
            <pc:sldMk cId="2067615294" sldId="563"/>
            <ac:spMk id="7" creationId="{EA45289E-2394-86AD-B3B9-BBB89804D0EA}"/>
          </ac:spMkLst>
        </pc:spChg>
        <pc:spChg chg="mod">
          <ac:chgData name="Ahmed Mohammed" userId="52ea684eb8771d40" providerId="LiveId" clId="{B67734C8-5D9B-4399-A24B-57E1D1F3C110}" dt="2023-11-08T16:44:46.373" v="227" actId="1076"/>
          <ac:spMkLst>
            <pc:docMk/>
            <pc:sldMk cId="2067615294" sldId="563"/>
            <ac:spMk id="25" creationId="{2BC869EB-5623-4AA1-9123-4AF9DF916049}"/>
          </ac:spMkLst>
        </pc:spChg>
      </pc:sldChg>
      <pc:sldChg chg="addSp modSp add mod">
        <pc:chgData name="Ahmed Mohammed" userId="52ea684eb8771d40" providerId="LiveId" clId="{B67734C8-5D9B-4399-A24B-57E1D1F3C110}" dt="2023-11-08T16:45:45.012" v="239" actId="1076"/>
        <pc:sldMkLst>
          <pc:docMk/>
          <pc:sldMk cId="1621051791" sldId="564"/>
        </pc:sldMkLst>
        <pc:spChg chg="add mod">
          <ac:chgData name="Ahmed Mohammed" userId="52ea684eb8771d40" providerId="LiveId" clId="{B67734C8-5D9B-4399-A24B-57E1D1F3C110}" dt="2023-11-08T16:45:11.140" v="233" actId="14100"/>
          <ac:spMkLst>
            <pc:docMk/>
            <pc:sldMk cId="1621051791" sldId="564"/>
            <ac:spMk id="2" creationId="{FD399DF5-2277-7FF9-C21B-AEB0D0D5CC92}"/>
          </ac:spMkLst>
        </pc:spChg>
        <pc:spChg chg="add mod">
          <ac:chgData name="Ahmed Mohammed" userId="52ea684eb8771d40" providerId="LiveId" clId="{B67734C8-5D9B-4399-A24B-57E1D1F3C110}" dt="2023-11-08T16:45:45.012" v="239" actId="1076"/>
          <ac:spMkLst>
            <pc:docMk/>
            <pc:sldMk cId="1621051791" sldId="564"/>
            <ac:spMk id="7" creationId="{58682937-DD1B-776D-9A3B-94A26B828923}"/>
          </ac:spMkLst>
        </pc:spChg>
      </pc:sldChg>
      <pc:sldChg chg="addSp modSp add mod">
        <pc:chgData name="Ahmed Mohammed" userId="52ea684eb8771d40" providerId="LiveId" clId="{B67734C8-5D9B-4399-A24B-57E1D1F3C110}" dt="2023-11-08T16:46:08.008" v="243" actId="1076"/>
        <pc:sldMkLst>
          <pc:docMk/>
          <pc:sldMk cId="2875429342" sldId="565"/>
        </pc:sldMkLst>
        <pc:spChg chg="add mod">
          <ac:chgData name="Ahmed Mohammed" userId="52ea684eb8771d40" providerId="LiveId" clId="{B67734C8-5D9B-4399-A24B-57E1D1F3C110}" dt="2023-11-08T16:45:14.237" v="234"/>
          <ac:spMkLst>
            <pc:docMk/>
            <pc:sldMk cId="2875429342" sldId="565"/>
            <ac:spMk id="2" creationId="{CBE10C4C-C2EE-715C-61DE-BC3B44BA3D22}"/>
          </ac:spMkLst>
        </pc:spChg>
        <pc:spChg chg="add mod">
          <ac:chgData name="Ahmed Mohammed" userId="52ea684eb8771d40" providerId="LiveId" clId="{B67734C8-5D9B-4399-A24B-57E1D1F3C110}" dt="2023-11-08T16:46:08.008" v="243" actId="1076"/>
          <ac:spMkLst>
            <pc:docMk/>
            <pc:sldMk cId="2875429342" sldId="565"/>
            <ac:spMk id="7" creationId="{6CE237AA-B518-2101-A293-D0A6C196A59D}"/>
          </ac:spMkLst>
        </pc:spChg>
      </pc:sldChg>
      <pc:sldChg chg="addSp modSp add del">
        <pc:chgData name="Ahmed Mohammed" userId="52ea684eb8771d40" providerId="LiveId" clId="{B67734C8-5D9B-4399-A24B-57E1D1F3C110}" dt="2023-11-08T16:46:11.032" v="245" actId="47"/>
        <pc:sldMkLst>
          <pc:docMk/>
          <pc:sldMk cId="3497679106" sldId="566"/>
        </pc:sldMkLst>
        <pc:spChg chg="add mod">
          <ac:chgData name="Ahmed Mohammed" userId="52ea684eb8771d40" providerId="LiveId" clId="{B67734C8-5D9B-4399-A24B-57E1D1F3C110}" dt="2023-11-08T16:45:18.758" v="235"/>
          <ac:spMkLst>
            <pc:docMk/>
            <pc:sldMk cId="3497679106" sldId="566"/>
            <ac:spMk id="2" creationId="{88573440-762A-64D6-529E-852A4D413A1A}"/>
          </ac:spMkLst>
        </pc:spChg>
      </pc:sldChg>
      <pc:sldChg chg="addSp modSp add">
        <pc:chgData name="Ahmed Mohammed" userId="52ea684eb8771d40" providerId="LiveId" clId="{B67734C8-5D9B-4399-A24B-57E1D1F3C110}" dt="2023-11-08T16:46:19.083" v="246"/>
        <pc:sldMkLst>
          <pc:docMk/>
          <pc:sldMk cId="1739398258" sldId="567"/>
        </pc:sldMkLst>
        <pc:spChg chg="add mod">
          <ac:chgData name="Ahmed Mohammed" userId="52ea684eb8771d40" providerId="LiveId" clId="{B67734C8-5D9B-4399-A24B-57E1D1F3C110}" dt="2023-11-08T16:45:21.993" v="236"/>
          <ac:spMkLst>
            <pc:docMk/>
            <pc:sldMk cId="1739398258" sldId="567"/>
            <ac:spMk id="2" creationId="{7F939181-815B-5AC2-75C2-FA98074B9E8C}"/>
          </ac:spMkLst>
        </pc:spChg>
        <pc:spChg chg="add mod">
          <ac:chgData name="Ahmed Mohammed" userId="52ea684eb8771d40" providerId="LiveId" clId="{B67734C8-5D9B-4399-A24B-57E1D1F3C110}" dt="2023-11-08T16:46:19.083" v="246"/>
          <ac:spMkLst>
            <pc:docMk/>
            <pc:sldMk cId="1739398258" sldId="567"/>
            <ac:spMk id="7" creationId="{57B3F4A4-553F-350D-AB5A-2A787E760F3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25/04/1445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3593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6881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23738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9340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25/04/1445</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2.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68AE4CD-7CDA-D605-13F7-0A4713A9D381}"/>
              </a:ext>
            </a:extLst>
          </p:cNvPr>
          <p:cNvSpPr txBox="1"/>
          <p:nvPr/>
        </p:nvSpPr>
        <p:spPr>
          <a:xfrm>
            <a:off x="2393348" y="165535"/>
            <a:ext cx="7117709" cy="1077218"/>
          </a:xfrm>
          <a:prstGeom prst="rect">
            <a:avLst/>
          </a:prstGeom>
          <a:noFill/>
        </p:spPr>
        <p:txBody>
          <a:bodyPr wrap="square">
            <a:spAutoFit/>
          </a:bodyPr>
          <a:lstStyle/>
          <a:p>
            <a:pPr algn="ctr"/>
            <a:r>
              <a:rPr lang="en-US" sz="3200" b="0" i="0" u="none" strike="noStrike" baseline="0" dirty="0">
                <a:latin typeface="HumanaSansITCStd-Medium"/>
              </a:rPr>
              <a:t>EVALUATING ARGUMENTS AND TRUTH CLAIMS</a:t>
            </a:r>
            <a:endParaRPr lang="en-US" sz="4400" b="1" dirty="0">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TextBox 6">
            <a:extLst>
              <a:ext uri="{FF2B5EF4-FFF2-40B4-BE49-F238E27FC236}">
                <a16:creationId xmlns:a16="http://schemas.microsoft.com/office/drawing/2014/main" id="{B38D4AF7-D679-BE4A-57A2-08E01789D200}"/>
              </a:ext>
            </a:extLst>
          </p:cNvPr>
          <p:cNvSpPr txBox="1"/>
          <p:nvPr/>
        </p:nvSpPr>
        <p:spPr>
          <a:xfrm>
            <a:off x="2647497" y="378007"/>
            <a:ext cx="6239650" cy="1200329"/>
          </a:xfrm>
          <a:prstGeom prst="rect">
            <a:avLst/>
          </a:prstGeom>
          <a:noFill/>
        </p:spPr>
        <p:txBody>
          <a:bodyPr wrap="square">
            <a:spAutoFit/>
          </a:bodyPr>
          <a:lstStyle/>
          <a:p>
            <a:pPr algn="ctr"/>
            <a:r>
              <a:rPr lang="en-US" sz="3600" b="0" i="0" u="none" strike="noStrike" baseline="0" dirty="0">
                <a:latin typeface="HumanaSansITCStd-Medium"/>
              </a:rPr>
              <a:t>EVALUATING ARGUMENTS AND TRUTH CLAIMS</a:t>
            </a:r>
            <a:endParaRPr lang="en-US" sz="3600" b="1" dirty="0">
              <a:latin typeface="Tajawal ExtraBold"/>
              <a:ea typeface="Tajawal ExtraBold"/>
              <a:cs typeface="Tajawal ExtraBold"/>
              <a:sym typeface="Tajawal ExtraBold"/>
            </a:endParaRPr>
          </a:p>
        </p:txBody>
      </p:sp>
      <p:sp>
        <p:nvSpPr>
          <p:cNvPr id="9" name="Google Shape;128;p4">
            <a:extLst>
              <a:ext uri="{FF2B5EF4-FFF2-40B4-BE49-F238E27FC236}">
                <a16:creationId xmlns:a16="http://schemas.microsoft.com/office/drawing/2014/main" id="{1C4615A9-4AD0-5A09-40B8-415F7EB1E6DE}"/>
              </a:ext>
            </a:extLst>
          </p:cNvPr>
          <p:cNvSpPr txBox="1"/>
          <p:nvPr/>
        </p:nvSpPr>
        <p:spPr>
          <a:xfrm>
            <a:off x="1873972" y="1876614"/>
            <a:ext cx="9666288" cy="4493497"/>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What “Good Argument” Does Not Mean</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What “Good Argument” Does Mean</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WHEN IS IT REASONABLE TO ACCEPT A PREMISE?</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REFUTING ARGUMENTS</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2655701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FF287D5-18EE-5E0F-704F-6668184A9E5D}"/>
              </a:ext>
            </a:extLst>
          </p:cNvPr>
          <p:cNvSpPr txBox="1"/>
          <p:nvPr/>
        </p:nvSpPr>
        <p:spPr>
          <a:xfrm>
            <a:off x="2209196" y="408452"/>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Introduction</a:t>
            </a:r>
          </a:p>
        </p:txBody>
      </p:sp>
      <p:sp>
        <p:nvSpPr>
          <p:cNvPr id="7" name="TextBox 6">
            <a:extLst>
              <a:ext uri="{FF2B5EF4-FFF2-40B4-BE49-F238E27FC236}">
                <a16:creationId xmlns:a16="http://schemas.microsoft.com/office/drawing/2014/main" id="{287637AE-88D6-067C-46A1-9C9F94EC9D74}"/>
              </a:ext>
            </a:extLst>
          </p:cNvPr>
          <p:cNvSpPr txBox="1"/>
          <p:nvPr/>
        </p:nvSpPr>
        <p:spPr>
          <a:xfrm>
            <a:off x="670292" y="1987232"/>
            <a:ext cx="10978415" cy="2677656"/>
          </a:xfrm>
          <a:prstGeom prst="rect">
            <a:avLst/>
          </a:prstGeom>
          <a:noFill/>
        </p:spPr>
        <p:txBody>
          <a:bodyPr wrap="square">
            <a:spAutoFit/>
          </a:bodyPr>
          <a:lstStyle/>
          <a:p>
            <a:pPr algn="l"/>
            <a:r>
              <a:rPr lang="en-US" sz="2800" b="1" i="0" u="none" strike="noStrike" baseline="0" dirty="0"/>
              <a:t>In this chapter we use this tool kit of skills to </a:t>
            </a:r>
            <a:r>
              <a:rPr lang="en-US" sz="2800" b="1" dirty="0"/>
              <a:t>determine w</a:t>
            </a:r>
            <a:r>
              <a:rPr lang="en-US" sz="2800" b="1" i="0" u="none" strike="noStrike" baseline="0" dirty="0"/>
              <a:t>hen is an argument a good one? We will also address an issue that is crucial in argument evaluation, namely: When is it reasonable to accept a premise as true?</a:t>
            </a:r>
          </a:p>
          <a:p>
            <a:pPr algn="l"/>
            <a:r>
              <a:rPr lang="en-US" sz="2800" b="1" i="0" u="none" strike="noStrike" baseline="0" dirty="0"/>
              <a:t>Finally, we will learn some powerful strategies for refuting bad arguments.</a:t>
            </a:r>
            <a:endParaRPr lang="ar-SA" sz="2800" b="1" dirty="0"/>
          </a:p>
        </p:txBody>
      </p:sp>
    </p:spTree>
    <p:extLst>
      <p:ext uri="{BB962C8B-B14F-4D97-AF65-F5344CB8AC3E}">
        <p14:creationId xmlns:p14="http://schemas.microsoft.com/office/powerpoint/2010/main" val="1427525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EDDDB22E-0A2E-9BC1-04DF-7FB19D0BEA1C}"/>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AN ARGUMENT A GOOD ONE?</a:t>
            </a:r>
          </a:p>
        </p:txBody>
      </p:sp>
      <p:sp>
        <p:nvSpPr>
          <p:cNvPr id="7" name="TextBox 6">
            <a:extLst>
              <a:ext uri="{FF2B5EF4-FFF2-40B4-BE49-F238E27FC236}">
                <a16:creationId xmlns:a16="http://schemas.microsoft.com/office/drawing/2014/main" id="{19AA39A2-29B1-B5CE-36A9-EB61E98FCE26}"/>
              </a:ext>
            </a:extLst>
          </p:cNvPr>
          <p:cNvSpPr txBox="1"/>
          <p:nvPr/>
        </p:nvSpPr>
        <p:spPr>
          <a:xfrm>
            <a:off x="609599" y="2414884"/>
            <a:ext cx="11143785" cy="1384995"/>
          </a:xfrm>
          <a:prstGeom prst="rect">
            <a:avLst/>
          </a:prstGeom>
          <a:noFill/>
        </p:spPr>
        <p:txBody>
          <a:bodyPr wrap="square">
            <a:spAutoFit/>
          </a:bodyPr>
          <a:lstStyle/>
          <a:p>
            <a:pPr algn="l"/>
            <a:r>
              <a:rPr lang="en-US" sz="2800" b="1" dirty="0"/>
              <a:t>Arguments can be good or bad in various ways. To help us understand what a good argument is from the standpoint of critical thinking, we begin by spelling out a few things that a good argument is not.</a:t>
            </a:r>
            <a:endParaRPr lang="ar-SA" sz="2800" b="1" dirty="0"/>
          </a:p>
        </p:txBody>
      </p:sp>
    </p:spTree>
    <p:extLst>
      <p:ext uri="{BB962C8B-B14F-4D97-AF65-F5344CB8AC3E}">
        <p14:creationId xmlns:p14="http://schemas.microsoft.com/office/powerpoint/2010/main" val="266946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2ACF29DE-636B-AC54-0893-2C796422617B}"/>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id="{30EAC811-2713-80DB-4F8F-A8B626C73D5C}"/>
              </a:ext>
            </a:extLst>
          </p:cNvPr>
          <p:cNvSpPr txBox="1"/>
          <p:nvPr/>
        </p:nvSpPr>
        <p:spPr>
          <a:xfrm>
            <a:off x="978008" y="1601822"/>
            <a:ext cx="10756792" cy="4401205"/>
          </a:xfrm>
          <a:prstGeom prst="rect">
            <a:avLst/>
          </a:prstGeom>
          <a:noFill/>
        </p:spPr>
        <p:txBody>
          <a:bodyPr wrap="square">
            <a:spAutoFit/>
          </a:bodyPr>
          <a:lstStyle/>
          <a:p>
            <a:pPr algn="l"/>
            <a:r>
              <a:rPr lang="en-US" sz="2800" b="1" dirty="0"/>
              <a:t>“Good Argument” Does Not Mean “Agrees with My Views” </a:t>
            </a:r>
            <a:r>
              <a:rPr lang="en-US" sz="2800" b="1" dirty="0">
                <a:solidFill>
                  <a:srgbClr val="FF0000"/>
                </a:solidFill>
              </a:rPr>
              <a:t>One of the most serious mistakes in critical thinking is to confuse “good argument” with “argument whose conclusion I agree with</a:t>
            </a:r>
            <a:r>
              <a:rPr lang="en-US" sz="2800" b="1" dirty="0"/>
              <a:t>.”</a:t>
            </a:r>
          </a:p>
          <a:p>
            <a:pPr algn="l"/>
            <a:r>
              <a:rPr lang="en-US" sz="2800" b="1" dirty="0"/>
              <a:t>To suppose that an argument is good only if it agrees with your own preexisting opinions is the epitome of close-mindedness. It reflects the mind-set of someone who thinks, “I have a monopoly on the truth. Anyone who disagrees with me must be wrong.” Such an attitude makes it impossible to learn from viewpoints that differ from one’s own and is completely opposed to the spirit of critical thinking.</a:t>
            </a:r>
          </a:p>
          <a:p>
            <a:pPr algn="l"/>
            <a:r>
              <a:rPr lang="en-US" sz="2800" b="1" dirty="0"/>
              <a:t> </a:t>
            </a:r>
            <a:endParaRPr lang="ar-SA" sz="2800" b="1" dirty="0"/>
          </a:p>
        </p:txBody>
      </p:sp>
    </p:spTree>
    <p:extLst>
      <p:ext uri="{BB962C8B-B14F-4D97-AF65-F5344CB8AC3E}">
        <p14:creationId xmlns:p14="http://schemas.microsoft.com/office/powerpoint/2010/main" val="329038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B285C98-59F6-D814-0BFE-7624E00D8999}"/>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id="{A7AB84AC-F908-A09B-2C82-CDFD54B12F6F}"/>
              </a:ext>
            </a:extLst>
          </p:cNvPr>
          <p:cNvSpPr txBox="1"/>
          <p:nvPr/>
        </p:nvSpPr>
        <p:spPr>
          <a:xfrm>
            <a:off x="457200" y="2076200"/>
            <a:ext cx="11452518" cy="3108543"/>
          </a:xfrm>
          <a:prstGeom prst="rect">
            <a:avLst/>
          </a:prstGeom>
          <a:noFill/>
        </p:spPr>
        <p:txBody>
          <a:bodyPr wrap="square">
            <a:spAutoFit/>
          </a:bodyPr>
          <a:lstStyle/>
          <a:p>
            <a:pPr algn="l"/>
            <a:r>
              <a:rPr lang="en-US" sz="2800" b="1" dirty="0">
                <a:solidFill>
                  <a:srgbClr val="FF0000"/>
                </a:solidFill>
              </a:rPr>
              <a:t>“Good Argument” Does Not Mean “Persuasive Argument”</a:t>
            </a:r>
            <a:r>
              <a:rPr lang="en-US" sz="2800" b="1" dirty="0"/>
              <a:t>. A good archery shot hits the bull’s-eye. A good putt goes in the hole. A good pair of scissors cuts the paper efficiently. In many contexts a thing is said to be good if it does successfully what it was intended to do.  Does this hold true of arguments as well? Is a good argument a persuasive argument—that is, an argument that actually succeeds in convincing an audience to accept a conclusion? Not necessarily—for two reasons. </a:t>
            </a:r>
            <a:endParaRPr lang="ar-SA" sz="2800" b="1" dirty="0"/>
          </a:p>
        </p:txBody>
      </p:sp>
    </p:spTree>
    <p:extLst>
      <p:ext uri="{BB962C8B-B14F-4D97-AF65-F5344CB8AC3E}">
        <p14:creationId xmlns:p14="http://schemas.microsoft.com/office/powerpoint/2010/main" val="1214010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435EA0F-2D8D-2A9E-4489-A506219933D5}"/>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id="{DBEAFB20-0535-E9BC-314E-AB76B2FA00E9}"/>
              </a:ext>
            </a:extLst>
          </p:cNvPr>
          <p:cNvSpPr txBox="1"/>
          <p:nvPr/>
        </p:nvSpPr>
        <p:spPr>
          <a:xfrm>
            <a:off x="520699" y="2074269"/>
            <a:ext cx="11277601" cy="1815882"/>
          </a:xfrm>
          <a:prstGeom prst="rect">
            <a:avLst/>
          </a:prstGeom>
          <a:noFill/>
        </p:spPr>
        <p:txBody>
          <a:bodyPr wrap="square">
            <a:spAutoFit/>
          </a:bodyPr>
          <a:lstStyle/>
          <a:p>
            <a:pPr algn="l"/>
            <a:r>
              <a:rPr lang="en-US" sz="2800" b="1" dirty="0">
                <a:solidFill>
                  <a:srgbClr val="FF0000"/>
                </a:solidFill>
              </a:rPr>
              <a:t>First</a:t>
            </a:r>
            <a:r>
              <a:rPr lang="en-US" sz="2800" b="1" dirty="0"/>
              <a:t>, not all arguments are meant to persuade. Sometimes the arguer is just “playing devil’s advocate,” or “preaching to the choir,” or “going through the motions,” or “thinking out loud,” or giving examples without any intention of persuading anybody. </a:t>
            </a:r>
            <a:endParaRPr lang="ar-SA" sz="2800" b="1" dirty="0"/>
          </a:p>
        </p:txBody>
      </p:sp>
    </p:spTree>
    <p:extLst>
      <p:ext uri="{BB962C8B-B14F-4D97-AF65-F5344CB8AC3E}">
        <p14:creationId xmlns:p14="http://schemas.microsoft.com/office/powerpoint/2010/main" val="98211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D527B83-F9D0-E3E1-F6FC-9F0EDC740A11}"/>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id="{A81F1FAC-C0BC-CB96-A5C6-AACBD039415A}"/>
              </a:ext>
            </a:extLst>
          </p:cNvPr>
          <p:cNvSpPr txBox="1"/>
          <p:nvPr/>
        </p:nvSpPr>
        <p:spPr>
          <a:xfrm>
            <a:off x="449738" y="2245826"/>
            <a:ext cx="11277600" cy="2246769"/>
          </a:xfrm>
          <a:prstGeom prst="rect">
            <a:avLst/>
          </a:prstGeom>
          <a:noFill/>
        </p:spPr>
        <p:txBody>
          <a:bodyPr wrap="square">
            <a:spAutoFit/>
          </a:bodyPr>
          <a:lstStyle/>
          <a:p>
            <a:pPr algn="l"/>
            <a:r>
              <a:rPr lang="en-US" sz="2800" b="1" dirty="0">
                <a:solidFill>
                  <a:srgbClr val="FF0000"/>
                </a:solidFill>
              </a:rPr>
              <a:t>Second</a:t>
            </a:r>
            <a:r>
              <a:rPr lang="en-US" sz="2800" b="1" dirty="0"/>
              <a:t>, bad arguments often persuade, whereas good arguments often fall on deaf ears. In the years leading up to World War II, for example, Hitler’s demagogic ravings convinced millions, whereas Churchill’s well-founded warnings were largely ignored. Yet no critical thinker would suggest that Hitler’s arguments were, therefore, “better” than Churchill’s.</a:t>
            </a:r>
            <a:endParaRPr lang="ar-SA" sz="2800" b="1" dirty="0"/>
          </a:p>
        </p:txBody>
      </p:sp>
    </p:spTree>
    <p:extLst>
      <p:ext uri="{BB962C8B-B14F-4D97-AF65-F5344CB8AC3E}">
        <p14:creationId xmlns:p14="http://schemas.microsoft.com/office/powerpoint/2010/main" val="520982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B1F9C9B-C571-6C72-8801-BA3C742524DD}"/>
              </a:ext>
            </a:extLst>
          </p:cNvPr>
          <p:cNvSpPr txBox="1"/>
          <p:nvPr/>
        </p:nvSpPr>
        <p:spPr>
          <a:xfrm>
            <a:off x="2209196"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Not Mean</a:t>
            </a:r>
          </a:p>
        </p:txBody>
      </p:sp>
      <p:sp>
        <p:nvSpPr>
          <p:cNvPr id="7" name="TextBox 6">
            <a:extLst>
              <a:ext uri="{FF2B5EF4-FFF2-40B4-BE49-F238E27FC236}">
                <a16:creationId xmlns:a16="http://schemas.microsoft.com/office/drawing/2014/main" id="{896BD28C-EDBD-4C0F-736E-B6F1DEAC3830}"/>
              </a:ext>
            </a:extLst>
          </p:cNvPr>
          <p:cNvSpPr txBox="1"/>
          <p:nvPr/>
        </p:nvSpPr>
        <p:spPr>
          <a:xfrm>
            <a:off x="457200" y="1601822"/>
            <a:ext cx="11310675" cy="4401205"/>
          </a:xfrm>
          <a:prstGeom prst="rect">
            <a:avLst/>
          </a:prstGeom>
          <a:noFill/>
        </p:spPr>
        <p:txBody>
          <a:bodyPr wrap="square">
            <a:spAutoFit/>
          </a:bodyPr>
          <a:lstStyle/>
          <a:p>
            <a:pPr algn="l"/>
            <a:r>
              <a:rPr lang="en-US" sz="2800" b="1" dirty="0">
                <a:solidFill>
                  <a:srgbClr val="FF0000"/>
                </a:solidFill>
              </a:rPr>
              <a:t>“Good Argument” Does Not Mean “Well-Written or Well-Spoken Argument</a:t>
            </a:r>
            <a:r>
              <a:rPr lang="en-US" sz="2800" b="1" dirty="0"/>
              <a:t>”.  We sometimes praise arguments for their literary or rhetorical merit—their clarity, eloquence, organization, imaginativeness, and the like. Does it follow that a good argument is, or must be, a well-written or well-spoken argument? No, because some obviously bad arguments possess literary merit, whereas some obviously good ones do not. A subtly deceptive political speech may be a masterpiece of rhetorical skill and still be seriously flawed from the standpoint of critical reasoning. By the same token, an argument in, say, science or mathematics may be a perfectly good argument but possess little or no literary merit.</a:t>
            </a:r>
            <a:endParaRPr lang="ar-SA" sz="2800" b="1" dirty="0"/>
          </a:p>
        </p:txBody>
      </p:sp>
    </p:spTree>
    <p:extLst>
      <p:ext uri="{BB962C8B-B14F-4D97-AF65-F5344CB8AC3E}">
        <p14:creationId xmlns:p14="http://schemas.microsoft.com/office/powerpoint/2010/main" val="47516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D894EE4-D1EB-8F46-5DC5-5925B06687F4}"/>
              </a:ext>
            </a:extLst>
          </p:cNvPr>
          <p:cNvSpPr txBox="1"/>
          <p:nvPr/>
        </p:nvSpPr>
        <p:spPr>
          <a:xfrm>
            <a:off x="2209195" y="408452"/>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Mean</a:t>
            </a:r>
          </a:p>
        </p:txBody>
      </p:sp>
      <p:sp>
        <p:nvSpPr>
          <p:cNvPr id="7" name="TextBox 6">
            <a:extLst>
              <a:ext uri="{FF2B5EF4-FFF2-40B4-BE49-F238E27FC236}">
                <a16:creationId xmlns:a16="http://schemas.microsoft.com/office/drawing/2014/main" id="{32146F3D-9637-41E7-03E0-331DDC910C26}"/>
              </a:ext>
            </a:extLst>
          </p:cNvPr>
          <p:cNvSpPr txBox="1"/>
          <p:nvPr/>
        </p:nvSpPr>
        <p:spPr>
          <a:xfrm>
            <a:off x="761999" y="1463768"/>
            <a:ext cx="10991385" cy="3970318"/>
          </a:xfrm>
          <a:prstGeom prst="rect">
            <a:avLst/>
          </a:prstGeom>
          <a:noFill/>
        </p:spPr>
        <p:txBody>
          <a:bodyPr wrap="square">
            <a:spAutoFit/>
          </a:bodyPr>
          <a:lstStyle/>
          <a:p>
            <a:pPr algn="l"/>
            <a:r>
              <a:rPr lang="en-US" sz="2800" b="1" dirty="0"/>
              <a:t>In Chapter 3 we learned that a good argument is basically an argument in which two conditions are met: </a:t>
            </a:r>
            <a:r>
              <a:rPr lang="en-US" sz="2800" b="1" dirty="0">
                <a:solidFill>
                  <a:srgbClr val="FF0000"/>
                </a:solidFill>
              </a:rPr>
              <a:t>All the premises are true, and the premises provide good reasons to accept the conclusion.</a:t>
            </a:r>
          </a:p>
          <a:p>
            <a:pPr algn="l"/>
            <a:r>
              <a:rPr lang="en-US" sz="2800" b="1" dirty="0"/>
              <a:t>We also learned in Chapter 3 that a set of premises provides good reasons to accept a conclusion when the argument is either </a:t>
            </a:r>
            <a:r>
              <a:rPr lang="en-US" sz="2800" b="1" dirty="0">
                <a:solidFill>
                  <a:srgbClr val="FF0000"/>
                </a:solidFill>
              </a:rPr>
              <a:t>deductively valid </a:t>
            </a:r>
            <a:r>
              <a:rPr lang="en-US" sz="2800" b="1" dirty="0"/>
              <a:t>or </a:t>
            </a:r>
            <a:r>
              <a:rPr lang="en-US" sz="2800" b="1" dirty="0">
                <a:solidFill>
                  <a:srgbClr val="FF0000"/>
                </a:solidFill>
              </a:rPr>
              <a:t>inductively strong</a:t>
            </a:r>
            <a:r>
              <a:rPr lang="en-US" sz="2800" b="1" dirty="0"/>
              <a:t>. </a:t>
            </a:r>
          </a:p>
          <a:p>
            <a:pPr algn="l"/>
            <a:r>
              <a:rPr lang="en-US" sz="2800" b="1" dirty="0"/>
              <a:t>( Remember: An argument is deductively valid if the conclusion must be true if the premises are true. An argument is inductively strong if the conclusion is probably true if the premises are true.)</a:t>
            </a:r>
            <a:endParaRPr lang="ar-SA" sz="2800" b="1" dirty="0"/>
          </a:p>
        </p:txBody>
      </p:sp>
    </p:spTree>
    <p:extLst>
      <p:ext uri="{BB962C8B-B14F-4D97-AF65-F5344CB8AC3E}">
        <p14:creationId xmlns:p14="http://schemas.microsoft.com/office/powerpoint/2010/main" val="3236203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59E2D73-B7C5-883B-1980-BB676E6A4BE3}"/>
              </a:ext>
            </a:extLst>
          </p:cNvPr>
          <p:cNvSpPr txBox="1"/>
          <p:nvPr/>
        </p:nvSpPr>
        <p:spPr>
          <a:xfrm>
            <a:off x="1930097" y="677404"/>
            <a:ext cx="833180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What “Good Argument” Does Mean</a:t>
            </a:r>
          </a:p>
        </p:txBody>
      </p:sp>
      <p:sp>
        <p:nvSpPr>
          <p:cNvPr id="7" name="TextBox 6">
            <a:extLst>
              <a:ext uri="{FF2B5EF4-FFF2-40B4-BE49-F238E27FC236}">
                <a16:creationId xmlns:a16="http://schemas.microsoft.com/office/drawing/2014/main" id="{E82C8CD3-F8E0-FE3C-BAA9-76070A452A8B}"/>
              </a:ext>
            </a:extLst>
          </p:cNvPr>
          <p:cNvSpPr txBox="1"/>
          <p:nvPr/>
        </p:nvSpPr>
        <p:spPr>
          <a:xfrm>
            <a:off x="433241" y="1601822"/>
            <a:ext cx="11301559" cy="3970318"/>
          </a:xfrm>
          <a:prstGeom prst="rect">
            <a:avLst/>
          </a:prstGeom>
          <a:noFill/>
        </p:spPr>
        <p:txBody>
          <a:bodyPr wrap="square">
            <a:spAutoFit/>
          </a:bodyPr>
          <a:lstStyle/>
          <a:p>
            <a:pPr algn="l"/>
            <a:r>
              <a:rPr lang="en-US" sz="2800" b="1" dirty="0"/>
              <a:t>Arguments that are both deductively valid and have all true premises are said to be deductively sound. Arguments that are both inductively strong and have all true premises are said to be inductively cogent. Thus, a good argument, fundamentally, </a:t>
            </a:r>
            <a:r>
              <a:rPr lang="en-US" sz="2800" b="1" dirty="0">
                <a:solidFill>
                  <a:srgbClr val="FF0000"/>
                </a:solidFill>
              </a:rPr>
              <a:t>is an argument that is either deductively sound or inductively cogent.</a:t>
            </a:r>
          </a:p>
          <a:p>
            <a:pPr algn="l"/>
            <a:r>
              <a:rPr lang="en-US" sz="2800" b="1" dirty="0"/>
              <a:t>As we saw in Chapter 1, there are certain basic critical thinking standards that all good thinking and argumentation must meet. Among the most important of these </a:t>
            </a:r>
            <a:r>
              <a:rPr lang="en-US" sz="2800" b="1" dirty="0">
                <a:solidFill>
                  <a:srgbClr val="FF0000"/>
                </a:solidFill>
              </a:rPr>
              <a:t>standards are clarity, precision, accuracy, relevance, consistency, logical correctness, completeness, and fairness.</a:t>
            </a:r>
            <a:endParaRPr lang="ar-SA" sz="2800" b="1" dirty="0">
              <a:solidFill>
                <a:srgbClr val="FF0000"/>
              </a:solidFill>
            </a:endParaRPr>
          </a:p>
        </p:txBody>
      </p:sp>
    </p:spTree>
    <p:extLst>
      <p:ext uri="{BB962C8B-B14F-4D97-AF65-F5344CB8AC3E}">
        <p14:creationId xmlns:p14="http://schemas.microsoft.com/office/powerpoint/2010/main" val="3794329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BBDE1A2-4A95-C029-5793-FFE6E5231853}"/>
              </a:ext>
            </a:extLst>
          </p:cNvPr>
          <p:cNvSpPr txBox="1"/>
          <p:nvPr/>
        </p:nvSpPr>
        <p:spPr>
          <a:xfrm>
            <a:off x="2209195" y="408452"/>
            <a:ext cx="681151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Evaluating Arguments: Some General Guidelines</a:t>
            </a:r>
          </a:p>
        </p:txBody>
      </p:sp>
      <p:sp>
        <p:nvSpPr>
          <p:cNvPr id="7" name="TextBox 6">
            <a:extLst>
              <a:ext uri="{FF2B5EF4-FFF2-40B4-BE49-F238E27FC236}">
                <a16:creationId xmlns:a16="http://schemas.microsoft.com/office/drawing/2014/main" id="{7E5A66FE-D65E-8B36-D1B7-3231099F7870}"/>
              </a:ext>
            </a:extLst>
          </p:cNvPr>
          <p:cNvSpPr txBox="1"/>
          <p:nvPr/>
        </p:nvSpPr>
        <p:spPr>
          <a:xfrm>
            <a:off x="688554" y="2236700"/>
            <a:ext cx="11622771" cy="2677656"/>
          </a:xfrm>
          <a:prstGeom prst="rect">
            <a:avLst/>
          </a:prstGeom>
          <a:noFill/>
        </p:spPr>
        <p:txBody>
          <a:bodyPr wrap="square">
            <a:spAutoFit/>
          </a:bodyPr>
          <a:lstStyle/>
          <a:p>
            <a:pPr algn="l"/>
            <a:r>
              <a:rPr lang="en-US" sz="2800" b="1" dirty="0"/>
              <a:t>• </a:t>
            </a:r>
            <a:r>
              <a:rPr lang="en-US" sz="2800" b="1" dirty="0">
                <a:solidFill>
                  <a:srgbClr val="FF0000"/>
                </a:solidFill>
              </a:rPr>
              <a:t>Are the arguer’s claims logically consistent? </a:t>
            </a:r>
            <a:r>
              <a:rPr lang="en-US" sz="2800" b="1" dirty="0"/>
              <a:t>Do any of the arguer’s</a:t>
            </a:r>
          </a:p>
          <a:p>
            <a:pPr algn="l"/>
            <a:r>
              <a:rPr lang="en-US" sz="2800" b="1" dirty="0"/>
              <a:t>claims contradict other claims made in the argument?</a:t>
            </a:r>
          </a:p>
          <a:p>
            <a:pPr algn="l"/>
            <a:r>
              <a:rPr lang="en-US" sz="2800" b="1" dirty="0"/>
              <a:t>• </a:t>
            </a:r>
            <a:r>
              <a:rPr lang="en-US" sz="2800" b="1" dirty="0">
                <a:solidFill>
                  <a:srgbClr val="FF0000"/>
                </a:solidFill>
              </a:rPr>
              <a:t>Is the argument complete? </a:t>
            </a:r>
            <a:r>
              <a:rPr lang="en-US" sz="2800" b="1" dirty="0"/>
              <a:t>Is all relevant evidence taken into account</a:t>
            </a:r>
          </a:p>
          <a:p>
            <a:pPr algn="l"/>
            <a:r>
              <a:rPr lang="en-US" sz="2800" b="1" dirty="0"/>
              <a:t>(given understandable limitations of time, space, context, and so on)?</a:t>
            </a:r>
          </a:p>
          <a:p>
            <a:pPr algn="l"/>
            <a:r>
              <a:rPr lang="en-US" sz="2800" b="1" dirty="0"/>
              <a:t>• </a:t>
            </a:r>
            <a:r>
              <a:rPr lang="en-US" sz="2800" b="1" dirty="0">
                <a:solidFill>
                  <a:srgbClr val="FF0000"/>
                </a:solidFill>
              </a:rPr>
              <a:t>Is the argument fair? </a:t>
            </a:r>
            <a:r>
              <a:rPr lang="en-US" sz="2800" b="1" dirty="0"/>
              <a:t>Is the arguer fair in his or her presentation of the evidence and treatment of opposing arguments and views?</a:t>
            </a:r>
            <a:endParaRPr lang="ar-SA" sz="2800" b="1" dirty="0"/>
          </a:p>
        </p:txBody>
      </p:sp>
    </p:spTree>
    <p:extLst>
      <p:ext uri="{BB962C8B-B14F-4D97-AF65-F5344CB8AC3E}">
        <p14:creationId xmlns:p14="http://schemas.microsoft.com/office/powerpoint/2010/main" val="566018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D4E264E9-9DC2-FEE3-7985-F003C5007D4E}"/>
              </a:ext>
            </a:extLst>
          </p:cNvPr>
          <p:cNvSpPr txBox="1"/>
          <p:nvPr/>
        </p:nvSpPr>
        <p:spPr>
          <a:xfrm>
            <a:off x="2209195" y="408452"/>
            <a:ext cx="6811515"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Evaluating Arguments: Some General Guidelines</a:t>
            </a:r>
          </a:p>
        </p:txBody>
      </p:sp>
      <p:sp>
        <p:nvSpPr>
          <p:cNvPr id="7" name="TextBox 6">
            <a:extLst>
              <a:ext uri="{FF2B5EF4-FFF2-40B4-BE49-F238E27FC236}">
                <a16:creationId xmlns:a16="http://schemas.microsoft.com/office/drawing/2014/main" id="{E31A7B5F-E689-56EE-E214-0F084B14DB03}"/>
              </a:ext>
            </a:extLst>
          </p:cNvPr>
          <p:cNvSpPr txBox="1"/>
          <p:nvPr/>
        </p:nvSpPr>
        <p:spPr>
          <a:xfrm>
            <a:off x="449903" y="2204822"/>
            <a:ext cx="11200991" cy="2677656"/>
          </a:xfrm>
          <a:prstGeom prst="rect">
            <a:avLst/>
          </a:prstGeom>
          <a:noFill/>
        </p:spPr>
        <p:txBody>
          <a:bodyPr wrap="square">
            <a:spAutoFit/>
          </a:bodyPr>
          <a:lstStyle/>
          <a:p>
            <a:pPr algn="l"/>
            <a:r>
              <a:rPr lang="en-US" sz="2800" b="1" dirty="0">
                <a:solidFill>
                  <a:srgbClr val="FF0000"/>
                </a:solidFill>
              </a:rPr>
              <a:t>• Are the premises true?</a:t>
            </a:r>
          </a:p>
          <a:p>
            <a:pPr algn="l"/>
            <a:r>
              <a:rPr lang="en-US" sz="2800" b="1" dirty="0">
                <a:solidFill>
                  <a:srgbClr val="FF0000"/>
                </a:solidFill>
              </a:rPr>
              <a:t>• Is the reasoning correct? Is the argument deductively valid or inductively</a:t>
            </a:r>
          </a:p>
          <a:p>
            <a:pPr algn="l"/>
            <a:r>
              <a:rPr lang="en-US" sz="2800" b="1" dirty="0">
                <a:solidFill>
                  <a:srgbClr val="FF0000"/>
                </a:solidFill>
              </a:rPr>
              <a:t>strong?</a:t>
            </a:r>
          </a:p>
          <a:p>
            <a:pPr algn="l"/>
            <a:r>
              <a:rPr lang="en-US" sz="2800" b="1" dirty="0">
                <a:solidFill>
                  <a:srgbClr val="FF0000"/>
                </a:solidFill>
              </a:rPr>
              <a:t>• Does the arguer commit any logical fallacies?</a:t>
            </a:r>
          </a:p>
          <a:p>
            <a:pPr algn="l"/>
            <a:r>
              <a:rPr lang="en-US" sz="2800" b="1" dirty="0">
                <a:solidFill>
                  <a:srgbClr val="FF0000"/>
                </a:solidFill>
              </a:rPr>
              <a:t>• Does the arguer express his or her points clearly and precisely?</a:t>
            </a:r>
          </a:p>
          <a:p>
            <a:pPr algn="l"/>
            <a:r>
              <a:rPr lang="en-US" sz="2800" b="1" dirty="0">
                <a:solidFill>
                  <a:srgbClr val="FF0000"/>
                </a:solidFill>
              </a:rPr>
              <a:t>• Are the premises relevant to the conclusion?</a:t>
            </a:r>
          </a:p>
        </p:txBody>
      </p:sp>
    </p:spTree>
    <p:extLst>
      <p:ext uri="{BB962C8B-B14F-4D97-AF65-F5344CB8AC3E}">
        <p14:creationId xmlns:p14="http://schemas.microsoft.com/office/powerpoint/2010/main" val="2433622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FE5426A-FA65-6DFE-8768-A24A876B8F12}"/>
              </a:ext>
            </a:extLst>
          </p:cNvPr>
          <p:cNvSpPr txBox="1"/>
          <p:nvPr/>
        </p:nvSpPr>
        <p:spPr>
          <a:xfrm>
            <a:off x="2209195" y="408452"/>
            <a:ext cx="7201933"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id="{556551B3-8C79-7F63-C88C-D1D4C91D1A8C}"/>
              </a:ext>
            </a:extLst>
          </p:cNvPr>
          <p:cNvSpPr txBox="1"/>
          <p:nvPr/>
        </p:nvSpPr>
        <p:spPr>
          <a:xfrm>
            <a:off x="619004" y="1808103"/>
            <a:ext cx="10810996" cy="3970318"/>
          </a:xfrm>
          <a:prstGeom prst="rect">
            <a:avLst/>
          </a:prstGeom>
          <a:noFill/>
        </p:spPr>
        <p:txBody>
          <a:bodyPr wrap="square">
            <a:spAutoFit/>
          </a:bodyPr>
          <a:lstStyle/>
          <a:p>
            <a:pPr algn="l"/>
            <a:r>
              <a:rPr lang="en-US" sz="2800" b="1" dirty="0"/>
              <a:t>It is reasonable to accept a claim if </a:t>
            </a:r>
          </a:p>
          <a:p>
            <a:pPr marL="514350" indent="-514350" algn="l">
              <a:buAutoNum type="arabicParenBoth"/>
            </a:pPr>
            <a:r>
              <a:rPr lang="en-US" sz="2800" b="1" dirty="0"/>
              <a:t>The claim does not conflict with personal experiences that we have no good reason to doubt, </a:t>
            </a:r>
          </a:p>
          <a:p>
            <a:pPr marL="514350" indent="-514350" algn="l">
              <a:buAutoNum type="arabicParenBoth"/>
            </a:pPr>
            <a:r>
              <a:rPr lang="en-US" sz="2800" b="1" dirty="0"/>
              <a:t>The claim does not conflict with background beliefs that we have no good reason to doubt</a:t>
            </a:r>
          </a:p>
          <a:p>
            <a:pPr algn="l"/>
            <a:r>
              <a:rPr lang="en-US" sz="2800" b="1" dirty="0"/>
              <a:t>(3) The claim comes from a credible source.</a:t>
            </a:r>
          </a:p>
          <a:p>
            <a:pPr algn="l"/>
            <a:endParaRPr lang="en-US" sz="2800" b="1" dirty="0"/>
          </a:p>
          <a:p>
            <a:pPr algn="l"/>
            <a:endParaRPr lang="en-US" sz="2800" b="1" dirty="0"/>
          </a:p>
          <a:p>
            <a:pPr algn="l"/>
            <a:r>
              <a:rPr lang="en-US" sz="2800" b="1" dirty="0"/>
              <a:t>Let’s briefly discuss these three conditions</a:t>
            </a:r>
            <a:endParaRPr lang="ar-SA" sz="2800" b="1" dirty="0"/>
          </a:p>
        </p:txBody>
      </p:sp>
    </p:spTree>
    <p:extLst>
      <p:ext uri="{BB962C8B-B14F-4D97-AF65-F5344CB8AC3E}">
        <p14:creationId xmlns:p14="http://schemas.microsoft.com/office/powerpoint/2010/main" val="3379679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E6C3663-6092-CE52-E22B-E6C03D8A70F2}"/>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id="{22BC1F01-CDAD-5262-9ED5-E53CC39211AA}"/>
              </a:ext>
            </a:extLst>
          </p:cNvPr>
          <p:cNvSpPr txBox="1"/>
          <p:nvPr/>
        </p:nvSpPr>
        <p:spPr>
          <a:xfrm>
            <a:off x="762000" y="1843453"/>
            <a:ext cx="10965338" cy="3539430"/>
          </a:xfrm>
          <a:prstGeom prst="rect">
            <a:avLst/>
          </a:prstGeom>
          <a:noFill/>
        </p:spPr>
        <p:txBody>
          <a:bodyPr wrap="square">
            <a:spAutoFit/>
          </a:bodyPr>
          <a:lstStyle/>
          <a:p>
            <a:pPr algn="l"/>
            <a:r>
              <a:rPr lang="en-US" sz="2800" b="1" dirty="0">
                <a:solidFill>
                  <a:srgbClr val="FF0000"/>
                </a:solidFill>
              </a:rPr>
              <a:t>1- Does the Claim Conflict with Our Personal Experiences? </a:t>
            </a:r>
            <a:r>
              <a:rPr lang="en-US" sz="2800" b="1" dirty="0"/>
              <a:t>Sometimes people assert claims that conflict with our own personal observations and experiences. When this happens it is usually best to trust our own experiences. For  example, if your neighbor’s Doberman pinscher is snarling, foaming at the mouth, and chewing on the tattered remnants of a mail carrier’s bag, it is probably a good idea to trust your own eyes rather than your neighbor’s assurance that his dog is “as gentle as a kitten.”</a:t>
            </a:r>
            <a:endParaRPr lang="ar-SA" sz="2800" b="1" dirty="0"/>
          </a:p>
        </p:txBody>
      </p:sp>
    </p:spTree>
    <p:extLst>
      <p:ext uri="{BB962C8B-B14F-4D97-AF65-F5344CB8AC3E}">
        <p14:creationId xmlns:p14="http://schemas.microsoft.com/office/powerpoint/2010/main" val="1084308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65733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4537DAE-240F-9439-A624-39A4EF430E1B}"/>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id="{39764C3C-7AC7-A1FB-B81C-CC67DF596721}"/>
              </a:ext>
            </a:extLst>
          </p:cNvPr>
          <p:cNvSpPr txBox="1"/>
          <p:nvPr/>
        </p:nvSpPr>
        <p:spPr>
          <a:xfrm>
            <a:off x="523666" y="1641171"/>
            <a:ext cx="11277600" cy="4708981"/>
          </a:xfrm>
          <a:prstGeom prst="rect">
            <a:avLst/>
          </a:prstGeom>
          <a:noFill/>
        </p:spPr>
        <p:txBody>
          <a:bodyPr wrap="square">
            <a:spAutoFit/>
          </a:bodyPr>
          <a:lstStyle/>
          <a:p>
            <a:pPr algn="l"/>
            <a:r>
              <a:rPr lang="en-US" sz="2500" b="1" dirty="0">
                <a:solidFill>
                  <a:srgbClr val="FF0000"/>
                </a:solidFill>
              </a:rPr>
              <a:t>1- Does the Claim Conflict with Our Personal Experiences? </a:t>
            </a:r>
          </a:p>
          <a:p>
            <a:pPr algn="l"/>
            <a:r>
              <a:rPr lang="en-US" sz="2500" b="1" dirty="0"/>
              <a:t>The problem is that people often place too much trust in their own observations and experiences. We often overestimate the reliability of our observations by failing to consider such factors as poor physical conditions for making observations (e.g., excessive noise); sensory impairment (e.g., poor vision or hearing; and failures of memory.</a:t>
            </a:r>
          </a:p>
          <a:p>
            <a:pPr algn="l"/>
            <a:r>
              <a:rPr lang="en-US" sz="2500" b="1" dirty="0"/>
              <a:t> Indeed, studies show that even under good observational conditions, people are often much less accurate in their observations than they generally assume. Critical thinkers also recognize that their beliefs, hopes, fears, expectations, and biases can affect their observations. </a:t>
            </a:r>
          </a:p>
          <a:p>
            <a:pPr algn="l"/>
            <a:r>
              <a:rPr lang="en-US" sz="2500" b="1" dirty="0"/>
              <a:t>In short, personal experiences are often less reliable than we think. We need to be aware that often “believing is seeing” and that things are not always as they appear.</a:t>
            </a:r>
            <a:endParaRPr lang="ar-SA" sz="2500" b="1" dirty="0"/>
          </a:p>
        </p:txBody>
      </p:sp>
    </p:spTree>
    <p:extLst>
      <p:ext uri="{BB962C8B-B14F-4D97-AF65-F5344CB8AC3E}">
        <p14:creationId xmlns:p14="http://schemas.microsoft.com/office/powerpoint/2010/main" val="1884277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9E85753-B3FB-7417-6505-6935ABFB602C}"/>
              </a:ext>
            </a:extLst>
          </p:cNvPr>
          <p:cNvSpPr txBox="1"/>
          <p:nvPr/>
        </p:nvSpPr>
        <p:spPr>
          <a:xfrm>
            <a:off x="2209195" y="408452"/>
            <a:ext cx="7109466"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id="{CE120EBE-52FA-1E1B-3075-5A967625B731}"/>
              </a:ext>
            </a:extLst>
          </p:cNvPr>
          <p:cNvSpPr txBox="1"/>
          <p:nvPr/>
        </p:nvSpPr>
        <p:spPr>
          <a:xfrm>
            <a:off x="523277" y="1466556"/>
            <a:ext cx="11028180" cy="4324261"/>
          </a:xfrm>
          <a:prstGeom prst="rect">
            <a:avLst/>
          </a:prstGeom>
          <a:noFill/>
        </p:spPr>
        <p:txBody>
          <a:bodyPr wrap="square">
            <a:spAutoFit/>
          </a:bodyPr>
          <a:lstStyle/>
          <a:p>
            <a:pPr algn="l"/>
            <a:r>
              <a:rPr lang="en-US" sz="2500" b="1" dirty="0">
                <a:solidFill>
                  <a:srgbClr val="FF0000"/>
                </a:solidFill>
              </a:rPr>
              <a:t>2- Does the Claim Conflict with Our Background Beliefs? </a:t>
            </a:r>
          </a:p>
          <a:p>
            <a:pPr algn="l"/>
            <a:r>
              <a:rPr lang="en-US" sz="2500" b="1" dirty="0"/>
              <a:t>Sometimes a claim doesn’t conflict with any of our personal observations or experiences but does conflict with certain background beliefs we hold. By “background beliefs” we mean that vast network of conscious and unconscious convictions we use as a framework to assess the credibility of claims that can’t be verified directly. In general, if a claim fits well with our background beliefs, it is reasonable for us to accept it. For example, the claim, “It was hot in Las Vegas last Fourth of July,” is quite believable given background information most of us share about midsummer weather conditions in the Nevada desert. The claim, “It snowed in Las Vegas last Fourth of July,” however, would rightly be rejected out of hand unless it was accompanied by strong supporting evidence.</a:t>
            </a:r>
            <a:endParaRPr lang="ar-SA" sz="2500" b="1" dirty="0"/>
          </a:p>
        </p:txBody>
      </p:sp>
    </p:spTree>
    <p:extLst>
      <p:ext uri="{BB962C8B-B14F-4D97-AF65-F5344CB8AC3E}">
        <p14:creationId xmlns:p14="http://schemas.microsoft.com/office/powerpoint/2010/main" val="1622253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A59EFB55-09BA-BFD3-E7B9-D4FA30D085A8}"/>
              </a:ext>
            </a:extLst>
          </p:cNvPr>
          <p:cNvSpPr txBox="1"/>
          <p:nvPr/>
        </p:nvSpPr>
        <p:spPr>
          <a:xfrm>
            <a:off x="2209195" y="408452"/>
            <a:ext cx="7301862"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WHEN IS IT REASONABLE TO ACCEPT A PREMISE?</a:t>
            </a:r>
          </a:p>
        </p:txBody>
      </p:sp>
      <p:sp>
        <p:nvSpPr>
          <p:cNvPr id="7" name="TextBox 6">
            <a:extLst>
              <a:ext uri="{FF2B5EF4-FFF2-40B4-BE49-F238E27FC236}">
                <a16:creationId xmlns:a16="http://schemas.microsoft.com/office/drawing/2014/main" id="{3E3DC530-EA60-B83E-4981-38A5711E918F}"/>
              </a:ext>
            </a:extLst>
          </p:cNvPr>
          <p:cNvSpPr txBox="1"/>
          <p:nvPr/>
        </p:nvSpPr>
        <p:spPr>
          <a:xfrm>
            <a:off x="478604" y="1852496"/>
            <a:ext cx="11028180" cy="2677656"/>
          </a:xfrm>
          <a:prstGeom prst="rect">
            <a:avLst/>
          </a:prstGeom>
          <a:noFill/>
        </p:spPr>
        <p:txBody>
          <a:bodyPr wrap="square">
            <a:spAutoFit/>
          </a:bodyPr>
          <a:lstStyle/>
          <a:p>
            <a:pPr algn="l"/>
            <a:r>
              <a:rPr lang="en-US" sz="2800" b="1" dirty="0">
                <a:solidFill>
                  <a:srgbClr val="FF0000"/>
                </a:solidFill>
              </a:rPr>
              <a:t>3- Does the Claim Come from a Credible Source? </a:t>
            </a:r>
          </a:p>
          <a:p>
            <a:pPr algn="l"/>
            <a:r>
              <a:rPr lang="en-US" sz="2800" b="1" dirty="0"/>
              <a:t>Much of what we believe about the world is based on testimony or authority. A crucial question for critical thinkers is When is it reasonable or justifiable to accept a claim based simply on the testimony or authority of another?</a:t>
            </a:r>
          </a:p>
          <a:p>
            <a:pPr algn="l"/>
            <a:endParaRPr lang="ar-SA" sz="2800" b="1" dirty="0"/>
          </a:p>
        </p:txBody>
      </p:sp>
    </p:spTree>
    <p:extLst>
      <p:ext uri="{BB962C8B-B14F-4D97-AF65-F5344CB8AC3E}">
        <p14:creationId xmlns:p14="http://schemas.microsoft.com/office/powerpoint/2010/main" val="586576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686F254-33B1-01BE-173E-679428840C7F}"/>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REFUTING ARGUMENTS</a:t>
            </a:r>
          </a:p>
        </p:txBody>
      </p:sp>
      <p:sp>
        <p:nvSpPr>
          <p:cNvPr id="7" name="TextBox 6">
            <a:extLst>
              <a:ext uri="{FF2B5EF4-FFF2-40B4-BE49-F238E27FC236}">
                <a16:creationId xmlns:a16="http://schemas.microsoft.com/office/drawing/2014/main" id="{7D25D310-7617-FD45-C602-FCDAE03AD19B}"/>
              </a:ext>
            </a:extLst>
          </p:cNvPr>
          <p:cNvSpPr txBox="1"/>
          <p:nvPr/>
        </p:nvSpPr>
        <p:spPr>
          <a:xfrm>
            <a:off x="762000" y="1843453"/>
            <a:ext cx="10965338" cy="3539430"/>
          </a:xfrm>
          <a:prstGeom prst="rect">
            <a:avLst/>
          </a:prstGeom>
          <a:noFill/>
        </p:spPr>
        <p:txBody>
          <a:bodyPr wrap="square">
            <a:spAutoFit/>
          </a:bodyPr>
          <a:lstStyle/>
          <a:p>
            <a:pPr algn="l"/>
            <a:r>
              <a:rPr lang="en-US" sz="2800" b="1" dirty="0"/>
              <a:t>To refute an argument isn’t merely to challenge, rebut, or criticize it. </a:t>
            </a:r>
            <a:r>
              <a:rPr lang="en-US" sz="2800" b="1" dirty="0">
                <a:solidFill>
                  <a:srgbClr val="FF0000"/>
                </a:solidFill>
              </a:rPr>
              <a:t>It is to defeat it, to show that the premises do not provide convincing reasons to accept the conclusion</a:t>
            </a:r>
            <a:r>
              <a:rPr lang="en-US" sz="2800" b="1" dirty="0"/>
              <a:t>. Arguments can be criticized in various ways (e.g., as obscure, wordy, or repetitious). But there are only two ways in which an argument can be refuted:</a:t>
            </a:r>
          </a:p>
          <a:p>
            <a:pPr algn="l"/>
            <a:r>
              <a:rPr lang="en-US" sz="2800" b="1" dirty="0"/>
              <a:t>1. Show that a premise—or a critical group of premises—is false or dubious.</a:t>
            </a:r>
          </a:p>
          <a:p>
            <a:pPr algn="l"/>
            <a:r>
              <a:rPr lang="en-US" sz="2800" b="1" dirty="0"/>
              <a:t>2. Show that the conclusion does not follow from the premises.</a:t>
            </a:r>
            <a:endParaRPr lang="ar-SA" sz="2800" b="1" dirty="0"/>
          </a:p>
        </p:txBody>
      </p:sp>
    </p:spTree>
    <p:extLst>
      <p:ext uri="{BB962C8B-B14F-4D97-AF65-F5344CB8AC3E}">
        <p14:creationId xmlns:p14="http://schemas.microsoft.com/office/powerpoint/2010/main" val="298785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721ECCA-0698-2F56-C1C6-E84262030573}"/>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REFUTING ARGUMENTS</a:t>
            </a:r>
          </a:p>
        </p:txBody>
      </p:sp>
      <p:sp>
        <p:nvSpPr>
          <p:cNvPr id="7" name="TextBox 6">
            <a:extLst>
              <a:ext uri="{FF2B5EF4-FFF2-40B4-BE49-F238E27FC236}">
                <a16:creationId xmlns:a16="http://schemas.microsoft.com/office/drawing/2014/main" id="{A6A4144B-E79D-AF70-0E95-C5E28E809CF4}"/>
              </a:ext>
            </a:extLst>
          </p:cNvPr>
          <p:cNvSpPr txBox="1"/>
          <p:nvPr/>
        </p:nvSpPr>
        <p:spPr>
          <a:xfrm>
            <a:off x="889000" y="1566071"/>
            <a:ext cx="10838338" cy="4401205"/>
          </a:xfrm>
          <a:prstGeom prst="rect">
            <a:avLst/>
          </a:prstGeom>
          <a:noFill/>
        </p:spPr>
        <p:txBody>
          <a:bodyPr wrap="square">
            <a:spAutoFit/>
          </a:bodyPr>
          <a:lstStyle/>
          <a:p>
            <a:pPr algn="l"/>
            <a:r>
              <a:rPr lang="en-US" sz="2800" b="1" dirty="0">
                <a:solidFill>
                  <a:srgbClr val="FF0000"/>
                </a:solidFill>
              </a:rPr>
              <a:t>Show That a Premise—or a Critical Group of Premises—Is False or Dubious</a:t>
            </a:r>
          </a:p>
          <a:p>
            <a:pPr algn="l"/>
            <a:r>
              <a:rPr lang="en-US" sz="2800" b="1" dirty="0"/>
              <a:t>Sometimes it is possible to defeat an argument by showing that a single premise is false.</a:t>
            </a:r>
          </a:p>
          <a:p>
            <a:pPr algn="l"/>
            <a:r>
              <a:rPr lang="en-US" sz="2800" b="1" dirty="0"/>
              <a:t>Consider this example:</a:t>
            </a:r>
          </a:p>
          <a:p>
            <a:pPr algn="l"/>
            <a:r>
              <a:rPr lang="en-US" sz="2800" b="1" dirty="0"/>
              <a:t>1. All presidents live in the White House.</a:t>
            </a:r>
          </a:p>
          <a:p>
            <a:pPr algn="l"/>
            <a:r>
              <a:rPr lang="en-US" sz="2800" b="1" dirty="0"/>
              <a:t>2. Paris Hilton is president.</a:t>
            </a:r>
          </a:p>
          <a:p>
            <a:pPr algn="l"/>
            <a:r>
              <a:rPr lang="en-US" sz="2800" b="1" dirty="0"/>
              <a:t>3. So, Paris Hilton lives in the White House.</a:t>
            </a:r>
          </a:p>
          <a:p>
            <a:pPr algn="l"/>
            <a:r>
              <a:rPr lang="en-US" sz="2800" b="1" dirty="0"/>
              <a:t>Here, simply noting that the second premise is false is enough to refute the argument.</a:t>
            </a:r>
            <a:endParaRPr lang="ar-SA" sz="2800" b="1" dirty="0"/>
          </a:p>
        </p:txBody>
      </p:sp>
    </p:spTree>
    <p:extLst>
      <p:ext uri="{BB962C8B-B14F-4D97-AF65-F5344CB8AC3E}">
        <p14:creationId xmlns:p14="http://schemas.microsoft.com/office/powerpoint/2010/main" val="3304780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B74727D-8DA4-A2AD-4381-ACA45D164E31}"/>
              </a:ext>
            </a:extLst>
          </p:cNvPr>
          <p:cNvSpPr txBox="1"/>
          <p:nvPr/>
        </p:nvSpPr>
        <p:spPr>
          <a:xfrm>
            <a:off x="2550933" y="557476"/>
            <a:ext cx="6007440"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dirty="0"/>
              <a:t>REFUTING ARGUMENTS</a:t>
            </a:r>
          </a:p>
        </p:txBody>
      </p:sp>
      <p:sp>
        <p:nvSpPr>
          <p:cNvPr id="7" name="TextBox 6">
            <a:extLst>
              <a:ext uri="{FF2B5EF4-FFF2-40B4-BE49-F238E27FC236}">
                <a16:creationId xmlns:a16="http://schemas.microsoft.com/office/drawing/2014/main" id="{B6890773-0FF4-8565-845A-86C5AE4B3016}"/>
              </a:ext>
            </a:extLst>
          </p:cNvPr>
          <p:cNvSpPr txBox="1"/>
          <p:nvPr/>
        </p:nvSpPr>
        <p:spPr>
          <a:xfrm>
            <a:off x="457200" y="1553229"/>
            <a:ext cx="11270138" cy="4401205"/>
          </a:xfrm>
          <a:prstGeom prst="rect">
            <a:avLst/>
          </a:prstGeom>
          <a:noFill/>
        </p:spPr>
        <p:txBody>
          <a:bodyPr wrap="square">
            <a:spAutoFit/>
          </a:bodyPr>
          <a:lstStyle/>
          <a:p>
            <a:pPr algn="l"/>
            <a:r>
              <a:rPr lang="en-US" sz="2800" b="1" dirty="0">
                <a:solidFill>
                  <a:srgbClr val="FF0000"/>
                </a:solidFill>
              </a:rPr>
              <a:t>Show That a Premise—or a Critical Group of Premises—Is False or Dubious</a:t>
            </a:r>
          </a:p>
          <a:p>
            <a:pPr algn="l"/>
            <a:r>
              <a:rPr lang="en-US" sz="2800" b="1" dirty="0"/>
              <a:t>Arguments can often be defeated simply by showing that one or</a:t>
            </a:r>
          </a:p>
          <a:p>
            <a:pPr algn="l"/>
            <a:r>
              <a:rPr lang="en-US" sz="2800" b="1" dirty="0"/>
              <a:t>more of their premises are dubious, that is, open to significant doubt. Consider this example:</a:t>
            </a:r>
          </a:p>
          <a:p>
            <a:pPr algn="l"/>
            <a:r>
              <a:rPr lang="en-US" sz="2800" b="1" dirty="0"/>
              <a:t>1. The last surviving dinosaur was a Triceratops.</a:t>
            </a:r>
          </a:p>
          <a:p>
            <a:pPr algn="l"/>
            <a:r>
              <a:rPr lang="en-US" sz="2800" b="1" dirty="0"/>
              <a:t>2. Triceratops had horns.</a:t>
            </a:r>
          </a:p>
          <a:p>
            <a:pPr algn="l"/>
            <a:r>
              <a:rPr lang="en-US" sz="2800" b="1" dirty="0"/>
              <a:t>3. So, the last surviving dinosaur had horns.</a:t>
            </a:r>
          </a:p>
          <a:p>
            <a:pPr algn="l"/>
            <a:r>
              <a:rPr lang="en-US" sz="2800" b="1" dirty="0"/>
              <a:t>The weak point of this argument is clearly the first premise. That fact alone is enough to show that the premises do not provide good reason to accept the conclusion.</a:t>
            </a:r>
            <a:endParaRPr lang="ar-SA" sz="2800" b="1" dirty="0"/>
          </a:p>
        </p:txBody>
      </p:sp>
    </p:spTree>
    <p:extLst>
      <p:ext uri="{BB962C8B-B14F-4D97-AF65-F5344CB8AC3E}">
        <p14:creationId xmlns:p14="http://schemas.microsoft.com/office/powerpoint/2010/main" val="212398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843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0D5C1FD-FD66-DA25-C9F6-D79EC0D98384}"/>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id="{E6E1C958-9FCD-F1A9-0337-B229E426656F}"/>
              </a:ext>
            </a:extLst>
          </p:cNvPr>
          <p:cNvSpPr txBox="1"/>
          <p:nvPr/>
        </p:nvSpPr>
        <p:spPr>
          <a:xfrm>
            <a:off x="676831" y="1702754"/>
            <a:ext cx="10965338" cy="4401205"/>
          </a:xfrm>
          <a:prstGeom prst="rect">
            <a:avLst/>
          </a:prstGeom>
          <a:noFill/>
        </p:spPr>
        <p:txBody>
          <a:bodyPr wrap="square">
            <a:spAutoFit/>
          </a:bodyPr>
          <a:lstStyle/>
          <a:p>
            <a:pPr algn="l"/>
            <a:r>
              <a:rPr lang="en-US" sz="2800" b="1" dirty="0"/>
              <a:t>• </a:t>
            </a:r>
            <a:r>
              <a:rPr lang="en-US" sz="2800" b="1" dirty="0">
                <a:solidFill>
                  <a:srgbClr val="FF0000"/>
                </a:solidFill>
              </a:rPr>
              <a:t>Appeal to personal experience </a:t>
            </a:r>
            <a:r>
              <a:rPr lang="en-US" sz="2800" b="1" dirty="0"/>
              <a:t>(“What do you mean ‘There are no bears in New Jersey’? I’ve seen several.”)</a:t>
            </a:r>
          </a:p>
          <a:p>
            <a:pPr algn="l"/>
            <a:r>
              <a:rPr lang="en-US" sz="2800" b="1" dirty="0"/>
              <a:t>• </a:t>
            </a:r>
            <a:r>
              <a:rPr lang="en-US" sz="2800" b="1" dirty="0">
                <a:solidFill>
                  <a:srgbClr val="FF0000"/>
                </a:solidFill>
              </a:rPr>
              <a:t>Appeal to common knowledge </a:t>
            </a:r>
            <a:r>
              <a:rPr lang="en-US" sz="2800" b="1" dirty="0"/>
              <a:t>(“Everybody knows Germany lost the Second World War.”)</a:t>
            </a:r>
          </a:p>
          <a:p>
            <a:pPr algn="l"/>
            <a:r>
              <a:rPr lang="en-US" sz="2800" b="1" dirty="0"/>
              <a:t>• </a:t>
            </a:r>
            <a:r>
              <a:rPr lang="en-US" sz="2800" b="1" dirty="0">
                <a:solidFill>
                  <a:srgbClr val="FF0000"/>
                </a:solidFill>
              </a:rPr>
              <a:t>Appeal to a reputable reference source </a:t>
            </a:r>
            <a:r>
              <a:rPr lang="en-US" sz="2800" b="1" dirty="0"/>
              <a:t>(“Wrong again, sports fan. It says in The Sports Encyclopedia: Baseball that Mickey Mantle was the American League MVP in 1957.”)</a:t>
            </a:r>
          </a:p>
          <a:p>
            <a:pPr algn="l"/>
            <a:r>
              <a:rPr lang="en-US" sz="2800" b="1" dirty="0"/>
              <a:t>• </a:t>
            </a:r>
            <a:r>
              <a:rPr lang="en-US" sz="2800" b="1" dirty="0">
                <a:solidFill>
                  <a:srgbClr val="FF0000"/>
                </a:solidFill>
              </a:rPr>
              <a:t>Note that the premise is self-contradictory or otherwise false or dubious </a:t>
            </a:r>
            <a:r>
              <a:rPr lang="en-US" sz="2800" b="1" dirty="0"/>
              <a:t>on its face (“How can Adam Sandler be an aunt?! Only women can be aunts!”)</a:t>
            </a:r>
            <a:endParaRPr lang="ar-SA" sz="2800" b="1" dirty="0"/>
          </a:p>
        </p:txBody>
      </p:sp>
    </p:spTree>
    <p:extLst>
      <p:ext uri="{BB962C8B-B14F-4D97-AF65-F5344CB8AC3E}">
        <p14:creationId xmlns:p14="http://schemas.microsoft.com/office/powerpoint/2010/main" val="1682466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9C71F05B-0869-DD2E-6361-6708B6642952}"/>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id="{2AF8B5D3-27D5-4469-B34D-2FDC456114B7}"/>
              </a:ext>
            </a:extLst>
          </p:cNvPr>
          <p:cNvSpPr txBox="1"/>
          <p:nvPr/>
        </p:nvSpPr>
        <p:spPr>
          <a:xfrm>
            <a:off x="838200" y="1843453"/>
            <a:ext cx="10889138" cy="3539430"/>
          </a:xfrm>
          <a:prstGeom prst="rect">
            <a:avLst/>
          </a:prstGeom>
          <a:noFill/>
        </p:spPr>
        <p:txBody>
          <a:bodyPr wrap="square">
            <a:spAutoFit/>
          </a:bodyPr>
          <a:lstStyle/>
          <a:p>
            <a:pPr algn="l"/>
            <a:r>
              <a:rPr lang="en-US" sz="2800" b="1" dirty="0"/>
              <a:t>• </a:t>
            </a:r>
            <a:r>
              <a:rPr lang="en-US" sz="2800" b="1" dirty="0">
                <a:solidFill>
                  <a:srgbClr val="FF0000"/>
                </a:solidFill>
              </a:rPr>
              <a:t>Point out that the premise conflicts with some other premise in the argument </a:t>
            </a:r>
            <a:r>
              <a:rPr lang="en-US" sz="2800" b="1" dirty="0"/>
              <a:t>(“You say it’s wrong to eat animals, yet you say it’s OK to eat fish. But aren’t fish animals?”)</a:t>
            </a:r>
          </a:p>
          <a:p>
            <a:pPr algn="l"/>
            <a:r>
              <a:rPr lang="en-US" sz="2800" b="1" dirty="0"/>
              <a:t>• </a:t>
            </a:r>
            <a:r>
              <a:rPr lang="en-US" sz="2800" b="1" dirty="0">
                <a:solidFill>
                  <a:srgbClr val="FF0000"/>
                </a:solidFill>
              </a:rPr>
              <a:t>Show that the premise is based on an unwarranted assumption or stereotype </a:t>
            </a:r>
            <a:r>
              <a:rPr lang="en-US" sz="2800" b="1" dirty="0"/>
              <a:t>(“How can you say that most illegal immigrants don’t want to learn English?”)</a:t>
            </a:r>
          </a:p>
          <a:p>
            <a:pPr algn="l"/>
            <a:r>
              <a:rPr lang="en-US" sz="2800" b="1" dirty="0"/>
              <a:t>• </a:t>
            </a:r>
            <a:r>
              <a:rPr lang="en-US" sz="2800" b="1" dirty="0">
                <a:solidFill>
                  <a:srgbClr val="FF0000"/>
                </a:solidFill>
              </a:rPr>
              <a:t>Personally demonstrate that the claim is false or dubious </a:t>
            </a:r>
            <a:r>
              <a:rPr lang="en-US" sz="2800" b="1" dirty="0"/>
              <a:t>(“</a:t>
            </a:r>
            <a:r>
              <a:rPr lang="en-US" sz="2800" b="1" dirty="0" err="1"/>
              <a:t>Snowcones</a:t>
            </a:r>
            <a:endParaRPr lang="en-US" sz="2800" b="1" dirty="0"/>
          </a:p>
          <a:p>
            <a:pPr algn="l"/>
            <a:r>
              <a:rPr lang="en-US" sz="2800" b="1" dirty="0"/>
              <a:t>can give you a brain freeze. Here, take a big bite of mine.”)</a:t>
            </a:r>
            <a:endParaRPr lang="ar-SA" sz="2800" b="1" dirty="0"/>
          </a:p>
        </p:txBody>
      </p:sp>
    </p:spTree>
    <p:extLst>
      <p:ext uri="{BB962C8B-B14F-4D97-AF65-F5344CB8AC3E}">
        <p14:creationId xmlns:p14="http://schemas.microsoft.com/office/powerpoint/2010/main" val="248410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B6B79A4-208B-F5C5-DC14-2ABCFF647686}"/>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id="{8F4C0A9E-5631-4861-27BE-09614C29E42C}"/>
              </a:ext>
            </a:extLst>
          </p:cNvPr>
          <p:cNvSpPr txBox="1"/>
          <p:nvPr/>
        </p:nvSpPr>
        <p:spPr>
          <a:xfrm>
            <a:off x="889000" y="1843453"/>
            <a:ext cx="10838338" cy="3970318"/>
          </a:xfrm>
          <a:prstGeom prst="rect">
            <a:avLst/>
          </a:prstGeom>
          <a:noFill/>
        </p:spPr>
        <p:txBody>
          <a:bodyPr wrap="square">
            <a:spAutoFit/>
          </a:bodyPr>
          <a:lstStyle/>
          <a:p>
            <a:pPr algn="l"/>
            <a:r>
              <a:rPr lang="en-US" sz="2800" b="1" dirty="0"/>
              <a:t>• </a:t>
            </a:r>
            <a:r>
              <a:rPr lang="en-US" sz="2800" b="1" dirty="0">
                <a:solidFill>
                  <a:srgbClr val="FF0000"/>
                </a:solidFill>
              </a:rPr>
              <a:t>Reducing to the absurd </a:t>
            </a:r>
            <a:r>
              <a:rPr lang="en-US" sz="2800" b="1" dirty="0"/>
              <a:t>( reductio ad absurdum, in the traditional Latin) is attempting to show that a statement is false by proving that it logically implies something that is clearly false or absurd. Suppose your roommate says that “ absolutely all killing is wrong.” You could reduce this claim to the absurd— and hence refute it—by pointing out that this implies that it is wrong to eat any plants or animals (since this usually involves killing) or even to breathe or brush your teeth (since these acts kill microorganisms). The claim, taken literally, has absurd implications and so is false.</a:t>
            </a:r>
            <a:endParaRPr lang="ar-SA" sz="2800" b="1" dirty="0"/>
          </a:p>
        </p:txBody>
      </p:sp>
    </p:spTree>
    <p:extLst>
      <p:ext uri="{BB962C8B-B14F-4D97-AF65-F5344CB8AC3E}">
        <p14:creationId xmlns:p14="http://schemas.microsoft.com/office/powerpoint/2010/main" val="183686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37A5DA15-300A-E206-9828-B8CB2753BD6F}"/>
              </a:ext>
            </a:extLst>
          </p:cNvPr>
          <p:cNvSpPr txBox="1"/>
          <p:nvPr/>
        </p:nvSpPr>
        <p:spPr>
          <a:xfrm>
            <a:off x="2346778" y="629640"/>
            <a:ext cx="7041771"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Ways to demonstrate that a premise is false or dubious</a:t>
            </a:r>
          </a:p>
        </p:txBody>
      </p:sp>
      <p:sp>
        <p:nvSpPr>
          <p:cNvPr id="7" name="TextBox 6">
            <a:extLst>
              <a:ext uri="{FF2B5EF4-FFF2-40B4-BE49-F238E27FC236}">
                <a16:creationId xmlns:a16="http://schemas.microsoft.com/office/drawing/2014/main" id="{BE038BE5-F01B-F7C3-7E64-9FAE75086758}"/>
              </a:ext>
            </a:extLst>
          </p:cNvPr>
          <p:cNvSpPr txBox="1"/>
          <p:nvPr/>
        </p:nvSpPr>
        <p:spPr>
          <a:xfrm>
            <a:off x="609600" y="1843453"/>
            <a:ext cx="11117738" cy="3970318"/>
          </a:xfrm>
          <a:prstGeom prst="rect">
            <a:avLst/>
          </a:prstGeom>
          <a:noFill/>
        </p:spPr>
        <p:txBody>
          <a:bodyPr wrap="square">
            <a:spAutoFit/>
          </a:bodyPr>
          <a:lstStyle/>
          <a:p>
            <a:pPr algn="l"/>
            <a:r>
              <a:rPr lang="en-US" sz="2800" b="1" dirty="0"/>
              <a:t>• </a:t>
            </a:r>
            <a:r>
              <a:rPr lang="en-US" sz="2800" b="1" dirty="0">
                <a:solidFill>
                  <a:srgbClr val="FF0000"/>
                </a:solidFill>
              </a:rPr>
              <a:t>Refutation by counterexample </a:t>
            </a:r>
            <a:r>
              <a:rPr lang="en-US" sz="2800" b="1" dirty="0"/>
              <a:t>. A counterexample, in this context, is an example that proves that a general claim (i.e., a claim of the form “All A’s are B’s” or “Most A’s are B’s”) is false. Suppose you say, “All twentieth-century U.S. presidents have been rich.” I could refute your universal claim by means of a single counterexample (“Wait a minute. Harry Truman wasn’t rich by any stretch of the word.”). Or suppose I say, “Nearly all post–World War II presidents have been Republicans.” You could refute my claim by noting that Truman, Kennedy, Johnson, Carter, Clinton, and Obama were all Democrats.</a:t>
            </a:r>
            <a:endParaRPr lang="ar-SA" sz="2800" b="1" dirty="0"/>
          </a:p>
        </p:txBody>
      </p:sp>
    </p:spTree>
    <p:extLst>
      <p:ext uri="{BB962C8B-B14F-4D97-AF65-F5344CB8AC3E}">
        <p14:creationId xmlns:p14="http://schemas.microsoft.com/office/powerpoint/2010/main" val="306262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5B383C72-DDDE-DAA0-2DF9-4FEFE33F3017}"/>
              </a:ext>
            </a:extLst>
          </p:cNvPr>
          <p:cNvSpPr txBox="1"/>
          <p:nvPr/>
        </p:nvSpPr>
        <p:spPr>
          <a:xfrm>
            <a:off x="2346778" y="329542"/>
            <a:ext cx="7030215"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Show that Conclusion Does Not Follow from the Premises</a:t>
            </a:r>
          </a:p>
        </p:txBody>
      </p:sp>
      <p:sp>
        <p:nvSpPr>
          <p:cNvPr id="7" name="TextBox 6">
            <a:extLst>
              <a:ext uri="{FF2B5EF4-FFF2-40B4-BE49-F238E27FC236}">
                <a16:creationId xmlns:a16="http://schemas.microsoft.com/office/drawing/2014/main" id="{AF86A19A-A4DA-0246-2956-4195A728441B}"/>
              </a:ext>
            </a:extLst>
          </p:cNvPr>
          <p:cNvSpPr txBox="1"/>
          <p:nvPr/>
        </p:nvSpPr>
        <p:spPr>
          <a:xfrm>
            <a:off x="762000" y="1843453"/>
            <a:ext cx="10965338" cy="3970318"/>
          </a:xfrm>
          <a:prstGeom prst="rect">
            <a:avLst/>
          </a:prstGeom>
          <a:noFill/>
        </p:spPr>
        <p:txBody>
          <a:bodyPr wrap="square">
            <a:spAutoFit/>
          </a:bodyPr>
          <a:lstStyle/>
          <a:p>
            <a:pPr algn="l"/>
            <a:r>
              <a:rPr lang="en-US" sz="2800" b="1" dirty="0"/>
              <a:t>The second way to refute an argument is by </a:t>
            </a:r>
            <a:r>
              <a:rPr lang="en-US" sz="2800" b="1" dirty="0">
                <a:solidFill>
                  <a:srgbClr val="FF0000"/>
                </a:solidFill>
              </a:rPr>
              <a:t>showing that the reasoning is faulty—that the conclusion does not follow properly from the premises</a:t>
            </a:r>
            <a:r>
              <a:rPr lang="en-US" sz="2800" b="1" dirty="0"/>
              <a:t>. You can show that an argument is poorly reasoned by showing that it is either:</a:t>
            </a:r>
          </a:p>
          <a:p>
            <a:pPr algn="l"/>
            <a:endParaRPr lang="en-US" sz="2800" b="1" dirty="0"/>
          </a:p>
          <a:p>
            <a:pPr algn="l"/>
            <a:r>
              <a:rPr lang="en-US" sz="2800" b="1" dirty="0"/>
              <a:t> (a) </a:t>
            </a:r>
            <a:r>
              <a:rPr lang="en-US" sz="2800" b="1" dirty="0">
                <a:solidFill>
                  <a:srgbClr val="FF0000"/>
                </a:solidFill>
              </a:rPr>
              <a:t>deductively invalid </a:t>
            </a:r>
            <a:r>
              <a:rPr lang="en-US" sz="2800" b="1" dirty="0"/>
              <a:t>(the conclusion does not follow with strict necessity from the premises) or </a:t>
            </a:r>
          </a:p>
          <a:p>
            <a:pPr algn="l"/>
            <a:r>
              <a:rPr lang="en-US" sz="2800" b="1" dirty="0"/>
              <a:t>(b) </a:t>
            </a:r>
            <a:r>
              <a:rPr lang="en-US" sz="2800" b="1" dirty="0">
                <a:solidFill>
                  <a:srgbClr val="FF0000"/>
                </a:solidFill>
              </a:rPr>
              <a:t>inductively weak </a:t>
            </a:r>
            <a:r>
              <a:rPr lang="en-US" sz="2800" b="1" dirty="0"/>
              <a:t>(the conclusion does not follow probably from the premises).</a:t>
            </a:r>
            <a:endParaRPr lang="ar-SA" sz="2800" b="1" dirty="0"/>
          </a:p>
        </p:txBody>
      </p:sp>
    </p:spTree>
    <p:extLst>
      <p:ext uri="{BB962C8B-B14F-4D97-AF65-F5344CB8AC3E}">
        <p14:creationId xmlns:p14="http://schemas.microsoft.com/office/powerpoint/2010/main" val="140279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03697EA-6E5E-93CA-2CA9-FCF75159BAAC}"/>
              </a:ext>
            </a:extLst>
          </p:cNvPr>
          <p:cNvSpPr txBox="1"/>
          <p:nvPr/>
        </p:nvSpPr>
        <p:spPr>
          <a:xfrm>
            <a:off x="1922400" y="536398"/>
            <a:ext cx="7040848"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Show that Conclusion Does Not Follow from the Premises</a:t>
            </a:r>
          </a:p>
        </p:txBody>
      </p:sp>
      <p:sp>
        <p:nvSpPr>
          <p:cNvPr id="7" name="TextBox 6">
            <a:extLst>
              <a:ext uri="{FF2B5EF4-FFF2-40B4-BE49-F238E27FC236}">
                <a16:creationId xmlns:a16="http://schemas.microsoft.com/office/drawing/2014/main" id="{6486010E-5DA8-DDBB-EFD6-4E57C08C9FFD}"/>
              </a:ext>
            </a:extLst>
          </p:cNvPr>
          <p:cNvSpPr txBox="1"/>
          <p:nvPr/>
        </p:nvSpPr>
        <p:spPr>
          <a:xfrm>
            <a:off x="457200" y="1459728"/>
            <a:ext cx="11615474" cy="4662815"/>
          </a:xfrm>
          <a:prstGeom prst="rect">
            <a:avLst/>
          </a:prstGeom>
          <a:noFill/>
        </p:spPr>
        <p:txBody>
          <a:bodyPr wrap="square">
            <a:spAutoFit/>
          </a:bodyPr>
          <a:lstStyle/>
          <a:p>
            <a:pPr algn="l"/>
            <a:r>
              <a:rPr lang="en-US" sz="2700" b="1" dirty="0"/>
              <a:t>The most important questions to ask in assessing the logic of an argument are</a:t>
            </a:r>
          </a:p>
          <a:p>
            <a:pPr algn="l"/>
            <a:r>
              <a:rPr lang="en-US" sz="2700" b="1" dirty="0"/>
              <a:t>• </a:t>
            </a:r>
            <a:r>
              <a:rPr lang="en-US" sz="2700" b="1" dirty="0">
                <a:solidFill>
                  <a:srgbClr val="FF0000"/>
                </a:solidFill>
              </a:rPr>
              <a:t>If the argument is deductive, does the conclusion follow necessarily from the premises? </a:t>
            </a:r>
            <a:r>
              <a:rPr lang="en-US" sz="2700" b="1" dirty="0"/>
              <a:t>(Do the premises, if true, absolutely guarantee the truth of the conclusion? Or could the premises conceivably be true and the conclusion false?)</a:t>
            </a:r>
          </a:p>
          <a:p>
            <a:pPr algn="l"/>
            <a:r>
              <a:rPr lang="en-US" sz="2700" b="1" dirty="0"/>
              <a:t>• </a:t>
            </a:r>
            <a:r>
              <a:rPr lang="en-US" sz="2700" b="1" dirty="0">
                <a:solidFill>
                  <a:srgbClr val="FF0000"/>
                </a:solidFill>
              </a:rPr>
              <a:t>Are the premises relevant to the conclusion? </a:t>
            </a:r>
            <a:r>
              <a:rPr lang="en-US" sz="2700" b="1" dirty="0"/>
              <a:t>(Does the argument, for example, commit the fallacy of straw man, personal attack, or some other fallacy of relevance?)</a:t>
            </a:r>
          </a:p>
          <a:p>
            <a:pPr algn="l"/>
            <a:r>
              <a:rPr lang="en-US" sz="2700" b="1" dirty="0"/>
              <a:t>• </a:t>
            </a:r>
            <a:r>
              <a:rPr lang="en-US" sz="2700" b="1" dirty="0">
                <a:solidFill>
                  <a:srgbClr val="FF0000"/>
                </a:solidFill>
              </a:rPr>
              <a:t>Are the premises sufficient to support the conclusion? </a:t>
            </a:r>
            <a:r>
              <a:rPr lang="en-US" sz="2700" b="1" dirty="0"/>
              <a:t>(Even if we assume</a:t>
            </a:r>
          </a:p>
          <a:p>
            <a:pPr algn="l"/>
            <a:r>
              <a:rPr lang="en-US" sz="2700" b="1" dirty="0"/>
              <a:t>all the premises are true, do they provide enough support to justify the conclusion?)</a:t>
            </a:r>
            <a:endParaRPr lang="ar-SA" sz="2700" b="1" dirty="0"/>
          </a:p>
        </p:txBody>
      </p:sp>
    </p:spTree>
    <p:extLst>
      <p:ext uri="{BB962C8B-B14F-4D97-AF65-F5344CB8AC3E}">
        <p14:creationId xmlns:p14="http://schemas.microsoft.com/office/powerpoint/2010/main" val="462746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8FD226B2-F9E4-916B-38F4-9CAB11F45336}"/>
              </a:ext>
            </a:extLst>
          </p:cNvPr>
          <p:cNvSpPr txBox="1"/>
          <p:nvPr/>
        </p:nvSpPr>
        <p:spPr>
          <a:xfrm>
            <a:off x="2092520" y="433056"/>
            <a:ext cx="6870727" cy="9233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Show that Conclusion Does Not Follow from the Premises</a:t>
            </a:r>
          </a:p>
        </p:txBody>
      </p:sp>
      <p:sp>
        <p:nvSpPr>
          <p:cNvPr id="7" name="TextBox 6">
            <a:extLst>
              <a:ext uri="{FF2B5EF4-FFF2-40B4-BE49-F238E27FC236}">
                <a16:creationId xmlns:a16="http://schemas.microsoft.com/office/drawing/2014/main" id="{EEDF8EB9-4005-0D06-2D63-1EE4AEB10491}"/>
              </a:ext>
            </a:extLst>
          </p:cNvPr>
          <p:cNvSpPr txBox="1"/>
          <p:nvPr/>
        </p:nvSpPr>
        <p:spPr>
          <a:xfrm>
            <a:off x="504163" y="1550706"/>
            <a:ext cx="11310674" cy="4493538"/>
          </a:xfrm>
          <a:prstGeom prst="rect">
            <a:avLst/>
          </a:prstGeom>
          <a:noFill/>
        </p:spPr>
        <p:txBody>
          <a:bodyPr wrap="square">
            <a:spAutoFit/>
          </a:bodyPr>
          <a:lstStyle/>
          <a:p>
            <a:pPr algn="l"/>
            <a:r>
              <a:rPr lang="en-US" sz="2600" b="1" dirty="0"/>
              <a:t>Even if you agree that all the premises in an argument are true and relevant, you can still refute the argument if </a:t>
            </a:r>
            <a:r>
              <a:rPr lang="en-US" sz="2600" b="1" dirty="0">
                <a:solidFill>
                  <a:srgbClr val="FF0000"/>
                </a:solidFill>
              </a:rPr>
              <a:t>you can show that the premises do not provide adequate support for the conclusion. </a:t>
            </a:r>
            <a:r>
              <a:rPr lang="en-US" sz="2600" b="1" dirty="0"/>
              <a:t>Sometime because the arguer has omitted important evidence that points to a contrary conclusion.</a:t>
            </a:r>
          </a:p>
          <a:p>
            <a:pPr algn="l"/>
            <a:r>
              <a:rPr lang="en-US" sz="2600" b="1" dirty="0"/>
              <a:t>Examples:</a:t>
            </a:r>
          </a:p>
          <a:p>
            <a:pPr algn="l"/>
            <a:r>
              <a:rPr lang="en-US" sz="2600" b="1" dirty="0"/>
              <a:t>Get high-speed Internet access by satellite. It’s fast, reliable, and won’t tie up your phone lines. </a:t>
            </a:r>
            <a:r>
              <a:rPr lang="en-US" sz="2600" b="1" dirty="0">
                <a:solidFill>
                  <a:srgbClr val="FF0000"/>
                </a:solidFill>
              </a:rPr>
              <a:t>(the cost &amp; high price)</a:t>
            </a:r>
          </a:p>
          <a:p>
            <a:pPr algn="l"/>
            <a:r>
              <a:rPr lang="en-US" sz="2600" b="1" dirty="0"/>
              <a:t>All mothers should stay home with their young kids. It would promote closer family ties, and studies show that children with stay-at-home moms do better in school, have higher self-esteem, and are less likely to get involved with drugs</a:t>
            </a:r>
          </a:p>
          <a:p>
            <a:pPr algn="l"/>
            <a:r>
              <a:rPr lang="en-US" sz="2600" b="1" dirty="0"/>
              <a:t>or commit crimes. (</a:t>
            </a:r>
            <a:r>
              <a:rPr lang="en-US" sz="2600" b="1" dirty="0">
                <a:solidFill>
                  <a:srgbClr val="FF0000"/>
                </a:solidFill>
              </a:rPr>
              <a:t>economic and social costs of removing working mothers)</a:t>
            </a:r>
            <a:endParaRPr lang="ar-SA" sz="2600" b="1" dirty="0">
              <a:solidFill>
                <a:srgbClr val="FF0000"/>
              </a:solidFill>
            </a:endParaRPr>
          </a:p>
        </p:txBody>
      </p:sp>
    </p:spTree>
    <p:extLst>
      <p:ext uri="{BB962C8B-B14F-4D97-AF65-F5344CB8AC3E}">
        <p14:creationId xmlns:p14="http://schemas.microsoft.com/office/powerpoint/2010/main" val="312508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0700" y="139227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003C8AF-047D-1490-703D-6444C7079B62}"/>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id="{EA45289E-2394-86AD-B3B9-BBB89804D0EA}"/>
              </a:ext>
            </a:extLst>
          </p:cNvPr>
          <p:cNvSpPr txBox="1"/>
          <p:nvPr/>
        </p:nvSpPr>
        <p:spPr>
          <a:xfrm>
            <a:off x="969339" y="1702398"/>
            <a:ext cx="10892461" cy="3539430"/>
          </a:xfrm>
          <a:prstGeom prst="rect">
            <a:avLst/>
          </a:prstGeom>
          <a:noFill/>
        </p:spPr>
        <p:txBody>
          <a:bodyPr wrap="square">
            <a:spAutoFit/>
          </a:bodyPr>
          <a:lstStyle/>
          <a:p>
            <a:pPr algn="l"/>
            <a:r>
              <a:rPr lang="en-US" sz="2800" b="1" dirty="0"/>
              <a:t>1- A good argument is an argument that satisfies the relevant critical thinking standards that apply in a particular context. The most important critical thinking standards are accuracy (Are the premises true?) and logical correctness (Do the premises, if true, provide good reasons to accept the conclusion?). There are, however, other critical thinking standards that should also be considered in evaluating arguments. Among these are clarity, precision, relevance, consistency, completeness, and fairness.</a:t>
            </a:r>
            <a:endParaRPr lang="ar-SA" sz="2800" b="1" dirty="0">
              <a:solidFill>
                <a:srgbClr val="FF0000"/>
              </a:solidFill>
            </a:endParaRPr>
          </a:p>
        </p:txBody>
      </p:sp>
    </p:spTree>
    <p:extLst>
      <p:ext uri="{BB962C8B-B14F-4D97-AF65-F5344CB8AC3E}">
        <p14:creationId xmlns:p14="http://schemas.microsoft.com/office/powerpoint/2010/main" val="206761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D399DF5-2277-7FF9-C21B-AEB0D0D5CC9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id="{58682937-DD1B-776D-9A3B-94A26B828923}"/>
              </a:ext>
            </a:extLst>
          </p:cNvPr>
          <p:cNvSpPr txBox="1"/>
          <p:nvPr/>
        </p:nvSpPr>
        <p:spPr>
          <a:xfrm>
            <a:off x="504162" y="1915016"/>
            <a:ext cx="11310675" cy="2246769"/>
          </a:xfrm>
          <a:prstGeom prst="rect">
            <a:avLst/>
          </a:prstGeom>
          <a:noFill/>
        </p:spPr>
        <p:txBody>
          <a:bodyPr wrap="square">
            <a:spAutoFit/>
          </a:bodyPr>
          <a:lstStyle/>
          <a:p>
            <a:pPr algn="l"/>
            <a:r>
              <a:rPr lang="en-US" sz="2800" b="1" dirty="0"/>
              <a:t>2. In general, it is reasonable to accept an unsupported claim as true when </a:t>
            </a:r>
          </a:p>
          <a:p>
            <a:pPr algn="l"/>
            <a:r>
              <a:rPr lang="en-US" sz="2800" b="1" dirty="0"/>
              <a:t>(1) the claim does not conflict with personal experiences that we have no</a:t>
            </a:r>
          </a:p>
          <a:p>
            <a:pPr algn="l"/>
            <a:r>
              <a:rPr lang="en-US" sz="2800" b="1" dirty="0"/>
              <a:t>good reason to doubt, (2) the claim does not conflict with background</a:t>
            </a:r>
          </a:p>
          <a:p>
            <a:pPr algn="l"/>
            <a:r>
              <a:rPr lang="en-US" sz="2800" b="1" dirty="0"/>
              <a:t>beliefs that we have no good reason to doubt, and (3) the claim comes</a:t>
            </a:r>
          </a:p>
          <a:p>
            <a:pPr algn="l"/>
            <a:r>
              <a:rPr lang="en-US" sz="2800" b="1" dirty="0"/>
              <a:t>from a credible source.</a:t>
            </a:r>
            <a:endParaRPr lang="ar-SA" sz="2800" b="1" dirty="0">
              <a:solidFill>
                <a:srgbClr val="FF0000"/>
              </a:solidFill>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CBE10C4C-C2EE-715C-61DE-BC3B44BA3D22}"/>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id="{6CE237AA-B518-2101-A293-D0A6C196A59D}"/>
              </a:ext>
            </a:extLst>
          </p:cNvPr>
          <p:cNvSpPr txBox="1"/>
          <p:nvPr/>
        </p:nvSpPr>
        <p:spPr>
          <a:xfrm>
            <a:off x="974221" y="1697866"/>
            <a:ext cx="10798679" cy="3970318"/>
          </a:xfrm>
          <a:prstGeom prst="rect">
            <a:avLst/>
          </a:prstGeom>
          <a:noFill/>
        </p:spPr>
        <p:txBody>
          <a:bodyPr wrap="square">
            <a:spAutoFit/>
          </a:bodyPr>
          <a:lstStyle/>
          <a:p>
            <a:pPr algn="l"/>
            <a:r>
              <a:rPr lang="en-US" sz="2800" b="1" dirty="0"/>
              <a:t>3. To refute an argument is to defeat it—to show that the premises do not provide good reasons to accept the conclusion. There are two ways to refute an argument: (1) show that a premise—or a critical group of premises—is false or dubious, or (2) show that the reasoning is bad—that the premises do not provide adequate logical support for the conclusion. </a:t>
            </a:r>
          </a:p>
          <a:p>
            <a:pPr algn="l"/>
            <a:r>
              <a:rPr lang="en-US" sz="2800" b="1" dirty="0"/>
              <a:t>Two often effective strategies for showing that a premise is false are reducing to the absurd (reductio ad absurdum) and refutation by counter example.</a:t>
            </a:r>
            <a:endParaRPr lang="ar-SA" sz="2800" b="1" dirty="0"/>
          </a:p>
        </p:txBody>
      </p:sp>
    </p:spTree>
    <p:extLst>
      <p:ext uri="{BB962C8B-B14F-4D97-AF65-F5344CB8AC3E}">
        <p14:creationId xmlns:p14="http://schemas.microsoft.com/office/powerpoint/2010/main" val="2875429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3818" y="6417628"/>
            <a:ext cx="1222425" cy="415796"/>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6</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1922399" y="536398"/>
            <a:ext cx="10377637"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solidFill>
                  <a:schemeClr val="bg1"/>
                </a:solidFill>
              </a:rPr>
              <a:t>SUMMARY</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86109" y="2156063"/>
            <a:ext cx="11942061" cy="3108543"/>
          </a:xfrm>
          <a:prstGeom prst="rect">
            <a:avLst/>
          </a:prstGeom>
          <a:noFill/>
        </p:spPr>
        <p:txBody>
          <a:bodyPr wrap="square">
            <a:spAutoFit/>
          </a:bodyPr>
          <a:lstStyle/>
          <a:p>
            <a:pPr algn="l"/>
            <a:r>
              <a:rPr lang="en-US" sz="2800" b="1" dirty="0"/>
              <a:t>Key questions we should ask in evaluating arguments include the following:</a:t>
            </a:r>
          </a:p>
          <a:p>
            <a:pPr algn="l"/>
            <a:r>
              <a:rPr lang="en-US" sz="2800" b="1" dirty="0"/>
              <a:t>• Are the premises true?</a:t>
            </a:r>
          </a:p>
          <a:p>
            <a:pPr algn="l"/>
            <a:r>
              <a:rPr lang="en-US" sz="2800" b="1" dirty="0"/>
              <a:t>• Is the reasoning correct? Is the argument deductively valid or inductively strong?</a:t>
            </a:r>
          </a:p>
          <a:p>
            <a:pPr algn="l"/>
            <a:r>
              <a:rPr lang="en-US" sz="2800" b="1" dirty="0"/>
              <a:t>• Does the arguer commit any logical fallacies?</a:t>
            </a:r>
          </a:p>
          <a:p>
            <a:pPr algn="l"/>
            <a:r>
              <a:rPr lang="en-US" sz="2800" b="1" dirty="0"/>
              <a:t>• Does the arguer express his or her points clearly and precisely?</a:t>
            </a:r>
          </a:p>
          <a:p>
            <a:pPr algn="l"/>
            <a:r>
              <a:rPr lang="en-US" sz="2800" b="1" dirty="0"/>
              <a:t>• Are the premises relevant to the conclusion?</a:t>
            </a:r>
          </a:p>
        </p:txBody>
      </p:sp>
      <p:pic>
        <p:nvPicPr>
          <p:cNvPr id="2" name="Picture 1">
            <a:extLst>
              <a:ext uri="{FF2B5EF4-FFF2-40B4-BE49-F238E27FC236}">
                <a16:creationId xmlns:a16="http://schemas.microsoft.com/office/drawing/2014/main" id="{0998313E-DBE4-40DE-856A-D3FCA78A0134}"/>
              </a:ext>
            </a:extLst>
          </p:cNvPr>
          <p:cNvPicPr>
            <a:picLocks noChangeAspect="1"/>
          </p:cNvPicPr>
          <p:nvPr/>
        </p:nvPicPr>
        <p:blipFill>
          <a:blip r:embed="rId6"/>
          <a:stretch>
            <a:fillRect/>
          </a:stretch>
        </p:blipFill>
        <p:spPr>
          <a:xfrm>
            <a:off x="2157787" y="6417628"/>
            <a:ext cx="9906859" cy="201185"/>
          </a:xfrm>
          <a:prstGeom prst="rect">
            <a:avLst/>
          </a:prstGeom>
        </p:spPr>
      </p:pic>
    </p:spTree>
    <p:extLst>
      <p:ext uri="{BB962C8B-B14F-4D97-AF65-F5344CB8AC3E}">
        <p14:creationId xmlns:p14="http://schemas.microsoft.com/office/powerpoint/2010/main" val="2528937356"/>
      </p:ext>
    </p:extLst>
  </p:cSld>
  <p:clrMapOvr>
    <a:masterClrMapping/>
  </p:clrMapOvr>
  <mc:AlternateContent xmlns:mc="http://schemas.openxmlformats.org/markup-compatibility/2006" xmlns:p14="http://schemas.microsoft.com/office/powerpoint/2010/main">
    <mc:Choice Requires="p14">
      <p:transition spd="slow" p14:dur="2000" advTm="134783"/>
    </mc:Choice>
    <mc:Fallback xmlns="">
      <p:transition spd="slow" advTm="1347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7F939181-815B-5AC2-75C2-FA98074B9E8C}"/>
              </a:ext>
            </a:extLst>
          </p:cNvPr>
          <p:cNvSpPr txBox="1"/>
          <p:nvPr/>
        </p:nvSpPr>
        <p:spPr>
          <a:xfrm>
            <a:off x="4008474" y="536398"/>
            <a:ext cx="3732028" cy="5078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000" b="1" dirty="0"/>
              <a:t>SUMMARY</a:t>
            </a:r>
          </a:p>
        </p:txBody>
      </p:sp>
      <p:sp>
        <p:nvSpPr>
          <p:cNvPr id="7" name="TextBox 6">
            <a:extLst>
              <a:ext uri="{FF2B5EF4-FFF2-40B4-BE49-F238E27FC236}">
                <a16:creationId xmlns:a16="http://schemas.microsoft.com/office/drawing/2014/main" id="{57B3F4A4-553F-350D-AB5A-2A787E760F32}"/>
              </a:ext>
            </a:extLst>
          </p:cNvPr>
          <p:cNvSpPr txBox="1"/>
          <p:nvPr/>
        </p:nvSpPr>
        <p:spPr>
          <a:xfrm>
            <a:off x="688349" y="2188714"/>
            <a:ext cx="10884389" cy="2677656"/>
          </a:xfrm>
          <a:prstGeom prst="rect">
            <a:avLst/>
          </a:prstGeom>
          <a:noFill/>
        </p:spPr>
        <p:txBody>
          <a:bodyPr wrap="square">
            <a:spAutoFit/>
          </a:bodyPr>
          <a:lstStyle/>
          <a:p>
            <a:pPr algn="l"/>
            <a:r>
              <a:rPr lang="en-US" sz="2800" b="1" dirty="0"/>
              <a:t>• Are the arguer’s claims logically consistent? Do any of the arguer’s claims contradict other claims made in the argument?</a:t>
            </a:r>
          </a:p>
          <a:p>
            <a:pPr algn="l"/>
            <a:r>
              <a:rPr lang="en-US" sz="2800" b="1" dirty="0"/>
              <a:t>• Is the argument complete? Is all relevant evidence taken into account (given understandable limitations of time, space, context, and so on)?</a:t>
            </a:r>
          </a:p>
          <a:p>
            <a:pPr algn="l"/>
            <a:r>
              <a:rPr lang="en-US" sz="2800" b="1" dirty="0"/>
              <a:t>• Is the argument fair? Is the arguer fair in his or her presentation of the evidence and treatment of opposing arguments and views?</a:t>
            </a:r>
            <a:endParaRPr lang="ar-SA" sz="2800" b="1" dirty="0"/>
          </a:p>
        </p:txBody>
      </p:sp>
    </p:spTree>
    <p:extLst>
      <p:ext uri="{BB962C8B-B14F-4D97-AF65-F5344CB8AC3E}">
        <p14:creationId xmlns:p14="http://schemas.microsoft.com/office/powerpoint/2010/main" val="1739398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2048</TotalTime>
  <Words>3363</Words>
  <Application>Microsoft Office PowerPoint</Application>
  <PresentationFormat>Widescreen</PresentationFormat>
  <Paragraphs>246</Paragraphs>
  <Slides>35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21</cp:revision>
  <dcterms:created xsi:type="dcterms:W3CDTF">2022-02-19T09:56:15Z</dcterms:created>
  <dcterms:modified xsi:type="dcterms:W3CDTF">2023-11-08T16:52:49Z</dcterms:modified>
</cp:coreProperties>
</file>