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64" y="6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A42EA-FEFE-835B-37A5-4EBE22A9FB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17EECF-3486-5721-737A-A908DB98BD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348882-7248-4B24-BBC5-199D486B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BF240-7511-F866-77A8-7C12F8F45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5CC2EC-025F-07D8-B092-8DF10FC6A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416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CF6F2-ACAD-2947-2589-A7AD90F36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4A999-9B02-AD4C-E731-4819104C13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1E7742-C66B-3DDF-0ED0-DB27DA8C2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098C3E-A5DF-C61F-F881-C44A377BF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D992-E280-2851-7445-BBFEFBF59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5763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3FB07-200F-BFF2-7872-A4B745AB4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D18DB7-EE60-5448-1681-1BDCCB154C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11CCC-08DA-EFB1-4905-59366A069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28B32-99A1-152C-1D48-661285B25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AD7A4E-968F-A854-12DC-9ED2B8CE3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8780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DDA75-C6C2-9132-BCD6-2CA907C05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752646-2729-52D2-7DAA-4AD2E328B0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902F56-6430-2645-BAC8-135113952F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D01C6F-0FE8-514E-8011-4422A5DDC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33D923-8F2B-0095-449C-C28BD9EBA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3C8CF4-5BFF-629D-13FE-6373FAF6F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7198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C31A7-97C0-0E31-4AB0-5B642D42E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733408-6FA9-6F34-4E84-E2F9BFD937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FACE2E-AAA2-66C6-82BC-F0A8E0AA18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B83CF8-8CE2-6AEF-0F44-F4A299A679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2FA1B9-C712-39A6-228F-E063A98B3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00D5C5-EC87-FCDA-96ED-B63DC1D4F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D34801-7ED7-7D8A-E6B5-3E060584A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936268-123F-A9CE-F5C9-7FCB9D520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79505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BF529-22A0-48C6-8830-E4EEBEBF2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9332D08-5A7C-943E-31CB-C96B814CA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C6CBEE-7675-93E5-7040-B6426B73A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542F37-83F1-8DE9-823D-22112DC11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7090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C95B44-E6E7-FD2B-2E58-ADC1B75A4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4D1D36-893C-95C8-6F2B-62E7C545F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374314-E1B2-34AE-88C4-A5EB05366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9841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365BC-4EF7-A9F4-1A13-BC664247E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E8A49-1954-7994-3BA7-0F39029F4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17B16B-C3D7-CFF1-B711-5D158545B9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6265C8-1E46-3C84-55EE-6435E21D0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7994BE-F730-151C-989D-337E25D73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13AE01-9450-D9A4-6C15-BE19B5992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13837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8BD4D-B6DF-C8C5-75A2-B7E3389330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432949-191A-D769-DB65-F9E56D6515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488E94-ED19-743C-0F34-A8179CE70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362CC1-6436-B0CA-5C48-6B4175D63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114922-EA87-1B42-E53A-587DC57B5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3D5FEC-A149-EAC1-82AD-A361E7B24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9819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9BF67-850C-6A4A-82A2-8D9C15AD5B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F067C5-2D88-2D8A-CDE0-58B3272743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E22E10-41AD-59AD-F62C-665040258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12AD2-C9E7-B182-2C1D-0E66AC996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46C6A9-DB16-E3EE-6374-5C47366DA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29072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0ABFD9-8C52-7141-5E2F-C7C1376DAA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FE7083-C2E4-DFE1-104A-BE0382C6D5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281734-049F-5926-0674-CB60F5B6F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E49E5C-E00A-0B8F-BB28-A662D0143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985C1-0CA0-DE03-F6C8-79EC4E8A6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62666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831DF4-7051-8763-0A7D-F2C15FB4C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645E68-4502-DA39-6177-2049954FA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4BE5F-A5F4-C1E0-75EC-6223AB7670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54C178-DC3B-4D9F-8436-8DD5370F9592}" type="datetimeFigureOut">
              <a:rPr lang="en-CA" smtClean="0"/>
              <a:t>2024-06-27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4026-9521-91C5-7EF6-E5453C2C2A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78C1B1-56BF-B7EC-299B-3CEA1736C3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A3C727-DEAC-4EA3-821B-7353F002E73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10694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E2FEF4D-E937-005A-E46D-761001E1FC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513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13A2658-A414-3A67-09C1-DFF1A2A58B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367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02A27F9E-F5C8-390B-4A40-45785F942F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699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D0EFF4D-553C-E219-517F-5073F2E095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386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6B5FD152-1FA7-49F7-3613-D80DEC08C3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314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746A8BE8-EB59-54AD-D336-D6A9007DD0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115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5012CB1C-FDC5-34FA-2108-C62FFE1177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764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A9A2DD33-6902-EF87-98B0-9BA4315717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390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8818113-C019-3B34-20CD-D3EF977EC1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752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F3C9DFD3-269F-AF88-58C4-58D9911E76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774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0F134B8-942E-387D-7C41-480BF4F835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6692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B0E2D25D-E2DE-1D31-091B-D79AF33EEB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401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4BE5536C-7D0D-3C7C-8B18-0FDF9707B3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3248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7D34DE34-CBAA-88BD-0D80-1A1F7FA7B7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5339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D2095A8-63FD-4E1B-7B41-876D0AB0A8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2348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CABB05BB-70E0-2F65-4F4A-F52B80F082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789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0ED4852-A8B6-1982-D012-D6D9E8B33E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9157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4A877AC8-5F55-B010-C7F3-8DA79AB47C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39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7B48FBD-D9BA-C0D3-6037-B2D5A578C5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142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6DA1C7BB-606C-7302-AEA3-7C504E2C77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5409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D98C74A-B7E9-20F1-F892-7961E9CEB7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8085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A38923BB-75FB-049B-F5F6-07F7FAABA8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7173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58801F49-2E22-2A3D-8451-A64647B6A8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9470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7E6AB0BD-FF7D-E3E0-AC51-84160D02EB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0422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6FDA21F7-8E8B-F667-B6E2-CAFF3054FD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8269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A24B5D7B-E03A-3FCF-43FE-DB4E319A83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945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958FEAFB-C3B4-0432-0859-4A03755808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5813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AD7C6737-5281-807D-AA6F-C0604366F7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6307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77518D56-2D06-6E99-6F4F-3884F03479A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9137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F6D57B54-DDCC-B544-7244-81B1DE0890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3180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25395426-E656-B7A7-9A26-8EC47F4119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691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2C15EB59-C997-81C5-02F8-7FEE4772FD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4993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B5D21BE9-0AB1-192D-79D7-AC7C7CD8D0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479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58C606E4-00F3-9B7F-E7EB-BA1359C563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41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23C8473C-C8CB-26D7-45FD-104F8C99452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835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F568FC80-B74A-AAE5-4C3E-93D3D13E24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5385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1115CD32-8029-CD14-BB47-165C6B0195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627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BE6BCE05-9F72-4294-75B8-409AF3D49D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651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952700C3-8D31-3D9F-4926-2B0627930D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9042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1D494B37-D405-93B4-5FF0-FED7405023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9146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E031214C-5D16-1CCA-597D-D6154034F47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6547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4FFFAFE7-3971-11C7-713E-3CC35EB2B8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6995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9EAF597B-4877-1076-9755-9781E8F78F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8352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4D16C2B7-64CD-049B-0816-5D070607EE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00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5BD291AA-C508-53F4-CE7D-2DB617D57E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32080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A0536DEF-7B5D-118C-AEFD-8B216DE850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560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CED8DBE4-B9AB-55DA-4822-D136918F34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11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F9A29928-62E3-456A-BA34-91DBA215D7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3033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A5D6C341-4D6D-E1D9-676E-DD79E9AC6E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503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384F576D-E1E2-EFB1-FB19-EA276F068F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55427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0A5EACAA-03BD-F2C4-2FB6-D018917A57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18741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95486A93-26DF-27C4-6728-077E704CA3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70670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676EEB35-FEA7-E770-D927-D03A0578F8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56249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6E69F49F-E8FB-B565-B29A-3574EF1312C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19211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120032B9-B916-1782-3A6E-8911A93C51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93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2024-06-27T13:11:12Z</dcterms:created>
  <dcterms:modified xsi:type="dcterms:W3CDTF">2024-06-27T13:12:57Z</dcterms:modified>
</cp:coreProperties>
</file>