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fntdata" ContentType="application/x-fontdata"/>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Override1.xml" ContentType="application/vnd.openxmlformats-officedocument.themeOverrid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heme/themeOverride2.xml" ContentType="application/vnd.openxmlformats-officedocument.themeOverr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saveSubsetFonts="1">
  <p:sldMasterIdLst>
    <p:sldMasterId id="2147483660" r:id="rId1"/>
    <p:sldMasterId id="2147483672" r:id="rId2"/>
    <p:sldMasterId id="2147483687" r:id="rId3"/>
    <p:sldMasterId id="2147483699" r:id="rId4"/>
  </p:sldMasterIdLst>
  <p:notesMasterIdLst>
    <p:notesMasterId r:id="rId64"/>
  </p:notesMasterIdLst>
  <p:sldIdLst>
    <p:sldId id="355" r:id="rId5"/>
    <p:sldId id="340" r:id="rId6"/>
    <p:sldId id="341" r:id="rId7"/>
    <p:sldId id="342" r:id="rId8"/>
    <p:sldId id="287" r:id="rId9"/>
    <p:sldId id="329" r:id="rId10"/>
    <p:sldId id="322" r:id="rId11"/>
    <p:sldId id="323" r:id="rId12"/>
    <p:sldId id="304" r:id="rId13"/>
    <p:sldId id="289" r:id="rId14"/>
    <p:sldId id="299" r:id="rId15"/>
    <p:sldId id="319" r:id="rId16"/>
    <p:sldId id="305" r:id="rId17"/>
    <p:sldId id="292" r:id="rId18"/>
    <p:sldId id="302" r:id="rId19"/>
    <p:sldId id="307" r:id="rId20"/>
    <p:sldId id="308" r:id="rId21"/>
    <p:sldId id="312" r:id="rId22"/>
    <p:sldId id="350" r:id="rId23"/>
    <p:sldId id="351" r:id="rId24"/>
    <p:sldId id="338" r:id="rId25"/>
    <p:sldId id="353" r:id="rId26"/>
    <p:sldId id="306" r:id="rId27"/>
    <p:sldId id="313" r:id="rId28"/>
    <p:sldId id="315" r:id="rId29"/>
    <p:sldId id="358" r:id="rId30"/>
    <p:sldId id="314" r:id="rId31"/>
    <p:sldId id="343" r:id="rId32"/>
    <p:sldId id="344" r:id="rId33"/>
    <p:sldId id="345" r:id="rId34"/>
    <p:sldId id="346" r:id="rId35"/>
    <p:sldId id="347" r:id="rId36"/>
    <p:sldId id="316" r:id="rId37"/>
    <p:sldId id="364" r:id="rId38"/>
    <p:sldId id="365" r:id="rId39"/>
    <p:sldId id="317" r:id="rId40"/>
    <p:sldId id="320" r:id="rId41"/>
    <p:sldId id="325" r:id="rId42"/>
    <p:sldId id="309" r:id="rId43"/>
    <p:sldId id="318" r:id="rId44"/>
    <p:sldId id="324" r:id="rId45"/>
    <p:sldId id="326" r:id="rId46"/>
    <p:sldId id="321" r:id="rId47"/>
    <p:sldId id="327" r:id="rId48"/>
    <p:sldId id="366" r:id="rId49"/>
    <p:sldId id="367" r:id="rId50"/>
    <p:sldId id="328" r:id="rId51"/>
    <p:sldId id="361" r:id="rId52"/>
    <p:sldId id="362" r:id="rId53"/>
    <p:sldId id="360" r:id="rId54"/>
    <p:sldId id="310" r:id="rId55"/>
    <p:sldId id="331" r:id="rId56"/>
    <p:sldId id="311" r:id="rId57"/>
    <p:sldId id="332" r:id="rId58"/>
    <p:sldId id="333" r:id="rId59"/>
    <p:sldId id="334" r:id="rId60"/>
    <p:sldId id="335" r:id="rId61"/>
    <p:sldId id="339" r:id="rId62"/>
    <p:sldId id="356" r:id="rId63"/>
  </p:sldIdLst>
  <p:sldSz cx="12192000" cy="6858000"/>
  <p:notesSz cx="6858000" cy="9144000"/>
  <p:embeddedFontLst>
    <p:embeddedFont>
      <p:font typeface="Book Antiqua" panose="02040602050305030304" pitchFamily="18" charset="0"/>
      <p:regular r:id="rId65"/>
      <p:bold r:id="rId66"/>
      <p:italic r:id="rId67"/>
      <p:boldItalic r:id="rId68"/>
    </p:embeddedFont>
    <p:embeddedFont>
      <p:font typeface="Calibri Light" panose="020F0302020204030204" pitchFamily="34" charset="0"/>
      <p:regular r:id="rId69"/>
      <p:italic r:id="rId70"/>
    </p:embeddedFont>
    <p:embeddedFont>
      <p:font typeface="Calibri" panose="020F0502020204030204" pitchFamily="34" charset="0"/>
      <p:regular r:id="rId71"/>
      <p:bold r:id="rId72"/>
      <p:italic r:id="rId73"/>
      <p:boldItalic r:id="rId74"/>
    </p:embeddedFont>
    <p:embeddedFont>
      <p:font typeface="Georgia" panose="02040502050405020303" pitchFamily="18" charset="0"/>
      <p:regular r:id="rId75"/>
      <p:bold r:id="rId76"/>
      <p:italic r:id="rId77"/>
      <p:boldItalic r:id="rId78"/>
    </p:embeddedFont>
  </p:embeddedFontLst>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mar183013@fci.bu.edu.eg" initials="o" lastIdx="1" clrIdx="0">
    <p:extLst>
      <p:ext uri="{19B8F6BF-5375-455C-9EA6-DF929625EA0E}">
        <p15:presenceInfo xmlns:p15="http://schemas.microsoft.com/office/powerpoint/2012/main" userId="S::omar183013@fci.bu.edu.eg::38d69be1-a626-4b1d-907d-0a278c148f2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1"/>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font" Target="fonts/font4.fntdata"/><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font" Target="fonts/font10.fntdata"/><Relationship Id="rId79" Type="http://schemas.openxmlformats.org/officeDocument/2006/relationships/commentAuthors" Target="commentAuthors.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font" Target="fonts/font5.fntdata"/><Relationship Id="rId77" Type="http://schemas.openxmlformats.org/officeDocument/2006/relationships/font" Target="fonts/font13.fntdata"/><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font" Target="fonts/font8.fntdata"/><Relationship Id="rId80"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font" Target="fonts/font3.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font" Target="fonts/font6.fntdata"/><Relationship Id="rId75" Type="http://schemas.openxmlformats.org/officeDocument/2006/relationships/font" Target="fonts/font11.fntdata"/><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font" Target="fonts/font1.fntdata"/><Relationship Id="rId73" Type="http://schemas.openxmlformats.org/officeDocument/2006/relationships/font" Target="fonts/font9.fntdata"/><Relationship Id="rId78" Type="http://schemas.openxmlformats.org/officeDocument/2006/relationships/font" Target="fonts/font14.fntdata"/><Relationship Id="rId8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font" Target="fonts/font12.fntdata"/><Relationship Id="rId7" Type="http://schemas.openxmlformats.org/officeDocument/2006/relationships/slide" Target="slides/slide3.xml"/><Relationship Id="rId71" Type="http://schemas.openxmlformats.org/officeDocument/2006/relationships/font" Target="fonts/font7.fntdata"/><Relationship Id="rId2" Type="http://schemas.openxmlformats.org/officeDocument/2006/relationships/slideMaster" Target="slideMasters/slideMaster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font" Target="fonts/font2.fntdata"/></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8.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8.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l">
              <a:defRPr sz="1200"/>
            </a:lvl1pPr>
          </a:lstStyle>
          <a:p>
            <a:endParaRPr lang="en-US"/>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r">
              <a:defRPr sz="1200"/>
            </a:lvl1pPr>
          </a:lstStyle>
          <a:p>
            <a:fld id="{F2234526-F263-44EA-B5EA-0BF0F10E5007}" type="datetimeFigureOut">
              <a:rPr lang="en-US" smtClean="0"/>
              <a:t>11/19/2022</a:t>
            </a:fld>
            <a:endParaRPr lang="en-US"/>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en-US"/>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l">
              <a:defRPr sz="1200"/>
            </a:lvl1pPr>
          </a:lstStyle>
          <a:p>
            <a:endParaRPr lang="en-US"/>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r">
              <a:defRPr sz="1200"/>
            </a:lvl1pPr>
          </a:lstStyle>
          <a:p>
            <a:fld id="{A5A97E65-A58A-4D31-840A-59BA30D2EEC1}" type="slidenum">
              <a:rPr lang="en-US" smtClean="0"/>
              <a:t>‹#›</a:t>
            </a:fld>
            <a:endParaRPr lang="en-US"/>
          </a:p>
        </p:txBody>
      </p:sp>
    </p:spTree>
    <p:extLst>
      <p:ext uri="{BB962C8B-B14F-4D97-AF65-F5344CB8AC3E}">
        <p14:creationId xmlns:p14="http://schemas.microsoft.com/office/powerpoint/2010/main" val="1722352883"/>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C7B7B8B5-14FC-46D7-BB85-2AF911E17844}"/>
              </a:ext>
            </a:extLst>
          </p:cNvPr>
          <p:cNvSpPr>
            <a:spLocks noGrp="1" noRot="1" noChangeAspect="1" noChangeArrowheads="1" noTextEdit="1"/>
          </p:cNvSpPr>
          <p:nvPr>
            <p:ph type="sldImg"/>
          </p:nvPr>
        </p:nvSpPr>
        <p:spPr>
          <a:ln/>
        </p:spPr>
      </p:sp>
      <p:sp>
        <p:nvSpPr>
          <p:cNvPr id="26627" name="Notes Placeholder 2">
            <a:extLst>
              <a:ext uri="{FF2B5EF4-FFF2-40B4-BE49-F238E27FC236}">
                <a16:creationId xmlns:a16="http://schemas.microsoft.com/office/drawing/2014/main" id="{9886E466-06B4-4085-901E-A066336DFCE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26628" name="Slide Number Placeholder 3">
            <a:extLst>
              <a:ext uri="{FF2B5EF4-FFF2-40B4-BE49-F238E27FC236}">
                <a16:creationId xmlns:a16="http://schemas.microsoft.com/office/drawing/2014/main" id="{64373189-7CA5-4019-B150-F2BC73F4FD3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A2DAF3F9-E56A-40A3-8ADD-8630EE243A8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87083A6F-0229-4FCD-BE93-478D439D1004}"/>
              </a:ext>
            </a:extLst>
          </p:cNvPr>
          <p:cNvSpPr>
            <a:spLocks noGrp="1" noRot="1" noChangeAspect="1" noChangeArrowheads="1" noTextEdit="1"/>
          </p:cNvSpPr>
          <p:nvPr>
            <p:ph type="sldImg"/>
          </p:nvPr>
        </p:nvSpPr>
        <p:spPr>
          <a:ln/>
        </p:spPr>
      </p:sp>
      <p:sp>
        <p:nvSpPr>
          <p:cNvPr id="28675" name="Notes Placeholder 2">
            <a:extLst>
              <a:ext uri="{FF2B5EF4-FFF2-40B4-BE49-F238E27FC236}">
                <a16:creationId xmlns:a16="http://schemas.microsoft.com/office/drawing/2014/main" id="{09B74E1D-85FE-47E9-9F14-998E5C65D0B5}"/>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l-GR" altLang="en-US">
              <a:latin typeface="Arial" panose="020B0604020202020204" pitchFamily="34" charset="0"/>
              <a:cs typeface="Arial" panose="020B0604020202020204" pitchFamily="34" charset="0"/>
            </a:endParaRPr>
          </a:p>
        </p:txBody>
      </p:sp>
      <p:sp>
        <p:nvSpPr>
          <p:cNvPr id="28676" name="Slide Number Placeholder 3">
            <a:extLst>
              <a:ext uri="{FF2B5EF4-FFF2-40B4-BE49-F238E27FC236}">
                <a16:creationId xmlns:a16="http://schemas.microsoft.com/office/drawing/2014/main" id="{42225D3E-ADB2-44C6-A83E-015509D75EE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39434D4-7CF3-4196-86AA-D06F093E8E31}"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37DB1A6D-BA80-4FC7-9C07-B1E954FA6020}"/>
              </a:ext>
            </a:extLst>
          </p:cNvPr>
          <p:cNvSpPr>
            <a:spLocks noGrp="1" noRot="1" noChangeAspect="1" noChangeArrowheads="1" noTextEdit="1"/>
          </p:cNvSpPr>
          <p:nvPr>
            <p:ph type="sldImg"/>
          </p:nvPr>
        </p:nvSpPr>
        <p:spPr>
          <a:ln/>
        </p:spPr>
      </p:sp>
      <p:sp>
        <p:nvSpPr>
          <p:cNvPr id="30723" name="Notes Placeholder 2">
            <a:extLst>
              <a:ext uri="{FF2B5EF4-FFF2-40B4-BE49-F238E27FC236}">
                <a16:creationId xmlns:a16="http://schemas.microsoft.com/office/drawing/2014/main" id="{DD46AEA1-E122-455B-BAFC-4A967EFD2E6A}"/>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l-GR" altLang="en-US">
              <a:latin typeface="Arial" panose="020B0604020202020204" pitchFamily="34" charset="0"/>
              <a:cs typeface="Arial" panose="020B0604020202020204" pitchFamily="34" charset="0"/>
            </a:endParaRPr>
          </a:p>
        </p:txBody>
      </p:sp>
      <p:sp>
        <p:nvSpPr>
          <p:cNvPr id="30724" name="Slide Number Placeholder 3">
            <a:extLst>
              <a:ext uri="{FF2B5EF4-FFF2-40B4-BE49-F238E27FC236}">
                <a16:creationId xmlns:a16="http://schemas.microsoft.com/office/drawing/2014/main" id="{62088F46-1DAA-4F5D-9594-1B5FD7543D28}"/>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8DB85EDA-EA76-4C72-90F8-78A9D6C82278}"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FFAA1392-20F1-4BD6-AA09-19D12EFAFFA4}"/>
              </a:ext>
            </a:extLst>
          </p:cNvPr>
          <p:cNvSpPr>
            <a:spLocks noGrp="1" noRot="1" noChangeAspect="1" noChangeArrowheads="1" noTextEdit="1"/>
          </p:cNvSpPr>
          <p:nvPr>
            <p:ph type="sldImg"/>
          </p:nvPr>
        </p:nvSpPr>
        <p:spPr>
          <a:ln/>
        </p:spPr>
      </p:sp>
      <p:sp>
        <p:nvSpPr>
          <p:cNvPr id="32771" name="Notes Placeholder 2">
            <a:extLst>
              <a:ext uri="{FF2B5EF4-FFF2-40B4-BE49-F238E27FC236}">
                <a16:creationId xmlns:a16="http://schemas.microsoft.com/office/drawing/2014/main" id="{4379EA3A-1AAE-4CEB-BAFA-7208F6B13CE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l-GR" altLang="en-US">
              <a:latin typeface="Arial" panose="020B0604020202020204" pitchFamily="34" charset="0"/>
              <a:cs typeface="Arial" panose="020B0604020202020204" pitchFamily="34" charset="0"/>
            </a:endParaRPr>
          </a:p>
        </p:txBody>
      </p:sp>
      <p:sp>
        <p:nvSpPr>
          <p:cNvPr id="32772" name="Slide Number Placeholder 3">
            <a:extLst>
              <a:ext uri="{FF2B5EF4-FFF2-40B4-BE49-F238E27FC236}">
                <a16:creationId xmlns:a16="http://schemas.microsoft.com/office/drawing/2014/main" id="{F4869860-9383-4610-BD92-24D154E8124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7AE3BCA8-4076-4DCD-80A8-289BB99946E1}"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a:extLst>
              <a:ext uri="{FF2B5EF4-FFF2-40B4-BE49-F238E27FC236}">
                <a16:creationId xmlns:a16="http://schemas.microsoft.com/office/drawing/2014/main" id="{8136EEFB-761A-4DE2-B319-1B3318DA55F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4F1CBE7-1351-4A1F-8C7F-13808A0D8B03}"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6867" name="Rectangle 2">
            <a:extLst>
              <a:ext uri="{FF2B5EF4-FFF2-40B4-BE49-F238E27FC236}">
                <a16:creationId xmlns:a16="http://schemas.microsoft.com/office/drawing/2014/main" id="{796BB057-DB84-4B60-9AF5-CE7EDE7ECD6F}"/>
              </a:ext>
            </a:extLst>
          </p:cNvPr>
          <p:cNvSpPr>
            <a:spLocks noGrp="1" noRot="1" noChangeAspect="1" noChangeArrowheads="1" noTextEdit="1"/>
          </p:cNvSpPr>
          <p:nvPr>
            <p:ph type="sldImg"/>
          </p:nvPr>
        </p:nvSpPr>
        <p:spPr>
          <a:ln/>
        </p:spPr>
      </p:sp>
      <p:sp>
        <p:nvSpPr>
          <p:cNvPr id="36868" name="Rectangle 3">
            <a:extLst>
              <a:ext uri="{FF2B5EF4-FFF2-40B4-BE49-F238E27FC236}">
                <a16:creationId xmlns:a16="http://schemas.microsoft.com/office/drawing/2014/main" id="{FF82A1F7-6E2D-4D9F-A7D3-7DA5DFA6DA4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latin typeface="Arial" panose="020B0604020202020204" pitchFamily="34" charset="0"/>
              </a:rPr>
              <a:t>Let’s firstly look at why we need to focus so much on scope – many people ask why we it has to be managed as such, rather than just planned at the start….</a:t>
            </a:r>
            <a:endParaRPr lang="en-US" altLang="en-US">
              <a:latin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0B5CDE80-38F7-4C4B-A8EC-5B2D32C6857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9327CF2-1CFB-4585-9F7C-4C5FF99E92F1}"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9939" name="Rectangle 2">
            <a:extLst>
              <a:ext uri="{FF2B5EF4-FFF2-40B4-BE49-F238E27FC236}">
                <a16:creationId xmlns:a16="http://schemas.microsoft.com/office/drawing/2014/main" id="{A05486F0-A1CE-4D28-A76D-717EA8511192}"/>
              </a:ext>
            </a:extLst>
          </p:cNvPr>
          <p:cNvSpPr>
            <a:spLocks noGrp="1" noRot="1" noChangeAspect="1" noChangeArrowheads="1" noTextEdit="1"/>
          </p:cNvSpPr>
          <p:nvPr>
            <p:ph type="sldImg"/>
          </p:nvPr>
        </p:nvSpPr>
        <p:spPr>
          <a:ln/>
        </p:spPr>
      </p:sp>
      <p:sp>
        <p:nvSpPr>
          <p:cNvPr id="39940" name="Rectangle 3">
            <a:extLst>
              <a:ext uri="{FF2B5EF4-FFF2-40B4-BE49-F238E27FC236}">
                <a16:creationId xmlns:a16="http://schemas.microsoft.com/office/drawing/2014/main" id="{9C02A232-99D3-42DF-A5E0-E2BD0E34760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latin typeface="Arial" panose="020B0604020202020204" pitchFamily="34" charset="0"/>
              </a:rPr>
              <a:t>Remember the project life cycle we talked about last week</a:t>
            </a:r>
          </a:p>
          <a:p>
            <a:pPr eaLnBrk="1" hangingPunct="1"/>
            <a:r>
              <a:rPr lang="en-GB" altLang="en-US">
                <a:latin typeface="Arial" panose="020B0604020202020204" pitchFamily="34" charset="0"/>
              </a:rPr>
              <a:t>Scope management cuts across a lot of the project life cycle –especially the first 3 phases of the project life cycle</a:t>
            </a:r>
            <a:endParaRPr lang="en-US" altLang="en-US">
              <a:latin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a:extLst>
              <a:ext uri="{FF2B5EF4-FFF2-40B4-BE49-F238E27FC236}">
                <a16:creationId xmlns:a16="http://schemas.microsoft.com/office/drawing/2014/main" id="{582177C6-44C7-4122-9010-30A54940BFA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CCBFDC73-B540-4506-8D3D-9A71032A3C15}"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1987" name="Rectangle 2">
            <a:extLst>
              <a:ext uri="{FF2B5EF4-FFF2-40B4-BE49-F238E27FC236}">
                <a16:creationId xmlns:a16="http://schemas.microsoft.com/office/drawing/2014/main" id="{B71D5B26-52CC-486E-AEE3-9F71B74DEA43}"/>
              </a:ext>
            </a:extLst>
          </p:cNvPr>
          <p:cNvSpPr>
            <a:spLocks noGrp="1" noRot="1" noChangeAspect="1" noChangeArrowheads="1" noTextEdit="1"/>
          </p:cNvSpPr>
          <p:nvPr>
            <p:ph type="sldImg"/>
          </p:nvPr>
        </p:nvSpPr>
        <p:spPr>
          <a:ln/>
        </p:spPr>
      </p:sp>
      <p:sp>
        <p:nvSpPr>
          <p:cNvPr id="41988" name="Rectangle 3">
            <a:extLst>
              <a:ext uri="{FF2B5EF4-FFF2-40B4-BE49-F238E27FC236}">
                <a16:creationId xmlns:a16="http://schemas.microsoft.com/office/drawing/2014/main" id="{7528C41C-684A-471C-A86B-19A7BC23550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z="1400">
                <a:latin typeface="Arial" panose="020B0604020202020204" pitchFamily="34" charset="0"/>
              </a:rPr>
              <a:t>Project initiation – committing the organisation to begin the next phase of the project</a:t>
            </a:r>
          </a:p>
          <a:p>
            <a:pPr eaLnBrk="1" hangingPunct="1"/>
            <a:r>
              <a:rPr lang="en-US" altLang="en-US" sz="1400">
                <a:latin typeface="Arial" panose="020B0604020202020204" pitchFamily="34" charset="0"/>
              </a:rPr>
              <a:t>scope planning – developing a written scope statement as the basis for future project decisions</a:t>
            </a:r>
          </a:p>
          <a:p>
            <a:pPr eaLnBrk="1" hangingPunct="1"/>
            <a:r>
              <a:rPr lang="en-US" altLang="en-US" sz="1400">
                <a:latin typeface="Arial" panose="020B0604020202020204" pitchFamily="34" charset="0"/>
              </a:rPr>
              <a:t>scope definition – subdividing the major project deliverables into smaller more manageable deliverables</a:t>
            </a:r>
          </a:p>
          <a:p>
            <a:pPr eaLnBrk="1" hangingPunct="1"/>
            <a:r>
              <a:rPr lang="en-US" altLang="en-US" sz="1400">
                <a:latin typeface="Arial" panose="020B0604020202020204" pitchFamily="34" charset="0"/>
              </a:rPr>
              <a:t>scope verification – formalising acceptance of the project scope</a:t>
            </a:r>
          </a:p>
          <a:p>
            <a:pPr eaLnBrk="1" hangingPunct="1"/>
            <a:r>
              <a:rPr lang="en-US" altLang="en-US" sz="1400">
                <a:latin typeface="Arial" panose="020B0604020202020204" pitchFamily="34" charset="0"/>
              </a:rPr>
              <a:t>scope change control – controlling changes to the project scope</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a:extLst>
              <a:ext uri="{FF2B5EF4-FFF2-40B4-BE49-F238E27FC236}">
                <a16:creationId xmlns:a16="http://schemas.microsoft.com/office/drawing/2014/main" id="{8EF3D0C7-3E05-41F9-821F-8704ECEF5D0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B762347-67E8-4B36-B781-0C4367A41AC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4035" name="Rectangle 2">
            <a:extLst>
              <a:ext uri="{FF2B5EF4-FFF2-40B4-BE49-F238E27FC236}">
                <a16:creationId xmlns:a16="http://schemas.microsoft.com/office/drawing/2014/main" id="{20A50158-F472-4D77-BCB6-275C5AEF6D1F}"/>
              </a:ext>
            </a:extLst>
          </p:cNvPr>
          <p:cNvSpPr>
            <a:spLocks noGrp="1" noRot="1" noChangeAspect="1" noChangeArrowheads="1" noTextEdit="1"/>
          </p:cNvSpPr>
          <p:nvPr>
            <p:ph type="sldImg"/>
          </p:nvPr>
        </p:nvSpPr>
        <p:spPr>
          <a:ln/>
        </p:spPr>
      </p:sp>
      <p:sp>
        <p:nvSpPr>
          <p:cNvPr id="44036" name="Rectangle 3">
            <a:extLst>
              <a:ext uri="{FF2B5EF4-FFF2-40B4-BE49-F238E27FC236}">
                <a16:creationId xmlns:a16="http://schemas.microsoft.com/office/drawing/2014/main" id="{AD629B91-B5C7-44EA-9270-94E361E36D2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z="1400">
                <a:latin typeface="Arial" panose="020B0604020202020204" pitchFamily="34" charset="0"/>
              </a:rPr>
              <a:t>These processes interact with one another and also with processes in other core areas of the company</a:t>
            </a:r>
            <a:endParaRPr lang="en-US" altLang="en-US" sz="1400">
              <a:latin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a:extLst>
              <a:ext uri="{FF2B5EF4-FFF2-40B4-BE49-F238E27FC236}">
                <a16:creationId xmlns:a16="http://schemas.microsoft.com/office/drawing/2014/main" id="{1E51FEC8-B9BE-436F-AA71-F3505C200A9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39DC5485-3F06-4EBA-BCDF-CDD798EBED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7107" name="Rectangle 2">
            <a:extLst>
              <a:ext uri="{FF2B5EF4-FFF2-40B4-BE49-F238E27FC236}">
                <a16:creationId xmlns:a16="http://schemas.microsoft.com/office/drawing/2014/main" id="{EFFF1A4D-EE61-4656-80F7-925D6BAA74DD}"/>
              </a:ext>
            </a:extLst>
          </p:cNvPr>
          <p:cNvSpPr>
            <a:spLocks noGrp="1" noRot="1" noChangeAspect="1" noChangeArrowheads="1" noTextEdit="1"/>
          </p:cNvSpPr>
          <p:nvPr>
            <p:ph type="sldImg"/>
          </p:nvPr>
        </p:nvSpPr>
        <p:spPr>
          <a:ln/>
        </p:spPr>
      </p:sp>
      <p:sp>
        <p:nvSpPr>
          <p:cNvPr id="47108" name="Rectangle 3">
            <a:extLst>
              <a:ext uri="{FF2B5EF4-FFF2-40B4-BE49-F238E27FC236}">
                <a16:creationId xmlns:a16="http://schemas.microsoft.com/office/drawing/2014/main" id="{A6CDE259-4598-41BB-AA62-8438DC46177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z="1400">
                <a:latin typeface="Arial" panose="020B0604020202020204" pitchFamily="34" charset="0"/>
              </a:rPr>
              <a:t>Let’s start with the first of these – project initiation</a:t>
            </a:r>
            <a:endParaRPr lang="en-US" altLang="en-US" sz="1400">
              <a:latin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a:extLst>
              <a:ext uri="{FF2B5EF4-FFF2-40B4-BE49-F238E27FC236}">
                <a16:creationId xmlns:a16="http://schemas.microsoft.com/office/drawing/2014/main" id="{88B52E48-8DF9-4258-B84D-6FC59B32CCA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3D7272D0-57EF-4F23-AC1A-5563D7DDC9B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9155" name="Rectangle 2">
            <a:extLst>
              <a:ext uri="{FF2B5EF4-FFF2-40B4-BE49-F238E27FC236}">
                <a16:creationId xmlns:a16="http://schemas.microsoft.com/office/drawing/2014/main" id="{8F48777A-985E-4E6D-80C3-30E7324D4906}"/>
              </a:ext>
            </a:extLst>
          </p:cNvPr>
          <p:cNvSpPr>
            <a:spLocks noGrp="1" noRot="1" noChangeAspect="1" noChangeArrowheads="1" noTextEdit="1"/>
          </p:cNvSpPr>
          <p:nvPr>
            <p:ph type="sldImg"/>
          </p:nvPr>
        </p:nvSpPr>
        <p:spPr>
          <a:ln/>
        </p:spPr>
      </p:sp>
      <p:sp>
        <p:nvSpPr>
          <p:cNvPr id="49156" name="Rectangle 3">
            <a:extLst>
              <a:ext uri="{FF2B5EF4-FFF2-40B4-BE49-F238E27FC236}">
                <a16:creationId xmlns:a16="http://schemas.microsoft.com/office/drawing/2014/main" id="{D7020151-2AB2-473E-BF5F-AAFEA10715B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a:p>
            <a:pPr eaLnBrk="1" hangingPunct="1"/>
            <a:endParaRPr lang="en-US" altLang="en-US">
              <a:latin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a:extLst>
              <a:ext uri="{FF2B5EF4-FFF2-40B4-BE49-F238E27FC236}">
                <a16:creationId xmlns:a16="http://schemas.microsoft.com/office/drawing/2014/main" id="{8AF93A95-F2C6-49D1-BAFA-FF58CC16DAF5}"/>
              </a:ext>
            </a:extLst>
          </p:cNvPr>
          <p:cNvSpPr>
            <a:spLocks noGrp="1" noRot="1" noChangeAspect="1" noChangeArrowheads="1" noTextEdit="1"/>
          </p:cNvSpPr>
          <p:nvPr>
            <p:ph type="sldImg"/>
          </p:nvPr>
        </p:nvSpPr>
        <p:spPr>
          <a:ln/>
        </p:spPr>
      </p:sp>
      <p:sp>
        <p:nvSpPr>
          <p:cNvPr id="55299" name="Notes Placeholder 2">
            <a:extLst>
              <a:ext uri="{FF2B5EF4-FFF2-40B4-BE49-F238E27FC236}">
                <a16:creationId xmlns:a16="http://schemas.microsoft.com/office/drawing/2014/main" id="{4859A559-E29F-44C3-AA83-E6F56161F98C}"/>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ZA" altLang="en-US">
              <a:latin typeface="Arial" panose="020B0604020202020204" pitchFamily="34" charset="0"/>
            </a:endParaRPr>
          </a:p>
        </p:txBody>
      </p:sp>
      <p:sp>
        <p:nvSpPr>
          <p:cNvPr id="55300" name="Slide Number Placeholder 3">
            <a:extLst>
              <a:ext uri="{FF2B5EF4-FFF2-40B4-BE49-F238E27FC236}">
                <a16:creationId xmlns:a16="http://schemas.microsoft.com/office/drawing/2014/main" id="{BA432868-A58D-4AC7-88BF-5EFE957AB4D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EA79D7F6-AA9A-48B8-A1C2-1009994778D9}"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a:extLst>
              <a:ext uri="{FF2B5EF4-FFF2-40B4-BE49-F238E27FC236}">
                <a16:creationId xmlns:a16="http://schemas.microsoft.com/office/drawing/2014/main" id="{50F17C73-4CE7-4FEF-B8D6-3F5A27DD14CE}"/>
              </a:ext>
            </a:extLst>
          </p:cNvPr>
          <p:cNvSpPr>
            <a:spLocks noGrp="1" noRot="1" noChangeAspect="1" noChangeArrowheads="1" noTextEdit="1"/>
          </p:cNvSpPr>
          <p:nvPr>
            <p:ph type="sldImg"/>
          </p:nvPr>
        </p:nvSpPr>
        <p:spPr>
          <a:ln/>
        </p:spPr>
      </p:sp>
      <p:sp>
        <p:nvSpPr>
          <p:cNvPr id="57347" name="Notes Placeholder 2">
            <a:extLst>
              <a:ext uri="{FF2B5EF4-FFF2-40B4-BE49-F238E27FC236}">
                <a16:creationId xmlns:a16="http://schemas.microsoft.com/office/drawing/2014/main" id="{BB37A4AF-9FBB-4461-9281-1F64BE41EC7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ZA" altLang="en-US">
              <a:latin typeface="Arial" panose="020B0604020202020204" pitchFamily="34" charset="0"/>
            </a:endParaRPr>
          </a:p>
        </p:txBody>
      </p:sp>
      <p:sp>
        <p:nvSpPr>
          <p:cNvPr id="57348" name="Slide Number Placeholder 3">
            <a:extLst>
              <a:ext uri="{FF2B5EF4-FFF2-40B4-BE49-F238E27FC236}">
                <a16:creationId xmlns:a16="http://schemas.microsoft.com/office/drawing/2014/main" id="{BA36FC2D-9EE5-4DE2-9DC1-902523B5E8F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79C0E9C0-002D-4DB2-B140-C79A5A4896E7}"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a:extLst>
              <a:ext uri="{FF2B5EF4-FFF2-40B4-BE49-F238E27FC236}">
                <a16:creationId xmlns:a16="http://schemas.microsoft.com/office/drawing/2014/main" id="{7F085CEC-DE63-499D-B51F-07D20D664D4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9952D68B-BA71-41B1-8E58-543FFF40D2F2}"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1443" name="Rectangle 2">
            <a:extLst>
              <a:ext uri="{FF2B5EF4-FFF2-40B4-BE49-F238E27FC236}">
                <a16:creationId xmlns:a16="http://schemas.microsoft.com/office/drawing/2014/main" id="{57FB5BAD-4513-4F6B-B2A4-5EA1287B94DF}"/>
              </a:ext>
            </a:extLst>
          </p:cNvPr>
          <p:cNvSpPr>
            <a:spLocks noGrp="1" noRot="1" noChangeAspect="1" noChangeArrowheads="1" noTextEdit="1"/>
          </p:cNvSpPr>
          <p:nvPr>
            <p:ph type="sldImg"/>
          </p:nvPr>
        </p:nvSpPr>
        <p:spPr>
          <a:ln/>
        </p:spPr>
      </p:sp>
      <p:sp>
        <p:nvSpPr>
          <p:cNvPr id="61444" name="Rectangle 3">
            <a:extLst>
              <a:ext uri="{FF2B5EF4-FFF2-40B4-BE49-F238E27FC236}">
                <a16:creationId xmlns:a16="http://schemas.microsoft.com/office/drawing/2014/main" id="{40D13DF1-7A58-4E1A-84FD-F3E60E1EB5C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z="1400">
                <a:latin typeface="Arial" panose="020B0604020202020204" pitchFamily="34" charset="0"/>
              </a:rPr>
              <a:t>These processes interact with one another and also with processes in other core areas of the company</a:t>
            </a:r>
            <a:endParaRPr lang="en-US" altLang="en-US" sz="1400">
              <a:latin typeface="Arial" panose="020B060402020202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a:extLst>
              <a:ext uri="{FF2B5EF4-FFF2-40B4-BE49-F238E27FC236}">
                <a16:creationId xmlns:a16="http://schemas.microsoft.com/office/drawing/2014/main" id="{28D4FCF9-E34D-4D29-95C4-D16F28419DF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E8D9D2D9-45F2-458B-BBB0-49449CDD207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Arial" panose="020B0604020202020204" pitchFamily="34" charset="0"/>
            </a:endParaRPr>
          </a:p>
        </p:txBody>
      </p:sp>
      <p:sp>
        <p:nvSpPr>
          <p:cNvPr id="67587" name="Rectangle 2">
            <a:extLst>
              <a:ext uri="{FF2B5EF4-FFF2-40B4-BE49-F238E27FC236}">
                <a16:creationId xmlns:a16="http://schemas.microsoft.com/office/drawing/2014/main" id="{F5C204F2-A6A5-49AB-AB8F-9E6DAAD9886A}"/>
              </a:ext>
            </a:extLst>
          </p:cNvPr>
          <p:cNvSpPr>
            <a:spLocks noGrp="1" noRot="1" noChangeAspect="1" noChangeArrowheads="1" noTextEdit="1"/>
          </p:cNvSpPr>
          <p:nvPr>
            <p:ph type="sldImg"/>
          </p:nvPr>
        </p:nvSpPr>
        <p:spPr>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a:extLst>
              <a:ext uri="{FF2B5EF4-FFF2-40B4-BE49-F238E27FC236}">
                <a16:creationId xmlns:a16="http://schemas.microsoft.com/office/drawing/2014/main" id="{75A0C2DD-C1D1-42EB-8238-ED29E7360090}"/>
              </a:ext>
            </a:extLst>
          </p:cNvPr>
          <p:cNvSpPr>
            <a:spLocks noGrp="1" noRot="1" noChangeAspect="1" noChangeArrowheads="1" noTextEdit="1"/>
          </p:cNvSpPr>
          <p:nvPr>
            <p:ph type="sldImg"/>
          </p:nvPr>
        </p:nvSpPr>
        <p:spPr>
          <a:ln/>
        </p:spPr>
      </p:sp>
      <p:sp>
        <p:nvSpPr>
          <p:cNvPr id="69635" name="Notes Placeholder 2">
            <a:extLst>
              <a:ext uri="{FF2B5EF4-FFF2-40B4-BE49-F238E27FC236}">
                <a16:creationId xmlns:a16="http://schemas.microsoft.com/office/drawing/2014/main" id="{A0CA3A2D-5308-4747-BB61-0234AD8DA73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l-GR" altLang="en-US">
              <a:latin typeface="Arial" panose="020B0604020202020204" pitchFamily="34" charset="0"/>
              <a:cs typeface="Arial" panose="020B0604020202020204" pitchFamily="34" charset="0"/>
            </a:endParaRPr>
          </a:p>
        </p:txBody>
      </p:sp>
      <p:sp>
        <p:nvSpPr>
          <p:cNvPr id="69636" name="Slide Number Placeholder 3">
            <a:extLst>
              <a:ext uri="{FF2B5EF4-FFF2-40B4-BE49-F238E27FC236}">
                <a16:creationId xmlns:a16="http://schemas.microsoft.com/office/drawing/2014/main" id="{2716D95D-CBA8-46C3-A136-9B780342194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37A95E3-87F7-4055-946B-A865F0A16D5F}"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Arial" panose="020B060402020202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a:extLst>
              <a:ext uri="{FF2B5EF4-FFF2-40B4-BE49-F238E27FC236}">
                <a16:creationId xmlns:a16="http://schemas.microsoft.com/office/drawing/2014/main" id="{206354C1-4632-40E4-9C74-1EA86BC8BCE9}"/>
              </a:ext>
            </a:extLst>
          </p:cNvPr>
          <p:cNvSpPr>
            <a:spLocks noGrp="1" noRot="1" noChangeAspect="1" noChangeArrowheads="1" noTextEdit="1"/>
          </p:cNvSpPr>
          <p:nvPr>
            <p:ph type="sldImg"/>
          </p:nvPr>
        </p:nvSpPr>
        <p:spPr>
          <a:ln/>
        </p:spPr>
      </p:sp>
      <p:sp>
        <p:nvSpPr>
          <p:cNvPr id="71683" name="Notes Placeholder 2">
            <a:extLst>
              <a:ext uri="{FF2B5EF4-FFF2-40B4-BE49-F238E27FC236}">
                <a16:creationId xmlns:a16="http://schemas.microsoft.com/office/drawing/2014/main" id="{82CF679B-5249-4A01-95D0-665577ED7DEA}"/>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l-GR" altLang="en-US">
              <a:latin typeface="Arial" panose="020B0604020202020204" pitchFamily="34" charset="0"/>
              <a:cs typeface="Arial" panose="020B0604020202020204" pitchFamily="34" charset="0"/>
            </a:endParaRPr>
          </a:p>
        </p:txBody>
      </p:sp>
      <p:sp>
        <p:nvSpPr>
          <p:cNvPr id="71684" name="Slide Number Placeholder 3">
            <a:extLst>
              <a:ext uri="{FF2B5EF4-FFF2-40B4-BE49-F238E27FC236}">
                <a16:creationId xmlns:a16="http://schemas.microsoft.com/office/drawing/2014/main" id="{5E3C4B0A-4259-4686-B954-4B015FAE428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028C8C6E-9FE8-418E-A796-EA6FB52DEE6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Arial" panose="020B060402020202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a:extLst>
              <a:ext uri="{FF2B5EF4-FFF2-40B4-BE49-F238E27FC236}">
                <a16:creationId xmlns:a16="http://schemas.microsoft.com/office/drawing/2014/main" id="{F0BA4834-8D03-48B0-9A3D-87F5ACC84E33}"/>
              </a:ext>
            </a:extLst>
          </p:cNvPr>
          <p:cNvSpPr>
            <a:spLocks noGrp="1" noRot="1" noChangeAspect="1" noChangeArrowheads="1" noTextEdit="1"/>
          </p:cNvSpPr>
          <p:nvPr>
            <p:ph type="sldImg"/>
          </p:nvPr>
        </p:nvSpPr>
        <p:spPr>
          <a:ln/>
        </p:spPr>
      </p:sp>
      <p:sp>
        <p:nvSpPr>
          <p:cNvPr id="73731" name="Notes Placeholder 2">
            <a:extLst>
              <a:ext uri="{FF2B5EF4-FFF2-40B4-BE49-F238E27FC236}">
                <a16:creationId xmlns:a16="http://schemas.microsoft.com/office/drawing/2014/main" id="{8293A245-72B6-4341-B446-F11C5D97BCF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l-GR" altLang="en-US">
              <a:latin typeface="Arial" panose="020B0604020202020204" pitchFamily="34" charset="0"/>
              <a:cs typeface="Arial" panose="020B0604020202020204" pitchFamily="34" charset="0"/>
            </a:endParaRPr>
          </a:p>
        </p:txBody>
      </p:sp>
      <p:sp>
        <p:nvSpPr>
          <p:cNvPr id="73732" name="Slide Number Placeholder 3">
            <a:extLst>
              <a:ext uri="{FF2B5EF4-FFF2-40B4-BE49-F238E27FC236}">
                <a16:creationId xmlns:a16="http://schemas.microsoft.com/office/drawing/2014/main" id="{A4930895-48B7-4781-9ABC-1D78D0A63AFB}"/>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159127D9-F7F3-4DAE-A05C-7A89BF8FFEE1}"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Arial" panose="020B0604020202020204"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a:extLst>
              <a:ext uri="{FF2B5EF4-FFF2-40B4-BE49-F238E27FC236}">
                <a16:creationId xmlns:a16="http://schemas.microsoft.com/office/drawing/2014/main" id="{B4CBC91F-2B65-43FD-AF6B-689069414C1A}"/>
              </a:ext>
            </a:extLst>
          </p:cNvPr>
          <p:cNvSpPr>
            <a:spLocks noGrp="1" noRot="1" noChangeAspect="1" noChangeArrowheads="1" noTextEdit="1"/>
          </p:cNvSpPr>
          <p:nvPr>
            <p:ph type="sldImg"/>
          </p:nvPr>
        </p:nvSpPr>
        <p:spPr>
          <a:ln/>
        </p:spPr>
      </p:sp>
      <p:sp>
        <p:nvSpPr>
          <p:cNvPr id="75779" name="Notes Placeholder 2">
            <a:extLst>
              <a:ext uri="{FF2B5EF4-FFF2-40B4-BE49-F238E27FC236}">
                <a16:creationId xmlns:a16="http://schemas.microsoft.com/office/drawing/2014/main" id="{0611FADE-5EE8-4E04-A4CD-11BACD87CA6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l-GR" altLang="en-US">
              <a:latin typeface="Arial" panose="020B0604020202020204" pitchFamily="34" charset="0"/>
              <a:cs typeface="Arial" panose="020B0604020202020204" pitchFamily="34" charset="0"/>
            </a:endParaRPr>
          </a:p>
        </p:txBody>
      </p:sp>
      <p:sp>
        <p:nvSpPr>
          <p:cNvPr id="75780" name="Slide Number Placeholder 3">
            <a:extLst>
              <a:ext uri="{FF2B5EF4-FFF2-40B4-BE49-F238E27FC236}">
                <a16:creationId xmlns:a16="http://schemas.microsoft.com/office/drawing/2014/main" id="{6C0AA9DA-E018-42F0-84CA-F0388D51DDC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B7C92C8-744F-42E6-84D1-E598F7A18DD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Arial" panose="020B060402020202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a:extLst>
              <a:ext uri="{FF2B5EF4-FFF2-40B4-BE49-F238E27FC236}">
                <a16:creationId xmlns:a16="http://schemas.microsoft.com/office/drawing/2014/main" id="{324EA395-CFD6-404E-8390-14CC11C5F22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88D295E-8657-46CA-82C3-44E5719678A5}"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3971" name="Rectangle 2">
            <a:extLst>
              <a:ext uri="{FF2B5EF4-FFF2-40B4-BE49-F238E27FC236}">
                <a16:creationId xmlns:a16="http://schemas.microsoft.com/office/drawing/2014/main" id="{51321ABF-E32C-4BD0-978F-9A598DB4FA4D}"/>
              </a:ext>
            </a:extLst>
          </p:cNvPr>
          <p:cNvSpPr>
            <a:spLocks noGrp="1" noRot="1" noChangeAspect="1" noChangeArrowheads="1" noTextEdit="1"/>
          </p:cNvSpPr>
          <p:nvPr>
            <p:ph type="sldImg"/>
          </p:nvPr>
        </p:nvSpPr>
        <p:spPr>
          <a:ln/>
        </p:spPr>
      </p:sp>
      <p:sp>
        <p:nvSpPr>
          <p:cNvPr id="83972" name="Rectangle 3">
            <a:extLst>
              <a:ext uri="{FF2B5EF4-FFF2-40B4-BE49-F238E27FC236}">
                <a16:creationId xmlns:a16="http://schemas.microsoft.com/office/drawing/2014/main" id="{53075363-EA9A-41D2-A0B8-432D6EC465F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z="1400">
              <a:latin typeface="Arial" panose="020B0604020202020204"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a:extLst>
              <a:ext uri="{FF2B5EF4-FFF2-40B4-BE49-F238E27FC236}">
                <a16:creationId xmlns:a16="http://schemas.microsoft.com/office/drawing/2014/main" id="{9CED21E7-E899-4C1E-83EB-359BF178201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8E5ACFED-DDF7-4B48-B76F-922BA9807F6E}"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90115" name="Rectangle 2">
            <a:extLst>
              <a:ext uri="{FF2B5EF4-FFF2-40B4-BE49-F238E27FC236}">
                <a16:creationId xmlns:a16="http://schemas.microsoft.com/office/drawing/2014/main" id="{753A0768-D478-4B69-9804-8A4E12A3CCB0}"/>
              </a:ext>
            </a:extLst>
          </p:cNvPr>
          <p:cNvSpPr>
            <a:spLocks noGrp="1" noRot="1" noChangeAspect="1" noChangeArrowheads="1" noTextEdit="1"/>
          </p:cNvSpPr>
          <p:nvPr>
            <p:ph type="sldImg"/>
          </p:nvPr>
        </p:nvSpPr>
        <p:spPr>
          <a:ln/>
        </p:spPr>
      </p:sp>
      <p:sp>
        <p:nvSpPr>
          <p:cNvPr id="90116" name="Rectangle 3">
            <a:extLst>
              <a:ext uri="{FF2B5EF4-FFF2-40B4-BE49-F238E27FC236}">
                <a16:creationId xmlns:a16="http://schemas.microsoft.com/office/drawing/2014/main" id="{EE2197E7-5B70-4FBA-9C03-4DEA1E736CD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latin typeface="Arial" panose="020B0604020202020204" pitchFamily="34" charset="0"/>
              </a:rPr>
              <a:t>Introduce the term work packages as sub elements of sub projects – grouped tasks</a:t>
            </a:r>
            <a:endParaRPr lang="en-US" altLang="en-US">
              <a:latin typeface="Arial" panose="020B0604020202020204"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a:extLst>
              <a:ext uri="{FF2B5EF4-FFF2-40B4-BE49-F238E27FC236}">
                <a16:creationId xmlns:a16="http://schemas.microsoft.com/office/drawing/2014/main" id="{EB814F48-F0CA-4919-81CA-53339CA45E7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84AF6BC9-4544-4789-A16E-DBA34F19B54B}"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92163" name="Rectangle 2">
            <a:extLst>
              <a:ext uri="{FF2B5EF4-FFF2-40B4-BE49-F238E27FC236}">
                <a16:creationId xmlns:a16="http://schemas.microsoft.com/office/drawing/2014/main" id="{556C41D8-937B-4C5D-905B-FD430E8FC6B4}"/>
              </a:ext>
            </a:extLst>
          </p:cNvPr>
          <p:cNvSpPr>
            <a:spLocks noGrp="1" noRot="1" noChangeAspect="1" noChangeArrowheads="1" noTextEdit="1"/>
          </p:cNvSpPr>
          <p:nvPr>
            <p:ph type="sldImg"/>
          </p:nvPr>
        </p:nvSpPr>
        <p:spPr>
          <a:ln/>
        </p:spPr>
      </p:sp>
      <p:sp>
        <p:nvSpPr>
          <p:cNvPr id="92164" name="Rectangle 3">
            <a:extLst>
              <a:ext uri="{FF2B5EF4-FFF2-40B4-BE49-F238E27FC236}">
                <a16:creationId xmlns:a16="http://schemas.microsoft.com/office/drawing/2014/main" id="{68D9A326-6DF8-4DB1-B484-4176A65CED12}"/>
              </a:ext>
            </a:extLst>
          </p:cNvPr>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a:extLst>
              <a:ext uri="{FF2B5EF4-FFF2-40B4-BE49-F238E27FC236}">
                <a16:creationId xmlns:a16="http://schemas.microsoft.com/office/drawing/2014/main" id="{C0B2A8F1-9441-4770-B870-916B5CDD7EF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79F5EC58-8ADA-4A33-86EB-CEA60DC96A9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94211" name="Rectangle 2">
            <a:extLst>
              <a:ext uri="{FF2B5EF4-FFF2-40B4-BE49-F238E27FC236}">
                <a16:creationId xmlns:a16="http://schemas.microsoft.com/office/drawing/2014/main" id="{613CDF95-6BFF-4F79-AA69-085EBCE7A742}"/>
              </a:ext>
            </a:extLst>
          </p:cNvPr>
          <p:cNvSpPr>
            <a:spLocks noGrp="1" noRot="1" noChangeAspect="1" noChangeArrowheads="1" noTextEdit="1"/>
          </p:cNvSpPr>
          <p:nvPr>
            <p:ph type="sldImg"/>
          </p:nvPr>
        </p:nvSpPr>
        <p:spPr>
          <a:ln/>
        </p:spPr>
      </p:sp>
      <p:sp>
        <p:nvSpPr>
          <p:cNvPr id="94212" name="Rectangle 3">
            <a:extLst>
              <a:ext uri="{FF2B5EF4-FFF2-40B4-BE49-F238E27FC236}">
                <a16:creationId xmlns:a16="http://schemas.microsoft.com/office/drawing/2014/main" id="{6E2BB01A-82C8-4308-8839-6BC9B7B24C4A}"/>
              </a:ext>
            </a:extLst>
          </p:cNvPr>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a:extLst>
              <a:ext uri="{FF2B5EF4-FFF2-40B4-BE49-F238E27FC236}">
                <a16:creationId xmlns:a16="http://schemas.microsoft.com/office/drawing/2014/main" id="{BC5C0AEB-10C5-4EC6-8190-0248EC7F6A6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BF928F-5B4F-4930-A7E2-2FA9582C56A9}"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96259" name="Rectangle 2">
            <a:extLst>
              <a:ext uri="{FF2B5EF4-FFF2-40B4-BE49-F238E27FC236}">
                <a16:creationId xmlns:a16="http://schemas.microsoft.com/office/drawing/2014/main" id="{7B0BED62-2F34-4BF1-9DF8-7956F579B978}"/>
              </a:ext>
            </a:extLst>
          </p:cNvPr>
          <p:cNvSpPr>
            <a:spLocks noGrp="1" noRot="1" noChangeAspect="1" noChangeArrowheads="1" noTextEdit="1"/>
          </p:cNvSpPr>
          <p:nvPr>
            <p:ph type="sldImg"/>
          </p:nvPr>
        </p:nvSpPr>
        <p:spPr>
          <a:ln/>
        </p:spPr>
      </p:sp>
      <p:sp>
        <p:nvSpPr>
          <p:cNvPr id="96260" name="Rectangle 3">
            <a:extLst>
              <a:ext uri="{FF2B5EF4-FFF2-40B4-BE49-F238E27FC236}">
                <a16:creationId xmlns:a16="http://schemas.microsoft.com/office/drawing/2014/main" id="{F1109DC0-489E-4AEE-9BE8-518B01D56559}"/>
              </a:ext>
            </a:extLst>
          </p:cNvPr>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latin typeface="Arial" panose="020B0604020202020204" pitchFamily="34" charset="0"/>
              </a:rPr>
              <a:t>Get them in groups to work on a work breakdown structure for ‘producing a group assignment’ and go through on the board with them</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a:extLst>
              <a:ext uri="{FF2B5EF4-FFF2-40B4-BE49-F238E27FC236}">
                <a16:creationId xmlns:a16="http://schemas.microsoft.com/office/drawing/2014/main" id="{47AC28B3-18BC-4E60-8ACE-1F2EC029B84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BD9F450-73D8-4879-9D35-E01E6BCC7733}"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01379" name="Rectangle 2">
            <a:extLst>
              <a:ext uri="{FF2B5EF4-FFF2-40B4-BE49-F238E27FC236}">
                <a16:creationId xmlns:a16="http://schemas.microsoft.com/office/drawing/2014/main" id="{5C9845F7-2707-4FE5-9244-31424386A102}"/>
              </a:ext>
            </a:extLst>
          </p:cNvPr>
          <p:cNvSpPr>
            <a:spLocks noGrp="1" noRot="1" noChangeAspect="1" noChangeArrowheads="1" noTextEdit="1"/>
          </p:cNvSpPr>
          <p:nvPr>
            <p:ph type="sldImg"/>
          </p:nvPr>
        </p:nvSpPr>
        <p:spPr>
          <a:ln/>
        </p:spPr>
      </p:sp>
      <p:sp>
        <p:nvSpPr>
          <p:cNvPr id="101380" name="Rectangle 3">
            <a:extLst>
              <a:ext uri="{FF2B5EF4-FFF2-40B4-BE49-F238E27FC236}">
                <a16:creationId xmlns:a16="http://schemas.microsoft.com/office/drawing/2014/main" id="{8631F9C4-A26F-4795-B4C2-3901FF05E39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z="1400">
                <a:latin typeface="Arial" panose="020B0604020202020204" pitchFamily="34" charset="0"/>
              </a:rPr>
              <a:t>These processes interact with one another and also with processes in other core areas of the company</a:t>
            </a:r>
            <a:endParaRPr lang="en-US" altLang="en-US" sz="1400">
              <a:latin typeface="Arial" panose="020B0604020202020204"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a:extLst>
              <a:ext uri="{FF2B5EF4-FFF2-40B4-BE49-F238E27FC236}">
                <a16:creationId xmlns:a16="http://schemas.microsoft.com/office/drawing/2014/main" id="{9F4A85CE-C7A8-4024-AF85-86857B9DEA6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5747A9D-8FCD-49A1-88DD-0D6EB69D40BF}"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04451" name="Rectangle 2">
            <a:extLst>
              <a:ext uri="{FF2B5EF4-FFF2-40B4-BE49-F238E27FC236}">
                <a16:creationId xmlns:a16="http://schemas.microsoft.com/office/drawing/2014/main" id="{3294A972-1776-42B7-A187-5635D9C489F5}"/>
              </a:ext>
            </a:extLst>
          </p:cNvPr>
          <p:cNvSpPr>
            <a:spLocks noGrp="1" noRot="1" noChangeAspect="1" noChangeArrowheads="1" noTextEdit="1"/>
          </p:cNvSpPr>
          <p:nvPr>
            <p:ph type="sldImg"/>
          </p:nvPr>
        </p:nvSpPr>
        <p:spPr>
          <a:ln/>
        </p:spPr>
      </p:sp>
      <p:sp>
        <p:nvSpPr>
          <p:cNvPr id="104452" name="Rectangle 3">
            <a:extLst>
              <a:ext uri="{FF2B5EF4-FFF2-40B4-BE49-F238E27FC236}">
                <a16:creationId xmlns:a16="http://schemas.microsoft.com/office/drawing/2014/main" id="{7B50D6AC-8C68-49FB-99D5-CB0425C5B5D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z="1400">
                <a:latin typeface="Arial" panose="020B0604020202020204" pitchFamily="34" charset="0"/>
              </a:rPr>
              <a:t>These processes interact with one another and also with processes in other core areas of the company</a:t>
            </a:r>
            <a:endParaRPr lang="en-US" altLang="en-US" sz="1400">
              <a:latin typeface="Arial" panose="020B0604020202020204"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a:extLst>
              <a:ext uri="{FF2B5EF4-FFF2-40B4-BE49-F238E27FC236}">
                <a16:creationId xmlns:a16="http://schemas.microsoft.com/office/drawing/2014/main" id="{D97D15A4-C1D4-4057-B015-59A87A2320E7}"/>
              </a:ext>
            </a:extLst>
          </p:cNvPr>
          <p:cNvSpPr>
            <a:spLocks noGrp="1" noRot="1" noChangeAspect="1" noChangeArrowheads="1" noTextEdit="1"/>
          </p:cNvSpPr>
          <p:nvPr>
            <p:ph type="sldImg"/>
          </p:nvPr>
        </p:nvSpPr>
        <p:spPr>
          <a:ln/>
        </p:spPr>
      </p:sp>
      <p:sp>
        <p:nvSpPr>
          <p:cNvPr id="108547" name="Notes Placeholder 2">
            <a:extLst>
              <a:ext uri="{FF2B5EF4-FFF2-40B4-BE49-F238E27FC236}">
                <a16:creationId xmlns:a16="http://schemas.microsoft.com/office/drawing/2014/main" id="{8D471727-D439-4881-A356-A4CB6D10597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ZA" altLang="en-US">
              <a:latin typeface="Arial" panose="020B0604020202020204" pitchFamily="34" charset="0"/>
            </a:endParaRPr>
          </a:p>
        </p:txBody>
      </p:sp>
      <p:sp>
        <p:nvSpPr>
          <p:cNvPr id="108548" name="Slide Number Placeholder 3">
            <a:extLst>
              <a:ext uri="{FF2B5EF4-FFF2-40B4-BE49-F238E27FC236}">
                <a16:creationId xmlns:a16="http://schemas.microsoft.com/office/drawing/2014/main" id="{92523991-05DB-465B-94E2-9DC69A68485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9787CB0-2EF9-45DB-ABB5-D074743857A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Master" Target="../slideMasters/slideMaster3.xml"/><Relationship Id="rId1" Type="http://schemas.openxmlformats.org/officeDocument/2006/relationships/themeOverride" Target="../theme/themeOverride1.xml"/><Relationship Id="rId4" Type="http://schemas.openxmlformats.org/officeDocument/2006/relationships/image" Target="../media/image6.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3375"/>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US"/>
              <a:t>Click to edit Master subtitle style</a:t>
            </a:r>
          </a:p>
        </p:txBody>
      </p:sp>
      <p:sp>
        <p:nvSpPr>
          <p:cNvPr id="4" name="Date Placeholder 3">
            <a:extLst>
              <a:ext uri="{FF2B5EF4-FFF2-40B4-BE49-F238E27FC236}">
                <a16:creationId xmlns:a16="http://schemas.microsoft.com/office/drawing/2014/main" id="{B96E0221-68D1-4FCE-8F08-0BF6D72D4F3B}"/>
              </a:ext>
            </a:extLst>
          </p:cNvPr>
          <p:cNvSpPr>
            <a:spLocks noGrp="1"/>
          </p:cNvSpPr>
          <p:nvPr>
            <p:ph type="dt" sz="half" idx="10"/>
          </p:nvPr>
        </p:nvSpPr>
        <p:spPr/>
        <p:txBody>
          <a:bodyPr/>
          <a:lstStyle>
            <a:lvl1pPr>
              <a:defRPr/>
            </a:lvl1pPr>
          </a:lstStyle>
          <a:p>
            <a:pPr>
              <a:defRPr/>
            </a:pPr>
            <a:fld id="{8BAE456F-7A2E-4606-8F81-6505CB435C6C}" type="datetimeFigureOut">
              <a:rPr lang="en-US"/>
              <a:pPr>
                <a:defRPr/>
              </a:pPr>
              <a:t>11/19/2022</a:t>
            </a:fld>
            <a:endParaRPr lang="en-US"/>
          </a:p>
        </p:txBody>
      </p:sp>
      <p:sp>
        <p:nvSpPr>
          <p:cNvPr id="5" name="Footer Placeholder 4">
            <a:extLst>
              <a:ext uri="{FF2B5EF4-FFF2-40B4-BE49-F238E27FC236}">
                <a16:creationId xmlns:a16="http://schemas.microsoft.com/office/drawing/2014/main" id="{20A5A6C8-F857-4BB6-ACC2-2F703E469C28}"/>
              </a:ext>
            </a:extLst>
          </p:cNvPr>
          <p:cNvSpPr>
            <a:spLocks noGrp="1"/>
          </p:cNvSpPr>
          <p:nvPr>
            <p:ph type="ftr" sz="quarter" idx="11"/>
          </p:nvPr>
        </p:nvSpPr>
        <p:spPr/>
        <p:txBody>
          <a:bodyPr/>
          <a:lstStyle>
            <a:lvl1pPr>
              <a:defRPr b="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A204D058-A2B1-48FE-BD37-0F8150EB23E8}"/>
              </a:ext>
            </a:extLst>
          </p:cNvPr>
          <p:cNvSpPr>
            <a:spLocks noGrp="1"/>
          </p:cNvSpPr>
          <p:nvPr>
            <p:ph type="sldNum" sz="quarter" idx="12"/>
          </p:nvPr>
        </p:nvSpPr>
        <p:spPr/>
        <p:txBody>
          <a:bodyPr/>
          <a:lstStyle>
            <a:lvl1pPr>
              <a:defRPr smtClean="0"/>
            </a:lvl1pPr>
          </a:lstStyle>
          <a:p>
            <a:pPr>
              <a:defRPr/>
            </a:pPr>
            <a:fld id="{DDA12BCD-1A96-4C9D-B3C1-7C024D885F48}" type="slidenum">
              <a:rPr lang="en-US" altLang="en-US"/>
              <a:pPr>
                <a:defRPr/>
              </a:pPr>
              <a:t>‹#›</a:t>
            </a:fld>
            <a:endParaRPr lang="en-US" altLang="en-US"/>
          </a:p>
        </p:txBody>
      </p:sp>
    </p:spTree>
    <p:extLst>
      <p:ext uri="{BB962C8B-B14F-4D97-AF65-F5344CB8AC3E}">
        <p14:creationId xmlns:p14="http://schemas.microsoft.com/office/powerpoint/2010/main" val="26661927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53D6A00-D863-4C5E-9DD6-D065815A18A7}"/>
              </a:ext>
            </a:extLst>
          </p:cNvPr>
          <p:cNvSpPr>
            <a:spLocks noGrp="1"/>
          </p:cNvSpPr>
          <p:nvPr>
            <p:ph type="dt" sz="half" idx="10"/>
          </p:nvPr>
        </p:nvSpPr>
        <p:spPr/>
        <p:txBody>
          <a:bodyPr/>
          <a:lstStyle>
            <a:lvl1pPr>
              <a:defRPr/>
            </a:lvl1pPr>
          </a:lstStyle>
          <a:p>
            <a:pPr>
              <a:defRPr/>
            </a:pPr>
            <a:fld id="{331E62CE-F088-47D4-8989-7E56BBA96FE5}" type="datetimeFigureOut">
              <a:rPr lang="en-US"/>
              <a:pPr>
                <a:defRPr/>
              </a:pPr>
              <a:t>11/19/2022</a:t>
            </a:fld>
            <a:endParaRPr lang="en-US"/>
          </a:p>
        </p:txBody>
      </p:sp>
      <p:sp>
        <p:nvSpPr>
          <p:cNvPr id="5" name="Footer Placeholder 4">
            <a:extLst>
              <a:ext uri="{FF2B5EF4-FFF2-40B4-BE49-F238E27FC236}">
                <a16:creationId xmlns:a16="http://schemas.microsoft.com/office/drawing/2014/main" id="{3187F261-D1F3-43F4-B6DC-683F9F89562E}"/>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6D3CD7BC-B01F-4605-B47E-65DA55647CE5}"/>
              </a:ext>
            </a:extLst>
          </p:cNvPr>
          <p:cNvSpPr>
            <a:spLocks noGrp="1"/>
          </p:cNvSpPr>
          <p:nvPr>
            <p:ph type="sldNum" sz="quarter" idx="12"/>
          </p:nvPr>
        </p:nvSpPr>
        <p:spPr/>
        <p:txBody>
          <a:bodyPr/>
          <a:lstStyle>
            <a:lvl1pPr>
              <a:defRPr smtClean="0"/>
            </a:lvl1pPr>
          </a:lstStyle>
          <a:p>
            <a:pPr>
              <a:defRPr/>
            </a:pPr>
            <a:fld id="{4D0CBF77-4F66-4A69-A8AC-085FEDA66EE9}" type="slidenum">
              <a:rPr lang="en-US" altLang="en-US"/>
              <a:pPr>
                <a:defRPr/>
              </a:pPr>
              <a:t>‹#›</a:t>
            </a:fld>
            <a:endParaRPr lang="en-US" altLang="en-US"/>
          </a:p>
        </p:txBody>
      </p:sp>
    </p:spTree>
    <p:extLst>
      <p:ext uri="{BB962C8B-B14F-4D97-AF65-F5344CB8AC3E}">
        <p14:creationId xmlns:p14="http://schemas.microsoft.com/office/powerpoint/2010/main" val="16859430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2"/>
            <a:ext cx="10515600" cy="2852737"/>
          </a:xfrm>
        </p:spPr>
        <p:txBody>
          <a:bodyPr anchor="b"/>
          <a:lstStyle>
            <a:lvl1pPr>
              <a:defRPr sz="3375"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1851" y="4589467"/>
            <a:ext cx="10515600" cy="1500187"/>
          </a:xfrm>
        </p:spPr>
        <p:txBody>
          <a:bodyPr/>
          <a:lstStyle>
            <a:lvl1pPr marL="0" indent="0">
              <a:buNone/>
              <a:defRPr sz="1350">
                <a:solidFill>
                  <a:schemeClr val="tx1">
                    <a:tint val="75000"/>
                  </a:schemeClr>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FFEA6B1-2C2F-45F5-90BC-8A128CB7D3D9}"/>
              </a:ext>
            </a:extLst>
          </p:cNvPr>
          <p:cNvSpPr>
            <a:spLocks noGrp="1"/>
          </p:cNvSpPr>
          <p:nvPr>
            <p:ph type="dt" sz="half" idx="10"/>
          </p:nvPr>
        </p:nvSpPr>
        <p:spPr/>
        <p:txBody>
          <a:bodyPr/>
          <a:lstStyle>
            <a:lvl1pPr>
              <a:defRPr/>
            </a:lvl1pPr>
          </a:lstStyle>
          <a:p>
            <a:pPr>
              <a:defRPr/>
            </a:pPr>
            <a:fld id="{FF1A59FC-BB5C-4BFC-AC66-5F916E9002BA}" type="datetimeFigureOut">
              <a:rPr lang="en-US"/>
              <a:pPr>
                <a:defRPr/>
              </a:pPr>
              <a:t>11/19/2022</a:t>
            </a:fld>
            <a:endParaRPr lang="en-US"/>
          </a:p>
        </p:txBody>
      </p:sp>
      <p:sp>
        <p:nvSpPr>
          <p:cNvPr id="5" name="Footer Placeholder 4">
            <a:extLst>
              <a:ext uri="{FF2B5EF4-FFF2-40B4-BE49-F238E27FC236}">
                <a16:creationId xmlns:a16="http://schemas.microsoft.com/office/drawing/2014/main" id="{CE7E920B-9C1A-44D6-A397-627760555ED0}"/>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34413FCA-7EAB-4A4F-A61C-EFEE6292DBDE}"/>
              </a:ext>
            </a:extLst>
          </p:cNvPr>
          <p:cNvSpPr>
            <a:spLocks noGrp="1"/>
          </p:cNvSpPr>
          <p:nvPr>
            <p:ph type="sldNum" sz="quarter" idx="12"/>
          </p:nvPr>
        </p:nvSpPr>
        <p:spPr/>
        <p:txBody>
          <a:bodyPr/>
          <a:lstStyle>
            <a:lvl1pPr>
              <a:defRPr smtClean="0"/>
            </a:lvl1pPr>
          </a:lstStyle>
          <a:p>
            <a:pPr>
              <a:defRPr/>
            </a:pPr>
            <a:fld id="{1777048B-7B5B-44D3-BB4C-3A6F089DBB52}" type="slidenum">
              <a:rPr lang="en-US" altLang="en-US"/>
              <a:pPr>
                <a:defRPr/>
              </a:pPr>
              <a:t>‹#›</a:t>
            </a:fld>
            <a:endParaRPr lang="en-US" altLang="en-US"/>
          </a:p>
        </p:txBody>
      </p:sp>
    </p:spTree>
    <p:extLst>
      <p:ext uri="{BB962C8B-B14F-4D97-AF65-F5344CB8AC3E}">
        <p14:creationId xmlns:p14="http://schemas.microsoft.com/office/powerpoint/2010/main" val="41828568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ECB6997B-923A-4AF1-A21A-A3D8927AF1AD}"/>
              </a:ext>
            </a:extLst>
          </p:cNvPr>
          <p:cNvSpPr>
            <a:spLocks noGrp="1"/>
          </p:cNvSpPr>
          <p:nvPr>
            <p:ph type="dt" sz="half" idx="10"/>
          </p:nvPr>
        </p:nvSpPr>
        <p:spPr/>
        <p:txBody>
          <a:bodyPr/>
          <a:lstStyle>
            <a:lvl1pPr>
              <a:defRPr/>
            </a:lvl1pPr>
          </a:lstStyle>
          <a:p>
            <a:pPr>
              <a:defRPr/>
            </a:pPr>
            <a:fld id="{9FCD6C35-D9EB-426B-A6F1-1C2F8C77D3B7}" type="datetimeFigureOut">
              <a:rPr lang="en-US"/>
              <a:pPr>
                <a:defRPr/>
              </a:pPr>
              <a:t>11/19/2022</a:t>
            </a:fld>
            <a:endParaRPr lang="en-US"/>
          </a:p>
        </p:txBody>
      </p:sp>
      <p:sp>
        <p:nvSpPr>
          <p:cNvPr id="6" name="Footer Placeholder 4">
            <a:extLst>
              <a:ext uri="{FF2B5EF4-FFF2-40B4-BE49-F238E27FC236}">
                <a16:creationId xmlns:a16="http://schemas.microsoft.com/office/drawing/2014/main" id="{5738B796-5FDD-4CA8-A5E9-7469BD00707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A4363C6D-2B00-4215-9C4A-91811221389C}"/>
              </a:ext>
            </a:extLst>
          </p:cNvPr>
          <p:cNvSpPr>
            <a:spLocks noGrp="1"/>
          </p:cNvSpPr>
          <p:nvPr>
            <p:ph type="sldNum" sz="quarter" idx="12"/>
          </p:nvPr>
        </p:nvSpPr>
        <p:spPr/>
        <p:txBody>
          <a:bodyPr/>
          <a:lstStyle>
            <a:lvl1pPr>
              <a:defRPr/>
            </a:lvl1pPr>
          </a:lstStyle>
          <a:p>
            <a:pPr>
              <a:defRPr/>
            </a:pPr>
            <a:fld id="{60F7BC75-EFE1-4D7D-A817-EE9F32DAF860}" type="slidenum">
              <a:rPr lang="en-US" altLang="en-US"/>
              <a:pPr>
                <a:defRPr/>
              </a:pPr>
              <a:t>‹#›</a:t>
            </a:fld>
            <a:endParaRPr lang="en-US" altLang="en-US"/>
          </a:p>
        </p:txBody>
      </p:sp>
    </p:spTree>
    <p:extLst>
      <p:ext uri="{BB962C8B-B14F-4D97-AF65-F5344CB8AC3E}">
        <p14:creationId xmlns:p14="http://schemas.microsoft.com/office/powerpoint/2010/main" val="2967798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6" name="Content Placeholder 5"/>
          <p:cNvSpPr>
            <a:spLocks noGrp="1"/>
          </p:cNvSpPr>
          <p:nvPr>
            <p:ph sz="quarter" idx="4"/>
          </p:nvPr>
        </p:nvSpPr>
        <p:spPr>
          <a:xfrm>
            <a:off x="6172202"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043CAC8-ADA4-468E-A810-F9B9DEAAE016}"/>
              </a:ext>
            </a:extLst>
          </p:cNvPr>
          <p:cNvSpPr>
            <a:spLocks noGrp="1"/>
          </p:cNvSpPr>
          <p:nvPr>
            <p:ph type="dt" sz="half" idx="10"/>
          </p:nvPr>
        </p:nvSpPr>
        <p:spPr/>
        <p:txBody>
          <a:bodyPr/>
          <a:lstStyle>
            <a:lvl1pPr>
              <a:defRPr/>
            </a:lvl1pPr>
          </a:lstStyle>
          <a:p>
            <a:pPr>
              <a:defRPr/>
            </a:pPr>
            <a:fld id="{65039043-6EA1-4560-8CB6-06B79B413DA7}" type="datetimeFigureOut">
              <a:rPr lang="en-US"/>
              <a:pPr>
                <a:defRPr/>
              </a:pPr>
              <a:t>11/19/2022</a:t>
            </a:fld>
            <a:endParaRPr lang="en-US"/>
          </a:p>
        </p:txBody>
      </p:sp>
      <p:sp>
        <p:nvSpPr>
          <p:cNvPr id="8" name="Footer Placeholder 7">
            <a:extLst>
              <a:ext uri="{FF2B5EF4-FFF2-40B4-BE49-F238E27FC236}">
                <a16:creationId xmlns:a16="http://schemas.microsoft.com/office/drawing/2014/main" id="{F5068509-7BB1-4AE5-BC59-58F1CB7C582B}"/>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9" name="Slide Number Placeholder 8">
            <a:extLst>
              <a:ext uri="{FF2B5EF4-FFF2-40B4-BE49-F238E27FC236}">
                <a16:creationId xmlns:a16="http://schemas.microsoft.com/office/drawing/2014/main" id="{B33AE493-B2D7-4A58-A40C-3124A350E8A0}"/>
              </a:ext>
            </a:extLst>
          </p:cNvPr>
          <p:cNvSpPr>
            <a:spLocks noGrp="1"/>
          </p:cNvSpPr>
          <p:nvPr>
            <p:ph type="sldNum" sz="quarter" idx="12"/>
          </p:nvPr>
        </p:nvSpPr>
        <p:spPr/>
        <p:txBody>
          <a:bodyPr/>
          <a:lstStyle>
            <a:lvl1pPr>
              <a:defRPr smtClean="0"/>
            </a:lvl1pPr>
          </a:lstStyle>
          <a:p>
            <a:pPr>
              <a:defRPr/>
            </a:pPr>
            <a:fld id="{244214D3-7604-433A-93A9-DE4A27BF4BD0}" type="slidenum">
              <a:rPr lang="en-US" altLang="en-US"/>
              <a:pPr>
                <a:defRPr/>
              </a:pPr>
              <a:t>‹#›</a:t>
            </a:fld>
            <a:endParaRPr lang="en-US" altLang="en-US"/>
          </a:p>
        </p:txBody>
      </p:sp>
    </p:spTree>
    <p:extLst>
      <p:ext uri="{BB962C8B-B14F-4D97-AF65-F5344CB8AC3E}">
        <p14:creationId xmlns:p14="http://schemas.microsoft.com/office/powerpoint/2010/main" val="3739005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3">
            <a:extLst>
              <a:ext uri="{FF2B5EF4-FFF2-40B4-BE49-F238E27FC236}">
                <a16:creationId xmlns:a16="http://schemas.microsoft.com/office/drawing/2014/main" id="{A5E95876-C4EE-4880-9492-C3CB894B30F1}"/>
              </a:ext>
            </a:extLst>
          </p:cNvPr>
          <p:cNvSpPr>
            <a:spLocks noGrp="1"/>
          </p:cNvSpPr>
          <p:nvPr>
            <p:ph type="dt" sz="half" idx="10"/>
          </p:nvPr>
        </p:nvSpPr>
        <p:spPr/>
        <p:txBody>
          <a:bodyPr/>
          <a:lstStyle>
            <a:lvl1pPr>
              <a:defRPr/>
            </a:lvl1pPr>
          </a:lstStyle>
          <a:p>
            <a:pPr>
              <a:defRPr/>
            </a:pPr>
            <a:fld id="{DA778794-5B7C-421C-BB29-60B5999A7E44}" type="datetimeFigureOut">
              <a:rPr lang="en-US"/>
              <a:pPr>
                <a:defRPr/>
              </a:pPr>
              <a:t>11/19/2022</a:t>
            </a:fld>
            <a:endParaRPr lang="en-US"/>
          </a:p>
        </p:txBody>
      </p:sp>
      <p:sp>
        <p:nvSpPr>
          <p:cNvPr id="4" name="Footer Placeholder 4">
            <a:extLst>
              <a:ext uri="{FF2B5EF4-FFF2-40B4-BE49-F238E27FC236}">
                <a16:creationId xmlns:a16="http://schemas.microsoft.com/office/drawing/2014/main" id="{39C2568E-C585-4753-89BB-0175D08F5D0B}"/>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5" name="Slide Number Placeholder 5">
            <a:extLst>
              <a:ext uri="{FF2B5EF4-FFF2-40B4-BE49-F238E27FC236}">
                <a16:creationId xmlns:a16="http://schemas.microsoft.com/office/drawing/2014/main" id="{E1270682-EACA-428A-948E-CC5D3F27246E}"/>
              </a:ext>
            </a:extLst>
          </p:cNvPr>
          <p:cNvSpPr>
            <a:spLocks noGrp="1"/>
          </p:cNvSpPr>
          <p:nvPr>
            <p:ph type="sldNum" sz="quarter" idx="12"/>
          </p:nvPr>
        </p:nvSpPr>
        <p:spPr/>
        <p:txBody>
          <a:bodyPr/>
          <a:lstStyle>
            <a:lvl1pPr>
              <a:defRPr/>
            </a:lvl1pPr>
          </a:lstStyle>
          <a:p>
            <a:pPr>
              <a:defRPr/>
            </a:pPr>
            <a:fld id="{1AE6D61A-C504-488C-9912-29F557E6FC9B}" type="slidenum">
              <a:rPr lang="en-US" altLang="en-US"/>
              <a:pPr>
                <a:defRPr/>
              </a:pPr>
              <a:t>‹#›</a:t>
            </a:fld>
            <a:endParaRPr lang="en-US" altLang="en-US"/>
          </a:p>
        </p:txBody>
      </p:sp>
    </p:spTree>
    <p:extLst>
      <p:ext uri="{BB962C8B-B14F-4D97-AF65-F5344CB8AC3E}">
        <p14:creationId xmlns:p14="http://schemas.microsoft.com/office/powerpoint/2010/main" val="10826055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BA2DDDCC-E4E7-4620-BC60-430C5B5279EF}"/>
              </a:ext>
            </a:extLst>
          </p:cNvPr>
          <p:cNvSpPr>
            <a:spLocks noGrp="1"/>
          </p:cNvSpPr>
          <p:nvPr>
            <p:ph type="dt" sz="half" idx="10"/>
          </p:nvPr>
        </p:nvSpPr>
        <p:spPr/>
        <p:txBody>
          <a:bodyPr/>
          <a:lstStyle>
            <a:lvl1pPr>
              <a:defRPr/>
            </a:lvl1pPr>
          </a:lstStyle>
          <a:p>
            <a:pPr>
              <a:defRPr/>
            </a:pPr>
            <a:fld id="{ECCE5CFE-E57B-4968-B2E5-0CF9A1B7A6DA}" type="datetimeFigureOut">
              <a:rPr lang="en-US"/>
              <a:pPr>
                <a:defRPr/>
              </a:pPr>
              <a:t>11/19/2022</a:t>
            </a:fld>
            <a:endParaRPr lang="en-US"/>
          </a:p>
        </p:txBody>
      </p:sp>
      <p:sp>
        <p:nvSpPr>
          <p:cNvPr id="3" name="Footer Placeholder 4">
            <a:extLst>
              <a:ext uri="{FF2B5EF4-FFF2-40B4-BE49-F238E27FC236}">
                <a16:creationId xmlns:a16="http://schemas.microsoft.com/office/drawing/2014/main" id="{C27C2A96-D5A1-4753-BC2F-D6BD06E1E08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4" name="Slide Number Placeholder 5">
            <a:extLst>
              <a:ext uri="{FF2B5EF4-FFF2-40B4-BE49-F238E27FC236}">
                <a16:creationId xmlns:a16="http://schemas.microsoft.com/office/drawing/2014/main" id="{26302CD1-BF8C-4E2B-AFCC-69FDC2A9FCDA}"/>
              </a:ext>
            </a:extLst>
          </p:cNvPr>
          <p:cNvSpPr>
            <a:spLocks noGrp="1"/>
          </p:cNvSpPr>
          <p:nvPr>
            <p:ph type="sldNum" sz="quarter" idx="12"/>
          </p:nvPr>
        </p:nvSpPr>
        <p:spPr/>
        <p:txBody>
          <a:bodyPr/>
          <a:lstStyle>
            <a:lvl1pPr>
              <a:defRPr/>
            </a:lvl1pPr>
          </a:lstStyle>
          <a:p>
            <a:pPr>
              <a:defRPr/>
            </a:pPr>
            <a:fld id="{38197794-9881-4E20-B271-40B9245F733A}" type="slidenum">
              <a:rPr lang="en-US" altLang="en-US"/>
              <a:pPr>
                <a:defRPr/>
              </a:pPr>
              <a:t>‹#›</a:t>
            </a:fld>
            <a:endParaRPr lang="en-US" altLang="en-US"/>
          </a:p>
        </p:txBody>
      </p:sp>
    </p:spTree>
    <p:extLst>
      <p:ext uri="{BB962C8B-B14F-4D97-AF65-F5344CB8AC3E}">
        <p14:creationId xmlns:p14="http://schemas.microsoft.com/office/powerpoint/2010/main" val="22447152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1800" b="1">
                <a:solidFill>
                  <a:srgbClr val="53728A"/>
                </a:solidFill>
              </a:defRPr>
            </a:lvl1pPr>
          </a:lstStyle>
          <a:p>
            <a:r>
              <a:rPr lang="en-US" dirty="0"/>
              <a:t>Click to edit Master title style</a:t>
            </a:r>
          </a:p>
        </p:txBody>
      </p:sp>
      <p:sp>
        <p:nvSpPr>
          <p:cNvPr id="3" name="Content Placeholder 2"/>
          <p:cNvSpPr>
            <a:spLocks noGrp="1"/>
          </p:cNvSpPr>
          <p:nvPr>
            <p:ph idx="1"/>
          </p:nvPr>
        </p:nvSpPr>
        <p:spPr>
          <a:xfrm>
            <a:off x="5183188" y="987429"/>
            <a:ext cx="6172200" cy="4873625"/>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3">
            <a:extLst>
              <a:ext uri="{FF2B5EF4-FFF2-40B4-BE49-F238E27FC236}">
                <a16:creationId xmlns:a16="http://schemas.microsoft.com/office/drawing/2014/main" id="{5E14A09F-EAA2-4A6F-BE94-D49A4B9C4951}"/>
              </a:ext>
            </a:extLst>
          </p:cNvPr>
          <p:cNvSpPr>
            <a:spLocks noGrp="1"/>
          </p:cNvSpPr>
          <p:nvPr>
            <p:ph type="dt" sz="half" idx="10"/>
          </p:nvPr>
        </p:nvSpPr>
        <p:spPr/>
        <p:txBody>
          <a:bodyPr/>
          <a:lstStyle>
            <a:lvl1pPr>
              <a:defRPr/>
            </a:lvl1pPr>
          </a:lstStyle>
          <a:p>
            <a:pPr>
              <a:defRPr/>
            </a:pPr>
            <a:fld id="{5D569995-2BB8-40D9-96F5-FAF70F0B7DEC}" type="datetimeFigureOut">
              <a:rPr lang="en-US"/>
              <a:pPr>
                <a:defRPr/>
              </a:pPr>
              <a:t>11/19/2022</a:t>
            </a:fld>
            <a:endParaRPr lang="en-US"/>
          </a:p>
        </p:txBody>
      </p:sp>
      <p:sp>
        <p:nvSpPr>
          <p:cNvPr id="6" name="Footer Placeholder 4">
            <a:extLst>
              <a:ext uri="{FF2B5EF4-FFF2-40B4-BE49-F238E27FC236}">
                <a16:creationId xmlns:a16="http://schemas.microsoft.com/office/drawing/2014/main" id="{B6EEE3C1-58D7-49E3-8619-C26465FF882B}"/>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B727174D-7D06-4788-A875-E88B75A57FD0}"/>
              </a:ext>
            </a:extLst>
          </p:cNvPr>
          <p:cNvSpPr>
            <a:spLocks noGrp="1"/>
          </p:cNvSpPr>
          <p:nvPr>
            <p:ph type="sldNum" sz="quarter" idx="12"/>
          </p:nvPr>
        </p:nvSpPr>
        <p:spPr/>
        <p:txBody>
          <a:bodyPr/>
          <a:lstStyle>
            <a:lvl1pPr>
              <a:defRPr/>
            </a:lvl1pPr>
          </a:lstStyle>
          <a:p>
            <a:pPr>
              <a:defRPr/>
            </a:pPr>
            <a:fld id="{93452301-6461-46BF-9581-8F2386F41D9E}" type="slidenum">
              <a:rPr lang="en-US" altLang="en-US"/>
              <a:pPr>
                <a:defRPr/>
              </a:pPr>
              <a:t>‹#›</a:t>
            </a:fld>
            <a:endParaRPr lang="en-US" altLang="en-US"/>
          </a:p>
        </p:txBody>
      </p:sp>
    </p:spTree>
    <p:extLst>
      <p:ext uri="{BB962C8B-B14F-4D97-AF65-F5344CB8AC3E}">
        <p14:creationId xmlns:p14="http://schemas.microsoft.com/office/powerpoint/2010/main" val="26746732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1800" b="1">
                <a:solidFill>
                  <a:srgbClr val="53728A"/>
                </a:solidFill>
              </a:defRPr>
            </a:lvl1pPr>
          </a:lstStyle>
          <a:p>
            <a:r>
              <a:rPr lang="en-US" dirty="0"/>
              <a:t>Click to edit Master title style</a:t>
            </a:r>
          </a:p>
        </p:txBody>
      </p:sp>
      <p:sp>
        <p:nvSpPr>
          <p:cNvPr id="3" name="Picture Placeholder 2"/>
          <p:cNvSpPr>
            <a:spLocks noGrp="1"/>
          </p:cNvSpPr>
          <p:nvPr>
            <p:ph type="pic" idx="1"/>
          </p:nvPr>
        </p:nvSpPr>
        <p:spPr>
          <a:xfrm>
            <a:off x="5183188" y="987429"/>
            <a:ext cx="6172200" cy="4873625"/>
          </a:xfrm>
        </p:spPr>
        <p:txBody>
          <a:bodyPr rtlCol="0">
            <a:normAutofit/>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3">
            <a:extLst>
              <a:ext uri="{FF2B5EF4-FFF2-40B4-BE49-F238E27FC236}">
                <a16:creationId xmlns:a16="http://schemas.microsoft.com/office/drawing/2014/main" id="{940095EB-F56B-4EB6-8257-FA9D70104C82}"/>
              </a:ext>
            </a:extLst>
          </p:cNvPr>
          <p:cNvSpPr>
            <a:spLocks noGrp="1"/>
          </p:cNvSpPr>
          <p:nvPr>
            <p:ph type="dt" sz="half" idx="10"/>
          </p:nvPr>
        </p:nvSpPr>
        <p:spPr/>
        <p:txBody>
          <a:bodyPr/>
          <a:lstStyle>
            <a:lvl1pPr>
              <a:defRPr/>
            </a:lvl1pPr>
          </a:lstStyle>
          <a:p>
            <a:pPr>
              <a:defRPr/>
            </a:pPr>
            <a:fld id="{23B2F9AA-D1B8-459D-8D7B-2A1D5E61A668}" type="datetimeFigureOut">
              <a:rPr lang="en-US"/>
              <a:pPr>
                <a:defRPr/>
              </a:pPr>
              <a:t>11/19/2022</a:t>
            </a:fld>
            <a:endParaRPr lang="en-US"/>
          </a:p>
        </p:txBody>
      </p:sp>
      <p:sp>
        <p:nvSpPr>
          <p:cNvPr id="6" name="Footer Placeholder 4">
            <a:extLst>
              <a:ext uri="{FF2B5EF4-FFF2-40B4-BE49-F238E27FC236}">
                <a16:creationId xmlns:a16="http://schemas.microsoft.com/office/drawing/2014/main" id="{2330AB07-8F23-422E-A595-00D50FAD9B7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BBA2899F-8D37-4731-9220-781862AD2304}"/>
              </a:ext>
            </a:extLst>
          </p:cNvPr>
          <p:cNvSpPr>
            <a:spLocks noGrp="1"/>
          </p:cNvSpPr>
          <p:nvPr>
            <p:ph type="sldNum" sz="quarter" idx="12"/>
          </p:nvPr>
        </p:nvSpPr>
        <p:spPr/>
        <p:txBody>
          <a:bodyPr/>
          <a:lstStyle>
            <a:lvl1pPr>
              <a:defRPr/>
            </a:lvl1pPr>
          </a:lstStyle>
          <a:p>
            <a:pPr>
              <a:defRPr/>
            </a:pPr>
            <a:fld id="{6ACBF50F-5ED8-4F11-BC4C-F83D4EBF18E5}" type="slidenum">
              <a:rPr lang="en-US" altLang="en-US"/>
              <a:pPr>
                <a:defRPr/>
              </a:pPr>
              <a:t>‹#›</a:t>
            </a:fld>
            <a:endParaRPr lang="en-US" altLang="en-US"/>
          </a:p>
        </p:txBody>
      </p:sp>
    </p:spTree>
    <p:extLst>
      <p:ext uri="{BB962C8B-B14F-4D97-AF65-F5344CB8AC3E}">
        <p14:creationId xmlns:p14="http://schemas.microsoft.com/office/powerpoint/2010/main" val="33997422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6A530C-64EC-4BAF-BAD0-4DBAA5B47C5E}"/>
              </a:ext>
            </a:extLst>
          </p:cNvPr>
          <p:cNvSpPr>
            <a:spLocks noGrp="1"/>
          </p:cNvSpPr>
          <p:nvPr>
            <p:ph type="dt" sz="half" idx="10"/>
          </p:nvPr>
        </p:nvSpPr>
        <p:spPr/>
        <p:txBody>
          <a:bodyPr/>
          <a:lstStyle>
            <a:lvl1pPr>
              <a:defRPr/>
            </a:lvl1pPr>
          </a:lstStyle>
          <a:p>
            <a:pPr>
              <a:defRPr/>
            </a:pPr>
            <a:fld id="{6927B0F9-F409-4DEF-B438-EE41BD387EE6}" type="datetimeFigureOut">
              <a:rPr lang="en-US"/>
              <a:pPr>
                <a:defRPr/>
              </a:pPr>
              <a:t>11/19/2022</a:t>
            </a:fld>
            <a:endParaRPr lang="en-US"/>
          </a:p>
        </p:txBody>
      </p:sp>
      <p:sp>
        <p:nvSpPr>
          <p:cNvPr id="5" name="Footer Placeholder 4">
            <a:extLst>
              <a:ext uri="{FF2B5EF4-FFF2-40B4-BE49-F238E27FC236}">
                <a16:creationId xmlns:a16="http://schemas.microsoft.com/office/drawing/2014/main" id="{88125E7F-3322-416C-A3D1-6C117E64F7D3}"/>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6" name="Slide Number Placeholder 5">
            <a:extLst>
              <a:ext uri="{FF2B5EF4-FFF2-40B4-BE49-F238E27FC236}">
                <a16:creationId xmlns:a16="http://schemas.microsoft.com/office/drawing/2014/main" id="{B591B379-3AD5-4D35-B9BB-90A5186E7FC9}"/>
              </a:ext>
            </a:extLst>
          </p:cNvPr>
          <p:cNvSpPr>
            <a:spLocks noGrp="1"/>
          </p:cNvSpPr>
          <p:nvPr>
            <p:ph type="sldNum" sz="quarter" idx="12"/>
          </p:nvPr>
        </p:nvSpPr>
        <p:spPr/>
        <p:txBody>
          <a:bodyPr/>
          <a:lstStyle>
            <a:lvl1pPr>
              <a:defRPr smtClean="0"/>
            </a:lvl1pPr>
          </a:lstStyle>
          <a:p>
            <a:pPr>
              <a:defRPr/>
            </a:pPr>
            <a:fld id="{EA9CBBB9-AD7F-49CE-8C65-7F2DC14437E0}" type="slidenum">
              <a:rPr lang="en-US" altLang="en-US"/>
              <a:pPr>
                <a:defRPr/>
              </a:pPr>
              <a:t>‹#›</a:t>
            </a:fld>
            <a:endParaRPr lang="en-US" altLang="en-US"/>
          </a:p>
        </p:txBody>
      </p:sp>
    </p:spTree>
    <p:extLst>
      <p:ext uri="{BB962C8B-B14F-4D97-AF65-F5344CB8AC3E}">
        <p14:creationId xmlns:p14="http://schemas.microsoft.com/office/powerpoint/2010/main" val="30145419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a:xfrm>
            <a:off x="838202"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685B3D0-CD5F-4850-930F-BFF117946348}"/>
              </a:ext>
            </a:extLst>
          </p:cNvPr>
          <p:cNvSpPr>
            <a:spLocks noGrp="1"/>
          </p:cNvSpPr>
          <p:nvPr>
            <p:ph type="dt" sz="half" idx="10"/>
          </p:nvPr>
        </p:nvSpPr>
        <p:spPr/>
        <p:txBody>
          <a:bodyPr/>
          <a:lstStyle>
            <a:lvl1pPr>
              <a:defRPr/>
            </a:lvl1pPr>
          </a:lstStyle>
          <a:p>
            <a:pPr>
              <a:defRPr/>
            </a:pPr>
            <a:fld id="{377E1052-0538-4E73-B42B-3F020F6A4913}" type="datetimeFigureOut">
              <a:rPr lang="en-US"/>
              <a:pPr>
                <a:defRPr/>
              </a:pPr>
              <a:t>11/19/2022</a:t>
            </a:fld>
            <a:endParaRPr lang="en-US"/>
          </a:p>
        </p:txBody>
      </p:sp>
      <p:sp>
        <p:nvSpPr>
          <p:cNvPr id="5" name="Footer Placeholder 4">
            <a:extLst>
              <a:ext uri="{FF2B5EF4-FFF2-40B4-BE49-F238E27FC236}">
                <a16:creationId xmlns:a16="http://schemas.microsoft.com/office/drawing/2014/main" id="{16BFD4A0-9A6D-4692-8B3B-C15C469325C6}"/>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060D3413-E19E-473B-90DD-388061DF2B1B}"/>
              </a:ext>
            </a:extLst>
          </p:cNvPr>
          <p:cNvSpPr>
            <a:spLocks noGrp="1"/>
          </p:cNvSpPr>
          <p:nvPr>
            <p:ph type="sldNum" sz="quarter" idx="12"/>
          </p:nvPr>
        </p:nvSpPr>
        <p:spPr/>
        <p:txBody>
          <a:bodyPr/>
          <a:lstStyle>
            <a:lvl1pPr>
              <a:defRPr/>
            </a:lvl1pPr>
          </a:lstStyle>
          <a:p>
            <a:pPr>
              <a:defRPr/>
            </a:pPr>
            <a:fld id="{7EFBBD97-7F1F-4578-B5B5-150337A64D10}" type="slidenum">
              <a:rPr lang="en-US" altLang="en-US"/>
              <a:pPr>
                <a:defRPr/>
              </a:pPr>
              <a:t>‹#›</a:t>
            </a:fld>
            <a:endParaRPr lang="en-US" altLang="en-US"/>
          </a:p>
        </p:txBody>
      </p:sp>
    </p:spTree>
    <p:extLst>
      <p:ext uri="{BB962C8B-B14F-4D97-AF65-F5344CB8AC3E}">
        <p14:creationId xmlns:p14="http://schemas.microsoft.com/office/powerpoint/2010/main" val="17158358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ZA"/>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ZA"/>
          </a:p>
        </p:txBody>
      </p:sp>
      <p:sp>
        <p:nvSpPr>
          <p:cNvPr id="4" name="Rectangle 4">
            <a:extLst>
              <a:ext uri="{FF2B5EF4-FFF2-40B4-BE49-F238E27FC236}">
                <a16:creationId xmlns:a16="http://schemas.microsoft.com/office/drawing/2014/main" id="{F97F50AA-16BE-4A7B-8BA6-509DE4F2D785}"/>
              </a:ext>
            </a:extLst>
          </p:cNvPr>
          <p:cNvSpPr>
            <a:spLocks noGrp="1" noChangeArrowheads="1"/>
          </p:cNvSpPr>
          <p:nvPr>
            <p:ph type="dt" sz="half" idx="10"/>
          </p:nvPr>
        </p:nvSpPr>
        <p:spPr>
          <a:ln/>
        </p:spPr>
        <p:txBody>
          <a:bodyPr/>
          <a:lstStyle>
            <a:lvl1pPr>
              <a:defRPr/>
            </a:lvl1pPr>
          </a:lstStyle>
          <a:p>
            <a:pPr>
              <a:defRPr/>
            </a:pPr>
            <a:r>
              <a:rPr lang="en-US"/>
              <a:t>Dr. Jana </a:t>
            </a:r>
            <a:r>
              <a:rPr lang="en-US" err="1"/>
              <a:t>Jagodick</a:t>
            </a:r>
            <a:r>
              <a:rPr lang="en-US"/>
              <a:t> Polytechnic of Namibia, 2012</a:t>
            </a:r>
          </a:p>
        </p:txBody>
      </p:sp>
      <p:sp>
        <p:nvSpPr>
          <p:cNvPr id="5" name="Rectangle 6">
            <a:extLst>
              <a:ext uri="{FF2B5EF4-FFF2-40B4-BE49-F238E27FC236}">
                <a16:creationId xmlns:a16="http://schemas.microsoft.com/office/drawing/2014/main" id="{08E97B99-423B-4471-AD3D-BAE6B3EE2BD3}"/>
              </a:ext>
            </a:extLst>
          </p:cNvPr>
          <p:cNvSpPr>
            <a:spLocks noGrp="1" noChangeArrowheads="1"/>
          </p:cNvSpPr>
          <p:nvPr>
            <p:ph type="sldNum" sz="quarter" idx="11"/>
          </p:nvPr>
        </p:nvSpPr>
        <p:spPr>
          <a:ln/>
        </p:spPr>
        <p:txBody>
          <a:bodyPr/>
          <a:lstStyle>
            <a:lvl1pPr>
              <a:defRPr/>
            </a:lvl1pPr>
          </a:lstStyle>
          <a:p>
            <a:pPr>
              <a:defRPr/>
            </a:pPr>
            <a:fld id="{AF29C294-8D12-4636-9782-79EFE15AA601}" type="slidenum">
              <a:rPr lang="en-US" altLang="en-US"/>
              <a:pPr>
                <a:defRPr/>
              </a:pPr>
              <a:t>‹#›</a:t>
            </a:fld>
            <a:endParaRPr lang="en-US" altLang="en-US"/>
          </a:p>
        </p:txBody>
      </p:sp>
    </p:spTree>
    <p:extLst>
      <p:ext uri="{BB962C8B-B14F-4D97-AF65-F5344CB8AC3E}">
        <p14:creationId xmlns:p14="http://schemas.microsoft.com/office/powerpoint/2010/main" val="22938088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Z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Rectangle 4">
            <a:extLst>
              <a:ext uri="{FF2B5EF4-FFF2-40B4-BE49-F238E27FC236}">
                <a16:creationId xmlns:a16="http://schemas.microsoft.com/office/drawing/2014/main" id="{DFE00A0F-FE19-4CB0-889D-543B1756AC2B}"/>
              </a:ext>
            </a:extLst>
          </p:cNvPr>
          <p:cNvSpPr>
            <a:spLocks noGrp="1" noChangeArrowheads="1"/>
          </p:cNvSpPr>
          <p:nvPr>
            <p:ph type="dt" sz="half" idx="10"/>
          </p:nvPr>
        </p:nvSpPr>
        <p:spPr>
          <a:ln/>
        </p:spPr>
        <p:txBody>
          <a:bodyPr/>
          <a:lstStyle>
            <a:lvl1pPr>
              <a:defRPr/>
            </a:lvl1pPr>
          </a:lstStyle>
          <a:p>
            <a:pPr>
              <a:defRPr/>
            </a:pPr>
            <a:r>
              <a:rPr lang="en-US"/>
              <a:t>Dr. Jana </a:t>
            </a:r>
            <a:r>
              <a:rPr lang="en-US" err="1"/>
              <a:t>Jagodick</a:t>
            </a:r>
            <a:r>
              <a:rPr lang="en-US"/>
              <a:t> Polytechnic of Namibia, 2012</a:t>
            </a:r>
          </a:p>
        </p:txBody>
      </p:sp>
      <p:sp>
        <p:nvSpPr>
          <p:cNvPr id="5" name="Rectangle 6">
            <a:extLst>
              <a:ext uri="{FF2B5EF4-FFF2-40B4-BE49-F238E27FC236}">
                <a16:creationId xmlns:a16="http://schemas.microsoft.com/office/drawing/2014/main" id="{14991073-86D0-4CF9-9124-11FB0778156A}"/>
              </a:ext>
            </a:extLst>
          </p:cNvPr>
          <p:cNvSpPr>
            <a:spLocks noGrp="1" noChangeArrowheads="1"/>
          </p:cNvSpPr>
          <p:nvPr>
            <p:ph type="sldNum" sz="quarter" idx="11"/>
          </p:nvPr>
        </p:nvSpPr>
        <p:spPr>
          <a:ln/>
        </p:spPr>
        <p:txBody>
          <a:bodyPr/>
          <a:lstStyle>
            <a:lvl1pPr>
              <a:defRPr/>
            </a:lvl1pPr>
          </a:lstStyle>
          <a:p>
            <a:pPr>
              <a:defRPr/>
            </a:pPr>
            <a:fld id="{090CF795-8F20-43E3-AC6B-055B7366DABE}" type="slidenum">
              <a:rPr lang="en-US" altLang="en-US"/>
              <a:pPr>
                <a:defRPr/>
              </a:pPr>
              <a:t>‹#›</a:t>
            </a:fld>
            <a:endParaRPr lang="en-US" altLang="en-US"/>
          </a:p>
        </p:txBody>
      </p:sp>
    </p:spTree>
    <p:extLst>
      <p:ext uri="{BB962C8B-B14F-4D97-AF65-F5344CB8AC3E}">
        <p14:creationId xmlns:p14="http://schemas.microsoft.com/office/powerpoint/2010/main" val="12211314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ZA"/>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039C65AE-DDE1-4847-86EC-7CEB6A15459A}"/>
              </a:ext>
            </a:extLst>
          </p:cNvPr>
          <p:cNvSpPr>
            <a:spLocks noGrp="1" noChangeArrowheads="1"/>
          </p:cNvSpPr>
          <p:nvPr>
            <p:ph type="dt" sz="half" idx="10"/>
          </p:nvPr>
        </p:nvSpPr>
        <p:spPr>
          <a:ln/>
        </p:spPr>
        <p:txBody>
          <a:bodyPr/>
          <a:lstStyle>
            <a:lvl1pPr>
              <a:defRPr/>
            </a:lvl1pPr>
          </a:lstStyle>
          <a:p>
            <a:pPr>
              <a:defRPr/>
            </a:pPr>
            <a:r>
              <a:rPr lang="en-US"/>
              <a:t>Dr. Jana </a:t>
            </a:r>
            <a:r>
              <a:rPr lang="en-US" err="1"/>
              <a:t>Jagodick</a:t>
            </a:r>
            <a:r>
              <a:rPr lang="en-US"/>
              <a:t> Polytechnic of Namibia, 2012</a:t>
            </a:r>
          </a:p>
        </p:txBody>
      </p:sp>
      <p:sp>
        <p:nvSpPr>
          <p:cNvPr id="5" name="Rectangle 6">
            <a:extLst>
              <a:ext uri="{FF2B5EF4-FFF2-40B4-BE49-F238E27FC236}">
                <a16:creationId xmlns:a16="http://schemas.microsoft.com/office/drawing/2014/main" id="{313F7C6D-3BBC-4A08-B6D2-182E48ADBD2F}"/>
              </a:ext>
            </a:extLst>
          </p:cNvPr>
          <p:cNvSpPr>
            <a:spLocks noGrp="1" noChangeArrowheads="1"/>
          </p:cNvSpPr>
          <p:nvPr>
            <p:ph type="sldNum" sz="quarter" idx="11"/>
          </p:nvPr>
        </p:nvSpPr>
        <p:spPr>
          <a:ln/>
        </p:spPr>
        <p:txBody>
          <a:bodyPr/>
          <a:lstStyle>
            <a:lvl1pPr>
              <a:defRPr/>
            </a:lvl1pPr>
          </a:lstStyle>
          <a:p>
            <a:pPr>
              <a:defRPr/>
            </a:pPr>
            <a:fld id="{480E888F-7CC1-4DB7-8BD4-C9027CB9272B}" type="slidenum">
              <a:rPr lang="en-US" altLang="en-US"/>
              <a:pPr>
                <a:defRPr/>
              </a:pPr>
              <a:t>‹#›</a:t>
            </a:fld>
            <a:endParaRPr lang="en-US" altLang="en-US"/>
          </a:p>
        </p:txBody>
      </p:sp>
    </p:spTree>
    <p:extLst>
      <p:ext uri="{BB962C8B-B14F-4D97-AF65-F5344CB8AC3E}">
        <p14:creationId xmlns:p14="http://schemas.microsoft.com/office/powerpoint/2010/main" val="30220817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ZA"/>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5" name="Rectangle 4">
            <a:extLst>
              <a:ext uri="{FF2B5EF4-FFF2-40B4-BE49-F238E27FC236}">
                <a16:creationId xmlns:a16="http://schemas.microsoft.com/office/drawing/2014/main" id="{B29EB453-E567-47E4-A875-B9B39B6828A6}"/>
              </a:ext>
            </a:extLst>
          </p:cNvPr>
          <p:cNvSpPr>
            <a:spLocks noGrp="1" noChangeArrowheads="1"/>
          </p:cNvSpPr>
          <p:nvPr>
            <p:ph type="dt" sz="half" idx="10"/>
          </p:nvPr>
        </p:nvSpPr>
        <p:spPr>
          <a:ln/>
        </p:spPr>
        <p:txBody>
          <a:bodyPr/>
          <a:lstStyle>
            <a:lvl1pPr>
              <a:defRPr/>
            </a:lvl1pPr>
          </a:lstStyle>
          <a:p>
            <a:pPr>
              <a:defRPr/>
            </a:pPr>
            <a:r>
              <a:rPr lang="en-US"/>
              <a:t>Dr. Jana </a:t>
            </a:r>
            <a:r>
              <a:rPr lang="en-US" err="1"/>
              <a:t>Jagodick</a:t>
            </a:r>
            <a:r>
              <a:rPr lang="en-US"/>
              <a:t> Polytechnic of Namibia, 2012</a:t>
            </a:r>
          </a:p>
        </p:txBody>
      </p:sp>
      <p:sp>
        <p:nvSpPr>
          <p:cNvPr id="6" name="Rectangle 6">
            <a:extLst>
              <a:ext uri="{FF2B5EF4-FFF2-40B4-BE49-F238E27FC236}">
                <a16:creationId xmlns:a16="http://schemas.microsoft.com/office/drawing/2014/main" id="{C81CA30F-39F5-41D7-B23B-D516C8D5798A}"/>
              </a:ext>
            </a:extLst>
          </p:cNvPr>
          <p:cNvSpPr>
            <a:spLocks noGrp="1" noChangeArrowheads="1"/>
          </p:cNvSpPr>
          <p:nvPr>
            <p:ph type="sldNum" sz="quarter" idx="11"/>
          </p:nvPr>
        </p:nvSpPr>
        <p:spPr>
          <a:ln/>
        </p:spPr>
        <p:txBody>
          <a:bodyPr/>
          <a:lstStyle>
            <a:lvl1pPr>
              <a:defRPr/>
            </a:lvl1pPr>
          </a:lstStyle>
          <a:p>
            <a:pPr>
              <a:defRPr/>
            </a:pPr>
            <a:fld id="{90311632-2D1D-41CC-AB9C-BA2BFBDB0974}" type="slidenum">
              <a:rPr lang="en-US" altLang="en-US"/>
              <a:pPr>
                <a:defRPr/>
              </a:pPr>
              <a:t>‹#›</a:t>
            </a:fld>
            <a:endParaRPr lang="en-US" altLang="en-US"/>
          </a:p>
        </p:txBody>
      </p:sp>
    </p:spTree>
    <p:extLst>
      <p:ext uri="{BB962C8B-B14F-4D97-AF65-F5344CB8AC3E}">
        <p14:creationId xmlns:p14="http://schemas.microsoft.com/office/powerpoint/2010/main" val="11887823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ZA"/>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7" name="Rectangle 4">
            <a:extLst>
              <a:ext uri="{FF2B5EF4-FFF2-40B4-BE49-F238E27FC236}">
                <a16:creationId xmlns:a16="http://schemas.microsoft.com/office/drawing/2014/main" id="{AB8C2CFB-2192-4CE5-B8D9-C851F1F19834}"/>
              </a:ext>
            </a:extLst>
          </p:cNvPr>
          <p:cNvSpPr>
            <a:spLocks noGrp="1" noChangeArrowheads="1"/>
          </p:cNvSpPr>
          <p:nvPr>
            <p:ph type="dt" sz="half" idx="10"/>
          </p:nvPr>
        </p:nvSpPr>
        <p:spPr>
          <a:ln/>
        </p:spPr>
        <p:txBody>
          <a:bodyPr/>
          <a:lstStyle>
            <a:lvl1pPr>
              <a:defRPr/>
            </a:lvl1pPr>
          </a:lstStyle>
          <a:p>
            <a:pPr>
              <a:defRPr/>
            </a:pPr>
            <a:r>
              <a:rPr lang="en-US"/>
              <a:t>Dr. Jana </a:t>
            </a:r>
            <a:r>
              <a:rPr lang="en-US" err="1"/>
              <a:t>Jagodick</a:t>
            </a:r>
            <a:r>
              <a:rPr lang="en-US"/>
              <a:t> Polytechnic of Namibia, 2012</a:t>
            </a:r>
          </a:p>
        </p:txBody>
      </p:sp>
      <p:sp>
        <p:nvSpPr>
          <p:cNvPr id="8" name="Rectangle 6">
            <a:extLst>
              <a:ext uri="{FF2B5EF4-FFF2-40B4-BE49-F238E27FC236}">
                <a16:creationId xmlns:a16="http://schemas.microsoft.com/office/drawing/2014/main" id="{6DB696A7-6988-42E1-A54D-4DCE4DDB1AAD}"/>
              </a:ext>
            </a:extLst>
          </p:cNvPr>
          <p:cNvSpPr>
            <a:spLocks noGrp="1" noChangeArrowheads="1"/>
          </p:cNvSpPr>
          <p:nvPr>
            <p:ph type="sldNum" sz="quarter" idx="11"/>
          </p:nvPr>
        </p:nvSpPr>
        <p:spPr>
          <a:ln/>
        </p:spPr>
        <p:txBody>
          <a:bodyPr/>
          <a:lstStyle>
            <a:lvl1pPr>
              <a:defRPr/>
            </a:lvl1pPr>
          </a:lstStyle>
          <a:p>
            <a:pPr>
              <a:defRPr/>
            </a:pPr>
            <a:fld id="{1933A10E-78F9-4177-AFCD-4938F26B2E76}" type="slidenum">
              <a:rPr lang="en-US" altLang="en-US"/>
              <a:pPr>
                <a:defRPr/>
              </a:pPr>
              <a:t>‹#›</a:t>
            </a:fld>
            <a:endParaRPr lang="en-US" altLang="en-US"/>
          </a:p>
        </p:txBody>
      </p:sp>
    </p:spTree>
    <p:extLst>
      <p:ext uri="{BB962C8B-B14F-4D97-AF65-F5344CB8AC3E}">
        <p14:creationId xmlns:p14="http://schemas.microsoft.com/office/powerpoint/2010/main" val="22813214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ZA"/>
          </a:p>
        </p:txBody>
      </p:sp>
      <p:sp>
        <p:nvSpPr>
          <p:cNvPr id="3" name="Rectangle 4">
            <a:extLst>
              <a:ext uri="{FF2B5EF4-FFF2-40B4-BE49-F238E27FC236}">
                <a16:creationId xmlns:a16="http://schemas.microsoft.com/office/drawing/2014/main" id="{043C6853-D19A-4BD2-8531-00C0E7F6704B}"/>
              </a:ext>
            </a:extLst>
          </p:cNvPr>
          <p:cNvSpPr>
            <a:spLocks noGrp="1" noChangeArrowheads="1"/>
          </p:cNvSpPr>
          <p:nvPr>
            <p:ph type="dt" sz="half" idx="10"/>
          </p:nvPr>
        </p:nvSpPr>
        <p:spPr>
          <a:ln/>
        </p:spPr>
        <p:txBody>
          <a:bodyPr/>
          <a:lstStyle>
            <a:lvl1pPr>
              <a:defRPr/>
            </a:lvl1pPr>
          </a:lstStyle>
          <a:p>
            <a:pPr>
              <a:defRPr/>
            </a:pPr>
            <a:r>
              <a:rPr lang="en-US"/>
              <a:t>Dr. Jana </a:t>
            </a:r>
            <a:r>
              <a:rPr lang="en-US" err="1"/>
              <a:t>Jagodick</a:t>
            </a:r>
            <a:r>
              <a:rPr lang="en-US"/>
              <a:t> Polytechnic of Namibia, 2012</a:t>
            </a:r>
          </a:p>
        </p:txBody>
      </p:sp>
      <p:sp>
        <p:nvSpPr>
          <p:cNvPr id="4" name="Rectangle 6">
            <a:extLst>
              <a:ext uri="{FF2B5EF4-FFF2-40B4-BE49-F238E27FC236}">
                <a16:creationId xmlns:a16="http://schemas.microsoft.com/office/drawing/2014/main" id="{B3C8D70A-475F-46C4-9FD2-D96A5FB6FF53}"/>
              </a:ext>
            </a:extLst>
          </p:cNvPr>
          <p:cNvSpPr>
            <a:spLocks noGrp="1" noChangeArrowheads="1"/>
          </p:cNvSpPr>
          <p:nvPr>
            <p:ph type="sldNum" sz="quarter" idx="11"/>
          </p:nvPr>
        </p:nvSpPr>
        <p:spPr>
          <a:ln/>
        </p:spPr>
        <p:txBody>
          <a:bodyPr/>
          <a:lstStyle>
            <a:lvl1pPr>
              <a:defRPr/>
            </a:lvl1pPr>
          </a:lstStyle>
          <a:p>
            <a:pPr>
              <a:defRPr/>
            </a:pPr>
            <a:fld id="{CBBBC64C-C5EF-415A-A41E-5CBF7187DFC7}" type="slidenum">
              <a:rPr lang="en-US" altLang="en-US"/>
              <a:pPr>
                <a:defRPr/>
              </a:pPr>
              <a:t>‹#›</a:t>
            </a:fld>
            <a:endParaRPr lang="en-US" altLang="en-US"/>
          </a:p>
        </p:txBody>
      </p:sp>
    </p:spTree>
    <p:extLst>
      <p:ext uri="{BB962C8B-B14F-4D97-AF65-F5344CB8AC3E}">
        <p14:creationId xmlns:p14="http://schemas.microsoft.com/office/powerpoint/2010/main" val="21941437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CE521EDB-422F-4BDC-8045-2023C5304162}"/>
              </a:ext>
            </a:extLst>
          </p:cNvPr>
          <p:cNvSpPr>
            <a:spLocks noGrp="1" noChangeArrowheads="1"/>
          </p:cNvSpPr>
          <p:nvPr>
            <p:ph type="dt" sz="half" idx="10"/>
          </p:nvPr>
        </p:nvSpPr>
        <p:spPr>
          <a:ln/>
        </p:spPr>
        <p:txBody>
          <a:bodyPr/>
          <a:lstStyle>
            <a:lvl1pPr>
              <a:defRPr/>
            </a:lvl1pPr>
          </a:lstStyle>
          <a:p>
            <a:pPr>
              <a:defRPr/>
            </a:pPr>
            <a:r>
              <a:rPr lang="en-US"/>
              <a:t>Dr. Jana </a:t>
            </a:r>
            <a:r>
              <a:rPr lang="en-US" err="1"/>
              <a:t>Jagodick</a:t>
            </a:r>
            <a:r>
              <a:rPr lang="en-US"/>
              <a:t> Polytechnic of Namibia, 2012</a:t>
            </a:r>
          </a:p>
        </p:txBody>
      </p:sp>
      <p:sp>
        <p:nvSpPr>
          <p:cNvPr id="3" name="Rectangle 6">
            <a:extLst>
              <a:ext uri="{FF2B5EF4-FFF2-40B4-BE49-F238E27FC236}">
                <a16:creationId xmlns:a16="http://schemas.microsoft.com/office/drawing/2014/main" id="{FD6D37D2-FABC-4FE5-8B5C-2486174EA045}"/>
              </a:ext>
            </a:extLst>
          </p:cNvPr>
          <p:cNvSpPr>
            <a:spLocks noGrp="1" noChangeArrowheads="1"/>
          </p:cNvSpPr>
          <p:nvPr>
            <p:ph type="sldNum" sz="quarter" idx="11"/>
          </p:nvPr>
        </p:nvSpPr>
        <p:spPr>
          <a:ln/>
        </p:spPr>
        <p:txBody>
          <a:bodyPr/>
          <a:lstStyle>
            <a:lvl1pPr>
              <a:defRPr/>
            </a:lvl1pPr>
          </a:lstStyle>
          <a:p>
            <a:pPr>
              <a:defRPr/>
            </a:pPr>
            <a:fld id="{97C9BE03-6BF9-4B14-AE4C-74B028E05882}" type="slidenum">
              <a:rPr lang="en-US" altLang="en-US"/>
              <a:pPr>
                <a:defRPr/>
              </a:pPr>
              <a:t>‹#›</a:t>
            </a:fld>
            <a:endParaRPr lang="en-US" altLang="en-US"/>
          </a:p>
        </p:txBody>
      </p:sp>
    </p:spTree>
    <p:extLst>
      <p:ext uri="{BB962C8B-B14F-4D97-AF65-F5344CB8AC3E}">
        <p14:creationId xmlns:p14="http://schemas.microsoft.com/office/powerpoint/2010/main" val="66713834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ZA"/>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9FFA06FE-7EA3-4148-A728-3898E5992BD3}"/>
              </a:ext>
            </a:extLst>
          </p:cNvPr>
          <p:cNvSpPr>
            <a:spLocks noGrp="1" noChangeArrowheads="1"/>
          </p:cNvSpPr>
          <p:nvPr>
            <p:ph type="dt" sz="half" idx="10"/>
          </p:nvPr>
        </p:nvSpPr>
        <p:spPr>
          <a:ln/>
        </p:spPr>
        <p:txBody>
          <a:bodyPr/>
          <a:lstStyle>
            <a:lvl1pPr>
              <a:defRPr/>
            </a:lvl1pPr>
          </a:lstStyle>
          <a:p>
            <a:pPr>
              <a:defRPr/>
            </a:pPr>
            <a:r>
              <a:rPr lang="en-US"/>
              <a:t>Dr. Jana </a:t>
            </a:r>
            <a:r>
              <a:rPr lang="en-US" err="1"/>
              <a:t>Jagodick</a:t>
            </a:r>
            <a:r>
              <a:rPr lang="en-US"/>
              <a:t> Polytechnic of Namibia, 2012</a:t>
            </a:r>
          </a:p>
        </p:txBody>
      </p:sp>
      <p:sp>
        <p:nvSpPr>
          <p:cNvPr id="6" name="Rectangle 6">
            <a:extLst>
              <a:ext uri="{FF2B5EF4-FFF2-40B4-BE49-F238E27FC236}">
                <a16:creationId xmlns:a16="http://schemas.microsoft.com/office/drawing/2014/main" id="{2B247565-0675-41AB-B7CD-EAAC4DCB60A2}"/>
              </a:ext>
            </a:extLst>
          </p:cNvPr>
          <p:cNvSpPr>
            <a:spLocks noGrp="1" noChangeArrowheads="1"/>
          </p:cNvSpPr>
          <p:nvPr>
            <p:ph type="sldNum" sz="quarter" idx="11"/>
          </p:nvPr>
        </p:nvSpPr>
        <p:spPr>
          <a:ln/>
        </p:spPr>
        <p:txBody>
          <a:bodyPr/>
          <a:lstStyle>
            <a:lvl1pPr>
              <a:defRPr/>
            </a:lvl1pPr>
          </a:lstStyle>
          <a:p>
            <a:pPr>
              <a:defRPr/>
            </a:pPr>
            <a:fld id="{881EEA3B-7935-4658-9E8B-83EF64E1C944}" type="slidenum">
              <a:rPr lang="en-US" altLang="en-US"/>
              <a:pPr>
                <a:defRPr/>
              </a:pPr>
              <a:t>‹#›</a:t>
            </a:fld>
            <a:endParaRPr lang="en-US" altLang="en-US"/>
          </a:p>
        </p:txBody>
      </p:sp>
    </p:spTree>
    <p:extLst>
      <p:ext uri="{BB962C8B-B14F-4D97-AF65-F5344CB8AC3E}">
        <p14:creationId xmlns:p14="http://schemas.microsoft.com/office/powerpoint/2010/main" val="24723279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ZA"/>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ZA"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5DD0FF02-0D38-4B37-B738-5C356816F8F4}"/>
              </a:ext>
            </a:extLst>
          </p:cNvPr>
          <p:cNvSpPr>
            <a:spLocks noGrp="1" noChangeArrowheads="1"/>
          </p:cNvSpPr>
          <p:nvPr>
            <p:ph type="dt" sz="half" idx="10"/>
          </p:nvPr>
        </p:nvSpPr>
        <p:spPr>
          <a:ln/>
        </p:spPr>
        <p:txBody>
          <a:bodyPr/>
          <a:lstStyle>
            <a:lvl1pPr>
              <a:defRPr/>
            </a:lvl1pPr>
          </a:lstStyle>
          <a:p>
            <a:pPr>
              <a:defRPr/>
            </a:pPr>
            <a:r>
              <a:rPr lang="en-US"/>
              <a:t>Dr. Jana </a:t>
            </a:r>
            <a:r>
              <a:rPr lang="en-US" err="1"/>
              <a:t>Jagodick</a:t>
            </a:r>
            <a:r>
              <a:rPr lang="en-US"/>
              <a:t> Polytechnic of Namibia, 2012</a:t>
            </a:r>
          </a:p>
        </p:txBody>
      </p:sp>
      <p:sp>
        <p:nvSpPr>
          <p:cNvPr id="6" name="Rectangle 6">
            <a:extLst>
              <a:ext uri="{FF2B5EF4-FFF2-40B4-BE49-F238E27FC236}">
                <a16:creationId xmlns:a16="http://schemas.microsoft.com/office/drawing/2014/main" id="{8FE24237-B2DD-441F-9F0A-F636694528E6}"/>
              </a:ext>
            </a:extLst>
          </p:cNvPr>
          <p:cNvSpPr>
            <a:spLocks noGrp="1" noChangeArrowheads="1"/>
          </p:cNvSpPr>
          <p:nvPr>
            <p:ph type="sldNum" sz="quarter" idx="11"/>
          </p:nvPr>
        </p:nvSpPr>
        <p:spPr>
          <a:ln/>
        </p:spPr>
        <p:txBody>
          <a:bodyPr/>
          <a:lstStyle>
            <a:lvl1pPr>
              <a:defRPr/>
            </a:lvl1pPr>
          </a:lstStyle>
          <a:p>
            <a:pPr>
              <a:defRPr/>
            </a:pPr>
            <a:fld id="{9B066B66-A1E0-4199-B7D0-84319158BCD6}" type="slidenum">
              <a:rPr lang="en-US" altLang="en-US"/>
              <a:pPr>
                <a:defRPr/>
              </a:pPr>
              <a:t>‹#›</a:t>
            </a:fld>
            <a:endParaRPr lang="en-US" altLang="en-US"/>
          </a:p>
        </p:txBody>
      </p:sp>
    </p:spTree>
    <p:extLst>
      <p:ext uri="{BB962C8B-B14F-4D97-AF65-F5344CB8AC3E}">
        <p14:creationId xmlns:p14="http://schemas.microsoft.com/office/powerpoint/2010/main" val="36042224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Z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Rectangle 4">
            <a:extLst>
              <a:ext uri="{FF2B5EF4-FFF2-40B4-BE49-F238E27FC236}">
                <a16:creationId xmlns:a16="http://schemas.microsoft.com/office/drawing/2014/main" id="{886A661C-D2AA-4EBF-92F5-37A20ACD3F77}"/>
              </a:ext>
            </a:extLst>
          </p:cNvPr>
          <p:cNvSpPr>
            <a:spLocks noGrp="1" noChangeArrowheads="1"/>
          </p:cNvSpPr>
          <p:nvPr>
            <p:ph type="dt" sz="half" idx="10"/>
          </p:nvPr>
        </p:nvSpPr>
        <p:spPr>
          <a:ln/>
        </p:spPr>
        <p:txBody>
          <a:bodyPr/>
          <a:lstStyle>
            <a:lvl1pPr>
              <a:defRPr/>
            </a:lvl1pPr>
          </a:lstStyle>
          <a:p>
            <a:pPr>
              <a:defRPr/>
            </a:pPr>
            <a:r>
              <a:rPr lang="en-US"/>
              <a:t>Dr. Jana </a:t>
            </a:r>
            <a:r>
              <a:rPr lang="en-US" err="1"/>
              <a:t>Jagodick</a:t>
            </a:r>
            <a:r>
              <a:rPr lang="en-US"/>
              <a:t> Polytechnic of Namibia, 2012</a:t>
            </a:r>
          </a:p>
        </p:txBody>
      </p:sp>
      <p:sp>
        <p:nvSpPr>
          <p:cNvPr id="5" name="Rectangle 6">
            <a:extLst>
              <a:ext uri="{FF2B5EF4-FFF2-40B4-BE49-F238E27FC236}">
                <a16:creationId xmlns:a16="http://schemas.microsoft.com/office/drawing/2014/main" id="{86E98110-4CDD-4BF9-A14F-12665FC7CB6A}"/>
              </a:ext>
            </a:extLst>
          </p:cNvPr>
          <p:cNvSpPr>
            <a:spLocks noGrp="1" noChangeArrowheads="1"/>
          </p:cNvSpPr>
          <p:nvPr>
            <p:ph type="sldNum" sz="quarter" idx="11"/>
          </p:nvPr>
        </p:nvSpPr>
        <p:spPr>
          <a:ln/>
        </p:spPr>
        <p:txBody>
          <a:bodyPr/>
          <a:lstStyle>
            <a:lvl1pPr>
              <a:defRPr/>
            </a:lvl1pPr>
          </a:lstStyle>
          <a:p>
            <a:pPr>
              <a:defRPr/>
            </a:pPr>
            <a:fld id="{BFA8856B-E4B2-4DFC-89CB-06B535FE98F8}" type="slidenum">
              <a:rPr lang="en-US" altLang="en-US"/>
              <a:pPr>
                <a:defRPr/>
              </a:pPr>
              <a:t>‹#›</a:t>
            </a:fld>
            <a:endParaRPr lang="en-US" altLang="en-US"/>
          </a:p>
        </p:txBody>
      </p:sp>
    </p:spTree>
    <p:extLst>
      <p:ext uri="{BB962C8B-B14F-4D97-AF65-F5344CB8AC3E}">
        <p14:creationId xmlns:p14="http://schemas.microsoft.com/office/powerpoint/2010/main" val="4443618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ZA"/>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Rectangle 4">
            <a:extLst>
              <a:ext uri="{FF2B5EF4-FFF2-40B4-BE49-F238E27FC236}">
                <a16:creationId xmlns:a16="http://schemas.microsoft.com/office/drawing/2014/main" id="{87A2AECE-4800-4946-B30B-6246FCE741A0}"/>
              </a:ext>
            </a:extLst>
          </p:cNvPr>
          <p:cNvSpPr>
            <a:spLocks noGrp="1" noChangeArrowheads="1"/>
          </p:cNvSpPr>
          <p:nvPr>
            <p:ph type="dt" sz="half" idx="10"/>
          </p:nvPr>
        </p:nvSpPr>
        <p:spPr>
          <a:ln/>
        </p:spPr>
        <p:txBody>
          <a:bodyPr/>
          <a:lstStyle>
            <a:lvl1pPr>
              <a:defRPr/>
            </a:lvl1pPr>
          </a:lstStyle>
          <a:p>
            <a:pPr>
              <a:defRPr/>
            </a:pPr>
            <a:r>
              <a:rPr lang="en-US"/>
              <a:t>Dr. Jana </a:t>
            </a:r>
            <a:r>
              <a:rPr lang="en-US" err="1"/>
              <a:t>Jagodick</a:t>
            </a:r>
            <a:r>
              <a:rPr lang="en-US"/>
              <a:t> Polytechnic of Namibia, 2012</a:t>
            </a:r>
          </a:p>
        </p:txBody>
      </p:sp>
      <p:sp>
        <p:nvSpPr>
          <p:cNvPr id="5" name="Rectangle 6">
            <a:extLst>
              <a:ext uri="{FF2B5EF4-FFF2-40B4-BE49-F238E27FC236}">
                <a16:creationId xmlns:a16="http://schemas.microsoft.com/office/drawing/2014/main" id="{C2EBE8DC-A39D-4033-B8F3-32DF4AD2C45E}"/>
              </a:ext>
            </a:extLst>
          </p:cNvPr>
          <p:cNvSpPr>
            <a:spLocks noGrp="1" noChangeArrowheads="1"/>
          </p:cNvSpPr>
          <p:nvPr>
            <p:ph type="sldNum" sz="quarter" idx="11"/>
          </p:nvPr>
        </p:nvSpPr>
        <p:spPr>
          <a:ln/>
        </p:spPr>
        <p:txBody>
          <a:bodyPr/>
          <a:lstStyle>
            <a:lvl1pPr>
              <a:defRPr/>
            </a:lvl1pPr>
          </a:lstStyle>
          <a:p>
            <a:pPr>
              <a:defRPr/>
            </a:pPr>
            <a:fld id="{E1969E90-4E9F-49B3-96AB-8645EFC298CD}" type="slidenum">
              <a:rPr lang="en-US" altLang="en-US"/>
              <a:pPr>
                <a:defRPr/>
              </a:pPr>
              <a:t>‹#›</a:t>
            </a:fld>
            <a:endParaRPr lang="en-US" altLang="en-US"/>
          </a:p>
        </p:txBody>
      </p:sp>
    </p:spTree>
    <p:extLst>
      <p:ext uri="{BB962C8B-B14F-4D97-AF65-F5344CB8AC3E}">
        <p14:creationId xmlns:p14="http://schemas.microsoft.com/office/powerpoint/2010/main" val="102899965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endParaRPr lang="en-ZA"/>
          </a:p>
        </p:txBody>
      </p:sp>
      <p:sp>
        <p:nvSpPr>
          <p:cNvPr id="3" name="Table Placeholder 2"/>
          <p:cNvSpPr>
            <a:spLocks noGrp="1"/>
          </p:cNvSpPr>
          <p:nvPr>
            <p:ph type="tbl" idx="1"/>
          </p:nvPr>
        </p:nvSpPr>
        <p:spPr>
          <a:xfrm>
            <a:off x="609600" y="1600201"/>
            <a:ext cx="10972800" cy="4525963"/>
          </a:xfrm>
        </p:spPr>
        <p:txBody>
          <a:bodyPr/>
          <a:lstStyle/>
          <a:p>
            <a:pPr lvl="0"/>
            <a:endParaRPr lang="en-ZA" noProof="0"/>
          </a:p>
        </p:txBody>
      </p:sp>
      <p:sp>
        <p:nvSpPr>
          <p:cNvPr id="4" name="Rectangle 4">
            <a:extLst>
              <a:ext uri="{FF2B5EF4-FFF2-40B4-BE49-F238E27FC236}">
                <a16:creationId xmlns:a16="http://schemas.microsoft.com/office/drawing/2014/main" id="{413CEF63-ABEA-49C3-9804-67DAB543B7CD}"/>
              </a:ext>
            </a:extLst>
          </p:cNvPr>
          <p:cNvSpPr>
            <a:spLocks noGrp="1" noChangeArrowheads="1"/>
          </p:cNvSpPr>
          <p:nvPr>
            <p:ph type="dt" sz="half" idx="10"/>
          </p:nvPr>
        </p:nvSpPr>
        <p:spPr>
          <a:ln/>
        </p:spPr>
        <p:txBody>
          <a:bodyPr/>
          <a:lstStyle>
            <a:lvl1pPr>
              <a:defRPr/>
            </a:lvl1pPr>
          </a:lstStyle>
          <a:p>
            <a:pPr>
              <a:defRPr/>
            </a:pPr>
            <a:r>
              <a:rPr lang="en-US"/>
              <a:t>Dr. Jana </a:t>
            </a:r>
            <a:r>
              <a:rPr lang="en-US" err="1"/>
              <a:t>Jagodick</a:t>
            </a:r>
            <a:r>
              <a:rPr lang="en-US"/>
              <a:t> Polytechnic of Namibia, 2012</a:t>
            </a:r>
          </a:p>
        </p:txBody>
      </p:sp>
      <p:sp>
        <p:nvSpPr>
          <p:cNvPr id="5" name="Rectangle 6">
            <a:extLst>
              <a:ext uri="{FF2B5EF4-FFF2-40B4-BE49-F238E27FC236}">
                <a16:creationId xmlns:a16="http://schemas.microsoft.com/office/drawing/2014/main" id="{3D457A36-A917-4C14-BC11-14985701041A}"/>
              </a:ext>
            </a:extLst>
          </p:cNvPr>
          <p:cNvSpPr>
            <a:spLocks noGrp="1" noChangeArrowheads="1"/>
          </p:cNvSpPr>
          <p:nvPr>
            <p:ph type="sldNum" sz="quarter" idx="11"/>
          </p:nvPr>
        </p:nvSpPr>
        <p:spPr>
          <a:ln/>
        </p:spPr>
        <p:txBody>
          <a:bodyPr/>
          <a:lstStyle>
            <a:lvl1pPr>
              <a:defRPr/>
            </a:lvl1pPr>
          </a:lstStyle>
          <a:p>
            <a:pPr>
              <a:defRPr/>
            </a:pPr>
            <a:fld id="{9CE35501-C287-4654-B924-72DFCC0F7985}" type="slidenum">
              <a:rPr lang="en-US" altLang="en-US"/>
              <a:pPr>
                <a:defRPr/>
              </a:pPr>
              <a:t>‹#›</a:t>
            </a:fld>
            <a:endParaRPr lang="en-US" altLang="en-US"/>
          </a:p>
        </p:txBody>
      </p:sp>
    </p:spTree>
    <p:extLst>
      <p:ext uri="{BB962C8B-B14F-4D97-AF65-F5344CB8AC3E}">
        <p14:creationId xmlns:p14="http://schemas.microsoft.com/office/powerpoint/2010/main" val="383515718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endParaRPr lang="en-ZA"/>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5" name="Rectangle 4">
            <a:extLst>
              <a:ext uri="{FF2B5EF4-FFF2-40B4-BE49-F238E27FC236}">
                <a16:creationId xmlns:a16="http://schemas.microsoft.com/office/drawing/2014/main" id="{CF0240C1-78E5-4C6F-9D03-41E8DA63FBD0}"/>
              </a:ext>
            </a:extLst>
          </p:cNvPr>
          <p:cNvSpPr>
            <a:spLocks noGrp="1" noChangeArrowheads="1"/>
          </p:cNvSpPr>
          <p:nvPr>
            <p:ph type="dt" sz="half" idx="10"/>
          </p:nvPr>
        </p:nvSpPr>
        <p:spPr>
          <a:ln/>
        </p:spPr>
        <p:txBody>
          <a:bodyPr/>
          <a:lstStyle>
            <a:lvl1pPr>
              <a:defRPr/>
            </a:lvl1pPr>
          </a:lstStyle>
          <a:p>
            <a:pPr>
              <a:defRPr/>
            </a:pPr>
            <a:r>
              <a:rPr lang="en-US"/>
              <a:t>Dr. Jana </a:t>
            </a:r>
            <a:r>
              <a:rPr lang="en-US" err="1"/>
              <a:t>Jagodick</a:t>
            </a:r>
            <a:r>
              <a:rPr lang="en-US"/>
              <a:t> Polytechnic of Namibia, 2012</a:t>
            </a:r>
          </a:p>
        </p:txBody>
      </p:sp>
      <p:sp>
        <p:nvSpPr>
          <p:cNvPr id="6" name="Rectangle 6">
            <a:extLst>
              <a:ext uri="{FF2B5EF4-FFF2-40B4-BE49-F238E27FC236}">
                <a16:creationId xmlns:a16="http://schemas.microsoft.com/office/drawing/2014/main" id="{B0582D2D-70DC-4DA3-8A52-8046A30842F7}"/>
              </a:ext>
            </a:extLst>
          </p:cNvPr>
          <p:cNvSpPr>
            <a:spLocks noGrp="1" noChangeArrowheads="1"/>
          </p:cNvSpPr>
          <p:nvPr>
            <p:ph type="sldNum" sz="quarter" idx="11"/>
          </p:nvPr>
        </p:nvSpPr>
        <p:spPr>
          <a:ln/>
        </p:spPr>
        <p:txBody>
          <a:bodyPr/>
          <a:lstStyle>
            <a:lvl1pPr>
              <a:defRPr/>
            </a:lvl1pPr>
          </a:lstStyle>
          <a:p>
            <a:pPr>
              <a:defRPr/>
            </a:pPr>
            <a:fld id="{17A79A32-E097-4C59-9D6F-7D4C3221F178}" type="slidenum">
              <a:rPr lang="en-US" altLang="en-US"/>
              <a:pPr>
                <a:defRPr/>
              </a:pPr>
              <a:t>‹#›</a:t>
            </a:fld>
            <a:endParaRPr lang="en-US" altLang="en-US"/>
          </a:p>
        </p:txBody>
      </p:sp>
    </p:spTree>
    <p:extLst>
      <p:ext uri="{BB962C8B-B14F-4D97-AF65-F5344CB8AC3E}">
        <p14:creationId xmlns:p14="http://schemas.microsoft.com/office/powerpoint/2010/main" val="55285380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endParaRPr lang="en-ZA"/>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ClipArt Placeholder 3"/>
          <p:cNvSpPr>
            <a:spLocks noGrp="1"/>
          </p:cNvSpPr>
          <p:nvPr>
            <p:ph type="clipArt" sz="half" idx="2"/>
          </p:nvPr>
        </p:nvSpPr>
        <p:spPr>
          <a:xfrm>
            <a:off x="6197600" y="1600201"/>
            <a:ext cx="5384800" cy="4525963"/>
          </a:xfrm>
        </p:spPr>
        <p:txBody>
          <a:bodyPr/>
          <a:lstStyle/>
          <a:p>
            <a:pPr lvl="0"/>
            <a:endParaRPr lang="en-ZA" noProof="0"/>
          </a:p>
        </p:txBody>
      </p:sp>
      <p:sp>
        <p:nvSpPr>
          <p:cNvPr id="5" name="Rectangle 4">
            <a:extLst>
              <a:ext uri="{FF2B5EF4-FFF2-40B4-BE49-F238E27FC236}">
                <a16:creationId xmlns:a16="http://schemas.microsoft.com/office/drawing/2014/main" id="{22C31319-F9F3-437A-BE6A-FCDAC4E11538}"/>
              </a:ext>
            </a:extLst>
          </p:cNvPr>
          <p:cNvSpPr>
            <a:spLocks noGrp="1" noChangeArrowheads="1"/>
          </p:cNvSpPr>
          <p:nvPr>
            <p:ph type="dt" sz="half" idx="10"/>
          </p:nvPr>
        </p:nvSpPr>
        <p:spPr>
          <a:ln/>
        </p:spPr>
        <p:txBody>
          <a:bodyPr/>
          <a:lstStyle>
            <a:lvl1pPr>
              <a:defRPr/>
            </a:lvl1pPr>
          </a:lstStyle>
          <a:p>
            <a:pPr>
              <a:defRPr/>
            </a:pPr>
            <a:r>
              <a:rPr lang="en-US"/>
              <a:t>Dr. Jana </a:t>
            </a:r>
            <a:r>
              <a:rPr lang="en-US" err="1"/>
              <a:t>Jagodick</a:t>
            </a:r>
            <a:r>
              <a:rPr lang="en-US"/>
              <a:t> Polytechnic of Namibia, 2012</a:t>
            </a:r>
          </a:p>
        </p:txBody>
      </p:sp>
      <p:sp>
        <p:nvSpPr>
          <p:cNvPr id="6" name="Rectangle 6">
            <a:extLst>
              <a:ext uri="{FF2B5EF4-FFF2-40B4-BE49-F238E27FC236}">
                <a16:creationId xmlns:a16="http://schemas.microsoft.com/office/drawing/2014/main" id="{C7A1872F-E67D-497B-9E2F-EAF25829C079}"/>
              </a:ext>
            </a:extLst>
          </p:cNvPr>
          <p:cNvSpPr>
            <a:spLocks noGrp="1" noChangeArrowheads="1"/>
          </p:cNvSpPr>
          <p:nvPr>
            <p:ph type="sldNum" sz="quarter" idx="11"/>
          </p:nvPr>
        </p:nvSpPr>
        <p:spPr>
          <a:ln/>
        </p:spPr>
        <p:txBody>
          <a:bodyPr/>
          <a:lstStyle>
            <a:lvl1pPr>
              <a:defRPr/>
            </a:lvl1pPr>
          </a:lstStyle>
          <a:p>
            <a:pPr>
              <a:defRPr/>
            </a:pPr>
            <a:fld id="{C92845AC-8DCC-4FF7-BC5C-2CEFA367BC7C}" type="slidenum">
              <a:rPr lang="en-US" altLang="en-US"/>
              <a:pPr>
                <a:defRPr/>
              </a:pPr>
              <a:t>‹#›</a:t>
            </a:fld>
            <a:endParaRPr lang="en-US" altLang="en-US"/>
          </a:p>
        </p:txBody>
      </p:sp>
    </p:spTree>
    <p:extLst>
      <p:ext uri="{BB962C8B-B14F-4D97-AF65-F5344CB8AC3E}">
        <p14:creationId xmlns:p14="http://schemas.microsoft.com/office/powerpoint/2010/main" val="63331503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3">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pic>
        <p:nvPicPr>
          <p:cNvPr id="4" name="Picture 7" descr="CoverOverlay.png">
            <a:extLst>
              <a:ext uri="{FF2B5EF4-FFF2-40B4-BE49-F238E27FC236}">
                <a16:creationId xmlns:a16="http://schemas.microsoft.com/office/drawing/2014/main" id="{7FA85D6E-1DAC-445C-9BEB-D7F719E5D7B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8">
            <a:extLst>
              <a:ext uri="{FF2B5EF4-FFF2-40B4-BE49-F238E27FC236}">
                <a16:creationId xmlns:a16="http://schemas.microsoft.com/office/drawing/2014/main" id="{CBC1979C-5D30-4BF0-B9EC-3F19B15A1C83}"/>
              </a:ext>
            </a:extLst>
          </p:cNvPr>
          <p:cNvGrpSpPr/>
          <p:nvPr/>
        </p:nvGrpSpPr>
        <p:grpSpPr>
          <a:xfrm>
            <a:off x="1592135" y="2887530"/>
            <a:ext cx="9038813" cy="923330"/>
            <a:chOff x="1172584" y="1381459"/>
            <a:chExt cx="6779110" cy="923330"/>
          </a:xfrm>
          <a:effectLst>
            <a:outerShdw blurRad="38100" dist="12700" dir="16200000" rotWithShape="0">
              <a:prstClr val="black">
                <a:alpha val="30000"/>
              </a:prstClr>
            </a:outerShdw>
          </a:effectLst>
        </p:grpSpPr>
        <p:sp>
          <p:nvSpPr>
            <p:cNvPr id="6" name="TextBox 9">
              <a:extLst>
                <a:ext uri="{FF2B5EF4-FFF2-40B4-BE49-F238E27FC236}">
                  <a16:creationId xmlns:a16="http://schemas.microsoft.com/office/drawing/2014/main" id="{E8DE1C33-D9E6-4E0B-914D-717E0CE93715}"/>
                </a:ext>
              </a:extLst>
            </p:cNvPr>
            <p:cNvSpPr txBox="1"/>
            <p:nvPr/>
          </p:nvSpPr>
          <p:spPr>
            <a:xfrm>
              <a:off x="4366364" y="1381459"/>
              <a:ext cx="657872" cy="923330"/>
            </a:xfrm>
            <a:prstGeom prst="rect">
              <a:avLst/>
            </a:prstGeom>
            <a:noFill/>
          </p:spPr>
          <p:txBody>
            <a:bodyPr wrap="none">
              <a:spAutoFit/>
            </a:bodyPr>
            <a:lstStyle/>
            <a:p>
              <a:pPr eaLnBrk="1" fontAlgn="auto" hangingPunct="1">
                <a:spcBef>
                  <a:spcPts val="0"/>
                </a:spcBef>
                <a:spcAft>
                  <a:spcPts val="0"/>
                </a:spcAft>
                <a:defRPr/>
              </a:pPr>
              <a:r>
                <a:rPr lang="en-US" sz="5400" dirty="0">
                  <a:ln w="3175">
                    <a:solidFill>
                      <a:srgbClr val="ECE9C6">
                        <a:alpha val="60000"/>
                      </a:srgbClr>
                    </a:solidFill>
                  </a:ln>
                  <a:solidFill>
                    <a:srgbClr val="ECE9C6">
                      <a:lumMod val="90000"/>
                    </a:srgbClr>
                  </a:solidFill>
                  <a:effectLst>
                    <a:outerShdw blurRad="34925" dist="12700" dir="14400000" algn="ctr" rotWithShape="0">
                      <a:srgbClr val="000000">
                        <a:alpha val="21000"/>
                      </a:srgbClr>
                    </a:outerShdw>
                  </a:effectLst>
                  <a:latin typeface="Wingdings" pitchFamily="2" charset="2"/>
                  <a:cs typeface="+mn-cs"/>
                </a:rPr>
                <a:t></a:t>
              </a:r>
            </a:p>
          </p:txBody>
        </p:sp>
        <p:cxnSp>
          <p:nvCxnSpPr>
            <p:cNvPr id="7" name="Straight Connector 10">
              <a:extLst>
                <a:ext uri="{FF2B5EF4-FFF2-40B4-BE49-F238E27FC236}">
                  <a16:creationId xmlns:a16="http://schemas.microsoft.com/office/drawing/2014/main" id="{FB515934-4D7B-4B25-9325-3B823825C887}"/>
                </a:ext>
              </a:extLst>
            </p:cNvPr>
            <p:cNvCxnSpPr/>
            <p:nvPr/>
          </p:nvCxnSpPr>
          <p:spPr>
            <a:xfrm rot="10800000">
              <a:off x="1172584" y="192562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cxnSp>
          <p:nvCxnSpPr>
            <p:cNvPr id="8" name="Straight Connector 11">
              <a:extLst>
                <a:ext uri="{FF2B5EF4-FFF2-40B4-BE49-F238E27FC236}">
                  <a16:creationId xmlns:a16="http://schemas.microsoft.com/office/drawing/2014/main" id="{B415F1B0-E7FE-4784-B433-C9240CF92C28}"/>
                </a:ext>
              </a:extLst>
            </p:cNvPr>
            <p:cNvCxnSpPr/>
            <p:nvPr/>
          </p:nvCxnSpPr>
          <p:spPr>
            <a:xfrm rot="10800000">
              <a:off x="4831976" y="192293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77788" y="1387737"/>
            <a:ext cx="9036424" cy="1731982"/>
          </a:xfrm>
        </p:spPr>
        <p:txBody>
          <a:bodyPr anchor="b"/>
          <a:lstStyle>
            <a:lvl1pPr>
              <a:defRPr>
                <a:ln w="3175">
                  <a:solidFill>
                    <a:schemeClr val="tx1">
                      <a:alpha val="65000"/>
                    </a:schemeClr>
                  </a:solidFill>
                </a:ln>
                <a:solidFill>
                  <a:schemeClr val="tx1"/>
                </a:solidFill>
                <a:effectLst>
                  <a:outerShdw blurRad="25400" dist="12700" dir="14220000" rotWithShape="0">
                    <a:prstClr val="black">
                      <a:alpha val="50000"/>
                    </a:prstClr>
                  </a:outerShdw>
                </a:effectLst>
              </a:defRPr>
            </a:lvl1pPr>
          </a:lstStyle>
          <a:p>
            <a:r>
              <a:rPr lang="en-US"/>
              <a:t>Click to edit Master title style</a:t>
            </a:r>
            <a:endParaRPr lang="en-US" dirty="0"/>
          </a:p>
        </p:txBody>
      </p:sp>
      <p:sp>
        <p:nvSpPr>
          <p:cNvPr id="3" name="Subtitle 2"/>
          <p:cNvSpPr>
            <a:spLocks noGrp="1"/>
          </p:cNvSpPr>
          <p:nvPr>
            <p:ph type="subTitle" idx="1"/>
          </p:nvPr>
        </p:nvSpPr>
        <p:spPr>
          <a:xfrm>
            <a:off x="1828800" y="3767862"/>
            <a:ext cx="8534400" cy="1752600"/>
          </a:xfrm>
        </p:spPr>
        <p:txBody>
          <a:bodyPr/>
          <a:lstStyle>
            <a:lvl1pPr marL="0" indent="0" algn="ctr">
              <a:buNone/>
              <a:defRPr>
                <a:solidFill>
                  <a:schemeClr val="tx1"/>
                </a:solidFill>
                <a:effectLst>
                  <a:outerShdw blurRad="34925" dist="12700" dir="14400000" rotWithShape="0">
                    <a:prstClr val="black">
                      <a:alpha val="21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9" name="Date Placeholder 3">
            <a:extLst>
              <a:ext uri="{FF2B5EF4-FFF2-40B4-BE49-F238E27FC236}">
                <a16:creationId xmlns:a16="http://schemas.microsoft.com/office/drawing/2014/main" id="{8A604365-7847-4109-B16D-1642E9CE8C53}"/>
              </a:ext>
            </a:extLst>
          </p:cNvPr>
          <p:cNvSpPr>
            <a:spLocks noGrp="1"/>
          </p:cNvSpPr>
          <p:nvPr>
            <p:ph type="dt" sz="half" idx="10"/>
          </p:nvPr>
        </p:nvSpPr>
        <p:spPr/>
        <p:txBody>
          <a:bodyPr/>
          <a:lstStyle>
            <a:lvl1pPr>
              <a:defRPr>
                <a:solidFill>
                  <a:srgbClr val="ECE9C6"/>
                </a:solidFill>
              </a:defRPr>
            </a:lvl1pPr>
          </a:lstStyle>
          <a:p>
            <a:pPr>
              <a:defRPr/>
            </a:pPr>
            <a:fld id="{BEC93629-15BF-4323-B345-CDE5B96759AA}" type="datetimeFigureOut">
              <a:rPr lang="en-ZA"/>
              <a:pPr>
                <a:defRPr/>
              </a:pPr>
              <a:t>2022/11/19</a:t>
            </a:fld>
            <a:endParaRPr lang="en-ZA"/>
          </a:p>
        </p:txBody>
      </p:sp>
      <p:sp>
        <p:nvSpPr>
          <p:cNvPr id="10" name="Footer Placeholder 4">
            <a:extLst>
              <a:ext uri="{FF2B5EF4-FFF2-40B4-BE49-F238E27FC236}">
                <a16:creationId xmlns:a16="http://schemas.microsoft.com/office/drawing/2014/main" id="{A143B66D-537B-4391-B816-575DBD9B16D8}"/>
              </a:ext>
            </a:extLst>
          </p:cNvPr>
          <p:cNvSpPr>
            <a:spLocks noGrp="1"/>
          </p:cNvSpPr>
          <p:nvPr>
            <p:ph type="ftr" sz="quarter" idx="11"/>
          </p:nvPr>
        </p:nvSpPr>
        <p:spPr/>
        <p:txBody>
          <a:bodyPr/>
          <a:lstStyle>
            <a:lvl1pPr>
              <a:defRPr>
                <a:solidFill>
                  <a:srgbClr val="ECE9C6"/>
                </a:solidFill>
              </a:defRPr>
            </a:lvl1pPr>
          </a:lstStyle>
          <a:p>
            <a:pPr>
              <a:defRPr/>
            </a:pPr>
            <a:endParaRPr lang="en-ZA"/>
          </a:p>
        </p:txBody>
      </p:sp>
      <p:sp>
        <p:nvSpPr>
          <p:cNvPr id="11" name="Slide Number Placeholder 5">
            <a:extLst>
              <a:ext uri="{FF2B5EF4-FFF2-40B4-BE49-F238E27FC236}">
                <a16:creationId xmlns:a16="http://schemas.microsoft.com/office/drawing/2014/main" id="{141119CC-5998-43C2-AF82-9FA1FC1D8F0E}"/>
              </a:ext>
            </a:extLst>
          </p:cNvPr>
          <p:cNvSpPr>
            <a:spLocks noGrp="1"/>
          </p:cNvSpPr>
          <p:nvPr>
            <p:ph type="sldNum" sz="quarter" idx="12"/>
          </p:nvPr>
        </p:nvSpPr>
        <p:spPr/>
        <p:txBody>
          <a:bodyPr/>
          <a:lstStyle>
            <a:lvl1pPr>
              <a:defRPr smtClean="0">
                <a:solidFill>
                  <a:srgbClr val="ECE9C6"/>
                </a:solidFill>
              </a:defRPr>
            </a:lvl1pPr>
          </a:lstStyle>
          <a:p>
            <a:pPr>
              <a:defRPr/>
            </a:pPr>
            <a:fld id="{A861E5D1-85E7-4D2A-B08F-6D6F483911FD}" type="slidenum">
              <a:rPr lang="en-ZA" altLang="en-US"/>
              <a:pPr>
                <a:defRPr/>
              </a:pPr>
              <a:t>‹#›</a:t>
            </a:fld>
            <a:endParaRPr lang="en-ZA" altLang="en-US"/>
          </a:p>
        </p:txBody>
      </p:sp>
    </p:spTree>
    <p:extLst>
      <p:ext uri="{BB962C8B-B14F-4D97-AF65-F5344CB8AC3E}">
        <p14:creationId xmlns:p14="http://schemas.microsoft.com/office/powerpoint/2010/main" val="692488655"/>
      </p:ext>
    </p:extLst>
  </p:cSld>
  <p:clrMapOvr>
    <a:overrideClrMapping bg1="dk1" tx1="lt1" bg2="dk2" tx2="lt2" accent1="accent1" accent2="accent2" accent3="accent3" accent4="accent4" accent5="accent5" accent6="accent6" hlink="hlink" folHlink="folHlink"/>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4" name="Group 7">
            <a:extLst>
              <a:ext uri="{FF2B5EF4-FFF2-40B4-BE49-F238E27FC236}">
                <a16:creationId xmlns:a16="http://schemas.microsoft.com/office/drawing/2014/main" id="{EA203169-F9F1-4877-B205-4C8F13A6535F}"/>
              </a:ext>
            </a:extLst>
          </p:cNvPr>
          <p:cNvGrpSpPr>
            <a:grpSpLocks/>
          </p:cNvGrpSpPr>
          <p:nvPr/>
        </p:nvGrpSpPr>
        <p:grpSpPr bwMode="auto">
          <a:xfrm>
            <a:off x="1564218" y="1392240"/>
            <a:ext cx="9038167" cy="923330"/>
            <a:chOff x="1172584" y="1381459"/>
            <a:chExt cx="6779110" cy="922735"/>
          </a:xfrm>
        </p:grpSpPr>
        <p:sp>
          <p:nvSpPr>
            <p:cNvPr id="5" name="TextBox 8">
              <a:extLst>
                <a:ext uri="{FF2B5EF4-FFF2-40B4-BE49-F238E27FC236}">
                  <a16:creationId xmlns:a16="http://schemas.microsoft.com/office/drawing/2014/main" id="{A70288F1-69BE-4691-A488-4C9446C30BAE}"/>
                </a:ext>
              </a:extLst>
            </p:cNvPr>
            <p:cNvSpPr txBox="1">
              <a:spLocks noChangeArrowheads="1"/>
            </p:cNvSpPr>
            <p:nvPr/>
          </p:nvSpPr>
          <p:spPr bwMode="auto">
            <a:xfrm>
              <a:off x="4366216" y="1381459"/>
              <a:ext cx="657919" cy="922735"/>
            </a:xfrm>
            <a:prstGeom prst="rect">
              <a:avLst/>
            </a:prstGeom>
            <a:noFill/>
            <a:ln>
              <a:noFill/>
            </a:ln>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US" altLang="en-US" sz="5400">
                  <a:solidFill>
                    <a:srgbClr val="DBA455"/>
                  </a:solidFill>
                  <a:latin typeface="Wingdings" pitchFamily="2" charset="2"/>
                </a:rPr>
                <a:t></a:t>
              </a:r>
            </a:p>
          </p:txBody>
        </p:sp>
        <p:cxnSp>
          <p:nvCxnSpPr>
            <p:cNvPr id="6" name="Straight Connector 9">
              <a:extLst>
                <a:ext uri="{FF2B5EF4-FFF2-40B4-BE49-F238E27FC236}">
                  <a16:creationId xmlns:a16="http://schemas.microsoft.com/office/drawing/2014/main" id="{4CCAD96C-0141-4373-B124-59C1A836F369}"/>
                </a:ext>
              </a:extLst>
            </p:cNvPr>
            <p:cNvCxnSpPr/>
            <p:nvPr/>
          </p:nvCxnSpPr>
          <p:spPr>
            <a:xfrm rot="10800000">
              <a:off x="1172584" y="1925620"/>
              <a:ext cx="3119660" cy="1587"/>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7" name="Straight Connector 10">
              <a:extLst>
                <a:ext uri="{FF2B5EF4-FFF2-40B4-BE49-F238E27FC236}">
                  <a16:creationId xmlns:a16="http://schemas.microsoft.com/office/drawing/2014/main" id="{C81F4B34-B8EC-4BF8-ADBA-22B62035D29E}"/>
                </a:ext>
              </a:extLst>
            </p:cNvPr>
            <p:cNvCxnSpPr/>
            <p:nvPr/>
          </p:nvCxnSpPr>
          <p:spPr>
            <a:xfrm rot="10800000">
              <a:off x="4832033" y="1922447"/>
              <a:ext cx="3119661" cy="1587"/>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itle 10"/>
          <p:cNvSpPr>
            <a:spLocks noGrp="1"/>
          </p:cNvSpPr>
          <p:nvPr>
            <p:ph type="title"/>
          </p:nvPr>
        </p:nvSpPr>
        <p:spPr/>
        <p:txBody>
          <a:bodyPr/>
          <a:lstStyle/>
          <a:p>
            <a:r>
              <a:rPr lang="en-US"/>
              <a:t>Click to edit Master title style</a:t>
            </a:r>
          </a:p>
        </p:txBody>
      </p:sp>
      <p:sp>
        <p:nvSpPr>
          <p:cNvPr id="8" name="Date Placeholder 3">
            <a:extLst>
              <a:ext uri="{FF2B5EF4-FFF2-40B4-BE49-F238E27FC236}">
                <a16:creationId xmlns:a16="http://schemas.microsoft.com/office/drawing/2014/main" id="{73CCE70B-E5B0-45B1-B061-78419F869BFA}"/>
              </a:ext>
            </a:extLst>
          </p:cNvPr>
          <p:cNvSpPr>
            <a:spLocks noGrp="1"/>
          </p:cNvSpPr>
          <p:nvPr>
            <p:ph type="dt" sz="half" idx="10"/>
          </p:nvPr>
        </p:nvSpPr>
        <p:spPr/>
        <p:txBody>
          <a:bodyPr/>
          <a:lstStyle>
            <a:lvl1pPr>
              <a:defRPr/>
            </a:lvl1pPr>
          </a:lstStyle>
          <a:p>
            <a:pPr>
              <a:defRPr/>
            </a:pPr>
            <a:fld id="{35F0E348-54B3-4846-BED7-ED073DB4E62C}" type="datetimeFigureOut">
              <a:rPr lang="en-ZA"/>
              <a:pPr>
                <a:defRPr/>
              </a:pPr>
              <a:t>2022/11/19</a:t>
            </a:fld>
            <a:endParaRPr lang="en-ZA"/>
          </a:p>
        </p:txBody>
      </p:sp>
      <p:sp>
        <p:nvSpPr>
          <p:cNvPr id="9" name="Footer Placeholder 4">
            <a:extLst>
              <a:ext uri="{FF2B5EF4-FFF2-40B4-BE49-F238E27FC236}">
                <a16:creationId xmlns:a16="http://schemas.microsoft.com/office/drawing/2014/main" id="{04506916-2208-4DAD-B3C9-1C210F6FF319}"/>
              </a:ext>
            </a:extLst>
          </p:cNvPr>
          <p:cNvSpPr>
            <a:spLocks noGrp="1"/>
          </p:cNvSpPr>
          <p:nvPr>
            <p:ph type="ftr" sz="quarter" idx="11"/>
          </p:nvPr>
        </p:nvSpPr>
        <p:spPr/>
        <p:txBody>
          <a:bodyPr/>
          <a:lstStyle>
            <a:lvl1pPr>
              <a:defRPr/>
            </a:lvl1pPr>
          </a:lstStyle>
          <a:p>
            <a:pPr>
              <a:defRPr/>
            </a:pPr>
            <a:endParaRPr lang="en-ZA"/>
          </a:p>
        </p:txBody>
      </p:sp>
      <p:sp>
        <p:nvSpPr>
          <p:cNvPr id="10" name="Slide Number Placeholder 5">
            <a:extLst>
              <a:ext uri="{FF2B5EF4-FFF2-40B4-BE49-F238E27FC236}">
                <a16:creationId xmlns:a16="http://schemas.microsoft.com/office/drawing/2014/main" id="{468AEF65-9EE2-4A36-ADD8-2A69370C75EE}"/>
              </a:ext>
            </a:extLst>
          </p:cNvPr>
          <p:cNvSpPr>
            <a:spLocks noGrp="1"/>
          </p:cNvSpPr>
          <p:nvPr>
            <p:ph type="sldNum" sz="quarter" idx="12"/>
          </p:nvPr>
        </p:nvSpPr>
        <p:spPr/>
        <p:txBody>
          <a:bodyPr/>
          <a:lstStyle>
            <a:lvl1pPr>
              <a:defRPr smtClean="0"/>
            </a:lvl1pPr>
          </a:lstStyle>
          <a:p>
            <a:pPr>
              <a:defRPr/>
            </a:pPr>
            <a:fld id="{AF463F3E-A31A-487D-B7DE-885F6C87D441}" type="slidenum">
              <a:rPr lang="en-ZA" altLang="en-US"/>
              <a:pPr>
                <a:defRPr/>
              </a:pPr>
              <a:t>‹#›</a:t>
            </a:fld>
            <a:endParaRPr lang="en-ZA" altLang="en-US"/>
          </a:p>
        </p:txBody>
      </p:sp>
    </p:spTree>
    <p:extLst>
      <p:ext uri="{BB962C8B-B14F-4D97-AF65-F5344CB8AC3E}">
        <p14:creationId xmlns:p14="http://schemas.microsoft.com/office/powerpoint/2010/main" val="1016370349"/>
      </p:ext>
    </p:extLst>
  </p:cSld>
  <p:clrMapOvr>
    <a:overrideClrMapping bg1="lt1" tx1="dk1" bg2="lt2" tx2="dk2" accent1="accent1" accent2="accent2" accent3="accent3" accent4="accent4" accent5="accent5" accent6="accent6" hlink="hlink" folHlink="folHlink"/>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0">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pic>
        <p:nvPicPr>
          <p:cNvPr id="4" name="Picture 7" descr="CoverOverlay.png">
            <a:extLst>
              <a:ext uri="{FF2B5EF4-FFF2-40B4-BE49-F238E27FC236}">
                <a16:creationId xmlns:a16="http://schemas.microsoft.com/office/drawing/2014/main" id="{735C2864-CDD9-4112-B854-D104DE81BB4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7">
            <a:extLst>
              <a:ext uri="{FF2B5EF4-FFF2-40B4-BE49-F238E27FC236}">
                <a16:creationId xmlns:a16="http://schemas.microsoft.com/office/drawing/2014/main" id="{E6A4C7F0-5B53-414F-8300-DFAF7A0CC5E5}"/>
              </a:ext>
            </a:extLst>
          </p:cNvPr>
          <p:cNvGrpSpPr>
            <a:grpSpLocks/>
          </p:cNvGrpSpPr>
          <p:nvPr/>
        </p:nvGrpSpPr>
        <p:grpSpPr bwMode="auto">
          <a:xfrm>
            <a:off x="1564218" y="2887665"/>
            <a:ext cx="9038167" cy="923330"/>
            <a:chOff x="1172584" y="1381459"/>
            <a:chExt cx="6779110" cy="922735"/>
          </a:xfrm>
        </p:grpSpPr>
        <p:sp>
          <p:nvSpPr>
            <p:cNvPr id="6" name="TextBox 9">
              <a:extLst>
                <a:ext uri="{FF2B5EF4-FFF2-40B4-BE49-F238E27FC236}">
                  <a16:creationId xmlns:a16="http://schemas.microsoft.com/office/drawing/2014/main" id="{7B4C8C17-75F1-432D-97D1-44E8832C67E3}"/>
                </a:ext>
              </a:extLst>
            </p:cNvPr>
            <p:cNvSpPr txBox="1">
              <a:spLocks noChangeArrowheads="1"/>
            </p:cNvSpPr>
            <p:nvPr/>
          </p:nvSpPr>
          <p:spPr bwMode="auto">
            <a:xfrm>
              <a:off x="4366216" y="1381459"/>
              <a:ext cx="657919" cy="922735"/>
            </a:xfrm>
            <a:prstGeom prst="rect">
              <a:avLst/>
            </a:prstGeom>
            <a:noFill/>
            <a:ln>
              <a:noFill/>
            </a:ln>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US" altLang="en-US" sz="5400">
                  <a:solidFill>
                    <a:srgbClr val="DBA455"/>
                  </a:solidFill>
                  <a:latin typeface="Wingdings" pitchFamily="2" charset="2"/>
                </a:rPr>
                <a:t></a:t>
              </a:r>
            </a:p>
          </p:txBody>
        </p:sp>
        <p:cxnSp>
          <p:nvCxnSpPr>
            <p:cNvPr id="7" name="Straight Connector 10">
              <a:extLst>
                <a:ext uri="{FF2B5EF4-FFF2-40B4-BE49-F238E27FC236}">
                  <a16:creationId xmlns:a16="http://schemas.microsoft.com/office/drawing/2014/main" id="{44E29D82-4B5E-433E-8646-87004DE544E9}"/>
                </a:ext>
              </a:extLst>
            </p:cNvPr>
            <p:cNvCxnSpPr/>
            <p:nvPr/>
          </p:nvCxnSpPr>
          <p:spPr>
            <a:xfrm rot="10800000">
              <a:off x="1172584" y="1925620"/>
              <a:ext cx="3119660" cy="1587"/>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8" name="Straight Connector 11">
              <a:extLst>
                <a:ext uri="{FF2B5EF4-FFF2-40B4-BE49-F238E27FC236}">
                  <a16:creationId xmlns:a16="http://schemas.microsoft.com/office/drawing/2014/main" id="{450A8A8A-4F91-4D29-818A-A262E8C018FF}"/>
                </a:ext>
              </a:extLst>
            </p:cNvPr>
            <p:cNvCxnSpPr/>
            <p:nvPr/>
          </p:nvCxnSpPr>
          <p:spPr>
            <a:xfrm rot="10800000">
              <a:off x="4832033" y="1927207"/>
              <a:ext cx="3119661" cy="1586"/>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920054" y="1204857"/>
            <a:ext cx="10339617" cy="1910716"/>
          </a:xfrm>
        </p:spPr>
        <p:txBody>
          <a:bodyPr anchor="b"/>
          <a:lstStyle>
            <a:lvl1pPr algn="ctr">
              <a:defRPr sz="5400" b="0" cap="none"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932331" y="3767317"/>
            <a:ext cx="10312996" cy="1500187"/>
          </a:xfrm>
        </p:spPr>
        <p:txBody>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9" name="Date Placeholder 3">
            <a:extLst>
              <a:ext uri="{FF2B5EF4-FFF2-40B4-BE49-F238E27FC236}">
                <a16:creationId xmlns:a16="http://schemas.microsoft.com/office/drawing/2014/main" id="{4C8EDD51-47E5-4BC3-AFC4-EF2F8A34A6F7}"/>
              </a:ext>
            </a:extLst>
          </p:cNvPr>
          <p:cNvSpPr>
            <a:spLocks noGrp="1"/>
          </p:cNvSpPr>
          <p:nvPr>
            <p:ph type="dt" sz="half" idx="10"/>
          </p:nvPr>
        </p:nvSpPr>
        <p:spPr/>
        <p:txBody>
          <a:bodyPr/>
          <a:lstStyle>
            <a:lvl1pPr>
              <a:defRPr/>
            </a:lvl1pPr>
          </a:lstStyle>
          <a:p>
            <a:pPr>
              <a:defRPr/>
            </a:pPr>
            <a:fld id="{73B0278C-AA14-4E2A-8BB5-9BC18870E5E6}" type="datetimeFigureOut">
              <a:rPr lang="en-ZA"/>
              <a:pPr>
                <a:defRPr/>
              </a:pPr>
              <a:t>2022/11/19</a:t>
            </a:fld>
            <a:endParaRPr lang="en-ZA"/>
          </a:p>
        </p:txBody>
      </p:sp>
      <p:sp>
        <p:nvSpPr>
          <p:cNvPr id="10" name="Footer Placeholder 4">
            <a:extLst>
              <a:ext uri="{FF2B5EF4-FFF2-40B4-BE49-F238E27FC236}">
                <a16:creationId xmlns:a16="http://schemas.microsoft.com/office/drawing/2014/main" id="{BBAB4284-5EAD-4288-ABEE-5B5F8443494C}"/>
              </a:ext>
            </a:extLst>
          </p:cNvPr>
          <p:cNvSpPr>
            <a:spLocks noGrp="1"/>
          </p:cNvSpPr>
          <p:nvPr>
            <p:ph type="ftr" sz="quarter" idx="11"/>
          </p:nvPr>
        </p:nvSpPr>
        <p:spPr/>
        <p:txBody>
          <a:bodyPr/>
          <a:lstStyle>
            <a:lvl1pPr>
              <a:defRPr/>
            </a:lvl1pPr>
          </a:lstStyle>
          <a:p>
            <a:pPr>
              <a:defRPr/>
            </a:pPr>
            <a:endParaRPr lang="en-ZA"/>
          </a:p>
        </p:txBody>
      </p:sp>
      <p:sp>
        <p:nvSpPr>
          <p:cNvPr id="11" name="Slide Number Placeholder 5">
            <a:extLst>
              <a:ext uri="{FF2B5EF4-FFF2-40B4-BE49-F238E27FC236}">
                <a16:creationId xmlns:a16="http://schemas.microsoft.com/office/drawing/2014/main" id="{76569145-F4C7-4808-94C0-56CA6087CFF5}"/>
              </a:ext>
            </a:extLst>
          </p:cNvPr>
          <p:cNvSpPr>
            <a:spLocks noGrp="1"/>
          </p:cNvSpPr>
          <p:nvPr>
            <p:ph type="sldNum" sz="quarter" idx="12"/>
          </p:nvPr>
        </p:nvSpPr>
        <p:spPr/>
        <p:txBody>
          <a:bodyPr/>
          <a:lstStyle>
            <a:lvl1pPr>
              <a:defRPr smtClean="0"/>
            </a:lvl1pPr>
          </a:lstStyle>
          <a:p>
            <a:pPr>
              <a:defRPr/>
            </a:pPr>
            <a:fld id="{62C8EFB0-79B4-4318-B64C-6071984A9ABC}" type="slidenum">
              <a:rPr lang="en-ZA" altLang="en-US"/>
              <a:pPr>
                <a:defRPr/>
              </a:pPr>
              <a:t>‹#›</a:t>
            </a:fld>
            <a:endParaRPr lang="en-ZA" altLang="en-US"/>
          </a:p>
        </p:txBody>
      </p:sp>
    </p:spTree>
    <p:extLst>
      <p:ext uri="{BB962C8B-B14F-4D97-AF65-F5344CB8AC3E}">
        <p14:creationId xmlns:p14="http://schemas.microsoft.com/office/powerpoint/2010/main" val="1817789419"/>
      </p:ext>
    </p:extLst>
  </p:cSld>
  <p:clrMapOvr>
    <a:overrideClrMapping bg1="lt1" tx1="dk1" bg2="lt2" tx2="dk2" accent1="accent1" accent2="accent2" accent3="accent3" accent4="accent4" accent5="accent5" accent6="accent6" hlink="hlink" folHlink="folHlink"/>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5" name="Group 7">
            <a:extLst>
              <a:ext uri="{FF2B5EF4-FFF2-40B4-BE49-F238E27FC236}">
                <a16:creationId xmlns:a16="http://schemas.microsoft.com/office/drawing/2014/main" id="{2867A75B-52A6-4F63-84E4-4D171BB617CF}"/>
              </a:ext>
            </a:extLst>
          </p:cNvPr>
          <p:cNvGrpSpPr>
            <a:grpSpLocks/>
          </p:cNvGrpSpPr>
          <p:nvPr/>
        </p:nvGrpSpPr>
        <p:grpSpPr bwMode="auto">
          <a:xfrm>
            <a:off x="1564218" y="1392240"/>
            <a:ext cx="9038167" cy="923330"/>
            <a:chOff x="1172584" y="1381459"/>
            <a:chExt cx="6779110" cy="922735"/>
          </a:xfrm>
        </p:grpSpPr>
        <p:sp>
          <p:nvSpPr>
            <p:cNvPr id="6" name="TextBox 8">
              <a:extLst>
                <a:ext uri="{FF2B5EF4-FFF2-40B4-BE49-F238E27FC236}">
                  <a16:creationId xmlns:a16="http://schemas.microsoft.com/office/drawing/2014/main" id="{5664A64E-9AC6-4774-988C-F00FB6823754}"/>
                </a:ext>
              </a:extLst>
            </p:cNvPr>
            <p:cNvSpPr txBox="1">
              <a:spLocks noChangeArrowheads="1"/>
            </p:cNvSpPr>
            <p:nvPr/>
          </p:nvSpPr>
          <p:spPr bwMode="auto">
            <a:xfrm>
              <a:off x="4366216" y="1381459"/>
              <a:ext cx="657919" cy="922735"/>
            </a:xfrm>
            <a:prstGeom prst="rect">
              <a:avLst/>
            </a:prstGeom>
            <a:noFill/>
            <a:ln>
              <a:noFill/>
            </a:ln>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US" altLang="en-US" sz="5400">
                  <a:solidFill>
                    <a:srgbClr val="DBA455"/>
                  </a:solidFill>
                  <a:latin typeface="Wingdings" pitchFamily="2" charset="2"/>
                </a:rPr>
                <a:t></a:t>
              </a:r>
            </a:p>
          </p:txBody>
        </p:sp>
        <p:cxnSp>
          <p:nvCxnSpPr>
            <p:cNvPr id="7" name="Straight Connector 9">
              <a:extLst>
                <a:ext uri="{FF2B5EF4-FFF2-40B4-BE49-F238E27FC236}">
                  <a16:creationId xmlns:a16="http://schemas.microsoft.com/office/drawing/2014/main" id="{4FB4771E-A9BC-4A5B-806D-201B553CD981}"/>
                </a:ext>
              </a:extLst>
            </p:cNvPr>
            <p:cNvCxnSpPr/>
            <p:nvPr/>
          </p:nvCxnSpPr>
          <p:spPr>
            <a:xfrm rot="10800000">
              <a:off x="1172584" y="1925620"/>
              <a:ext cx="3119660" cy="1587"/>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9" name="Straight Connector 10">
              <a:extLst>
                <a:ext uri="{FF2B5EF4-FFF2-40B4-BE49-F238E27FC236}">
                  <a16:creationId xmlns:a16="http://schemas.microsoft.com/office/drawing/2014/main" id="{F8B2011A-5605-4AD7-8BE4-41B9564A5258}"/>
                </a:ext>
              </a:extLst>
            </p:cNvPr>
            <p:cNvCxnSpPr/>
            <p:nvPr/>
          </p:nvCxnSpPr>
          <p:spPr>
            <a:xfrm rot="10800000">
              <a:off x="4832033" y="1922447"/>
              <a:ext cx="3119661" cy="1587"/>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12" name="Title 11"/>
          <p:cNvSpPr>
            <a:spLocks noGrp="1"/>
          </p:cNvSpPr>
          <p:nvPr>
            <p:ph type="title"/>
          </p:nvPr>
        </p:nvSpPr>
        <p:spPr/>
        <p:txBody>
          <a:bodyPr/>
          <a:lstStyle>
            <a:lvl1pPr>
              <a:defRPr>
                <a:solidFill>
                  <a:schemeClr val="tx2"/>
                </a:solidFill>
              </a:defRPr>
            </a:lvl1pPr>
          </a:lstStyle>
          <a:p>
            <a:r>
              <a:rPr lang="en-US"/>
              <a:t>Click to edit Master title style</a:t>
            </a:r>
            <a:endParaRPr lang="en-US" dirty="0"/>
          </a:p>
        </p:txBody>
      </p:sp>
      <p:sp>
        <p:nvSpPr>
          <p:cNvPr id="8" name="Content Placeholder 7"/>
          <p:cNvSpPr>
            <a:spLocks noGrp="1"/>
          </p:cNvSpPr>
          <p:nvPr>
            <p:ph sz="quarter" idx="13"/>
          </p:nvPr>
        </p:nvSpPr>
        <p:spPr>
          <a:xfrm>
            <a:off x="914400" y="2240280"/>
            <a:ext cx="5071872"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Content Placeholder 9"/>
          <p:cNvSpPr>
            <a:spLocks noGrp="1"/>
          </p:cNvSpPr>
          <p:nvPr>
            <p:ph sz="quarter" idx="14"/>
          </p:nvPr>
        </p:nvSpPr>
        <p:spPr>
          <a:xfrm>
            <a:off x="6193535" y="2240280"/>
            <a:ext cx="5071872"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Date Placeholder 4">
            <a:extLst>
              <a:ext uri="{FF2B5EF4-FFF2-40B4-BE49-F238E27FC236}">
                <a16:creationId xmlns:a16="http://schemas.microsoft.com/office/drawing/2014/main" id="{A5348685-4426-42EB-A065-937B1B792026}"/>
              </a:ext>
            </a:extLst>
          </p:cNvPr>
          <p:cNvSpPr>
            <a:spLocks noGrp="1"/>
          </p:cNvSpPr>
          <p:nvPr>
            <p:ph type="dt" sz="half" idx="15"/>
          </p:nvPr>
        </p:nvSpPr>
        <p:spPr/>
        <p:txBody>
          <a:bodyPr/>
          <a:lstStyle>
            <a:lvl1pPr>
              <a:defRPr/>
            </a:lvl1pPr>
          </a:lstStyle>
          <a:p>
            <a:pPr>
              <a:defRPr/>
            </a:pPr>
            <a:fld id="{24D16013-A225-420B-8849-EE4C82E9259D}" type="datetimeFigureOut">
              <a:rPr lang="en-ZA"/>
              <a:pPr>
                <a:defRPr/>
              </a:pPr>
              <a:t>2022/11/19</a:t>
            </a:fld>
            <a:endParaRPr lang="en-ZA"/>
          </a:p>
        </p:txBody>
      </p:sp>
      <p:sp>
        <p:nvSpPr>
          <p:cNvPr id="13" name="Footer Placeholder 5">
            <a:extLst>
              <a:ext uri="{FF2B5EF4-FFF2-40B4-BE49-F238E27FC236}">
                <a16:creationId xmlns:a16="http://schemas.microsoft.com/office/drawing/2014/main" id="{D0940901-E216-4D40-B9F3-6A7DC1C63442}"/>
              </a:ext>
            </a:extLst>
          </p:cNvPr>
          <p:cNvSpPr>
            <a:spLocks noGrp="1"/>
          </p:cNvSpPr>
          <p:nvPr>
            <p:ph type="ftr" sz="quarter" idx="16"/>
          </p:nvPr>
        </p:nvSpPr>
        <p:spPr/>
        <p:txBody>
          <a:bodyPr/>
          <a:lstStyle>
            <a:lvl1pPr>
              <a:defRPr/>
            </a:lvl1pPr>
          </a:lstStyle>
          <a:p>
            <a:pPr>
              <a:defRPr/>
            </a:pPr>
            <a:endParaRPr lang="en-ZA"/>
          </a:p>
        </p:txBody>
      </p:sp>
      <p:sp>
        <p:nvSpPr>
          <p:cNvPr id="14" name="Slide Number Placeholder 6">
            <a:extLst>
              <a:ext uri="{FF2B5EF4-FFF2-40B4-BE49-F238E27FC236}">
                <a16:creationId xmlns:a16="http://schemas.microsoft.com/office/drawing/2014/main" id="{8C73688C-B9AD-4BCB-BBDF-7731319FFD79}"/>
              </a:ext>
            </a:extLst>
          </p:cNvPr>
          <p:cNvSpPr>
            <a:spLocks noGrp="1"/>
          </p:cNvSpPr>
          <p:nvPr>
            <p:ph type="sldNum" sz="quarter" idx="17"/>
          </p:nvPr>
        </p:nvSpPr>
        <p:spPr/>
        <p:txBody>
          <a:bodyPr/>
          <a:lstStyle>
            <a:lvl1pPr>
              <a:defRPr smtClean="0"/>
            </a:lvl1pPr>
          </a:lstStyle>
          <a:p>
            <a:pPr>
              <a:defRPr/>
            </a:pPr>
            <a:fld id="{F401AC54-426B-40AB-B1EF-2BB2BA4C2AC2}" type="slidenum">
              <a:rPr lang="en-ZA" altLang="en-US"/>
              <a:pPr>
                <a:defRPr/>
              </a:pPr>
              <a:t>‹#›</a:t>
            </a:fld>
            <a:endParaRPr lang="en-ZA" altLang="en-US"/>
          </a:p>
        </p:txBody>
      </p:sp>
    </p:spTree>
    <p:extLst>
      <p:ext uri="{BB962C8B-B14F-4D97-AF65-F5344CB8AC3E}">
        <p14:creationId xmlns:p14="http://schemas.microsoft.com/office/powerpoint/2010/main" val="353308564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7" name="Group 7">
            <a:extLst>
              <a:ext uri="{FF2B5EF4-FFF2-40B4-BE49-F238E27FC236}">
                <a16:creationId xmlns:a16="http://schemas.microsoft.com/office/drawing/2014/main" id="{434B66DC-71EC-44B0-9A90-C114800DCEDC}"/>
              </a:ext>
            </a:extLst>
          </p:cNvPr>
          <p:cNvGrpSpPr>
            <a:grpSpLocks/>
          </p:cNvGrpSpPr>
          <p:nvPr/>
        </p:nvGrpSpPr>
        <p:grpSpPr bwMode="auto">
          <a:xfrm>
            <a:off x="1564218" y="1392240"/>
            <a:ext cx="9038167" cy="923330"/>
            <a:chOff x="1172584" y="1381459"/>
            <a:chExt cx="6779110" cy="922735"/>
          </a:xfrm>
        </p:grpSpPr>
        <p:sp>
          <p:nvSpPr>
            <p:cNvPr id="8" name="TextBox 8">
              <a:extLst>
                <a:ext uri="{FF2B5EF4-FFF2-40B4-BE49-F238E27FC236}">
                  <a16:creationId xmlns:a16="http://schemas.microsoft.com/office/drawing/2014/main" id="{9B9EB741-6648-4A4E-A44A-3B1D4A5677BC}"/>
                </a:ext>
              </a:extLst>
            </p:cNvPr>
            <p:cNvSpPr txBox="1">
              <a:spLocks noChangeArrowheads="1"/>
            </p:cNvSpPr>
            <p:nvPr/>
          </p:nvSpPr>
          <p:spPr bwMode="auto">
            <a:xfrm>
              <a:off x="4366216" y="1381459"/>
              <a:ext cx="657919" cy="922735"/>
            </a:xfrm>
            <a:prstGeom prst="rect">
              <a:avLst/>
            </a:prstGeom>
            <a:noFill/>
            <a:ln>
              <a:noFill/>
            </a:ln>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US" altLang="en-US" sz="5400">
                  <a:solidFill>
                    <a:srgbClr val="DBA455"/>
                  </a:solidFill>
                  <a:latin typeface="Wingdings" pitchFamily="2" charset="2"/>
                </a:rPr>
                <a:t></a:t>
              </a:r>
            </a:p>
          </p:txBody>
        </p:sp>
        <p:cxnSp>
          <p:nvCxnSpPr>
            <p:cNvPr id="9" name="Straight Connector 9">
              <a:extLst>
                <a:ext uri="{FF2B5EF4-FFF2-40B4-BE49-F238E27FC236}">
                  <a16:creationId xmlns:a16="http://schemas.microsoft.com/office/drawing/2014/main" id="{5F384722-8FB0-4DE5-9C8E-DBCAC63FE39C}"/>
                </a:ext>
              </a:extLst>
            </p:cNvPr>
            <p:cNvCxnSpPr/>
            <p:nvPr/>
          </p:nvCxnSpPr>
          <p:spPr>
            <a:xfrm rot="10800000">
              <a:off x="1172584" y="1925620"/>
              <a:ext cx="3119660" cy="1587"/>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0" name="Straight Connector 10">
              <a:extLst>
                <a:ext uri="{FF2B5EF4-FFF2-40B4-BE49-F238E27FC236}">
                  <a16:creationId xmlns:a16="http://schemas.microsoft.com/office/drawing/2014/main" id="{F841115A-2028-4624-846C-656AD2E6C5B7}"/>
                </a:ext>
              </a:extLst>
            </p:cNvPr>
            <p:cNvCxnSpPr/>
            <p:nvPr/>
          </p:nvCxnSpPr>
          <p:spPr>
            <a:xfrm rot="10800000">
              <a:off x="4832033" y="1922447"/>
              <a:ext cx="3119661" cy="1587"/>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402080" y="2240280"/>
            <a:ext cx="4589928"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7984" y="2947595"/>
            <a:ext cx="5071872"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69741" y="2240280"/>
            <a:ext cx="4596384"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944368"/>
            <a:ext cx="5066304"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Date Placeholder 6">
            <a:extLst>
              <a:ext uri="{FF2B5EF4-FFF2-40B4-BE49-F238E27FC236}">
                <a16:creationId xmlns:a16="http://schemas.microsoft.com/office/drawing/2014/main" id="{E48C934C-3D3E-4EE0-AB8E-88A8904AE530}"/>
              </a:ext>
            </a:extLst>
          </p:cNvPr>
          <p:cNvSpPr>
            <a:spLocks noGrp="1"/>
          </p:cNvSpPr>
          <p:nvPr>
            <p:ph type="dt" sz="half" idx="10"/>
          </p:nvPr>
        </p:nvSpPr>
        <p:spPr/>
        <p:txBody>
          <a:bodyPr/>
          <a:lstStyle>
            <a:lvl1pPr>
              <a:defRPr/>
            </a:lvl1pPr>
          </a:lstStyle>
          <a:p>
            <a:pPr>
              <a:defRPr/>
            </a:pPr>
            <a:fld id="{B945D58D-2039-470A-8115-C93F5EAC4BBF}" type="datetimeFigureOut">
              <a:rPr lang="en-ZA"/>
              <a:pPr>
                <a:defRPr/>
              </a:pPr>
              <a:t>2022/11/19</a:t>
            </a:fld>
            <a:endParaRPr lang="en-ZA"/>
          </a:p>
        </p:txBody>
      </p:sp>
      <p:sp>
        <p:nvSpPr>
          <p:cNvPr id="12" name="Footer Placeholder 7">
            <a:extLst>
              <a:ext uri="{FF2B5EF4-FFF2-40B4-BE49-F238E27FC236}">
                <a16:creationId xmlns:a16="http://schemas.microsoft.com/office/drawing/2014/main" id="{638139A4-ED41-48A6-88DA-328154D91F45}"/>
              </a:ext>
            </a:extLst>
          </p:cNvPr>
          <p:cNvSpPr>
            <a:spLocks noGrp="1"/>
          </p:cNvSpPr>
          <p:nvPr>
            <p:ph type="ftr" sz="quarter" idx="11"/>
          </p:nvPr>
        </p:nvSpPr>
        <p:spPr/>
        <p:txBody>
          <a:bodyPr/>
          <a:lstStyle>
            <a:lvl1pPr>
              <a:defRPr/>
            </a:lvl1pPr>
          </a:lstStyle>
          <a:p>
            <a:pPr>
              <a:defRPr/>
            </a:pPr>
            <a:endParaRPr lang="en-ZA"/>
          </a:p>
        </p:txBody>
      </p:sp>
      <p:sp>
        <p:nvSpPr>
          <p:cNvPr id="13" name="Slide Number Placeholder 8">
            <a:extLst>
              <a:ext uri="{FF2B5EF4-FFF2-40B4-BE49-F238E27FC236}">
                <a16:creationId xmlns:a16="http://schemas.microsoft.com/office/drawing/2014/main" id="{06BF91B3-889F-4486-9E4A-869FEF0E5DB0}"/>
              </a:ext>
            </a:extLst>
          </p:cNvPr>
          <p:cNvSpPr>
            <a:spLocks noGrp="1"/>
          </p:cNvSpPr>
          <p:nvPr>
            <p:ph type="sldNum" sz="quarter" idx="12"/>
          </p:nvPr>
        </p:nvSpPr>
        <p:spPr/>
        <p:txBody>
          <a:bodyPr/>
          <a:lstStyle>
            <a:lvl1pPr>
              <a:defRPr smtClean="0"/>
            </a:lvl1pPr>
          </a:lstStyle>
          <a:p>
            <a:pPr>
              <a:defRPr/>
            </a:pPr>
            <a:fld id="{6CD15061-FFB8-44CA-9993-2832C997A829}" type="slidenum">
              <a:rPr lang="en-ZA" altLang="en-US"/>
              <a:pPr>
                <a:defRPr/>
              </a:pPr>
              <a:t>‹#›</a:t>
            </a:fld>
            <a:endParaRPr lang="en-ZA" altLang="en-US"/>
          </a:p>
        </p:txBody>
      </p:sp>
    </p:spTree>
    <p:extLst>
      <p:ext uri="{BB962C8B-B14F-4D97-AF65-F5344CB8AC3E}">
        <p14:creationId xmlns:p14="http://schemas.microsoft.com/office/powerpoint/2010/main" val="327397802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3" name="Group 7">
            <a:extLst>
              <a:ext uri="{FF2B5EF4-FFF2-40B4-BE49-F238E27FC236}">
                <a16:creationId xmlns:a16="http://schemas.microsoft.com/office/drawing/2014/main" id="{20B42F76-6D08-4A44-8C11-48F610385AF1}"/>
              </a:ext>
            </a:extLst>
          </p:cNvPr>
          <p:cNvGrpSpPr>
            <a:grpSpLocks/>
          </p:cNvGrpSpPr>
          <p:nvPr/>
        </p:nvGrpSpPr>
        <p:grpSpPr bwMode="auto">
          <a:xfrm>
            <a:off x="1564218" y="1392240"/>
            <a:ext cx="9038167" cy="923330"/>
            <a:chOff x="1172584" y="1381459"/>
            <a:chExt cx="6779110" cy="922735"/>
          </a:xfrm>
        </p:grpSpPr>
        <p:sp>
          <p:nvSpPr>
            <p:cNvPr id="4" name="TextBox 8">
              <a:extLst>
                <a:ext uri="{FF2B5EF4-FFF2-40B4-BE49-F238E27FC236}">
                  <a16:creationId xmlns:a16="http://schemas.microsoft.com/office/drawing/2014/main" id="{5A9ECE40-9F65-4E44-B19B-8F36139613B4}"/>
                </a:ext>
              </a:extLst>
            </p:cNvPr>
            <p:cNvSpPr txBox="1">
              <a:spLocks noChangeArrowheads="1"/>
            </p:cNvSpPr>
            <p:nvPr/>
          </p:nvSpPr>
          <p:spPr bwMode="auto">
            <a:xfrm>
              <a:off x="4366216" y="1381459"/>
              <a:ext cx="657919" cy="922735"/>
            </a:xfrm>
            <a:prstGeom prst="rect">
              <a:avLst/>
            </a:prstGeom>
            <a:noFill/>
            <a:ln>
              <a:noFill/>
            </a:ln>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US" altLang="en-US" sz="5400">
                  <a:solidFill>
                    <a:srgbClr val="DBA455"/>
                  </a:solidFill>
                  <a:latin typeface="Wingdings" pitchFamily="2" charset="2"/>
                </a:rPr>
                <a:t></a:t>
              </a:r>
            </a:p>
          </p:txBody>
        </p:sp>
        <p:cxnSp>
          <p:nvCxnSpPr>
            <p:cNvPr id="5" name="Straight Connector 9">
              <a:extLst>
                <a:ext uri="{FF2B5EF4-FFF2-40B4-BE49-F238E27FC236}">
                  <a16:creationId xmlns:a16="http://schemas.microsoft.com/office/drawing/2014/main" id="{65C7638C-6195-436E-975F-7168555B9CD1}"/>
                </a:ext>
              </a:extLst>
            </p:cNvPr>
            <p:cNvCxnSpPr/>
            <p:nvPr/>
          </p:nvCxnSpPr>
          <p:spPr>
            <a:xfrm rot="10800000">
              <a:off x="1172584" y="1925620"/>
              <a:ext cx="3119660" cy="1587"/>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6" name="Straight Connector 10">
              <a:extLst>
                <a:ext uri="{FF2B5EF4-FFF2-40B4-BE49-F238E27FC236}">
                  <a16:creationId xmlns:a16="http://schemas.microsoft.com/office/drawing/2014/main" id="{047D18BD-F462-47FC-AF14-5AD99940AAF3}"/>
                </a:ext>
              </a:extLst>
            </p:cNvPr>
            <p:cNvCxnSpPr/>
            <p:nvPr/>
          </p:nvCxnSpPr>
          <p:spPr>
            <a:xfrm rot="10800000">
              <a:off x="4832033" y="1922447"/>
              <a:ext cx="3119661" cy="1587"/>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a:extLst>
              <a:ext uri="{FF2B5EF4-FFF2-40B4-BE49-F238E27FC236}">
                <a16:creationId xmlns:a16="http://schemas.microsoft.com/office/drawing/2014/main" id="{09E5B6BB-4D5C-4E45-ADEA-D4FE87B75314}"/>
              </a:ext>
            </a:extLst>
          </p:cNvPr>
          <p:cNvSpPr>
            <a:spLocks noGrp="1"/>
          </p:cNvSpPr>
          <p:nvPr>
            <p:ph type="dt" sz="half" idx="10"/>
          </p:nvPr>
        </p:nvSpPr>
        <p:spPr/>
        <p:txBody>
          <a:bodyPr/>
          <a:lstStyle>
            <a:lvl1pPr>
              <a:defRPr/>
            </a:lvl1pPr>
          </a:lstStyle>
          <a:p>
            <a:pPr>
              <a:defRPr/>
            </a:pPr>
            <a:fld id="{E5F8E280-5E5E-468A-9F60-073CB3D7DBA7}" type="datetimeFigureOut">
              <a:rPr lang="en-ZA"/>
              <a:pPr>
                <a:defRPr/>
              </a:pPr>
              <a:t>2022/11/19</a:t>
            </a:fld>
            <a:endParaRPr lang="en-ZA"/>
          </a:p>
        </p:txBody>
      </p:sp>
      <p:sp>
        <p:nvSpPr>
          <p:cNvPr id="8" name="Footer Placeholder 3">
            <a:extLst>
              <a:ext uri="{FF2B5EF4-FFF2-40B4-BE49-F238E27FC236}">
                <a16:creationId xmlns:a16="http://schemas.microsoft.com/office/drawing/2014/main" id="{76F1F2FD-44C8-4989-B3E3-A6DDD1328BC6}"/>
              </a:ext>
            </a:extLst>
          </p:cNvPr>
          <p:cNvSpPr>
            <a:spLocks noGrp="1"/>
          </p:cNvSpPr>
          <p:nvPr>
            <p:ph type="ftr" sz="quarter" idx="11"/>
          </p:nvPr>
        </p:nvSpPr>
        <p:spPr/>
        <p:txBody>
          <a:bodyPr/>
          <a:lstStyle>
            <a:lvl1pPr>
              <a:defRPr/>
            </a:lvl1pPr>
          </a:lstStyle>
          <a:p>
            <a:pPr>
              <a:defRPr/>
            </a:pPr>
            <a:endParaRPr lang="en-ZA"/>
          </a:p>
        </p:txBody>
      </p:sp>
      <p:sp>
        <p:nvSpPr>
          <p:cNvPr id="9" name="Slide Number Placeholder 4">
            <a:extLst>
              <a:ext uri="{FF2B5EF4-FFF2-40B4-BE49-F238E27FC236}">
                <a16:creationId xmlns:a16="http://schemas.microsoft.com/office/drawing/2014/main" id="{EC45E8F1-E294-41B6-A20E-6D34908F0AFF}"/>
              </a:ext>
            </a:extLst>
          </p:cNvPr>
          <p:cNvSpPr>
            <a:spLocks noGrp="1"/>
          </p:cNvSpPr>
          <p:nvPr>
            <p:ph type="sldNum" sz="quarter" idx="12"/>
          </p:nvPr>
        </p:nvSpPr>
        <p:spPr/>
        <p:txBody>
          <a:bodyPr/>
          <a:lstStyle>
            <a:lvl1pPr>
              <a:defRPr smtClean="0"/>
            </a:lvl1pPr>
          </a:lstStyle>
          <a:p>
            <a:pPr>
              <a:defRPr/>
            </a:pPr>
            <a:fld id="{D91D25E4-2E8E-44E1-9C1A-2D0C23B83734}" type="slidenum">
              <a:rPr lang="en-ZA" altLang="en-US"/>
              <a:pPr>
                <a:defRPr/>
              </a:pPr>
              <a:t>‹#›</a:t>
            </a:fld>
            <a:endParaRPr lang="en-ZA" altLang="en-US"/>
          </a:p>
        </p:txBody>
      </p:sp>
    </p:spTree>
    <p:extLst>
      <p:ext uri="{BB962C8B-B14F-4D97-AF65-F5344CB8AC3E}">
        <p14:creationId xmlns:p14="http://schemas.microsoft.com/office/powerpoint/2010/main" val="313246377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62F448B8-A487-463B-A506-BE63FBC83CBB}"/>
              </a:ext>
            </a:extLst>
          </p:cNvPr>
          <p:cNvSpPr>
            <a:spLocks noGrp="1"/>
          </p:cNvSpPr>
          <p:nvPr>
            <p:ph type="dt" sz="half" idx="10"/>
          </p:nvPr>
        </p:nvSpPr>
        <p:spPr/>
        <p:txBody>
          <a:bodyPr/>
          <a:lstStyle>
            <a:lvl1pPr>
              <a:defRPr/>
            </a:lvl1pPr>
          </a:lstStyle>
          <a:p>
            <a:pPr>
              <a:defRPr/>
            </a:pPr>
            <a:fld id="{3E0E9C7E-CDFB-43F8-BE6D-C39F9E687C67}" type="datetimeFigureOut">
              <a:rPr lang="en-ZA"/>
              <a:pPr>
                <a:defRPr/>
              </a:pPr>
              <a:t>2022/11/19</a:t>
            </a:fld>
            <a:endParaRPr lang="en-ZA"/>
          </a:p>
        </p:txBody>
      </p:sp>
      <p:sp>
        <p:nvSpPr>
          <p:cNvPr id="3" name="Footer Placeholder 4">
            <a:extLst>
              <a:ext uri="{FF2B5EF4-FFF2-40B4-BE49-F238E27FC236}">
                <a16:creationId xmlns:a16="http://schemas.microsoft.com/office/drawing/2014/main" id="{383B3919-698A-4349-B13D-B6C8165C648D}"/>
              </a:ext>
            </a:extLst>
          </p:cNvPr>
          <p:cNvSpPr>
            <a:spLocks noGrp="1"/>
          </p:cNvSpPr>
          <p:nvPr>
            <p:ph type="ftr" sz="quarter" idx="11"/>
          </p:nvPr>
        </p:nvSpPr>
        <p:spPr/>
        <p:txBody>
          <a:bodyPr/>
          <a:lstStyle>
            <a:lvl1pPr>
              <a:defRPr/>
            </a:lvl1pPr>
          </a:lstStyle>
          <a:p>
            <a:pPr>
              <a:defRPr/>
            </a:pPr>
            <a:endParaRPr lang="en-ZA"/>
          </a:p>
        </p:txBody>
      </p:sp>
      <p:sp>
        <p:nvSpPr>
          <p:cNvPr id="4" name="Slide Number Placeholder 5">
            <a:extLst>
              <a:ext uri="{FF2B5EF4-FFF2-40B4-BE49-F238E27FC236}">
                <a16:creationId xmlns:a16="http://schemas.microsoft.com/office/drawing/2014/main" id="{98B9A4C2-F537-4B65-8482-E8B5497381E5}"/>
              </a:ext>
            </a:extLst>
          </p:cNvPr>
          <p:cNvSpPr>
            <a:spLocks noGrp="1"/>
          </p:cNvSpPr>
          <p:nvPr>
            <p:ph type="sldNum" sz="quarter" idx="12"/>
          </p:nvPr>
        </p:nvSpPr>
        <p:spPr/>
        <p:txBody>
          <a:bodyPr/>
          <a:lstStyle>
            <a:lvl1pPr>
              <a:defRPr/>
            </a:lvl1pPr>
          </a:lstStyle>
          <a:p>
            <a:pPr>
              <a:defRPr/>
            </a:pPr>
            <a:fld id="{655E67C4-6942-4192-BAFF-F3F53A1E18EF}" type="slidenum">
              <a:rPr lang="en-ZA" altLang="en-US"/>
              <a:pPr>
                <a:defRPr/>
              </a:pPr>
              <a:t>‹#›</a:t>
            </a:fld>
            <a:endParaRPr lang="en-ZA" altLang="en-US"/>
          </a:p>
        </p:txBody>
      </p:sp>
    </p:spTree>
    <p:extLst>
      <p:ext uri="{BB962C8B-B14F-4D97-AF65-F5344CB8AC3E}">
        <p14:creationId xmlns:p14="http://schemas.microsoft.com/office/powerpoint/2010/main" val="323439306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12773" y="1678196"/>
            <a:ext cx="4563311" cy="1886921"/>
          </a:xfrm>
        </p:spPr>
        <p:txBody>
          <a:bodyPr anchor="b"/>
          <a:lstStyle>
            <a:lvl1pPr algn="l">
              <a:defRPr sz="2800" b="0"/>
            </a:lvl1pPr>
          </a:lstStyle>
          <a:p>
            <a:r>
              <a:rPr lang="en-US"/>
              <a:t>Click to edit Master title style</a:t>
            </a:r>
          </a:p>
        </p:txBody>
      </p:sp>
      <p:sp>
        <p:nvSpPr>
          <p:cNvPr id="3" name="Content Placeholder 2"/>
          <p:cNvSpPr>
            <a:spLocks noGrp="1"/>
          </p:cNvSpPr>
          <p:nvPr>
            <p:ph idx="1"/>
          </p:nvPr>
        </p:nvSpPr>
        <p:spPr>
          <a:xfrm>
            <a:off x="922669" y="559399"/>
            <a:ext cx="5488889" cy="5566765"/>
          </a:xfrm>
        </p:spPr>
        <p:txBody>
          <a:bodyPr anchor="ct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12773" y="3603813"/>
            <a:ext cx="4548967" cy="2517289"/>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941C15CA-4469-4DC7-B081-AC659BCCBA21}"/>
              </a:ext>
            </a:extLst>
          </p:cNvPr>
          <p:cNvSpPr>
            <a:spLocks noGrp="1"/>
          </p:cNvSpPr>
          <p:nvPr>
            <p:ph type="dt" sz="half" idx="10"/>
          </p:nvPr>
        </p:nvSpPr>
        <p:spPr/>
        <p:txBody>
          <a:bodyPr/>
          <a:lstStyle>
            <a:lvl1pPr>
              <a:defRPr/>
            </a:lvl1pPr>
          </a:lstStyle>
          <a:p>
            <a:pPr>
              <a:defRPr/>
            </a:pPr>
            <a:fld id="{2E3A5E0B-E9C1-4BAB-8871-66280787F2AC}" type="datetimeFigureOut">
              <a:rPr lang="en-ZA"/>
              <a:pPr>
                <a:defRPr/>
              </a:pPr>
              <a:t>2022/11/19</a:t>
            </a:fld>
            <a:endParaRPr lang="en-ZA"/>
          </a:p>
        </p:txBody>
      </p:sp>
      <p:sp>
        <p:nvSpPr>
          <p:cNvPr id="6" name="Footer Placeholder 4">
            <a:extLst>
              <a:ext uri="{FF2B5EF4-FFF2-40B4-BE49-F238E27FC236}">
                <a16:creationId xmlns:a16="http://schemas.microsoft.com/office/drawing/2014/main" id="{38069C04-806B-462C-99BA-F6E3792C5C12}"/>
              </a:ext>
            </a:extLst>
          </p:cNvPr>
          <p:cNvSpPr>
            <a:spLocks noGrp="1"/>
          </p:cNvSpPr>
          <p:nvPr>
            <p:ph type="ftr" sz="quarter" idx="11"/>
          </p:nvPr>
        </p:nvSpPr>
        <p:spPr/>
        <p:txBody>
          <a:bodyPr/>
          <a:lstStyle>
            <a:lvl1pPr>
              <a:defRPr/>
            </a:lvl1pPr>
          </a:lstStyle>
          <a:p>
            <a:pPr>
              <a:defRPr/>
            </a:pPr>
            <a:endParaRPr lang="en-ZA"/>
          </a:p>
        </p:txBody>
      </p:sp>
      <p:sp>
        <p:nvSpPr>
          <p:cNvPr id="7" name="Slide Number Placeholder 5">
            <a:extLst>
              <a:ext uri="{FF2B5EF4-FFF2-40B4-BE49-F238E27FC236}">
                <a16:creationId xmlns:a16="http://schemas.microsoft.com/office/drawing/2014/main" id="{A8B1774A-407D-4F38-A1AF-5B36C9B89955}"/>
              </a:ext>
            </a:extLst>
          </p:cNvPr>
          <p:cNvSpPr>
            <a:spLocks noGrp="1"/>
          </p:cNvSpPr>
          <p:nvPr>
            <p:ph type="sldNum" sz="quarter" idx="12"/>
          </p:nvPr>
        </p:nvSpPr>
        <p:spPr/>
        <p:txBody>
          <a:bodyPr/>
          <a:lstStyle>
            <a:lvl1pPr>
              <a:defRPr/>
            </a:lvl1pPr>
          </a:lstStyle>
          <a:p>
            <a:pPr>
              <a:defRPr/>
            </a:pPr>
            <a:fld id="{951A4C70-5BBD-4F8B-86E0-5E369CF2936E}" type="slidenum">
              <a:rPr lang="en-ZA" altLang="en-US"/>
              <a:pPr>
                <a:defRPr/>
              </a:pPr>
              <a:t>‹#›</a:t>
            </a:fld>
            <a:endParaRPr lang="en-ZA" altLang="en-US"/>
          </a:p>
        </p:txBody>
      </p:sp>
    </p:spTree>
    <p:extLst>
      <p:ext uri="{BB962C8B-B14F-4D97-AF65-F5344CB8AC3E}">
        <p14:creationId xmlns:p14="http://schemas.microsoft.com/office/powerpoint/2010/main" val="237834595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03642" y="4668819"/>
            <a:ext cx="10356028" cy="644729"/>
          </a:xfrm>
        </p:spPr>
        <p:txBody>
          <a:bodyPr anchor="b"/>
          <a:lstStyle>
            <a:lvl1pPr algn="ctr">
              <a:defRPr sz="2800" b="0"/>
            </a:lvl1pPr>
          </a:lstStyle>
          <a:p>
            <a:r>
              <a:rPr lang="en-US"/>
              <a:t>Click to edit Master title style</a:t>
            </a:r>
          </a:p>
        </p:txBody>
      </p:sp>
      <p:sp>
        <p:nvSpPr>
          <p:cNvPr id="3" name="Picture Placeholder 2"/>
          <p:cNvSpPr>
            <a:spLocks noGrp="1"/>
          </p:cNvSpPr>
          <p:nvPr>
            <p:ph type="pic" idx="1"/>
          </p:nvPr>
        </p:nvSpPr>
        <p:spPr>
          <a:xfrm rot="240000">
            <a:off x="2911723" y="666965"/>
            <a:ext cx="6362875" cy="3598016"/>
          </a:xfrm>
          <a:solidFill>
            <a:srgbClr val="FFFFFF">
              <a:shade val="85000"/>
            </a:srgbClr>
          </a:solidFill>
          <a:ln w="190500" cap="sq">
            <a:solidFill>
              <a:srgbClr val="FFFFFF"/>
            </a:solidFill>
            <a:miter lim="800000"/>
          </a:ln>
          <a:effectLst>
            <a:outerShdw blurRad="65000" dist="50800" dir="12900000" kx="195000" ky="145000" algn="tl" rotWithShape="0">
              <a:srgbClr val="000000">
                <a:alpha val="24000"/>
              </a:srgbClr>
            </a:outerShdw>
          </a:effectLst>
          <a:scene3d>
            <a:camera prst="orthographicFront">
              <a:rot lat="0" lon="0" rev="360000"/>
            </a:camera>
            <a:lightRig rig="twoPt" dir="t">
              <a:rot lat="0" lon="0" rev="7200000"/>
            </a:lightRig>
          </a:scene3d>
          <a:sp3d contourW="12700">
            <a:bevelT w="25400" h="19050"/>
            <a:contourClr>
              <a:srgbClr val="969696"/>
            </a:contourClr>
          </a:sp3d>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917986" y="5324306"/>
            <a:ext cx="10341685" cy="804862"/>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4FC575C5-CE02-47A9-8BFE-B2AEFD469A1B}"/>
              </a:ext>
            </a:extLst>
          </p:cNvPr>
          <p:cNvSpPr>
            <a:spLocks noGrp="1"/>
          </p:cNvSpPr>
          <p:nvPr>
            <p:ph type="dt" sz="half" idx="10"/>
          </p:nvPr>
        </p:nvSpPr>
        <p:spPr/>
        <p:txBody>
          <a:bodyPr/>
          <a:lstStyle>
            <a:lvl1pPr>
              <a:defRPr/>
            </a:lvl1pPr>
          </a:lstStyle>
          <a:p>
            <a:pPr>
              <a:defRPr/>
            </a:pPr>
            <a:fld id="{0522771A-8B75-4625-952D-25BBF1A521EB}" type="datetimeFigureOut">
              <a:rPr lang="en-ZA"/>
              <a:pPr>
                <a:defRPr/>
              </a:pPr>
              <a:t>2022/11/19</a:t>
            </a:fld>
            <a:endParaRPr lang="en-ZA"/>
          </a:p>
        </p:txBody>
      </p:sp>
      <p:sp>
        <p:nvSpPr>
          <p:cNvPr id="6" name="Footer Placeholder 4">
            <a:extLst>
              <a:ext uri="{FF2B5EF4-FFF2-40B4-BE49-F238E27FC236}">
                <a16:creationId xmlns:a16="http://schemas.microsoft.com/office/drawing/2014/main" id="{309DB65B-29AE-42F4-B64A-5934A4B7FEAD}"/>
              </a:ext>
            </a:extLst>
          </p:cNvPr>
          <p:cNvSpPr>
            <a:spLocks noGrp="1"/>
          </p:cNvSpPr>
          <p:nvPr>
            <p:ph type="ftr" sz="quarter" idx="11"/>
          </p:nvPr>
        </p:nvSpPr>
        <p:spPr/>
        <p:txBody>
          <a:bodyPr/>
          <a:lstStyle>
            <a:lvl1pPr>
              <a:defRPr/>
            </a:lvl1pPr>
          </a:lstStyle>
          <a:p>
            <a:pPr>
              <a:defRPr/>
            </a:pPr>
            <a:endParaRPr lang="en-ZA"/>
          </a:p>
        </p:txBody>
      </p:sp>
      <p:sp>
        <p:nvSpPr>
          <p:cNvPr id="7" name="Slide Number Placeholder 5">
            <a:extLst>
              <a:ext uri="{FF2B5EF4-FFF2-40B4-BE49-F238E27FC236}">
                <a16:creationId xmlns:a16="http://schemas.microsoft.com/office/drawing/2014/main" id="{C5C15007-CF01-4EEC-BB28-B942F5122D9D}"/>
              </a:ext>
            </a:extLst>
          </p:cNvPr>
          <p:cNvSpPr>
            <a:spLocks noGrp="1"/>
          </p:cNvSpPr>
          <p:nvPr>
            <p:ph type="sldNum" sz="quarter" idx="12"/>
          </p:nvPr>
        </p:nvSpPr>
        <p:spPr/>
        <p:txBody>
          <a:bodyPr/>
          <a:lstStyle>
            <a:lvl1pPr>
              <a:defRPr/>
            </a:lvl1pPr>
          </a:lstStyle>
          <a:p>
            <a:pPr>
              <a:defRPr/>
            </a:pPr>
            <a:fld id="{0CBECA3F-519B-43F8-90C1-AAD443A43FA5}" type="slidenum">
              <a:rPr lang="en-ZA" altLang="en-US"/>
              <a:pPr>
                <a:defRPr/>
              </a:pPr>
              <a:t>‹#›</a:t>
            </a:fld>
            <a:endParaRPr lang="en-ZA" altLang="en-US"/>
          </a:p>
        </p:txBody>
      </p:sp>
    </p:spTree>
    <p:extLst>
      <p:ext uri="{BB962C8B-B14F-4D97-AF65-F5344CB8AC3E}">
        <p14:creationId xmlns:p14="http://schemas.microsoft.com/office/powerpoint/2010/main" val="25124931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4" name="Group 7">
            <a:extLst>
              <a:ext uri="{FF2B5EF4-FFF2-40B4-BE49-F238E27FC236}">
                <a16:creationId xmlns:a16="http://schemas.microsoft.com/office/drawing/2014/main" id="{48CD43FB-99C2-461C-B88E-7CDB309A5743}"/>
              </a:ext>
            </a:extLst>
          </p:cNvPr>
          <p:cNvGrpSpPr>
            <a:grpSpLocks/>
          </p:cNvGrpSpPr>
          <p:nvPr/>
        </p:nvGrpSpPr>
        <p:grpSpPr bwMode="auto">
          <a:xfrm>
            <a:off x="1564218" y="1392240"/>
            <a:ext cx="9038167" cy="923330"/>
            <a:chOff x="1172584" y="1381459"/>
            <a:chExt cx="6779110" cy="922735"/>
          </a:xfrm>
        </p:grpSpPr>
        <p:sp>
          <p:nvSpPr>
            <p:cNvPr id="5" name="TextBox 8">
              <a:extLst>
                <a:ext uri="{FF2B5EF4-FFF2-40B4-BE49-F238E27FC236}">
                  <a16:creationId xmlns:a16="http://schemas.microsoft.com/office/drawing/2014/main" id="{24F91EDA-34E0-49FF-8786-BC4F3BDFF27E}"/>
                </a:ext>
              </a:extLst>
            </p:cNvPr>
            <p:cNvSpPr txBox="1">
              <a:spLocks noChangeArrowheads="1"/>
            </p:cNvSpPr>
            <p:nvPr/>
          </p:nvSpPr>
          <p:spPr bwMode="auto">
            <a:xfrm>
              <a:off x="4366216" y="1381459"/>
              <a:ext cx="657919" cy="922735"/>
            </a:xfrm>
            <a:prstGeom prst="rect">
              <a:avLst/>
            </a:prstGeom>
            <a:noFill/>
            <a:ln>
              <a:noFill/>
            </a:ln>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US" altLang="en-US" sz="5400">
                  <a:solidFill>
                    <a:srgbClr val="DBA455"/>
                  </a:solidFill>
                  <a:latin typeface="Wingdings" pitchFamily="2" charset="2"/>
                </a:rPr>
                <a:t></a:t>
              </a:r>
            </a:p>
          </p:txBody>
        </p:sp>
        <p:cxnSp>
          <p:nvCxnSpPr>
            <p:cNvPr id="6" name="Straight Connector 9">
              <a:extLst>
                <a:ext uri="{FF2B5EF4-FFF2-40B4-BE49-F238E27FC236}">
                  <a16:creationId xmlns:a16="http://schemas.microsoft.com/office/drawing/2014/main" id="{A09273BF-9DBD-4EF6-B447-2930C39FF039}"/>
                </a:ext>
              </a:extLst>
            </p:cNvPr>
            <p:cNvCxnSpPr/>
            <p:nvPr/>
          </p:nvCxnSpPr>
          <p:spPr>
            <a:xfrm rot="10800000">
              <a:off x="1172584" y="1925620"/>
              <a:ext cx="3119660" cy="1587"/>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7" name="Straight Connector 10">
              <a:extLst>
                <a:ext uri="{FF2B5EF4-FFF2-40B4-BE49-F238E27FC236}">
                  <a16:creationId xmlns:a16="http://schemas.microsoft.com/office/drawing/2014/main" id="{67ADB5E9-D97D-486C-9DB5-BA017D518023}"/>
                </a:ext>
              </a:extLst>
            </p:cNvPr>
            <p:cNvCxnSpPr/>
            <p:nvPr/>
          </p:nvCxnSpPr>
          <p:spPr>
            <a:xfrm rot="10800000">
              <a:off x="4832033" y="1922447"/>
              <a:ext cx="3119661" cy="1587"/>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3">
            <a:extLst>
              <a:ext uri="{FF2B5EF4-FFF2-40B4-BE49-F238E27FC236}">
                <a16:creationId xmlns:a16="http://schemas.microsoft.com/office/drawing/2014/main" id="{F057CE57-5560-497D-A51B-67067E6719B8}"/>
              </a:ext>
            </a:extLst>
          </p:cNvPr>
          <p:cNvSpPr>
            <a:spLocks noGrp="1"/>
          </p:cNvSpPr>
          <p:nvPr>
            <p:ph type="dt" sz="half" idx="10"/>
          </p:nvPr>
        </p:nvSpPr>
        <p:spPr/>
        <p:txBody>
          <a:bodyPr/>
          <a:lstStyle>
            <a:lvl1pPr>
              <a:defRPr/>
            </a:lvl1pPr>
          </a:lstStyle>
          <a:p>
            <a:pPr>
              <a:defRPr/>
            </a:pPr>
            <a:fld id="{CE8CCE55-4C16-420F-B6E8-153EAFB51308}" type="datetimeFigureOut">
              <a:rPr lang="en-ZA"/>
              <a:pPr>
                <a:defRPr/>
              </a:pPr>
              <a:t>2022/11/19</a:t>
            </a:fld>
            <a:endParaRPr lang="en-ZA"/>
          </a:p>
        </p:txBody>
      </p:sp>
      <p:sp>
        <p:nvSpPr>
          <p:cNvPr id="9" name="Footer Placeholder 4">
            <a:extLst>
              <a:ext uri="{FF2B5EF4-FFF2-40B4-BE49-F238E27FC236}">
                <a16:creationId xmlns:a16="http://schemas.microsoft.com/office/drawing/2014/main" id="{C9217B41-1EBA-4D9D-A0D5-2FDC52FC4FFB}"/>
              </a:ext>
            </a:extLst>
          </p:cNvPr>
          <p:cNvSpPr>
            <a:spLocks noGrp="1"/>
          </p:cNvSpPr>
          <p:nvPr>
            <p:ph type="ftr" sz="quarter" idx="11"/>
          </p:nvPr>
        </p:nvSpPr>
        <p:spPr/>
        <p:txBody>
          <a:bodyPr/>
          <a:lstStyle>
            <a:lvl1pPr>
              <a:defRPr/>
            </a:lvl1pPr>
          </a:lstStyle>
          <a:p>
            <a:pPr>
              <a:defRPr/>
            </a:pPr>
            <a:endParaRPr lang="en-ZA"/>
          </a:p>
        </p:txBody>
      </p:sp>
      <p:sp>
        <p:nvSpPr>
          <p:cNvPr id="10" name="Slide Number Placeholder 5">
            <a:extLst>
              <a:ext uri="{FF2B5EF4-FFF2-40B4-BE49-F238E27FC236}">
                <a16:creationId xmlns:a16="http://schemas.microsoft.com/office/drawing/2014/main" id="{9E992C1B-790D-4AC7-B257-DBF6ADA0B875}"/>
              </a:ext>
            </a:extLst>
          </p:cNvPr>
          <p:cNvSpPr>
            <a:spLocks noGrp="1"/>
          </p:cNvSpPr>
          <p:nvPr>
            <p:ph type="sldNum" sz="quarter" idx="12"/>
          </p:nvPr>
        </p:nvSpPr>
        <p:spPr/>
        <p:txBody>
          <a:bodyPr/>
          <a:lstStyle>
            <a:lvl1pPr>
              <a:defRPr smtClean="0"/>
            </a:lvl1pPr>
          </a:lstStyle>
          <a:p>
            <a:pPr>
              <a:defRPr/>
            </a:pPr>
            <a:fld id="{72E2C900-071D-4BD4-9CD7-0123D52E5AAC}" type="slidenum">
              <a:rPr lang="en-ZA" altLang="en-US"/>
              <a:pPr>
                <a:defRPr/>
              </a:pPr>
              <a:t>‹#›</a:t>
            </a:fld>
            <a:endParaRPr lang="en-ZA" altLang="en-US"/>
          </a:p>
        </p:txBody>
      </p:sp>
    </p:spTree>
    <p:extLst>
      <p:ext uri="{BB962C8B-B14F-4D97-AF65-F5344CB8AC3E}">
        <p14:creationId xmlns:p14="http://schemas.microsoft.com/office/powerpoint/2010/main" val="367631961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4" name="Group 7">
            <a:extLst>
              <a:ext uri="{FF2B5EF4-FFF2-40B4-BE49-F238E27FC236}">
                <a16:creationId xmlns:a16="http://schemas.microsoft.com/office/drawing/2014/main" id="{2B9BFEF4-E1F2-40E2-82A0-68C30626E089}"/>
              </a:ext>
            </a:extLst>
          </p:cNvPr>
          <p:cNvGrpSpPr>
            <a:grpSpLocks/>
          </p:cNvGrpSpPr>
          <p:nvPr/>
        </p:nvGrpSpPr>
        <p:grpSpPr bwMode="auto">
          <a:xfrm rot="5400000">
            <a:off x="6124840" y="2880817"/>
            <a:ext cx="5481637" cy="923330"/>
            <a:chOff x="1815339" y="1496502"/>
            <a:chExt cx="5480154" cy="693242"/>
          </a:xfrm>
        </p:grpSpPr>
        <p:sp>
          <p:nvSpPr>
            <p:cNvPr id="5" name="TextBox 8">
              <a:extLst>
                <a:ext uri="{FF2B5EF4-FFF2-40B4-BE49-F238E27FC236}">
                  <a16:creationId xmlns:a16="http://schemas.microsoft.com/office/drawing/2014/main" id="{8FE646A0-D61F-4527-991C-52311228F5B6}"/>
                </a:ext>
              </a:extLst>
            </p:cNvPr>
            <p:cNvSpPr txBox="1">
              <a:spLocks noChangeArrowheads="1"/>
            </p:cNvSpPr>
            <p:nvPr/>
          </p:nvSpPr>
          <p:spPr bwMode="auto">
            <a:xfrm>
              <a:off x="4147107" y="1496502"/>
              <a:ext cx="876926" cy="693242"/>
            </a:xfrm>
            <a:prstGeom prst="rect">
              <a:avLst/>
            </a:prstGeom>
            <a:noFill/>
            <a:ln>
              <a:noFill/>
            </a:ln>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US" altLang="en-US" sz="5400">
                  <a:solidFill>
                    <a:srgbClr val="DBA455"/>
                  </a:solidFill>
                  <a:latin typeface="Wingdings" pitchFamily="2" charset="2"/>
                </a:rPr>
                <a:t></a:t>
              </a:r>
            </a:p>
          </p:txBody>
        </p:sp>
        <p:cxnSp>
          <p:nvCxnSpPr>
            <p:cNvPr id="6" name="Straight Connector 9">
              <a:extLst>
                <a:ext uri="{FF2B5EF4-FFF2-40B4-BE49-F238E27FC236}">
                  <a16:creationId xmlns:a16="http://schemas.microsoft.com/office/drawing/2014/main" id="{688C1D13-DEA7-47B0-BFDC-1BE0F8F34C6B}"/>
                </a:ext>
              </a:extLst>
            </p:cNvPr>
            <p:cNvCxnSpPr/>
            <p:nvPr/>
          </p:nvCxnSpPr>
          <p:spPr>
            <a:xfrm flipH="1" flipV="1">
              <a:off x="1815339" y="1924967"/>
              <a:ext cx="2469482" cy="1590"/>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7" name="Straight Connector 10">
              <a:extLst>
                <a:ext uri="{FF2B5EF4-FFF2-40B4-BE49-F238E27FC236}">
                  <a16:creationId xmlns:a16="http://schemas.microsoft.com/office/drawing/2014/main" id="{56D00167-4755-4798-A698-7166770437DC}"/>
                </a:ext>
              </a:extLst>
            </p:cNvPr>
            <p:cNvCxnSpPr/>
            <p:nvPr/>
          </p:nvCxnSpPr>
          <p:spPr>
            <a:xfrm rot="10800000">
              <a:off x="4826011" y="1928146"/>
              <a:ext cx="2469482" cy="1590"/>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Vertical Title 1"/>
          <p:cNvSpPr>
            <a:spLocks noGrp="1"/>
          </p:cNvSpPr>
          <p:nvPr>
            <p:ph type="title" orient="vert"/>
          </p:nvPr>
        </p:nvSpPr>
        <p:spPr>
          <a:xfrm>
            <a:off x="9022081" y="559399"/>
            <a:ext cx="2237591" cy="556676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917985" y="849855"/>
            <a:ext cx="7343889" cy="502382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3">
            <a:extLst>
              <a:ext uri="{FF2B5EF4-FFF2-40B4-BE49-F238E27FC236}">
                <a16:creationId xmlns:a16="http://schemas.microsoft.com/office/drawing/2014/main" id="{8695EEEA-86CB-4789-BDFC-EABC3B732CE4}"/>
              </a:ext>
            </a:extLst>
          </p:cNvPr>
          <p:cNvSpPr>
            <a:spLocks noGrp="1"/>
          </p:cNvSpPr>
          <p:nvPr>
            <p:ph type="dt" sz="half" idx="10"/>
          </p:nvPr>
        </p:nvSpPr>
        <p:spPr/>
        <p:txBody>
          <a:bodyPr/>
          <a:lstStyle>
            <a:lvl1pPr>
              <a:defRPr/>
            </a:lvl1pPr>
          </a:lstStyle>
          <a:p>
            <a:pPr>
              <a:defRPr/>
            </a:pPr>
            <a:fld id="{19DCF28D-4C38-4F84-B78C-926D28DB3176}" type="datetimeFigureOut">
              <a:rPr lang="en-ZA"/>
              <a:pPr>
                <a:defRPr/>
              </a:pPr>
              <a:t>2022/11/19</a:t>
            </a:fld>
            <a:endParaRPr lang="en-ZA"/>
          </a:p>
        </p:txBody>
      </p:sp>
      <p:sp>
        <p:nvSpPr>
          <p:cNvPr id="9" name="Footer Placeholder 4">
            <a:extLst>
              <a:ext uri="{FF2B5EF4-FFF2-40B4-BE49-F238E27FC236}">
                <a16:creationId xmlns:a16="http://schemas.microsoft.com/office/drawing/2014/main" id="{DA766705-6BC3-4042-8680-DD97555E3CC8}"/>
              </a:ext>
            </a:extLst>
          </p:cNvPr>
          <p:cNvSpPr>
            <a:spLocks noGrp="1"/>
          </p:cNvSpPr>
          <p:nvPr>
            <p:ph type="ftr" sz="quarter" idx="11"/>
          </p:nvPr>
        </p:nvSpPr>
        <p:spPr/>
        <p:txBody>
          <a:bodyPr/>
          <a:lstStyle>
            <a:lvl1pPr>
              <a:defRPr/>
            </a:lvl1pPr>
          </a:lstStyle>
          <a:p>
            <a:pPr>
              <a:defRPr/>
            </a:pPr>
            <a:endParaRPr lang="en-ZA"/>
          </a:p>
        </p:txBody>
      </p:sp>
      <p:sp>
        <p:nvSpPr>
          <p:cNvPr id="10" name="Slide Number Placeholder 5">
            <a:extLst>
              <a:ext uri="{FF2B5EF4-FFF2-40B4-BE49-F238E27FC236}">
                <a16:creationId xmlns:a16="http://schemas.microsoft.com/office/drawing/2014/main" id="{DB5199E3-1891-4AB5-AD9F-22A9AFBA611A}"/>
              </a:ext>
            </a:extLst>
          </p:cNvPr>
          <p:cNvSpPr>
            <a:spLocks noGrp="1"/>
          </p:cNvSpPr>
          <p:nvPr>
            <p:ph type="sldNum" sz="quarter" idx="12"/>
          </p:nvPr>
        </p:nvSpPr>
        <p:spPr/>
        <p:txBody>
          <a:bodyPr/>
          <a:lstStyle>
            <a:lvl1pPr>
              <a:defRPr smtClean="0"/>
            </a:lvl1pPr>
          </a:lstStyle>
          <a:p>
            <a:pPr>
              <a:defRPr/>
            </a:pPr>
            <a:fld id="{A4EC94E6-6175-432A-A3B1-D881BFF32D7D}" type="slidenum">
              <a:rPr lang="en-ZA" altLang="en-US"/>
              <a:pPr>
                <a:defRPr/>
              </a:pPr>
              <a:t>‹#›</a:t>
            </a:fld>
            <a:endParaRPr lang="en-ZA" altLang="en-US"/>
          </a:p>
        </p:txBody>
      </p:sp>
    </p:spTree>
    <p:extLst>
      <p:ext uri="{BB962C8B-B14F-4D97-AF65-F5344CB8AC3E}">
        <p14:creationId xmlns:p14="http://schemas.microsoft.com/office/powerpoint/2010/main" val="23937762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4797E316-D7F9-4A5B-8365-3B1FE6E00D65}"/>
              </a:ext>
            </a:extLst>
          </p:cNvPr>
          <p:cNvSpPr>
            <a:spLocks noGrp="1"/>
          </p:cNvSpPr>
          <p:nvPr>
            <p:ph type="dt" sz="half" idx="10"/>
          </p:nvPr>
        </p:nvSpPr>
        <p:spPr/>
        <p:txBody>
          <a:bodyPr/>
          <a:lstStyle>
            <a:lvl1pPr>
              <a:defRPr/>
            </a:lvl1pPr>
          </a:lstStyle>
          <a:p>
            <a:pPr>
              <a:defRPr/>
            </a:pPr>
            <a:fld id="{0B52E039-53DB-4FAA-9891-A75AF9ADF21D}" type="datetimeFigureOut">
              <a:rPr lang="en-US"/>
              <a:pPr>
                <a:defRPr/>
              </a:pPr>
              <a:t>11/19/2022</a:t>
            </a:fld>
            <a:endParaRPr lang="en-US"/>
          </a:p>
        </p:txBody>
      </p:sp>
      <p:sp>
        <p:nvSpPr>
          <p:cNvPr id="5" name="Footer Placeholder 4">
            <a:extLst>
              <a:ext uri="{FF2B5EF4-FFF2-40B4-BE49-F238E27FC236}">
                <a16:creationId xmlns:a16="http://schemas.microsoft.com/office/drawing/2014/main" id="{32B377E4-B83E-4B46-857A-92B125AC6D83}"/>
              </a:ext>
            </a:extLst>
          </p:cNvPr>
          <p:cNvSpPr>
            <a:spLocks noGrp="1"/>
          </p:cNvSpPr>
          <p:nvPr>
            <p:ph type="ftr" sz="quarter" idx="11"/>
          </p:nvPr>
        </p:nvSpPr>
        <p:spPr/>
        <p:txBody>
          <a:bodyPr/>
          <a:lstStyle>
            <a:lvl1pPr>
              <a:defRPr b="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090A0D15-00CA-4A59-A7D0-9F2570B381EA}"/>
              </a:ext>
            </a:extLst>
          </p:cNvPr>
          <p:cNvSpPr>
            <a:spLocks noGrp="1"/>
          </p:cNvSpPr>
          <p:nvPr>
            <p:ph type="sldNum" sz="quarter" idx="12"/>
          </p:nvPr>
        </p:nvSpPr>
        <p:spPr/>
        <p:txBody>
          <a:bodyPr/>
          <a:lstStyle>
            <a:lvl1pPr>
              <a:defRPr smtClean="0"/>
            </a:lvl1pPr>
          </a:lstStyle>
          <a:p>
            <a:pPr>
              <a:defRPr/>
            </a:pPr>
            <a:fld id="{43AFC275-7ACD-4F88-9BB1-0C01F9D7A085}" type="slidenum">
              <a:rPr lang="en-US" altLang="en-US"/>
              <a:pPr>
                <a:defRPr/>
              </a:pPr>
              <a:t>‹#›</a:t>
            </a:fld>
            <a:endParaRPr lang="en-US" altLang="en-US"/>
          </a:p>
        </p:txBody>
      </p:sp>
    </p:spTree>
    <p:extLst>
      <p:ext uri="{BB962C8B-B14F-4D97-AF65-F5344CB8AC3E}">
        <p14:creationId xmlns:p14="http://schemas.microsoft.com/office/powerpoint/2010/main" val="209149011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171C9B0-5EAD-4B7C-B806-87469DCF5C86}"/>
              </a:ext>
            </a:extLst>
          </p:cNvPr>
          <p:cNvSpPr>
            <a:spLocks noGrp="1"/>
          </p:cNvSpPr>
          <p:nvPr>
            <p:ph type="dt" sz="half" idx="10"/>
          </p:nvPr>
        </p:nvSpPr>
        <p:spPr/>
        <p:txBody>
          <a:bodyPr/>
          <a:lstStyle>
            <a:lvl1pPr>
              <a:defRPr/>
            </a:lvl1pPr>
          </a:lstStyle>
          <a:p>
            <a:pPr>
              <a:defRPr/>
            </a:pPr>
            <a:fld id="{A1DF12F2-6AA8-4C12-A1F9-511ECF0B5C3B}" type="datetimeFigureOut">
              <a:rPr lang="en-US"/>
              <a:pPr>
                <a:defRPr/>
              </a:pPr>
              <a:t>11/19/2022</a:t>
            </a:fld>
            <a:endParaRPr lang="en-US"/>
          </a:p>
        </p:txBody>
      </p:sp>
      <p:sp>
        <p:nvSpPr>
          <p:cNvPr id="5" name="Footer Placeholder 4">
            <a:extLst>
              <a:ext uri="{FF2B5EF4-FFF2-40B4-BE49-F238E27FC236}">
                <a16:creationId xmlns:a16="http://schemas.microsoft.com/office/drawing/2014/main" id="{FF34827B-8173-44CA-9FB8-7F3919DE09B8}"/>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2514AE12-EA2E-436D-9940-4964A2584519}"/>
              </a:ext>
            </a:extLst>
          </p:cNvPr>
          <p:cNvSpPr>
            <a:spLocks noGrp="1"/>
          </p:cNvSpPr>
          <p:nvPr>
            <p:ph type="sldNum" sz="quarter" idx="12"/>
          </p:nvPr>
        </p:nvSpPr>
        <p:spPr/>
        <p:txBody>
          <a:bodyPr/>
          <a:lstStyle>
            <a:lvl1pPr>
              <a:defRPr smtClean="0"/>
            </a:lvl1pPr>
          </a:lstStyle>
          <a:p>
            <a:pPr>
              <a:defRPr/>
            </a:pPr>
            <a:fld id="{0FA989FA-292D-42A6-BD01-A4B3EF07E11D}" type="slidenum">
              <a:rPr lang="en-US" altLang="en-US"/>
              <a:pPr>
                <a:defRPr/>
              </a:pPr>
              <a:t>‹#›</a:t>
            </a:fld>
            <a:endParaRPr lang="en-US" altLang="en-US"/>
          </a:p>
        </p:txBody>
      </p:sp>
    </p:spTree>
    <p:extLst>
      <p:ext uri="{BB962C8B-B14F-4D97-AF65-F5344CB8AC3E}">
        <p14:creationId xmlns:p14="http://schemas.microsoft.com/office/powerpoint/2010/main" val="193138022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6D0A583-B500-4820-B3CC-B2E58615C3D1}"/>
              </a:ext>
            </a:extLst>
          </p:cNvPr>
          <p:cNvSpPr>
            <a:spLocks noGrp="1"/>
          </p:cNvSpPr>
          <p:nvPr>
            <p:ph type="dt" sz="half" idx="10"/>
          </p:nvPr>
        </p:nvSpPr>
        <p:spPr/>
        <p:txBody>
          <a:bodyPr/>
          <a:lstStyle>
            <a:lvl1pPr>
              <a:defRPr/>
            </a:lvl1pPr>
          </a:lstStyle>
          <a:p>
            <a:pPr>
              <a:defRPr/>
            </a:pPr>
            <a:fld id="{59CDCDBB-901C-4221-8BE9-EC5712C89A76}" type="datetimeFigureOut">
              <a:rPr lang="en-US"/>
              <a:pPr>
                <a:defRPr/>
              </a:pPr>
              <a:t>11/19/2022</a:t>
            </a:fld>
            <a:endParaRPr lang="en-US"/>
          </a:p>
        </p:txBody>
      </p:sp>
      <p:sp>
        <p:nvSpPr>
          <p:cNvPr id="5" name="Footer Placeholder 4">
            <a:extLst>
              <a:ext uri="{FF2B5EF4-FFF2-40B4-BE49-F238E27FC236}">
                <a16:creationId xmlns:a16="http://schemas.microsoft.com/office/drawing/2014/main" id="{31A06333-4560-4073-B5FC-E288381C769E}"/>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F92AC2AF-9D65-4A99-AB8E-AA19F0404D9D}"/>
              </a:ext>
            </a:extLst>
          </p:cNvPr>
          <p:cNvSpPr>
            <a:spLocks noGrp="1"/>
          </p:cNvSpPr>
          <p:nvPr>
            <p:ph type="sldNum" sz="quarter" idx="12"/>
          </p:nvPr>
        </p:nvSpPr>
        <p:spPr/>
        <p:txBody>
          <a:bodyPr/>
          <a:lstStyle>
            <a:lvl1pPr>
              <a:defRPr smtClean="0"/>
            </a:lvl1pPr>
          </a:lstStyle>
          <a:p>
            <a:pPr>
              <a:defRPr/>
            </a:pPr>
            <a:fld id="{8624A8E2-A02E-42E5-A779-105BB1B2400C}" type="slidenum">
              <a:rPr lang="en-US" altLang="en-US"/>
              <a:pPr>
                <a:defRPr/>
              </a:pPr>
              <a:t>‹#›</a:t>
            </a:fld>
            <a:endParaRPr lang="en-US" altLang="en-US"/>
          </a:p>
        </p:txBody>
      </p:sp>
    </p:spTree>
    <p:extLst>
      <p:ext uri="{BB962C8B-B14F-4D97-AF65-F5344CB8AC3E}">
        <p14:creationId xmlns:p14="http://schemas.microsoft.com/office/powerpoint/2010/main" val="25894306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8E5EA4BF-8B94-4B54-A0D0-2626A9D0E48B}"/>
              </a:ext>
            </a:extLst>
          </p:cNvPr>
          <p:cNvSpPr>
            <a:spLocks noGrp="1"/>
          </p:cNvSpPr>
          <p:nvPr>
            <p:ph type="dt" sz="half" idx="10"/>
          </p:nvPr>
        </p:nvSpPr>
        <p:spPr/>
        <p:txBody>
          <a:bodyPr/>
          <a:lstStyle>
            <a:lvl1pPr>
              <a:defRPr/>
            </a:lvl1pPr>
          </a:lstStyle>
          <a:p>
            <a:pPr>
              <a:defRPr/>
            </a:pPr>
            <a:fld id="{A6DCFE4D-C1FB-424D-AA45-26F8FE8C1983}" type="datetimeFigureOut">
              <a:rPr lang="en-US"/>
              <a:pPr>
                <a:defRPr/>
              </a:pPr>
              <a:t>11/19/2022</a:t>
            </a:fld>
            <a:endParaRPr lang="en-US"/>
          </a:p>
        </p:txBody>
      </p:sp>
      <p:sp>
        <p:nvSpPr>
          <p:cNvPr id="6" name="Footer Placeholder 4">
            <a:extLst>
              <a:ext uri="{FF2B5EF4-FFF2-40B4-BE49-F238E27FC236}">
                <a16:creationId xmlns:a16="http://schemas.microsoft.com/office/drawing/2014/main" id="{974EE481-356F-42AF-9B97-1997442B5583}"/>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CC00AB6F-473E-49EA-992A-35AF4456C131}"/>
              </a:ext>
            </a:extLst>
          </p:cNvPr>
          <p:cNvSpPr>
            <a:spLocks noGrp="1"/>
          </p:cNvSpPr>
          <p:nvPr>
            <p:ph type="sldNum" sz="quarter" idx="12"/>
          </p:nvPr>
        </p:nvSpPr>
        <p:spPr/>
        <p:txBody>
          <a:bodyPr/>
          <a:lstStyle>
            <a:lvl1pPr>
              <a:defRPr/>
            </a:lvl1pPr>
          </a:lstStyle>
          <a:p>
            <a:pPr>
              <a:defRPr/>
            </a:pPr>
            <a:fld id="{9C25545C-F49C-4606-AC26-79D130663581}" type="slidenum">
              <a:rPr lang="en-US" altLang="en-US"/>
              <a:pPr>
                <a:defRPr/>
              </a:pPr>
              <a:t>‹#›</a:t>
            </a:fld>
            <a:endParaRPr lang="en-US" altLang="en-US"/>
          </a:p>
        </p:txBody>
      </p:sp>
    </p:spTree>
    <p:extLst>
      <p:ext uri="{BB962C8B-B14F-4D97-AF65-F5344CB8AC3E}">
        <p14:creationId xmlns:p14="http://schemas.microsoft.com/office/powerpoint/2010/main" val="73582278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9B069FC-7DE7-4FEC-9240-8F4B8CA1A544}"/>
              </a:ext>
            </a:extLst>
          </p:cNvPr>
          <p:cNvSpPr>
            <a:spLocks noGrp="1"/>
          </p:cNvSpPr>
          <p:nvPr>
            <p:ph type="dt" sz="half" idx="10"/>
          </p:nvPr>
        </p:nvSpPr>
        <p:spPr/>
        <p:txBody>
          <a:bodyPr/>
          <a:lstStyle>
            <a:lvl1pPr>
              <a:defRPr/>
            </a:lvl1pPr>
          </a:lstStyle>
          <a:p>
            <a:pPr>
              <a:defRPr/>
            </a:pPr>
            <a:fld id="{DEF4B04E-87F0-4882-822A-232CF7A5F6CB}" type="datetimeFigureOut">
              <a:rPr lang="en-US"/>
              <a:pPr>
                <a:defRPr/>
              </a:pPr>
              <a:t>11/19/2022</a:t>
            </a:fld>
            <a:endParaRPr lang="en-US"/>
          </a:p>
        </p:txBody>
      </p:sp>
      <p:sp>
        <p:nvSpPr>
          <p:cNvPr id="8" name="Footer Placeholder 7">
            <a:extLst>
              <a:ext uri="{FF2B5EF4-FFF2-40B4-BE49-F238E27FC236}">
                <a16:creationId xmlns:a16="http://schemas.microsoft.com/office/drawing/2014/main" id="{787FD319-0B0C-4C3B-BB7A-EC0E6FC89A0A}"/>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9" name="Slide Number Placeholder 8">
            <a:extLst>
              <a:ext uri="{FF2B5EF4-FFF2-40B4-BE49-F238E27FC236}">
                <a16:creationId xmlns:a16="http://schemas.microsoft.com/office/drawing/2014/main" id="{177F13D2-7CAC-42B3-AEC7-2A785322295E}"/>
              </a:ext>
            </a:extLst>
          </p:cNvPr>
          <p:cNvSpPr>
            <a:spLocks noGrp="1"/>
          </p:cNvSpPr>
          <p:nvPr>
            <p:ph type="sldNum" sz="quarter" idx="12"/>
          </p:nvPr>
        </p:nvSpPr>
        <p:spPr/>
        <p:txBody>
          <a:bodyPr/>
          <a:lstStyle>
            <a:lvl1pPr>
              <a:defRPr smtClean="0"/>
            </a:lvl1pPr>
          </a:lstStyle>
          <a:p>
            <a:pPr>
              <a:defRPr/>
            </a:pPr>
            <a:fld id="{C95C8CA7-7C43-46F8-AD80-F45ABAD7E7EC}" type="slidenum">
              <a:rPr lang="en-US" altLang="en-US"/>
              <a:pPr>
                <a:defRPr/>
              </a:pPr>
              <a:t>‹#›</a:t>
            </a:fld>
            <a:endParaRPr lang="en-US" altLang="en-US"/>
          </a:p>
        </p:txBody>
      </p:sp>
    </p:spTree>
    <p:extLst>
      <p:ext uri="{BB962C8B-B14F-4D97-AF65-F5344CB8AC3E}">
        <p14:creationId xmlns:p14="http://schemas.microsoft.com/office/powerpoint/2010/main" val="137834213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3">
            <a:extLst>
              <a:ext uri="{FF2B5EF4-FFF2-40B4-BE49-F238E27FC236}">
                <a16:creationId xmlns:a16="http://schemas.microsoft.com/office/drawing/2014/main" id="{DBC15FE9-88FE-4A37-8DB9-E22A469EF7E0}"/>
              </a:ext>
            </a:extLst>
          </p:cNvPr>
          <p:cNvSpPr>
            <a:spLocks noGrp="1"/>
          </p:cNvSpPr>
          <p:nvPr>
            <p:ph type="dt" sz="half" idx="10"/>
          </p:nvPr>
        </p:nvSpPr>
        <p:spPr/>
        <p:txBody>
          <a:bodyPr/>
          <a:lstStyle>
            <a:lvl1pPr>
              <a:defRPr/>
            </a:lvl1pPr>
          </a:lstStyle>
          <a:p>
            <a:pPr>
              <a:defRPr/>
            </a:pPr>
            <a:fld id="{4867C1CC-CDFF-4EA9-8B28-B1851BE33535}" type="datetimeFigureOut">
              <a:rPr lang="en-US"/>
              <a:pPr>
                <a:defRPr/>
              </a:pPr>
              <a:t>11/19/2022</a:t>
            </a:fld>
            <a:endParaRPr lang="en-US"/>
          </a:p>
        </p:txBody>
      </p:sp>
      <p:sp>
        <p:nvSpPr>
          <p:cNvPr id="4" name="Footer Placeholder 4">
            <a:extLst>
              <a:ext uri="{FF2B5EF4-FFF2-40B4-BE49-F238E27FC236}">
                <a16:creationId xmlns:a16="http://schemas.microsoft.com/office/drawing/2014/main" id="{D01955A7-5F59-4109-83CA-4330FC302DA3}"/>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5" name="Slide Number Placeholder 5">
            <a:extLst>
              <a:ext uri="{FF2B5EF4-FFF2-40B4-BE49-F238E27FC236}">
                <a16:creationId xmlns:a16="http://schemas.microsoft.com/office/drawing/2014/main" id="{4876AB9A-12A3-4C9A-B7E5-3B754B4F1FE3}"/>
              </a:ext>
            </a:extLst>
          </p:cNvPr>
          <p:cNvSpPr>
            <a:spLocks noGrp="1"/>
          </p:cNvSpPr>
          <p:nvPr>
            <p:ph type="sldNum" sz="quarter" idx="12"/>
          </p:nvPr>
        </p:nvSpPr>
        <p:spPr/>
        <p:txBody>
          <a:bodyPr/>
          <a:lstStyle>
            <a:lvl1pPr>
              <a:defRPr/>
            </a:lvl1pPr>
          </a:lstStyle>
          <a:p>
            <a:pPr>
              <a:defRPr/>
            </a:pPr>
            <a:fld id="{0FC1A2CB-BC65-4203-AF7C-E503BA127B3F}" type="slidenum">
              <a:rPr lang="en-US" altLang="en-US"/>
              <a:pPr>
                <a:defRPr/>
              </a:pPr>
              <a:t>‹#›</a:t>
            </a:fld>
            <a:endParaRPr lang="en-US" altLang="en-US"/>
          </a:p>
        </p:txBody>
      </p:sp>
    </p:spTree>
    <p:extLst>
      <p:ext uri="{BB962C8B-B14F-4D97-AF65-F5344CB8AC3E}">
        <p14:creationId xmlns:p14="http://schemas.microsoft.com/office/powerpoint/2010/main" val="132095505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17BAA1C-466A-479E-8E07-D6D53F622B90}"/>
              </a:ext>
            </a:extLst>
          </p:cNvPr>
          <p:cNvSpPr>
            <a:spLocks noGrp="1"/>
          </p:cNvSpPr>
          <p:nvPr>
            <p:ph type="dt" sz="half" idx="10"/>
          </p:nvPr>
        </p:nvSpPr>
        <p:spPr/>
        <p:txBody>
          <a:bodyPr/>
          <a:lstStyle>
            <a:lvl1pPr>
              <a:defRPr/>
            </a:lvl1pPr>
          </a:lstStyle>
          <a:p>
            <a:pPr>
              <a:defRPr/>
            </a:pPr>
            <a:fld id="{38995E96-C580-402D-821B-92410A019684}" type="datetimeFigureOut">
              <a:rPr lang="en-US"/>
              <a:pPr>
                <a:defRPr/>
              </a:pPr>
              <a:t>11/19/2022</a:t>
            </a:fld>
            <a:endParaRPr lang="en-US"/>
          </a:p>
        </p:txBody>
      </p:sp>
      <p:sp>
        <p:nvSpPr>
          <p:cNvPr id="3" name="Footer Placeholder 4">
            <a:extLst>
              <a:ext uri="{FF2B5EF4-FFF2-40B4-BE49-F238E27FC236}">
                <a16:creationId xmlns:a16="http://schemas.microsoft.com/office/drawing/2014/main" id="{4FE84BF1-8A17-46BF-A2F3-7FF667BBB8E0}"/>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4" name="Slide Number Placeholder 5">
            <a:extLst>
              <a:ext uri="{FF2B5EF4-FFF2-40B4-BE49-F238E27FC236}">
                <a16:creationId xmlns:a16="http://schemas.microsoft.com/office/drawing/2014/main" id="{F458DE00-CC76-4ABF-9244-AC9E529B02DC}"/>
              </a:ext>
            </a:extLst>
          </p:cNvPr>
          <p:cNvSpPr>
            <a:spLocks noGrp="1"/>
          </p:cNvSpPr>
          <p:nvPr>
            <p:ph type="sldNum" sz="quarter" idx="12"/>
          </p:nvPr>
        </p:nvSpPr>
        <p:spPr/>
        <p:txBody>
          <a:bodyPr/>
          <a:lstStyle>
            <a:lvl1pPr>
              <a:defRPr/>
            </a:lvl1pPr>
          </a:lstStyle>
          <a:p>
            <a:pPr>
              <a:defRPr/>
            </a:pPr>
            <a:fld id="{12718ABB-1C79-4E7E-B128-B407C105588A}" type="slidenum">
              <a:rPr lang="en-US" altLang="en-US"/>
              <a:pPr>
                <a:defRPr/>
              </a:pPr>
              <a:t>‹#›</a:t>
            </a:fld>
            <a:endParaRPr lang="en-US" altLang="en-US"/>
          </a:p>
        </p:txBody>
      </p:sp>
    </p:spTree>
    <p:extLst>
      <p:ext uri="{BB962C8B-B14F-4D97-AF65-F5344CB8AC3E}">
        <p14:creationId xmlns:p14="http://schemas.microsoft.com/office/powerpoint/2010/main" val="263338778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b="1">
                <a:solidFill>
                  <a:srgbClr val="53728A"/>
                </a:solidFill>
              </a:defRPr>
            </a:lvl1pPr>
          </a:lstStyle>
          <a:p>
            <a:r>
              <a:rPr lang="en-US" dirty="0"/>
              <a:t>Click to edit Master title style</a:t>
            </a:r>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8036F2A0-65E6-43DE-823D-ED5A2AA0D04A}"/>
              </a:ext>
            </a:extLst>
          </p:cNvPr>
          <p:cNvSpPr>
            <a:spLocks noGrp="1"/>
          </p:cNvSpPr>
          <p:nvPr>
            <p:ph type="dt" sz="half" idx="10"/>
          </p:nvPr>
        </p:nvSpPr>
        <p:spPr/>
        <p:txBody>
          <a:bodyPr/>
          <a:lstStyle>
            <a:lvl1pPr>
              <a:defRPr/>
            </a:lvl1pPr>
          </a:lstStyle>
          <a:p>
            <a:pPr>
              <a:defRPr/>
            </a:pPr>
            <a:fld id="{C1FBF0AF-0DF7-4654-8127-85508B0BF125}" type="datetimeFigureOut">
              <a:rPr lang="en-US"/>
              <a:pPr>
                <a:defRPr/>
              </a:pPr>
              <a:t>11/19/2022</a:t>
            </a:fld>
            <a:endParaRPr lang="en-US"/>
          </a:p>
        </p:txBody>
      </p:sp>
      <p:sp>
        <p:nvSpPr>
          <p:cNvPr id="6" name="Footer Placeholder 4">
            <a:extLst>
              <a:ext uri="{FF2B5EF4-FFF2-40B4-BE49-F238E27FC236}">
                <a16:creationId xmlns:a16="http://schemas.microsoft.com/office/drawing/2014/main" id="{229B50E8-E53C-494D-8B1A-EF580001B639}"/>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EAE7A9E4-BAD1-4A4E-9064-0DCEF09336C4}"/>
              </a:ext>
            </a:extLst>
          </p:cNvPr>
          <p:cNvSpPr>
            <a:spLocks noGrp="1"/>
          </p:cNvSpPr>
          <p:nvPr>
            <p:ph type="sldNum" sz="quarter" idx="12"/>
          </p:nvPr>
        </p:nvSpPr>
        <p:spPr/>
        <p:txBody>
          <a:bodyPr/>
          <a:lstStyle>
            <a:lvl1pPr>
              <a:defRPr/>
            </a:lvl1pPr>
          </a:lstStyle>
          <a:p>
            <a:pPr>
              <a:defRPr/>
            </a:pPr>
            <a:fld id="{EB25A824-FA82-46C2-B5B3-697B1E3BA774}" type="slidenum">
              <a:rPr lang="en-US" altLang="en-US"/>
              <a:pPr>
                <a:defRPr/>
              </a:pPr>
              <a:t>‹#›</a:t>
            </a:fld>
            <a:endParaRPr lang="en-US" altLang="en-US"/>
          </a:p>
        </p:txBody>
      </p:sp>
    </p:spTree>
    <p:extLst>
      <p:ext uri="{BB962C8B-B14F-4D97-AF65-F5344CB8AC3E}">
        <p14:creationId xmlns:p14="http://schemas.microsoft.com/office/powerpoint/2010/main" val="62954924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b="1">
                <a:solidFill>
                  <a:srgbClr val="53728A"/>
                </a:solidFill>
              </a:defRPr>
            </a:lvl1pPr>
          </a:lstStyle>
          <a:p>
            <a:r>
              <a:rPr lang="en-US" dirty="0"/>
              <a:t>Click to edit Master title style</a:t>
            </a:r>
          </a:p>
        </p:txBody>
      </p:sp>
      <p:sp>
        <p:nvSpPr>
          <p:cNvPr id="3" name="Picture Placeholder 2"/>
          <p:cNvSpPr>
            <a:spLocks noGrp="1"/>
          </p:cNvSpPr>
          <p:nvPr>
            <p:ph type="pic" idx="1"/>
          </p:nvPr>
        </p:nvSpPr>
        <p:spPr>
          <a:xfrm>
            <a:off x="5183188" y="987427"/>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FF74CD7B-9FFC-48B5-AF5A-EE5A3A3D76F2}"/>
              </a:ext>
            </a:extLst>
          </p:cNvPr>
          <p:cNvSpPr>
            <a:spLocks noGrp="1"/>
          </p:cNvSpPr>
          <p:nvPr>
            <p:ph type="dt" sz="half" idx="10"/>
          </p:nvPr>
        </p:nvSpPr>
        <p:spPr/>
        <p:txBody>
          <a:bodyPr/>
          <a:lstStyle>
            <a:lvl1pPr>
              <a:defRPr/>
            </a:lvl1pPr>
          </a:lstStyle>
          <a:p>
            <a:pPr>
              <a:defRPr/>
            </a:pPr>
            <a:fld id="{862B8737-4AD9-45A2-BA5D-BB975877E1BC}" type="datetimeFigureOut">
              <a:rPr lang="en-US"/>
              <a:pPr>
                <a:defRPr/>
              </a:pPr>
              <a:t>11/19/2022</a:t>
            </a:fld>
            <a:endParaRPr lang="en-US"/>
          </a:p>
        </p:txBody>
      </p:sp>
      <p:sp>
        <p:nvSpPr>
          <p:cNvPr id="6" name="Footer Placeholder 4">
            <a:extLst>
              <a:ext uri="{FF2B5EF4-FFF2-40B4-BE49-F238E27FC236}">
                <a16:creationId xmlns:a16="http://schemas.microsoft.com/office/drawing/2014/main" id="{D66BD8C2-7E17-42E7-AF7F-4CAC78EEE19D}"/>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97181144-9E20-430F-883F-5E51B3EF2651}"/>
              </a:ext>
            </a:extLst>
          </p:cNvPr>
          <p:cNvSpPr>
            <a:spLocks noGrp="1"/>
          </p:cNvSpPr>
          <p:nvPr>
            <p:ph type="sldNum" sz="quarter" idx="12"/>
          </p:nvPr>
        </p:nvSpPr>
        <p:spPr/>
        <p:txBody>
          <a:bodyPr/>
          <a:lstStyle>
            <a:lvl1pPr>
              <a:defRPr/>
            </a:lvl1pPr>
          </a:lstStyle>
          <a:p>
            <a:pPr>
              <a:defRPr/>
            </a:pPr>
            <a:fld id="{23E7BA57-813E-40F8-BDDE-414263F10FB5}" type="slidenum">
              <a:rPr lang="en-US" altLang="en-US"/>
              <a:pPr>
                <a:defRPr/>
              </a:pPr>
              <a:t>‹#›</a:t>
            </a:fld>
            <a:endParaRPr lang="en-US" altLang="en-US"/>
          </a:p>
        </p:txBody>
      </p:sp>
    </p:spTree>
    <p:extLst>
      <p:ext uri="{BB962C8B-B14F-4D97-AF65-F5344CB8AC3E}">
        <p14:creationId xmlns:p14="http://schemas.microsoft.com/office/powerpoint/2010/main" val="245980124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D393DF0-3D56-40CF-A18C-45AFBCB3770B}"/>
              </a:ext>
            </a:extLst>
          </p:cNvPr>
          <p:cNvSpPr>
            <a:spLocks noGrp="1"/>
          </p:cNvSpPr>
          <p:nvPr>
            <p:ph type="dt" sz="half" idx="10"/>
          </p:nvPr>
        </p:nvSpPr>
        <p:spPr/>
        <p:txBody>
          <a:bodyPr/>
          <a:lstStyle>
            <a:lvl1pPr>
              <a:defRPr/>
            </a:lvl1pPr>
          </a:lstStyle>
          <a:p>
            <a:pPr>
              <a:defRPr/>
            </a:pPr>
            <a:fld id="{43E79AB5-0F03-4B16-AD49-0B519A2EE45A}" type="datetimeFigureOut">
              <a:rPr lang="en-US"/>
              <a:pPr>
                <a:defRPr/>
              </a:pPr>
              <a:t>11/19/2022</a:t>
            </a:fld>
            <a:endParaRPr lang="en-US"/>
          </a:p>
        </p:txBody>
      </p:sp>
      <p:sp>
        <p:nvSpPr>
          <p:cNvPr id="5" name="Footer Placeholder 4">
            <a:extLst>
              <a:ext uri="{FF2B5EF4-FFF2-40B4-BE49-F238E27FC236}">
                <a16:creationId xmlns:a16="http://schemas.microsoft.com/office/drawing/2014/main" id="{8401E134-9EAC-4ED3-B637-28B77B5D2268}"/>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6" name="Slide Number Placeholder 5">
            <a:extLst>
              <a:ext uri="{FF2B5EF4-FFF2-40B4-BE49-F238E27FC236}">
                <a16:creationId xmlns:a16="http://schemas.microsoft.com/office/drawing/2014/main" id="{6D871B40-CD16-4E56-A5C5-F6139D135DCB}"/>
              </a:ext>
            </a:extLst>
          </p:cNvPr>
          <p:cNvSpPr>
            <a:spLocks noGrp="1"/>
          </p:cNvSpPr>
          <p:nvPr>
            <p:ph type="sldNum" sz="quarter" idx="12"/>
          </p:nvPr>
        </p:nvSpPr>
        <p:spPr/>
        <p:txBody>
          <a:bodyPr/>
          <a:lstStyle>
            <a:lvl1pPr>
              <a:defRPr smtClean="0"/>
            </a:lvl1pPr>
          </a:lstStyle>
          <a:p>
            <a:pPr>
              <a:defRPr/>
            </a:pPr>
            <a:fld id="{080149FC-ED24-4367-B4AD-E1F859CEF23E}" type="slidenum">
              <a:rPr lang="en-US" altLang="en-US"/>
              <a:pPr>
                <a:defRPr/>
              </a:pPr>
              <a:t>‹#›</a:t>
            </a:fld>
            <a:endParaRPr lang="en-US" altLang="en-US"/>
          </a:p>
        </p:txBody>
      </p:sp>
    </p:spTree>
    <p:extLst>
      <p:ext uri="{BB962C8B-B14F-4D97-AF65-F5344CB8AC3E}">
        <p14:creationId xmlns:p14="http://schemas.microsoft.com/office/powerpoint/2010/main" val="380506106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26662A-944F-48B5-98D8-C1C3FAB8566E}"/>
              </a:ext>
            </a:extLst>
          </p:cNvPr>
          <p:cNvSpPr>
            <a:spLocks noGrp="1"/>
          </p:cNvSpPr>
          <p:nvPr>
            <p:ph type="dt" sz="half" idx="10"/>
          </p:nvPr>
        </p:nvSpPr>
        <p:spPr/>
        <p:txBody>
          <a:bodyPr/>
          <a:lstStyle>
            <a:lvl1pPr>
              <a:defRPr/>
            </a:lvl1pPr>
          </a:lstStyle>
          <a:p>
            <a:pPr>
              <a:defRPr/>
            </a:pPr>
            <a:fld id="{6604CA9B-6A22-4080-BB2A-EF3C296D79C4}" type="datetimeFigureOut">
              <a:rPr lang="en-US"/>
              <a:pPr>
                <a:defRPr/>
              </a:pPr>
              <a:t>11/19/2022</a:t>
            </a:fld>
            <a:endParaRPr lang="en-US"/>
          </a:p>
        </p:txBody>
      </p:sp>
      <p:sp>
        <p:nvSpPr>
          <p:cNvPr id="5" name="Footer Placeholder 4">
            <a:extLst>
              <a:ext uri="{FF2B5EF4-FFF2-40B4-BE49-F238E27FC236}">
                <a16:creationId xmlns:a16="http://schemas.microsoft.com/office/drawing/2014/main" id="{4590288B-798D-49C6-B8AF-BB42902A8246}"/>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7765BDAE-FD37-4A03-B99F-451619774F30}"/>
              </a:ext>
            </a:extLst>
          </p:cNvPr>
          <p:cNvSpPr>
            <a:spLocks noGrp="1"/>
          </p:cNvSpPr>
          <p:nvPr>
            <p:ph type="sldNum" sz="quarter" idx="12"/>
          </p:nvPr>
        </p:nvSpPr>
        <p:spPr/>
        <p:txBody>
          <a:bodyPr/>
          <a:lstStyle>
            <a:lvl1pPr>
              <a:defRPr/>
            </a:lvl1pPr>
          </a:lstStyle>
          <a:p>
            <a:pPr>
              <a:defRPr/>
            </a:pPr>
            <a:fld id="{233E3066-AB4D-4190-8C4F-407AE6EBDFDF}" type="slidenum">
              <a:rPr lang="en-US" altLang="en-US"/>
              <a:pPr>
                <a:defRPr/>
              </a:pPr>
              <a:t>‹#›</a:t>
            </a:fld>
            <a:endParaRPr lang="en-US" altLang="en-US"/>
          </a:p>
        </p:txBody>
      </p:sp>
    </p:spTree>
    <p:extLst>
      <p:ext uri="{BB962C8B-B14F-4D97-AF65-F5344CB8AC3E}">
        <p14:creationId xmlns:p14="http://schemas.microsoft.com/office/powerpoint/2010/main" val="13928002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image" Target="../media/image4.jpeg"/><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theme" Target="../theme/theme3.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4.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Title Placeholder 1">
            <a:extLst>
              <a:ext uri="{FF2B5EF4-FFF2-40B4-BE49-F238E27FC236}">
                <a16:creationId xmlns:a16="http://schemas.microsoft.com/office/drawing/2014/main" id="{487CC9E9-D6C2-4D16-8417-C29A808C71BF}"/>
              </a:ext>
            </a:extLst>
          </p:cNvPr>
          <p:cNvSpPr>
            <a:spLocks noGrp="1" noChangeArrowheads="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075" name="Text Placeholder 2">
            <a:extLst>
              <a:ext uri="{FF2B5EF4-FFF2-40B4-BE49-F238E27FC236}">
                <a16:creationId xmlns:a16="http://schemas.microsoft.com/office/drawing/2014/main" id="{55291F28-E6EA-4BF8-B2C1-780356A94014}"/>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44661255-431C-4239-A544-C9E2DA81F042}"/>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675">
                <a:solidFill>
                  <a:schemeClr val="tx1">
                    <a:tint val="75000"/>
                  </a:schemeClr>
                </a:solidFill>
              </a:defRPr>
            </a:lvl1pPr>
          </a:lstStyle>
          <a:p>
            <a:pPr>
              <a:defRPr/>
            </a:pPr>
            <a:fld id="{7E8B6D35-B1E6-461F-B901-6873F2655254}" type="datetimeFigureOut">
              <a:rPr lang="en-US"/>
              <a:pPr>
                <a:defRPr/>
              </a:pPr>
              <a:t>11/19/2022</a:t>
            </a:fld>
            <a:endParaRPr lang="en-US"/>
          </a:p>
        </p:txBody>
      </p:sp>
      <p:sp>
        <p:nvSpPr>
          <p:cNvPr id="5" name="Footer Placeholder 4">
            <a:extLst>
              <a:ext uri="{FF2B5EF4-FFF2-40B4-BE49-F238E27FC236}">
                <a16:creationId xmlns:a16="http://schemas.microsoft.com/office/drawing/2014/main" id="{D44DEAB2-159A-4EA5-ADC6-BDB80CB678EB}"/>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675" b="1">
                <a:solidFill>
                  <a:srgbClr val="53728A"/>
                </a:solidFill>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173F9B27-A411-410D-A337-256F82FF2019}"/>
              </a:ext>
            </a:extLst>
          </p:cNvPr>
          <p:cNvSpPr>
            <a:spLocks noGrp="1"/>
          </p:cNvSpPr>
          <p:nvPr>
            <p:ph type="sldNum" sz="quarter" idx="4"/>
          </p:nvPr>
        </p:nvSpPr>
        <p:spPr>
          <a:xfrm>
            <a:off x="8610600" y="6356351"/>
            <a:ext cx="2743200" cy="365125"/>
          </a:xfrm>
          <a:prstGeom prst="rect">
            <a:avLst/>
          </a:prstGeom>
        </p:spPr>
        <p:txBody>
          <a:bodyPr vert="horz" wrap="square" lIns="91440" tIns="45720" rIns="91440" bIns="45720" numCol="1" anchor="ctr" anchorCtr="0" compatLnSpc="1">
            <a:prstTxWarp prst="textNoShape">
              <a:avLst/>
            </a:prstTxWarp>
          </a:bodyPr>
          <a:lstStyle>
            <a:lvl1pPr algn="r">
              <a:defRPr sz="600" smtClean="0">
                <a:solidFill>
                  <a:srgbClr val="898989"/>
                </a:solidFill>
              </a:defRPr>
            </a:lvl1pPr>
          </a:lstStyle>
          <a:p>
            <a:pPr>
              <a:defRPr/>
            </a:pPr>
            <a:fld id="{08F29262-3DB1-44D2-9D30-EAF6125D31FC}" type="slidenum">
              <a:rPr lang="en-US" altLang="en-US"/>
              <a:pPr>
                <a:defRPr/>
              </a:pPr>
              <a:t>‹#›</a:t>
            </a:fld>
            <a:endParaRPr lang="en-US" altLang="en-US"/>
          </a:p>
        </p:txBody>
      </p:sp>
    </p:spTree>
    <p:extLst>
      <p:ext uri="{BB962C8B-B14F-4D97-AF65-F5344CB8AC3E}">
        <p14:creationId xmlns:p14="http://schemas.microsoft.com/office/powerpoint/2010/main" val="290786522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14350" rtl="0" eaLnBrk="0" fontAlgn="base" hangingPunct="0">
        <a:lnSpc>
          <a:spcPct val="90000"/>
        </a:lnSpc>
        <a:spcBef>
          <a:spcPct val="0"/>
        </a:spcBef>
        <a:spcAft>
          <a:spcPct val="0"/>
        </a:spcAft>
        <a:defRPr sz="2400" b="1" kern="1200">
          <a:solidFill>
            <a:srgbClr val="53728A"/>
          </a:solidFill>
          <a:latin typeface="+mj-lt"/>
          <a:ea typeface="+mj-ea"/>
          <a:cs typeface="+mj-cs"/>
        </a:defRPr>
      </a:lvl1pPr>
      <a:lvl2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2pPr>
      <a:lvl3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3pPr>
      <a:lvl4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4pPr>
      <a:lvl5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5pPr>
      <a:lvl6pPr marL="4572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6pPr>
      <a:lvl7pPr marL="9144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7pPr>
      <a:lvl8pPr marL="13716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8pPr>
      <a:lvl9pPr marL="18288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9pPr>
    </p:titleStyle>
    <p:bodyStyle>
      <a:lvl1pPr marL="128588" indent="-128588" algn="l" defTabSz="514350" rtl="0" eaLnBrk="0" fontAlgn="base" hangingPunct="0">
        <a:lnSpc>
          <a:spcPct val="90000"/>
        </a:lnSpc>
        <a:spcBef>
          <a:spcPts val="563"/>
        </a:spcBef>
        <a:spcAft>
          <a:spcPct val="0"/>
        </a:spcAft>
        <a:buFont typeface="Arial" panose="020B0604020202020204" pitchFamily="34" charset="0"/>
        <a:buChar char="•"/>
        <a:defRPr sz="1500" kern="1200">
          <a:solidFill>
            <a:schemeClr val="tx1"/>
          </a:solidFill>
          <a:latin typeface="+mn-lt"/>
          <a:ea typeface="+mn-ea"/>
          <a:cs typeface="+mn-cs"/>
        </a:defRPr>
      </a:lvl1pPr>
      <a:lvl2pPr marL="385763" indent="-128588" algn="l" defTabSz="514350" rtl="0" eaLnBrk="0" fontAlgn="base" hangingPunct="0">
        <a:lnSpc>
          <a:spcPct val="90000"/>
        </a:lnSpc>
        <a:spcBef>
          <a:spcPts val="275"/>
        </a:spcBef>
        <a:spcAft>
          <a:spcPct val="0"/>
        </a:spcAft>
        <a:buFont typeface="Arial" panose="020B0604020202020204" pitchFamily="34" charset="0"/>
        <a:buChar char="•"/>
        <a:defRPr sz="1300" kern="1200">
          <a:solidFill>
            <a:schemeClr val="tx1"/>
          </a:solidFill>
          <a:latin typeface="+mn-lt"/>
          <a:ea typeface="+mn-ea"/>
          <a:cs typeface="+mn-cs"/>
        </a:defRPr>
      </a:lvl2pPr>
      <a:lvl3pPr marL="642938" indent="-128588" algn="l" defTabSz="514350" rtl="0" eaLnBrk="0" fontAlgn="base" hangingPunct="0">
        <a:lnSpc>
          <a:spcPct val="90000"/>
        </a:lnSpc>
        <a:spcBef>
          <a:spcPts val="275"/>
        </a:spcBef>
        <a:spcAft>
          <a:spcPct val="0"/>
        </a:spcAft>
        <a:buFont typeface="Arial" panose="020B0604020202020204" pitchFamily="34" charset="0"/>
        <a:buChar char="•"/>
        <a:defRPr sz="1100" kern="1200">
          <a:solidFill>
            <a:schemeClr val="tx1"/>
          </a:solidFill>
          <a:latin typeface="+mn-lt"/>
          <a:ea typeface="+mn-ea"/>
          <a:cs typeface="+mn-cs"/>
        </a:defRPr>
      </a:lvl3pPr>
      <a:lvl4pPr marL="900113" indent="-128588" algn="l" defTabSz="514350" rtl="0" eaLnBrk="0" fontAlgn="base" hangingPunct="0">
        <a:lnSpc>
          <a:spcPct val="90000"/>
        </a:lnSpc>
        <a:spcBef>
          <a:spcPts val="275"/>
        </a:spcBef>
        <a:spcAft>
          <a:spcPct val="0"/>
        </a:spcAft>
        <a:buFont typeface="Arial" panose="020B0604020202020204" pitchFamily="34" charset="0"/>
        <a:buChar char="•"/>
        <a:defRPr sz="1000" kern="1200">
          <a:solidFill>
            <a:schemeClr val="tx1"/>
          </a:solidFill>
          <a:latin typeface="+mn-lt"/>
          <a:ea typeface="+mn-ea"/>
          <a:cs typeface="+mn-cs"/>
        </a:defRPr>
      </a:lvl4pPr>
      <a:lvl5pPr marL="1157288" indent="-128588" algn="l" defTabSz="514350" rtl="0" eaLnBrk="0" fontAlgn="base" hangingPunct="0">
        <a:lnSpc>
          <a:spcPct val="90000"/>
        </a:lnSpc>
        <a:spcBef>
          <a:spcPts val="275"/>
        </a:spcBef>
        <a:spcAft>
          <a:spcPct val="0"/>
        </a:spcAft>
        <a:buFont typeface="Arial" panose="020B0604020202020204" pitchFamily="34" charset="0"/>
        <a:buChar char="•"/>
        <a:defRPr sz="1000"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66FF"/>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EC68BE5A-4F57-4A33-AA9C-4297CA7E6D40}"/>
              </a:ext>
            </a:extLst>
          </p:cNvPr>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17AA4602-3B82-4DCD-8F26-296F9D0E2696}"/>
              </a:ext>
            </a:extLst>
          </p:cNvPr>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C9E65DD9-7C9F-465F-B751-F5AB767E90BA}"/>
              </a:ext>
            </a:extLst>
          </p:cNvPr>
          <p:cNvSpPr>
            <a:spLocks noGrp="1" noChangeArrowheads="1"/>
          </p:cNvSpPr>
          <p:nvPr>
            <p:ph type="dt" sz="half" idx="2"/>
          </p:nvPr>
        </p:nvSpPr>
        <p:spPr bwMode="auto">
          <a:xfrm>
            <a:off x="1619251" y="6237289"/>
            <a:ext cx="3613149" cy="4841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mn-cs"/>
              </a:defRPr>
            </a:lvl1pPr>
          </a:lstStyle>
          <a:p>
            <a:pPr>
              <a:defRPr/>
            </a:pPr>
            <a:r>
              <a:rPr lang="en-US"/>
              <a:t>Dr. Jana </a:t>
            </a:r>
            <a:r>
              <a:rPr lang="en-US" err="1"/>
              <a:t>Jagodick</a:t>
            </a:r>
            <a:r>
              <a:rPr lang="en-US"/>
              <a:t> Polytechnic of Namibia, 2012</a:t>
            </a:r>
          </a:p>
        </p:txBody>
      </p:sp>
      <p:sp>
        <p:nvSpPr>
          <p:cNvPr id="1030" name="Rectangle 6">
            <a:extLst>
              <a:ext uri="{FF2B5EF4-FFF2-40B4-BE49-F238E27FC236}">
                <a16:creationId xmlns:a16="http://schemas.microsoft.com/office/drawing/2014/main" id="{686A78DE-8373-457D-B006-5F4776C76D40}"/>
              </a:ext>
            </a:extLst>
          </p:cNvPr>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smtClean="0"/>
            </a:lvl1pPr>
          </a:lstStyle>
          <a:p>
            <a:pPr>
              <a:defRPr/>
            </a:pPr>
            <a:fld id="{011B2A64-FF21-42B8-96C5-6E1387BE2CD3}" type="slidenum">
              <a:rPr lang="en-US" altLang="en-US"/>
              <a:pPr>
                <a:defRPr/>
              </a:pPr>
              <a:t>‹#›</a:t>
            </a:fld>
            <a:endParaRPr lang="en-US" altLang="en-US"/>
          </a:p>
        </p:txBody>
      </p:sp>
      <p:pic>
        <p:nvPicPr>
          <p:cNvPr id="2" name="Picture 7">
            <a:extLst>
              <a:ext uri="{FF2B5EF4-FFF2-40B4-BE49-F238E27FC236}">
                <a16:creationId xmlns:a16="http://schemas.microsoft.com/office/drawing/2014/main" id="{B8F546A8-27DD-48AE-8FA3-2E038E71F9D3}"/>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92667" y="5905501"/>
            <a:ext cx="990600"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1" name="Line 8">
            <a:extLst>
              <a:ext uri="{FF2B5EF4-FFF2-40B4-BE49-F238E27FC236}">
                <a16:creationId xmlns:a16="http://schemas.microsoft.com/office/drawing/2014/main" id="{D522CB34-F3B2-4F51-BDCA-B40D87B00B39}"/>
              </a:ext>
            </a:extLst>
          </p:cNvPr>
          <p:cNvSpPr>
            <a:spLocks noChangeShapeType="1"/>
          </p:cNvSpPr>
          <p:nvPr/>
        </p:nvSpPr>
        <p:spPr bwMode="auto">
          <a:xfrm>
            <a:off x="624418" y="1196975"/>
            <a:ext cx="10943167" cy="0"/>
          </a:xfrm>
          <a:prstGeom prst="line">
            <a:avLst/>
          </a:prstGeom>
          <a:noFill/>
          <a:ln w="38100">
            <a:solidFill>
              <a:schemeClr val="folHlink"/>
            </a:solidFill>
            <a:round/>
            <a:headEnd/>
            <a:tailEnd/>
          </a:ln>
          <a:extLst>
            <a:ext uri="{909E8E84-426E-40DD-AFC4-6F175D3DCCD1}">
              <a14:hiddenFill xmlns:a14="http://schemas.microsoft.com/office/drawing/2010/main">
                <a:noFill/>
              </a14:hiddenFill>
            </a:ext>
          </a:extLst>
        </p:spPr>
        <p:txBody>
          <a:bodyPr/>
          <a:lstStyle/>
          <a:p>
            <a:endParaRPr lang="en-US" sz="1800"/>
          </a:p>
        </p:txBody>
      </p:sp>
    </p:spTree>
    <p:extLst>
      <p:ext uri="{BB962C8B-B14F-4D97-AF65-F5344CB8AC3E}">
        <p14:creationId xmlns:p14="http://schemas.microsoft.com/office/powerpoint/2010/main" val="695886392"/>
      </p:ext>
    </p:extLst>
  </p:cSld>
  <p:clrMap bg1="dk2" tx1="lt1" bg2="dk1"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hf sldNum="0" hdr="0" ftr="0"/>
  <p:txStyles>
    <p:titleStyle>
      <a:lvl1pPr algn="ctr" rtl="0" eaLnBrk="0" fontAlgn="base" hangingPunct="0">
        <a:spcBef>
          <a:spcPct val="0"/>
        </a:spcBef>
        <a:spcAft>
          <a:spcPct val="0"/>
        </a:spcAft>
        <a:defRPr sz="4400">
          <a:solidFill>
            <a:schemeClr val="folHlink"/>
          </a:solidFill>
          <a:latin typeface="+mj-lt"/>
          <a:ea typeface="+mj-ea"/>
          <a:cs typeface="+mj-cs"/>
        </a:defRPr>
      </a:lvl1pPr>
      <a:lvl2pPr algn="ctr" rtl="0" eaLnBrk="0" fontAlgn="base" hangingPunct="0">
        <a:spcBef>
          <a:spcPct val="0"/>
        </a:spcBef>
        <a:spcAft>
          <a:spcPct val="0"/>
        </a:spcAft>
        <a:defRPr sz="4400">
          <a:solidFill>
            <a:schemeClr val="folHlink"/>
          </a:solidFill>
          <a:latin typeface="Arial" charset="0"/>
        </a:defRPr>
      </a:lvl2pPr>
      <a:lvl3pPr algn="ctr" rtl="0" eaLnBrk="0" fontAlgn="base" hangingPunct="0">
        <a:spcBef>
          <a:spcPct val="0"/>
        </a:spcBef>
        <a:spcAft>
          <a:spcPct val="0"/>
        </a:spcAft>
        <a:defRPr sz="4400">
          <a:solidFill>
            <a:schemeClr val="folHlink"/>
          </a:solidFill>
          <a:latin typeface="Arial" charset="0"/>
        </a:defRPr>
      </a:lvl3pPr>
      <a:lvl4pPr algn="ctr" rtl="0" eaLnBrk="0" fontAlgn="base" hangingPunct="0">
        <a:spcBef>
          <a:spcPct val="0"/>
        </a:spcBef>
        <a:spcAft>
          <a:spcPct val="0"/>
        </a:spcAft>
        <a:defRPr sz="4400">
          <a:solidFill>
            <a:schemeClr val="folHlink"/>
          </a:solidFill>
          <a:latin typeface="Arial" charset="0"/>
        </a:defRPr>
      </a:lvl4pPr>
      <a:lvl5pPr algn="ctr" rtl="0" eaLnBrk="0" fontAlgn="base" hangingPunct="0">
        <a:spcBef>
          <a:spcPct val="0"/>
        </a:spcBef>
        <a:spcAft>
          <a:spcPct val="0"/>
        </a:spcAft>
        <a:defRPr sz="4400">
          <a:solidFill>
            <a:schemeClr val="folHlink"/>
          </a:solidFill>
          <a:latin typeface="Arial" charset="0"/>
        </a:defRPr>
      </a:lvl5pPr>
      <a:lvl6pPr marL="457200" algn="ctr" rtl="0" fontAlgn="base">
        <a:spcBef>
          <a:spcPct val="0"/>
        </a:spcBef>
        <a:spcAft>
          <a:spcPct val="0"/>
        </a:spcAft>
        <a:defRPr sz="4400">
          <a:solidFill>
            <a:schemeClr val="folHlink"/>
          </a:solidFill>
          <a:latin typeface="Arial" charset="0"/>
        </a:defRPr>
      </a:lvl6pPr>
      <a:lvl7pPr marL="914400" algn="ctr" rtl="0" fontAlgn="base">
        <a:spcBef>
          <a:spcPct val="0"/>
        </a:spcBef>
        <a:spcAft>
          <a:spcPct val="0"/>
        </a:spcAft>
        <a:defRPr sz="4400">
          <a:solidFill>
            <a:schemeClr val="folHlink"/>
          </a:solidFill>
          <a:latin typeface="Arial" charset="0"/>
        </a:defRPr>
      </a:lvl7pPr>
      <a:lvl8pPr marL="1371600" algn="ctr" rtl="0" fontAlgn="base">
        <a:spcBef>
          <a:spcPct val="0"/>
        </a:spcBef>
        <a:spcAft>
          <a:spcPct val="0"/>
        </a:spcAft>
        <a:defRPr sz="4400">
          <a:solidFill>
            <a:schemeClr val="folHlink"/>
          </a:solidFill>
          <a:latin typeface="Arial" charset="0"/>
        </a:defRPr>
      </a:lvl8pPr>
      <a:lvl9pPr marL="1828800" algn="ctr" rtl="0" fontAlgn="base">
        <a:spcBef>
          <a:spcPct val="0"/>
        </a:spcBef>
        <a:spcAft>
          <a:spcPct val="0"/>
        </a:spcAft>
        <a:defRPr sz="4400">
          <a:solidFill>
            <a:schemeClr val="folHlink"/>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D6C8B84-3499-4B9D-AECA-57629E98C71B}"/>
              </a:ext>
            </a:extLst>
          </p:cNvPr>
          <p:cNvSpPr/>
          <p:nvPr/>
        </p:nvSpPr>
        <p:spPr>
          <a:xfrm>
            <a:off x="0" y="0"/>
            <a:ext cx="12192000" cy="6858000"/>
          </a:xfrm>
          <a:prstGeom prst="rect">
            <a:avLst/>
          </a:prstGeom>
          <a:gradFill flip="none" rotWithShape="1">
            <a:gsLst>
              <a:gs pos="83000">
                <a:schemeClr val="bg1">
                  <a:alpha val="11000"/>
                </a:schemeClr>
              </a:gs>
              <a:gs pos="100000">
                <a:schemeClr val="bg2">
                  <a:lumMod val="75000"/>
                  <a:alpha val="23000"/>
                </a:scheme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solidFill>
                <a:prstClr val="white"/>
              </a:solidFill>
            </a:endParaRPr>
          </a:p>
        </p:txBody>
      </p:sp>
      <p:sp>
        <p:nvSpPr>
          <p:cNvPr id="2053" name="Title Placeholder 1">
            <a:extLst>
              <a:ext uri="{FF2B5EF4-FFF2-40B4-BE49-F238E27FC236}">
                <a16:creationId xmlns:a16="http://schemas.microsoft.com/office/drawing/2014/main" id="{3232BA43-6845-43CA-8E86-92BD11C8DB41}"/>
              </a:ext>
            </a:extLst>
          </p:cNvPr>
          <p:cNvSpPr>
            <a:spLocks noGrp="1"/>
          </p:cNvSpPr>
          <p:nvPr>
            <p:ph type="title"/>
          </p:nvPr>
        </p:nvSpPr>
        <p:spPr bwMode="auto">
          <a:xfrm>
            <a:off x="918634" y="569913"/>
            <a:ext cx="10342033"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4" name="Text Placeholder 2">
            <a:extLst>
              <a:ext uri="{FF2B5EF4-FFF2-40B4-BE49-F238E27FC236}">
                <a16:creationId xmlns:a16="http://schemas.microsoft.com/office/drawing/2014/main" id="{2B76DDD6-D349-4430-B481-D4B751FBC5C6}"/>
              </a:ext>
            </a:extLst>
          </p:cNvPr>
          <p:cNvSpPr>
            <a:spLocks noGrp="1"/>
          </p:cNvSpPr>
          <p:nvPr>
            <p:ph type="body" idx="1"/>
          </p:nvPr>
        </p:nvSpPr>
        <p:spPr bwMode="auto">
          <a:xfrm>
            <a:off x="931334" y="2247901"/>
            <a:ext cx="10329333" cy="387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961622DF-C14B-422A-B714-E243CED2FD07}"/>
              </a:ext>
            </a:extLst>
          </p:cNvPr>
          <p:cNvSpPr>
            <a:spLocks noGrp="1"/>
          </p:cNvSpPr>
          <p:nvPr>
            <p:ph type="dt" sz="half" idx="2"/>
          </p:nvPr>
        </p:nvSpPr>
        <p:spPr>
          <a:xfrm>
            <a:off x="480484" y="6161089"/>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rgbClr val="895D1D"/>
                </a:solidFill>
                <a:latin typeface="Book Antiqua"/>
                <a:cs typeface="+mn-cs"/>
              </a:defRPr>
            </a:lvl1pPr>
          </a:lstStyle>
          <a:p>
            <a:pPr>
              <a:defRPr/>
            </a:pPr>
            <a:fld id="{60FE3129-759F-43F3-A430-678D8AA952D7}" type="datetimeFigureOut">
              <a:rPr lang="en-ZA"/>
              <a:pPr>
                <a:defRPr/>
              </a:pPr>
              <a:t>2022/11/19</a:t>
            </a:fld>
            <a:endParaRPr lang="en-ZA"/>
          </a:p>
        </p:txBody>
      </p:sp>
      <p:sp>
        <p:nvSpPr>
          <p:cNvPr id="5" name="Footer Placeholder 4">
            <a:extLst>
              <a:ext uri="{FF2B5EF4-FFF2-40B4-BE49-F238E27FC236}">
                <a16:creationId xmlns:a16="http://schemas.microsoft.com/office/drawing/2014/main" id="{3D0FE834-2FFF-4C82-9D46-39C53C7CEAB7}"/>
              </a:ext>
            </a:extLst>
          </p:cNvPr>
          <p:cNvSpPr>
            <a:spLocks noGrp="1"/>
          </p:cNvSpPr>
          <p:nvPr>
            <p:ph type="ftr" sz="quarter" idx="3"/>
          </p:nvPr>
        </p:nvSpPr>
        <p:spPr>
          <a:xfrm>
            <a:off x="4165600" y="6161089"/>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rgbClr val="895D1D"/>
                </a:solidFill>
                <a:latin typeface="Book Antiqua"/>
                <a:cs typeface="+mn-cs"/>
              </a:defRPr>
            </a:lvl1pPr>
          </a:lstStyle>
          <a:p>
            <a:pPr>
              <a:defRPr/>
            </a:pPr>
            <a:endParaRPr lang="en-ZA"/>
          </a:p>
        </p:txBody>
      </p:sp>
      <p:sp>
        <p:nvSpPr>
          <p:cNvPr id="6" name="Slide Number Placeholder 5">
            <a:extLst>
              <a:ext uri="{FF2B5EF4-FFF2-40B4-BE49-F238E27FC236}">
                <a16:creationId xmlns:a16="http://schemas.microsoft.com/office/drawing/2014/main" id="{34FE280B-45BA-4C14-A46D-0A08F1D833F9}"/>
              </a:ext>
            </a:extLst>
          </p:cNvPr>
          <p:cNvSpPr>
            <a:spLocks noGrp="1"/>
          </p:cNvSpPr>
          <p:nvPr>
            <p:ph type="sldNum" sz="quarter" idx="4"/>
          </p:nvPr>
        </p:nvSpPr>
        <p:spPr>
          <a:xfrm>
            <a:off x="8851900" y="6161089"/>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5D1D"/>
                </a:solidFill>
                <a:latin typeface="Book Antiqua" panose="02040602050305030304" pitchFamily="18" charset="0"/>
              </a:defRPr>
            </a:lvl1pPr>
          </a:lstStyle>
          <a:p>
            <a:pPr>
              <a:defRPr/>
            </a:pPr>
            <a:fld id="{9672EE7F-9AFB-4196-84F0-288EDC09EED0}" type="slidenum">
              <a:rPr lang="en-ZA" altLang="en-US"/>
              <a:pPr>
                <a:defRPr/>
              </a:pPr>
              <a:t>‹#›</a:t>
            </a:fld>
            <a:endParaRPr lang="en-ZA" altLang="en-US"/>
          </a:p>
        </p:txBody>
      </p:sp>
    </p:spTree>
    <p:extLst>
      <p:ext uri="{BB962C8B-B14F-4D97-AF65-F5344CB8AC3E}">
        <p14:creationId xmlns:p14="http://schemas.microsoft.com/office/powerpoint/2010/main" val="2304594811"/>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xStyles>
    <p:titleStyle>
      <a:lvl1pPr algn="ctr" rtl="0" eaLnBrk="0" fontAlgn="base" hangingPunct="0">
        <a:spcBef>
          <a:spcPct val="0"/>
        </a:spcBef>
        <a:spcAft>
          <a:spcPct val="0"/>
        </a:spcAft>
        <a:defRPr sz="5400" kern="1200">
          <a:solidFill>
            <a:schemeClr val="tx2"/>
          </a:solidFill>
          <a:latin typeface="+mj-lt"/>
          <a:ea typeface="+mj-ea"/>
          <a:cs typeface="+mj-cs"/>
        </a:defRPr>
      </a:lvl1pPr>
      <a:lvl2pPr algn="ctr" rtl="0" eaLnBrk="0" fontAlgn="base" hangingPunct="0">
        <a:spcBef>
          <a:spcPct val="0"/>
        </a:spcBef>
        <a:spcAft>
          <a:spcPct val="0"/>
        </a:spcAft>
        <a:defRPr sz="5400">
          <a:solidFill>
            <a:schemeClr val="tx2"/>
          </a:solidFill>
          <a:latin typeface="Book Antiqua" pitchFamily="18" charset="0"/>
        </a:defRPr>
      </a:lvl2pPr>
      <a:lvl3pPr algn="ctr" rtl="0" eaLnBrk="0" fontAlgn="base" hangingPunct="0">
        <a:spcBef>
          <a:spcPct val="0"/>
        </a:spcBef>
        <a:spcAft>
          <a:spcPct val="0"/>
        </a:spcAft>
        <a:defRPr sz="5400">
          <a:solidFill>
            <a:schemeClr val="tx2"/>
          </a:solidFill>
          <a:latin typeface="Book Antiqua" pitchFamily="18" charset="0"/>
        </a:defRPr>
      </a:lvl3pPr>
      <a:lvl4pPr algn="ctr" rtl="0" eaLnBrk="0" fontAlgn="base" hangingPunct="0">
        <a:spcBef>
          <a:spcPct val="0"/>
        </a:spcBef>
        <a:spcAft>
          <a:spcPct val="0"/>
        </a:spcAft>
        <a:defRPr sz="5400">
          <a:solidFill>
            <a:schemeClr val="tx2"/>
          </a:solidFill>
          <a:latin typeface="Book Antiqua" pitchFamily="18" charset="0"/>
        </a:defRPr>
      </a:lvl4pPr>
      <a:lvl5pPr algn="ctr" rtl="0" eaLnBrk="0" fontAlgn="base" hangingPunct="0">
        <a:spcBef>
          <a:spcPct val="0"/>
        </a:spcBef>
        <a:spcAft>
          <a:spcPct val="0"/>
        </a:spcAft>
        <a:defRPr sz="5400">
          <a:solidFill>
            <a:schemeClr val="tx2"/>
          </a:solidFill>
          <a:latin typeface="Book Antiqua" pitchFamily="18"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65125" indent="-365125" algn="l" rtl="0" eaLnBrk="0" fontAlgn="base" hangingPunct="0">
        <a:spcBef>
          <a:spcPct val="20000"/>
        </a:spcBef>
        <a:spcAft>
          <a:spcPct val="0"/>
        </a:spcAft>
        <a:buClr>
          <a:schemeClr val="accent1"/>
        </a:buClr>
        <a:buFont typeface="Wingdings" panose="05000000000000000000" pitchFamily="2" charset="2"/>
        <a:buChar char=""/>
        <a:defRPr sz="2400" kern="1200">
          <a:solidFill>
            <a:srgbClr val="262626"/>
          </a:solidFill>
          <a:latin typeface="+mn-lt"/>
          <a:ea typeface="+mn-ea"/>
          <a:cs typeface="+mn-cs"/>
        </a:defRPr>
      </a:lvl1pPr>
      <a:lvl2pPr marL="776288" indent="-365125" algn="l" rtl="0" eaLnBrk="0" fontAlgn="base" hangingPunct="0">
        <a:spcBef>
          <a:spcPct val="20000"/>
        </a:spcBef>
        <a:spcAft>
          <a:spcPct val="0"/>
        </a:spcAft>
        <a:buClr>
          <a:schemeClr val="accent1"/>
        </a:buClr>
        <a:buFont typeface="Wingdings" panose="05000000000000000000" pitchFamily="2" charset="2"/>
        <a:buChar char=""/>
        <a:defRPr sz="2200" kern="1200">
          <a:solidFill>
            <a:srgbClr val="262626"/>
          </a:solidFill>
          <a:latin typeface="+mn-lt"/>
          <a:ea typeface="+mn-ea"/>
          <a:cs typeface="+mn-cs"/>
        </a:defRPr>
      </a:lvl2pPr>
      <a:lvl3pPr marL="1143000" indent="-365125" algn="l" rtl="0" eaLnBrk="0" fontAlgn="base" hangingPunct="0">
        <a:spcBef>
          <a:spcPct val="20000"/>
        </a:spcBef>
        <a:spcAft>
          <a:spcPct val="0"/>
        </a:spcAft>
        <a:buClr>
          <a:schemeClr val="accent1"/>
        </a:buClr>
        <a:buFont typeface="Wingdings" panose="05000000000000000000" pitchFamily="2" charset="2"/>
        <a:buChar char=""/>
        <a:defRPr sz="2000" kern="1200">
          <a:solidFill>
            <a:srgbClr val="262626"/>
          </a:solidFill>
          <a:latin typeface="+mn-lt"/>
          <a:ea typeface="+mn-ea"/>
          <a:cs typeface="+mn-cs"/>
        </a:defRPr>
      </a:lvl3pPr>
      <a:lvl4pPr marL="1508125" indent="-319088" algn="l" rtl="0" eaLnBrk="0" fontAlgn="base" hangingPunct="0">
        <a:spcBef>
          <a:spcPct val="20000"/>
        </a:spcBef>
        <a:spcAft>
          <a:spcPct val="0"/>
        </a:spcAft>
        <a:buClr>
          <a:schemeClr val="accent1"/>
        </a:buClr>
        <a:buFont typeface="Wingdings" panose="05000000000000000000" pitchFamily="2" charset="2"/>
        <a:buChar char=""/>
        <a:defRPr kern="1200">
          <a:solidFill>
            <a:srgbClr val="262626"/>
          </a:solidFill>
          <a:latin typeface="+mn-lt"/>
          <a:ea typeface="+mn-ea"/>
          <a:cs typeface="+mn-cs"/>
        </a:defRPr>
      </a:lvl4pPr>
      <a:lvl5pPr marL="1828800" indent="-319088" algn="l" rtl="0" eaLnBrk="0" fontAlgn="base" hangingPunct="0">
        <a:spcBef>
          <a:spcPct val="20000"/>
        </a:spcBef>
        <a:spcAft>
          <a:spcPct val="0"/>
        </a:spcAft>
        <a:buClr>
          <a:schemeClr val="accent1"/>
        </a:buClr>
        <a:buFont typeface="Wingdings" panose="05000000000000000000" pitchFamily="2" charset="2"/>
        <a:buChar char=""/>
        <a:defRPr sz="1600" kern="1200">
          <a:solidFill>
            <a:srgbClr val="262626"/>
          </a:solidFill>
          <a:latin typeface="+mn-lt"/>
          <a:ea typeface="+mn-ea"/>
          <a:cs typeface="+mn-cs"/>
        </a:defRPr>
      </a:lvl5pPr>
      <a:lvl6pPr marL="214884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6pPr>
      <a:lvl7pPr marL="246888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7pPr>
      <a:lvl8pPr marL="278892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8pPr>
      <a:lvl9pPr marL="310896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Title Placeholder 1">
            <a:extLst>
              <a:ext uri="{FF2B5EF4-FFF2-40B4-BE49-F238E27FC236}">
                <a16:creationId xmlns:a16="http://schemas.microsoft.com/office/drawing/2014/main" id="{428FBB58-620E-40E3-81B7-DE9B13D6A890}"/>
              </a:ext>
            </a:extLst>
          </p:cNvPr>
          <p:cNvSpPr>
            <a:spLocks noGrp="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4099" name="Text Placeholder 2">
            <a:extLst>
              <a:ext uri="{FF2B5EF4-FFF2-40B4-BE49-F238E27FC236}">
                <a16:creationId xmlns:a16="http://schemas.microsoft.com/office/drawing/2014/main" id="{E813E276-E2BF-41E2-AE4F-A2B9D53D4DD5}"/>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A8BA2E56-38B2-416A-8552-C533743A72A4}"/>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5FACE077-859B-43E2-A759-E7A0FBD971C6}" type="datetimeFigureOut">
              <a:rPr lang="en-US"/>
              <a:pPr>
                <a:defRPr/>
              </a:pPr>
              <a:t>11/19/2022</a:t>
            </a:fld>
            <a:endParaRPr lang="en-US"/>
          </a:p>
        </p:txBody>
      </p:sp>
      <p:sp>
        <p:nvSpPr>
          <p:cNvPr id="5" name="Footer Placeholder 4">
            <a:extLst>
              <a:ext uri="{FF2B5EF4-FFF2-40B4-BE49-F238E27FC236}">
                <a16:creationId xmlns:a16="http://schemas.microsoft.com/office/drawing/2014/main" id="{AC3139C4-18CE-48B5-A30F-EB6B03560EC6}"/>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900" b="1">
                <a:solidFill>
                  <a:srgbClr val="53728A"/>
                </a:solidFill>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E39E82DF-7164-497D-8172-FF4760095F4B}"/>
              </a:ext>
            </a:extLst>
          </p:cNvPr>
          <p:cNvSpPr>
            <a:spLocks noGrp="1"/>
          </p:cNvSpPr>
          <p:nvPr>
            <p:ph type="sldNum" sz="quarter" idx="4"/>
          </p:nvPr>
        </p:nvSpPr>
        <p:spPr>
          <a:xfrm>
            <a:off x="8610600" y="6356351"/>
            <a:ext cx="2743200" cy="365125"/>
          </a:xfrm>
          <a:prstGeom prst="rect">
            <a:avLst/>
          </a:prstGeom>
        </p:spPr>
        <p:txBody>
          <a:bodyPr vert="horz" wrap="square" lIns="91440" tIns="45720" rIns="91440" bIns="45720" numCol="1" anchor="ctr" anchorCtr="0" compatLnSpc="1">
            <a:prstTxWarp prst="textNoShape">
              <a:avLst/>
            </a:prstTxWarp>
          </a:bodyPr>
          <a:lstStyle>
            <a:lvl1pPr algn="r">
              <a:defRPr sz="900" smtClean="0">
                <a:solidFill>
                  <a:srgbClr val="898989"/>
                </a:solidFill>
              </a:defRPr>
            </a:lvl1pPr>
          </a:lstStyle>
          <a:p>
            <a:pPr>
              <a:defRPr/>
            </a:pPr>
            <a:fld id="{099CA8AC-8F69-48AD-8346-D78AC34E9E84}" type="slidenum">
              <a:rPr lang="en-US" altLang="en-US"/>
              <a:pPr>
                <a:defRPr/>
              </a:pPr>
              <a:t>‹#›</a:t>
            </a:fld>
            <a:endParaRPr lang="en-US" altLang="en-US"/>
          </a:p>
        </p:txBody>
      </p:sp>
    </p:spTree>
    <p:extLst>
      <p:ext uri="{BB962C8B-B14F-4D97-AF65-F5344CB8AC3E}">
        <p14:creationId xmlns:p14="http://schemas.microsoft.com/office/powerpoint/2010/main" val="2609708345"/>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Lst>
  <p:txStyles>
    <p:titleStyle>
      <a:lvl1pPr algn="l" defTabSz="685800" rtl="0" eaLnBrk="0" fontAlgn="base" hangingPunct="0">
        <a:lnSpc>
          <a:spcPct val="90000"/>
        </a:lnSpc>
        <a:spcBef>
          <a:spcPct val="0"/>
        </a:spcBef>
        <a:spcAft>
          <a:spcPct val="0"/>
        </a:spcAft>
        <a:defRPr sz="3300" b="1" kern="1200">
          <a:solidFill>
            <a:srgbClr val="53728A"/>
          </a:solidFill>
          <a:latin typeface="+mj-lt"/>
          <a:ea typeface="+mj-ea"/>
          <a:cs typeface="+mj-cs"/>
        </a:defRPr>
      </a:lvl1pPr>
      <a:lvl2pPr algn="l" defTabSz="685800" rtl="0" eaLnBrk="0" fontAlgn="base" hangingPunct="0">
        <a:lnSpc>
          <a:spcPct val="90000"/>
        </a:lnSpc>
        <a:spcBef>
          <a:spcPct val="0"/>
        </a:spcBef>
        <a:spcAft>
          <a:spcPct val="0"/>
        </a:spcAft>
        <a:defRPr sz="3300" b="1">
          <a:solidFill>
            <a:srgbClr val="53728A"/>
          </a:solidFill>
          <a:latin typeface="Calibri Light" panose="020F0302020204030204" pitchFamily="34" charset="0"/>
        </a:defRPr>
      </a:lvl2pPr>
      <a:lvl3pPr algn="l" defTabSz="685800" rtl="0" eaLnBrk="0" fontAlgn="base" hangingPunct="0">
        <a:lnSpc>
          <a:spcPct val="90000"/>
        </a:lnSpc>
        <a:spcBef>
          <a:spcPct val="0"/>
        </a:spcBef>
        <a:spcAft>
          <a:spcPct val="0"/>
        </a:spcAft>
        <a:defRPr sz="3300" b="1">
          <a:solidFill>
            <a:srgbClr val="53728A"/>
          </a:solidFill>
          <a:latin typeface="Calibri Light" panose="020F0302020204030204" pitchFamily="34" charset="0"/>
        </a:defRPr>
      </a:lvl3pPr>
      <a:lvl4pPr algn="l" defTabSz="685800" rtl="0" eaLnBrk="0" fontAlgn="base" hangingPunct="0">
        <a:lnSpc>
          <a:spcPct val="90000"/>
        </a:lnSpc>
        <a:spcBef>
          <a:spcPct val="0"/>
        </a:spcBef>
        <a:spcAft>
          <a:spcPct val="0"/>
        </a:spcAft>
        <a:defRPr sz="3300" b="1">
          <a:solidFill>
            <a:srgbClr val="53728A"/>
          </a:solidFill>
          <a:latin typeface="Calibri Light" panose="020F0302020204030204" pitchFamily="34" charset="0"/>
        </a:defRPr>
      </a:lvl4pPr>
      <a:lvl5pPr algn="l" defTabSz="685800" rtl="0" eaLnBrk="0" fontAlgn="base" hangingPunct="0">
        <a:lnSpc>
          <a:spcPct val="90000"/>
        </a:lnSpc>
        <a:spcBef>
          <a:spcPct val="0"/>
        </a:spcBef>
        <a:spcAft>
          <a:spcPct val="0"/>
        </a:spcAft>
        <a:defRPr sz="3300" b="1">
          <a:solidFill>
            <a:srgbClr val="53728A"/>
          </a:solidFill>
          <a:latin typeface="Calibri Light" panose="020F0302020204030204" pitchFamily="34" charset="0"/>
        </a:defRPr>
      </a:lvl5pPr>
      <a:lvl6pPr marL="457200" algn="l" defTabSz="685800" rtl="0" fontAlgn="base">
        <a:lnSpc>
          <a:spcPct val="90000"/>
        </a:lnSpc>
        <a:spcBef>
          <a:spcPct val="0"/>
        </a:spcBef>
        <a:spcAft>
          <a:spcPct val="0"/>
        </a:spcAft>
        <a:defRPr sz="3300" b="1">
          <a:solidFill>
            <a:srgbClr val="53728A"/>
          </a:solidFill>
          <a:latin typeface="Calibri Light" panose="020F0302020204030204" pitchFamily="34" charset="0"/>
        </a:defRPr>
      </a:lvl6pPr>
      <a:lvl7pPr marL="914400" algn="l" defTabSz="685800" rtl="0" fontAlgn="base">
        <a:lnSpc>
          <a:spcPct val="90000"/>
        </a:lnSpc>
        <a:spcBef>
          <a:spcPct val="0"/>
        </a:spcBef>
        <a:spcAft>
          <a:spcPct val="0"/>
        </a:spcAft>
        <a:defRPr sz="3300" b="1">
          <a:solidFill>
            <a:srgbClr val="53728A"/>
          </a:solidFill>
          <a:latin typeface="Calibri Light" panose="020F0302020204030204" pitchFamily="34" charset="0"/>
        </a:defRPr>
      </a:lvl7pPr>
      <a:lvl8pPr marL="1371600" algn="l" defTabSz="685800" rtl="0" fontAlgn="base">
        <a:lnSpc>
          <a:spcPct val="90000"/>
        </a:lnSpc>
        <a:spcBef>
          <a:spcPct val="0"/>
        </a:spcBef>
        <a:spcAft>
          <a:spcPct val="0"/>
        </a:spcAft>
        <a:defRPr sz="3300" b="1">
          <a:solidFill>
            <a:srgbClr val="53728A"/>
          </a:solidFill>
          <a:latin typeface="Calibri Light" panose="020F0302020204030204" pitchFamily="34" charset="0"/>
        </a:defRPr>
      </a:lvl8pPr>
      <a:lvl9pPr marL="1828800" algn="l" defTabSz="685800" rtl="0" fontAlgn="base">
        <a:lnSpc>
          <a:spcPct val="90000"/>
        </a:lnSpc>
        <a:spcBef>
          <a:spcPct val="0"/>
        </a:spcBef>
        <a:spcAft>
          <a:spcPct val="0"/>
        </a:spcAft>
        <a:defRPr sz="3300" b="1">
          <a:solidFill>
            <a:srgbClr val="53728A"/>
          </a:solidFill>
          <a:latin typeface="Calibri Light" panose="020F0302020204030204"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18.xml"/><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4.wmf"/><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5.wmf"/><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7.wmf"/><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5.wmf"/><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1.wmf"/><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2.wmf"/><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7.xml"/><Relationship Id="rId1" Type="http://schemas.openxmlformats.org/officeDocument/2006/relationships/themeOverride" Target="../theme/themeOverride2.xml"/><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1.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6.wmf"/><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5.wmf"/><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7.wmf"/><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5.xml"/><Relationship Id="rId1" Type="http://schemas.openxmlformats.org/officeDocument/2006/relationships/vmlDrawing" Target="../drawings/vmlDrawing1.vml"/><Relationship Id="rId5" Type="http://schemas.openxmlformats.org/officeDocument/2006/relationships/image" Target="../media/image13.png"/><Relationship Id="rId4" Type="http://schemas.openxmlformats.org/officeDocument/2006/relationships/image" Target="../media/image28.wmf"/></Relationships>
</file>

<file path=ppt/slides/_rels/slide4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5.xml"/></Relationships>
</file>

<file path=ppt/slides/_rels/slide4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5.xml"/><Relationship Id="rId1" Type="http://schemas.openxmlformats.org/officeDocument/2006/relationships/vmlDrawing" Target="../drawings/vmlDrawing2.vml"/><Relationship Id="rId5" Type="http://schemas.openxmlformats.org/officeDocument/2006/relationships/image" Target="../media/image13.png"/><Relationship Id="rId4" Type="http://schemas.openxmlformats.org/officeDocument/2006/relationships/image" Target="../media/image28.wmf"/></Relationships>
</file>

<file path=ppt/slides/_rels/slide4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9.wmf"/><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notesSlide" Target="../notesSlides/notesSlide21.xml"/><Relationship Id="rId1" Type="http://schemas.openxmlformats.org/officeDocument/2006/relationships/slideLayout" Target="../slideLayouts/slideLayout18.xml"/><Relationship Id="rId4" Type="http://schemas.openxmlformats.org/officeDocument/2006/relationships/image" Target="../media/image13.png"/></Relationships>
</file>

<file path=ppt/slides/_rels/slide4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3" Type="http://schemas.openxmlformats.org/officeDocument/2006/relationships/hyperlink" Target="https://project-management-knowledge.com/definitions/s/schedule/" TargetMode="External"/><Relationship Id="rId2" Type="http://schemas.openxmlformats.org/officeDocument/2006/relationships/hyperlink" Target="https://project-management-knowledge.com/definitions/p/process/" TargetMode="External"/><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4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1.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24.xml"/></Relationships>
</file>

<file path=ppt/slides/_rels/slide5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5.xml"/><Relationship Id="rId1" Type="http://schemas.openxmlformats.org/officeDocument/2006/relationships/slideLayout" Target="../slideLayouts/slideLayout24.xml"/></Relationships>
</file>

<file path=ppt/slides/_rels/slide5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5.png"/><Relationship Id="rId1" Type="http://schemas.openxmlformats.org/officeDocument/2006/relationships/slideLayout" Target="../slideLayouts/slideLayout4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6D2469-6D0D-4E20-8AD1-51830A43BDC2}"/>
              </a:ext>
            </a:extLst>
          </p:cNvPr>
          <p:cNvSpPr>
            <a:spLocks noGrp="1"/>
          </p:cNvSpPr>
          <p:nvPr>
            <p:ph type="ctrTitle"/>
          </p:nvPr>
        </p:nvSpPr>
        <p:spPr>
          <a:xfrm>
            <a:off x="4705350" y="1993900"/>
            <a:ext cx="4819650" cy="1936750"/>
          </a:xfrm>
          <a:solidFill>
            <a:srgbClr val="53728A"/>
          </a:solidFill>
        </p:spPr>
        <p:txBody>
          <a:bodyPr vert="horz" wrap="square" lIns="154305" tIns="51435" rIns="102870" bIns="51435" numCol="1" rtlCol="0" anchor="b" anchorCtr="0" compatLnSpc="1">
            <a:prstTxWarp prst="textNoShape">
              <a:avLst/>
            </a:prstTxWarp>
            <a:normAutofit fontScale="90000"/>
          </a:bodyPr>
          <a:lstStyle/>
          <a:p>
            <a:pPr algn="l" eaLnBrk="1" fontAlgn="auto" hangingPunct="1">
              <a:lnSpc>
                <a:spcPct val="100000"/>
              </a:lnSpc>
              <a:spcAft>
                <a:spcPts val="0"/>
              </a:spcAft>
              <a:defRPr/>
            </a:pP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prstClr val="white"/>
                </a:solidFill>
                <a:latin typeface="Times New Roman" panose="02020603050405020304" pitchFamily="18" charset="0"/>
                <a:cs typeface="Times New Roman" panose="02020603050405020304" pitchFamily="18" charset="0"/>
              </a:rPr>
              <a:t>Project Scope Management</a:t>
            </a:r>
            <a:r>
              <a:rPr lang="en-US" dirty="0">
                <a:solidFill>
                  <a:schemeClr val="bg1"/>
                </a:solidFill>
                <a:latin typeface="+mn-lt"/>
              </a:rPr>
              <a:t/>
            </a:r>
            <a:br>
              <a:rPr lang="en-US" dirty="0">
                <a:solidFill>
                  <a:schemeClr val="bg1"/>
                </a:solidFill>
                <a:latin typeface="+mn-lt"/>
              </a:rPr>
            </a:br>
            <a:r>
              <a:rPr lang="en-US" sz="2100" dirty="0">
                <a:solidFill>
                  <a:schemeClr val="bg1"/>
                </a:solidFill>
                <a:latin typeface="Times New Roman" panose="02020603050405020304" pitchFamily="18" charset="0"/>
                <a:cs typeface="Times New Roman" panose="02020603050405020304" pitchFamily="18" charset="0"/>
              </a:rPr>
              <a:t>Chapter 7</a:t>
            </a:r>
            <a:r>
              <a:rPr lang="en-US" sz="1575" dirty="0">
                <a:solidFill>
                  <a:schemeClr val="bg1"/>
                </a:solidFill>
                <a:latin typeface="+mn-lt"/>
              </a:rPr>
              <a:t/>
            </a:r>
            <a:br>
              <a:rPr lang="en-US" sz="1575" dirty="0">
                <a:solidFill>
                  <a:schemeClr val="bg1"/>
                </a:solidFill>
                <a:latin typeface="+mn-lt"/>
              </a:rPr>
            </a:br>
            <a:r>
              <a:rPr lang="en-US" sz="1800" dirty="0">
                <a:solidFill>
                  <a:schemeClr val="bg1"/>
                </a:solidFill>
                <a:latin typeface="+mn-lt"/>
              </a:rPr>
              <a:t/>
            </a:r>
            <a:br>
              <a:rPr lang="en-US" sz="1800" dirty="0">
                <a:solidFill>
                  <a:schemeClr val="bg1"/>
                </a:solidFill>
                <a:latin typeface="+mn-lt"/>
              </a:rPr>
            </a:br>
            <a:r>
              <a:rPr lang="en-US" sz="1800" dirty="0">
                <a:solidFill>
                  <a:schemeClr val="bg1"/>
                </a:solidFill>
                <a:latin typeface="+mn-lt"/>
              </a:rPr>
              <a:t>Presented by/ Dr. Walaa Mohamed</a:t>
            </a:r>
          </a:p>
        </p:txBody>
      </p:sp>
      <p:sp>
        <p:nvSpPr>
          <p:cNvPr id="3" name="Subtitle 2">
            <a:extLst>
              <a:ext uri="{FF2B5EF4-FFF2-40B4-BE49-F238E27FC236}">
                <a16:creationId xmlns:a16="http://schemas.microsoft.com/office/drawing/2014/main" id="{4DB32DE5-7345-440A-81D1-E2927A5F3BA2}"/>
              </a:ext>
            </a:extLst>
          </p:cNvPr>
          <p:cNvSpPr>
            <a:spLocks noGrp="1"/>
          </p:cNvSpPr>
          <p:nvPr>
            <p:ph type="subTitle" idx="1"/>
          </p:nvPr>
        </p:nvSpPr>
        <p:spPr>
          <a:xfrm>
            <a:off x="4705350" y="3984626"/>
            <a:ext cx="4819650" cy="879475"/>
          </a:xfrm>
          <a:solidFill>
            <a:schemeClr val="tx1">
              <a:lumMod val="65000"/>
              <a:lumOff val="35000"/>
            </a:schemeClr>
          </a:solidFill>
        </p:spPr>
        <p:txBody>
          <a:bodyPr vert="horz" wrap="square" lIns="154305" tIns="51435" rIns="102870" bIns="51435" numCol="1" rtlCol="0" anchor="t" anchorCtr="0" compatLnSpc="1">
            <a:prstTxWarp prst="textNoShape">
              <a:avLst/>
            </a:prstTxWarp>
            <a:normAutofit/>
          </a:bodyPr>
          <a:lstStyle/>
          <a:p>
            <a:pPr algn="l" eaLnBrk="1" fontAlgn="auto" hangingPunct="1">
              <a:spcAft>
                <a:spcPts val="0"/>
              </a:spcAft>
              <a:defRPr/>
            </a:pPr>
            <a:r>
              <a:rPr lang="en-US" b="1" dirty="0">
                <a:solidFill>
                  <a:schemeClr val="bg1">
                    <a:lumMod val="95000"/>
                  </a:schemeClr>
                </a:solidFill>
              </a:rPr>
              <a:t>PMG101</a:t>
            </a:r>
          </a:p>
          <a:p>
            <a:pPr algn="l" eaLnBrk="1" fontAlgn="auto" hangingPunct="1">
              <a:spcAft>
                <a:spcPts val="0"/>
              </a:spcAft>
              <a:defRPr/>
            </a:pPr>
            <a:r>
              <a:rPr lang="en-US" sz="1800" b="1" dirty="0">
                <a:solidFill>
                  <a:schemeClr val="bg1">
                    <a:lumMod val="95000"/>
                  </a:schemeClr>
                </a:solidFill>
              </a:rPr>
              <a:t>Foundations of Project Management</a:t>
            </a:r>
          </a:p>
        </p:txBody>
      </p:sp>
      <p:sp>
        <p:nvSpPr>
          <p:cNvPr id="6" name="Rectangle 5">
            <a:extLst>
              <a:ext uri="{FF2B5EF4-FFF2-40B4-BE49-F238E27FC236}">
                <a16:creationId xmlns:a16="http://schemas.microsoft.com/office/drawing/2014/main" id="{25768AD4-F60D-4D51-A3F3-6E17716223B0}"/>
              </a:ext>
            </a:extLst>
          </p:cNvPr>
          <p:cNvSpPr/>
          <p:nvPr/>
        </p:nvSpPr>
        <p:spPr>
          <a:xfrm>
            <a:off x="2667000" y="1993900"/>
            <a:ext cx="1976438" cy="28702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l" defTabSz="514350" rtl="0">
              <a:defRPr/>
            </a:pPr>
            <a:endParaRPr lang="en-US" b="1" dirty="0">
              <a:solidFill>
                <a:prstClr val="white"/>
              </a:solidFill>
              <a:latin typeface="Calibri"/>
            </a:endParaRPr>
          </a:p>
          <a:p>
            <a:pPr algn="l" defTabSz="514350" rtl="0">
              <a:defRPr/>
            </a:pPr>
            <a:endParaRPr lang="en-US" b="1" dirty="0">
              <a:solidFill>
                <a:prstClr val="white"/>
              </a:solidFill>
              <a:latin typeface="Calibri"/>
            </a:endParaRPr>
          </a:p>
          <a:p>
            <a:pPr algn="l" defTabSz="514350" rtl="0">
              <a:defRPr/>
            </a:pPr>
            <a:r>
              <a:rPr lang="en-US" sz="1688" b="1" dirty="0">
                <a:solidFill>
                  <a:srgbClr val="53728A"/>
                </a:solidFill>
                <a:latin typeface="Calibri"/>
              </a:rPr>
              <a:t>Everyone’s Smart</a:t>
            </a:r>
            <a:br>
              <a:rPr lang="en-US" sz="1688" b="1" dirty="0">
                <a:solidFill>
                  <a:srgbClr val="53728A"/>
                </a:solidFill>
                <a:latin typeface="Calibri"/>
              </a:rPr>
            </a:br>
            <a:r>
              <a:rPr lang="en-US" sz="1688" b="1" dirty="0">
                <a:solidFill>
                  <a:srgbClr val="53728A"/>
                </a:solidFill>
                <a:latin typeface="Calibri"/>
              </a:rPr>
              <a:t>University</a:t>
            </a:r>
          </a:p>
        </p:txBody>
      </p:sp>
      <p:pic>
        <p:nvPicPr>
          <p:cNvPr id="25605" name="Picture 7" descr="Logo&#10;&#10;Description automatically generated">
            <a:extLst>
              <a:ext uri="{FF2B5EF4-FFF2-40B4-BE49-F238E27FC236}">
                <a16:creationId xmlns:a16="http://schemas.microsoft.com/office/drawing/2014/main" id="{6128423A-BA53-421E-B2DC-49B8DE22A7D7}"/>
              </a:ext>
            </a:extLst>
          </p:cNvPr>
          <p:cNvPicPr>
            <a:picLocks noChangeAspect="1"/>
          </p:cNvPicPr>
          <p:nvPr/>
        </p:nvPicPr>
        <p:blipFill>
          <a:blip r:embed="rId4" cstate="screen">
            <a:extLst>
              <a:ext uri="{28A0092B-C50C-407E-A947-70E740481C1C}">
                <a14:useLocalDpi xmlns:a14="http://schemas.microsoft.com/office/drawing/2010/main" val="0"/>
              </a:ext>
            </a:extLst>
          </a:blip>
          <a:srcRect/>
          <a:stretch>
            <a:fillRect/>
          </a:stretch>
        </p:blipFill>
        <p:spPr bwMode="auto">
          <a:xfrm>
            <a:off x="2711451" y="2482850"/>
            <a:ext cx="1516063"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0C75B3-8D15-4C76-87E3-CF69E10F08B8}"/>
              </a:ext>
            </a:extLst>
          </p:cNvPr>
          <p:cNvSpPr>
            <a:spLocks noGrp="1"/>
          </p:cNvSpPr>
          <p:nvPr>
            <p:ph type="ctrTitle" idx="4294967295"/>
          </p:nvPr>
        </p:nvSpPr>
        <p:spPr>
          <a:xfrm>
            <a:off x="2209800" y="1"/>
            <a:ext cx="7772400" cy="1470025"/>
          </a:xfrm>
        </p:spPr>
        <p:txBody>
          <a:bodyPr/>
          <a:lstStyle/>
          <a:p>
            <a:pPr eaLnBrk="1" hangingPunct="1">
              <a:defRPr/>
            </a:pPr>
            <a:r>
              <a:rPr lang="en-US" altLang="en-US" sz="4000" dirty="0">
                <a:effectLst>
                  <a:outerShdw blurRad="38100" dist="38100" dir="2700000" algn="tl">
                    <a:srgbClr val="C0C0C0"/>
                  </a:outerShdw>
                </a:effectLst>
              </a:rPr>
              <a:t>Did your project ask for this?</a:t>
            </a:r>
          </a:p>
        </p:txBody>
      </p:sp>
      <p:sp>
        <p:nvSpPr>
          <p:cNvPr id="27651" name="Subtitle 2">
            <a:extLst>
              <a:ext uri="{FF2B5EF4-FFF2-40B4-BE49-F238E27FC236}">
                <a16:creationId xmlns:a16="http://schemas.microsoft.com/office/drawing/2014/main" id="{FAA4EC72-FB2A-48EC-BB8A-EB576A628A56}"/>
              </a:ext>
            </a:extLst>
          </p:cNvPr>
          <p:cNvSpPr>
            <a:spLocks noGrp="1" noChangeArrowheads="1"/>
          </p:cNvSpPr>
          <p:nvPr>
            <p:ph type="subTitle" idx="4294967295"/>
          </p:nvPr>
        </p:nvSpPr>
        <p:spPr>
          <a:xfrm>
            <a:off x="3644901" y="3949701"/>
            <a:ext cx="5743575" cy="1477963"/>
          </a:xfrm>
        </p:spPr>
        <p:txBody>
          <a:bodyPr/>
          <a:lstStyle/>
          <a:p>
            <a:pPr marL="0" indent="0" eaLnBrk="1" hangingPunct="1">
              <a:buNone/>
            </a:pPr>
            <a:endParaRPr lang="el-GR" altLang="en-US">
              <a:solidFill>
                <a:srgbClr val="898989"/>
              </a:solidFill>
            </a:endParaRPr>
          </a:p>
        </p:txBody>
      </p:sp>
      <p:sp>
        <p:nvSpPr>
          <p:cNvPr id="6" name="Rectangle 5">
            <a:extLst>
              <a:ext uri="{FF2B5EF4-FFF2-40B4-BE49-F238E27FC236}">
                <a16:creationId xmlns:a16="http://schemas.microsoft.com/office/drawing/2014/main" id="{1666462D-EF40-43F2-96B6-809C94DF08A6}"/>
              </a:ext>
            </a:extLst>
          </p:cNvPr>
          <p:cNvSpPr>
            <a:spLocks noChangeArrowheads="1"/>
          </p:cNvSpPr>
          <p:nvPr/>
        </p:nvSpPr>
        <p:spPr bwMode="auto">
          <a:xfrm>
            <a:off x="1558926" y="5876926"/>
            <a:ext cx="1152525" cy="981075"/>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pic>
        <p:nvPicPr>
          <p:cNvPr id="27653" name="Picture 4" descr="http://www.skinz.org/cars/lamborghini-wallpapers/lamborghini-concept-car-wallpapers-2.jpg">
            <a:extLst>
              <a:ext uri="{FF2B5EF4-FFF2-40B4-BE49-F238E27FC236}">
                <a16:creationId xmlns:a16="http://schemas.microsoft.com/office/drawing/2014/main" id="{D4A6556D-9100-4C13-A6B3-3508048C02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49450" y="1484314"/>
            <a:ext cx="8229600" cy="439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4" name="عنصر نائب للمحتوى 6">
            <a:extLst>
              <a:ext uri="{FF2B5EF4-FFF2-40B4-BE49-F238E27FC236}">
                <a16:creationId xmlns:a16="http://schemas.microsoft.com/office/drawing/2014/main" id="{685C1C35-3493-4181-AA9C-A213A68375B8}"/>
              </a:ext>
            </a:extLst>
          </p:cNvPr>
          <p:cNvPicPr>
            <a:picLocks noChangeAspect="1"/>
          </p:cNvPicPr>
          <p:nvPr/>
        </p:nvPicPr>
        <p:blipFill>
          <a:blip r:embed="rId4" cstate="screen">
            <a:extLst>
              <a:ext uri="{28A0092B-C50C-407E-A947-70E740481C1C}">
                <a14:useLocalDpi xmlns:a14="http://schemas.microsoft.com/office/drawing/2010/main" val="0"/>
              </a:ext>
            </a:extLst>
          </a:blip>
          <a:srcRect/>
          <a:stretch>
            <a:fillRect/>
          </a:stretch>
        </p:blipFill>
        <p:spPr bwMode="auto">
          <a:xfrm>
            <a:off x="11269663" y="0"/>
            <a:ext cx="922337"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5">
            <a:extLst>
              <a:ext uri="{FF2B5EF4-FFF2-40B4-BE49-F238E27FC236}">
                <a16:creationId xmlns:a16="http://schemas.microsoft.com/office/drawing/2014/main" id="{31B28AEA-738B-4A7F-8928-C6F05D043AF6}"/>
              </a:ext>
            </a:extLst>
          </p:cNvPr>
          <p:cNvSpPr>
            <a:spLocks noChangeArrowheads="1"/>
          </p:cNvSpPr>
          <p:nvPr/>
        </p:nvSpPr>
        <p:spPr bwMode="auto">
          <a:xfrm>
            <a:off x="406401" y="5732463"/>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ZA" altLang="en-US" sz="1800" dirty="0">
              <a:solidFill>
                <a:srgbClr val="FFFFFF"/>
              </a:solidFill>
              <a:cs typeface="Arial"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540133-8194-46F6-BD6F-BB75BB4D93A9}"/>
              </a:ext>
            </a:extLst>
          </p:cNvPr>
          <p:cNvSpPr>
            <a:spLocks noGrp="1"/>
          </p:cNvSpPr>
          <p:nvPr>
            <p:ph type="title" idx="4294967295"/>
          </p:nvPr>
        </p:nvSpPr>
        <p:spPr/>
        <p:txBody>
          <a:bodyPr/>
          <a:lstStyle/>
          <a:p>
            <a:pPr eaLnBrk="1" hangingPunct="1">
              <a:defRPr/>
            </a:pPr>
            <a:r>
              <a:rPr lang="en-US" altLang="en-US" sz="3200">
                <a:effectLst>
                  <a:outerShdw blurRad="38100" dist="38100" dir="2700000" algn="tl">
                    <a:srgbClr val="C0C0C0"/>
                  </a:outerShdw>
                </a:effectLst>
              </a:rPr>
              <a:t>…And end up building this instead?</a:t>
            </a:r>
          </a:p>
        </p:txBody>
      </p:sp>
      <p:sp>
        <p:nvSpPr>
          <p:cNvPr id="6" name="Rectangle 5">
            <a:extLst>
              <a:ext uri="{FF2B5EF4-FFF2-40B4-BE49-F238E27FC236}">
                <a16:creationId xmlns:a16="http://schemas.microsoft.com/office/drawing/2014/main" id="{FC0C9832-574E-4F4D-A6E8-22C4E346648A}"/>
              </a:ext>
            </a:extLst>
          </p:cNvPr>
          <p:cNvSpPr>
            <a:spLocks noChangeArrowheads="1"/>
          </p:cNvSpPr>
          <p:nvPr/>
        </p:nvSpPr>
        <p:spPr bwMode="auto">
          <a:xfrm>
            <a:off x="1558926" y="5732464"/>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pic>
        <p:nvPicPr>
          <p:cNvPr id="29700" name="Picture 8" descr="بالصور أجمل السيارات صغيرة الحجم في العالم">
            <a:extLst>
              <a:ext uri="{FF2B5EF4-FFF2-40B4-BE49-F238E27FC236}">
                <a16:creationId xmlns:a16="http://schemas.microsoft.com/office/drawing/2014/main" id="{13FE8E9C-5D2B-4E8C-9E49-CBF2637991AC}"/>
              </a:ext>
            </a:extLst>
          </p:cNvPr>
          <p:cNvPicPr>
            <a:picLocks noGrp="1" noChangeAspect="1" noChangeArrowheads="1"/>
          </p:cNvPicPr>
          <p:nvPr>
            <p:ph idx="4294967295"/>
          </p:nvPr>
        </p:nvPicPr>
        <p:blipFill>
          <a:blip r:embed="rId3">
            <a:extLst>
              <a:ext uri="{28A0092B-C50C-407E-A947-70E740481C1C}">
                <a14:useLocalDpi xmlns:a14="http://schemas.microsoft.com/office/drawing/2010/main" val="0"/>
              </a:ext>
            </a:extLst>
          </a:blip>
          <a:srcRect/>
          <a:stretch>
            <a:fillRect/>
          </a:stretch>
        </p:blipFill>
        <p:spPr>
          <a:xfrm>
            <a:off x="3048000" y="2147888"/>
            <a:ext cx="6096000" cy="3429000"/>
          </a:xfrm>
          <a:noFill/>
        </p:spPr>
      </p:pic>
      <p:pic>
        <p:nvPicPr>
          <p:cNvPr id="29701" name="Picture 2">
            <a:extLst>
              <a:ext uri="{FF2B5EF4-FFF2-40B4-BE49-F238E27FC236}">
                <a16:creationId xmlns:a16="http://schemas.microsoft.com/office/drawing/2014/main" id="{EB0BA4DB-FBA9-49E9-B59C-888699636A2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271250" y="0"/>
            <a:ext cx="920750"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5">
            <a:extLst>
              <a:ext uri="{FF2B5EF4-FFF2-40B4-BE49-F238E27FC236}">
                <a16:creationId xmlns:a16="http://schemas.microsoft.com/office/drawing/2014/main" id="{523816EA-5BDB-4C2B-BB5E-AAAA16DEDE23}"/>
              </a:ext>
            </a:extLst>
          </p:cNvPr>
          <p:cNvSpPr>
            <a:spLocks noChangeArrowheads="1"/>
          </p:cNvSpPr>
          <p:nvPr/>
        </p:nvSpPr>
        <p:spPr bwMode="auto">
          <a:xfrm>
            <a:off x="406401" y="5732463"/>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ZA" altLang="en-US" sz="1800">
              <a:solidFill>
                <a:srgbClr val="FFFFFF"/>
              </a:solidFill>
              <a:cs typeface="Arial"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153E82-FA99-4CB4-9110-5D6FF7A065F7}"/>
              </a:ext>
            </a:extLst>
          </p:cNvPr>
          <p:cNvSpPr>
            <a:spLocks noGrp="1"/>
          </p:cNvSpPr>
          <p:nvPr>
            <p:ph type="ctrTitle" idx="4294967295"/>
          </p:nvPr>
        </p:nvSpPr>
        <p:spPr>
          <a:xfrm>
            <a:off x="3276600" y="2130426"/>
            <a:ext cx="6400800" cy="1470025"/>
          </a:xfrm>
        </p:spPr>
        <p:txBody>
          <a:bodyPr/>
          <a:lstStyle/>
          <a:p>
            <a:pPr eaLnBrk="1" hangingPunct="1">
              <a:defRPr/>
            </a:pPr>
            <a:r>
              <a:rPr lang="en-US" altLang="en-US" sz="4000">
                <a:effectLst>
                  <a:outerShdw blurRad="38100" dist="38100" dir="2700000" algn="tl">
                    <a:srgbClr val="C0C0C0"/>
                  </a:outerShdw>
                </a:effectLst>
              </a:rPr>
              <a:t>Why does it happen?</a:t>
            </a:r>
          </a:p>
        </p:txBody>
      </p:sp>
      <p:sp>
        <p:nvSpPr>
          <p:cNvPr id="5" name="Rectangle 5">
            <a:extLst>
              <a:ext uri="{FF2B5EF4-FFF2-40B4-BE49-F238E27FC236}">
                <a16:creationId xmlns:a16="http://schemas.microsoft.com/office/drawing/2014/main" id="{04281F0F-8A37-4E94-8FB2-E216D3FCC906}"/>
              </a:ext>
            </a:extLst>
          </p:cNvPr>
          <p:cNvSpPr>
            <a:spLocks noChangeArrowheads="1"/>
          </p:cNvSpPr>
          <p:nvPr/>
        </p:nvSpPr>
        <p:spPr bwMode="auto">
          <a:xfrm>
            <a:off x="1585914" y="5727700"/>
            <a:ext cx="1152525" cy="1125538"/>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pic>
        <p:nvPicPr>
          <p:cNvPr id="31748" name="Picture 2">
            <a:extLst>
              <a:ext uri="{FF2B5EF4-FFF2-40B4-BE49-F238E27FC236}">
                <a16:creationId xmlns:a16="http://schemas.microsoft.com/office/drawing/2014/main" id="{59ACAECA-F357-4875-8147-3324A2E44D1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53787" y="0"/>
            <a:ext cx="938213"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79D6171C-60F7-4C8D-922B-E7A7731E45FD}"/>
              </a:ext>
            </a:extLst>
          </p:cNvPr>
          <p:cNvSpPr>
            <a:spLocks noChangeArrowheads="1"/>
          </p:cNvSpPr>
          <p:nvPr/>
        </p:nvSpPr>
        <p:spPr bwMode="auto">
          <a:xfrm>
            <a:off x="567714" y="5669841"/>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ZA" altLang="en-US" sz="1800" dirty="0">
              <a:solidFill>
                <a:srgbClr val="FFFFFF"/>
              </a:solidFill>
              <a:cs typeface="Arial"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52CF1521-C479-4881-806C-50A234A47EF3}"/>
              </a:ext>
            </a:extLst>
          </p:cNvPr>
          <p:cNvSpPr>
            <a:spLocks noGrp="1" noChangeArrowheads="1"/>
          </p:cNvSpPr>
          <p:nvPr>
            <p:ph type="title"/>
          </p:nvPr>
        </p:nvSpPr>
        <p:spPr/>
        <p:txBody>
          <a:bodyPr/>
          <a:lstStyle/>
          <a:p>
            <a:pPr eaLnBrk="1" hangingPunct="1"/>
            <a:r>
              <a:rPr lang="en-US" altLang="en-US"/>
              <a:t>Project scope management</a:t>
            </a:r>
          </a:p>
        </p:txBody>
      </p:sp>
      <p:sp>
        <p:nvSpPr>
          <p:cNvPr id="33795" name="Rectangle 3">
            <a:extLst>
              <a:ext uri="{FF2B5EF4-FFF2-40B4-BE49-F238E27FC236}">
                <a16:creationId xmlns:a16="http://schemas.microsoft.com/office/drawing/2014/main" id="{1687A5C5-A141-4CF7-8B9E-21A0BDE9573C}"/>
              </a:ext>
            </a:extLst>
          </p:cNvPr>
          <p:cNvSpPr>
            <a:spLocks noGrp="1" noChangeArrowheads="1"/>
          </p:cNvSpPr>
          <p:nvPr>
            <p:ph type="body" idx="1"/>
          </p:nvPr>
        </p:nvSpPr>
        <p:spPr>
          <a:xfrm>
            <a:off x="1981200" y="1341438"/>
            <a:ext cx="7570788" cy="4525962"/>
          </a:xfrm>
        </p:spPr>
        <p:txBody>
          <a:bodyPr/>
          <a:lstStyle/>
          <a:p>
            <a:pPr eaLnBrk="1" hangingPunct="1"/>
            <a:r>
              <a:rPr lang="en-GB" altLang="en-US"/>
              <a:t>Definitions of scope management</a:t>
            </a:r>
          </a:p>
          <a:p>
            <a:pPr eaLnBrk="1" hangingPunct="1"/>
            <a:r>
              <a:rPr lang="en-GB" altLang="en-US"/>
              <a:t>Why scope management is important</a:t>
            </a:r>
          </a:p>
          <a:p>
            <a:pPr eaLnBrk="1" hangingPunct="1"/>
            <a:r>
              <a:rPr lang="en-GB" altLang="en-US"/>
              <a:t>Elements of scope management</a:t>
            </a:r>
          </a:p>
          <a:p>
            <a:pPr eaLnBrk="1" hangingPunct="1"/>
            <a:r>
              <a:rPr lang="en-GB" altLang="en-US"/>
              <a:t>‘Concept development’</a:t>
            </a:r>
          </a:p>
          <a:p>
            <a:pPr eaLnBrk="1" hangingPunct="1"/>
            <a:r>
              <a:rPr lang="en-GB" altLang="en-US"/>
              <a:t>‘Detailed definition’</a:t>
            </a:r>
          </a:p>
          <a:p>
            <a:pPr eaLnBrk="1" hangingPunct="1"/>
            <a:r>
              <a:rPr lang="en-GB" altLang="en-US"/>
              <a:t>WBS</a:t>
            </a:r>
          </a:p>
          <a:p>
            <a:pPr eaLnBrk="1" hangingPunct="1"/>
            <a:r>
              <a:rPr lang="en-GB" altLang="en-US"/>
              <a:t>Change control</a:t>
            </a:r>
          </a:p>
          <a:p>
            <a:pPr eaLnBrk="1" hangingPunct="1"/>
            <a:endParaRPr lang="en-US" altLang="en-US"/>
          </a:p>
        </p:txBody>
      </p:sp>
      <p:pic>
        <p:nvPicPr>
          <p:cNvPr id="33796" name="Picture 15" descr="MCj03340960000[1]">
            <a:extLst>
              <a:ext uri="{FF2B5EF4-FFF2-40B4-BE49-F238E27FC236}">
                <a16:creationId xmlns:a16="http://schemas.microsoft.com/office/drawing/2014/main" id="{62898029-AFA5-45A6-A7F9-DF46C9F9C9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16951" y="3644900"/>
            <a:ext cx="1520825" cy="181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33C7B205-3F8D-4E8C-9C53-6F73F5849C9C}"/>
              </a:ext>
            </a:extLst>
          </p:cNvPr>
          <p:cNvSpPr>
            <a:spLocks noChangeArrowheads="1"/>
          </p:cNvSpPr>
          <p:nvPr/>
        </p:nvSpPr>
        <p:spPr bwMode="auto">
          <a:xfrm>
            <a:off x="1558926" y="5732464"/>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pic>
        <p:nvPicPr>
          <p:cNvPr id="33798" name="Picture 1">
            <a:extLst>
              <a:ext uri="{FF2B5EF4-FFF2-40B4-BE49-F238E27FC236}">
                <a16:creationId xmlns:a16="http://schemas.microsoft.com/office/drawing/2014/main" id="{FC0DD1FC-B5C0-462E-B7E8-18AAAA847DD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22025" y="0"/>
            <a:ext cx="920750"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5">
            <a:extLst>
              <a:ext uri="{FF2B5EF4-FFF2-40B4-BE49-F238E27FC236}">
                <a16:creationId xmlns:a16="http://schemas.microsoft.com/office/drawing/2014/main" id="{2EEE5501-EEF7-4837-879D-3B99541B3D85}"/>
              </a:ext>
            </a:extLst>
          </p:cNvPr>
          <p:cNvSpPr>
            <a:spLocks noChangeArrowheads="1"/>
          </p:cNvSpPr>
          <p:nvPr/>
        </p:nvSpPr>
        <p:spPr bwMode="auto">
          <a:xfrm>
            <a:off x="418516" y="5631400"/>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endParaRPr lang="en-ZA" altLang="en-US" sz="1800">
              <a:solidFill>
                <a:srgbClr val="FFFFFF"/>
              </a:solidFill>
              <a:cs typeface="Arial"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45C2AA5D-115D-4F7E-B7A4-DCB6033BDCAE}"/>
              </a:ext>
            </a:extLst>
          </p:cNvPr>
          <p:cNvSpPr>
            <a:spLocks noGrp="1" noChangeArrowheads="1"/>
          </p:cNvSpPr>
          <p:nvPr>
            <p:ph type="title"/>
          </p:nvPr>
        </p:nvSpPr>
        <p:spPr/>
        <p:txBody>
          <a:bodyPr/>
          <a:lstStyle/>
          <a:p>
            <a:pPr eaLnBrk="1" hangingPunct="1"/>
            <a:r>
              <a:rPr lang="en-US" altLang="en-US"/>
              <a:t>Project scope management</a:t>
            </a:r>
          </a:p>
        </p:txBody>
      </p:sp>
      <p:sp>
        <p:nvSpPr>
          <p:cNvPr id="34819" name="Rectangle 3">
            <a:extLst>
              <a:ext uri="{FF2B5EF4-FFF2-40B4-BE49-F238E27FC236}">
                <a16:creationId xmlns:a16="http://schemas.microsoft.com/office/drawing/2014/main" id="{9528C906-2FBC-4B75-9A4B-610577E8B309}"/>
              </a:ext>
            </a:extLst>
          </p:cNvPr>
          <p:cNvSpPr>
            <a:spLocks noGrp="1" noChangeArrowheads="1"/>
          </p:cNvSpPr>
          <p:nvPr>
            <p:ph type="body" idx="1"/>
          </p:nvPr>
        </p:nvSpPr>
        <p:spPr>
          <a:xfrm>
            <a:off x="1981201" y="1341438"/>
            <a:ext cx="6994525" cy="4525962"/>
          </a:xfrm>
        </p:spPr>
        <p:txBody>
          <a:bodyPr/>
          <a:lstStyle/>
          <a:p>
            <a:pPr eaLnBrk="1" hangingPunct="1">
              <a:buFontTx/>
              <a:buNone/>
            </a:pPr>
            <a:r>
              <a:rPr lang="en-GB" altLang="en-US"/>
              <a:t>	“Defining and controlling </a:t>
            </a:r>
            <a:r>
              <a:rPr lang="en-GB" altLang="en-US">
                <a:solidFill>
                  <a:schemeClr val="folHlink"/>
                </a:solidFill>
              </a:rPr>
              <a:t>what is</a:t>
            </a:r>
            <a:r>
              <a:rPr lang="en-GB" altLang="en-US"/>
              <a:t> and </a:t>
            </a:r>
            <a:r>
              <a:rPr lang="en-GB" altLang="en-US">
                <a:solidFill>
                  <a:schemeClr val="folHlink"/>
                </a:solidFill>
              </a:rPr>
              <a:t>what is not</a:t>
            </a:r>
            <a:r>
              <a:rPr lang="en-GB" altLang="en-US"/>
              <a:t> included in the project”</a:t>
            </a:r>
            <a:r>
              <a:rPr lang="en-US" altLang="en-US"/>
              <a:t>.</a:t>
            </a:r>
          </a:p>
          <a:p>
            <a:pPr eaLnBrk="1" hangingPunct="1">
              <a:buFontTx/>
              <a:buNone/>
            </a:pPr>
            <a:endParaRPr lang="en-GB" altLang="en-US"/>
          </a:p>
          <a:p>
            <a:pPr eaLnBrk="1" hangingPunct="1">
              <a:buFontTx/>
              <a:buNone/>
            </a:pPr>
            <a:r>
              <a:rPr lang="en-GB" altLang="en-US"/>
              <a:t>	</a:t>
            </a:r>
            <a:r>
              <a:rPr lang="en-US" altLang="en-US"/>
              <a:t>“Project scope helps transform the idea of the project into a working concept”.</a:t>
            </a:r>
            <a:endParaRPr lang="en-US" altLang="en-US" sz="2800" i="1"/>
          </a:p>
          <a:p>
            <a:pPr eaLnBrk="1" hangingPunct="1"/>
            <a:endParaRPr lang="en-US" altLang="en-US"/>
          </a:p>
        </p:txBody>
      </p:sp>
      <p:pic>
        <p:nvPicPr>
          <p:cNvPr id="34820" name="Picture 4" descr="MCj00788020000[1]">
            <a:extLst>
              <a:ext uri="{FF2B5EF4-FFF2-40B4-BE49-F238E27FC236}">
                <a16:creationId xmlns:a16="http://schemas.microsoft.com/office/drawing/2014/main" id="{62EF5ADA-B5B4-41C9-AF92-1F1A3E5487C9}"/>
              </a:ext>
            </a:extLst>
          </p:cNvPr>
          <p:cNvPicPr>
            <a:picLocks noChangeAspect="1" noChangeArrowheads="1"/>
          </p:cNvPicPr>
          <p:nvPr/>
        </p:nvPicPr>
        <p:blipFill>
          <a:blip r:embed="rId2" cstate="screen">
            <a:extLst>
              <a:ext uri="{28A0092B-C50C-407E-A947-70E740481C1C}">
                <a14:useLocalDpi xmlns:a14="http://schemas.microsoft.com/office/drawing/2010/main" val="0"/>
              </a:ext>
            </a:extLst>
          </a:blip>
          <a:srcRect/>
          <a:stretch>
            <a:fillRect/>
          </a:stretch>
        </p:blipFill>
        <p:spPr bwMode="auto">
          <a:xfrm flipH="1">
            <a:off x="8401050" y="4433889"/>
            <a:ext cx="1912938" cy="173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AA268F20-7CA1-437B-915C-7A067108C188}"/>
              </a:ext>
            </a:extLst>
          </p:cNvPr>
          <p:cNvSpPr>
            <a:spLocks noChangeArrowheads="1"/>
          </p:cNvSpPr>
          <p:nvPr/>
        </p:nvSpPr>
        <p:spPr bwMode="auto">
          <a:xfrm>
            <a:off x="452364" y="5732463"/>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dirty="0">
              <a:solidFill>
                <a:srgbClr val="FFFFFF"/>
              </a:solidFill>
              <a:cs typeface="Arial" charset="0"/>
            </a:endParaRPr>
          </a:p>
        </p:txBody>
      </p:sp>
      <p:pic>
        <p:nvPicPr>
          <p:cNvPr id="34822" name="Picture 1">
            <a:extLst>
              <a:ext uri="{FF2B5EF4-FFF2-40B4-BE49-F238E27FC236}">
                <a16:creationId xmlns:a16="http://schemas.microsoft.com/office/drawing/2014/main" id="{7F095B02-EB2A-4FEC-B49E-8C46C0135F6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71250" y="0"/>
            <a:ext cx="920750" cy="89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86F444CC-E328-49D5-9C5E-A2597CB8D8FF}"/>
              </a:ext>
            </a:extLst>
          </p:cNvPr>
          <p:cNvSpPr>
            <a:spLocks noGrp="1" noChangeArrowheads="1"/>
          </p:cNvSpPr>
          <p:nvPr>
            <p:ph type="title"/>
          </p:nvPr>
        </p:nvSpPr>
        <p:spPr/>
        <p:txBody>
          <a:bodyPr/>
          <a:lstStyle/>
          <a:p>
            <a:pPr eaLnBrk="1" hangingPunct="1"/>
            <a:r>
              <a:rPr lang="en-US" altLang="en-US" sz="4000"/>
              <a:t>A change management perspective</a:t>
            </a:r>
          </a:p>
        </p:txBody>
      </p:sp>
      <p:sp>
        <p:nvSpPr>
          <p:cNvPr id="35843" name="Rectangle 3">
            <a:extLst>
              <a:ext uri="{FF2B5EF4-FFF2-40B4-BE49-F238E27FC236}">
                <a16:creationId xmlns:a16="http://schemas.microsoft.com/office/drawing/2014/main" id="{346D82E4-B376-41DD-87FA-1A819A192946}"/>
              </a:ext>
            </a:extLst>
          </p:cNvPr>
          <p:cNvSpPr>
            <a:spLocks noGrp="1" noChangeArrowheads="1"/>
          </p:cNvSpPr>
          <p:nvPr>
            <p:ph type="body" idx="1"/>
          </p:nvPr>
        </p:nvSpPr>
        <p:spPr>
          <a:xfrm>
            <a:off x="1524001" y="1341438"/>
            <a:ext cx="8893175" cy="4525962"/>
          </a:xfrm>
        </p:spPr>
        <p:txBody>
          <a:bodyPr/>
          <a:lstStyle/>
          <a:p>
            <a:pPr marL="609600" indent="-609600" eaLnBrk="1" hangingPunct="1"/>
            <a:r>
              <a:rPr lang="en-US" altLang="en-US" sz="3600"/>
              <a:t>Why do we need to manage scope?</a:t>
            </a:r>
          </a:p>
          <a:p>
            <a:pPr marL="609600" indent="-609600" eaLnBrk="1" hangingPunct="1"/>
            <a:endParaRPr lang="en-US" altLang="en-US" sz="3600"/>
          </a:p>
          <a:p>
            <a:pPr marL="609600" indent="-609600" algn="just" eaLnBrk="1" hangingPunct="1"/>
            <a:r>
              <a:rPr lang="en-US" altLang="en-US" sz="3600"/>
              <a:t>Changes in the scope of a project affect all the other project management  functions and are therefore important to all parties involved</a:t>
            </a:r>
          </a:p>
        </p:txBody>
      </p:sp>
      <p:pic>
        <p:nvPicPr>
          <p:cNvPr id="35844" name="Picture 4" descr="j0288976">
            <a:extLst>
              <a:ext uri="{FF2B5EF4-FFF2-40B4-BE49-F238E27FC236}">
                <a16:creationId xmlns:a16="http://schemas.microsoft.com/office/drawing/2014/main" id="{F9F935C8-E78A-4DB2-8690-AA1D07A8FE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6725" y="4410076"/>
            <a:ext cx="3708400"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20CA702F-8C21-495F-AEC6-1ABD985EF3BD}"/>
              </a:ext>
            </a:extLst>
          </p:cNvPr>
          <p:cNvSpPr>
            <a:spLocks noChangeArrowheads="1"/>
          </p:cNvSpPr>
          <p:nvPr/>
        </p:nvSpPr>
        <p:spPr bwMode="auto">
          <a:xfrm>
            <a:off x="514350" y="5634038"/>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dirty="0">
              <a:solidFill>
                <a:srgbClr val="FFFFFF"/>
              </a:solidFill>
              <a:cs typeface="Arial" charset="0"/>
            </a:endParaRPr>
          </a:p>
        </p:txBody>
      </p:sp>
      <p:pic>
        <p:nvPicPr>
          <p:cNvPr id="7" name="Picture 1">
            <a:extLst>
              <a:ext uri="{FF2B5EF4-FFF2-40B4-BE49-F238E27FC236}">
                <a16:creationId xmlns:a16="http://schemas.microsoft.com/office/drawing/2014/main" id="{EA4642EB-5323-4B8E-883E-F72EAD89488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271250" y="0"/>
            <a:ext cx="920750" cy="89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D9A1E95F-6C34-4747-8120-6F0BB126D22A}"/>
              </a:ext>
            </a:extLst>
          </p:cNvPr>
          <p:cNvSpPr>
            <a:spLocks noGrp="1" noChangeArrowheads="1"/>
          </p:cNvSpPr>
          <p:nvPr>
            <p:ph type="title"/>
          </p:nvPr>
        </p:nvSpPr>
        <p:spPr/>
        <p:txBody>
          <a:bodyPr/>
          <a:lstStyle/>
          <a:p>
            <a:pPr eaLnBrk="1" hangingPunct="1"/>
            <a:r>
              <a:rPr lang="en-US" altLang="en-US"/>
              <a:t>Changes in scope may affect:</a:t>
            </a:r>
          </a:p>
        </p:txBody>
      </p:sp>
      <p:sp>
        <p:nvSpPr>
          <p:cNvPr id="37891" name="Rectangle 3">
            <a:extLst>
              <a:ext uri="{FF2B5EF4-FFF2-40B4-BE49-F238E27FC236}">
                <a16:creationId xmlns:a16="http://schemas.microsoft.com/office/drawing/2014/main" id="{A37E26A5-7D88-4600-9B96-441BC6C2E4BC}"/>
              </a:ext>
            </a:extLst>
          </p:cNvPr>
          <p:cNvSpPr>
            <a:spLocks noGrp="1" noChangeArrowheads="1"/>
          </p:cNvSpPr>
          <p:nvPr>
            <p:ph type="body" idx="1"/>
          </p:nvPr>
        </p:nvSpPr>
        <p:spPr>
          <a:xfrm>
            <a:off x="1847850" y="1196976"/>
            <a:ext cx="8496300" cy="4525963"/>
          </a:xfrm>
        </p:spPr>
        <p:txBody>
          <a:bodyPr/>
          <a:lstStyle/>
          <a:p>
            <a:pPr marL="990600" lvl="1" indent="-533400" eaLnBrk="1" hangingPunct="1">
              <a:lnSpc>
                <a:spcPct val="90000"/>
              </a:lnSpc>
            </a:pPr>
            <a:r>
              <a:rPr lang="en-US" altLang="en-US"/>
              <a:t>the schedule (more work or less work)</a:t>
            </a:r>
          </a:p>
          <a:p>
            <a:pPr marL="990600" lvl="1" indent="-533400" eaLnBrk="1" hangingPunct="1">
              <a:lnSpc>
                <a:spcPct val="90000"/>
              </a:lnSpc>
            </a:pPr>
            <a:r>
              <a:rPr lang="en-US" altLang="en-US"/>
              <a:t>the cost (more or less resources needed, spec changes)</a:t>
            </a:r>
          </a:p>
          <a:p>
            <a:pPr marL="990600" lvl="1" indent="-533400" eaLnBrk="1" hangingPunct="1">
              <a:lnSpc>
                <a:spcPct val="90000"/>
              </a:lnSpc>
            </a:pPr>
            <a:r>
              <a:rPr lang="en-US" altLang="en-US"/>
              <a:t>the quality (changes may be unacceptable to customer)</a:t>
            </a:r>
          </a:p>
          <a:p>
            <a:pPr marL="990600" lvl="1" indent="-533400" eaLnBrk="1" hangingPunct="1">
              <a:lnSpc>
                <a:spcPct val="90000"/>
              </a:lnSpc>
            </a:pPr>
            <a:r>
              <a:rPr lang="en-US" altLang="en-US"/>
              <a:t>the human resources (more or less staff)</a:t>
            </a:r>
          </a:p>
          <a:p>
            <a:pPr marL="990600" lvl="1" indent="-533400" eaLnBrk="1" hangingPunct="1">
              <a:lnSpc>
                <a:spcPct val="90000"/>
              </a:lnSpc>
            </a:pPr>
            <a:r>
              <a:rPr lang="en-US" altLang="en-US"/>
              <a:t>Communication management (need for simple v sophisticated system)</a:t>
            </a:r>
          </a:p>
          <a:p>
            <a:pPr marL="990600" lvl="1" indent="-533400" eaLnBrk="1" hangingPunct="1">
              <a:lnSpc>
                <a:spcPct val="90000"/>
              </a:lnSpc>
            </a:pPr>
            <a:r>
              <a:rPr lang="en-GB" altLang="en-US"/>
              <a:t>the risk exposure (might increase or decrease)</a:t>
            </a:r>
            <a:endParaRPr lang="en-US" altLang="en-US" sz="3200" b="1"/>
          </a:p>
        </p:txBody>
      </p:sp>
      <p:pic>
        <p:nvPicPr>
          <p:cNvPr id="37892" name="Picture 4" descr="j0078718">
            <a:extLst>
              <a:ext uri="{FF2B5EF4-FFF2-40B4-BE49-F238E27FC236}">
                <a16:creationId xmlns:a16="http://schemas.microsoft.com/office/drawing/2014/main" id="{51BBB5AD-BE7B-4737-BE15-A1549FDF48FE}"/>
              </a:ext>
            </a:extLst>
          </p:cNvPr>
          <p:cNvPicPr>
            <a:picLocks noChangeAspect="1" noChangeArrowheads="1"/>
          </p:cNvPicPr>
          <p:nvPr/>
        </p:nvPicPr>
        <p:blipFill>
          <a:blip r:embed="rId2" cstate="screen">
            <a:extLst>
              <a:ext uri="{28A0092B-C50C-407E-A947-70E740481C1C}">
                <a14:useLocalDpi xmlns:a14="http://schemas.microsoft.com/office/drawing/2010/main" val="0"/>
              </a:ext>
            </a:extLst>
          </a:blip>
          <a:srcRect/>
          <a:stretch>
            <a:fillRect/>
          </a:stretch>
        </p:blipFill>
        <p:spPr bwMode="auto">
          <a:xfrm>
            <a:off x="8328026" y="4292601"/>
            <a:ext cx="2060575" cy="2233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72A86068-31C3-461F-A22E-02937FF0B5E5}"/>
              </a:ext>
            </a:extLst>
          </p:cNvPr>
          <p:cNvSpPr>
            <a:spLocks noChangeArrowheads="1"/>
          </p:cNvSpPr>
          <p:nvPr/>
        </p:nvSpPr>
        <p:spPr bwMode="auto">
          <a:xfrm>
            <a:off x="470242" y="5722939"/>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dirty="0">
              <a:solidFill>
                <a:srgbClr val="FFFFFF"/>
              </a:solidFill>
              <a:cs typeface="Arial" charset="0"/>
            </a:endParaRPr>
          </a:p>
        </p:txBody>
      </p:sp>
      <p:pic>
        <p:nvPicPr>
          <p:cNvPr id="7" name="Picture 1">
            <a:extLst>
              <a:ext uri="{FF2B5EF4-FFF2-40B4-BE49-F238E27FC236}">
                <a16:creationId xmlns:a16="http://schemas.microsoft.com/office/drawing/2014/main" id="{34142324-85EF-4DBE-A0DC-A4AE8F30D84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71250" y="0"/>
            <a:ext cx="920750" cy="89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716BEBD7-B764-4230-A843-2ADE9DDB1F56}"/>
              </a:ext>
            </a:extLst>
          </p:cNvPr>
          <p:cNvSpPr>
            <a:spLocks noGrp="1" noChangeArrowheads="1"/>
          </p:cNvSpPr>
          <p:nvPr>
            <p:ph type="title"/>
          </p:nvPr>
        </p:nvSpPr>
        <p:spPr>
          <a:xfrm>
            <a:off x="1981200" y="53975"/>
            <a:ext cx="8229600" cy="1143000"/>
          </a:xfrm>
        </p:spPr>
        <p:txBody>
          <a:bodyPr/>
          <a:lstStyle/>
          <a:p>
            <a:pPr eaLnBrk="1" hangingPunct="1"/>
            <a:r>
              <a:rPr lang="en-GB" altLang="en-US" sz="3600" b="1"/>
              <a:t>Scope Management cuts across all Phases of the Project Life cycle</a:t>
            </a:r>
            <a:endParaRPr lang="en-US" altLang="en-US" sz="3600"/>
          </a:p>
        </p:txBody>
      </p:sp>
      <p:graphicFrame>
        <p:nvGraphicFramePr>
          <p:cNvPr id="216095" name="Group 31">
            <a:extLst>
              <a:ext uri="{FF2B5EF4-FFF2-40B4-BE49-F238E27FC236}">
                <a16:creationId xmlns:a16="http://schemas.microsoft.com/office/drawing/2014/main" id="{2D816AFC-6C6C-472D-A48B-EC54E5C94712}"/>
              </a:ext>
            </a:extLst>
          </p:cNvPr>
          <p:cNvGraphicFramePr>
            <a:graphicFrameLocks noGrp="1"/>
          </p:cNvGraphicFramePr>
          <p:nvPr>
            <p:ph idx="1"/>
          </p:nvPr>
        </p:nvGraphicFramePr>
        <p:xfrm>
          <a:off x="1981201" y="1497013"/>
          <a:ext cx="8435975" cy="3803650"/>
        </p:xfrm>
        <a:graphic>
          <a:graphicData uri="http://schemas.openxmlformats.org/drawingml/2006/table">
            <a:tbl>
              <a:tblPr/>
              <a:tblGrid>
                <a:gridCol w="2057400">
                  <a:extLst>
                    <a:ext uri="{9D8B030D-6E8A-4147-A177-3AD203B41FA5}">
                      <a16:colId xmlns:a16="http://schemas.microsoft.com/office/drawing/2014/main" val="20000"/>
                    </a:ext>
                  </a:extLst>
                </a:gridCol>
                <a:gridCol w="2057400">
                  <a:extLst>
                    <a:ext uri="{9D8B030D-6E8A-4147-A177-3AD203B41FA5}">
                      <a16:colId xmlns:a16="http://schemas.microsoft.com/office/drawing/2014/main" val="20001"/>
                    </a:ext>
                  </a:extLst>
                </a:gridCol>
                <a:gridCol w="2305050">
                  <a:extLst>
                    <a:ext uri="{9D8B030D-6E8A-4147-A177-3AD203B41FA5}">
                      <a16:colId xmlns:a16="http://schemas.microsoft.com/office/drawing/2014/main" val="20002"/>
                    </a:ext>
                  </a:extLst>
                </a:gridCol>
                <a:gridCol w="2016125">
                  <a:extLst>
                    <a:ext uri="{9D8B030D-6E8A-4147-A177-3AD203B41FA5}">
                      <a16:colId xmlns:a16="http://schemas.microsoft.com/office/drawing/2014/main" val="20003"/>
                    </a:ext>
                  </a:extLst>
                </a:gridCol>
              </a:tblGrid>
              <a:tr h="15414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a:ln>
                            <a:noFill/>
                          </a:ln>
                          <a:solidFill>
                            <a:schemeClr val="folHlink"/>
                          </a:solidFill>
                          <a:effectLst/>
                          <a:latin typeface="Arial" charset="0"/>
                        </a:rPr>
                        <a:t>Project Initiation</a:t>
                      </a:r>
                      <a:endParaRPr kumimoji="0" lang="en-US" sz="2800" b="1" i="0" u="none" strike="noStrike" cap="none" normalizeH="0" baseline="0">
                        <a:ln>
                          <a:noFill/>
                        </a:ln>
                        <a:solidFill>
                          <a:schemeClr val="folHlink"/>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a:ln>
                            <a:noFill/>
                          </a:ln>
                          <a:solidFill>
                            <a:schemeClr val="folHlink"/>
                          </a:solidFill>
                          <a:effectLst/>
                          <a:latin typeface="Arial" charset="0"/>
                        </a:rPr>
                        <a:t>Project Planning</a:t>
                      </a:r>
                      <a:endParaRPr kumimoji="0" lang="en-US" sz="2800" b="1" i="0" u="none" strike="noStrike" cap="none" normalizeH="0" baseline="0">
                        <a:ln>
                          <a:noFill/>
                        </a:ln>
                        <a:solidFill>
                          <a:schemeClr val="folHlink"/>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a:ln>
                            <a:noFill/>
                          </a:ln>
                          <a:solidFill>
                            <a:schemeClr val="folHlink"/>
                          </a:solidFill>
                          <a:effectLst/>
                          <a:latin typeface="Arial" charset="0"/>
                        </a:rPr>
                        <a:t>Project execution and control</a:t>
                      </a:r>
                      <a:endParaRPr kumimoji="0" lang="en-US" sz="2800" b="1" i="0" u="none" strike="noStrike" cap="none" normalizeH="0" baseline="0">
                        <a:ln>
                          <a:noFill/>
                        </a:ln>
                        <a:solidFill>
                          <a:schemeClr val="folHlink"/>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a:ln>
                            <a:noFill/>
                          </a:ln>
                          <a:solidFill>
                            <a:schemeClr val="folHlink"/>
                          </a:solidFill>
                          <a:effectLst/>
                          <a:latin typeface="Arial" charset="0"/>
                        </a:rPr>
                        <a:t>Project closing</a:t>
                      </a:r>
                      <a:endParaRPr kumimoji="0" lang="en-US" sz="2800" b="1" i="0" u="none" strike="noStrike" cap="none" normalizeH="0" baseline="0">
                        <a:ln>
                          <a:noFill/>
                        </a:ln>
                        <a:solidFill>
                          <a:schemeClr val="folHlink"/>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26218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Scope identification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Team set up</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Project definition</a:t>
                      </a:r>
                      <a:endParaRPr kumimoji="0" lang="en-US" sz="2400" b="0" i="0" u="none" strike="noStrike" cap="none" normalizeH="0" baseline="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WBS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OBS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Scheduling</a:t>
                      </a:r>
                      <a:endParaRPr kumimoji="0" lang="en-US" sz="2400" b="0" i="0" u="none" strike="noStrike" cap="none" normalizeH="0" baseline="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Network diagrams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Reporting</a:t>
                      </a:r>
                      <a:endParaRPr kumimoji="0" lang="en-US" sz="2400" b="0" i="0" u="none" strike="noStrike" cap="none" normalizeH="0" baseline="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dirty="0">
                          <a:ln>
                            <a:noFill/>
                          </a:ln>
                          <a:solidFill>
                            <a:schemeClr val="tx1"/>
                          </a:solidFill>
                          <a:effectLst/>
                          <a:latin typeface="Arial" charset="0"/>
                        </a:rPr>
                        <a:t>Hand over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dirty="0">
                          <a:ln>
                            <a:noFill/>
                          </a:ln>
                          <a:solidFill>
                            <a:schemeClr val="tx1"/>
                          </a:solidFill>
                          <a:effectLst/>
                          <a:latin typeface="Arial" charset="0"/>
                        </a:rPr>
                        <a:t>Commission</a:t>
                      </a:r>
                      <a:endParaRPr kumimoji="0" lang="en-US" sz="2400" b="0"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932" name="Text Box 20">
            <a:extLst>
              <a:ext uri="{FF2B5EF4-FFF2-40B4-BE49-F238E27FC236}">
                <a16:creationId xmlns:a16="http://schemas.microsoft.com/office/drawing/2014/main" id="{C9FB9E6E-37B9-4866-AA90-5D54373307E3}"/>
              </a:ext>
            </a:extLst>
          </p:cNvPr>
          <p:cNvSpPr txBox="1">
            <a:spLocks noChangeArrowheads="1"/>
          </p:cNvSpPr>
          <p:nvPr/>
        </p:nvSpPr>
        <p:spPr bwMode="auto">
          <a:xfrm>
            <a:off x="4779963" y="5464175"/>
            <a:ext cx="2387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r>
              <a:rPr lang="en-GB" altLang="en-US" sz="2400">
                <a:solidFill>
                  <a:srgbClr val="FFFFFF"/>
                </a:solidFill>
                <a:cs typeface="Arial" panose="020B0604020202020204" pitchFamily="34" charset="0"/>
              </a:rPr>
              <a:t>Project life cycle</a:t>
            </a:r>
            <a:endParaRPr lang="en-US" altLang="en-US" sz="2400">
              <a:solidFill>
                <a:srgbClr val="FFFFFF"/>
              </a:solidFill>
              <a:cs typeface="Arial" panose="020B0604020202020204" pitchFamily="34" charset="0"/>
            </a:endParaRPr>
          </a:p>
        </p:txBody>
      </p:sp>
      <p:sp>
        <p:nvSpPr>
          <p:cNvPr id="38933" name="Line 21">
            <a:extLst>
              <a:ext uri="{FF2B5EF4-FFF2-40B4-BE49-F238E27FC236}">
                <a16:creationId xmlns:a16="http://schemas.microsoft.com/office/drawing/2014/main" id="{EA82DAAA-2FD8-4A17-8AD8-060102D87E4C}"/>
              </a:ext>
            </a:extLst>
          </p:cNvPr>
          <p:cNvSpPr>
            <a:spLocks noChangeShapeType="1"/>
          </p:cNvSpPr>
          <p:nvPr/>
        </p:nvSpPr>
        <p:spPr bwMode="auto">
          <a:xfrm flipH="1">
            <a:off x="1992313" y="5734050"/>
            <a:ext cx="2735262"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38934" name="Line 22">
            <a:extLst>
              <a:ext uri="{FF2B5EF4-FFF2-40B4-BE49-F238E27FC236}">
                <a16:creationId xmlns:a16="http://schemas.microsoft.com/office/drawing/2014/main" id="{18CCDAD1-70BF-4612-AD68-1817CDAA1634}"/>
              </a:ext>
            </a:extLst>
          </p:cNvPr>
          <p:cNvSpPr>
            <a:spLocks noChangeShapeType="1"/>
          </p:cNvSpPr>
          <p:nvPr/>
        </p:nvSpPr>
        <p:spPr bwMode="auto">
          <a:xfrm>
            <a:off x="7104063" y="5734050"/>
            <a:ext cx="295275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A1EE2FCC-7DDB-44BD-9AB8-2A7FECB148FA}"/>
              </a:ext>
            </a:extLst>
          </p:cNvPr>
          <p:cNvSpPr>
            <a:spLocks noChangeArrowheads="1"/>
          </p:cNvSpPr>
          <p:nvPr/>
        </p:nvSpPr>
        <p:spPr bwMode="auto">
          <a:xfrm>
            <a:off x="568888" y="5734050"/>
            <a:ext cx="1152525" cy="1052512"/>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dirty="0">
              <a:solidFill>
                <a:srgbClr val="FFFFFF"/>
              </a:solidFill>
              <a:cs typeface="Arial" charset="0"/>
            </a:endParaRPr>
          </a:p>
        </p:txBody>
      </p:sp>
      <p:pic>
        <p:nvPicPr>
          <p:cNvPr id="8" name="Picture 1">
            <a:extLst>
              <a:ext uri="{FF2B5EF4-FFF2-40B4-BE49-F238E27FC236}">
                <a16:creationId xmlns:a16="http://schemas.microsoft.com/office/drawing/2014/main" id="{904BEBE2-225F-4C84-A5B9-46BA6127957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71250" y="0"/>
            <a:ext cx="920750" cy="89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BAC5E382-690A-412C-9D1F-A735C2DF3264}"/>
              </a:ext>
            </a:extLst>
          </p:cNvPr>
          <p:cNvSpPr>
            <a:spLocks noGrp="1" noChangeArrowheads="1"/>
          </p:cNvSpPr>
          <p:nvPr>
            <p:ph type="title"/>
          </p:nvPr>
        </p:nvSpPr>
        <p:spPr/>
        <p:txBody>
          <a:bodyPr/>
          <a:lstStyle/>
          <a:p>
            <a:pPr eaLnBrk="1" hangingPunct="1"/>
            <a:r>
              <a:rPr lang="en-US" altLang="en-US"/>
              <a:t>Scope Management comprises:</a:t>
            </a:r>
          </a:p>
        </p:txBody>
      </p:sp>
      <p:sp>
        <p:nvSpPr>
          <p:cNvPr id="40963" name="Rectangle 3">
            <a:extLst>
              <a:ext uri="{FF2B5EF4-FFF2-40B4-BE49-F238E27FC236}">
                <a16:creationId xmlns:a16="http://schemas.microsoft.com/office/drawing/2014/main" id="{FF4CBBCE-6AF2-4437-9AF3-4329AFEC531A}"/>
              </a:ext>
            </a:extLst>
          </p:cNvPr>
          <p:cNvSpPr>
            <a:spLocks noGrp="1" noChangeArrowheads="1"/>
          </p:cNvSpPr>
          <p:nvPr>
            <p:ph type="body" idx="1"/>
          </p:nvPr>
        </p:nvSpPr>
        <p:spPr>
          <a:xfrm>
            <a:off x="1981201" y="1341438"/>
            <a:ext cx="6994525" cy="4525962"/>
          </a:xfrm>
        </p:spPr>
        <p:txBody>
          <a:bodyPr/>
          <a:lstStyle/>
          <a:p>
            <a:pPr marL="609600" indent="-609600" eaLnBrk="1" hangingPunct="1"/>
            <a:r>
              <a:rPr lang="en-US" altLang="en-US" sz="3600"/>
              <a:t>project initiation</a:t>
            </a:r>
          </a:p>
          <a:p>
            <a:pPr marL="609600" indent="-609600" eaLnBrk="1" hangingPunct="1"/>
            <a:r>
              <a:rPr lang="en-US" altLang="en-US" sz="3600"/>
              <a:t>scope planning</a:t>
            </a:r>
          </a:p>
          <a:p>
            <a:pPr marL="609600" indent="-609600" eaLnBrk="1" hangingPunct="1"/>
            <a:r>
              <a:rPr lang="en-US" altLang="en-US" sz="3600"/>
              <a:t>scope definition</a:t>
            </a:r>
          </a:p>
          <a:p>
            <a:pPr marL="609600" indent="-609600" eaLnBrk="1" hangingPunct="1"/>
            <a:r>
              <a:rPr lang="en-US" altLang="en-US" sz="3600"/>
              <a:t>scope verification</a:t>
            </a:r>
          </a:p>
          <a:p>
            <a:pPr marL="609600" indent="-609600" eaLnBrk="1" hangingPunct="1"/>
            <a:r>
              <a:rPr lang="en-US" altLang="en-US" sz="3600"/>
              <a:t>scope change control</a:t>
            </a:r>
          </a:p>
        </p:txBody>
      </p:sp>
      <p:pic>
        <p:nvPicPr>
          <p:cNvPr id="40964" name="Picture 6" descr="MCj00787190000[1]">
            <a:extLst>
              <a:ext uri="{FF2B5EF4-FFF2-40B4-BE49-F238E27FC236}">
                <a16:creationId xmlns:a16="http://schemas.microsoft.com/office/drawing/2014/main" id="{5BF543EA-08E1-4AF2-81AB-F0A23B4B9463}"/>
              </a:ext>
            </a:extLst>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9521826" y="4724400"/>
            <a:ext cx="493713"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5" name="Text Box 7">
            <a:extLst>
              <a:ext uri="{FF2B5EF4-FFF2-40B4-BE49-F238E27FC236}">
                <a16:creationId xmlns:a16="http://schemas.microsoft.com/office/drawing/2014/main" id="{76551EF7-62DE-496A-8F1E-456C88009859}"/>
              </a:ext>
            </a:extLst>
          </p:cNvPr>
          <p:cNvSpPr txBox="1">
            <a:spLocks noChangeArrowheads="1"/>
          </p:cNvSpPr>
          <p:nvPr/>
        </p:nvSpPr>
        <p:spPr bwMode="auto">
          <a:xfrm>
            <a:off x="2187575" y="4908550"/>
            <a:ext cx="5132388"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0"/>
              </a:spcBef>
              <a:spcAft>
                <a:spcPct val="0"/>
              </a:spcAft>
              <a:buNone/>
            </a:pPr>
            <a:r>
              <a:rPr lang="en-GB" altLang="en-US" sz="2800" b="1">
                <a:solidFill>
                  <a:srgbClr val="FFE701"/>
                </a:solidFill>
                <a:cs typeface="Arial" panose="020B0604020202020204" pitchFamily="34" charset="0"/>
              </a:rPr>
              <a:t>Let’s look at what each of these terms means……</a:t>
            </a:r>
            <a:endParaRPr lang="en-US" altLang="en-US" sz="2800" b="1">
              <a:solidFill>
                <a:srgbClr val="FFE701"/>
              </a:solidFill>
              <a:cs typeface="Arial" panose="020B0604020202020204" pitchFamily="34" charset="0"/>
            </a:endParaRPr>
          </a:p>
        </p:txBody>
      </p:sp>
      <p:sp>
        <p:nvSpPr>
          <p:cNvPr id="40966" name="AutoShape 8">
            <a:extLst>
              <a:ext uri="{FF2B5EF4-FFF2-40B4-BE49-F238E27FC236}">
                <a16:creationId xmlns:a16="http://schemas.microsoft.com/office/drawing/2014/main" id="{5ACB8036-5FDE-4380-B34F-1FCB48A5ECDF}"/>
              </a:ext>
            </a:extLst>
          </p:cNvPr>
          <p:cNvSpPr>
            <a:spLocks/>
          </p:cNvSpPr>
          <p:nvPr/>
        </p:nvSpPr>
        <p:spPr bwMode="auto">
          <a:xfrm>
            <a:off x="6096001" y="1557339"/>
            <a:ext cx="144463" cy="935037"/>
          </a:xfrm>
          <a:prstGeom prst="rightBracket">
            <a:avLst>
              <a:gd name="adj" fmla="val 53938"/>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endParaRPr lang="en-ZA" altLang="en-US" sz="1800">
              <a:solidFill>
                <a:srgbClr val="FFFFFF"/>
              </a:solidFill>
              <a:cs typeface="Arial" panose="020B0604020202020204" pitchFamily="34" charset="0"/>
            </a:endParaRPr>
          </a:p>
        </p:txBody>
      </p:sp>
      <p:sp>
        <p:nvSpPr>
          <p:cNvPr id="40967" name="Text Box 9">
            <a:extLst>
              <a:ext uri="{FF2B5EF4-FFF2-40B4-BE49-F238E27FC236}">
                <a16:creationId xmlns:a16="http://schemas.microsoft.com/office/drawing/2014/main" id="{FD68B7AB-58EF-4A2F-8685-EF1A3FD51317}"/>
              </a:ext>
            </a:extLst>
          </p:cNvPr>
          <p:cNvSpPr txBox="1">
            <a:spLocks noChangeArrowheads="1"/>
          </p:cNvSpPr>
          <p:nvPr/>
        </p:nvSpPr>
        <p:spPr bwMode="auto">
          <a:xfrm>
            <a:off x="6383339" y="1747838"/>
            <a:ext cx="33670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r>
              <a:rPr lang="en-GB" altLang="en-US" sz="2400" b="1">
                <a:solidFill>
                  <a:srgbClr val="FFE701"/>
                </a:solidFill>
                <a:cs typeface="Arial" panose="020B0604020202020204" pitchFamily="34" charset="0"/>
              </a:rPr>
              <a:t>Concept development</a:t>
            </a:r>
            <a:endParaRPr lang="en-US" altLang="en-US" sz="2400" b="1">
              <a:solidFill>
                <a:srgbClr val="FFE701"/>
              </a:solidFill>
              <a:cs typeface="Arial" panose="020B0604020202020204" pitchFamily="34" charset="0"/>
            </a:endParaRPr>
          </a:p>
        </p:txBody>
      </p:sp>
      <p:sp>
        <p:nvSpPr>
          <p:cNvPr id="40968" name="AutoShape 10">
            <a:extLst>
              <a:ext uri="{FF2B5EF4-FFF2-40B4-BE49-F238E27FC236}">
                <a16:creationId xmlns:a16="http://schemas.microsoft.com/office/drawing/2014/main" id="{0407718D-B20A-4D07-84D9-AEA1BE5B1B3F}"/>
              </a:ext>
            </a:extLst>
          </p:cNvPr>
          <p:cNvSpPr>
            <a:spLocks/>
          </p:cNvSpPr>
          <p:nvPr/>
        </p:nvSpPr>
        <p:spPr bwMode="auto">
          <a:xfrm>
            <a:off x="6456363" y="2854325"/>
            <a:ext cx="144462" cy="935038"/>
          </a:xfrm>
          <a:prstGeom prst="rightBracket">
            <a:avLst>
              <a:gd name="adj" fmla="val 53938"/>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endParaRPr lang="en-ZA" altLang="en-US" sz="1800">
              <a:solidFill>
                <a:srgbClr val="FFFFFF"/>
              </a:solidFill>
              <a:cs typeface="Arial" panose="020B0604020202020204" pitchFamily="34" charset="0"/>
            </a:endParaRPr>
          </a:p>
        </p:txBody>
      </p:sp>
      <p:sp>
        <p:nvSpPr>
          <p:cNvPr id="40969" name="Text Box 11">
            <a:extLst>
              <a:ext uri="{FF2B5EF4-FFF2-40B4-BE49-F238E27FC236}">
                <a16:creationId xmlns:a16="http://schemas.microsoft.com/office/drawing/2014/main" id="{8F52E444-90FF-4754-AE37-08269A8B6D6E}"/>
              </a:ext>
            </a:extLst>
          </p:cNvPr>
          <p:cNvSpPr txBox="1">
            <a:spLocks noChangeArrowheads="1"/>
          </p:cNvSpPr>
          <p:nvPr/>
        </p:nvSpPr>
        <p:spPr bwMode="auto">
          <a:xfrm>
            <a:off x="6743701" y="3068638"/>
            <a:ext cx="36861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r>
              <a:rPr lang="en-GB" altLang="en-US" sz="2400" b="1">
                <a:solidFill>
                  <a:srgbClr val="FFE701"/>
                </a:solidFill>
                <a:cs typeface="Arial" panose="020B0604020202020204" pitchFamily="34" charset="0"/>
              </a:rPr>
              <a:t>Getting the detail sorted</a:t>
            </a:r>
            <a:endParaRPr lang="en-US" altLang="en-US" sz="2400" b="1">
              <a:solidFill>
                <a:srgbClr val="FFE701"/>
              </a:solidFill>
              <a:cs typeface="Arial" panose="020B0604020202020204" pitchFamily="34" charset="0"/>
            </a:endParaRPr>
          </a:p>
        </p:txBody>
      </p:sp>
      <p:sp>
        <p:nvSpPr>
          <p:cNvPr id="10" name="Rectangle 5">
            <a:extLst>
              <a:ext uri="{FF2B5EF4-FFF2-40B4-BE49-F238E27FC236}">
                <a16:creationId xmlns:a16="http://schemas.microsoft.com/office/drawing/2014/main" id="{2752017F-8351-4732-A0CC-C79EEE400007}"/>
              </a:ext>
            </a:extLst>
          </p:cNvPr>
          <p:cNvSpPr>
            <a:spLocks noChangeArrowheads="1"/>
          </p:cNvSpPr>
          <p:nvPr/>
        </p:nvSpPr>
        <p:spPr bwMode="auto">
          <a:xfrm>
            <a:off x="527051" y="5732463"/>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dirty="0">
              <a:solidFill>
                <a:srgbClr val="FFFFFF"/>
              </a:solidFill>
              <a:cs typeface="Arial" charset="0"/>
            </a:endParaRPr>
          </a:p>
        </p:txBody>
      </p:sp>
      <p:pic>
        <p:nvPicPr>
          <p:cNvPr id="11" name="Picture 1">
            <a:extLst>
              <a:ext uri="{FF2B5EF4-FFF2-40B4-BE49-F238E27FC236}">
                <a16:creationId xmlns:a16="http://schemas.microsoft.com/office/drawing/2014/main" id="{2D2306A2-FC8F-47FB-A9C3-2F4C12DE57D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271250" y="0"/>
            <a:ext cx="920750" cy="89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DCE61F5D-52C0-46B5-8BC6-E2F0FFE8FCD5}"/>
              </a:ext>
            </a:extLst>
          </p:cNvPr>
          <p:cNvSpPr>
            <a:spLocks noGrp="1" noChangeArrowheads="1"/>
          </p:cNvSpPr>
          <p:nvPr>
            <p:ph type="title"/>
          </p:nvPr>
        </p:nvSpPr>
        <p:spPr/>
        <p:txBody>
          <a:bodyPr/>
          <a:lstStyle/>
          <a:p>
            <a:pPr eaLnBrk="1" hangingPunct="1"/>
            <a:r>
              <a:rPr lang="en-US" altLang="en-US"/>
              <a:t>Scope Management</a:t>
            </a:r>
          </a:p>
        </p:txBody>
      </p:sp>
      <p:graphicFrame>
        <p:nvGraphicFramePr>
          <p:cNvPr id="207943" name="Group 71">
            <a:extLst>
              <a:ext uri="{FF2B5EF4-FFF2-40B4-BE49-F238E27FC236}">
                <a16:creationId xmlns:a16="http://schemas.microsoft.com/office/drawing/2014/main" id="{6E35E9A7-6CE4-4DE4-9415-B5A6A8954005}"/>
              </a:ext>
            </a:extLst>
          </p:cNvPr>
          <p:cNvGraphicFramePr>
            <a:graphicFrameLocks noGrp="1"/>
          </p:cNvGraphicFramePr>
          <p:nvPr>
            <p:ph sz="half" idx="2"/>
          </p:nvPr>
        </p:nvGraphicFramePr>
        <p:xfrm>
          <a:off x="2711450" y="1341439"/>
          <a:ext cx="7416800" cy="4594225"/>
        </p:xfrm>
        <a:graphic>
          <a:graphicData uri="http://schemas.openxmlformats.org/drawingml/2006/table">
            <a:tbl>
              <a:tblPr/>
              <a:tblGrid>
                <a:gridCol w="2232025">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9936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folHlink"/>
                          </a:solidFill>
                          <a:effectLst/>
                          <a:latin typeface="Arial" charset="0"/>
                        </a:rPr>
                        <a:t>Project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folHlink"/>
                          </a:solidFill>
                          <a:effectLst/>
                          <a:latin typeface="Arial" charset="0"/>
                        </a:rPr>
                        <a:t>initiation</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committing the organization to begin the next phase of the project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a:ln>
                          <a:noFill/>
                        </a:ln>
                        <a:solidFill>
                          <a:schemeClr val="tx1"/>
                        </a:solidFill>
                        <a:effectLst/>
                        <a:latin typeface="Arial" charset="0"/>
                      </a:endParaRP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04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folHlink"/>
                          </a:solidFill>
                          <a:effectLst/>
                          <a:latin typeface="Arial" charset="0"/>
                        </a:rPr>
                        <a:t>scope planning</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developing a written scope statement as the basis for future project decisions</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906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folHlink"/>
                          </a:solidFill>
                          <a:effectLst/>
                          <a:latin typeface="Arial" charset="0"/>
                        </a:rPr>
                        <a:t>scope definition</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 subdividing the major project deliverables into smaller more manageable deliverables</a:t>
                      </a:r>
                      <a:endParaRPr kumimoji="0" lang="en-US" sz="300" b="0" i="0" u="none" strike="noStrike" cap="none" normalizeH="0" baseline="0">
                        <a:ln>
                          <a:noFill/>
                        </a:ln>
                        <a:solidFill>
                          <a:schemeClr val="tx1"/>
                        </a:solidFill>
                        <a:effectLst/>
                        <a:latin typeface="Arial" charset="0"/>
                      </a:endParaRP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8426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folHlink"/>
                          </a:solidFill>
                          <a:effectLst/>
                          <a:latin typeface="Arial" charset="0"/>
                        </a:rPr>
                        <a:t>scope verification</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formalizing acceptance of the project scope</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04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folHlink"/>
                          </a:solidFill>
                          <a:effectLst/>
                          <a:latin typeface="Arial" charset="0"/>
                        </a:rPr>
                        <a:t>scope change control</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controlling changes to the project scope</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
        <p:nvSpPr>
          <p:cNvPr id="4" name="Rectangle 3">
            <a:extLst>
              <a:ext uri="{FF2B5EF4-FFF2-40B4-BE49-F238E27FC236}">
                <a16:creationId xmlns:a16="http://schemas.microsoft.com/office/drawing/2014/main" id="{1DC23779-53E7-47BA-AD98-9F33F09E16FA}"/>
              </a:ext>
            </a:extLst>
          </p:cNvPr>
          <p:cNvSpPr>
            <a:spLocks noChangeArrowheads="1"/>
          </p:cNvSpPr>
          <p:nvPr/>
        </p:nvSpPr>
        <p:spPr bwMode="auto">
          <a:xfrm>
            <a:off x="508000" y="5732463"/>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dirty="0">
              <a:solidFill>
                <a:srgbClr val="FFFFFF"/>
              </a:solidFill>
              <a:cs typeface="Arial" charset="0"/>
            </a:endParaRPr>
          </a:p>
        </p:txBody>
      </p:sp>
      <p:pic>
        <p:nvPicPr>
          <p:cNvPr id="43032" name="Picture 1">
            <a:extLst>
              <a:ext uri="{FF2B5EF4-FFF2-40B4-BE49-F238E27FC236}">
                <a16:creationId xmlns:a16="http://schemas.microsoft.com/office/drawing/2014/main" id="{7417E75E-B90C-48E2-B71D-910551C0FB2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039475" y="0"/>
            <a:ext cx="1085850"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31F12983-6510-4F74-8C06-8F1168D32129}"/>
              </a:ext>
            </a:extLst>
          </p:cNvPr>
          <p:cNvSpPr>
            <a:spLocks noGrp="1" noChangeArrowheads="1"/>
          </p:cNvSpPr>
          <p:nvPr>
            <p:ph type="title"/>
          </p:nvPr>
        </p:nvSpPr>
        <p:spPr/>
        <p:txBody>
          <a:bodyPr/>
          <a:lstStyle/>
          <a:p>
            <a:pPr eaLnBrk="1" hangingPunct="1"/>
            <a:r>
              <a:rPr lang="en-US" altLang="en-US"/>
              <a:t>Project scope management</a:t>
            </a:r>
          </a:p>
        </p:txBody>
      </p:sp>
      <p:pic>
        <p:nvPicPr>
          <p:cNvPr id="45059" name="Picture 4" descr="MCj00788020000[1]">
            <a:extLst>
              <a:ext uri="{FF2B5EF4-FFF2-40B4-BE49-F238E27FC236}">
                <a16:creationId xmlns:a16="http://schemas.microsoft.com/office/drawing/2014/main" id="{6DE83F2E-86BA-4A46-B78D-FFFC63298CD2}"/>
              </a:ext>
            </a:extLst>
          </p:cNvPr>
          <p:cNvPicPr>
            <a:picLocks noChangeAspect="1" noChangeArrowheads="1"/>
          </p:cNvPicPr>
          <p:nvPr/>
        </p:nvPicPr>
        <p:blipFill>
          <a:blip r:embed="rId2" cstate="screen">
            <a:extLst>
              <a:ext uri="{28A0092B-C50C-407E-A947-70E740481C1C}">
                <a14:useLocalDpi xmlns:a14="http://schemas.microsoft.com/office/drawing/2010/main" val="0"/>
              </a:ext>
            </a:extLst>
          </a:blip>
          <a:srcRect/>
          <a:stretch>
            <a:fillRect/>
          </a:stretch>
        </p:blipFill>
        <p:spPr bwMode="auto">
          <a:xfrm flipH="1">
            <a:off x="8401050" y="4433889"/>
            <a:ext cx="1912938" cy="173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0" name="Rectangle 5">
            <a:extLst>
              <a:ext uri="{FF2B5EF4-FFF2-40B4-BE49-F238E27FC236}">
                <a16:creationId xmlns:a16="http://schemas.microsoft.com/office/drawing/2014/main" id="{E826E4D0-4B25-4CE3-9FE9-43EBF4EB6727}"/>
              </a:ext>
            </a:extLst>
          </p:cNvPr>
          <p:cNvSpPr>
            <a:spLocks noGrp="1" noChangeArrowheads="1"/>
          </p:cNvSpPr>
          <p:nvPr>
            <p:ph type="body" idx="1"/>
          </p:nvPr>
        </p:nvSpPr>
        <p:spPr>
          <a:xfrm>
            <a:off x="1981200" y="1600201"/>
            <a:ext cx="8667750" cy="4525963"/>
          </a:xfrm>
        </p:spPr>
        <p:txBody>
          <a:bodyPr/>
          <a:lstStyle/>
          <a:p>
            <a:pPr algn="just" eaLnBrk="1" hangingPunct="1"/>
            <a:r>
              <a:rPr lang="en-GB" altLang="en-US"/>
              <a:t>Initiation and planning are about</a:t>
            </a:r>
            <a:r>
              <a:rPr lang="ar-EG" altLang="en-US"/>
              <a:t> </a:t>
            </a:r>
            <a:r>
              <a:rPr lang="en-GB" altLang="en-US"/>
              <a:t>developing the concept of the project</a:t>
            </a:r>
          </a:p>
          <a:p>
            <a:pPr eaLnBrk="1" hangingPunct="1"/>
            <a:endParaRPr lang="en-GB" altLang="en-US"/>
          </a:p>
          <a:p>
            <a:pPr eaLnBrk="1" hangingPunct="1"/>
            <a:r>
              <a:rPr lang="en-US" altLang="en-US"/>
              <a:t>Entails</a:t>
            </a:r>
            <a:r>
              <a:rPr lang="ar-EG" altLang="en-US"/>
              <a:t>يستلزم </a:t>
            </a:r>
            <a:r>
              <a:rPr lang="en-US" altLang="en-US"/>
              <a:t> the identifying and defining the projects objectives and goals, as provided by the project sponsor or owner</a:t>
            </a:r>
            <a:endParaRPr lang="en-GB" altLang="en-US"/>
          </a:p>
          <a:p>
            <a:pPr eaLnBrk="1" hangingPunct="1"/>
            <a:endParaRPr lang="en-GB" altLang="en-US"/>
          </a:p>
          <a:p>
            <a:pPr eaLnBrk="1" hangingPunct="1"/>
            <a:endParaRPr lang="en-US" altLang="en-US"/>
          </a:p>
        </p:txBody>
      </p:sp>
      <p:sp>
        <p:nvSpPr>
          <p:cNvPr id="5" name="Rectangle 5">
            <a:extLst>
              <a:ext uri="{FF2B5EF4-FFF2-40B4-BE49-F238E27FC236}">
                <a16:creationId xmlns:a16="http://schemas.microsoft.com/office/drawing/2014/main" id="{23AF7AD5-D143-46CE-9719-B39324EB97BB}"/>
              </a:ext>
            </a:extLst>
          </p:cNvPr>
          <p:cNvSpPr>
            <a:spLocks noChangeArrowheads="1"/>
          </p:cNvSpPr>
          <p:nvPr/>
        </p:nvSpPr>
        <p:spPr bwMode="auto">
          <a:xfrm>
            <a:off x="493713" y="5732463"/>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pic>
        <p:nvPicPr>
          <p:cNvPr id="45062" name="Picture 1">
            <a:extLst>
              <a:ext uri="{FF2B5EF4-FFF2-40B4-BE49-F238E27FC236}">
                <a16:creationId xmlns:a16="http://schemas.microsoft.com/office/drawing/2014/main" id="{B3EE462D-F48D-4C1E-810A-F8D0AC5FF46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71250" y="92075"/>
            <a:ext cx="920750"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2335F55C-2F76-40A5-B09C-1C9EF4BECC5F}"/>
              </a:ext>
            </a:extLst>
          </p:cNvPr>
          <p:cNvSpPr>
            <a:spLocks noGrp="1" noChangeArrowheads="1"/>
          </p:cNvSpPr>
          <p:nvPr>
            <p:ph type="title"/>
          </p:nvPr>
        </p:nvSpPr>
        <p:spPr/>
        <p:txBody>
          <a:bodyPr/>
          <a:lstStyle/>
          <a:p>
            <a:pPr eaLnBrk="1" hangingPunct="1"/>
            <a:r>
              <a:rPr lang="en-GB" altLang="en-US"/>
              <a:t>Project Initiation</a:t>
            </a:r>
            <a:endParaRPr lang="en-US" altLang="en-US"/>
          </a:p>
        </p:txBody>
      </p:sp>
      <p:graphicFrame>
        <p:nvGraphicFramePr>
          <p:cNvPr id="222235" name="Group 27">
            <a:extLst>
              <a:ext uri="{FF2B5EF4-FFF2-40B4-BE49-F238E27FC236}">
                <a16:creationId xmlns:a16="http://schemas.microsoft.com/office/drawing/2014/main" id="{D0B6A3E4-9A46-4002-AB23-1B6A4034BAD8}"/>
              </a:ext>
            </a:extLst>
          </p:cNvPr>
          <p:cNvGraphicFramePr>
            <a:graphicFrameLocks noGrp="1"/>
          </p:cNvGraphicFramePr>
          <p:nvPr>
            <p:ph sz="half" idx="2"/>
          </p:nvPr>
        </p:nvGraphicFramePr>
        <p:xfrm>
          <a:off x="2063750" y="1238251"/>
          <a:ext cx="8280400" cy="4568827"/>
        </p:xfrm>
        <a:graphic>
          <a:graphicData uri="http://schemas.openxmlformats.org/drawingml/2006/table">
            <a:tbl>
              <a:tblPr/>
              <a:tblGrid>
                <a:gridCol w="2217738">
                  <a:extLst>
                    <a:ext uri="{9D8B030D-6E8A-4147-A177-3AD203B41FA5}">
                      <a16:colId xmlns:a16="http://schemas.microsoft.com/office/drawing/2014/main" val="20000"/>
                    </a:ext>
                  </a:extLst>
                </a:gridCol>
                <a:gridCol w="6062662">
                  <a:extLst>
                    <a:ext uri="{9D8B030D-6E8A-4147-A177-3AD203B41FA5}">
                      <a16:colId xmlns:a16="http://schemas.microsoft.com/office/drawing/2014/main" val="20001"/>
                    </a:ext>
                  </a:extLst>
                </a:gridCol>
              </a:tblGrid>
              <a:tr h="11521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folHlink"/>
                          </a:solidFill>
                          <a:effectLst/>
                          <a:latin typeface="Arial" charset="0"/>
                        </a:rPr>
                        <a:t>Project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folHlink"/>
                          </a:solidFill>
                          <a:effectLst/>
                          <a:latin typeface="Arial" charset="0"/>
                        </a:rPr>
                        <a:t>initiation</a:t>
                      </a:r>
                    </a:p>
                  </a:txBody>
                  <a:tcPr marT="45711" marB="4571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folHlink"/>
                          </a:solidFill>
                          <a:effectLst/>
                          <a:latin typeface="Arial" charset="0"/>
                        </a:rPr>
                        <a:t>committing the organization to begin the next phase of the project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800" b="1" i="0" u="none" strike="noStrike" cap="none" normalizeH="0" baseline="0" dirty="0">
                        <a:ln>
                          <a:noFill/>
                        </a:ln>
                        <a:solidFill>
                          <a:schemeClr val="folHlink"/>
                        </a:solidFill>
                        <a:effectLst/>
                        <a:latin typeface="Arial" charset="0"/>
                      </a:endParaRP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0469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planning</a:t>
                      </a:r>
                    </a:p>
                  </a:txBody>
                  <a:tcPr marT="45711" marB="4571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developing a written scope statement as the basis for future project decisions</a:t>
                      </a: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90628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definition</a:t>
                      </a:r>
                    </a:p>
                  </a:txBody>
                  <a:tcPr marT="45711" marB="4571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subdividing the major project deliverables into smaller more manageable deliverables</a:t>
                      </a:r>
                      <a:endParaRPr kumimoji="0" lang="en-US" sz="300" b="0" i="0" u="none" strike="noStrike" cap="none" normalizeH="0" baseline="0" dirty="0">
                        <a:ln>
                          <a:noFill/>
                        </a:ln>
                        <a:solidFill>
                          <a:schemeClr val="tx1"/>
                        </a:solidFill>
                        <a:effectLst/>
                        <a:latin typeface="Arial" charset="0"/>
                      </a:endParaRP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70102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Arial" charset="0"/>
                        </a:rPr>
                        <a:t>scope verification</a:t>
                      </a:r>
                    </a:p>
                  </a:txBody>
                  <a:tcPr marT="45711" marB="4571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formalising acceptance of the project scope</a:t>
                      </a: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0469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Arial" charset="0"/>
                        </a:rPr>
                        <a:t>scope change control</a:t>
                      </a:r>
                    </a:p>
                  </a:txBody>
                  <a:tcPr marT="45711" marB="4571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controlling changes to the project scope</a:t>
                      </a: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
        <p:nvSpPr>
          <p:cNvPr id="4" name="Rectangle 5">
            <a:extLst>
              <a:ext uri="{FF2B5EF4-FFF2-40B4-BE49-F238E27FC236}">
                <a16:creationId xmlns:a16="http://schemas.microsoft.com/office/drawing/2014/main" id="{974FBD47-DE74-4C44-93C9-AEEE2FAAD603}"/>
              </a:ext>
            </a:extLst>
          </p:cNvPr>
          <p:cNvSpPr>
            <a:spLocks noChangeArrowheads="1"/>
          </p:cNvSpPr>
          <p:nvPr/>
        </p:nvSpPr>
        <p:spPr bwMode="auto">
          <a:xfrm>
            <a:off x="497058" y="5807075"/>
            <a:ext cx="1152525" cy="1050925"/>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dirty="0">
              <a:solidFill>
                <a:srgbClr val="FFFFFF"/>
              </a:solidFill>
              <a:cs typeface="Arial" charset="0"/>
            </a:endParaRPr>
          </a:p>
        </p:txBody>
      </p:sp>
      <p:pic>
        <p:nvPicPr>
          <p:cNvPr id="46104" name="Picture 1">
            <a:extLst>
              <a:ext uri="{FF2B5EF4-FFF2-40B4-BE49-F238E27FC236}">
                <a16:creationId xmlns:a16="http://schemas.microsoft.com/office/drawing/2014/main" id="{9FFBA448-32B7-4CC4-8D99-CB45EEF2D23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22025" y="31750"/>
            <a:ext cx="920750"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48130" name="Rectangle 2">
            <a:extLst>
              <a:ext uri="{FF2B5EF4-FFF2-40B4-BE49-F238E27FC236}">
                <a16:creationId xmlns:a16="http://schemas.microsoft.com/office/drawing/2014/main" id="{9FFCFD03-1CBC-486D-97C1-3D07629E4ED7}"/>
              </a:ext>
            </a:extLst>
          </p:cNvPr>
          <p:cNvSpPr>
            <a:spLocks noGrp="1" noChangeArrowheads="1"/>
          </p:cNvSpPr>
          <p:nvPr>
            <p:ph type="title"/>
          </p:nvPr>
        </p:nvSpPr>
        <p:spPr>
          <a:xfrm>
            <a:off x="1668463" y="269875"/>
            <a:ext cx="9036050" cy="1143000"/>
          </a:xfrm>
        </p:spPr>
        <p:txBody>
          <a:bodyPr/>
          <a:lstStyle/>
          <a:p>
            <a:pPr eaLnBrk="1" hangingPunct="1"/>
            <a:r>
              <a:rPr lang="en-GB" altLang="en-US" sz="4800"/>
              <a:t>Project Initiation – step 1</a:t>
            </a:r>
            <a:endParaRPr lang="en-US" altLang="en-US" sz="4800"/>
          </a:p>
        </p:txBody>
      </p:sp>
      <p:sp>
        <p:nvSpPr>
          <p:cNvPr id="48131" name="Rectangle 3">
            <a:extLst>
              <a:ext uri="{FF2B5EF4-FFF2-40B4-BE49-F238E27FC236}">
                <a16:creationId xmlns:a16="http://schemas.microsoft.com/office/drawing/2014/main" id="{082EC4E5-7285-4F65-A4EE-EFD370671B4A}"/>
              </a:ext>
            </a:extLst>
          </p:cNvPr>
          <p:cNvSpPr>
            <a:spLocks noGrp="1" noChangeArrowheads="1"/>
          </p:cNvSpPr>
          <p:nvPr>
            <p:ph type="body" idx="1"/>
          </p:nvPr>
        </p:nvSpPr>
        <p:spPr>
          <a:xfrm>
            <a:off x="1631951" y="1341439"/>
            <a:ext cx="5472113" cy="4219575"/>
          </a:xfrm>
        </p:spPr>
        <p:txBody>
          <a:bodyPr/>
          <a:lstStyle/>
          <a:p>
            <a:pPr marL="609600" indent="-609600" eaLnBrk="1" hangingPunct="1">
              <a:lnSpc>
                <a:spcPct val="80000"/>
              </a:lnSpc>
            </a:pPr>
            <a:r>
              <a:rPr lang="en-US" altLang="en-US" sz="2400" dirty="0"/>
              <a:t>One of the most important parts of project initiation is to </a:t>
            </a:r>
            <a:r>
              <a:rPr lang="en-US" altLang="en-US" sz="2800" dirty="0">
                <a:solidFill>
                  <a:schemeClr val="folHlink"/>
                </a:solidFill>
              </a:rPr>
              <a:t>define the project</a:t>
            </a:r>
          </a:p>
          <a:p>
            <a:pPr marL="609600" indent="-609600" eaLnBrk="1" hangingPunct="1">
              <a:lnSpc>
                <a:spcPct val="80000"/>
              </a:lnSpc>
            </a:pPr>
            <a:r>
              <a:rPr lang="en-GB" altLang="en-US" sz="2400" dirty="0"/>
              <a:t>Determines the time, cost, quality and resource requirements</a:t>
            </a:r>
          </a:p>
          <a:p>
            <a:pPr marL="609600" indent="-609600" eaLnBrk="1" hangingPunct="1">
              <a:lnSpc>
                <a:spcPct val="80000"/>
              </a:lnSpc>
            </a:pPr>
            <a:r>
              <a:rPr lang="en-GB" altLang="en-US" sz="2400" dirty="0"/>
              <a:t>Determines the scope of the project 	(what’s in/out)</a:t>
            </a:r>
          </a:p>
          <a:p>
            <a:pPr marL="609600" indent="-609600" eaLnBrk="1" hangingPunct="1">
              <a:lnSpc>
                <a:spcPct val="80000"/>
              </a:lnSpc>
            </a:pPr>
            <a:r>
              <a:rPr lang="en-US" altLang="en-US" sz="2400" dirty="0"/>
              <a:t>Usually only happens after feasibility study completed</a:t>
            </a:r>
          </a:p>
          <a:p>
            <a:pPr marL="609600" indent="-609600" eaLnBrk="1" hangingPunct="1">
              <a:lnSpc>
                <a:spcPct val="80000"/>
              </a:lnSpc>
            </a:pPr>
            <a:r>
              <a:rPr lang="en-US" altLang="en-US" sz="2400" dirty="0"/>
              <a:t>Typical </a:t>
            </a:r>
            <a:r>
              <a:rPr lang="en-US" altLang="en-US" sz="2400" i="1" dirty="0"/>
              <a:t>inputs</a:t>
            </a:r>
            <a:r>
              <a:rPr lang="en-US" altLang="en-US" sz="2400" dirty="0"/>
              <a:t> to project initiation: </a:t>
            </a:r>
          </a:p>
          <a:p>
            <a:pPr marL="990600" lvl="1" indent="-533400" eaLnBrk="1" hangingPunct="1">
              <a:lnSpc>
                <a:spcPct val="80000"/>
              </a:lnSpc>
            </a:pPr>
            <a:r>
              <a:rPr lang="en-US" altLang="en-US" sz="2000" dirty="0"/>
              <a:t>the product/service description</a:t>
            </a:r>
          </a:p>
          <a:p>
            <a:pPr marL="990600" lvl="1" indent="-533400" eaLnBrk="1" hangingPunct="1">
              <a:lnSpc>
                <a:spcPct val="80000"/>
              </a:lnSpc>
            </a:pPr>
            <a:r>
              <a:rPr lang="en-US" altLang="en-US" sz="2000" dirty="0"/>
              <a:t>the strategic plan of the organization</a:t>
            </a:r>
          </a:p>
          <a:p>
            <a:pPr marL="990600" lvl="1" indent="-533400" eaLnBrk="1" hangingPunct="1">
              <a:lnSpc>
                <a:spcPct val="80000"/>
              </a:lnSpc>
            </a:pPr>
            <a:r>
              <a:rPr lang="en-US" altLang="en-US" sz="2000" dirty="0"/>
              <a:t>relevant historical information about similar projects</a:t>
            </a:r>
          </a:p>
          <a:p>
            <a:pPr marL="609600" indent="-609600" eaLnBrk="1" hangingPunct="1">
              <a:lnSpc>
                <a:spcPct val="80000"/>
              </a:lnSpc>
            </a:pPr>
            <a:endParaRPr lang="en-US" altLang="en-US" sz="2400" dirty="0"/>
          </a:p>
          <a:p>
            <a:pPr marL="609600" indent="-609600" eaLnBrk="1" hangingPunct="1">
              <a:lnSpc>
                <a:spcPct val="80000"/>
              </a:lnSpc>
              <a:buNone/>
            </a:pPr>
            <a:endParaRPr lang="en-US" altLang="en-US" sz="2400" dirty="0"/>
          </a:p>
        </p:txBody>
      </p:sp>
      <p:graphicFrame>
        <p:nvGraphicFramePr>
          <p:cNvPr id="199712" name="Group 32">
            <a:extLst>
              <a:ext uri="{FF2B5EF4-FFF2-40B4-BE49-F238E27FC236}">
                <a16:creationId xmlns:a16="http://schemas.microsoft.com/office/drawing/2014/main" id="{DD3754BC-0CAD-41DB-9FEB-F7ACC1905167}"/>
              </a:ext>
            </a:extLst>
          </p:cNvPr>
          <p:cNvGraphicFramePr>
            <a:graphicFrameLocks noGrp="1"/>
          </p:cNvGraphicFramePr>
          <p:nvPr/>
        </p:nvGraphicFramePr>
        <p:xfrm>
          <a:off x="7094539" y="2276476"/>
          <a:ext cx="3394075" cy="2055813"/>
        </p:xfrm>
        <a:graphic>
          <a:graphicData uri="http://schemas.openxmlformats.org/drawingml/2006/table">
            <a:tbl>
              <a:tblPr/>
              <a:tblGrid>
                <a:gridCol w="849312">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9313">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82291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200" b="0" i="0" u="none" strike="noStrike" cap="none" normalizeH="0" baseline="0">
                          <a:ln>
                            <a:noFill/>
                          </a:ln>
                          <a:solidFill>
                            <a:schemeClr val="folHlink"/>
                          </a:solidFill>
                          <a:effectLst/>
                          <a:latin typeface="Arial" charset="0"/>
                        </a:rPr>
                        <a:t>Project Initiation</a:t>
                      </a:r>
                      <a:endParaRPr kumimoji="0" lang="en-US" sz="1200" b="0" i="0" u="none" strike="noStrike" cap="none" normalizeH="0" baseline="0">
                        <a:ln>
                          <a:noFill/>
                        </a:ln>
                        <a:solidFill>
                          <a:schemeClr val="folHlink"/>
                        </a:solidFill>
                        <a:effectLst/>
                        <a:latin typeface="Arial" charset="0"/>
                      </a:endParaRPr>
                    </a:p>
                  </a:txBody>
                  <a:tcPr marT="45698" marB="4569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200" b="0" i="0" u="none" strike="noStrike" cap="none" normalizeH="0" baseline="0">
                          <a:ln>
                            <a:noFill/>
                          </a:ln>
                          <a:solidFill>
                            <a:schemeClr val="folHlink"/>
                          </a:solidFill>
                          <a:effectLst/>
                          <a:latin typeface="Arial" charset="0"/>
                        </a:rPr>
                        <a:t>Project Planning</a:t>
                      </a:r>
                      <a:endParaRPr kumimoji="0" lang="en-US" sz="1200" b="0" i="0" u="none" strike="noStrike" cap="none" normalizeH="0" baseline="0">
                        <a:ln>
                          <a:noFill/>
                        </a:ln>
                        <a:solidFill>
                          <a:schemeClr val="folHlink"/>
                        </a:solidFill>
                        <a:effectLst/>
                        <a:latin typeface="Arial" charset="0"/>
                      </a:endParaRPr>
                    </a:p>
                  </a:txBody>
                  <a:tcPr marT="45698" marB="4569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200" b="0" i="0" u="none" strike="noStrike" cap="none" normalizeH="0" baseline="0">
                          <a:ln>
                            <a:noFill/>
                          </a:ln>
                          <a:solidFill>
                            <a:schemeClr val="folHlink"/>
                          </a:solidFill>
                          <a:effectLst/>
                          <a:latin typeface="Arial" charset="0"/>
                        </a:rPr>
                        <a:t>Project execution and control</a:t>
                      </a:r>
                      <a:endParaRPr kumimoji="0" lang="en-US" sz="1200" b="0" i="0" u="none" strike="noStrike" cap="none" normalizeH="0" baseline="0">
                        <a:ln>
                          <a:noFill/>
                        </a:ln>
                        <a:solidFill>
                          <a:schemeClr val="folHlink"/>
                        </a:solidFill>
                        <a:effectLst/>
                        <a:latin typeface="Arial" charset="0"/>
                      </a:endParaRPr>
                    </a:p>
                  </a:txBody>
                  <a:tcPr marT="45698" marB="4569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200" b="0" i="0" u="none" strike="noStrike" cap="none" normalizeH="0" baseline="0">
                          <a:ln>
                            <a:noFill/>
                          </a:ln>
                          <a:solidFill>
                            <a:schemeClr val="folHlink"/>
                          </a:solidFill>
                          <a:effectLst/>
                          <a:latin typeface="Arial" charset="0"/>
                        </a:rPr>
                        <a:t>Project closing</a:t>
                      </a:r>
                      <a:endParaRPr kumimoji="0" lang="en-US" sz="1200" b="0" i="0" u="none" strike="noStrike" cap="none" normalizeH="0" baseline="0">
                        <a:ln>
                          <a:noFill/>
                        </a:ln>
                        <a:solidFill>
                          <a:schemeClr val="folHlink"/>
                        </a:solidFill>
                        <a:effectLst/>
                        <a:latin typeface="Arial" charset="0"/>
                      </a:endParaRPr>
                    </a:p>
                  </a:txBody>
                  <a:tcPr marT="45698" marB="4569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23289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Scope identification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Team set up</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Project definition</a:t>
                      </a:r>
                      <a:endParaRPr kumimoji="0" lang="en-US" sz="900" b="0" i="0" u="none" strike="noStrike" cap="none" normalizeH="0" baseline="0">
                        <a:ln>
                          <a:noFill/>
                        </a:ln>
                        <a:solidFill>
                          <a:schemeClr val="tx1"/>
                        </a:solidFill>
                        <a:effectLst/>
                        <a:latin typeface="Arial" charset="0"/>
                      </a:endParaRPr>
                    </a:p>
                  </a:txBody>
                  <a:tcPr marT="45698" marB="4569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WBS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OBS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Scheduling</a:t>
                      </a:r>
                      <a:endParaRPr kumimoji="0" lang="en-US" sz="900" b="0" i="0" u="none" strike="noStrike" cap="none" normalizeH="0" baseline="0">
                        <a:ln>
                          <a:noFill/>
                        </a:ln>
                        <a:solidFill>
                          <a:schemeClr val="tx1"/>
                        </a:solidFill>
                        <a:effectLst/>
                        <a:latin typeface="Arial" charset="0"/>
                      </a:endParaRPr>
                    </a:p>
                  </a:txBody>
                  <a:tcPr marT="45698" marB="4569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Network diagrams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Reporting</a:t>
                      </a:r>
                      <a:endParaRPr kumimoji="0" lang="en-US" sz="900" b="0" i="0" u="none" strike="noStrike" cap="none" normalizeH="0" baseline="0">
                        <a:ln>
                          <a:noFill/>
                        </a:ln>
                        <a:solidFill>
                          <a:schemeClr val="tx1"/>
                        </a:solidFill>
                        <a:effectLst/>
                        <a:latin typeface="Arial" charset="0"/>
                      </a:endParaRPr>
                    </a:p>
                  </a:txBody>
                  <a:tcPr marT="45698" marB="4569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Hand over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Commission</a:t>
                      </a:r>
                      <a:endParaRPr kumimoji="0" lang="en-US" sz="900" b="0" i="0" u="none" strike="noStrike" cap="none" normalizeH="0" baseline="0">
                        <a:ln>
                          <a:noFill/>
                        </a:ln>
                        <a:solidFill>
                          <a:schemeClr val="tx1"/>
                        </a:solidFill>
                        <a:effectLst/>
                        <a:latin typeface="Arial" charset="0"/>
                      </a:endParaRPr>
                    </a:p>
                  </a:txBody>
                  <a:tcPr marT="45698" marB="4569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8149" name="Text Box 21">
            <a:extLst>
              <a:ext uri="{FF2B5EF4-FFF2-40B4-BE49-F238E27FC236}">
                <a16:creationId xmlns:a16="http://schemas.microsoft.com/office/drawing/2014/main" id="{DF108411-5284-4399-B83E-60B22E5CBF52}"/>
              </a:ext>
            </a:extLst>
          </p:cNvPr>
          <p:cNvSpPr txBox="1">
            <a:spLocks noChangeArrowheads="1"/>
          </p:cNvSpPr>
          <p:nvPr/>
        </p:nvSpPr>
        <p:spPr bwMode="auto">
          <a:xfrm>
            <a:off x="8255000" y="4424364"/>
            <a:ext cx="109855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r>
              <a:rPr lang="en-GB" altLang="en-US" sz="1000">
                <a:solidFill>
                  <a:srgbClr val="FFFFFF"/>
                </a:solidFill>
                <a:cs typeface="Arial" panose="020B0604020202020204" pitchFamily="34" charset="0"/>
              </a:rPr>
              <a:t>Project life cycle</a:t>
            </a:r>
            <a:endParaRPr lang="en-US" altLang="en-US" sz="1000">
              <a:solidFill>
                <a:srgbClr val="FFFFFF"/>
              </a:solidFill>
              <a:cs typeface="Arial" panose="020B0604020202020204" pitchFamily="34" charset="0"/>
            </a:endParaRPr>
          </a:p>
        </p:txBody>
      </p:sp>
      <p:sp>
        <p:nvSpPr>
          <p:cNvPr id="48150" name="Line 22">
            <a:extLst>
              <a:ext uri="{FF2B5EF4-FFF2-40B4-BE49-F238E27FC236}">
                <a16:creationId xmlns:a16="http://schemas.microsoft.com/office/drawing/2014/main" id="{1B5EF3A1-797E-492E-999C-E6CA555C996C}"/>
              </a:ext>
            </a:extLst>
          </p:cNvPr>
          <p:cNvSpPr>
            <a:spLocks noChangeShapeType="1"/>
          </p:cNvSpPr>
          <p:nvPr/>
        </p:nvSpPr>
        <p:spPr bwMode="auto">
          <a:xfrm flipH="1">
            <a:off x="7102476" y="4511675"/>
            <a:ext cx="1008063"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48151" name="Line 23">
            <a:extLst>
              <a:ext uri="{FF2B5EF4-FFF2-40B4-BE49-F238E27FC236}">
                <a16:creationId xmlns:a16="http://schemas.microsoft.com/office/drawing/2014/main" id="{0314A1C7-7C5F-4F48-BF96-38DEC5538A1A}"/>
              </a:ext>
            </a:extLst>
          </p:cNvPr>
          <p:cNvSpPr>
            <a:spLocks noChangeShapeType="1"/>
          </p:cNvSpPr>
          <p:nvPr/>
        </p:nvSpPr>
        <p:spPr bwMode="auto">
          <a:xfrm>
            <a:off x="9255126" y="4511675"/>
            <a:ext cx="1089025"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48152" name="Line 34">
            <a:extLst>
              <a:ext uri="{FF2B5EF4-FFF2-40B4-BE49-F238E27FC236}">
                <a16:creationId xmlns:a16="http://schemas.microsoft.com/office/drawing/2014/main" id="{31FF1643-133C-4410-979A-B57DD1976FDD}"/>
              </a:ext>
            </a:extLst>
          </p:cNvPr>
          <p:cNvSpPr>
            <a:spLocks noChangeShapeType="1"/>
          </p:cNvSpPr>
          <p:nvPr/>
        </p:nvSpPr>
        <p:spPr bwMode="auto">
          <a:xfrm>
            <a:off x="6600825" y="1989139"/>
            <a:ext cx="503238" cy="1728787"/>
          </a:xfrm>
          <a:prstGeom prst="line">
            <a:avLst/>
          </a:prstGeom>
          <a:noFill/>
          <a:ln w="44450">
            <a:solidFill>
              <a:schemeClr val="folHlink"/>
            </a:solidFill>
            <a:round/>
            <a:headEnd/>
            <a:tailEnd type="triangle" w="med" len="me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pic>
        <p:nvPicPr>
          <p:cNvPr id="48153" name="Picture 35" descr="MCj00787080000[1]">
            <a:extLst>
              <a:ext uri="{FF2B5EF4-FFF2-40B4-BE49-F238E27FC236}">
                <a16:creationId xmlns:a16="http://schemas.microsoft.com/office/drawing/2014/main" id="{C7C45946-F217-4222-A507-91125F1664DB}"/>
              </a:ext>
            </a:extLst>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7680325" y="4522788"/>
            <a:ext cx="2211388" cy="2074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5">
            <a:extLst>
              <a:ext uri="{FF2B5EF4-FFF2-40B4-BE49-F238E27FC236}">
                <a16:creationId xmlns:a16="http://schemas.microsoft.com/office/drawing/2014/main" id="{5F3F5812-0169-4471-88C1-236A7840C87D}"/>
              </a:ext>
            </a:extLst>
          </p:cNvPr>
          <p:cNvSpPr>
            <a:spLocks noChangeArrowheads="1"/>
          </p:cNvSpPr>
          <p:nvPr/>
        </p:nvSpPr>
        <p:spPr bwMode="auto">
          <a:xfrm>
            <a:off x="515938" y="5876925"/>
            <a:ext cx="1152525" cy="981075"/>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pic>
        <p:nvPicPr>
          <p:cNvPr id="48155" name="Picture 1">
            <a:extLst>
              <a:ext uri="{FF2B5EF4-FFF2-40B4-BE49-F238E27FC236}">
                <a16:creationId xmlns:a16="http://schemas.microsoft.com/office/drawing/2014/main" id="{7BC2CAFA-70EF-4C09-8076-E4AAEFABF186}"/>
              </a:ext>
            </a:extLst>
          </p:cNvPr>
          <p:cNvPicPr>
            <a:picLocks noChangeAspect="1"/>
          </p:cNvPicPr>
          <p:nvPr/>
        </p:nvPicPr>
        <p:blipFill>
          <a:blip r:embed="rId4" cstate="screen">
            <a:extLst>
              <a:ext uri="{28A0092B-C50C-407E-A947-70E740481C1C}">
                <a14:useLocalDpi xmlns:a14="http://schemas.microsoft.com/office/drawing/2010/main" val="0"/>
              </a:ext>
            </a:extLst>
          </a:blip>
          <a:srcRect/>
          <a:stretch>
            <a:fillRect/>
          </a:stretch>
        </p:blipFill>
        <p:spPr bwMode="auto">
          <a:xfrm>
            <a:off x="11271250" y="0"/>
            <a:ext cx="920750"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50178" name="Rectangle 3">
            <a:extLst>
              <a:ext uri="{FF2B5EF4-FFF2-40B4-BE49-F238E27FC236}">
                <a16:creationId xmlns:a16="http://schemas.microsoft.com/office/drawing/2014/main" id="{D5AC28BF-28B7-413D-A797-487828814810}"/>
              </a:ext>
            </a:extLst>
          </p:cNvPr>
          <p:cNvSpPr>
            <a:spLocks noGrp="1" noChangeArrowheads="1"/>
          </p:cNvSpPr>
          <p:nvPr>
            <p:ph type="body" idx="1"/>
          </p:nvPr>
        </p:nvSpPr>
        <p:spPr>
          <a:xfrm>
            <a:off x="1847850" y="1782763"/>
            <a:ext cx="8496300" cy="4525962"/>
          </a:xfrm>
        </p:spPr>
        <p:txBody>
          <a:bodyPr/>
          <a:lstStyle/>
          <a:p>
            <a:pPr marL="609600" indent="-609600" eaLnBrk="1" hangingPunct="1"/>
            <a:r>
              <a:rPr lang="en-US" altLang="en-US" sz="4000"/>
              <a:t>Once the project definition has been completed and the scope identified, </a:t>
            </a:r>
            <a:r>
              <a:rPr lang="en-US" altLang="en-US" sz="4000">
                <a:solidFill>
                  <a:schemeClr val="folHlink"/>
                </a:solidFill>
              </a:rPr>
              <a:t>documenting and getting approval</a:t>
            </a:r>
            <a:r>
              <a:rPr lang="en-US" altLang="en-US" sz="4000"/>
              <a:t> of the scope is the next stage</a:t>
            </a:r>
          </a:p>
        </p:txBody>
      </p:sp>
      <p:sp>
        <p:nvSpPr>
          <p:cNvPr id="50179" name="Rectangle 5">
            <a:extLst>
              <a:ext uri="{FF2B5EF4-FFF2-40B4-BE49-F238E27FC236}">
                <a16:creationId xmlns:a16="http://schemas.microsoft.com/office/drawing/2014/main" id="{86708BCC-73FB-4834-82C2-C313266DB28B}"/>
              </a:ext>
            </a:extLst>
          </p:cNvPr>
          <p:cNvSpPr>
            <a:spLocks noGrp="1" noChangeArrowheads="1"/>
          </p:cNvSpPr>
          <p:nvPr>
            <p:ph type="title"/>
          </p:nvPr>
        </p:nvSpPr>
        <p:spPr>
          <a:xfrm>
            <a:off x="1668463" y="269875"/>
            <a:ext cx="9036050" cy="1143000"/>
          </a:xfrm>
        </p:spPr>
        <p:txBody>
          <a:bodyPr/>
          <a:lstStyle/>
          <a:p>
            <a:pPr eaLnBrk="1" hangingPunct="1"/>
            <a:r>
              <a:rPr lang="en-GB" altLang="en-US"/>
              <a:t>Project Initiation – step 2</a:t>
            </a:r>
            <a:endParaRPr lang="en-US" altLang="en-US"/>
          </a:p>
        </p:txBody>
      </p:sp>
      <p:pic>
        <p:nvPicPr>
          <p:cNvPr id="50180" name="Picture 6" descr="MCj00787680000[1]">
            <a:extLst>
              <a:ext uri="{FF2B5EF4-FFF2-40B4-BE49-F238E27FC236}">
                <a16:creationId xmlns:a16="http://schemas.microsoft.com/office/drawing/2014/main" id="{D4AB8B4F-0642-4DE6-96C4-80737E106327}"/>
              </a:ext>
            </a:extLst>
          </p:cNvPr>
          <p:cNvPicPr>
            <a:picLocks noChangeAspect="1" noChangeArrowheads="1"/>
          </p:cNvPicPr>
          <p:nvPr/>
        </p:nvPicPr>
        <p:blipFill>
          <a:blip r:embed="rId2" cstate="screen">
            <a:extLst>
              <a:ext uri="{28A0092B-C50C-407E-A947-70E740481C1C}">
                <a14:useLocalDpi xmlns:a14="http://schemas.microsoft.com/office/drawing/2010/main" val="0"/>
              </a:ext>
            </a:extLst>
          </a:blip>
          <a:srcRect/>
          <a:stretch>
            <a:fillRect/>
          </a:stretch>
        </p:blipFill>
        <p:spPr bwMode="auto">
          <a:xfrm>
            <a:off x="7175500" y="4437063"/>
            <a:ext cx="2127250" cy="187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5">
            <a:extLst>
              <a:ext uri="{FF2B5EF4-FFF2-40B4-BE49-F238E27FC236}">
                <a16:creationId xmlns:a16="http://schemas.microsoft.com/office/drawing/2014/main" id="{9CC015A2-9FB1-4E81-962F-567C7BCC55BB}"/>
              </a:ext>
            </a:extLst>
          </p:cNvPr>
          <p:cNvSpPr>
            <a:spLocks noChangeArrowheads="1"/>
          </p:cNvSpPr>
          <p:nvPr/>
        </p:nvSpPr>
        <p:spPr bwMode="auto">
          <a:xfrm>
            <a:off x="430628" y="5752306"/>
            <a:ext cx="1417222"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pic>
        <p:nvPicPr>
          <p:cNvPr id="50182" name="Picture 1">
            <a:extLst>
              <a:ext uri="{FF2B5EF4-FFF2-40B4-BE49-F238E27FC236}">
                <a16:creationId xmlns:a16="http://schemas.microsoft.com/office/drawing/2014/main" id="{13CA8944-437B-47DF-B584-E529A31A102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72838" y="0"/>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id="{B104E342-A5B2-4479-8B88-497B7AE70447}"/>
              </a:ext>
            </a:extLst>
          </p:cNvPr>
          <p:cNvSpPr>
            <a:spLocks noGrp="1" noChangeArrowheads="1"/>
          </p:cNvSpPr>
          <p:nvPr>
            <p:ph type="title"/>
          </p:nvPr>
        </p:nvSpPr>
        <p:spPr>
          <a:xfrm>
            <a:off x="1847850" y="274638"/>
            <a:ext cx="8362950" cy="1143000"/>
          </a:xfrm>
        </p:spPr>
        <p:txBody>
          <a:bodyPr/>
          <a:lstStyle/>
          <a:p>
            <a:pPr eaLnBrk="1" hangingPunct="1"/>
            <a:r>
              <a:rPr lang="en-US" altLang="en-US" sz="6000"/>
              <a:t>Tools and techniques </a:t>
            </a:r>
          </a:p>
        </p:txBody>
      </p:sp>
      <p:sp>
        <p:nvSpPr>
          <p:cNvPr id="51203" name="Rectangle 3">
            <a:extLst>
              <a:ext uri="{FF2B5EF4-FFF2-40B4-BE49-F238E27FC236}">
                <a16:creationId xmlns:a16="http://schemas.microsoft.com/office/drawing/2014/main" id="{8B7331B6-B50D-493A-AD1C-D853743C59E5}"/>
              </a:ext>
            </a:extLst>
          </p:cNvPr>
          <p:cNvSpPr>
            <a:spLocks noGrp="1" noChangeArrowheads="1"/>
          </p:cNvSpPr>
          <p:nvPr>
            <p:ph type="body" idx="1"/>
          </p:nvPr>
        </p:nvSpPr>
        <p:spPr>
          <a:xfrm>
            <a:off x="1847850" y="1341438"/>
            <a:ext cx="8820150" cy="4525962"/>
          </a:xfrm>
        </p:spPr>
        <p:txBody>
          <a:bodyPr/>
          <a:lstStyle/>
          <a:p>
            <a:pPr marL="609600" indent="-609600" eaLnBrk="1" hangingPunct="1">
              <a:buNone/>
            </a:pPr>
            <a:r>
              <a:rPr lang="en-US" altLang="en-US" sz="3600" i="1"/>
              <a:t>Tools and techniques</a:t>
            </a:r>
            <a:r>
              <a:rPr lang="en-US" altLang="en-US" sz="3600"/>
              <a:t> for </a:t>
            </a:r>
            <a:r>
              <a:rPr lang="en-US" altLang="en-US" sz="3600">
                <a:solidFill>
                  <a:schemeClr val="folHlink"/>
                </a:solidFill>
              </a:rPr>
              <a:t>project initiation</a:t>
            </a:r>
            <a:r>
              <a:rPr lang="en-US" altLang="en-US" sz="3600"/>
              <a:t> can be in the form of decision models such as: </a:t>
            </a:r>
          </a:p>
          <a:p>
            <a:pPr marL="990600" lvl="1" indent="-533400" eaLnBrk="1" hangingPunct="1">
              <a:buNone/>
            </a:pPr>
            <a:r>
              <a:rPr lang="en-US" altLang="en-US" sz="3600"/>
              <a:t>a) benefit measurement methods </a:t>
            </a:r>
            <a:r>
              <a:rPr lang="en-US" altLang="en-US" sz="2400"/>
              <a:t>(comparative, scoring models)</a:t>
            </a:r>
          </a:p>
          <a:p>
            <a:pPr marL="990600" lvl="1" indent="-533400" eaLnBrk="1" hangingPunct="1">
              <a:buNone/>
            </a:pPr>
            <a:r>
              <a:rPr lang="en-US" altLang="en-US" sz="3600"/>
              <a:t>b) constrained optimization methods</a:t>
            </a:r>
          </a:p>
          <a:p>
            <a:pPr marL="1752600" lvl="3" indent="-381000" eaLnBrk="1" hangingPunct="1">
              <a:buNone/>
            </a:pPr>
            <a:r>
              <a:rPr lang="en-GB" altLang="en-US" sz="2400"/>
              <a:t>(mathematical models)</a:t>
            </a:r>
            <a:endParaRPr lang="en-US" altLang="en-US" sz="2400"/>
          </a:p>
          <a:p>
            <a:pPr marL="990600" lvl="1" indent="-533400" eaLnBrk="1" hangingPunct="1">
              <a:buNone/>
            </a:pPr>
            <a:r>
              <a:rPr lang="en-GB" altLang="en-US" sz="3600"/>
              <a:t>c) </a:t>
            </a:r>
            <a:r>
              <a:rPr lang="en-US" altLang="en-US" sz="3600"/>
              <a:t>expert judgement</a:t>
            </a:r>
          </a:p>
        </p:txBody>
      </p:sp>
      <p:sp>
        <p:nvSpPr>
          <p:cNvPr id="4" name="Rectangle 5">
            <a:extLst>
              <a:ext uri="{FF2B5EF4-FFF2-40B4-BE49-F238E27FC236}">
                <a16:creationId xmlns:a16="http://schemas.microsoft.com/office/drawing/2014/main" id="{A8CCE7F5-6499-4425-9CE1-F8038F5A12F5}"/>
              </a:ext>
            </a:extLst>
          </p:cNvPr>
          <p:cNvSpPr>
            <a:spLocks noChangeArrowheads="1"/>
          </p:cNvSpPr>
          <p:nvPr/>
        </p:nvSpPr>
        <p:spPr bwMode="auto">
          <a:xfrm>
            <a:off x="500064" y="5732463"/>
            <a:ext cx="1249020"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dirty="0">
              <a:solidFill>
                <a:srgbClr val="FFFFFF"/>
              </a:solidFill>
              <a:cs typeface="Arial" charset="0"/>
            </a:endParaRPr>
          </a:p>
        </p:txBody>
      </p:sp>
      <p:pic>
        <p:nvPicPr>
          <p:cNvPr id="5" name="Picture 1">
            <a:extLst>
              <a:ext uri="{FF2B5EF4-FFF2-40B4-BE49-F238E27FC236}">
                <a16:creationId xmlns:a16="http://schemas.microsoft.com/office/drawing/2014/main" id="{E1BC0ECB-BC7C-4E95-8DC5-39A527755B3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71250" y="0"/>
            <a:ext cx="920750" cy="89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52226" name="Rectangle 2">
            <a:extLst>
              <a:ext uri="{FF2B5EF4-FFF2-40B4-BE49-F238E27FC236}">
                <a16:creationId xmlns:a16="http://schemas.microsoft.com/office/drawing/2014/main" id="{9CF351D9-1F3F-459A-88B6-BE7E1944CB69}"/>
              </a:ext>
            </a:extLst>
          </p:cNvPr>
          <p:cNvSpPr>
            <a:spLocks noGrp="1" noChangeArrowheads="1"/>
          </p:cNvSpPr>
          <p:nvPr>
            <p:ph type="title"/>
          </p:nvPr>
        </p:nvSpPr>
        <p:spPr>
          <a:xfrm>
            <a:off x="1847850" y="274638"/>
            <a:ext cx="8362950" cy="1143000"/>
          </a:xfrm>
        </p:spPr>
        <p:txBody>
          <a:bodyPr/>
          <a:lstStyle/>
          <a:p>
            <a:pPr eaLnBrk="1" hangingPunct="1"/>
            <a:r>
              <a:rPr lang="en-US" altLang="en-US" sz="4000"/>
              <a:t>Outputs from Project Initiation</a:t>
            </a:r>
          </a:p>
        </p:txBody>
      </p:sp>
      <p:sp>
        <p:nvSpPr>
          <p:cNvPr id="52227" name="Rectangle 3">
            <a:extLst>
              <a:ext uri="{FF2B5EF4-FFF2-40B4-BE49-F238E27FC236}">
                <a16:creationId xmlns:a16="http://schemas.microsoft.com/office/drawing/2014/main" id="{9B2F3F7F-3BCE-48C3-8651-AFAB930A0421}"/>
              </a:ext>
            </a:extLst>
          </p:cNvPr>
          <p:cNvSpPr>
            <a:spLocks noGrp="1" noChangeArrowheads="1"/>
          </p:cNvSpPr>
          <p:nvPr>
            <p:ph type="body" idx="1"/>
          </p:nvPr>
        </p:nvSpPr>
        <p:spPr>
          <a:xfrm>
            <a:off x="1847850" y="1341438"/>
            <a:ext cx="8820150" cy="4525962"/>
          </a:xfrm>
        </p:spPr>
        <p:txBody>
          <a:bodyPr/>
          <a:lstStyle/>
          <a:p>
            <a:pPr marL="609600" indent="-609600" eaLnBrk="1" hangingPunct="1">
              <a:buNone/>
            </a:pPr>
            <a:r>
              <a:rPr lang="en-US" altLang="en-US" sz="3600"/>
              <a:t>The </a:t>
            </a:r>
            <a:r>
              <a:rPr lang="en-US" altLang="en-US" sz="3600" i="1">
                <a:solidFill>
                  <a:schemeClr val="folHlink"/>
                </a:solidFill>
              </a:rPr>
              <a:t>outputs</a:t>
            </a:r>
            <a:r>
              <a:rPr lang="en-US" altLang="en-US" sz="3600"/>
              <a:t> from project initiation are:</a:t>
            </a:r>
          </a:p>
          <a:p>
            <a:pPr marL="609600" indent="-609600" eaLnBrk="1" hangingPunct="1"/>
            <a:r>
              <a:rPr lang="en-US" altLang="en-US" sz="3600"/>
              <a:t>the project charter</a:t>
            </a:r>
          </a:p>
          <a:p>
            <a:pPr marL="609600" indent="-609600" eaLnBrk="1" hangingPunct="1"/>
            <a:r>
              <a:rPr lang="en-US" altLang="en-US" sz="3600"/>
              <a:t>Final</a:t>
            </a:r>
            <a:r>
              <a:rPr lang="en-GB" altLang="en-US" sz="3600"/>
              <a:t> product description</a:t>
            </a:r>
            <a:endParaRPr lang="en-US" altLang="en-US" sz="3600"/>
          </a:p>
          <a:p>
            <a:pPr marL="609600" indent="-609600" eaLnBrk="1" hangingPunct="1"/>
            <a:r>
              <a:rPr lang="en-GB" altLang="en-US" sz="3600"/>
              <a:t>list of assumptions and constraints</a:t>
            </a:r>
          </a:p>
          <a:p>
            <a:pPr marL="609600" indent="-609600" eaLnBrk="1" hangingPunct="1"/>
            <a:r>
              <a:rPr lang="en-US" altLang="en-US" sz="3600"/>
              <a:t>the appointment of a project manager</a:t>
            </a:r>
          </a:p>
        </p:txBody>
      </p:sp>
      <p:pic>
        <p:nvPicPr>
          <p:cNvPr id="52228" name="Picture 4" descr="MCj00786290000[1]">
            <a:extLst>
              <a:ext uri="{FF2B5EF4-FFF2-40B4-BE49-F238E27FC236}">
                <a16:creationId xmlns:a16="http://schemas.microsoft.com/office/drawing/2014/main" id="{8189F623-7F18-4AB0-A11E-408206A57101}"/>
              </a:ext>
            </a:extLst>
          </p:cNvPr>
          <p:cNvPicPr>
            <a:picLocks noChangeAspect="1" noChangeArrowheads="1"/>
          </p:cNvPicPr>
          <p:nvPr/>
        </p:nvPicPr>
        <p:blipFill>
          <a:blip r:embed="rId2" cstate="screen">
            <a:extLst>
              <a:ext uri="{28A0092B-C50C-407E-A947-70E740481C1C}">
                <a14:useLocalDpi xmlns:a14="http://schemas.microsoft.com/office/drawing/2010/main" val="0"/>
              </a:ext>
            </a:extLst>
          </a:blip>
          <a:srcRect/>
          <a:stretch>
            <a:fillRect/>
          </a:stretch>
        </p:blipFill>
        <p:spPr bwMode="auto">
          <a:xfrm>
            <a:off x="7751763" y="4508500"/>
            <a:ext cx="1801812"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36FC52A6-4579-4035-9864-E634B4D37ABA}"/>
              </a:ext>
            </a:extLst>
          </p:cNvPr>
          <p:cNvSpPr>
            <a:spLocks noChangeArrowheads="1"/>
          </p:cNvSpPr>
          <p:nvPr/>
        </p:nvSpPr>
        <p:spPr bwMode="auto">
          <a:xfrm>
            <a:off x="446503" y="5715050"/>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dirty="0">
              <a:solidFill>
                <a:srgbClr val="FFFFFF"/>
              </a:solidFill>
              <a:cs typeface="Arial" charset="0"/>
            </a:endParaRPr>
          </a:p>
        </p:txBody>
      </p:sp>
      <p:pic>
        <p:nvPicPr>
          <p:cNvPr id="52230" name="Picture 1">
            <a:extLst>
              <a:ext uri="{FF2B5EF4-FFF2-40B4-BE49-F238E27FC236}">
                <a16:creationId xmlns:a16="http://schemas.microsoft.com/office/drawing/2014/main" id="{0DD000EC-DDD8-4D4F-A43E-40C805EFDD8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71250" y="0"/>
            <a:ext cx="92075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1198AB09-F49D-4F14-9C3D-B1C037C4A20F}"/>
              </a:ext>
            </a:extLst>
          </p:cNvPr>
          <p:cNvSpPr>
            <a:spLocks noGrp="1" noChangeArrowheads="1"/>
          </p:cNvSpPr>
          <p:nvPr>
            <p:ph type="title"/>
          </p:nvPr>
        </p:nvSpPr>
        <p:spPr>
          <a:xfrm>
            <a:off x="1847850" y="274638"/>
            <a:ext cx="8362950" cy="1143000"/>
          </a:xfrm>
        </p:spPr>
        <p:txBody>
          <a:bodyPr/>
          <a:lstStyle/>
          <a:p>
            <a:pPr eaLnBrk="1" hangingPunct="1"/>
            <a:r>
              <a:rPr lang="en-US" altLang="en-US" sz="4000"/>
              <a:t>What is a Project Charter?</a:t>
            </a:r>
          </a:p>
        </p:txBody>
      </p:sp>
      <p:sp>
        <p:nvSpPr>
          <p:cNvPr id="53251" name="Rectangle 3">
            <a:extLst>
              <a:ext uri="{FF2B5EF4-FFF2-40B4-BE49-F238E27FC236}">
                <a16:creationId xmlns:a16="http://schemas.microsoft.com/office/drawing/2014/main" id="{653AC15F-B4A9-422B-8F88-789D4135BC46}"/>
              </a:ext>
            </a:extLst>
          </p:cNvPr>
          <p:cNvSpPr>
            <a:spLocks noGrp="1" noChangeArrowheads="1"/>
          </p:cNvSpPr>
          <p:nvPr>
            <p:ph type="body" idx="1"/>
          </p:nvPr>
        </p:nvSpPr>
        <p:spPr>
          <a:xfrm>
            <a:off x="1847850" y="1341438"/>
            <a:ext cx="7200900" cy="4525962"/>
          </a:xfrm>
        </p:spPr>
        <p:txBody>
          <a:bodyPr/>
          <a:lstStyle/>
          <a:p>
            <a:pPr marL="609600" indent="-609600" eaLnBrk="1" hangingPunct="1"/>
            <a:r>
              <a:rPr lang="en-US" altLang="en-US"/>
              <a:t>Document that formally recognizes the project. </a:t>
            </a:r>
            <a:r>
              <a:rPr lang="en-GB" altLang="en-US"/>
              <a:t>Includes:</a:t>
            </a:r>
          </a:p>
          <a:p>
            <a:pPr marL="990600" lvl="1" indent="-533400" eaLnBrk="1" hangingPunct="1"/>
            <a:r>
              <a:rPr lang="en-GB" altLang="en-US"/>
              <a:t>references to other relevant documents</a:t>
            </a:r>
          </a:p>
          <a:p>
            <a:pPr marL="990600" lvl="1" indent="-533400" eaLnBrk="1" hangingPunct="1"/>
            <a:r>
              <a:rPr lang="en-US" altLang="en-US"/>
              <a:t>problem/ business needs statement</a:t>
            </a:r>
          </a:p>
          <a:p>
            <a:pPr marL="990600" lvl="1" indent="-533400" eaLnBrk="1" hangingPunct="1">
              <a:buSzPct val="140000"/>
            </a:pPr>
            <a:r>
              <a:rPr lang="en-GB" altLang="en-US"/>
              <a:t>description of the project to be undertaken</a:t>
            </a:r>
            <a:r>
              <a:rPr lang="en-US" altLang="en-US"/>
              <a:t> </a:t>
            </a:r>
          </a:p>
          <a:p>
            <a:pPr marL="990600" lvl="1" indent="-533400" eaLnBrk="1" hangingPunct="1">
              <a:buSzPct val="140000"/>
            </a:pPr>
            <a:r>
              <a:rPr lang="en-US" altLang="en-US"/>
              <a:t>project objectives</a:t>
            </a:r>
          </a:p>
          <a:p>
            <a:pPr marL="990600" lvl="1" indent="-533400" eaLnBrk="1" hangingPunct="1">
              <a:buSzPct val="140000"/>
            </a:pPr>
            <a:r>
              <a:rPr lang="en-US" altLang="en-US"/>
              <a:t>constraints and assumptions</a:t>
            </a:r>
          </a:p>
          <a:p>
            <a:pPr marL="990600" lvl="1" indent="-533400" eaLnBrk="1" hangingPunct="1">
              <a:buSzPct val="140000"/>
            </a:pPr>
            <a:endParaRPr lang="en-US" altLang="en-US"/>
          </a:p>
        </p:txBody>
      </p:sp>
      <p:sp>
        <p:nvSpPr>
          <p:cNvPr id="5" name="Rectangle 5">
            <a:extLst>
              <a:ext uri="{FF2B5EF4-FFF2-40B4-BE49-F238E27FC236}">
                <a16:creationId xmlns:a16="http://schemas.microsoft.com/office/drawing/2014/main" id="{E610278D-5DCF-469A-8378-765533158518}"/>
              </a:ext>
            </a:extLst>
          </p:cNvPr>
          <p:cNvSpPr>
            <a:spLocks noChangeArrowheads="1"/>
          </p:cNvSpPr>
          <p:nvPr/>
        </p:nvSpPr>
        <p:spPr bwMode="auto">
          <a:xfrm>
            <a:off x="433511" y="5732463"/>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pic>
        <p:nvPicPr>
          <p:cNvPr id="53253" name="Picture 1">
            <a:extLst>
              <a:ext uri="{FF2B5EF4-FFF2-40B4-BE49-F238E27FC236}">
                <a16:creationId xmlns:a16="http://schemas.microsoft.com/office/drawing/2014/main" id="{3FC6DC6B-A17B-4683-86C0-6A54A3876EB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08459" y="0"/>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15EEF4C-F9AC-45C7-B3D0-6C0EE191426E}"/>
              </a:ext>
            </a:extLst>
          </p:cNvPr>
          <p:cNvSpPr>
            <a:spLocks noGrp="1"/>
          </p:cNvSpPr>
          <p:nvPr>
            <p:ph idx="1"/>
          </p:nvPr>
        </p:nvSpPr>
        <p:spPr>
          <a:xfrm>
            <a:off x="2222500" y="2247900"/>
            <a:ext cx="7747000" cy="4349750"/>
          </a:xfrm>
        </p:spPr>
        <p:txBody>
          <a:bodyPr rtlCol="0">
            <a:normAutofit fontScale="40000" lnSpcReduction="20000"/>
          </a:bodyPr>
          <a:lstStyle/>
          <a:p>
            <a:pPr marL="0" indent="0" algn="just" eaLnBrk="1" fontAlgn="auto" hangingPunct="1">
              <a:spcAft>
                <a:spcPts val="0"/>
              </a:spcAft>
              <a:buNone/>
              <a:defRPr/>
            </a:pPr>
            <a:endParaRPr lang="en-ZA" dirty="0">
              <a:solidFill>
                <a:schemeClr val="tx1">
                  <a:lumMod val="85000"/>
                  <a:lumOff val="15000"/>
                </a:schemeClr>
              </a:solidFill>
            </a:endParaRPr>
          </a:p>
          <a:p>
            <a:pPr marL="0" indent="0" algn="just" eaLnBrk="1" fontAlgn="auto" hangingPunct="1">
              <a:spcAft>
                <a:spcPts val="0"/>
              </a:spcAft>
              <a:buNone/>
              <a:defRPr/>
            </a:pPr>
            <a:r>
              <a:rPr lang="en-US" sz="5500" dirty="0">
                <a:solidFill>
                  <a:schemeClr val="bg1"/>
                </a:solidFill>
              </a:rPr>
              <a:t>A project charter is a document that formally recognizes the existence of a project and provides a summary of the project objectives and management.  It authorizes the project manager to use organizational resources to complete the project. </a:t>
            </a:r>
            <a:endParaRPr lang="en-ZA" sz="5500" dirty="0">
              <a:solidFill>
                <a:schemeClr val="bg1"/>
              </a:solidFill>
            </a:endParaRPr>
          </a:p>
          <a:p>
            <a:pPr marL="365760" indent="-365760" algn="just" eaLnBrk="1" fontAlgn="auto" hangingPunct="1">
              <a:spcAft>
                <a:spcPts val="0"/>
              </a:spcAft>
              <a:defRPr/>
            </a:pPr>
            <a:endParaRPr lang="en-ZA" sz="4600" dirty="0">
              <a:solidFill>
                <a:schemeClr val="bg1"/>
              </a:solidFill>
            </a:endParaRPr>
          </a:p>
          <a:p>
            <a:pPr marL="0" indent="0" algn="just" eaLnBrk="1" fontAlgn="auto" hangingPunct="1">
              <a:spcAft>
                <a:spcPts val="0"/>
              </a:spcAft>
              <a:buNone/>
              <a:defRPr/>
            </a:pPr>
            <a:r>
              <a:rPr lang="en-US" sz="5500" dirty="0">
                <a:solidFill>
                  <a:schemeClr val="bg1"/>
                </a:solidFill>
              </a:rPr>
              <a:t> </a:t>
            </a:r>
            <a:r>
              <a:rPr lang="en-US" sz="5500" b="1" dirty="0">
                <a:solidFill>
                  <a:schemeClr val="bg1"/>
                </a:solidFill>
              </a:rPr>
              <a:t>Contents of a Project Charter</a:t>
            </a:r>
            <a:endParaRPr lang="en-ZA" sz="5500" dirty="0">
              <a:solidFill>
                <a:schemeClr val="bg1"/>
              </a:solidFill>
            </a:endParaRPr>
          </a:p>
          <a:p>
            <a:pPr marL="0" indent="0" algn="just" eaLnBrk="1" fontAlgn="auto" hangingPunct="1">
              <a:spcAft>
                <a:spcPts val="0"/>
              </a:spcAft>
              <a:buNone/>
              <a:defRPr/>
            </a:pPr>
            <a:r>
              <a:rPr lang="en-US" sz="5500" b="1" dirty="0">
                <a:solidFill>
                  <a:schemeClr val="bg1"/>
                </a:solidFill>
              </a:rPr>
              <a:t> </a:t>
            </a:r>
            <a:endParaRPr lang="en-ZA" sz="5500" dirty="0">
              <a:solidFill>
                <a:schemeClr val="bg1"/>
              </a:solidFill>
            </a:endParaRPr>
          </a:p>
          <a:p>
            <a:pPr marL="365760" indent="-365760" algn="just" eaLnBrk="1" fontAlgn="auto" hangingPunct="1">
              <a:spcAft>
                <a:spcPts val="0"/>
              </a:spcAft>
              <a:defRPr/>
            </a:pPr>
            <a:r>
              <a:rPr lang="en-US" sz="5500" dirty="0">
                <a:solidFill>
                  <a:schemeClr val="bg1"/>
                </a:solidFill>
              </a:rPr>
              <a:t>Contents of a project charter will vary to meet individual project needs. Let’s look at the typical information that is included in a project charter;</a:t>
            </a:r>
            <a:endParaRPr lang="en-ZA" sz="5500" dirty="0">
              <a:solidFill>
                <a:schemeClr val="bg1"/>
              </a:solidFill>
            </a:endParaRPr>
          </a:p>
          <a:p>
            <a:pPr marL="365760" indent="-365760" algn="just" eaLnBrk="1" fontAlgn="auto" hangingPunct="1">
              <a:spcAft>
                <a:spcPts val="0"/>
              </a:spcAft>
              <a:defRPr/>
            </a:pPr>
            <a:r>
              <a:rPr lang="en-GB" sz="5500" dirty="0">
                <a:solidFill>
                  <a:schemeClr val="bg1"/>
                </a:solidFill>
              </a:rPr>
              <a:t>Project title and date of authorization</a:t>
            </a:r>
            <a:endParaRPr lang="en-ZA" sz="5500" dirty="0">
              <a:solidFill>
                <a:schemeClr val="bg1"/>
              </a:solidFill>
            </a:endParaRPr>
          </a:p>
          <a:p>
            <a:pPr marL="365760" indent="-365760" algn="just" eaLnBrk="1" fontAlgn="auto" hangingPunct="1">
              <a:spcAft>
                <a:spcPts val="0"/>
              </a:spcAft>
              <a:defRPr/>
            </a:pPr>
            <a:r>
              <a:rPr lang="en-GB" sz="5500" dirty="0">
                <a:solidFill>
                  <a:schemeClr val="bg1"/>
                </a:solidFill>
              </a:rPr>
              <a:t>Project start date</a:t>
            </a:r>
            <a:endParaRPr lang="en-ZA" sz="5500" dirty="0">
              <a:solidFill>
                <a:schemeClr val="bg1"/>
              </a:solidFill>
            </a:endParaRPr>
          </a:p>
        </p:txBody>
      </p:sp>
      <p:sp>
        <p:nvSpPr>
          <p:cNvPr id="5" name="Title 1">
            <a:extLst>
              <a:ext uri="{FF2B5EF4-FFF2-40B4-BE49-F238E27FC236}">
                <a16:creationId xmlns:a16="http://schemas.microsoft.com/office/drawing/2014/main" id="{C93C0AE6-1AFB-415E-A7C3-3AE1A1E251D0}"/>
              </a:ext>
            </a:extLst>
          </p:cNvPr>
          <p:cNvSpPr txBox="1">
            <a:spLocks/>
          </p:cNvSpPr>
          <p:nvPr/>
        </p:nvSpPr>
        <p:spPr>
          <a:xfrm>
            <a:off x="1919537" y="260648"/>
            <a:ext cx="8201347" cy="1054250"/>
          </a:xfrm>
          <a:prstGeom prst="rect">
            <a:avLst/>
          </a:prstGeom>
        </p:spPr>
        <p:style>
          <a:lnRef idx="0">
            <a:schemeClr val="accent5"/>
          </a:lnRef>
          <a:fillRef idx="3">
            <a:schemeClr val="accent5"/>
          </a:fillRef>
          <a:effectRef idx="3">
            <a:schemeClr val="accent5"/>
          </a:effectRef>
          <a:fontRef idx="minor">
            <a:schemeClr val="lt1"/>
          </a:fontRef>
        </p:style>
        <p:txBody>
          <a:bodyPr anchor="ctr"/>
          <a:lstStyle>
            <a:lvl1pPr algn="ctr" defTabSz="914400" rtl="0" eaLnBrk="1" latinLnBrk="0" hangingPunct="1">
              <a:spcBef>
                <a:spcPct val="0"/>
              </a:spcBef>
              <a:buNone/>
              <a:defRPr sz="5400" kern="1200">
                <a:solidFill>
                  <a:schemeClr val="lt1"/>
                </a:solidFill>
                <a:latin typeface="+mn-lt"/>
                <a:ea typeface="+mn-ea"/>
                <a:cs typeface="+mn-cs"/>
              </a:defRPr>
            </a:lvl1pPr>
            <a:lvl2pPr eaLnBrk="1" hangingPunct="1">
              <a:defRPr>
                <a:solidFill>
                  <a:schemeClr val="lt1"/>
                </a:solidFill>
                <a:latin typeface="+mn-lt"/>
                <a:ea typeface="+mn-ea"/>
                <a:cs typeface="+mn-cs"/>
              </a:defRPr>
            </a:lvl2pPr>
            <a:lvl3pPr eaLnBrk="1" hangingPunct="1">
              <a:defRPr>
                <a:solidFill>
                  <a:schemeClr val="lt1"/>
                </a:solidFill>
                <a:latin typeface="+mn-lt"/>
                <a:ea typeface="+mn-ea"/>
                <a:cs typeface="+mn-cs"/>
              </a:defRPr>
            </a:lvl3pPr>
            <a:lvl4pPr eaLnBrk="1" hangingPunct="1">
              <a:defRPr>
                <a:solidFill>
                  <a:schemeClr val="lt1"/>
                </a:solidFill>
                <a:latin typeface="+mn-lt"/>
                <a:ea typeface="+mn-ea"/>
                <a:cs typeface="+mn-cs"/>
              </a:defRPr>
            </a:lvl4pPr>
            <a:lvl5pPr eaLnBrk="1" hangingPunct="1">
              <a:defRPr>
                <a:solidFill>
                  <a:schemeClr val="lt1"/>
                </a:solidFill>
                <a:latin typeface="+mn-lt"/>
                <a:ea typeface="+mn-ea"/>
                <a:cs typeface="+mn-cs"/>
              </a:defRPr>
            </a:lvl5pPr>
            <a:lvl6pPr eaLnBrk="1" hangingPunct="1">
              <a:defRPr>
                <a:solidFill>
                  <a:schemeClr val="lt1"/>
                </a:solidFill>
                <a:latin typeface="+mn-lt"/>
                <a:ea typeface="+mn-ea"/>
                <a:cs typeface="+mn-cs"/>
              </a:defRPr>
            </a:lvl6pPr>
            <a:lvl7pPr eaLnBrk="1" hangingPunct="1">
              <a:defRPr>
                <a:solidFill>
                  <a:schemeClr val="lt1"/>
                </a:solidFill>
                <a:latin typeface="+mn-lt"/>
                <a:ea typeface="+mn-ea"/>
                <a:cs typeface="+mn-cs"/>
              </a:defRPr>
            </a:lvl7pPr>
            <a:lvl8pPr eaLnBrk="1" hangingPunct="1">
              <a:defRPr>
                <a:solidFill>
                  <a:schemeClr val="lt1"/>
                </a:solidFill>
                <a:latin typeface="+mn-lt"/>
                <a:ea typeface="+mn-ea"/>
                <a:cs typeface="+mn-cs"/>
              </a:defRPr>
            </a:lvl8pPr>
            <a:lvl9pPr eaLnBrk="1" hangingPunct="1">
              <a:defRPr>
                <a:solidFill>
                  <a:schemeClr val="lt1"/>
                </a:solidFill>
                <a:latin typeface="+mn-lt"/>
                <a:ea typeface="+mn-ea"/>
                <a:cs typeface="+mn-cs"/>
              </a:defRPr>
            </a:lvl9pPr>
          </a:lstStyle>
          <a:p>
            <a:pPr>
              <a:defRPr/>
            </a:pPr>
            <a:r>
              <a:rPr lang="en-US" sz="4400" b="1" dirty="0">
                <a:solidFill>
                  <a:prstClr val="white"/>
                </a:solidFill>
                <a:latin typeface="Book Antiqua"/>
              </a:rPr>
              <a:t>Creating a Project Charter</a:t>
            </a:r>
            <a:endParaRPr lang="en-ZA" sz="4400" b="1" dirty="0">
              <a:solidFill>
                <a:prstClr val="white"/>
              </a:solidFill>
              <a:latin typeface="Book Antiqua"/>
            </a:endParaRPr>
          </a:p>
        </p:txBody>
      </p:sp>
      <p:pic>
        <p:nvPicPr>
          <p:cNvPr id="7" name="Picture 1">
            <a:extLst>
              <a:ext uri="{FF2B5EF4-FFF2-40B4-BE49-F238E27FC236}">
                <a16:creationId xmlns:a16="http://schemas.microsoft.com/office/drawing/2014/main" id="{197B3659-D1C0-4E86-BDAB-5ED04E58770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272838" y="0"/>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B8A17A5-EF3A-4319-8E50-4309C305BF92}"/>
              </a:ext>
            </a:extLst>
          </p:cNvPr>
          <p:cNvSpPr>
            <a:spLocks noGrp="1"/>
          </p:cNvSpPr>
          <p:nvPr>
            <p:ph idx="1"/>
          </p:nvPr>
        </p:nvSpPr>
        <p:spPr>
          <a:xfrm>
            <a:off x="2222500" y="2247900"/>
            <a:ext cx="7747000" cy="4349750"/>
          </a:xfrm>
        </p:spPr>
        <p:txBody>
          <a:bodyPr rtlCol="0">
            <a:normAutofit fontScale="70000" lnSpcReduction="20000"/>
          </a:bodyPr>
          <a:lstStyle/>
          <a:p>
            <a:pPr marL="365760" indent="-365760" algn="just" eaLnBrk="1" fontAlgn="auto" hangingPunct="1">
              <a:spcAft>
                <a:spcPts val="0"/>
              </a:spcAft>
              <a:defRPr/>
            </a:pPr>
            <a:r>
              <a:rPr lang="en-GB" sz="2800" dirty="0">
                <a:solidFill>
                  <a:schemeClr val="bg1"/>
                </a:solidFill>
              </a:rPr>
              <a:t>Project finish date</a:t>
            </a:r>
            <a:endParaRPr lang="en-ZA" sz="2800" dirty="0">
              <a:solidFill>
                <a:schemeClr val="bg1"/>
              </a:solidFill>
            </a:endParaRPr>
          </a:p>
          <a:p>
            <a:pPr marL="365760" indent="-365760" algn="just" eaLnBrk="1" fontAlgn="auto" hangingPunct="1">
              <a:spcAft>
                <a:spcPts val="0"/>
              </a:spcAft>
              <a:defRPr/>
            </a:pPr>
            <a:r>
              <a:rPr lang="en-GB" sz="2800" dirty="0">
                <a:solidFill>
                  <a:schemeClr val="bg1"/>
                </a:solidFill>
              </a:rPr>
              <a:t>Other schedule information (if available)</a:t>
            </a:r>
            <a:endParaRPr lang="en-ZA" sz="2800" dirty="0">
              <a:solidFill>
                <a:schemeClr val="bg1"/>
              </a:solidFill>
            </a:endParaRPr>
          </a:p>
          <a:p>
            <a:pPr marL="365760" indent="-365760" algn="just" eaLnBrk="1" fontAlgn="auto" hangingPunct="1">
              <a:spcAft>
                <a:spcPts val="0"/>
              </a:spcAft>
              <a:defRPr/>
            </a:pPr>
            <a:r>
              <a:rPr lang="en-GB" sz="2800" dirty="0">
                <a:solidFill>
                  <a:schemeClr val="bg1"/>
                </a:solidFill>
              </a:rPr>
              <a:t>Budget information</a:t>
            </a:r>
            <a:endParaRPr lang="en-ZA" sz="2800" dirty="0">
              <a:solidFill>
                <a:schemeClr val="bg1"/>
              </a:solidFill>
            </a:endParaRPr>
          </a:p>
          <a:p>
            <a:pPr marL="365760" indent="-365760" algn="just" eaLnBrk="1" fontAlgn="auto" hangingPunct="1">
              <a:spcAft>
                <a:spcPts val="0"/>
              </a:spcAft>
              <a:defRPr/>
            </a:pPr>
            <a:r>
              <a:rPr lang="en-GB" sz="2800" dirty="0">
                <a:solidFill>
                  <a:schemeClr val="bg1"/>
                </a:solidFill>
              </a:rPr>
              <a:t>Project manager (name and contact information)</a:t>
            </a:r>
            <a:endParaRPr lang="en-ZA" sz="2800" dirty="0">
              <a:solidFill>
                <a:schemeClr val="bg1"/>
              </a:solidFill>
            </a:endParaRPr>
          </a:p>
          <a:p>
            <a:pPr marL="365760" indent="-365760" algn="just" eaLnBrk="1" fontAlgn="auto" hangingPunct="1">
              <a:spcAft>
                <a:spcPts val="0"/>
              </a:spcAft>
              <a:defRPr/>
            </a:pPr>
            <a:r>
              <a:rPr lang="en-GB" sz="2800" dirty="0">
                <a:solidFill>
                  <a:schemeClr val="bg1"/>
                </a:solidFill>
              </a:rPr>
              <a:t>Project objectives (brief description of what the main objectives are for a project)</a:t>
            </a:r>
            <a:endParaRPr lang="en-ZA" sz="2800" dirty="0">
              <a:solidFill>
                <a:schemeClr val="bg1"/>
              </a:solidFill>
            </a:endParaRPr>
          </a:p>
          <a:p>
            <a:pPr marL="365760" indent="-365760" algn="just" eaLnBrk="1" fontAlgn="auto" hangingPunct="1">
              <a:spcAft>
                <a:spcPts val="0"/>
              </a:spcAft>
              <a:defRPr/>
            </a:pPr>
            <a:r>
              <a:rPr lang="en-GB" sz="2800" dirty="0">
                <a:solidFill>
                  <a:schemeClr val="bg1"/>
                </a:solidFill>
              </a:rPr>
              <a:t>Approach (description of how the project objectives are met, list of important assumptions, and often references to related documents).</a:t>
            </a:r>
            <a:endParaRPr lang="en-ZA" sz="2800" dirty="0">
              <a:solidFill>
                <a:schemeClr val="bg1"/>
              </a:solidFill>
            </a:endParaRPr>
          </a:p>
          <a:p>
            <a:pPr marL="365760" indent="-365760" algn="just" eaLnBrk="1" fontAlgn="auto" hangingPunct="1">
              <a:spcAft>
                <a:spcPts val="0"/>
              </a:spcAft>
              <a:defRPr/>
            </a:pPr>
            <a:r>
              <a:rPr lang="en-GB" sz="2800" dirty="0">
                <a:solidFill>
                  <a:schemeClr val="bg1"/>
                </a:solidFill>
              </a:rPr>
              <a:t>Roles and responsibilities (names, roles, positions and contact information.</a:t>
            </a:r>
            <a:endParaRPr lang="en-ZA" sz="2800" dirty="0">
              <a:solidFill>
                <a:schemeClr val="bg1"/>
              </a:solidFill>
            </a:endParaRPr>
          </a:p>
          <a:p>
            <a:pPr marL="365760" indent="-365760" algn="just" eaLnBrk="1" fontAlgn="auto" hangingPunct="1">
              <a:spcAft>
                <a:spcPts val="0"/>
              </a:spcAft>
              <a:defRPr/>
            </a:pPr>
            <a:r>
              <a:rPr lang="en-GB" sz="2800" dirty="0">
                <a:solidFill>
                  <a:schemeClr val="bg1"/>
                </a:solidFill>
              </a:rPr>
              <a:t>Sign-off</a:t>
            </a:r>
            <a:endParaRPr lang="en-ZA" sz="2800" dirty="0">
              <a:solidFill>
                <a:schemeClr val="bg1"/>
              </a:solidFill>
            </a:endParaRPr>
          </a:p>
          <a:p>
            <a:pPr marL="365760" indent="-365760" algn="just" eaLnBrk="1" fontAlgn="auto" hangingPunct="1">
              <a:spcAft>
                <a:spcPts val="0"/>
              </a:spcAft>
              <a:defRPr/>
            </a:pPr>
            <a:r>
              <a:rPr lang="en-US" sz="2800" dirty="0">
                <a:solidFill>
                  <a:schemeClr val="bg1"/>
                </a:solidFill>
              </a:rPr>
              <a:t>Comments (allows stakeholders to document important information they want to add)</a:t>
            </a:r>
            <a:endParaRPr lang="en-ZA" sz="2800" dirty="0">
              <a:solidFill>
                <a:schemeClr val="bg1"/>
              </a:solidFill>
            </a:endParaRPr>
          </a:p>
          <a:p>
            <a:pPr marL="0" indent="0" eaLnBrk="1" fontAlgn="auto" hangingPunct="1">
              <a:spcAft>
                <a:spcPts val="0"/>
              </a:spcAft>
              <a:buNone/>
              <a:defRPr/>
            </a:pPr>
            <a:endParaRPr lang="en-ZA" b="1" i="1" dirty="0">
              <a:solidFill>
                <a:schemeClr val="tx1">
                  <a:lumMod val="85000"/>
                  <a:lumOff val="15000"/>
                </a:schemeClr>
              </a:solidFill>
            </a:endParaRPr>
          </a:p>
        </p:txBody>
      </p:sp>
      <p:sp>
        <p:nvSpPr>
          <p:cNvPr id="4" name="Title 1">
            <a:extLst>
              <a:ext uri="{FF2B5EF4-FFF2-40B4-BE49-F238E27FC236}">
                <a16:creationId xmlns:a16="http://schemas.microsoft.com/office/drawing/2014/main" id="{0849AE91-9C95-4F48-A9F7-65E6462835DC}"/>
              </a:ext>
            </a:extLst>
          </p:cNvPr>
          <p:cNvSpPr txBox="1">
            <a:spLocks/>
          </p:cNvSpPr>
          <p:nvPr/>
        </p:nvSpPr>
        <p:spPr>
          <a:xfrm>
            <a:off x="1919537" y="260648"/>
            <a:ext cx="8201347" cy="1054250"/>
          </a:xfrm>
          <a:prstGeom prst="rect">
            <a:avLst/>
          </a:prstGeom>
        </p:spPr>
        <p:style>
          <a:lnRef idx="0">
            <a:schemeClr val="accent5"/>
          </a:lnRef>
          <a:fillRef idx="3">
            <a:schemeClr val="accent5"/>
          </a:fillRef>
          <a:effectRef idx="3">
            <a:schemeClr val="accent5"/>
          </a:effectRef>
          <a:fontRef idx="minor">
            <a:schemeClr val="lt1"/>
          </a:fontRef>
        </p:style>
        <p:txBody>
          <a:bodyPr anchor="ctr"/>
          <a:lstStyle>
            <a:lvl1pPr algn="ctr" defTabSz="914400" rtl="0" eaLnBrk="1" latinLnBrk="0" hangingPunct="1">
              <a:spcBef>
                <a:spcPct val="0"/>
              </a:spcBef>
              <a:buNone/>
              <a:defRPr sz="5400" kern="1200">
                <a:solidFill>
                  <a:schemeClr val="lt1"/>
                </a:solidFill>
                <a:latin typeface="+mn-lt"/>
                <a:ea typeface="+mn-ea"/>
                <a:cs typeface="+mn-cs"/>
              </a:defRPr>
            </a:lvl1pPr>
            <a:lvl2pPr eaLnBrk="1" hangingPunct="1">
              <a:defRPr>
                <a:solidFill>
                  <a:schemeClr val="lt1"/>
                </a:solidFill>
                <a:latin typeface="+mn-lt"/>
                <a:ea typeface="+mn-ea"/>
                <a:cs typeface="+mn-cs"/>
              </a:defRPr>
            </a:lvl2pPr>
            <a:lvl3pPr eaLnBrk="1" hangingPunct="1">
              <a:defRPr>
                <a:solidFill>
                  <a:schemeClr val="lt1"/>
                </a:solidFill>
                <a:latin typeface="+mn-lt"/>
                <a:ea typeface="+mn-ea"/>
                <a:cs typeface="+mn-cs"/>
              </a:defRPr>
            </a:lvl3pPr>
            <a:lvl4pPr eaLnBrk="1" hangingPunct="1">
              <a:defRPr>
                <a:solidFill>
                  <a:schemeClr val="lt1"/>
                </a:solidFill>
                <a:latin typeface="+mn-lt"/>
                <a:ea typeface="+mn-ea"/>
                <a:cs typeface="+mn-cs"/>
              </a:defRPr>
            </a:lvl4pPr>
            <a:lvl5pPr eaLnBrk="1" hangingPunct="1">
              <a:defRPr>
                <a:solidFill>
                  <a:schemeClr val="lt1"/>
                </a:solidFill>
                <a:latin typeface="+mn-lt"/>
                <a:ea typeface="+mn-ea"/>
                <a:cs typeface="+mn-cs"/>
              </a:defRPr>
            </a:lvl5pPr>
            <a:lvl6pPr eaLnBrk="1" hangingPunct="1">
              <a:defRPr>
                <a:solidFill>
                  <a:schemeClr val="lt1"/>
                </a:solidFill>
                <a:latin typeface="+mn-lt"/>
                <a:ea typeface="+mn-ea"/>
                <a:cs typeface="+mn-cs"/>
              </a:defRPr>
            </a:lvl6pPr>
            <a:lvl7pPr eaLnBrk="1" hangingPunct="1">
              <a:defRPr>
                <a:solidFill>
                  <a:schemeClr val="lt1"/>
                </a:solidFill>
                <a:latin typeface="+mn-lt"/>
                <a:ea typeface="+mn-ea"/>
                <a:cs typeface="+mn-cs"/>
              </a:defRPr>
            </a:lvl7pPr>
            <a:lvl8pPr eaLnBrk="1" hangingPunct="1">
              <a:defRPr>
                <a:solidFill>
                  <a:schemeClr val="lt1"/>
                </a:solidFill>
                <a:latin typeface="+mn-lt"/>
                <a:ea typeface="+mn-ea"/>
                <a:cs typeface="+mn-cs"/>
              </a:defRPr>
            </a:lvl8pPr>
            <a:lvl9pPr eaLnBrk="1" hangingPunct="1">
              <a:defRPr>
                <a:solidFill>
                  <a:schemeClr val="lt1"/>
                </a:solidFill>
                <a:latin typeface="+mn-lt"/>
                <a:ea typeface="+mn-ea"/>
                <a:cs typeface="+mn-cs"/>
              </a:defRPr>
            </a:lvl9pPr>
          </a:lstStyle>
          <a:p>
            <a:pPr fontAlgn="base">
              <a:spcAft>
                <a:spcPct val="0"/>
              </a:spcAft>
              <a:defRPr/>
            </a:pPr>
            <a:r>
              <a:rPr lang="en-US" sz="4400" b="1" dirty="0">
                <a:solidFill>
                  <a:prstClr val="white"/>
                </a:solidFill>
                <a:latin typeface="Book Antiqua"/>
              </a:rPr>
              <a:t>Contents of a Project Charter</a:t>
            </a:r>
            <a:endParaRPr lang="en-ZA" sz="4400" dirty="0">
              <a:solidFill>
                <a:prstClr val="white"/>
              </a:solidFill>
              <a:latin typeface="Book Antiqua"/>
            </a:endParaRPr>
          </a:p>
        </p:txBody>
      </p:sp>
      <p:pic>
        <p:nvPicPr>
          <p:cNvPr id="5" name="Picture 1">
            <a:extLst>
              <a:ext uri="{FF2B5EF4-FFF2-40B4-BE49-F238E27FC236}">
                <a16:creationId xmlns:a16="http://schemas.microsoft.com/office/drawing/2014/main" id="{74153270-8997-485B-9628-56C01238D4E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72838" y="-18426"/>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58370" name="Rectangle 2">
            <a:extLst>
              <a:ext uri="{FF2B5EF4-FFF2-40B4-BE49-F238E27FC236}">
                <a16:creationId xmlns:a16="http://schemas.microsoft.com/office/drawing/2014/main" id="{49CE080A-A515-428C-91B7-6D36D8836A42}"/>
              </a:ext>
            </a:extLst>
          </p:cNvPr>
          <p:cNvSpPr>
            <a:spLocks noGrp="1" noChangeArrowheads="1"/>
          </p:cNvSpPr>
          <p:nvPr>
            <p:ph type="title"/>
          </p:nvPr>
        </p:nvSpPr>
        <p:spPr>
          <a:xfrm>
            <a:off x="1847850" y="274638"/>
            <a:ext cx="8362950" cy="1143000"/>
          </a:xfrm>
        </p:spPr>
        <p:txBody>
          <a:bodyPr/>
          <a:lstStyle/>
          <a:p>
            <a:pPr eaLnBrk="1" hangingPunct="1"/>
            <a:r>
              <a:rPr lang="en-US" altLang="en-US" sz="4000"/>
              <a:t>Project Charter Example?</a:t>
            </a:r>
          </a:p>
        </p:txBody>
      </p:sp>
      <p:pic>
        <p:nvPicPr>
          <p:cNvPr id="58371" name="Picture 3">
            <a:extLst>
              <a:ext uri="{FF2B5EF4-FFF2-40B4-BE49-F238E27FC236}">
                <a16:creationId xmlns:a16="http://schemas.microsoft.com/office/drawing/2014/main" id="{168B1CE8-DDD1-41A0-A8B0-98ED2A3A0F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5188" y="1628775"/>
            <a:ext cx="8316912" cy="410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2" name="Rectangle 4">
            <a:extLst>
              <a:ext uri="{FF2B5EF4-FFF2-40B4-BE49-F238E27FC236}">
                <a16:creationId xmlns:a16="http://schemas.microsoft.com/office/drawing/2014/main" id="{A694C496-6367-4009-9FCB-CC389334C9D9}"/>
              </a:ext>
            </a:extLst>
          </p:cNvPr>
          <p:cNvSpPr>
            <a:spLocks noChangeArrowheads="1"/>
          </p:cNvSpPr>
          <p:nvPr/>
        </p:nvSpPr>
        <p:spPr bwMode="auto">
          <a:xfrm>
            <a:off x="2495551" y="4219575"/>
            <a:ext cx="1584325" cy="865188"/>
          </a:xfrm>
          <a:prstGeom prst="rect">
            <a:avLst/>
          </a:prstGeom>
          <a:solidFill>
            <a:schemeClr val="tx1"/>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endParaRPr lang="en-ZA" altLang="en-US" sz="1800">
              <a:solidFill>
                <a:srgbClr val="FFFFFF"/>
              </a:solidFill>
              <a:cs typeface="Arial" panose="020B0604020202020204" pitchFamily="34" charset="0"/>
            </a:endParaRPr>
          </a:p>
        </p:txBody>
      </p:sp>
      <p:sp>
        <p:nvSpPr>
          <p:cNvPr id="5" name="Rectangle 5">
            <a:extLst>
              <a:ext uri="{FF2B5EF4-FFF2-40B4-BE49-F238E27FC236}">
                <a16:creationId xmlns:a16="http://schemas.microsoft.com/office/drawing/2014/main" id="{C31F5B10-53CC-4187-8C14-A6ADED333A8E}"/>
              </a:ext>
            </a:extLst>
          </p:cNvPr>
          <p:cNvSpPr>
            <a:spLocks noChangeArrowheads="1"/>
          </p:cNvSpPr>
          <p:nvPr/>
        </p:nvSpPr>
        <p:spPr bwMode="auto">
          <a:xfrm>
            <a:off x="587375" y="5737225"/>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dirty="0">
              <a:solidFill>
                <a:srgbClr val="FFFFFF"/>
              </a:solidFill>
              <a:cs typeface="Arial" charset="0"/>
            </a:endParaRPr>
          </a:p>
        </p:txBody>
      </p:sp>
      <p:pic>
        <p:nvPicPr>
          <p:cNvPr id="58374" name="Picture 1">
            <a:extLst>
              <a:ext uri="{FF2B5EF4-FFF2-40B4-BE49-F238E27FC236}">
                <a16:creationId xmlns:a16="http://schemas.microsoft.com/office/drawing/2014/main" id="{8B7A24F3-01DD-4073-8AEC-1C6399EB67D7}"/>
              </a:ext>
            </a:extLst>
          </p:cNvPr>
          <p:cNvPicPr>
            <a:picLocks noChangeAspect="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11169747" y="117257"/>
            <a:ext cx="829994"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Footer Placeholder 2">
            <a:extLst>
              <a:ext uri="{FF2B5EF4-FFF2-40B4-BE49-F238E27FC236}">
                <a16:creationId xmlns:a16="http://schemas.microsoft.com/office/drawing/2014/main" id="{CA20FD5F-AB15-4E63-8C05-AF2FFF77104B}"/>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rtl="0" fontAlgn="base">
              <a:spcBef>
                <a:spcPct val="0"/>
              </a:spcBef>
              <a:spcAft>
                <a:spcPct val="0"/>
              </a:spcAft>
            </a:pPr>
            <a:r>
              <a:rPr lang="en-US" altLang="en-US">
                <a:solidFill>
                  <a:srgbClr val="895D1D"/>
                </a:solidFill>
                <a:latin typeface="Times New Roman" panose="02020603050405020304" pitchFamily="18" charset="0"/>
              </a:rPr>
              <a:t>Project Scope Management</a:t>
            </a:r>
          </a:p>
        </p:txBody>
      </p:sp>
      <p:sp>
        <p:nvSpPr>
          <p:cNvPr id="59395" name="Rectangle 4">
            <a:extLst>
              <a:ext uri="{FF2B5EF4-FFF2-40B4-BE49-F238E27FC236}">
                <a16:creationId xmlns:a16="http://schemas.microsoft.com/office/drawing/2014/main" id="{6B58B01C-210A-4048-8BC3-C19A9C8A2FA6}"/>
              </a:ext>
            </a:extLst>
          </p:cNvPr>
          <p:cNvSpPr>
            <a:spLocks noGrp="1"/>
          </p:cNvSpPr>
          <p:nvPr>
            <p:ph type="title"/>
          </p:nvPr>
        </p:nvSpPr>
        <p:spPr>
          <a:xfrm>
            <a:off x="1676401" y="457201"/>
            <a:ext cx="8602663" cy="339725"/>
          </a:xfrm>
        </p:spPr>
        <p:txBody>
          <a:bodyPr/>
          <a:lstStyle/>
          <a:p>
            <a:pPr eaLnBrk="1" hangingPunct="1"/>
            <a:r>
              <a:rPr lang="en-US" altLang="en-US"/>
              <a:t>Sample Project Charter</a:t>
            </a:r>
          </a:p>
        </p:txBody>
      </p:sp>
      <p:sp>
        <p:nvSpPr>
          <p:cNvPr id="59396" name="Slide Number Placeholder 7">
            <a:extLst>
              <a:ext uri="{FF2B5EF4-FFF2-40B4-BE49-F238E27FC236}">
                <a16:creationId xmlns:a16="http://schemas.microsoft.com/office/drawing/2014/main" id="{3D20A115-9E52-4C9A-8F37-2B18E0148245}"/>
              </a:ext>
            </a:extLst>
          </p:cNvPr>
          <p:cNvSpPr>
            <a:spLocks noGrp="1"/>
          </p:cNvSpPr>
          <p:nvPr>
            <p:ph type="sldNum" sz="quarter" idx="12"/>
          </p:nvPr>
        </p:nvSpPr>
        <p:spPr bwMode="auto">
          <a:xfrm>
            <a:off x="1670050" y="6210300"/>
            <a:ext cx="457200" cy="457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rtl="0" fontAlgn="base">
              <a:spcBef>
                <a:spcPct val="0"/>
              </a:spcBef>
              <a:spcAft>
                <a:spcPct val="0"/>
              </a:spcAft>
            </a:pPr>
            <a:fld id="{A1CCB4B4-1518-4667-B046-7CA645F1CBEB}" type="slidenum">
              <a:rPr lang="en-US" altLang="en-US" sz="1400">
                <a:solidFill>
                  <a:srgbClr val="FFFFFF"/>
                </a:solidFill>
              </a:rPr>
              <a:pPr rtl="0" fontAlgn="base">
                <a:spcBef>
                  <a:spcPct val="0"/>
                </a:spcBef>
                <a:spcAft>
                  <a:spcPct val="0"/>
                </a:spcAft>
              </a:pPr>
              <a:t>22</a:t>
            </a:fld>
            <a:endParaRPr lang="en-US" altLang="en-US" sz="1400">
              <a:solidFill>
                <a:srgbClr val="FFFFFF"/>
              </a:solidFill>
            </a:endParaRPr>
          </a:p>
        </p:txBody>
      </p:sp>
      <p:pic>
        <p:nvPicPr>
          <p:cNvPr id="59397" name="Picture 9" descr="Tbl05-02.bmp">
            <a:extLst>
              <a:ext uri="{FF2B5EF4-FFF2-40B4-BE49-F238E27FC236}">
                <a16:creationId xmlns:a16="http://schemas.microsoft.com/office/drawing/2014/main" id="{A070AE7B-0ECC-4ACC-B4EA-A901D7A6859F}"/>
              </a:ext>
            </a:extLst>
          </p:cNvPr>
          <p:cNvPicPr>
            <a:picLocks noChangeAspect="1"/>
          </p:cNvPicPr>
          <p:nvPr/>
        </p:nvPicPr>
        <p:blipFill>
          <a:blip r:embed="rId2" cstate="screen">
            <a:extLst>
              <a:ext uri="{28A0092B-C50C-407E-A947-70E740481C1C}">
                <a14:useLocalDpi xmlns:a14="http://schemas.microsoft.com/office/drawing/2010/main" val="0"/>
              </a:ext>
            </a:extLst>
          </a:blip>
          <a:srcRect t="2380"/>
          <a:stretch>
            <a:fillRect/>
          </a:stretch>
        </p:blipFill>
        <p:spPr bwMode="auto">
          <a:xfrm>
            <a:off x="1685926" y="314326"/>
            <a:ext cx="8818563" cy="652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60418" name="Rectangle 2">
            <a:extLst>
              <a:ext uri="{FF2B5EF4-FFF2-40B4-BE49-F238E27FC236}">
                <a16:creationId xmlns:a16="http://schemas.microsoft.com/office/drawing/2014/main" id="{9898AD7D-B046-4425-983B-24CDE2A1A355}"/>
              </a:ext>
            </a:extLst>
          </p:cNvPr>
          <p:cNvSpPr>
            <a:spLocks noGrp="1" noChangeArrowheads="1"/>
          </p:cNvSpPr>
          <p:nvPr>
            <p:ph type="title"/>
          </p:nvPr>
        </p:nvSpPr>
        <p:spPr/>
        <p:txBody>
          <a:bodyPr/>
          <a:lstStyle/>
          <a:p>
            <a:pPr eaLnBrk="1" hangingPunct="1"/>
            <a:r>
              <a:rPr lang="en-US" altLang="en-US"/>
              <a:t>Scope Planning</a:t>
            </a:r>
          </a:p>
        </p:txBody>
      </p:sp>
      <p:graphicFrame>
        <p:nvGraphicFramePr>
          <p:cNvPr id="224280" name="Group 24">
            <a:extLst>
              <a:ext uri="{FF2B5EF4-FFF2-40B4-BE49-F238E27FC236}">
                <a16:creationId xmlns:a16="http://schemas.microsoft.com/office/drawing/2014/main" id="{252FE7E9-3A3C-4554-AEAF-E8FC50A0C254}"/>
              </a:ext>
            </a:extLst>
          </p:cNvPr>
          <p:cNvGraphicFramePr>
            <a:graphicFrameLocks noGrp="1"/>
          </p:cNvGraphicFramePr>
          <p:nvPr>
            <p:ph sz="half" idx="2"/>
          </p:nvPr>
        </p:nvGraphicFramePr>
        <p:xfrm>
          <a:off x="2782888" y="1341439"/>
          <a:ext cx="7345362" cy="4878386"/>
        </p:xfrm>
        <a:graphic>
          <a:graphicData uri="http://schemas.openxmlformats.org/drawingml/2006/table">
            <a:tbl>
              <a:tblPr/>
              <a:tblGrid>
                <a:gridCol w="2160587">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993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Project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initiation</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committing the organisation to begin the next phase of the project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a:ln>
                          <a:noFill/>
                        </a:ln>
                        <a:solidFill>
                          <a:schemeClr val="tx1"/>
                        </a:solidFill>
                        <a:effectLst/>
                        <a:latin typeface="Arial" charset="0"/>
                      </a:endParaRP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18882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folHlink"/>
                          </a:solidFill>
                          <a:effectLst/>
                          <a:latin typeface="Arial" charset="0"/>
                        </a:rPr>
                        <a:t>scope planning</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a:ln>
                            <a:noFill/>
                          </a:ln>
                          <a:solidFill>
                            <a:schemeClr val="folHlink"/>
                          </a:solidFill>
                          <a:effectLst/>
                          <a:latin typeface="Arial" charset="0"/>
                        </a:rPr>
                        <a:t>developing a written scope statement as the basis for future project decisions</a:t>
                      </a: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90654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definition</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 subdividing the major project deliverables into smaller more manageable deliverables</a:t>
                      </a:r>
                      <a:endParaRPr kumimoji="0" lang="en-US" sz="300" b="0" i="0" u="none" strike="noStrike" cap="none" normalizeH="0" baseline="0">
                        <a:ln>
                          <a:noFill/>
                        </a:ln>
                        <a:solidFill>
                          <a:schemeClr val="tx1"/>
                        </a:solidFill>
                        <a:effectLst/>
                        <a:latin typeface="Arial" charset="0"/>
                      </a:endParaRP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8431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verification</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formalising acceptance of the project scope</a:t>
                      </a: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0495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change control</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controlling changes to the project scope</a:t>
                      </a: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
        <p:nvSpPr>
          <p:cNvPr id="4" name="Rectangle 5">
            <a:extLst>
              <a:ext uri="{FF2B5EF4-FFF2-40B4-BE49-F238E27FC236}">
                <a16:creationId xmlns:a16="http://schemas.microsoft.com/office/drawing/2014/main" id="{E017EDEE-0954-440A-A50A-A8F3E33F4BAD}"/>
              </a:ext>
            </a:extLst>
          </p:cNvPr>
          <p:cNvSpPr>
            <a:spLocks noChangeArrowheads="1"/>
          </p:cNvSpPr>
          <p:nvPr/>
        </p:nvSpPr>
        <p:spPr bwMode="auto">
          <a:xfrm>
            <a:off x="543719" y="5657056"/>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pic>
        <p:nvPicPr>
          <p:cNvPr id="60440" name="Picture 1">
            <a:extLst>
              <a:ext uri="{FF2B5EF4-FFF2-40B4-BE49-F238E27FC236}">
                <a16:creationId xmlns:a16="http://schemas.microsoft.com/office/drawing/2014/main" id="{7AAAE034-EAEA-4567-BCF3-2DB45D848F6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22819" y="117257"/>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62466" name="Rectangle 2">
            <a:extLst>
              <a:ext uri="{FF2B5EF4-FFF2-40B4-BE49-F238E27FC236}">
                <a16:creationId xmlns:a16="http://schemas.microsoft.com/office/drawing/2014/main" id="{692B41CF-D9A8-4AA2-A1A7-C13A7B77908A}"/>
              </a:ext>
            </a:extLst>
          </p:cNvPr>
          <p:cNvSpPr>
            <a:spLocks noGrp="1" noChangeArrowheads="1"/>
          </p:cNvSpPr>
          <p:nvPr>
            <p:ph type="title"/>
          </p:nvPr>
        </p:nvSpPr>
        <p:spPr>
          <a:xfrm>
            <a:off x="1847850" y="274638"/>
            <a:ext cx="8362950" cy="1143000"/>
          </a:xfrm>
        </p:spPr>
        <p:txBody>
          <a:bodyPr/>
          <a:lstStyle/>
          <a:p>
            <a:pPr eaLnBrk="1" hangingPunct="1"/>
            <a:r>
              <a:rPr lang="en-US" altLang="en-US" sz="4000"/>
              <a:t>Scope Planning</a:t>
            </a:r>
          </a:p>
        </p:txBody>
      </p:sp>
      <p:sp>
        <p:nvSpPr>
          <p:cNvPr id="62467" name="Rectangle 3">
            <a:extLst>
              <a:ext uri="{FF2B5EF4-FFF2-40B4-BE49-F238E27FC236}">
                <a16:creationId xmlns:a16="http://schemas.microsoft.com/office/drawing/2014/main" id="{43D51CEF-59F8-4350-9AC8-F062CAD10284}"/>
              </a:ext>
            </a:extLst>
          </p:cNvPr>
          <p:cNvSpPr>
            <a:spLocks noGrp="1" noChangeArrowheads="1"/>
          </p:cNvSpPr>
          <p:nvPr>
            <p:ph type="body" idx="1"/>
          </p:nvPr>
        </p:nvSpPr>
        <p:spPr>
          <a:xfrm>
            <a:off x="1847850" y="1341438"/>
            <a:ext cx="8820150" cy="4525962"/>
          </a:xfrm>
        </p:spPr>
        <p:txBody>
          <a:bodyPr/>
          <a:lstStyle/>
          <a:p>
            <a:pPr marL="609600" indent="-609600" eaLnBrk="1" hangingPunct="1">
              <a:buNone/>
            </a:pPr>
            <a:r>
              <a:rPr lang="en-GB" altLang="en-US" sz="3600" dirty="0"/>
              <a:t>	Inputs to this stage are the outputs from the project initiation process</a:t>
            </a:r>
          </a:p>
          <a:p>
            <a:pPr marL="990600" lvl="1" indent="-533400" eaLnBrk="1" hangingPunct="1"/>
            <a:r>
              <a:rPr lang="en-US" altLang="en-US" sz="3200" dirty="0"/>
              <a:t>the project charter</a:t>
            </a:r>
          </a:p>
          <a:p>
            <a:pPr marL="990600" lvl="1" indent="-533400" eaLnBrk="1" hangingPunct="1"/>
            <a:r>
              <a:rPr lang="en-GB" altLang="en-US" sz="3200" dirty="0"/>
              <a:t>the product description</a:t>
            </a:r>
            <a:endParaRPr lang="en-US" altLang="en-US" sz="3200" dirty="0"/>
          </a:p>
          <a:p>
            <a:pPr marL="990600" lvl="1" indent="-533400" eaLnBrk="1" hangingPunct="1"/>
            <a:r>
              <a:rPr lang="en-GB" altLang="en-US" sz="3200" dirty="0"/>
              <a:t>list of assumptions and constraints</a:t>
            </a:r>
          </a:p>
          <a:p>
            <a:pPr marL="990600" lvl="1" indent="-533400" eaLnBrk="1" hangingPunct="1"/>
            <a:r>
              <a:rPr lang="en-US" altLang="en-US" sz="3200" dirty="0"/>
              <a:t>the appointment of a project manager</a:t>
            </a:r>
          </a:p>
          <a:p>
            <a:pPr marL="990600" lvl="1" indent="-533400" eaLnBrk="1" hangingPunct="1">
              <a:buNone/>
            </a:pPr>
            <a:endParaRPr lang="en-US" altLang="en-US" sz="3200" dirty="0"/>
          </a:p>
          <a:p>
            <a:pPr marL="609600" indent="-609600" eaLnBrk="1" hangingPunct="1">
              <a:buNone/>
            </a:pPr>
            <a:endParaRPr lang="en-US" altLang="en-US" sz="3600" dirty="0"/>
          </a:p>
        </p:txBody>
      </p:sp>
      <p:pic>
        <p:nvPicPr>
          <p:cNvPr id="62468" name="Picture 4" descr="MCj00786240000[1]">
            <a:extLst>
              <a:ext uri="{FF2B5EF4-FFF2-40B4-BE49-F238E27FC236}">
                <a16:creationId xmlns:a16="http://schemas.microsoft.com/office/drawing/2014/main" id="{3583AD22-E797-4BD9-BF53-DECC9A0C5238}"/>
              </a:ext>
            </a:extLst>
          </p:cNvPr>
          <p:cNvPicPr>
            <a:picLocks noChangeAspect="1" noChangeArrowheads="1"/>
          </p:cNvPicPr>
          <p:nvPr/>
        </p:nvPicPr>
        <p:blipFill>
          <a:blip r:embed="rId2" cstate="screen">
            <a:extLst>
              <a:ext uri="{28A0092B-C50C-407E-A947-70E740481C1C}">
                <a14:useLocalDpi xmlns:a14="http://schemas.microsoft.com/office/drawing/2010/main" val="0"/>
              </a:ext>
            </a:extLst>
          </a:blip>
          <a:srcRect/>
          <a:stretch>
            <a:fillRect/>
          </a:stretch>
        </p:blipFill>
        <p:spPr bwMode="auto">
          <a:xfrm>
            <a:off x="8040689" y="4941889"/>
            <a:ext cx="1893887" cy="177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5">
            <a:extLst>
              <a:ext uri="{FF2B5EF4-FFF2-40B4-BE49-F238E27FC236}">
                <a16:creationId xmlns:a16="http://schemas.microsoft.com/office/drawing/2014/main" id="{D3E9E85B-6A52-4BB9-AAFB-4C59D71727D7}"/>
              </a:ext>
            </a:extLst>
          </p:cNvPr>
          <p:cNvSpPr>
            <a:spLocks noChangeArrowheads="1"/>
          </p:cNvSpPr>
          <p:nvPr/>
        </p:nvSpPr>
        <p:spPr bwMode="auto">
          <a:xfrm>
            <a:off x="538163" y="5828507"/>
            <a:ext cx="1152525" cy="1029493"/>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dirty="0">
              <a:solidFill>
                <a:srgbClr val="FFFFFF"/>
              </a:solidFill>
              <a:cs typeface="Arial" charset="0"/>
            </a:endParaRPr>
          </a:p>
        </p:txBody>
      </p:sp>
      <p:pic>
        <p:nvPicPr>
          <p:cNvPr id="62470" name="Picture 1">
            <a:extLst>
              <a:ext uri="{FF2B5EF4-FFF2-40B4-BE49-F238E27FC236}">
                <a16:creationId xmlns:a16="http://schemas.microsoft.com/office/drawing/2014/main" id="{9E0D22AA-C7C3-44C6-86AA-E91E7ACD365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961444" y="117257"/>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63490" name="Rectangle 2">
            <a:extLst>
              <a:ext uri="{FF2B5EF4-FFF2-40B4-BE49-F238E27FC236}">
                <a16:creationId xmlns:a16="http://schemas.microsoft.com/office/drawing/2014/main" id="{F28D8926-745A-4BAB-BE8F-096EE2159DC8}"/>
              </a:ext>
            </a:extLst>
          </p:cNvPr>
          <p:cNvSpPr>
            <a:spLocks noGrp="1" noChangeArrowheads="1"/>
          </p:cNvSpPr>
          <p:nvPr>
            <p:ph type="title"/>
          </p:nvPr>
        </p:nvSpPr>
        <p:spPr>
          <a:xfrm>
            <a:off x="1847850" y="188913"/>
            <a:ext cx="8820150" cy="647700"/>
          </a:xfrm>
        </p:spPr>
        <p:txBody>
          <a:bodyPr/>
          <a:lstStyle/>
          <a:p>
            <a:pPr eaLnBrk="1" hangingPunct="1"/>
            <a:r>
              <a:rPr lang="en-US" altLang="en-US" sz="4000"/>
              <a:t>Tools &amp; Techniques for Scope Planning</a:t>
            </a:r>
          </a:p>
        </p:txBody>
      </p:sp>
      <p:sp>
        <p:nvSpPr>
          <p:cNvPr id="63491" name="Rectangle 3">
            <a:extLst>
              <a:ext uri="{FF2B5EF4-FFF2-40B4-BE49-F238E27FC236}">
                <a16:creationId xmlns:a16="http://schemas.microsoft.com/office/drawing/2014/main" id="{3E226990-D5A2-4517-B552-91322AF1661F}"/>
              </a:ext>
            </a:extLst>
          </p:cNvPr>
          <p:cNvSpPr>
            <a:spLocks noGrp="1" noChangeArrowheads="1"/>
          </p:cNvSpPr>
          <p:nvPr>
            <p:ph type="body" idx="1"/>
          </p:nvPr>
        </p:nvSpPr>
        <p:spPr>
          <a:xfrm>
            <a:off x="1558925" y="1268414"/>
            <a:ext cx="9036050" cy="4598987"/>
          </a:xfrm>
        </p:spPr>
        <p:txBody>
          <a:bodyPr/>
          <a:lstStyle/>
          <a:p>
            <a:pPr marL="609600" indent="-609600" eaLnBrk="1" hangingPunct="1">
              <a:buNone/>
              <a:defRPr/>
            </a:pPr>
            <a:r>
              <a:rPr lang="en-GB" altLang="en-US" sz="2300" b="1" dirty="0">
                <a:solidFill>
                  <a:schemeClr val="folHlink"/>
                </a:solidFill>
              </a:rPr>
              <a:t>Product analysis</a:t>
            </a:r>
            <a:r>
              <a:rPr lang="en-GB" altLang="en-US" sz="2300" dirty="0"/>
              <a:t>: developing a better understanding of the product you want at the end of the project.</a:t>
            </a:r>
          </a:p>
          <a:p>
            <a:pPr algn="just">
              <a:buFont typeface="Arial" panose="020B0604020202020204" pitchFamily="34" charset="0"/>
              <a:buChar char="•"/>
              <a:defRPr/>
            </a:pPr>
            <a:r>
              <a:rPr lang="en-US" sz="2300" dirty="0"/>
              <a:t>It involves examining product features, costs, availability, quality, appearance and other aspects. Product analysis is conducted by potential buyers, by product managers attempting to understand competitors and by third party reviewers.</a:t>
            </a:r>
          </a:p>
          <a:p>
            <a:pPr marL="0" indent="0">
              <a:lnSpc>
                <a:spcPct val="70000"/>
              </a:lnSpc>
              <a:buNone/>
              <a:defRPr/>
            </a:pPr>
            <a:r>
              <a:rPr lang="en-US" sz="2300" dirty="0"/>
              <a:t> </a:t>
            </a:r>
          </a:p>
          <a:p>
            <a:pPr>
              <a:defRPr/>
            </a:pPr>
            <a:r>
              <a:rPr lang="en-US" sz="2300" dirty="0"/>
              <a:t>It can also be used as part of product design to convert a high-level product description into project deliverables and requirements. It involves all facts of the product, its purpose, its operation, and its characteristics.</a:t>
            </a:r>
          </a:p>
          <a:p>
            <a:pPr marL="609600" indent="-609600" eaLnBrk="1" hangingPunct="1">
              <a:buNone/>
              <a:defRPr/>
            </a:pPr>
            <a:endParaRPr lang="en-GB" altLang="en-US" sz="2800" dirty="0"/>
          </a:p>
          <a:p>
            <a:pPr marL="609600" indent="-609600" eaLnBrk="1" hangingPunct="1">
              <a:buNone/>
              <a:defRPr/>
            </a:pPr>
            <a:endParaRPr lang="en-GB" altLang="en-US" sz="2800" dirty="0"/>
          </a:p>
          <a:p>
            <a:pPr marL="609600" indent="-609600" eaLnBrk="1" hangingPunct="1">
              <a:buNone/>
              <a:defRPr/>
            </a:pPr>
            <a:endParaRPr lang="en-US" altLang="en-US" sz="2800" dirty="0"/>
          </a:p>
        </p:txBody>
      </p:sp>
      <p:sp>
        <p:nvSpPr>
          <p:cNvPr id="4" name="Rectangle 5">
            <a:extLst>
              <a:ext uri="{FF2B5EF4-FFF2-40B4-BE49-F238E27FC236}">
                <a16:creationId xmlns:a16="http://schemas.microsoft.com/office/drawing/2014/main" id="{5398AA4A-1D4D-4E28-8F3E-A59E1B8F3F16}"/>
              </a:ext>
            </a:extLst>
          </p:cNvPr>
          <p:cNvSpPr>
            <a:spLocks noChangeArrowheads="1"/>
          </p:cNvSpPr>
          <p:nvPr/>
        </p:nvSpPr>
        <p:spPr bwMode="auto">
          <a:xfrm>
            <a:off x="444500" y="5736433"/>
            <a:ext cx="1152525" cy="112156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pic>
        <p:nvPicPr>
          <p:cNvPr id="5" name="Picture 1">
            <a:extLst>
              <a:ext uri="{FF2B5EF4-FFF2-40B4-BE49-F238E27FC236}">
                <a16:creationId xmlns:a16="http://schemas.microsoft.com/office/drawing/2014/main" id="{789C9F1D-75DE-4812-8C76-486C0DC9483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71250" y="0"/>
            <a:ext cx="920750" cy="89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51203" name="Rectangle 3">
            <a:extLst>
              <a:ext uri="{FF2B5EF4-FFF2-40B4-BE49-F238E27FC236}">
                <a16:creationId xmlns:a16="http://schemas.microsoft.com/office/drawing/2014/main" id="{780743CA-EF8C-4226-8DF8-4E779E8AB0DC}"/>
              </a:ext>
            </a:extLst>
          </p:cNvPr>
          <p:cNvSpPr>
            <a:spLocks noGrp="1" noChangeArrowheads="1"/>
          </p:cNvSpPr>
          <p:nvPr>
            <p:ph type="body" idx="1"/>
          </p:nvPr>
        </p:nvSpPr>
        <p:spPr>
          <a:xfrm>
            <a:off x="1558926" y="1"/>
            <a:ext cx="9001125" cy="6429375"/>
          </a:xfrm>
        </p:spPr>
        <p:txBody>
          <a:bodyPr/>
          <a:lstStyle/>
          <a:p>
            <a:pPr>
              <a:defRPr/>
            </a:pPr>
            <a:endParaRPr lang="en-US" sz="2800" b="1" dirty="0">
              <a:solidFill>
                <a:srgbClr val="202122"/>
              </a:solidFill>
            </a:endParaRPr>
          </a:p>
          <a:p>
            <a:pPr marL="0" indent="0" algn="ctr">
              <a:buNone/>
              <a:defRPr/>
            </a:pPr>
            <a:r>
              <a:rPr lang="en-US" altLang="en-US" sz="4000" dirty="0">
                <a:solidFill>
                  <a:srgbClr val="FFE701"/>
                </a:solidFill>
                <a:ea typeface="+mj-ea"/>
                <a:cs typeface="+mj-cs"/>
              </a:rPr>
              <a:t>Tools &amp; Techniques for Scope Planning</a:t>
            </a:r>
            <a:endParaRPr lang="en-GB" altLang="en-US" sz="2800" b="1" dirty="0">
              <a:solidFill>
                <a:schemeClr val="folHlink"/>
              </a:solidFill>
            </a:endParaRPr>
          </a:p>
          <a:p>
            <a:pPr marL="609600" indent="-609600" eaLnBrk="1" hangingPunct="1">
              <a:buNone/>
              <a:defRPr/>
            </a:pPr>
            <a:r>
              <a:rPr lang="en-GB" altLang="en-US" sz="2800" b="1" dirty="0">
                <a:solidFill>
                  <a:schemeClr val="folHlink"/>
                </a:solidFill>
              </a:rPr>
              <a:t>Alternatives identification</a:t>
            </a:r>
            <a:r>
              <a:rPr lang="en-GB" altLang="en-US" sz="2800" dirty="0"/>
              <a:t> – generating alternative ways of getting the solution.</a:t>
            </a:r>
          </a:p>
          <a:p>
            <a:pPr marL="609600" indent="-609600" eaLnBrk="1" hangingPunct="1">
              <a:buNone/>
              <a:defRPr/>
            </a:pPr>
            <a:endParaRPr lang="en-GB" altLang="en-US" sz="2800" dirty="0"/>
          </a:p>
          <a:p>
            <a:pPr marL="609600" indent="-609600" eaLnBrk="1" hangingPunct="1">
              <a:buNone/>
              <a:defRPr/>
            </a:pPr>
            <a:r>
              <a:rPr lang="en-GB" altLang="en-US" sz="2800" b="1" dirty="0">
                <a:solidFill>
                  <a:schemeClr val="folHlink"/>
                </a:solidFill>
              </a:rPr>
              <a:t>Cost-benefit analysis</a:t>
            </a:r>
            <a:r>
              <a:rPr lang="en-GB" altLang="en-US" sz="2800" dirty="0"/>
              <a:t> – estimating tangible and intangible costs of the various alternatives.</a:t>
            </a:r>
          </a:p>
          <a:p>
            <a:pPr marL="609600" indent="-609600" eaLnBrk="1" hangingPunct="1">
              <a:buNone/>
              <a:defRPr/>
            </a:pPr>
            <a:endParaRPr lang="en-GB" altLang="en-US" sz="2800" b="1" dirty="0">
              <a:solidFill>
                <a:schemeClr val="folHlink"/>
              </a:solidFill>
            </a:endParaRPr>
          </a:p>
          <a:p>
            <a:pPr marL="609600" indent="-609600" eaLnBrk="1" hangingPunct="1">
              <a:buNone/>
              <a:defRPr/>
            </a:pPr>
            <a:r>
              <a:rPr lang="en-GB" altLang="en-US" sz="2800" b="1" dirty="0">
                <a:solidFill>
                  <a:schemeClr val="folHlink"/>
                </a:solidFill>
              </a:rPr>
              <a:t>Expert judgement</a:t>
            </a:r>
            <a:r>
              <a:rPr lang="en-GB" altLang="en-US" sz="2800" dirty="0"/>
              <a:t> – to assess the inputs.</a:t>
            </a:r>
          </a:p>
          <a:p>
            <a:pPr marL="0" indent="0" algn="just">
              <a:buNone/>
              <a:defRPr/>
            </a:pPr>
            <a:endParaRPr lang="en-US" altLang="en-US" sz="2800" dirty="0"/>
          </a:p>
        </p:txBody>
      </p:sp>
      <p:sp>
        <p:nvSpPr>
          <p:cNvPr id="4" name="Rectangle 5">
            <a:extLst>
              <a:ext uri="{FF2B5EF4-FFF2-40B4-BE49-F238E27FC236}">
                <a16:creationId xmlns:a16="http://schemas.microsoft.com/office/drawing/2014/main" id="{2261ED6A-724A-427D-A3C8-2292BF553857}"/>
              </a:ext>
            </a:extLst>
          </p:cNvPr>
          <p:cNvSpPr>
            <a:spLocks noChangeArrowheads="1"/>
          </p:cNvSpPr>
          <p:nvPr/>
        </p:nvSpPr>
        <p:spPr bwMode="auto">
          <a:xfrm>
            <a:off x="479424" y="5732462"/>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pic>
        <p:nvPicPr>
          <p:cNvPr id="5" name="Picture 1">
            <a:extLst>
              <a:ext uri="{FF2B5EF4-FFF2-40B4-BE49-F238E27FC236}">
                <a16:creationId xmlns:a16="http://schemas.microsoft.com/office/drawing/2014/main" id="{DDB32F7E-9F4F-4CA3-A521-899F3CB4ED0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71250" y="0"/>
            <a:ext cx="920750" cy="89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id="{5EFB6338-273B-4476-98FB-BF66D053B91F}"/>
              </a:ext>
            </a:extLst>
          </p:cNvPr>
          <p:cNvSpPr>
            <a:spLocks noGrp="1" noChangeArrowheads="1"/>
          </p:cNvSpPr>
          <p:nvPr>
            <p:ph type="title"/>
          </p:nvPr>
        </p:nvSpPr>
        <p:spPr>
          <a:xfrm>
            <a:off x="1847850" y="274638"/>
            <a:ext cx="8362950" cy="1143000"/>
          </a:xfrm>
        </p:spPr>
        <p:txBody>
          <a:bodyPr/>
          <a:lstStyle/>
          <a:p>
            <a:pPr eaLnBrk="1" hangingPunct="1"/>
            <a:r>
              <a:rPr lang="en-US" altLang="en-US" sz="4000"/>
              <a:t>Outputs from Scope Planning</a:t>
            </a:r>
          </a:p>
        </p:txBody>
      </p:sp>
      <p:sp>
        <p:nvSpPr>
          <p:cNvPr id="65539" name="Rectangle 3">
            <a:extLst>
              <a:ext uri="{FF2B5EF4-FFF2-40B4-BE49-F238E27FC236}">
                <a16:creationId xmlns:a16="http://schemas.microsoft.com/office/drawing/2014/main" id="{FA2AF844-639E-47F3-B055-353990BF6693}"/>
              </a:ext>
            </a:extLst>
          </p:cNvPr>
          <p:cNvSpPr>
            <a:spLocks noGrp="1" noChangeArrowheads="1"/>
          </p:cNvSpPr>
          <p:nvPr>
            <p:ph type="body" idx="1"/>
          </p:nvPr>
        </p:nvSpPr>
        <p:spPr>
          <a:xfrm>
            <a:off x="1847850" y="1341438"/>
            <a:ext cx="8820150" cy="4525962"/>
          </a:xfrm>
        </p:spPr>
        <p:txBody>
          <a:bodyPr/>
          <a:lstStyle/>
          <a:p>
            <a:pPr marL="609600" indent="-609600" eaLnBrk="1" hangingPunct="1">
              <a:buNone/>
            </a:pPr>
            <a:r>
              <a:rPr lang="en-US" altLang="en-US" sz="4000"/>
              <a:t>2 main outputs</a:t>
            </a:r>
          </a:p>
          <a:p>
            <a:pPr marL="609600" indent="-609600" eaLnBrk="1" hangingPunct="1">
              <a:buNone/>
            </a:pPr>
            <a:endParaRPr lang="en-US" altLang="en-US" sz="4000"/>
          </a:p>
          <a:p>
            <a:pPr marL="609600" indent="-609600" eaLnBrk="1" hangingPunct="1"/>
            <a:r>
              <a:rPr lang="en-US" altLang="en-US" sz="4000"/>
              <a:t>Scope statement</a:t>
            </a:r>
            <a:r>
              <a:rPr lang="en-US" altLang="en-US" sz="3600"/>
              <a:t> </a:t>
            </a:r>
          </a:p>
          <a:p>
            <a:pPr marL="609600" indent="-609600" eaLnBrk="1" hangingPunct="1"/>
            <a:r>
              <a:rPr lang="en-GB" altLang="en-US" sz="4000"/>
              <a:t>Scope management plan</a:t>
            </a:r>
          </a:p>
          <a:p>
            <a:pPr marL="609600" indent="-609600" eaLnBrk="1" hangingPunct="1">
              <a:buNone/>
            </a:pPr>
            <a:endParaRPr lang="en-GB" altLang="en-US" sz="4000"/>
          </a:p>
        </p:txBody>
      </p:sp>
      <p:sp>
        <p:nvSpPr>
          <p:cNvPr id="4" name="Rectangle 5">
            <a:extLst>
              <a:ext uri="{FF2B5EF4-FFF2-40B4-BE49-F238E27FC236}">
                <a16:creationId xmlns:a16="http://schemas.microsoft.com/office/drawing/2014/main" id="{22FA888F-9001-4881-876C-0BEA5DFFF6C2}"/>
              </a:ext>
            </a:extLst>
          </p:cNvPr>
          <p:cNvSpPr>
            <a:spLocks noChangeArrowheads="1"/>
          </p:cNvSpPr>
          <p:nvPr/>
        </p:nvSpPr>
        <p:spPr bwMode="auto">
          <a:xfrm>
            <a:off x="568422" y="5867401"/>
            <a:ext cx="1152525" cy="990599"/>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dirty="0">
              <a:solidFill>
                <a:srgbClr val="FFFFFF"/>
              </a:solidFill>
              <a:cs typeface="Arial" charset="0"/>
            </a:endParaRPr>
          </a:p>
        </p:txBody>
      </p:sp>
      <p:pic>
        <p:nvPicPr>
          <p:cNvPr id="5" name="Picture 1">
            <a:extLst>
              <a:ext uri="{FF2B5EF4-FFF2-40B4-BE49-F238E27FC236}">
                <a16:creationId xmlns:a16="http://schemas.microsoft.com/office/drawing/2014/main" id="{9D191AEE-42EA-4C6D-875D-1A1E9FB03FC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71250" y="0"/>
            <a:ext cx="920750" cy="89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B8B86CE7-DE8E-4151-817C-265FCAB897EA}"/>
              </a:ext>
            </a:extLst>
          </p:cNvPr>
          <p:cNvSpPr>
            <a:spLocks noGrp="1" noChangeArrowheads="1"/>
          </p:cNvSpPr>
          <p:nvPr>
            <p:ph type="title" idx="4294967295"/>
          </p:nvPr>
        </p:nvSpPr>
        <p:spPr>
          <a:xfrm>
            <a:off x="1416050" y="274638"/>
            <a:ext cx="8794750" cy="1143000"/>
          </a:xfrm>
        </p:spPr>
        <p:txBody>
          <a:bodyPr/>
          <a:lstStyle/>
          <a:p>
            <a:pPr eaLnBrk="1" hangingPunct="1">
              <a:lnSpc>
                <a:spcPct val="85000"/>
              </a:lnSpc>
              <a:defRPr/>
            </a:pPr>
            <a:r>
              <a:rPr lang="en-US" altLang="en-US" dirty="0">
                <a:effectLst>
                  <a:outerShdw blurRad="38100" dist="38100" dir="2700000" algn="tl">
                    <a:srgbClr val="C0C0C0"/>
                  </a:outerShdw>
                </a:effectLst>
              </a:rPr>
              <a:t>Definition: </a:t>
            </a:r>
            <a:r>
              <a:rPr lang="en-US" altLang="en-US" i="1" dirty="0">
                <a:solidFill>
                  <a:schemeClr val="accent2"/>
                </a:solidFill>
                <a:effectLst>
                  <a:outerShdw blurRad="38100" dist="38100" dir="2700000" algn="tl">
                    <a:srgbClr val="C0C0C0"/>
                  </a:outerShdw>
                </a:effectLst>
              </a:rPr>
              <a:t>Project</a:t>
            </a:r>
            <a:r>
              <a:rPr lang="en-US" altLang="en-US" dirty="0">
                <a:effectLst>
                  <a:outerShdw blurRad="38100" dist="38100" dir="2700000" algn="tl">
                    <a:srgbClr val="C0C0C0"/>
                  </a:outerShdw>
                </a:effectLst>
              </a:rPr>
              <a:t> </a:t>
            </a:r>
            <a:r>
              <a:rPr lang="en-US" altLang="en-US" i="1" dirty="0">
                <a:solidFill>
                  <a:schemeClr val="accent2"/>
                </a:solidFill>
                <a:effectLst>
                  <a:outerShdw blurRad="38100" dist="38100" dir="2700000" algn="tl">
                    <a:srgbClr val="C0C0C0"/>
                  </a:outerShdw>
                </a:effectLst>
              </a:rPr>
              <a:t>Scope Statement</a:t>
            </a:r>
          </a:p>
        </p:txBody>
      </p:sp>
      <p:sp>
        <p:nvSpPr>
          <p:cNvPr id="66563" name="Rectangle 3">
            <a:extLst>
              <a:ext uri="{FF2B5EF4-FFF2-40B4-BE49-F238E27FC236}">
                <a16:creationId xmlns:a16="http://schemas.microsoft.com/office/drawing/2014/main" id="{9BFEB9AC-67A4-46CB-9DA6-2E4DD4345AA7}"/>
              </a:ext>
            </a:extLst>
          </p:cNvPr>
          <p:cNvSpPr>
            <a:spLocks noGrp="1" noChangeArrowheads="1"/>
          </p:cNvSpPr>
          <p:nvPr>
            <p:ph idx="4294967295"/>
          </p:nvPr>
        </p:nvSpPr>
        <p:spPr>
          <a:xfrm>
            <a:off x="2135188" y="1666875"/>
            <a:ext cx="8229600" cy="4065588"/>
          </a:xfrm>
        </p:spPr>
        <p:txBody>
          <a:bodyPr/>
          <a:lstStyle/>
          <a:p>
            <a:pPr marL="0" indent="0" eaLnBrk="1" hangingPunct="1">
              <a:spcBef>
                <a:spcPct val="0"/>
              </a:spcBef>
              <a:buNone/>
              <a:tabLst>
                <a:tab pos="3371850" algn="l"/>
              </a:tabLst>
            </a:pPr>
            <a:r>
              <a:rPr lang="en-US" altLang="en-US" i="1" dirty="0">
                <a:cs typeface="Times New Roman" panose="02020603050405020304" pitchFamily="18" charset="0"/>
              </a:rPr>
              <a:t>The narrative description of the project scope, including major deliverables, project objectives, project assumptions, project constraints, and a statement of work, that provides a documented basis for making future project decisions and for confirming or developing a common understanding of project scope among the stakeholders.</a:t>
            </a:r>
            <a:endParaRPr lang="en-US" altLang="en-US" i="1" dirty="0"/>
          </a:p>
          <a:p>
            <a:pPr marL="0" indent="0" eaLnBrk="1" hangingPunct="1">
              <a:lnSpc>
                <a:spcPct val="90000"/>
              </a:lnSpc>
              <a:spcBef>
                <a:spcPct val="0"/>
              </a:spcBef>
              <a:buNone/>
              <a:tabLst>
                <a:tab pos="3371850" algn="l"/>
              </a:tabLst>
            </a:pPr>
            <a:endParaRPr lang="en-US" altLang="en-US" dirty="0"/>
          </a:p>
          <a:p>
            <a:pPr marL="0" indent="0" algn="r" eaLnBrk="1" hangingPunct="1">
              <a:lnSpc>
                <a:spcPct val="90000"/>
              </a:lnSpc>
              <a:spcBef>
                <a:spcPct val="0"/>
              </a:spcBef>
              <a:buNone/>
              <a:tabLst>
                <a:tab pos="3371850" algn="l"/>
              </a:tabLst>
            </a:pPr>
            <a:r>
              <a:rPr lang="en-US" altLang="en-US" sz="2100" dirty="0"/>
              <a:t/>
            </a:r>
            <a:br>
              <a:rPr lang="en-US" altLang="en-US" sz="2100" dirty="0"/>
            </a:br>
            <a:endParaRPr lang="en-US" altLang="en-US" sz="2100" dirty="0"/>
          </a:p>
        </p:txBody>
      </p:sp>
      <p:sp>
        <p:nvSpPr>
          <p:cNvPr id="4" name="Rectangle 5">
            <a:extLst>
              <a:ext uri="{FF2B5EF4-FFF2-40B4-BE49-F238E27FC236}">
                <a16:creationId xmlns:a16="http://schemas.microsoft.com/office/drawing/2014/main" id="{335359BF-9D5E-4C77-B881-EFD891AE6C9A}"/>
              </a:ext>
            </a:extLst>
          </p:cNvPr>
          <p:cNvSpPr>
            <a:spLocks noChangeArrowheads="1"/>
          </p:cNvSpPr>
          <p:nvPr/>
        </p:nvSpPr>
        <p:spPr bwMode="auto">
          <a:xfrm>
            <a:off x="548078" y="5619922"/>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dirty="0">
              <a:solidFill>
                <a:srgbClr val="FFFFFF"/>
              </a:solidFill>
              <a:cs typeface="Arial" charset="0"/>
            </a:endParaRPr>
          </a:p>
        </p:txBody>
      </p:sp>
      <p:pic>
        <p:nvPicPr>
          <p:cNvPr id="66565" name="Picture 1">
            <a:extLst>
              <a:ext uri="{FF2B5EF4-FFF2-40B4-BE49-F238E27FC236}">
                <a16:creationId xmlns:a16="http://schemas.microsoft.com/office/drawing/2014/main" id="{D80321E0-C55A-4909-BE24-F6F38C1E880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68075" y="0"/>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68610" name="Rectangle 2">
            <a:extLst>
              <a:ext uri="{FF2B5EF4-FFF2-40B4-BE49-F238E27FC236}">
                <a16:creationId xmlns:a16="http://schemas.microsoft.com/office/drawing/2014/main" id="{9CAFAE9A-EFB5-4FA8-8DB0-00751FFE1251}"/>
              </a:ext>
            </a:extLst>
          </p:cNvPr>
          <p:cNvSpPr>
            <a:spLocks noChangeArrowheads="1"/>
          </p:cNvSpPr>
          <p:nvPr/>
        </p:nvSpPr>
        <p:spPr bwMode="auto">
          <a:xfrm>
            <a:off x="1958975" y="1889126"/>
            <a:ext cx="7766050" cy="448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Clr>
                <a:srgbClr val="66CCFF"/>
              </a:buClr>
              <a:buNone/>
            </a:pPr>
            <a:r>
              <a:rPr lang="en-US" altLang="en-US" b="1" dirty="0">
                <a:solidFill>
                  <a:srgbClr val="CCFFFF"/>
                </a:solidFill>
                <a:latin typeface="Times New Roman" panose="02020603050405020304" pitchFamily="18" charset="0"/>
                <a:cs typeface="Times New Roman" panose="02020603050405020304" pitchFamily="18" charset="0"/>
              </a:rPr>
              <a:t>There will always be change in a project, and factors that you have no control over. </a:t>
            </a:r>
          </a:p>
          <a:p>
            <a:pPr algn="ctr" rtl="0" fontAlgn="base">
              <a:spcBef>
                <a:spcPct val="50000"/>
              </a:spcBef>
              <a:spcAft>
                <a:spcPct val="0"/>
              </a:spcAft>
              <a:buClr>
                <a:srgbClr val="66CCFF"/>
              </a:buClr>
              <a:buNone/>
            </a:pPr>
            <a:endParaRPr lang="en-US" altLang="en-US" b="1" dirty="0">
              <a:solidFill>
                <a:srgbClr val="CCFFFF"/>
              </a:solidFill>
              <a:latin typeface="Times New Roman" panose="02020603050405020304" pitchFamily="18" charset="0"/>
              <a:cs typeface="Times New Roman" panose="02020603050405020304" pitchFamily="18" charset="0"/>
            </a:endParaRPr>
          </a:p>
          <a:p>
            <a:pPr algn="ctr" rtl="0" fontAlgn="base">
              <a:spcBef>
                <a:spcPct val="50000"/>
              </a:spcBef>
              <a:spcAft>
                <a:spcPct val="0"/>
              </a:spcAft>
              <a:buClr>
                <a:srgbClr val="66CCFF"/>
              </a:buClr>
              <a:buNone/>
            </a:pPr>
            <a:r>
              <a:rPr lang="en-US" altLang="en-US" b="1" i="1" dirty="0">
                <a:solidFill>
                  <a:srgbClr val="CCFFFF"/>
                </a:solidFill>
                <a:latin typeface="Times New Roman" panose="02020603050405020304" pitchFamily="18" charset="0"/>
                <a:cs typeface="Times New Roman" panose="02020603050405020304" pitchFamily="18" charset="0"/>
              </a:rPr>
              <a:t>In a dynamic world, and a dynamic industry…</a:t>
            </a:r>
          </a:p>
          <a:p>
            <a:pPr algn="ctr" rtl="0" fontAlgn="base">
              <a:spcBef>
                <a:spcPct val="50000"/>
              </a:spcBef>
              <a:spcAft>
                <a:spcPct val="0"/>
              </a:spcAft>
              <a:buClr>
                <a:srgbClr val="66CCFF"/>
              </a:buClr>
              <a:buNone/>
            </a:pPr>
            <a:endParaRPr lang="en-US" altLang="en-US" b="1" i="1" dirty="0">
              <a:solidFill>
                <a:srgbClr val="CCFFFF"/>
              </a:solidFill>
              <a:latin typeface="Times New Roman" panose="02020603050405020304" pitchFamily="18" charset="0"/>
              <a:cs typeface="Times New Roman" panose="02020603050405020304" pitchFamily="18" charset="0"/>
            </a:endParaRPr>
          </a:p>
          <a:p>
            <a:pPr algn="ctr" rtl="0" fontAlgn="base">
              <a:spcBef>
                <a:spcPct val="50000"/>
              </a:spcBef>
              <a:spcAft>
                <a:spcPct val="0"/>
              </a:spcAft>
              <a:buClr>
                <a:srgbClr val="66CCFF"/>
              </a:buClr>
              <a:buNone/>
            </a:pPr>
            <a:r>
              <a:rPr lang="en-US" altLang="en-US" b="1" i="1" dirty="0">
                <a:solidFill>
                  <a:srgbClr val="CCFFFF"/>
                </a:solidFill>
                <a:latin typeface="Times New Roman" panose="02020603050405020304" pitchFamily="18" charset="0"/>
                <a:cs typeface="Times New Roman" panose="02020603050405020304" pitchFamily="18" charset="0"/>
              </a:rPr>
              <a:t>…</a:t>
            </a:r>
            <a:r>
              <a:rPr lang="en-US" altLang="en-US" b="1" i="1" dirty="0">
                <a:solidFill>
                  <a:srgbClr val="FF0000"/>
                </a:solidFill>
                <a:latin typeface="Times New Roman" panose="02020603050405020304" pitchFamily="18" charset="0"/>
                <a:cs typeface="Times New Roman" panose="02020603050405020304" pitchFamily="18" charset="0"/>
              </a:rPr>
              <a:t>Change</a:t>
            </a:r>
            <a:r>
              <a:rPr lang="en-US" altLang="en-US" b="1" i="1" dirty="0">
                <a:solidFill>
                  <a:srgbClr val="CCFFFF"/>
                </a:solidFill>
                <a:latin typeface="Times New Roman" panose="02020603050405020304" pitchFamily="18" charset="0"/>
                <a:cs typeface="Times New Roman" panose="02020603050405020304" pitchFamily="18" charset="0"/>
              </a:rPr>
              <a:t> is unavoidable.</a:t>
            </a:r>
            <a:r>
              <a:rPr lang="en-US" altLang="en-US" b="1" dirty="0">
                <a:solidFill>
                  <a:srgbClr val="CCFFFF"/>
                </a:solidFill>
                <a:latin typeface="Times New Roman" panose="02020603050405020304" pitchFamily="18" charset="0"/>
                <a:cs typeface="Times New Roman" panose="02020603050405020304" pitchFamily="18" charset="0"/>
              </a:rPr>
              <a:t> </a:t>
            </a:r>
          </a:p>
        </p:txBody>
      </p:sp>
      <p:sp>
        <p:nvSpPr>
          <p:cNvPr id="64515" name="Rectangle 3">
            <a:extLst>
              <a:ext uri="{FF2B5EF4-FFF2-40B4-BE49-F238E27FC236}">
                <a16:creationId xmlns:a16="http://schemas.microsoft.com/office/drawing/2014/main" id="{0ADF4C16-3BFB-40D3-8040-C3E53E893EE6}"/>
              </a:ext>
            </a:extLst>
          </p:cNvPr>
          <p:cNvSpPr>
            <a:spLocks noGrp="1" noChangeArrowheads="1"/>
          </p:cNvSpPr>
          <p:nvPr>
            <p:ph type="title" idx="4294967295"/>
          </p:nvPr>
        </p:nvSpPr>
        <p:spPr>
          <a:xfrm>
            <a:off x="2176464" y="228600"/>
            <a:ext cx="7839075" cy="1143000"/>
          </a:xfrm>
        </p:spPr>
        <p:txBody>
          <a:bodyPr anchor="t"/>
          <a:lstStyle/>
          <a:p>
            <a:pPr eaLnBrk="1" hangingPunct="1">
              <a:defRPr/>
            </a:pPr>
            <a:r>
              <a:rPr lang="en-US" altLang="en-US" b="1">
                <a:solidFill>
                  <a:schemeClr val="tx1"/>
                </a:solidFill>
                <a:effectLst>
                  <a:outerShdw blurRad="38100" dist="38100" dir="2700000" algn="tl">
                    <a:srgbClr val="C0C0C0"/>
                  </a:outerShdw>
                </a:effectLst>
              </a:rPr>
              <a:t>Scope Management</a:t>
            </a:r>
          </a:p>
        </p:txBody>
      </p:sp>
      <p:sp>
        <p:nvSpPr>
          <p:cNvPr id="4" name="Rectangle 5">
            <a:extLst>
              <a:ext uri="{FF2B5EF4-FFF2-40B4-BE49-F238E27FC236}">
                <a16:creationId xmlns:a16="http://schemas.microsoft.com/office/drawing/2014/main" id="{D2DCC353-0EC7-465C-8B0F-5D4A3F8CA883}"/>
              </a:ext>
            </a:extLst>
          </p:cNvPr>
          <p:cNvSpPr>
            <a:spLocks noChangeArrowheads="1"/>
          </p:cNvSpPr>
          <p:nvPr/>
        </p:nvSpPr>
        <p:spPr bwMode="auto">
          <a:xfrm>
            <a:off x="531985" y="5732463"/>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dirty="0">
              <a:solidFill>
                <a:srgbClr val="FFFFFF"/>
              </a:solidFill>
              <a:cs typeface="Arial" charset="0"/>
            </a:endParaRPr>
          </a:p>
        </p:txBody>
      </p:sp>
      <p:pic>
        <p:nvPicPr>
          <p:cNvPr id="68613" name="Picture 1">
            <a:extLst>
              <a:ext uri="{FF2B5EF4-FFF2-40B4-BE49-F238E27FC236}">
                <a16:creationId xmlns:a16="http://schemas.microsoft.com/office/drawing/2014/main" id="{87F84AED-88E6-47BA-81BD-0F7F422AAD0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39488" y="0"/>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id="{E93E8DD7-573A-410F-BC6F-CAFC5BA5CE8C}"/>
              </a:ext>
            </a:extLst>
          </p:cNvPr>
          <p:cNvSpPr>
            <a:spLocks noChangeArrowheads="1"/>
          </p:cNvSpPr>
          <p:nvPr/>
        </p:nvSpPr>
        <p:spPr bwMode="auto">
          <a:xfrm>
            <a:off x="1887538" y="2209800"/>
            <a:ext cx="7764462" cy="4237038"/>
          </a:xfrm>
          <a:prstGeom prst="rect">
            <a:avLst/>
          </a:prstGeom>
          <a:noFill/>
          <a:ln w="9525">
            <a:noFill/>
            <a:miter lim="800000"/>
            <a:headEnd/>
            <a:tailEnd/>
          </a:ln>
          <a:effectLst/>
        </p:spPr>
        <p:txBody>
          <a:bodyPr>
            <a:spAutoFit/>
          </a:bodyPr>
          <a:lstStyle/>
          <a:p>
            <a:pPr algn="ctr" rtl="0" eaLnBrk="0" fontAlgn="base" hangingPunct="0">
              <a:spcBef>
                <a:spcPct val="50000"/>
              </a:spcBef>
              <a:spcAft>
                <a:spcPct val="0"/>
              </a:spcAft>
              <a:buClr>
                <a:srgbClr val="66CCFF"/>
              </a:buClr>
              <a:defRPr/>
            </a:pPr>
            <a:r>
              <a:rPr lang="en-US" sz="3200" b="1" dirty="0">
                <a:solidFill>
                  <a:srgbClr val="CCFFFF"/>
                </a:solidFill>
                <a:latin typeface="Times New Roman" pitchFamily="18" charset="0"/>
                <a:cs typeface="Times New Roman" pitchFamily="18" charset="0"/>
              </a:rPr>
              <a:t>Change Control is a huge responsibility of a Project Manager. </a:t>
            </a:r>
          </a:p>
          <a:p>
            <a:pPr algn="ctr" rtl="0" eaLnBrk="0" fontAlgn="base" hangingPunct="0">
              <a:spcBef>
                <a:spcPct val="50000"/>
              </a:spcBef>
              <a:spcAft>
                <a:spcPct val="0"/>
              </a:spcAft>
              <a:buClr>
                <a:srgbClr val="66CCFF"/>
              </a:buClr>
              <a:defRPr/>
            </a:pPr>
            <a:endParaRPr lang="en-US" sz="3200" b="1" dirty="0">
              <a:solidFill>
                <a:srgbClr val="CCFFFF"/>
              </a:solidFill>
              <a:latin typeface="Times New Roman" pitchFamily="18" charset="0"/>
              <a:cs typeface="Times New Roman" pitchFamily="18" charset="0"/>
            </a:endParaRPr>
          </a:p>
          <a:p>
            <a:pPr algn="ctr" rtl="0" eaLnBrk="0" fontAlgn="base" hangingPunct="0">
              <a:spcBef>
                <a:spcPct val="50000"/>
              </a:spcBef>
              <a:spcAft>
                <a:spcPct val="0"/>
              </a:spcAft>
              <a:buClr>
                <a:srgbClr val="66CCFF"/>
              </a:buClr>
              <a:defRPr/>
            </a:pPr>
            <a:r>
              <a:rPr lang="en-US" sz="3200" b="1" dirty="0">
                <a:solidFill>
                  <a:srgbClr val="CCFFFF"/>
                </a:solidFill>
                <a:latin typeface="Times New Roman" pitchFamily="18" charset="0"/>
                <a:cs typeface="Times New Roman" pitchFamily="18" charset="0"/>
              </a:rPr>
              <a:t>You must control changes to the project’s </a:t>
            </a:r>
            <a:r>
              <a:rPr lang="en-US" sz="3200" b="1" dirty="0">
                <a:solidFill>
                  <a:srgbClr val="FF0000"/>
                </a:solidFill>
                <a:latin typeface="Times New Roman" pitchFamily="18" charset="0"/>
                <a:cs typeface="Times New Roman" pitchFamily="18" charset="0"/>
              </a:rPr>
              <a:t>Schedule</a:t>
            </a:r>
            <a:r>
              <a:rPr lang="en-US" sz="3200" b="1" dirty="0">
                <a:solidFill>
                  <a:srgbClr val="CCFFFF"/>
                </a:solidFill>
                <a:latin typeface="Times New Roman" pitchFamily="18" charset="0"/>
                <a:cs typeface="Times New Roman" pitchFamily="18" charset="0"/>
              </a:rPr>
              <a:t>, </a:t>
            </a:r>
            <a:r>
              <a:rPr lang="en-US" sz="3200" b="1" dirty="0">
                <a:solidFill>
                  <a:srgbClr val="FF0000"/>
                </a:solidFill>
                <a:latin typeface="Times New Roman" pitchFamily="18" charset="0"/>
                <a:cs typeface="Times New Roman" pitchFamily="18" charset="0"/>
              </a:rPr>
              <a:t>Scope</a:t>
            </a:r>
            <a:r>
              <a:rPr lang="en-US" sz="3200" b="1" dirty="0">
                <a:solidFill>
                  <a:srgbClr val="CCFFFF"/>
                </a:solidFill>
                <a:latin typeface="Times New Roman" pitchFamily="18" charset="0"/>
                <a:cs typeface="Times New Roman" pitchFamily="18" charset="0"/>
              </a:rPr>
              <a:t>, and the </a:t>
            </a:r>
            <a:r>
              <a:rPr lang="en-US" sz="3200" b="1" dirty="0">
                <a:solidFill>
                  <a:srgbClr val="FF0000"/>
                </a:solidFill>
                <a:latin typeface="Times New Roman" pitchFamily="18" charset="0"/>
                <a:cs typeface="Times New Roman" pitchFamily="18" charset="0"/>
              </a:rPr>
              <a:t>impact on its Resources </a:t>
            </a:r>
          </a:p>
          <a:p>
            <a:pPr algn="l" rtl="0" eaLnBrk="0" fontAlgn="base" hangingPunct="0">
              <a:spcBef>
                <a:spcPct val="50000"/>
              </a:spcBef>
              <a:spcAft>
                <a:spcPct val="0"/>
              </a:spcAft>
              <a:buClr>
                <a:srgbClr val="66CCFF"/>
              </a:buClr>
              <a:defRPr/>
            </a:pPr>
            <a:endParaRPr lang="en-US" sz="3200" b="1" dirty="0">
              <a:solidFill>
                <a:srgbClr val="FF0000"/>
              </a:solidFill>
              <a:effectLst>
                <a:outerShdw blurRad="38100" dist="38100" dir="2700000" algn="tl">
                  <a:srgbClr val="000000"/>
                </a:outerShdw>
              </a:effectLst>
              <a:latin typeface="Times New Roman" pitchFamily="18" charset="0"/>
              <a:cs typeface="Arial" panose="020B0604020202020204" pitchFamily="34" charset="0"/>
            </a:endParaRPr>
          </a:p>
        </p:txBody>
      </p:sp>
      <p:sp>
        <p:nvSpPr>
          <p:cNvPr id="65539" name="Rectangle 3">
            <a:extLst>
              <a:ext uri="{FF2B5EF4-FFF2-40B4-BE49-F238E27FC236}">
                <a16:creationId xmlns:a16="http://schemas.microsoft.com/office/drawing/2014/main" id="{AB9FC5FC-603B-4FFB-82A0-DFA5E60C0CCE}"/>
              </a:ext>
            </a:extLst>
          </p:cNvPr>
          <p:cNvSpPr>
            <a:spLocks noGrp="1" noChangeArrowheads="1"/>
          </p:cNvSpPr>
          <p:nvPr>
            <p:ph type="title" idx="4294967295"/>
          </p:nvPr>
        </p:nvSpPr>
        <p:spPr>
          <a:xfrm>
            <a:off x="2176464" y="228600"/>
            <a:ext cx="7839075" cy="1143000"/>
          </a:xfrm>
        </p:spPr>
        <p:txBody>
          <a:bodyPr anchor="t"/>
          <a:lstStyle/>
          <a:p>
            <a:pPr eaLnBrk="1" hangingPunct="1">
              <a:defRPr/>
            </a:pPr>
            <a:r>
              <a:rPr lang="en-US" altLang="en-US" b="1">
                <a:solidFill>
                  <a:schemeClr val="tx1"/>
                </a:solidFill>
                <a:effectLst>
                  <a:outerShdw blurRad="38100" dist="38100" dir="2700000" algn="tl">
                    <a:srgbClr val="C0C0C0"/>
                  </a:outerShdw>
                </a:effectLst>
              </a:rPr>
              <a:t>Scope Management</a:t>
            </a:r>
          </a:p>
        </p:txBody>
      </p:sp>
      <p:sp>
        <p:nvSpPr>
          <p:cNvPr id="4" name="Rectangle 5">
            <a:extLst>
              <a:ext uri="{FF2B5EF4-FFF2-40B4-BE49-F238E27FC236}">
                <a16:creationId xmlns:a16="http://schemas.microsoft.com/office/drawing/2014/main" id="{E6756630-3D5E-4935-950F-10AC1AC1CE0C}"/>
              </a:ext>
            </a:extLst>
          </p:cNvPr>
          <p:cNvSpPr>
            <a:spLocks noChangeArrowheads="1"/>
          </p:cNvSpPr>
          <p:nvPr/>
        </p:nvSpPr>
        <p:spPr bwMode="auto">
          <a:xfrm>
            <a:off x="503849" y="5732463"/>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pic>
        <p:nvPicPr>
          <p:cNvPr id="70661" name="Picture 1">
            <a:extLst>
              <a:ext uri="{FF2B5EF4-FFF2-40B4-BE49-F238E27FC236}">
                <a16:creationId xmlns:a16="http://schemas.microsoft.com/office/drawing/2014/main" id="{10229D98-6D69-4A4B-BA2B-FBE8F2CD9E3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72838" y="114300"/>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68B12DF6-6134-4E6A-BD81-B6801FC93777}"/>
              </a:ext>
            </a:extLst>
          </p:cNvPr>
          <p:cNvSpPr>
            <a:spLocks noChangeArrowheads="1"/>
          </p:cNvSpPr>
          <p:nvPr/>
        </p:nvSpPr>
        <p:spPr bwMode="auto">
          <a:xfrm>
            <a:off x="2176463" y="2514600"/>
            <a:ext cx="7766050"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Clr>
                <a:srgbClr val="66CCFF"/>
              </a:buClr>
              <a:buNone/>
            </a:pPr>
            <a:r>
              <a:rPr lang="en-US" altLang="en-US" b="1">
                <a:solidFill>
                  <a:srgbClr val="FF0000"/>
                </a:solidFill>
                <a:latin typeface="Times New Roman" panose="02020603050405020304" pitchFamily="18" charset="0"/>
                <a:cs typeface="Times New Roman" panose="02020603050405020304" pitchFamily="18" charset="0"/>
              </a:rPr>
              <a:t>Scope Creep</a:t>
            </a:r>
            <a:r>
              <a:rPr lang="en-US" altLang="en-US" b="1">
                <a:solidFill>
                  <a:srgbClr val="CCFFFF"/>
                </a:solidFill>
                <a:latin typeface="Times New Roman" panose="02020603050405020304" pitchFamily="18" charset="0"/>
                <a:cs typeface="Times New Roman" panose="02020603050405020304" pitchFamily="18" charset="0"/>
              </a:rPr>
              <a:t> is the tendency for the requirements of a project to grow past the initial Scope Statement and Verification</a:t>
            </a:r>
          </a:p>
          <a:p>
            <a:pPr algn="ctr" rtl="0" fontAlgn="base">
              <a:spcBef>
                <a:spcPct val="50000"/>
              </a:spcBef>
              <a:spcAft>
                <a:spcPct val="0"/>
              </a:spcAft>
              <a:buClr>
                <a:srgbClr val="66CCFF"/>
              </a:buClr>
              <a:buNone/>
            </a:pPr>
            <a:endParaRPr lang="en-US" altLang="en-US" b="1">
              <a:solidFill>
                <a:srgbClr val="CCFFFF"/>
              </a:solidFill>
              <a:latin typeface="Times New Roman" panose="02020603050405020304" pitchFamily="18" charset="0"/>
              <a:cs typeface="Times New Roman" panose="02020603050405020304" pitchFamily="18" charset="0"/>
            </a:endParaRPr>
          </a:p>
          <a:p>
            <a:pPr algn="ctr" rtl="0" fontAlgn="base">
              <a:spcBef>
                <a:spcPct val="50000"/>
              </a:spcBef>
              <a:spcAft>
                <a:spcPct val="0"/>
              </a:spcAft>
              <a:buClr>
                <a:srgbClr val="66CCFF"/>
              </a:buClr>
              <a:buNone/>
            </a:pPr>
            <a:r>
              <a:rPr lang="en-US" altLang="en-US" b="1">
                <a:solidFill>
                  <a:srgbClr val="CCFFFF"/>
                </a:solidFill>
                <a:latin typeface="Times New Roman" panose="02020603050405020304" pitchFamily="18" charset="0"/>
                <a:cs typeface="Times New Roman" panose="02020603050405020304" pitchFamily="18" charset="0"/>
              </a:rPr>
              <a:t>According to the Standish Group, it is the </a:t>
            </a:r>
            <a:r>
              <a:rPr lang="en-US" altLang="en-US" b="1" i="1">
                <a:solidFill>
                  <a:srgbClr val="FF0000"/>
                </a:solidFill>
                <a:latin typeface="Times New Roman" panose="02020603050405020304" pitchFamily="18" charset="0"/>
                <a:cs typeface="Times New Roman" panose="02020603050405020304" pitchFamily="18" charset="0"/>
              </a:rPr>
              <a:t>third</a:t>
            </a:r>
            <a:r>
              <a:rPr lang="en-US" altLang="en-US" b="1">
                <a:solidFill>
                  <a:srgbClr val="CCFFFF"/>
                </a:solidFill>
                <a:latin typeface="Times New Roman" panose="02020603050405020304" pitchFamily="18" charset="0"/>
                <a:cs typeface="Times New Roman" panose="02020603050405020304" pitchFamily="18" charset="0"/>
              </a:rPr>
              <a:t> most common Project Problem! </a:t>
            </a:r>
          </a:p>
        </p:txBody>
      </p:sp>
      <p:sp>
        <p:nvSpPr>
          <p:cNvPr id="68611" name="Rectangle 3">
            <a:extLst>
              <a:ext uri="{FF2B5EF4-FFF2-40B4-BE49-F238E27FC236}">
                <a16:creationId xmlns:a16="http://schemas.microsoft.com/office/drawing/2014/main" id="{58AF062D-241C-4133-B44F-5557DB69E7DA}"/>
              </a:ext>
            </a:extLst>
          </p:cNvPr>
          <p:cNvSpPr>
            <a:spLocks noGrp="1" noChangeArrowheads="1"/>
          </p:cNvSpPr>
          <p:nvPr>
            <p:ph type="title" idx="4294967295"/>
          </p:nvPr>
        </p:nvSpPr>
        <p:spPr>
          <a:xfrm>
            <a:off x="2105025" y="381000"/>
            <a:ext cx="7837488" cy="1143000"/>
          </a:xfrm>
        </p:spPr>
        <p:txBody>
          <a:bodyPr anchor="t"/>
          <a:lstStyle/>
          <a:p>
            <a:pPr eaLnBrk="1" hangingPunct="1">
              <a:defRPr/>
            </a:pPr>
            <a:r>
              <a:rPr lang="en-US" altLang="en-US" sz="3200" b="1">
                <a:solidFill>
                  <a:schemeClr val="tx1"/>
                </a:solidFill>
                <a:effectLst>
                  <a:outerShdw blurRad="38100" dist="38100" dir="2700000" algn="tl">
                    <a:srgbClr val="C0C0C0"/>
                  </a:outerShdw>
                </a:effectLst>
              </a:rPr>
              <a:t>Scope Management</a:t>
            </a:r>
          </a:p>
        </p:txBody>
      </p:sp>
      <p:sp>
        <p:nvSpPr>
          <p:cNvPr id="5" name="Rectangle 5">
            <a:extLst>
              <a:ext uri="{FF2B5EF4-FFF2-40B4-BE49-F238E27FC236}">
                <a16:creationId xmlns:a16="http://schemas.microsoft.com/office/drawing/2014/main" id="{3D463B7B-64FC-4BCF-ADD5-E2BD1AEFFF74}"/>
              </a:ext>
            </a:extLst>
          </p:cNvPr>
          <p:cNvSpPr>
            <a:spLocks noChangeArrowheads="1"/>
          </p:cNvSpPr>
          <p:nvPr/>
        </p:nvSpPr>
        <p:spPr bwMode="auto">
          <a:xfrm>
            <a:off x="433512" y="5732463"/>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pic>
        <p:nvPicPr>
          <p:cNvPr id="72709" name="Picture 1">
            <a:extLst>
              <a:ext uri="{FF2B5EF4-FFF2-40B4-BE49-F238E27FC236}">
                <a16:creationId xmlns:a16="http://schemas.microsoft.com/office/drawing/2014/main" id="{24233D93-2AB7-4BC3-AB6D-6E2659BA1C5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72838" y="61913"/>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69634" name="Rectangle 2">
            <a:extLst>
              <a:ext uri="{FF2B5EF4-FFF2-40B4-BE49-F238E27FC236}">
                <a16:creationId xmlns:a16="http://schemas.microsoft.com/office/drawing/2014/main" id="{F354CC20-8F24-4E81-B7BE-6DDFCEB70484}"/>
              </a:ext>
            </a:extLst>
          </p:cNvPr>
          <p:cNvSpPr>
            <a:spLocks noChangeArrowheads="1"/>
          </p:cNvSpPr>
          <p:nvPr/>
        </p:nvSpPr>
        <p:spPr bwMode="auto">
          <a:xfrm>
            <a:off x="2176463" y="1981201"/>
            <a:ext cx="7766050" cy="3749675"/>
          </a:xfrm>
          <a:prstGeom prst="rect">
            <a:avLst/>
          </a:prstGeom>
          <a:noFill/>
          <a:ln w="9525">
            <a:noFill/>
            <a:miter lim="800000"/>
            <a:headEnd/>
            <a:tailEnd/>
          </a:ln>
          <a:effectLst/>
        </p:spPr>
        <p:txBody>
          <a:bodyPr>
            <a:spAutoFit/>
          </a:bodyPr>
          <a:lstStyle/>
          <a:p>
            <a:pPr algn="ctr" rtl="0" eaLnBrk="0" fontAlgn="base" hangingPunct="0">
              <a:spcBef>
                <a:spcPct val="50000"/>
              </a:spcBef>
              <a:spcAft>
                <a:spcPct val="0"/>
              </a:spcAft>
              <a:buClr>
                <a:srgbClr val="66CCFF"/>
              </a:buClr>
              <a:defRPr/>
            </a:pPr>
            <a:r>
              <a:rPr lang="en-US" sz="3200" b="1" dirty="0">
                <a:solidFill>
                  <a:srgbClr val="FF0000"/>
                </a:solidFill>
                <a:latin typeface="Times New Roman" pitchFamily="18" charset="0"/>
                <a:cs typeface="Times New Roman" pitchFamily="18" charset="0"/>
              </a:rPr>
              <a:t>Scope Creep</a:t>
            </a:r>
            <a:r>
              <a:rPr lang="en-US" sz="3200" b="1" dirty="0">
                <a:solidFill>
                  <a:srgbClr val="CCFFFF"/>
                </a:solidFill>
                <a:latin typeface="Times New Roman" pitchFamily="18" charset="0"/>
                <a:cs typeface="Times New Roman" pitchFamily="18" charset="0"/>
              </a:rPr>
              <a:t> is one of the reasons why you must: </a:t>
            </a:r>
          </a:p>
          <a:p>
            <a:pPr algn="ctr" rtl="0" eaLnBrk="0" fontAlgn="base" hangingPunct="0">
              <a:spcBef>
                <a:spcPct val="50000"/>
              </a:spcBef>
              <a:spcAft>
                <a:spcPct val="0"/>
              </a:spcAft>
              <a:buClr>
                <a:srgbClr val="FF0000"/>
              </a:buClr>
              <a:buFont typeface="Wingdings" pitchFamily="2" charset="2"/>
              <a:buChar char="Ø"/>
              <a:defRPr/>
            </a:pPr>
            <a:r>
              <a:rPr lang="en-US" sz="3200" b="1" dirty="0">
                <a:solidFill>
                  <a:srgbClr val="CCFFFF"/>
                </a:solidFill>
                <a:latin typeface="Times New Roman" pitchFamily="18" charset="0"/>
                <a:cs typeface="Times New Roman" pitchFamily="18" charset="0"/>
              </a:rPr>
              <a:t>spend the necessary time in the definition of the project’s scope</a:t>
            </a:r>
          </a:p>
          <a:p>
            <a:pPr algn="ctr" rtl="0" eaLnBrk="0" fontAlgn="base" hangingPunct="0">
              <a:spcBef>
                <a:spcPct val="50000"/>
              </a:spcBef>
              <a:spcAft>
                <a:spcPct val="0"/>
              </a:spcAft>
              <a:buClr>
                <a:srgbClr val="FF0000"/>
              </a:buClr>
              <a:buFont typeface="Wingdings" pitchFamily="2" charset="2"/>
              <a:buChar char="Ø"/>
              <a:defRPr/>
            </a:pPr>
            <a:r>
              <a:rPr lang="en-US" sz="3200" b="1" dirty="0">
                <a:solidFill>
                  <a:srgbClr val="CCFFFF"/>
                </a:solidFill>
                <a:latin typeface="Times New Roman" pitchFamily="18" charset="0"/>
                <a:cs typeface="Times New Roman" pitchFamily="18" charset="0"/>
              </a:rPr>
              <a:t>verify the scope with the stakeholders.</a:t>
            </a:r>
          </a:p>
          <a:p>
            <a:pPr algn="l" rtl="0" eaLnBrk="0" fontAlgn="base" hangingPunct="0">
              <a:spcBef>
                <a:spcPct val="50000"/>
              </a:spcBef>
              <a:spcAft>
                <a:spcPct val="0"/>
              </a:spcAft>
              <a:buClr>
                <a:srgbClr val="66CCFF"/>
              </a:buClr>
              <a:defRPr/>
            </a:pPr>
            <a:endParaRPr lang="en-US" sz="3200" b="1" dirty="0">
              <a:solidFill>
                <a:srgbClr val="CCFFFF"/>
              </a:solidFill>
              <a:effectLst>
                <a:outerShdw blurRad="38100" dist="38100" dir="2700000" algn="tl">
                  <a:srgbClr val="000000"/>
                </a:outerShdw>
              </a:effectLst>
              <a:latin typeface="Times New Roman" pitchFamily="18" charset="0"/>
              <a:cs typeface="Arial" panose="020B0604020202020204" pitchFamily="34" charset="0"/>
            </a:endParaRPr>
          </a:p>
        </p:txBody>
      </p:sp>
      <p:sp>
        <p:nvSpPr>
          <p:cNvPr id="74755" name="Rectangle 3">
            <a:extLst>
              <a:ext uri="{FF2B5EF4-FFF2-40B4-BE49-F238E27FC236}">
                <a16:creationId xmlns:a16="http://schemas.microsoft.com/office/drawing/2014/main" id="{F347578E-01B2-4088-95B4-4B4CCDE3606A}"/>
              </a:ext>
            </a:extLst>
          </p:cNvPr>
          <p:cNvSpPr>
            <a:spLocks noGrp="1" noChangeArrowheads="1"/>
          </p:cNvSpPr>
          <p:nvPr>
            <p:ph type="title" idx="4294967295"/>
          </p:nvPr>
        </p:nvSpPr>
        <p:spPr>
          <a:xfrm>
            <a:off x="2176464" y="304800"/>
            <a:ext cx="7839075" cy="1143000"/>
          </a:xfrm>
        </p:spPr>
        <p:txBody>
          <a:bodyPr anchor="t"/>
          <a:lstStyle/>
          <a:p>
            <a:pPr eaLnBrk="1" hangingPunct="1"/>
            <a:r>
              <a:rPr lang="en-US" altLang="en-US" sz="3200" b="1">
                <a:solidFill>
                  <a:schemeClr val="tx1"/>
                </a:solidFill>
              </a:rPr>
              <a:t>Scope Management</a:t>
            </a:r>
          </a:p>
        </p:txBody>
      </p:sp>
      <p:sp>
        <p:nvSpPr>
          <p:cNvPr id="4" name="Rectangle 5">
            <a:extLst>
              <a:ext uri="{FF2B5EF4-FFF2-40B4-BE49-F238E27FC236}">
                <a16:creationId xmlns:a16="http://schemas.microsoft.com/office/drawing/2014/main" id="{44431829-5367-4FF4-BD7E-E9A03505C6CC}"/>
              </a:ext>
            </a:extLst>
          </p:cNvPr>
          <p:cNvSpPr>
            <a:spLocks noChangeArrowheads="1"/>
          </p:cNvSpPr>
          <p:nvPr/>
        </p:nvSpPr>
        <p:spPr bwMode="auto">
          <a:xfrm>
            <a:off x="489782" y="5732463"/>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pic>
        <p:nvPicPr>
          <p:cNvPr id="74757" name="Picture 1">
            <a:extLst>
              <a:ext uri="{FF2B5EF4-FFF2-40B4-BE49-F238E27FC236}">
                <a16:creationId xmlns:a16="http://schemas.microsoft.com/office/drawing/2014/main" id="{31944B17-77FB-45A3-9B13-81A6B646A4C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72838" y="0"/>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76802" name="Rectangle 2">
            <a:extLst>
              <a:ext uri="{FF2B5EF4-FFF2-40B4-BE49-F238E27FC236}">
                <a16:creationId xmlns:a16="http://schemas.microsoft.com/office/drawing/2014/main" id="{91DFC7F6-C3B5-4970-AC5C-1BACB2914C3C}"/>
              </a:ext>
            </a:extLst>
          </p:cNvPr>
          <p:cNvSpPr>
            <a:spLocks noGrp="1" noChangeArrowheads="1"/>
          </p:cNvSpPr>
          <p:nvPr>
            <p:ph type="title"/>
          </p:nvPr>
        </p:nvSpPr>
        <p:spPr>
          <a:xfrm>
            <a:off x="1847850" y="274638"/>
            <a:ext cx="8362950" cy="1143000"/>
          </a:xfrm>
        </p:spPr>
        <p:txBody>
          <a:bodyPr/>
          <a:lstStyle/>
          <a:p>
            <a:pPr eaLnBrk="1" hangingPunct="1"/>
            <a:r>
              <a:rPr lang="en-US" altLang="en-US" sz="4000"/>
              <a:t>Outputs from Scope Planning</a:t>
            </a:r>
          </a:p>
        </p:txBody>
      </p:sp>
      <p:sp>
        <p:nvSpPr>
          <p:cNvPr id="76803" name="Rectangle 3">
            <a:extLst>
              <a:ext uri="{FF2B5EF4-FFF2-40B4-BE49-F238E27FC236}">
                <a16:creationId xmlns:a16="http://schemas.microsoft.com/office/drawing/2014/main" id="{C7749536-B2DC-4EA7-AA64-DCC9F5888022}"/>
              </a:ext>
            </a:extLst>
          </p:cNvPr>
          <p:cNvSpPr>
            <a:spLocks noGrp="1" noChangeArrowheads="1"/>
          </p:cNvSpPr>
          <p:nvPr>
            <p:ph type="body" idx="1"/>
          </p:nvPr>
        </p:nvSpPr>
        <p:spPr>
          <a:xfrm>
            <a:off x="2063750" y="1196976"/>
            <a:ext cx="8064500" cy="4608513"/>
          </a:xfrm>
        </p:spPr>
        <p:txBody>
          <a:bodyPr/>
          <a:lstStyle/>
          <a:p>
            <a:pPr marL="609600" indent="-609600" eaLnBrk="1" hangingPunct="1">
              <a:lnSpc>
                <a:spcPct val="80000"/>
              </a:lnSpc>
              <a:buNone/>
            </a:pPr>
            <a:r>
              <a:rPr lang="en-US" altLang="en-US"/>
              <a:t>A scope statement</a:t>
            </a:r>
            <a:r>
              <a:rPr lang="en-US" altLang="en-US" sz="2800"/>
              <a:t> includes/refers to:</a:t>
            </a:r>
          </a:p>
          <a:p>
            <a:pPr marL="609600" indent="-609600" eaLnBrk="1" hangingPunct="1">
              <a:lnSpc>
                <a:spcPct val="80000"/>
              </a:lnSpc>
              <a:buNone/>
            </a:pPr>
            <a:r>
              <a:rPr lang="en-GB" altLang="en-US" sz="2800">
                <a:solidFill>
                  <a:schemeClr val="folHlink"/>
                </a:solidFill>
              </a:rPr>
              <a:t>Project justification</a:t>
            </a:r>
            <a:r>
              <a:rPr lang="en-GB" altLang="en-US" sz="2800"/>
              <a:t> – the business need</a:t>
            </a:r>
          </a:p>
          <a:p>
            <a:pPr marL="609600" indent="-609600" eaLnBrk="1" hangingPunct="1">
              <a:lnSpc>
                <a:spcPct val="80000"/>
              </a:lnSpc>
              <a:buNone/>
            </a:pPr>
            <a:r>
              <a:rPr lang="en-GB" altLang="en-US" sz="2800">
                <a:solidFill>
                  <a:schemeClr val="folHlink"/>
                </a:solidFill>
              </a:rPr>
              <a:t>Project product</a:t>
            </a:r>
            <a:r>
              <a:rPr lang="en-GB" altLang="en-US" sz="2800"/>
              <a:t> – the product that the project is expected to produce</a:t>
            </a:r>
          </a:p>
          <a:p>
            <a:pPr marL="609600" indent="-609600" eaLnBrk="1" hangingPunct="1">
              <a:lnSpc>
                <a:spcPct val="80000"/>
              </a:lnSpc>
              <a:buNone/>
            </a:pPr>
            <a:r>
              <a:rPr lang="en-GB" altLang="en-US" sz="2800">
                <a:solidFill>
                  <a:schemeClr val="folHlink"/>
                </a:solidFill>
              </a:rPr>
              <a:t>Project deliverables</a:t>
            </a:r>
            <a:r>
              <a:rPr lang="en-GB" altLang="en-US" sz="2800"/>
              <a:t> – a list of the sub products at each of the stages in the project life cycle</a:t>
            </a:r>
          </a:p>
          <a:p>
            <a:pPr marL="609600" indent="-609600" eaLnBrk="1" hangingPunct="1">
              <a:lnSpc>
                <a:spcPct val="80000"/>
              </a:lnSpc>
              <a:buNone/>
            </a:pPr>
            <a:r>
              <a:rPr lang="en-GB" altLang="en-US" sz="2800">
                <a:solidFill>
                  <a:schemeClr val="folHlink"/>
                </a:solidFill>
              </a:rPr>
              <a:t>Project objectives</a:t>
            </a:r>
            <a:r>
              <a:rPr lang="en-GB" altLang="en-US" sz="2800"/>
              <a:t> – quantifiable criteria that must be met for the project to be considered successful – cost, quality, delivery as a minimum</a:t>
            </a:r>
          </a:p>
          <a:p>
            <a:pPr marL="609600" indent="-609600" eaLnBrk="1" hangingPunct="1">
              <a:lnSpc>
                <a:spcPct val="80000"/>
              </a:lnSpc>
              <a:buNone/>
            </a:pPr>
            <a:r>
              <a:rPr lang="en-GB" altLang="en-US" sz="2800" b="1"/>
              <a:t>In many companies this is part of the project charter</a:t>
            </a:r>
            <a:endParaRPr lang="en-US" altLang="en-US" sz="2800" b="1"/>
          </a:p>
        </p:txBody>
      </p:sp>
      <p:sp>
        <p:nvSpPr>
          <p:cNvPr id="4" name="Rectangle 5">
            <a:extLst>
              <a:ext uri="{FF2B5EF4-FFF2-40B4-BE49-F238E27FC236}">
                <a16:creationId xmlns:a16="http://schemas.microsoft.com/office/drawing/2014/main" id="{5EE43D6C-F91C-4ED8-BAE5-DA56F530BE37}"/>
              </a:ext>
            </a:extLst>
          </p:cNvPr>
          <p:cNvSpPr>
            <a:spLocks noChangeArrowheads="1"/>
          </p:cNvSpPr>
          <p:nvPr/>
        </p:nvSpPr>
        <p:spPr bwMode="auto">
          <a:xfrm>
            <a:off x="503850" y="5732463"/>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pic>
        <p:nvPicPr>
          <p:cNvPr id="76805" name="Picture 1">
            <a:extLst>
              <a:ext uri="{FF2B5EF4-FFF2-40B4-BE49-F238E27FC236}">
                <a16:creationId xmlns:a16="http://schemas.microsoft.com/office/drawing/2014/main" id="{963E60DE-C86A-4897-AD5C-F6DD37A432C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310938" y="-44449"/>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77826" name="Rectangle 2">
            <a:extLst>
              <a:ext uri="{FF2B5EF4-FFF2-40B4-BE49-F238E27FC236}">
                <a16:creationId xmlns:a16="http://schemas.microsoft.com/office/drawing/2014/main" id="{79CB6944-C469-4F7E-ACF5-9B92017669F8}"/>
              </a:ext>
            </a:extLst>
          </p:cNvPr>
          <p:cNvSpPr>
            <a:spLocks noGrp="1" noChangeArrowheads="1"/>
          </p:cNvSpPr>
          <p:nvPr>
            <p:ph type="title"/>
          </p:nvPr>
        </p:nvSpPr>
        <p:spPr>
          <a:xfrm>
            <a:off x="1847850" y="274638"/>
            <a:ext cx="8362950" cy="1143000"/>
          </a:xfrm>
        </p:spPr>
        <p:txBody>
          <a:bodyPr/>
          <a:lstStyle/>
          <a:p>
            <a:pPr eaLnBrk="1" hangingPunct="1"/>
            <a:r>
              <a:rPr lang="en-US" altLang="en-US" sz="2800"/>
              <a:t>Example: Deliverables, millstones and tasks </a:t>
            </a:r>
          </a:p>
        </p:txBody>
      </p:sp>
      <p:sp>
        <p:nvSpPr>
          <p:cNvPr id="77827" name="Rectangle 3">
            <a:extLst>
              <a:ext uri="{FF2B5EF4-FFF2-40B4-BE49-F238E27FC236}">
                <a16:creationId xmlns:a16="http://schemas.microsoft.com/office/drawing/2014/main" id="{40CCEBF4-0108-48E1-B97B-C92F4D87AF55}"/>
              </a:ext>
            </a:extLst>
          </p:cNvPr>
          <p:cNvSpPr>
            <a:spLocks noGrp="1" noChangeArrowheads="1"/>
          </p:cNvSpPr>
          <p:nvPr>
            <p:ph type="body" idx="1"/>
          </p:nvPr>
        </p:nvSpPr>
        <p:spPr>
          <a:xfrm>
            <a:off x="1524001" y="1196976"/>
            <a:ext cx="9109075" cy="4608513"/>
          </a:xfrm>
        </p:spPr>
        <p:txBody>
          <a:bodyPr/>
          <a:lstStyle/>
          <a:p>
            <a:pPr marL="609600" indent="-609600" algn="just" eaLnBrk="1" hangingPunct="1">
              <a:buNone/>
            </a:pPr>
            <a:endParaRPr lang="en-GB" altLang="en-US" sz="2400"/>
          </a:p>
          <a:p>
            <a:pPr marL="609600" indent="-609600" algn="just" eaLnBrk="1" hangingPunct="1">
              <a:buNone/>
            </a:pPr>
            <a:r>
              <a:rPr lang="en-US" altLang="en-US" sz="2400"/>
              <a:t>Example: For a rebranding project, the initiation phase will cover many </a:t>
            </a:r>
            <a:r>
              <a:rPr lang="en-US" altLang="en-US" sz="2400" u="sng">
                <a:solidFill>
                  <a:srgbClr val="FFFF00"/>
                </a:solidFill>
              </a:rPr>
              <a:t>tasks</a:t>
            </a:r>
            <a:r>
              <a:rPr lang="en-US" altLang="en-US" sz="2400"/>
              <a:t>, such as focus groups to gather ideas on the new branding and creative brainstorming sessions. A </a:t>
            </a:r>
            <a:r>
              <a:rPr lang="en-US" altLang="en-US" sz="2400" u="sng">
                <a:solidFill>
                  <a:srgbClr val="FFFF00"/>
                </a:solidFill>
              </a:rPr>
              <a:t>milestone</a:t>
            </a:r>
            <a:r>
              <a:rPr lang="en-US" altLang="en-US" sz="2400"/>
              <a:t> at the end of the initiation phase would mark the team’s readiness to move to the planning phase.</a:t>
            </a:r>
          </a:p>
          <a:p>
            <a:pPr marL="609600" indent="-609600" algn="just" eaLnBrk="1" hangingPunct="1">
              <a:lnSpc>
                <a:spcPct val="80000"/>
              </a:lnSpc>
              <a:buNone/>
            </a:pPr>
            <a:endParaRPr lang="en-US" altLang="en-US" sz="2400"/>
          </a:p>
          <a:p>
            <a:pPr marL="609600" indent="-609600" algn="just" eaLnBrk="1" hangingPunct="1">
              <a:buNone/>
            </a:pPr>
            <a:r>
              <a:rPr lang="en-US" altLang="en-US" sz="2400" u="sng">
                <a:solidFill>
                  <a:srgbClr val="FFFF00"/>
                </a:solidFill>
              </a:rPr>
              <a:t>Deliverables</a:t>
            </a:r>
            <a:r>
              <a:rPr lang="en-US" altLang="en-US" sz="2400"/>
              <a:t> for the rebranding project could include the updated style guide PDF and associated logo files. The completion of these projects is worth noting (and even celebrating!), so the marketing manager could add a </a:t>
            </a:r>
            <a:r>
              <a:rPr lang="en-US" altLang="en-US" sz="2400">
                <a:solidFill>
                  <a:srgbClr val="FFFF00"/>
                </a:solidFill>
              </a:rPr>
              <a:t>milestone</a:t>
            </a:r>
            <a:r>
              <a:rPr lang="en-US" altLang="en-US" sz="2400"/>
              <a:t> denoting that achievement.</a:t>
            </a:r>
          </a:p>
          <a:p>
            <a:pPr marL="609600" indent="-609600" algn="just" eaLnBrk="1" hangingPunct="1">
              <a:buNone/>
            </a:pPr>
            <a:endParaRPr lang="en-US" altLang="en-US" sz="2400"/>
          </a:p>
          <a:p>
            <a:pPr marL="609600" indent="-609600" algn="just" eaLnBrk="1" hangingPunct="1">
              <a:buNone/>
            </a:pPr>
            <a:endParaRPr lang="en-GB" altLang="en-US" sz="2400"/>
          </a:p>
        </p:txBody>
      </p:sp>
      <p:sp>
        <p:nvSpPr>
          <p:cNvPr id="4" name="Rectangle 5">
            <a:extLst>
              <a:ext uri="{FF2B5EF4-FFF2-40B4-BE49-F238E27FC236}">
                <a16:creationId xmlns:a16="http://schemas.microsoft.com/office/drawing/2014/main" id="{BAADA689-1BB9-49AA-8CB4-928638093CD2}"/>
              </a:ext>
            </a:extLst>
          </p:cNvPr>
          <p:cNvSpPr>
            <a:spLocks noChangeArrowheads="1"/>
          </p:cNvSpPr>
          <p:nvPr/>
        </p:nvSpPr>
        <p:spPr bwMode="auto">
          <a:xfrm>
            <a:off x="588256" y="5661024"/>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pic>
        <p:nvPicPr>
          <p:cNvPr id="77829" name="Picture 1">
            <a:extLst>
              <a:ext uri="{FF2B5EF4-FFF2-40B4-BE49-F238E27FC236}">
                <a16:creationId xmlns:a16="http://schemas.microsoft.com/office/drawing/2014/main" id="{FF645057-E4A7-4E62-9D8C-C1EED403CF5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72838" y="0"/>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78850" name="Rectangle 2">
            <a:extLst>
              <a:ext uri="{FF2B5EF4-FFF2-40B4-BE49-F238E27FC236}">
                <a16:creationId xmlns:a16="http://schemas.microsoft.com/office/drawing/2014/main" id="{FA48146D-B16B-4407-9388-372411DFF3B3}"/>
              </a:ext>
            </a:extLst>
          </p:cNvPr>
          <p:cNvSpPr>
            <a:spLocks noGrp="1" noChangeArrowheads="1"/>
          </p:cNvSpPr>
          <p:nvPr>
            <p:ph type="title"/>
          </p:nvPr>
        </p:nvSpPr>
        <p:spPr>
          <a:xfrm>
            <a:off x="1847850" y="274638"/>
            <a:ext cx="8362950" cy="1143000"/>
          </a:xfrm>
        </p:spPr>
        <p:txBody>
          <a:bodyPr/>
          <a:lstStyle/>
          <a:p>
            <a:pPr eaLnBrk="1" hangingPunct="1"/>
            <a:r>
              <a:rPr lang="en-US" altLang="en-US" sz="4000"/>
              <a:t>Deliverables and millstones </a:t>
            </a:r>
          </a:p>
        </p:txBody>
      </p:sp>
      <p:sp>
        <p:nvSpPr>
          <p:cNvPr id="78851" name="Rectangle 3">
            <a:extLst>
              <a:ext uri="{FF2B5EF4-FFF2-40B4-BE49-F238E27FC236}">
                <a16:creationId xmlns:a16="http://schemas.microsoft.com/office/drawing/2014/main" id="{39CA6251-150F-4B62-ADB2-22220CFEDF97}"/>
              </a:ext>
            </a:extLst>
          </p:cNvPr>
          <p:cNvSpPr>
            <a:spLocks noGrp="1" noChangeArrowheads="1"/>
          </p:cNvSpPr>
          <p:nvPr>
            <p:ph type="body" idx="1"/>
          </p:nvPr>
        </p:nvSpPr>
        <p:spPr>
          <a:xfrm>
            <a:off x="1524001" y="1196976"/>
            <a:ext cx="9109075" cy="4608513"/>
          </a:xfrm>
        </p:spPr>
        <p:txBody>
          <a:bodyPr/>
          <a:lstStyle/>
          <a:p>
            <a:pPr marL="609600" indent="-609600" algn="just" eaLnBrk="1" hangingPunct="1">
              <a:buNone/>
            </a:pPr>
            <a:r>
              <a:rPr lang="en-GB" altLang="en-US" sz="2400">
                <a:solidFill>
                  <a:schemeClr val="folHlink"/>
                </a:solidFill>
              </a:rPr>
              <a:t>Project deliverables:</a:t>
            </a:r>
            <a:r>
              <a:rPr lang="en-GB" altLang="en-US" sz="2400"/>
              <a:t> a list of the sub products at each of the stages in the project life cycle.</a:t>
            </a:r>
          </a:p>
          <a:p>
            <a:pPr marL="609600" indent="-609600" algn="just" eaLnBrk="1" hangingPunct="1">
              <a:lnSpc>
                <a:spcPct val="70000"/>
              </a:lnSpc>
              <a:buNone/>
            </a:pPr>
            <a:endParaRPr lang="en-GB" altLang="en-US" sz="2400"/>
          </a:p>
          <a:p>
            <a:pPr marL="609600" indent="-609600" algn="just" eaLnBrk="1" hangingPunct="1">
              <a:buNone/>
            </a:pPr>
            <a:r>
              <a:rPr lang="en-US" altLang="en-US" sz="2400">
                <a:solidFill>
                  <a:srgbClr val="FFFF00"/>
                </a:solidFill>
              </a:rPr>
              <a:t>Milestones</a:t>
            </a:r>
            <a:r>
              <a:rPr lang="en-US" altLang="en-US" sz="2400"/>
              <a:t> often coincide with the start or completion of project phases (such as initiation, planning, execution, and closure). A project phase may take weeks or months to complete, involving multiple tasks and team members; a milestone is a zero-time “checkmark” of major progress that is important to acknowledge and report on.</a:t>
            </a:r>
          </a:p>
          <a:p>
            <a:pPr marL="609600" indent="-609600" algn="just" eaLnBrk="1" hangingPunct="1">
              <a:buNone/>
            </a:pPr>
            <a:r>
              <a:rPr lang="en-US" altLang="en-US" sz="2400" u="sng">
                <a:solidFill>
                  <a:srgbClr val="FFFF00"/>
                </a:solidFill>
              </a:rPr>
              <a:t>A project deliverable </a:t>
            </a:r>
            <a:r>
              <a:rPr lang="en-US" altLang="en-US" sz="2400"/>
              <a:t>is a product or result, whereas </a:t>
            </a:r>
            <a:r>
              <a:rPr lang="en-US" altLang="en-US" sz="2400" u="sng">
                <a:solidFill>
                  <a:srgbClr val="FFFF00"/>
                </a:solidFill>
              </a:rPr>
              <a:t>a milestone </a:t>
            </a:r>
            <a:r>
              <a:rPr lang="en-US" altLang="en-US" sz="2400"/>
              <a:t>is a moment in time. Deliverables are sometimes evidence of the completion of a milestone.</a:t>
            </a:r>
            <a:endParaRPr lang="en-GB" altLang="en-US" sz="2400"/>
          </a:p>
        </p:txBody>
      </p:sp>
      <p:sp>
        <p:nvSpPr>
          <p:cNvPr id="4" name="Rectangle 5">
            <a:extLst>
              <a:ext uri="{FF2B5EF4-FFF2-40B4-BE49-F238E27FC236}">
                <a16:creationId xmlns:a16="http://schemas.microsoft.com/office/drawing/2014/main" id="{7AB2CD73-9F6C-4F10-9CE8-F0D415890EC3}"/>
              </a:ext>
            </a:extLst>
          </p:cNvPr>
          <p:cNvSpPr>
            <a:spLocks noChangeArrowheads="1"/>
          </p:cNvSpPr>
          <p:nvPr/>
        </p:nvSpPr>
        <p:spPr bwMode="auto">
          <a:xfrm>
            <a:off x="553843" y="5661024"/>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pic>
        <p:nvPicPr>
          <p:cNvPr id="78853" name="Picture 1">
            <a:extLst>
              <a:ext uri="{FF2B5EF4-FFF2-40B4-BE49-F238E27FC236}">
                <a16:creationId xmlns:a16="http://schemas.microsoft.com/office/drawing/2014/main" id="{8E124701-FF5F-4641-9F4F-49D44E14FC7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72838" y="0"/>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79874" name="Rectangle 2">
            <a:extLst>
              <a:ext uri="{FF2B5EF4-FFF2-40B4-BE49-F238E27FC236}">
                <a16:creationId xmlns:a16="http://schemas.microsoft.com/office/drawing/2014/main" id="{6B27D87C-8F4C-4ADF-A8F1-BF8022931A45}"/>
              </a:ext>
            </a:extLst>
          </p:cNvPr>
          <p:cNvSpPr>
            <a:spLocks noGrp="1" noChangeArrowheads="1"/>
          </p:cNvSpPr>
          <p:nvPr>
            <p:ph type="title"/>
          </p:nvPr>
        </p:nvSpPr>
        <p:spPr>
          <a:xfrm>
            <a:off x="1847850" y="274638"/>
            <a:ext cx="8362950" cy="1143000"/>
          </a:xfrm>
        </p:spPr>
        <p:txBody>
          <a:bodyPr/>
          <a:lstStyle/>
          <a:p>
            <a:pPr eaLnBrk="1" hangingPunct="1"/>
            <a:r>
              <a:rPr lang="en-US" altLang="en-US" sz="4000"/>
              <a:t>Outputs from Scope Planning</a:t>
            </a:r>
          </a:p>
        </p:txBody>
      </p:sp>
      <p:sp>
        <p:nvSpPr>
          <p:cNvPr id="79875" name="Rectangle 3">
            <a:extLst>
              <a:ext uri="{FF2B5EF4-FFF2-40B4-BE49-F238E27FC236}">
                <a16:creationId xmlns:a16="http://schemas.microsoft.com/office/drawing/2014/main" id="{688C34A5-F045-4206-A665-CDF394A0029D}"/>
              </a:ext>
            </a:extLst>
          </p:cNvPr>
          <p:cNvSpPr>
            <a:spLocks noGrp="1" noChangeArrowheads="1"/>
          </p:cNvSpPr>
          <p:nvPr>
            <p:ph type="body" idx="1"/>
          </p:nvPr>
        </p:nvSpPr>
        <p:spPr>
          <a:xfrm>
            <a:off x="1847850" y="1341438"/>
            <a:ext cx="8820150" cy="4525962"/>
          </a:xfrm>
        </p:spPr>
        <p:txBody>
          <a:bodyPr/>
          <a:lstStyle/>
          <a:p>
            <a:pPr marL="609600" indent="-609600" eaLnBrk="1" hangingPunct="1"/>
            <a:r>
              <a:rPr lang="en-US" altLang="en-US" sz="3600"/>
              <a:t>Scope management plan – part of the overall project plan</a:t>
            </a:r>
          </a:p>
          <a:p>
            <a:pPr marL="990600" lvl="1" indent="-533400" eaLnBrk="1" hangingPunct="1"/>
            <a:r>
              <a:rPr lang="en-US" altLang="en-US" sz="3200"/>
              <a:t>Describes how the scope will be managed and how scope changes will be integrated into the project</a:t>
            </a:r>
          </a:p>
          <a:p>
            <a:pPr marL="990600" lvl="1" indent="-533400" eaLnBrk="1" hangingPunct="1"/>
            <a:r>
              <a:rPr lang="en-GB" altLang="en-US" sz="3200"/>
              <a:t>May be formal or informal</a:t>
            </a:r>
            <a:endParaRPr lang="en-US" altLang="en-US"/>
          </a:p>
        </p:txBody>
      </p:sp>
      <p:sp>
        <p:nvSpPr>
          <p:cNvPr id="4" name="Rectangle 5">
            <a:extLst>
              <a:ext uri="{FF2B5EF4-FFF2-40B4-BE49-F238E27FC236}">
                <a16:creationId xmlns:a16="http://schemas.microsoft.com/office/drawing/2014/main" id="{74EEBF10-572B-46E3-AD0D-6B445CF8C56D}"/>
              </a:ext>
            </a:extLst>
          </p:cNvPr>
          <p:cNvSpPr>
            <a:spLocks noChangeArrowheads="1"/>
          </p:cNvSpPr>
          <p:nvPr/>
        </p:nvSpPr>
        <p:spPr bwMode="auto">
          <a:xfrm>
            <a:off x="489781" y="5732463"/>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pic>
        <p:nvPicPr>
          <p:cNvPr id="79877" name="Picture 1">
            <a:extLst>
              <a:ext uri="{FF2B5EF4-FFF2-40B4-BE49-F238E27FC236}">
                <a16:creationId xmlns:a16="http://schemas.microsoft.com/office/drawing/2014/main" id="{BFEF9763-ACDE-4908-B746-20CB80B804F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72838" y="117476"/>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80898" name="Rectangle 2">
            <a:extLst>
              <a:ext uri="{FF2B5EF4-FFF2-40B4-BE49-F238E27FC236}">
                <a16:creationId xmlns:a16="http://schemas.microsoft.com/office/drawing/2014/main" id="{FBF62AF7-989C-42C2-BF6E-CC5AD4CA2021}"/>
              </a:ext>
            </a:extLst>
          </p:cNvPr>
          <p:cNvSpPr>
            <a:spLocks noGrp="1" noChangeArrowheads="1"/>
          </p:cNvSpPr>
          <p:nvPr>
            <p:ph type="title"/>
          </p:nvPr>
        </p:nvSpPr>
        <p:spPr/>
        <p:txBody>
          <a:bodyPr/>
          <a:lstStyle/>
          <a:p>
            <a:pPr eaLnBrk="1" hangingPunct="1"/>
            <a:r>
              <a:rPr lang="en-US" altLang="en-US"/>
              <a:t>Scope Planning</a:t>
            </a:r>
          </a:p>
        </p:txBody>
      </p:sp>
      <p:pic>
        <p:nvPicPr>
          <p:cNvPr id="80899" name="Picture 3" descr="MCj00788020000[1]">
            <a:extLst>
              <a:ext uri="{FF2B5EF4-FFF2-40B4-BE49-F238E27FC236}">
                <a16:creationId xmlns:a16="http://schemas.microsoft.com/office/drawing/2014/main" id="{4AC2B798-9002-42F9-BFE9-C605212263B0}"/>
              </a:ext>
            </a:extLst>
          </p:cNvPr>
          <p:cNvPicPr>
            <a:picLocks noChangeAspect="1" noChangeArrowheads="1"/>
          </p:cNvPicPr>
          <p:nvPr/>
        </p:nvPicPr>
        <p:blipFill>
          <a:blip r:embed="rId2" cstate="screen">
            <a:extLst>
              <a:ext uri="{28A0092B-C50C-407E-A947-70E740481C1C}">
                <a14:useLocalDpi xmlns:a14="http://schemas.microsoft.com/office/drawing/2010/main" val="0"/>
              </a:ext>
            </a:extLst>
          </a:blip>
          <a:srcRect/>
          <a:stretch>
            <a:fillRect/>
          </a:stretch>
        </p:blipFill>
        <p:spPr bwMode="auto">
          <a:xfrm flipH="1">
            <a:off x="8401050" y="4433889"/>
            <a:ext cx="1912938" cy="173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900" name="Rectangle 4">
            <a:extLst>
              <a:ext uri="{FF2B5EF4-FFF2-40B4-BE49-F238E27FC236}">
                <a16:creationId xmlns:a16="http://schemas.microsoft.com/office/drawing/2014/main" id="{CF8D4880-F51C-498A-835D-CB35D728528A}"/>
              </a:ext>
            </a:extLst>
          </p:cNvPr>
          <p:cNvSpPr>
            <a:spLocks noGrp="1" noChangeArrowheads="1"/>
          </p:cNvSpPr>
          <p:nvPr>
            <p:ph type="body" idx="1"/>
          </p:nvPr>
        </p:nvSpPr>
        <p:spPr>
          <a:xfrm>
            <a:off x="1878013" y="1290638"/>
            <a:ext cx="8229600" cy="4525962"/>
          </a:xfrm>
        </p:spPr>
        <p:txBody>
          <a:bodyPr/>
          <a:lstStyle/>
          <a:p>
            <a:pPr eaLnBrk="1" hangingPunct="1">
              <a:buFontTx/>
              <a:buNone/>
            </a:pPr>
            <a:r>
              <a:rPr lang="en-US" altLang="en-US" i="1"/>
              <a:t>Scope statement</a:t>
            </a:r>
            <a:endParaRPr lang="en-US" altLang="en-US"/>
          </a:p>
          <a:p>
            <a:pPr eaLnBrk="1" hangingPunct="1"/>
            <a:r>
              <a:rPr lang="en-US" altLang="en-US"/>
              <a:t>Once the definition has been completed and the scope has been established, the documentation and approval of the project parameters are necessary. </a:t>
            </a:r>
          </a:p>
          <a:p>
            <a:pPr eaLnBrk="1" hangingPunct="1"/>
            <a:r>
              <a:rPr lang="en-US" altLang="en-US"/>
              <a:t>This will serve as a control document for the duration of the project.</a:t>
            </a:r>
          </a:p>
        </p:txBody>
      </p:sp>
      <p:sp>
        <p:nvSpPr>
          <p:cNvPr id="5" name="Rectangle 5">
            <a:extLst>
              <a:ext uri="{FF2B5EF4-FFF2-40B4-BE49-F238E27FC236}">
                <a16:creationId xmlns:a16="http://schemas.microsoft.com/office/drawing/2014/main" id="{47B1EF78-479E-4310-8AEB-E53035B16367}"/>
              </a:ext>
            </a:extLst>
          </p:cNvPr>
          <p:cNvSpPr>
            <a:spLocks noChangeArrowheads="1"/>
          </p:cNvSpPr>
          <p:nvPr/>
        </p:nvSpPr>
        <p:spPr bwMode="auto">
          <a:xfrm>
            <a:off x="519113" y="5721009"/>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pic>
        <p:nvPicPr>
          <p:cNvPr id="80902" name="Picture 1">
            <a:extLst>
              <a:ext uri="{FF2B5EF4-FFF2-40B4-BE49-F238E27FC236}">
                <a16:creationId xmlns:a16="http://schemas.microsoft.com/office/drawing/2014/main" id="{DE0CB442-1933-4FE0-ADC8-B5698826F3F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22819" y="0"/>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81922" name="Rectangle 2">
            <a:extLst>
              <a:ext uri="{FF2B5EF4-FFF2-40B4-BE49-F238E27FC236}">
                <a16:creationId xmlns:a16="http://schemas.microsoft.com/office/drawing/2014/main" id="{CBDC49DF-D77D-4D10-B01A-1E5311160892}"/>
              </a:ext>
            </a:extLst>
          </p:cNvPr>
          <p:cNvSpPr>
            <a:spLocks noGrp="1" noChangeArrowheads="1"/>
          </p:cNvSpPr>
          <p:nvPr>
            <p:ph type="title"/>
          </p:nvPr>
        </p:nvSpPr>
        <p:spPr/>
        <p:txBody>
          <a:bodyPr/>
          <a:lstStyle/>
          <a:p>
            <a:pPr eaLnBrk="1" hangingPunct="1"/>
            <a:r>
              <a:rPr lang="en-US" altLang="en-US" sz="4000"/>
              <a:t>Next stage in Scope Management</a:t>
            </a:r>
          </a:p>
        </p:txBody>
      </p:sp>
      <p:sp>
        <p:nvSpPr>
          <p:cNvPr id="81923" name="Rectangle 4">
            <a:extLst>
              <a:ext uri="{FF2B5EF4-FFF2-40B4-BE49-F238E27FC236}">
                <a16:creationId xmlns:a16="http://schemas.microsoft.com/office/drawing/2014/main" id="{C7E1A634-4CDA-464E-9F55-A7DC841BF2BA}"/>
              </a:ext>
            </a:extLst>
          </p:cNvPr>
          <p:cNvSpPr>
            <a:spLocks noGrp="1" noChangeArrowheads="1"/>
          </p:cNvSpPr>
          <p:nvPr>
            <p:ph type="body" idx="1"/>
          </p:nvPr>
        </p:nvSpPr>
        <p:spPr/>
        <p:txBody>
          <a:bodyPr/>
          <a:lstStyle/>
          <a:p>
            <a:pPr eaLnBrk="1" hangingPunct="1">
              <a:buFontTx/>
              <a:buNone/>
            </a:pPr>
            <a:r>
              <a:rPr lang="en-GB" altLang="en-US"/>
              <a:t>Once the concept has been developed and agreed, the next stage is to put the meat on the bone….</a:t>
            </a:r>
            <a:endParaRPr lang="en-US" altLang="en-US"/>
          </a:p>
        </p:txBody>
      </p:sp>
      <p:pic>
        <p:nvPicPr>
          <p:cNvPr id="81924" name="Picture 5" descr="MCj04039110000[1]">
            <a:extLst>
              <a:ext uri="{FF2B5EF4-FFF2-40B4-BE49-F238E27FC236}">
                <a16:creationId xmlns:a16="http://schemas.microsoft.com/office/drawing/2014/main" id="{5A39192E-5E09-4E59-A627-10E73BDB86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75500" y="3213101"/>
            <a:ext cx="2744788" cy="284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5">
            <a:extLst>
              <a:ext uri="{FF2B5EF4-FFF2-40B4-BE49-F238E27FC236}">
                <a16:creationId xmlns:a16="http://schemas.microsoft.com/office/drawing/2014/main" id="{053AE9ED-48D3-4A60-8A31-945FFC0D2E31}"/>
              </a:ext>
            </a:extLst>
          </p:cNvPr>
          <p:cNvSpPr>
            <a:spLocks noChangeArrowheads="1"/>
          </p:cNvSpPr>
          <p:nvPr/>
        </p:nvSpPr>
        <p:spPr bwMode="auto">
          <a:xfrm>
            <a:off x="503849" y="5732463"/>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pic>
        <p:nvPicPr>
          <p:cNvPr id="6" name="Picture 1">
            <a:extLst>
              <a:ext uri="{FF2B5EF4-FFF2-40B4-BE49-F238E27FC236}">
                <a16:creationId xmlns:a16="http://schemas.microsoft.com/office/drawing/2014/main" id="{5A9042ED-A1AD-471B-BFF2-8DF269575FB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71250" y="0"/>
            <a:ext cx="920750" cy="89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82946" name="Rectangle 2">
            <a:extLst>
              <a:ext uri="{FF2B5EF4-FFF2-40B4-BE49-F238E27FC236}">
                <a16:creationId xmlns:a16="http://schemas.microsoft.com/office/drawing/2014/main" id="{C9DB6F6B-5277-441C-906E-77D1FB0DBBF8}"/>
              </a:ext>
            </a:extLst>
          </p:cNvPr>
          <p:cNvSpPr>
            <a:spLocks noGrp="1" noChangeArrowheads="1"/>
          </p:cNvSpPr>
          <p:nvPr>
            <p:ph type="title"/>
          </p:nvPr>
        </p:nvSpPr>
        <p:spPr/>
        <p:txBody>
          <a:bodyPr/>
          <a:lstStyle/>
          <a:p>
            <a:pPr eaLnBrk="1" hangingPunct="1"/>
            <a:r>
              <a:rPr lang="en-US" altLang="en-US"/>
              <a:t>Scope Definition</a:t>
            </a:r>
          </a:p>
        </p:txBody>
      </p:sp>
      <p:graphicFrame>
        <p:nvGraphicFramePr>
          <p:cNvPr id="229402" name="Group 26">
            <a:extLst>
              <a:ext uri="{FF2B5EF4-FFF2-40B4-BE49-F238E27FC236}">
                <a16:creationId xmlns:a16="http://schemas.microsoft.com/office/drawing/2014/main" id="{1584B4AA-D69A-4CAA-88F6-5F4439A8ED26}"/>
              </a:ext>
            </a:extLst>
          </p:cNvPr>
          <p:cNvGraphicFramePr>
            <a:graphicFrameLocks noGrp="1"/>
          </p:cNvGraphicFramePr>
          <p:nvPr>
            <p:ph sz="half" idx="2"/>
          </p:nvPr>
        </p:nvGraphicFramePr>
        <p:xfrm>
          <a:off x="2782888" y="1341438"/>
          <a:ext cx="7345362" cy="4876799"/>
        </p:xfrm>
        <a:graphic>
          <a:graphicData uri="http://schemas.openxmlformats.org/drawingml/2006/table">
            <a:tbl>
              <a:tblPr/>
              <a:tblGrid>
                <a:gridCol w="2160587">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993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Project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initiation</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committing the organisation to begin the next phase of the project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a:ln>
                          <a:noFill/>
                        </a:ln>
                        <a:solidFill>
                          <a:schemeClr val="tx1"/>
                        </a:solidFill>
                        <a:effectLst/>
                        <a:latin typeface="Arial" charset="0"/>
                      </a:endParaRP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0495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planning</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developing a written scope statement as the basis for future project decisions</a:t>
                      </a: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18882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folHlink"/>
                          </a:solidFill>
                          <a:effectLst/>
                          <a:latin typeface="Arial" charset="0"/>
                        </a:rPr>
                        <a:t>scope definition</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a:ln>
                            <a:noFill/>
                          </a:ln>
                          <a:solidFill>
                            <a:schemeClr val="folHlink"/>
                          </a:solidFill>
                          <a:effectLst/>
                          <a:latin typeface="Arial" charset="0"/>
                        </a:rPr>
                        <a:t>– subdividing the major project deliverables into smaller more manageable deliverables</a:t>
                      </a:r>
                      <a:endParaRPr kumimoji="0" lang="en-US" sz="400" b="0" i="0" u="none" strike="noStrike" cap="none" normalizeH="0" baseline="0">
                        <a:ln>
                          <a:noFill/>
                        </a:ln>
                        <a:solidFill>
                          <a:schemeClr val="folHlink"/>
                        </a:solidFill>
                        <a:effectLst/>
                        <a:latin typeface="Arial" charset="0"/>
                      </a:endParaRP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8431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verification</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formalising acceptance of the project scope</a:t>
                      </a: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0495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change control</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controlling changes to the project scope</a:t>
                      </a: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
        <p:nvSpPr>
          <p:cNvPr id="4" name="Rectangle 5">
            <a:extLst>
              <a:ext uri="{FF2B5EF4-FFF2-40B4-BE49-F238E27FC236}">
                <a16:creationId xmlns:a16="http://schemas.microsoft.com/office/drawing/2014/main" id="{BD66BAC0-B76F-4CA7-8396-69E75008262B}"/>
              </a:ext>
            </a:extLst>
          </p:cNvPr>
          <p:cNvSpPr>
            <a:spLocks noChangeArrowheads="1"/>
          </p:cNvSpPr>
          <p:nvPr/>
        </p:nvSpPr>
        <p:spPr bwMode="auto">
          <a:xfrm>
            <a:off x="543719" y="5655468"/>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dirty="0">
              <a:solidFill>
                <a:srgbClr val="FFFFFF"/>
              </a:solidFill>
              <a:cs typeface="Arial" charset="0"/>
            </a:endParaRPr>
          </a:p>
        </p:txBody>
      </p:sp>
      <p:pic>
        <p:nvPicPr>
          <p:cNvPr id="82968" name="Picture 1">
            <a:extLst>
              <a:ext uri="{FF2B5EF4-FFF2-40B4-BE49-F238E27FC236}">
                <a16:creationId xmlns:a16="http://schemas.microsoft.com/office/drawing/2014/main" id="{45B1DC39-C9F8-4E04-9855-CD07218F8F3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961444" y="98316"/>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84994" name="Rectangle 2">
            <a:extLst>
              <a:ext uri="{FF2B5EF4-FFF2-40B4-BE49-F238E27FC236}">
                <a16:creationId xmlns:a16="http://schemas.microsoft.com/office/drawing/2014/main" id="{3A5DFFF5-7923-419C-A5C5-26196AA7890D}"/>
              </a:ext>
            </a:extLst>
          </p:cNvPr>
          <p:cNvSpPr>
            <a:spLocks noGrp="1" noChangeArrowheads="1"/>
          </p:cNvSpPr>
          <p:nvPr>
            <p:ph type="title"/>
          </p:nvPr>
        </p:nvSpPr>
        <p:spPr/>
        <p:txBody>
          <a:bodyPr/>
          <a:lstStyle/>
          <a:p>
            <a:pPr eaLnBrk="1" hangingPunct="1"/>
            <a:r>
              <a:rPr lang="en-US" altLang="en-US" sz="4000"/>
              <a:t>Scope Definition</a:t>
            </a:r>
          </a:p>
        </p:txBody>
      </p:sp>
      <p:sp>
        <p:nvSpPr>
          <p:cNvPr id="82947" name="Rectangle 3">
            <a:extLst>
              <a:ext uri="{FF2B5EF4-FFF2-40B4-BE49-F238E27FC236}">
                <a16:creationId xmlns:a16="http://schemas.microsoft.com/office/drawing/2014/main" id="{4994D4BD-1C99-4C7F-9A8C-8AA6E3585FC7}"/>
              </a:ext>
            </a:extLst>
          </p:cNvPr>
          <p:cNvSpPr>
            <a:spLocks noGrp="1" noChangeArrowheads="1"/>
          </p:cNvSpPr>
          <p:nvPr>
            <p:ph type="body" sz="half" idx="1"/>
          </p:nvPr>
        </p:nvSpPr>
        <p:spPr>
          <a:xfrm>
            <a:off x="1981200" y="1268413"/>
            <a:ext cx="7283450" cy="4525962"/>
          </a:xfrm>
        </p:spPr>
        <p:txBody>
          <a:bodyPr/>
          <a:lstStyle/>
          <a:p>
            <a:pPr marL="609600" indent="-609600" eaLnBrk="1" hangingPunct="1">
              <a:defRPr/>
            </a:pPr>
            <a:r>
              <a:rPr lang="en-US" altLang="en-US" sz="2800" b="1" dirty="0">
                <a:solidFill>
                  <a:schemeClr val="folHlink"/>
                </a:solidFill>
              </a:rPr>
              <a:t>Scope definition</a:t>
            </a:r>
            <a:r>
              <a:rPr lang="en-US" altLang="en-US" sz="2800" b="1" dirty="0"/>
              <a:t> involves subdividing the deliverables into smaller, more manageable components, in order to improve accuracy, controls and to allocate responsibilities</a:t>
            </a:r>
          </a:p>
          <a:p>
            <a:pPr marL="0" indent="0" eaLnBrk="1" hangingPunct="1">
              <a:buNone/>
              <a:defRPr/>
            </a:pPr>
            <a:endParaRPr lang="en-US" altLang="en-US" sz="2800" b="1" dirty="0"/>
          </a:p>
          <a:p>
            <a:pPr marL="609600" indent="-609600" eaLnBrk="1" hangingPunct="1">
              <a:defRPr/>
            </a:pPr>
            <a:r>
              <a:rPr lang="en-US" altLang="en-US" sz="2800" b="1" i="1" dirty="0"/>
              <a:t>Inputs</a:t>
            </a:r>
            <a:r>
              <a:rPr lang="en-US" altLang="en-US" sz="2800" b="1" dirty="0"/>
              <a:t> would be the scope statement, planning outputs and historical information on lessons learnt .</a:t>
            </a:r>
          </a:p>
          <a:p>
            <a:pPr marL="609600" indent="-609600" eaLnBrk="1" hangingPunct="1">
              <a:defRPr/>
            </a:pPr>
            <a:endParaRPr lang="en-US" altLang="en-US" sz="2800" b="1" i="1" dirty="0"/>
          </a:p>
        </p:txBody>
      </p:sp>
      <p:graphicFrame>
        <p:nvGraphicFramePr>
          <p:cNvPr id="84996" name="Object 4">
            <a:extLst>
              <a:ext uri="{FF2B5EF4-FFF2-40B4-BE49-F238E27FC236}">
                <a16:creationId xmlns:a16="http://schemas.microsoft.com/office/drawing/2014/main" id="{C8B729BB-D708-4991-A19C-471A11B139E3}"/>
              </a:ext>
            </a:extLst>
          </p:cNvPr>
          <p:cNvGraphicFramePr>
            <a:graphicFrameLocks noGrp="1" noChangeAspect="1"/>
          </p:cNvGraphicFramePr>
          <p:nvPr>
            <p:ph sz="half" idx="2"/>
          </p:nvPr>
        </p:nvGraphicFramePr>
        <p:xfrm>
          <a:off x="8401050" y="4799014"/>
          <a:ext cx="1936750" cy="1366837"/>
        </p:xfrm>
        <a:graphic>
          <a:graphicData uri="http://schemas.openxmlformats.org/presentationml/2006/ole">
            <mc:AlternateContent xmlns:mc="http://schemas.openxmlformats.org/markup-compatibility/2006">
              <mc:Choice xmlns:v="urn:schemas-microsoft-com:vml" Requires="v">
                <p:oleObj spid="_x0000_s1029" r:id="rId3" imgW="1936750" imgH="1366838" progId="">
                  <p:embed/>
                </p:oleObj>
              </mc:Choice>
              <mc:Fallback>
                <p:oleObj r:id="rId3" imgW="1936750" imgH="1366838" progId="">
                  <p:embed/>
                  <p:pic>
                    <p:nvPicPr>
                      <p:cNvPr id="84996" name="Object 4">
                        <a:extLst>
                          <a:ext uri="{FF2B5EF4-FFF2-40B4-BE49-F238E27FC236}">
                            <a16:creationId xmlns:a16="http://schemas.microsoft.com/office/drawing/2014/main" id="{C8B729BB-D708-4991-A19C-471A11B139E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01050" y="4799014"/>
                        <a:ext cx="1936750" cy="136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5" name="Rectangle 5">
            <a:extLst>
              <a:ext uri="{FF2B5EF4-FFF2-40B4-BE49-F238E27FC236}">
                <a16:creationId xmlns:a16="http://schemas.microsoft.com/office/drawing/2014/main" id="{EE111517-0B38-45E1-AB82-546DF0C7182A}"/>
              </a:ext>
            </a:extLst>
          </p:cNvPr>
          <p:cNvSpPr>
            <a:spLocks noChangeArrowheads="1"/>
          </p:cNvSpPr>
          <p:nvPr/>
        </p:nvSpPr>
        <p:spPr bwMode="auto">
          <a:xfrm>
            <a:off x="482991" y="5603082"/>
            <a:ext cx="1152525" cy="1143000"/>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dirty="0">
              <a:solidFill>
                <a:srgbClr val="FFFFFF"/>
              </a:solidFill>
              <a:cs typeface="Arial" charset="0"/>
            </a:endParaRPr>
          </a:p>
        </p:txBody>
      </p:sp>
      <p:pic>
        <p:nvPicPr>
          <p:cNvPr id="84998" name="Picture 1">
            <a:extLst>
              <a:ext uri="{FF2B5EF4-FFF2-40B4-BE49-F238E27FC236}">
                <a16:creationId xmlns:a16="http://schemas.microsoft.com/office/drawing/2014/main" id="{87DBD04F-5284-4701-B359-B9568862A420}"/>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1272838" y="0"/>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86018" name="Rectangle 2">
            <a:extLst>
              <a:ext uri="{FF2B5EF4-FFF2-40B4-BE49-F238E27FC236}">
                <a16:creationId xmlns:a16="http://schemas.microsoft.com/office/drawing/2014/main" id="{DDE2A85E-F963-4ABC-91F4-40189C832BA2}"/>
              </a:ext>
            </a:extLst>
          </p:cNvPr>
          <p:cNvSpPr>
            <a:spLocks noGrp="1" noChangeArrowheads="1"/>
          </p:cNvSpPr>
          <p:nvPr>
            <p:ph type="title"/>
          </p:nvPr>
        </p:nvSpPr>
        <p:spPr>
          <a:xfrm>
            <a:off x="1981200" y="44450"/>
            <a:ext cx="8229600" cy="1143000"/>
          </a:xfrm>
        </p:spPr>
        <p:txBody>
          <a:bodyPr/>
          <a:lstStyle/>
          <a:p>
            <a:pPr eaLnBrk="1" hangingPunct="1"/>
            <a:r>
              <a:rPr lang="en-US" altLang="en-US" sz="4000"/>
              <a:t>Scope Definition </a:t>
            </a:r>
            <a:br>
              <a:rPr lang="en-US" altLang="en-US" sz="4000"/>
            </a:br>
            <a:r>
              <a:rPr lang="en-US" altLang="en-US" sz="4000"/>
              <a:t>– Tools &amp; Techniques</a:t>
            </a:r>
          </a:p>
        </p:txBody>
      </p:sp>
      <p:sp>
        <p:nvSpPr>
          <p:cNvPr id="83971" name="Rectangle 3">
            <a:extLst>
              <a:ext uri="{FF2B5EF4-FFF2-40B4-BE49-F238E27FC236}">
                <a16:creationId xmlns:a16="http://schemas.microsoft.com/office/drawing/2014/main" id="{F6D4114E-5439-4159-8024-F13FC56B044E}"/>
              </a:ext>
            </a:extLst>
          </p:cNvPr>
          <p:cNvSpPr>
            <a:spLocks noGrp="1" noChangeArrowheads="1"/>
          </p:cNvSpPr>
          <p:nvPr>
            <p:ph type="body" sz="half" idx="1"/>
          </p:nvPr>
        </p:nvSpPr>
        <p:spPr>
          <a:xfrm>
            <a:off x="1981201" y="1600201"/>
            <a:ext cx="7643813" cy="4525963"/>
          </a:xfrm>
        </p:spPr>
        <p:txBody>
          <a:bodyPr/>
          <a:lstStyle/>
          <a:p>
            <a:pPr marL="609600" indent="-609600" eaLnBrk="1" hangingPunct="1">
              <a:defRPr/>
            </a:pPr>
            <a:r>
              <a:rPr lang="en-US" altLang="en-US" sz="3600" dirty="0"/>
              <a:t>Work breakdown structure (WBS)</a:t>
            </a:r>
          </a:p>
          <a:p>
            <a:pPr marL="0" indent="0" eaLnBrk="1" hangingPunct="1">
              <a:buNone/>
              <a:defRPr/>
            </a:pPr>
            <a:endParaRPr lang="en-US" altLang="en-US" sz="3600" dirty="0"/>
          </a:p>
          <a:p>
            <a:pPr marL="609600" indent="-609600" eaLnBrk="1" hangingPunct="1">
              <a:defRPr/>
            </a:pPr>
            <a:r>
              <a:rPr lang="en-GB" altLang="en-US" sz="3600" dirty="0"/>
              <a:t>Bill of Materials</a:t>
            </a:r>
            <a:endParaRPr lang="en-US" altLang="en-US" sz="3600" dirty="0"/>
          </a:p>
        </p:txBody>
      </p:sp>
      <p:sp>
        <p:nvSpPr>
          <p:cNvPr id="254982" name="Documents">
            <a:extLst>
              <a:ext uri="{FF2B5EF4-FFF2-40B4-BE49-F238E27FC236}">
                <a16:creationId xmlns:a16="http://schemas.microsoft.com/office/drawing/2014/main" id="{225D9EB1-955E-4D48-88A0-543121C918F2}"/>
              </a:ext>
            </a:extLst>
          </p:cNvPr>
          <p:cNvSpPr>
            <a:spLocks noEditPoints="1" noChangeArrowheads="1"/>
          </p:cNvSpPr>
          <p:nvPr/>
        </p:nvSpPr>
        <p:spPr bwMode="auto">
          <a:xfrm>
            <a:off x="8112125" y="2565400"/>
            <a:ext cx="1352550" cy="1809750"/>
          </a:xfrm>
          <a:custGeom>
            <a:avLst/>
            <a:gdLst>
              <a:gd name="T0" fmla="*/ 0 w 21600"/>
              <a:gd name="T1" fmla="*/ 2800 h 21600"/>
              <a:gd name="T2" fmla="*/ 3468 w 21600"/>
              <a:gd name="T3" fmla="*/ 0 h 21600"/>
              <a:gd name="T4" fmla="*/ 21653 w 21600"/>
              <a:gd name="T5" fmla="*/ 18828 h 21600"/>
              <a:gd name="T6" fmla="*/ 19954 w 21600"/>
              <a:gd name="T7" fmla="*/ 20214 h 21600"/>
              <a:gd name="T8" fmla="*/ 18256 w 21600"/>
              <a:gd name="T9" fmla="*/ 21628 h 21600"/>
              <a:gd name="T10" fmla="*/ 19954 w 21600"/>
              <a:gd name="T11" fmla="*/ 1428 h 21600"/>
              <a:gd name="T12" fmla="*/ 18256 w 21600"/>
              <a:gd name="T13" fmla="*/ 2800 h 21600"/>
              <a:gd name="T14" fmla="*/ 1645 w 21600"/>
              <a:gd name="T15" fmla="*/ 1428 h 21600"/>
              <a:gd name="T16" fmla="*/ 21600 w 21600"/>
              <a:gd name="T17" fmla="*/ 0 h 21600"/>
              <a:gd name="T18" fmla="*/ 10800 w 21600"/>
              <a:gd name="T19" fmla="*/ 0 h 21600"/>
              <a:gd name="T20" fmla="*/ 0 w 21600"/>
              <a:gd name="T21" fmla="*/ 10800 h 21600"/>
              <a:gd name="T22" fmla="*/ 21600 w 21600"/>
              <a:gd name="T23" fmla="*/ 10800 h 21600"/>
              <a:gd name="T24" fmla="*/ 1645 w 21600"/>
              <a:gd name="T25" fmla="*/ 4171 h 21600"/>
              <a:gd name="T26" fmla="*/ 16522 w 21600"/>
              <a:gd name="T27" fmla="*/ 17314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T24" t="T25" r="T26" b="T27"/>
            <a:pathLst>
              <a:path w="21600" h="21600" extrusionOk="0">
                <a:moveTo>
                  <a:pt x="0" y="18014"/>
                </a:moveTo>
                <a:lnTo>
                  <a:pt x="0" y="2800"/>
                </a:lnTo>
                <a:lnTo>
                  <a:pt x="1645" y="2800"/>
                </a:lnTo>
                <a:lnTo>
                  <a:pt x="1645" y="1428"/>
                </a:lnTo>
                <a:lnTo>
                  <a:pt x="3468" y="1428"/>
                </a:lnTo>
                <a:lnTo>
                  <a:pt x="3468" y="0"/>
                </a:lnTo>
                <a:lnTo>
                  <a:pt x="21653" y="0"/>
                </a:lnTo>
                <a:lnTo>
                  <a:pt x="21653" y="18828"/>
                </a:lnTo>
                <a:lnTo>
                  <a:pt x="19954" y="18828"/>
                </a:lnTo>
                <a:lnTo>
                  <a:pt x="19954" y="20214"/>
                </a:lnTo>
                <a:lnTo>
                  <a:pt x="18256" y="20214"/>
                </a:lnTo>
                <a:lnTo>
                  <a:pt x="18256" y="21600"/>
                </a:lnTo>
                <a:lnTo>
                  <a:pt x="4434" y="21600"/>
                </a:lnTo>
                <a:lnTo>
                  <a:pt x="0" y="18014"/>
                </a:lnTo>
                <a:close/>
              </a:path>
              <a:path w="21600" h="21600" extrusionOk="0">
                <a:moveTo>
                  <a:pt x="3486" y="1428"/>
                </a:moveTo>
                <a:lnTo>
                  <a:pt x="19954" y="1428"/>
                </a:lnTo>
                <a:lnTo>
                  <a:pt x="19954" y="20214"/>
                </a:lnTo>
                <a:lnTo>
                  <a:pt x="18256" y="20214"/>
                </a:lnTo>
                <a:lnTo>
                  <a:pt x="18256" y="2800"/>
                </a:lnTo>
                <a:lnTo>
                  <a:pt x="1645" y="2800"/>
                </a:lnTo>
                <a:lnTo>
                  <a:pt x="1645" y="1428"/>
                </a:lnTo>
                <a:lnTo>
                  <a:pt x="3486" y="1428"/>
                </a:lnTo>
                <a:close/>
              </a:path>
              <a:path w="21600" h="21600" extrusionOk="0">
                <a:moveTo>
                  <a:pt x="0" y="18014"/>
                </a:moveTo>
                <a:lnTo>
                  <a:pt x="4434" y="18000"/>
                </a:lnTo>
                <a:lnTo>
                  <a:pt x="4434" y="21600"/>
                </a:lnTo>
                <a:lnTo>
                  <a:pt x="0" y="18014"/>
                </a:lnTo>
                <a:close/>
              </a:path>
            </a:pathLst>
          </a:custGeom>
          <a:solidFill>
            <a:srgbClr val="D8EBB3"/>
          </a:solidFill>
          <a:ln w="9525">
            <a:solidFill>
              <a:srgbClr val="000000"/>
            </a:solidFill>
            <a:miter lim="800000"/>
            <a:headEnd/>
            <a:tailEnd/>
          </a:ln>
          <a:effectLst>
            <a:outerShdw dist="107763" dir="2700000" algn="ctr" rotWithShape="0">
              <a:srgbClr val="808080"/>
            </a:outerShdw>
          </a:effectLst>
        </p:spPr>
        <p:txBody>
          <a:bodyPr/>
          <a:lstStyle/>
          <a:p>
            <a:pPr algn="l" rtl="0" fontAlgn="base">
              <a:spcBef>
                <a:spcPct val="0"/>
              </a:spcBef>
              <a:spcAft>
                <a:spcPct val="0"/>
              </a:spcAft>
              <a:defRPr/>
            </a:pPr>
            <a:endParaRPr lang="en-ZA">
              <a:solidFill>
                <a:srgbClr val="FFFFFF"/>
              </a:solidFill>
              <a:latin typeface="Arial" charset="0"/>
              <a:cs typeface="Arial" panose="020B0604020202020204" pitchFamily="34" charset="0"/>
            </a:endParaRPr>
          </a:p>
        </p:txBody>
      </p:sp>
      <p:sp>
        <p:nvSpPr>
          <p:cNvPr id="254983" name="Documents">
            <a:extLst>
              <a:ext uri="{FF2B5EF4-FFF2-40B4-BE49-F238E27FC236}">
                <a16:creationId xmlns:a16="http://schemas.microsoft.com/office/drawing/2014/main" id="{FBF31D3E-90C5-4867-B352-919796C879FC}"/>
              </a:ext>
            </a:extLst>
          </p:cNvPr>
          <p:cNvSpPr>
            <a:spLocks noEditPoints="1" noChangeArrowheads="1"/>
          </p:cNvSpPr>
          <p:nvPr/>
        </p:nvSpPr>
        <p:spPr bwMode="auto">
          <a:xfrm>
            <a:off x="6816725" y="3933825"/>
            <a:ext cx="1352550" cy="1809750"/>
          </a:xfrm>
          <a:custGeom>
            <a:avLst/>
            <a:gdLst>
              <a:gd name="T0" fmla="*/ 0 w 21600"/>
              <a:gd name="T1" fmla="*/ 2800 h 21600"/>
              <a:gd name="T2" fmla="*/ 3468 w 21600"/>
              <a:gd name="T3" fmla="*/ 0 h 21600"/>
              <a:gd name="T4" fmla="*/ 21653 w 21600"/>
              <a:gd name="T5" fmla="*/ 18828 h 21600"/>
              <a:gd name="T6" fmla="*/ 19954 w 21600"/>
              <a:gd name="T7" fmla="*/ 20214 h 21600"/>
              <a:gd name="T8" fmla="*/ 18256 w 21600"/>
              <a:gd name="T9" fmla="*/ 21628 h 21600"/>
              <a:gd name="T10" fmla="*/ 19954 w 21600"/>
              <a:gd name="T11" fmla="*/ 1428 h 21600"/>
              <a:gd name="T12" fmla="*/ 18256 w 21600"/>
              <a:gd name="T13" fmla="*/ 2800 h 21600"/>
              <a:gd name="T14" fmla="*/ 1645 w 21600"/>
              <a:gd name="T15" fmla="*/ 1428 h 21600"/>
              <a:gd name="T16" fmla="*/ 21600 w 21600"/>
              <a:gd name="T17" fmla="*/ 0 h 21600"/>
              <a:gd name="T18" fmla="*/ 10800 w 21600"/>
              <a:gd name="T19" fmla="*/ 0 h 21600"/>
              <a:gd name="T20" fmla="*/ 0 w 21600"/>
              <a:gd name="T21" fmla="*/ 10800 h 21600"/>
              <a:gd name="T22" fmla="*/ 21600 w 21600"/>
              <a:gd name="T23" fmla="*/ 10800 h 21600"/>
              <a:gd name="T24" fmla="*/ 1645 w 21600"/>
              <a:gd name="T25" fmla="*/ 4171 h 21600"/>
              <a:gd name="T26" fmla="*/ 16522 w 21600"/>
              <a:gd name="T27" fmla="*/ 17314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T24" t="T25" r="T26" b="T27"/>
            <a:pathLst>
              <a:path w="21600" h="21600" extrusionOk="0">
                <a:moveTo>
                  <a:pt x="0" y="18014"/>
                </a:moveTo>
                <a:lnTo>
                  <a:pt x="0" y="2800"/>
                </a:lnTo>
                <a:lnTo>
                  <a:pt x="1645" y="2800"/>
                </a:lnTo>
                <a:lnTo>
                  <a:pt x="1645" y="1428"/>
                </a:lnTo>
                <a:lnTo>
                  <a:pt x="3468" y="1428"/>
                </a:lnTo>
                <a:lnTo>
                  <a:pt x="3468" y="0"/>
                </a:lnTo>
                <a:lnTo>
                  <a:pt x="21653" y="0"/>
                </a:lnTo>
                <a:lnTo>
                  <a:pt x="21653" y="18828"/>
                </a:lnTo>
                <a:lnTo>
                  <a:pt x="19954" y="18828"/>
                </a:lnTo>
                <a:lnTo>
                  <a:pt x="19954" y="20214"/>
                </a:lnTo>
                <a:lnTo>
                  <a:pt x="18256" y="20214"/>
                </a:lnTo>
                <a:lnTo>
                  <a:pt x="18256" y="21600"/>
                </a:lnTo>
                <a:lnTo>
                  <a:pt x="4434" y="21600"/>
                </a:lnTo>
                <a:lnTo>
                  <a:pt x="0" y="18014"/>
                </a:lnTo>
                <a:close/>
              </a:path>
              <a:path w="21600" h="21600" extrusionOk="0">
                <a:moveTo>
                  <a:pt x="3486" y="1428"/>
                </a:moveTo>
                <a:lnTo>
                  <a:pt x="19954" y="1428"/>
                </a:lnTo>
                <a:lnTo>
                  <a:pt x="19954" y="20214"/>
                </a:lnTo>
                <a:lnTo>
                  <a:pt x="18256" y="20214"/>
                </a:lnTo>
                <a:lnTo>
                  <a:pt x="18256" y="2800"/>
                </a:lnTo>
                <a:lnTo>
                  <a:pt x="1645" y="2800"/>
                </a:lnTo>
                <a:lnTo>
                  <a:pt x="1645" y="1428"/>
                </a:lnTo>
                <a:lnTo>
                  <a:pt x="3486" y="1428"/>
                </a:lnTo>
                <a:close/>
              </a:path>
              <a:path w="21600" h="21600" extrusionOk="0">
                <a:moveTo>
                  <a:pt x="0" y="18014"/>
                </a:moveTo>
                <a:lnTo>
                  <a:pt x="4434" y="18000"/>
                </a:lnTo>
                <a:lnTo>
                  <a:pt x="4434" y="21600"/>
                </a:lnTo>
                <a:lnTo>
                  <a:pt x="0" y="18014"/>
                </a:lnTo>
                <a:close/>
              </a:path>
            </a:pathLst>
          </a:custGeom>
          <a:solidFill>
            <a:srgbClr val="D8EBB3"/>
          </a:solidFill>
          <a:ln w="9525">
            <a:solidFill>
              <a:srgbClr val="000000"/>
            </a:solidFill>
            <a:miter lim="800000"/>
            <a:headEnd/>
            <a:tailEnd/>
          </a:ln>
          <a:effectLst>
            <a:outerShdw dist="107763" dir="2700000" algn="ctr" rotWithShape="0">
              <a:srgbClr val="808080"/>
            </a:outerShdw>
          </a:effectLst>
        </p:spPr>
        <p:txBody>
          <a:bodyPr/>
          <a:lstStyle/>
          <a:p>
            <a:pPr algn="l" rtl="0" fontAlgn="base">
              <a:spcBef>
                <a:spcPct val="0"/>
              </a:spcBef>
              <a:spcAft>
                <a:spcPct val="0"/>
              </a:spcAft>
              <a:defRPr/>
            </a:pPr>
            <a:endParaRPr lang="en-ZA">
              <a:solidFill>
                <a:srgbClr val="FFFFFF"/>
              </a:solidFill>
              <a:latin typeface="Arial" charset="0"/>
              <a:cs typeface="Arial" panose="020B0604020202020204" pitchFamily="34" charset="0"/>
            </a:endParaRPr>
          </a:p>
        </p:txBody>
      </p:sp>
      <p:sp>
        <p:nvSpPr>
          <p:cNvPr id="6" name="Rectangle 5">
            <a:extLst>
              <a:ext uri="{FF2B5EF4-FFF2-40B4-BE49-F238E27FC236}">
                <a16:creationId xmlns:a16="http://schemas.microsoft.com/office/drawing/2014/main" id="{2FC40AD0-A722-48DB-8E0C-AA47464257C6}"/>
              </a:ext>
            </a:extLst>
          </p:cNvPr>
          <p:cNvSpPr>
            <a:spLocks noChangeArrowheads="1"/>
          </p:cNvSpPr>
          <p:nvPr/>
        </p:nvSpPr>
        <p:spPr bwMode="auto">
          <a:xfrm>
            <a:off x="525462" y="5743575"/>
            <a:ext cx="1152525" cy="1114425"/>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pic>
        <p:nvPicPr>
          <p:cNvPr id="86023" name="Picture 1">
            <a:extLst>
              <a:ext uri="{FF2B5EF4-FFF2-40B4-BE49-F238E27FC236}">
                <a16:creationId xmlns:a16="http://schemas.microsoft.com/office/drawing/2014/main" id="{DCB2E3C4-AAEA-4BF7-96C2-6810F39AA1B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72838" y="44450"/>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E1F280B9-9514-444D-B15C-102B14B90AAF}"/>
              </a:ext>
            </a:extLst>
          </p:cNvPr>
          <p:cNvSpPr>
            <a:spLocks noGrp="1" noChangeArrowheads="1"/>
          </p:cNvSpPr>
          <p:nvPr>
            <p:ph type="title"/>
          </p:nvPr>
        </p:nvSpPr>
        <p:spPr/>
        <p:txBody>
          <a:bodyPr/>
          <a:lstStyle/>
          <a:p>
            <a:pPr eaLnBrk="1" hangingPunct="1"/>
            <a:r>
              <a:rPr lang="en-US" altLang="en-US"/>
              <a:t>Work Breakdown Structure</a:t>
            </a:r>
          </a:p>
        </p:txBody>
      </p:sp>
      <p:sp>
        <p:nvSpPr>
          <p:cNvPr id="87043" name="Rectangle 3">
            <a:extLst>
              <a:ext uri="{FF2B5EF4-FFF2-40B4-BE49-F238E27FC236}">
                <a16:creationId xmlns:a16="http://schemas.microsoft.com/office/drawing/2014/main" id="{55557A6B-8215-462C-B57C-0282F886599F}"/>
              </a:ext>
            </a:extLst>
          </p:cNvPr>
          <p:cNvSpPr>
            <a:spLocks noGrp="1" noChangeArrowheads="1"/>
          </p:cNvSpPr>
          <p:nvPr>
            <p:ph type="body" sz="half" idx="1"/>
          </p:nvPr>
        </p:nvSpPr>
        <p:spPr>
          <a:xfrm>
            <a:off x="1981201" y="1600201"/>
            <a:ext cx="6202363" cy="4525963"/>
          </a:xfrm>
        </p:spPr>
        <p:txBody>
          <a:bodyPr/>
          <a:lstStyle/>
          <a:p>
            <a:pPr eaLnBrk="1" hangingPunct="1">
              <a:lnSpc>
                <a:spcPct val="90000"/>
              </a:lnSpc>
              <a:buFontTx/>
              <a:buNone/>
            </a:pPr>
            <a:r>
              <a:rPr lang="en-US" altLang="en-US"/>
              <a:t>WBS = breaking down the project into a cohesive set of concurrent and  specific tasks</a:t>
            </a:r>
          </a:p>
          <a:p>
            <a:pPr eaLnBrk="1" hangingPunct="1">
              <a:lnSpc>
                <a:spcPct val="90000"/>
              </a:lnSpc>
              <a:buFontTx/>
              <a:buNone/>
            </a:pPr>
            <a:endParaRPr lang="en-US" altLang="en-US"/>
          </a:p>
          <a:p>
            <a:pPr eaLnBrk="1" hangingPunct="1">
              <a:lnSpc>
                <a:spcPct val="90000"/>
              </a:lnSpc>
              <a:buFontTx/>
              <a:buNone/>
            </a:pPr>
            <a:r>
              <a:rPr lang="en-US" altLang="en-US"/>
              <a:t>Often you can use WBS templates from previous projects.</a:t>
            </a:r>
            <a:endParaRPr lang="en-US" altLang="en-US">
              <a:solidFill>
                <a:srgbClr val="FF0000"/>
              </a:solidFill>
            </a:endParaRPr>
          </a:p>
          <a:p>
            <a:pPr eaLnBrk="1" hangingPunct="1">
              <a:lnSpc>
                <a:spcPct val="90000"/>
              </a:lnSpc>
              <a:buFontTx/>
              <a:buNone/>
            </a:pPr>
            <a:endParaRPr lang="en-US" altLang="en-US"/>
          </a:p>
        </p:txBody>
      </p:sp>
      <p:graphicFrame>
        <p:nvGraphicFramePr>
          <p:cNvPr id="87044" name="Object 4">
            <a:extLst>
              <a:ext uri="{FF2B5EF4-FFF2-40B4-BE49-F238E27FC236}">
                <a16:creationId xmlns:a16="http://schemas.microsoft.com/office/drawing/2014/main" id="{2427F247-FEA1-47B9-90DB-95FD23AD768F}"/>
              </a:ext>
            </a:extLst>
          </p:cNvPr>
          <p:cNvGraphicFramePr>
            <a:graphicFrameLocks noGrp="1" noChangeAspect="1"/>
          </p:cNvGraphicFramePr>
          <p:nvPr>
            <p:ph sz="half" idx="2"/>
          </p:nvPr>
        </p:nvGraphicFramePr>
        <p:xfrm>
          <a:off x="8472488" y="2492375"/>
          <a:ext cx="1936750" cy="1366838"/>
        </p:xfrm>
        <a:graphic>
          <a:graphicData uri="http://schemas.openxmlformats.org/presentationml/2006/ole">
            <mc:AlternateContent xmlns:mc="http://schemas.openxmlformats.org/markup-compatibility/2006">
              <mc:Choice xmlns:v="urn:schemas-microsoft-com:vml" Requires="v">
                <p:oleObj spid="_x0000_s2053" r:id="rId3" imgW="1936750" imgH="1366838" progId="">
                  <p:embed/>
                </p:oleObj>
              </mc:Choice>
              <mc:Fallback>
                <p:oleObj r:id="rId3" imgW="1936750" imgH="1366838" progId="">
                  <p:embed/>
                  <p:pic>
                    <p:nvPicPr>
                      <p:cNvPr id="87044" name="Object 4">
                        <a:extLst>
                          <a:ext uri="{FF2B5EF4-FFF2-40B4-BE49-F238E27FC236}">
                            <a16:creationId xmlns:a16="http://schemas.microsoft.com/office/drawing/2014/main" id="{2427F247-FEA1-47B9-90DB-95FD23AD76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72488" y="2492375"/>
                        <a:ext cx="1936750" cy="1366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5" name="Rectangle 5">
            <a:extLst>
              <a:ext uri="{FF2B5EF4-FFF2-40B4-BE49-F238E27FC236}">
                <a16:creationId xmlns:a16="http://schemas.microsoft.com/office/drawing/2014/main" id="{99EBED95-7502-4E2A-B3EA-97D0FABBC91A}"/>
              </a:ext>
            </a:extLst>
          </p:cNvPr>
          <p:cNvSpPr>
            <a:spLocks noChangeArrowheads="1"/>
          </p:cNvSpPr>
          <p:nvPr/>
        </p:nvSpPr>
        <p:spPr bwMode="auto">
          <a:xfrm>
            <a:off x="539752" y="5732463"/>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dirty="0">
              <a:solidFill>
                <a:srgbClr val="FFFFFF"/>
              </a:solidFill>
              <a:cs typeface="Arial" charset="0"/>
            </a:endParaRPr>
          </a:p>
        </p:txBody>
      </p:sp>
      <p:pic>
        <p:nvPicPr>
          <p:cNvPr id="6" name="Picture 1">
            <a:extLst>
              <a:ext uri="{FF2B5EF4-FFF2-40B4-BE49-F238E27FC236}">
                <a16:creationId xmlns:a16="http://schemas.microsoft.com/office/drawing/2014/main" id="{F013BB01-74BC-4277-9050-8F828FCA402F}"/>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1271250" y="0"/>
            <a:ext cx="920750" cy="89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88066" name="Rectangle 2">
            <a:extLst>
              <a:ext uri="{FF2B5EF4-FFF2-40B4-BE49-F238E27FC236}">
                <a16:creationId xmlns:a16="http://schemas.microsoft.com/office/drawing/2014/main" id="{6401384E-3E7B-4956-A68F-5B5AA98AD63F}"/>
              </a:ext>
            </a:extLst>
          </p:cNvPr>
          <p:cNvSpPr>
            <a:spLocks noGrp="1" noChangeArrowheads="1"/>
          </p:cNvSpPr>
          <p:nvPr>
            <p:ph type="title"/>
          </p:nvPr>
        </p:nvSpPr>
        <p:spPr/>
        <p:txBody>
          <a:bodyPr/>
          <a:lstStyle/>
          <a:p>
            <a:pPr eaLnBrk="1" hangingPunct="1"/>
            <a:r>
              <a:rPr lang="en-US" altLang="en-US"/>
              <a:t>WBS</a:t>
            </a:r>
          </a:p>
        </p:txBody>
      </p:sp>
      <p:sp>
        <p:nvSpPr>
          <p:cNvPr id="88067" name="Rectangle 4">
            <a:extLst>
              <a:ext uri="{FF2B5EF4-FFF2-40B4-BE49-F238E27FC236}">
                <a16:creationId xmlns:a16="http://schemas.microsoft.com/office/drawing/2014/main" id="{5F56461E-4086-4690-A711-703C8BA3305A}"/>
              </a:ext>
            </a:extLst>
          </p:cNvPr>
          <p:cNvSpPr>
            <a:spLocks noGrp="1" noChangeArrowheads="1"/>
          </p:cNvSpPr>
          <p:nvPr>
            <p:ph type="body" idx="1"/>
          </p:nvPr>
        </p:nvSpPr>
        <p:spPr/>
        <p:txBody>
          <a:bodyPr/>
          <a:lstStyle/>
          <a:p>
            <a:pPr eaLnBrk="1" hangingPunct="1"/>
            <a:r>
              <a:rPr lang="en-US" altLang="en-US" sz="3600"/>
              <a:t>Through the use of the work breakdown structure (WBS) the project can be structured into controllable segments </a:t>
            </a:r>
          </a:p>
        </p:txBody>
      </p:sp>
      <p:pic>
        <p:nvPicPr>
          <p:cNvPr id="88068" name="Picture 5" descr="BD10016_">
            <a:extLst>
              <a:ext uri="{FF2B5EF4-FFF2-40B4-BE49-F238E27FC236}">
                <a16:creationId xmlns:a16="http://schemas.microsoft.com/office/drawing/2014/main" id="{BA7B2FE8-F631-429F-8E55-B2938C5CE2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8888" y="3860801"/>
            <a:ext cx="1878012" cy="184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5">
            <a:extLst>
              <a:ext uri="{FF2B5EF4-FFF2-40B4-BE49-F238E27FC236}">
                <a16:creationId xmlns:a16="http://schemas.microsoft.com/office/drawing/2014/main" id="{60CBFEF0-FB09-4B4B-AD07-3C6168856338}"/>
              </a:ext>
            </a:extLst>
          </p:cNvPr>
          <p:cNvSpPr>
            <a:spLocks noChangeArrowheads="1"/>
          </p:cNvSpPr>
          <p:nvPr/>
        </p:nvSpPr>
        <p:spPr bwMode="auto">
          <a:xfrm>
            <a:off x="475714" y="5685646"/>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pic>
        <p:nvPicPr>
          <p:cNvPr id="88070" name="Picture 1">
            <a:extLst>
              <a:ext uri="{FF2B5EF4-FFF2-40B4-BE49-F238E27FC236}">
                <a16:creationId xmlns:a16="http://schemas.microsoft.com/office/drawing/2014/main" id="{DC087907-CDA8-4B61-9FCD-B52DB9E778D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82350" y="0"/>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89090" name="Rectangle 3">
            <a:extLst>
              <a:ext uri="{FF2B5EF4-FFF2-40B4-BE49-F238E27FC236}">
                <a16:creationId xmlns:a16="http://schemas.microsoft.com/office/drawing/2014/main" id="{B5524272-A9E3-4EBA-A0FF-8AB5250D0312}"/>
              </a:ext>
            </a:extLst>
          </p:cNvPr>
          <p:cNvSpPr>
            <a:spLocks noGrp="1" noChangeArrowheads="1"/>
          </p:cNvSpPr>
          <p:nvPr>
            <p:ph type="body" idx="1"/>
          </p:nvPr>
        </p:nvSpPr>
        <p:spPr>
          <a:xfrm>
            <a:off x="5267326" y="5589589"/>
            <a:ext cx="4176713" cy="701675"/>
          </a:xfrm>
          <a:solidFill>
            <a:srgbClr val="CCFFCC"/>
          </a:solidFill>
        </p:spPr>
        <p:txBody>
          <a:bodyPr>
            <a:spAutoFit/>
          </a:bodyPr>
          <a:lstStyle/>
          <a:p>
            <a:pPr eaLnBrk="1" hangingPunct="1">
              <a:buFontTx/>
              <a:buNone/>
            </a:pPr>
            <a:r>
              <a:rPr lang="en-US" altLang="en-US" sz="2000">
                <a:solidFill>
                  <a:schemeClr val="bg2"/>
                </a:solidFill>
              </a:rPr>
              <a:t>	Work Packages are individual project activities</a:t>
            </a:r>
          </a:p>
        </p:txBody>
      </p:sp>
      <p:grpSp>
        <p:nvGrpSpPr>
          <p:cNvPr id="89091" name="Group 4">
            <a:extLst>
              <a:ext uri="{FF2B5EF4-FFF2-40B4-BE49-F238E27FC236}">
                <a16:creationId xmlns:a16="http://schemas.microsoft.com/office/drawing/2014/main" id="{7A594F47-BDD6-4593-AB88-88887C109BFD}"/>
              </a:ext>
            </a:extLst>
          </p:cNvPr>
          <p:cNvGrpSpPr>
            <a:grpSpLocks/>
          </p:cNvGrpSpPr>
          <p:nvPr/>
        </p:nvGrpSpPr>
        <p:grpSpPr bwMode="auto">
          <a:xfrm>
            <a:off x="1703389" y="1190625"/>
            <a:ext cx="5221287" cy="4953000"/>
            <a:chOff x="113" y="958"/>
            <a:chExt cx="3289" cy="3120"/>
          </a:xfrm>
        </p:grpSpPr>
        <p:grpSp>
          <p:nvGrpSpPr>
            <p:cNvPr id="89105" name="Group 5">
              <a:extLst>
                <a:ext uri="{FF2B5EF4-FFF2-40B4-BE49-F238E27FC236}">
                  <a16:creationId xmlns:a16="http://schemas.microsoft.com/office/drawing/2014/main" id="{1E59A536-EB89-4A54-9015-79FF6807645A}"/>
                </a:ext>
              </a:extLst>
            </p:cNvPr>
            <p:cNvGrpSpPr>
              <a:grpSpLocks/>
            </p:cNvGrpSpPr>
            <p:nvPr/>
          </p:nvGrpSpPr>
          <p:grpSpPr bwMode="auto">
            <a:xfrm>
              <a:off x="240" y="958"/>
              <a:ext cx="3072" cy="3120"/>
              <a:chOff x="240" y="958"/>
              <a:chExt cx="3072" cy="3120"/>
            </a:xfrm>
          </p:grpSpPr>
          <p:sp>
            <p:nvSpPr>
              <p:cNvPr id="89124" name="Text Box 6">
                <a:extLst>
                  <a:ext uri="{FF2B5EF4-FFF2-40B4-BE49-F238E27FC236}">
                    <a16:creationId xmlns:a16="http://schemas.microsoft.com/office/drawing/2014/main" id="{5B2DD8E3-FB67-4DC5-AF6A-9BD8B55F0A5B}"/>
                  </a:ext>
                </a:extLst>
              </p:cNvPr>
              <p:cNvSpPr txBox="1">
                <a:spLocks noChangeArrowheads="1"/>
              </p:cNvSpPr>
              <p:nvPr/>
            </p:nvSpPr>
            <p:spPr bwMode="auto">
              <a:xfrm>
                <a:off x="1088" y="958"/>
                <a:ext cx="816" cy="194"/>
              </a:xfrm>
              <a:prstGeom prst="rect">
                <a:avLst/>
              </a:prstGeom>
              <a:solidFill>
                <a:srgbClr val="CC99FF"/>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1.0</a:t>
                </a:r>
              </a:p>
            </p:txBody>
          </p:sp>
          <p:sp>
            <p:nvSpPr>
              <p:cNvPr id="89125" name="Text Box 7">
                <a:extLst>
                  <a:ext uri="{FF2B5EF4-FFF2-40B4-BE49-F238E27FC236}">
                    <a16:creationId xmlns:a16="http://schemas.microsoft.com/office/drawing/2014/main" id="{3F03C810-BC2C-4979-9B15-A41F91EF61FC}"/>
                  </a:ext>
                </a:extLst>
              </p:cNvPr>
              <p:cNvSpPr txBox="1">
                <a:spLocks noChangeArrowheads="1"/>
              </p:cNvSpPr>
              <p:nvPr/>
            </p:nvSpPr>
            <p:spPr bwMode="auto">
              <a:xfrm>
                <a:off x="240" y="1488"/>
                <a:ext cx="816" cy="194"/>
              </a:xfrm>
              <a:prstGeom prst="rect">
                <a:avLst/>
              </a:prstGeom>
              <a:solidFill>
                <a:srgbClr val="FFCC00"/>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a:t>
                </a:r>
              </a:p>
            </p:txBody>
          </p:sp>
          <p:sp>
            <p:nvSpPr>
              <p:cNvPr id="89126" name="Text Box 8">
                <a:extLst>
                  <a:ext uri="{FF2B5EF4-FFF2-40B4-BE49-F238E27FC236}">
                    <a16:creationId xmlns:a16="http://schemas.microsoft.com/office/drawing/2014/main" id="{6B8E59EE-1BC9-4DF5-8750-1CD07DB9CFDC}"/>
                  </a:ext>
                </a:extLst>
              </p:cNvPr>
              <p:cNvSpPr txBox="1">
                <a:spLocks noChangeArrowheads="1"/>
              </p:cNvSpPr>
              <p:nvPr/>
            </p:nvSpPr>
            <p:spPr bwMode="auto">
              <a:xfrm>
                <a:off x="1392" y="1488"/>
                <a:ext cx="816" cy="194"/>
              </a:xfrm>
              <a:prstGeom prst="rect">
                <a:avLst/>
              </a:prstGeom>
              <a:solidFill>
                <a:srgbClr val="FFCC00"/>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1.3</a:t>
                </a:r>
              </a:p>
            </p:txBody>
          </p:sp>
          <p:sp>
            <p:nvSpPr>
              <p:cNvPr id="89127" name="Text Box 9">
                <a:extLst>
                  <a:ext uri="{FF2B5EF4-FFF2-40B4-BE49-F238E27FC236}">
                    <a16:creationId xmlns:a16="http://schemas.microsoft.com/office/drawing/2014/main" id="{B547478C-C5CA-4EA2-8926-AD8A12C83CEA}"/>
                  </a:ext>
                </a:extLst>
              </p:cNvPr>
              <p:cNvSpPr txBox="1">
                <a:spLocks noChangeArrowheads="1"/>
              </p:cNvSpPr>
              <p:nvPr/>
            </p:nvSpPr>
            <p:spPr bwMode="auto">
              <a:xfrm>
                <a:off x="2496" y="1488"/>
                <a:ext cx="816" cy="194"/>
              </a:xfrm>
              <a:prstGeom prst="rect">
                <a:avLst/>
              </a:prstGeom>
              <a:solidFill>
                <a:srgbClr val="FFCC00"/>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1.4</a:t>
                </a:r>
              </a:p>
            </p:txBody>
          </p:sp>
          <p:sp>
            <p:nvSpPr>
              <p:cNvPr id="89128" name="Text Box 10">
                <a:extLst>
                  <a:ext uri="{FF2B5EF4-FFF2-40B4-BE49-F238E27FC236}">
                    <a16:creationId xmlns:a16="http://schemas.microsoft.com/office/drawing/2014/main" id="{B9C36787-AE39-480B-9B66-D11AB7AC33E9}"/>
                  </a:ext>
                </a:extLst>
              </p:cNvPr>
              <p:cNvSpPr txBox="1">
                <a:spLocks noChangeArrowheads="1"/>
              </p:cNvSpPr>
              <p:nvPr/>
            </p:nvSpPr>
            <p:spPr bwMode="auto">
              <a:xfrm>
                <a:off x="567" y="2024"/>
                <a:ext cx="816" cy="194"/>
              </a:xfrm>
              <a:prstGeom prst="rect">
                <a:avLst/>
              </a:prstGeom>
              <a:solidFill>
                <a:schemeClr val="accent1"/>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1.2.1</a:t>
                </a:r>
              </a:p>
            </p:txBody>
          </p:sp>
          <p:sp>
            <p:nvSpPr>
              <p:cNvPr id="89129" name="Text Box 11">
                <a:extLst>
                  <a:ext uri="{FF2B5EF4-FFF2-40B4-BE49-F238E27FC236}">
                    <a16:creationId xmlns:a16="http://schemas.microsoft.com/office/drawing/2014/main" id="{E898D4C6-5739-47E0-905E-52F51F17CE25}"/>
                  </a:ext>
                </a:extLst>
              </p:cNvPr>
              <p:cNvSpPr txBox="1">
                <a:spLocks noChangeArrowheads="1"/>
              </p:cNvSpPr>
              <p:nvPr/>
            </p:nvSpPr>
            <p:spPr bwMode="auto">
              <a:xfrm>
                <a:off x="567" y="2504"/>
                <a:ext cx="816" cy="194"/>
              </a:xfrm>
              <a:prstGeom prst="rect">
                <a:avLst/>
              </a:prstGeom>
              <a:solidFill>
                <a:schemeClr val="accent1"/>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1.2.2</a:t>
                </a:r>
              </a:p>
            </p:txBody>
          </p:sp>
          <p:sp>
            <p:nvSpPr>
              <p:cNvPr id="89130" name="Text Box 12">
                <a:extLst>
                  <a:ext uri="{FF2B5EF4-FFF2-40B4-BE49-F238E27FC236}">
                    <a16:creationId xmlns:a16="http://schemas.microsoft.com/office/drawing/2014/main" id="{F6CA791D-D714-4DA6-B462-D4E963C053BF}"/>
                  </a:ext>
                </a:extLst>
              </p:cNvPr>
              <p:cNvSpPr txBox="1">
                <a:spLocks noChangeArrowheads="1"/>
              </p:cNvSpPr>
              <p:nvPr/>
            </p:nvSpPr>
            <p:spPr bwMode="auto">
              <a:xfrm>
                <a:off x="567" y="2984"/>
                <a:ext cx="816" cy="194"/>
              </a:xfrm>
              <a:prstGeom prst="rect">
                <a:avLst/>
              </a:prstGeom>
              <a:solidFill>
                <a:schemeClr val="accent1"/>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1.2.3</a:t>
                </a:r>
              </a:p>
            </p:txBody>
          </p:sp>
          <p:sp>
            <p:nvSpPr>
              <p:cNvPr id="89131" name="Text Box 13">
                <a:extLst>
                  <a:ext uri="{FF2B5EF4-FFF2-40B4-BE49-F238E27FC236}">
                    <a16:creationId xmlns:a16="http://schemas.microsoft.com/office/drawing/2014/main" id="{5203ABC4-8DDD-4E7D-8ACD-C45D67FC9785}"/>
                  </a:ext>
                </a:extLst>
              </p:cNvPr>
              <p:cNvSpPr txBox="1">
                <a:spLocks noChangeArrowheads="1"/>
              </p:cNvSpPr>
              <p:nvPr/>
            </p:nvSpPr>
            <p:spPr bwMode="auto">
              <a:xfrm>
                <a:off x="1824" y="2016"/>
                <a:ext cx="816" cy="194"/>
              </a:xfrm>
              <a:prstGeom prst="rect">
                <a:avLst/>
              </a:prstGeom>
              <a:solidFill>
                <a:schemeClr val="accent1"/>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1.3.1</a:t>
                </a:r>
              </a:p>
            </p:txBody>
          </p:sp>
          <p:sp>
            <p:nvSpPr>
              <p:cNvPr id="89132" name="Text Box 14">
                <a:extLst>
                  <a:ext uri="{FF2B5EF4-FFF2-40B4-BE49-F238E27FC236}">
                    <a16:creationId xmlns:a16="http://schemas.microsoft.com/office/drawing/2014/main" id="{48242136-6788-4144-9A08-1C4DEB3DD483}"/>
                  </a:ext>
                </a:extLst>
              </p:cNvPr>
              <p:cNvSpPr txBox="1">
                <a:spLocks noChangeArrowheads="1"/>
              </p:cNvSpPr>
              <p:nvPr/>
            </p:nvSpPr>
            <p:spPr bwMode="auto">
              <a:xfrm>
                <a:off x="1824" y="2496"/>
                <a:ext cx="816" cy="194"/>
              </a:xfrm>
              <a:prstGeom prst="rect">
                <a:avLst/>
              </a:prstGeom>
              <a:solidFill>
                <a:schemeClr val="accent1"/>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1.3.2</a:t>
                </a:r>
              </a:p>
            </p:txBody>
          </p:sp>
          <p:sp>
            <p:nvSpPr>
              <p:cNvPr id="89133" name="Text Box 15">
                <a:extLst>
                  <a:ext uri="{FF2B5EF4-FFF2-40B4-BE49-F238E27FC236}">
                    <a16:creationId xmlns:a16="http://schemas.microsoft.com/office/drawing/2014/main" id="{7176D7EF-6825-4B7C-A805-D156BB3EE10E}"/>
                  </a:ext>
                </a:extLst>
              </p:cNvPr>
              <p:cNvSpPr txBox="1">
                <a:spLocks noChangeArrowheads="1"/>
              </p:cNvSpPr>
              <p:nvPr/>
            </p:nvSpPr>
            <p:spPr bwMode="auto">
              <a:xfrm>
                <a:off x="816" y="3407"/>
                <a:ext cx="862" cy="194"/>
              </a:xfrm>
              <a:prstGeom prst="rect">
                <a:avLst/>
              </a:prstGeom>
              <a:solidFill>
                <a:srgbClr val="CCFFCC"/>
              </a:solidFill>
              <a:ln w="25400" algn="ctr">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1.2.3.1</a:t>
                </a:r>
              </a:p>
            </p:txBody>
          </p:sp>
          <p:sp>
            <p:nvSpPr>
              <p:cNvPr id="89134" name="Text Box 16">
                <a:extLst>
                  <a:ext uri="{FF2B5EF4-FFF2-40B4-BE49-F238E27FC236}">
                    <a16:creationId xmlns:a16="http://schemas.microsoft.com/office/drawing/2014/main" id="{A6355E2C-8E25-4963-A48E-0DB215A5BF65}"/>
                  </a:ext>
                </a:extLst>
              </p:cNvPr>
              <p:cNvSpPr txBox="1">
                <a:spLocks noChangeArrowheads="1"/>
              </p:cNvSpPr>
              <p:nvPr/>
            </p:nvSpPr>
            <p:spPr bwMode="auto">
              <a:xfrm>
                <a:off x="839" y="3884"/>
                <a:ext cx="862" cy="194"/>
              </a:xfrm>
              <a:prstGeom prst="rect">
                <a:avLst/>
              </a:prstGeom>
              <a:solidFill>
                <a:srgbClr val="CCFFCC"/>
              </a:solidFill>
              <a:ln w="25400" algn="ctr">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1.2.3.2</a:t>
                </a:r>
              </a:p>
            </p:txBody>
          </p:sp>
        </p:grpSp>
        <p:grpSp>
          <p:nvGrpSpPr>
            <p:cNvPr id="89106" name="Group 17">
              <a:extLst>
                <a:ext uri="{FF2B5EF4-FFF2-40B4-BE49-F238E27FC236}">
                  <a16:creationId xmlns:a16="http://schemas.microsoft.com/office/drawing/2014/main" id="{33C1482D-50AF-42A9-A123-6811838AAD6E}"/>
                </a:ext>
              </a:extLst>
            </p:cNvPr>
            <p:cNvGrpSpPr>
              <a:grpSpLocks/>
            </p:cNvGrpSpPr>
            <p:nvPr/>
          </p:nvGrpSpPr>
          <p:grpSpPr bwMode="auto">
            <a:xfrm>
              <a:off x="113" y="1205"/>
              <a:ext cx="3289" cy="2792"/>
              <a:chOff x="113" y="1205"/>
              <a:chExt cx="3289" cy="2792"/>
            </a:xfrm>
          </p:grpSpPr>
          <p:grpSp>
            <p:nvGrpSpPr>
              <p:cNvPr id="89107" name="Group 18">
                <a:extLst>
                  <a:ext uri="{FF2B5EF4-FFF2-40B4-BE49-F238E27FC236}">
                    <a16:creationId xmlns:a16="http://schemas.microsoft.com/office/drawing/2014/main" id="{15074123-6BBE-4238-878F-94ECEDE2A124}"/>
                  </a:ext>
                </a:extLst>
              </p:cNvPr>
              <p:cNvGrpSpPr>
                <a:grpSpLocks/>
              </p:cNvGrpSpPr>
              <p:nvPr/>
            </p:nvGrpSpPr>
            <p:grpSpPr bwMode="auto">
              <a:xfrm>
                <a:off x="1632" y="1729"/>
                <a:ext cx="193" cy="912"/>
                <a:chOff x="1632" y="1729"/>
                <a:chExt cx="193" cy="912"/>
              </a:xfrm>
            </p:grpSpPr>
            <p:sp>
              <p:nvSpPr>
                <p:cNvPr id="89121" name="Line 19">
                  <a:extLst>
                    <a:ext uri="{FF2B5EF4-FFF2-40B4-BE49-F238E27FC236}">
                      <a16:creationId xmlns:a16="http://schemas.microsoft.com/office/drawing/2014/main" id="{361F2EAE-0D62-470B-AF49-156326980774}"/>
                    </a:ext>
                  </a:extLst>
                </p:cNvPr>
                <p:cNvSpPr>
                  <a:spLocks noChangeShapeType="1"/>
                </p:cNvSpPr>
                <p:nvPr/>
              </p:nvSpPr>
              <p:spPr bwMode="auto">
                <a:xfrm>
                  <a:off x="1633" y="1729"/>
                  <a:ext cx="0" cy="912"/>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89122" name="Line 20">
                  <a:extLst>
                    <a:ext uri="{FF2B5EF4-FFF2-40B4-BE49-F238E27FC236}">
                      <a16:creationId xmlns:a16="http://schemas.microsoft.com/office/drawing/2014/main" id="{6827A538-E4E2-4452-B746-A0EFA20C8A3A}"/>
                    </a:ext>
                  </a:extLst>
                </p:cNvPr>
                <p:cNvSpPr>
                  <a:spLocks noChangeShapeType="1"/>
                </p:cNvSpPr>
                <p:nvPr/>
              </p:nvSpPr>
              <p:spPr bwMode="auto">
                <a:xfrm flipH="1">
                  <a:off x="1632" y="2640"/>
                  <a:ext cx="192"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89123" name="Line 21">
                  <a:extLst>
                    <a:ext uri="{FF2B5EF4-FFF2-40B4-BE49-F238E27FC236}">
                      <a16:creationId xmlns:a16="http://schemas.microsoft.com/office/drawing/2014/main" id="{6D07BAC7-5E56-4017-9F17-F76904702C03}"/>
                    </a:ext>
                  </a:extLst>
                </p:cNvPr>
                <p:cNvSpPr>
                  <a:spLocks noChangeShapeType="1"/>
                </p:cNvSpPr>
                <p:nvPr/>
              </p:nvSpPr>
              <p:spPr bwMode="auto">
                <a:xfrm flipH="1">
                  <a:off x="1633" y="2137"/>
                  <a:ext cx="192"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grpSp>
          <p:grpSp>
            <p:nvGrpSpPr>
              <p:cNvPr id="89108" name="Group 22">
                <a:extLst>
                  <a:ext uri="{FF2B5EF4-FFF2-40B4-BE49-F238E27FC236}">
                    <a16:creationId xmlns:a16="http://schemas.microsoft.com/office/drawing/2014/main" id="{50651F15-5761-435C-8F35-99BB538CF3E8}"/>
                  </a:ext>
                </a:extLst>
              </p:cNvPr>
              <p:cNvGrpSpPr>
                <a:grpSpLocks/>
              </p:cNvGrpSpPr>
              <p:nvPr/>
            </p:nvGrpSpPr>
            <p:grpSpPr bwMode="auto">
              <a:xfrm>
                <a:off x="363" y="1729"/>
                <a:ext cx="205" cy="1384"/>
                <a:chOff x="363" y="1729"/>
                <a:chExt cx="205" cy="1384"/>
              </a:xfrm>
            </p:grpSpPr>
            <p:sp>
              <p:nvSpPr>
                <p:cNvPr id="89117" name="Line 23">
                  <a:extLst>
                    <a:ext uri="{FF2B5EF4-FFF2-40B4-BE49-F238E27FC236}">
                      <a16:creationId xmlns:a16="http://schemas.microsoft.com/office/drawing/2014/main" id="{B8BC7DAC-E422-45B3-BF71-F70F21AFE4B9}"/>
                    </a:ext>
                  </a:extLst>
                </p:cNvPr>
                <p:cNvSpPr>
                  <a:spLocks noChangeShapeType="1"/>
                </p:cNvSpPr>
                <p:nvPr/>
              </p:nvSpPr>
              <p:spPr bwMode="auto">
                <a:xfrm>
                  <a:off x="363" y="1729"/>
                  <a:ext cx="0" cy="1384"/>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89118" name="Line 24">
                  <a:extLst>
                    <a:ext uri="{FF2B5EF4-FFF2-40B4-BE49-F238E27FC236}">
                      <a16:creationId xmlns:a16="http://schemas.microsoft.com/office/drawing/2014/main" id="{D90E5944-DC01-4699-8787-3CC182974234}"/>
                    </a:ext>
                  </a:extLst>
                </p:cNvPr>
                <p:cNvSpPr>
                  <a:spLocks noChangeShapeType="1"/>
                </p:cNvSpPr>
                <p:nvPr/>
              </p:nvSpPr>
              <p:spPr bwMode="auto">
                <a:xfrm flipH="1">
                  <a:off x="363" y="2636"/>
                  <a:ext cx="204"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89119" name="Line 25">
                  <a:extLst>
                    <a:ext uri="{FF2B5EF4-FFF2-40B4-BE49-F238E27FC236}">
                      <a16:creationId xmlns:a16="http://schemas.microsoft.com/office/drawing/2014/main" id="{988224B9-9D5D-4327-859A-B0743858D551}"/>
                    </a:ext>
                  </a:extLst>
                </p:cNvPr>
                <p:cNvSpPr>
                  <a:spLocks noChangeShapeType="1"/>
                </p:cNvSpPr>
                <p:nvPr/>
              </p:nvSpPr>
              <p:spPr bwMode="auto">
                <a:xfrm flipH="1">
                  <a:off x="363" y="2137"/>
                  <a:ext cx="204"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89120" name="Line 26">
                  <a:extLst>
                    <a:ext uri="{FF2B5EF4-FFF2-40B4-BE49-F238E27FC236}">
                      <a16:creationId xmlns:a16="http://schemas.microsoft.com/office/drawing/2014/main" id="{D8D5F555-8D62-420E-A271-C9029EEF9278}"/>
                    </a:ext>
                  </a:extLst>
                </p:cNvPr>
                <p:cNvSpPr>
                  <a:spLocks noChangeShapeType="1"/>
                </p:cNvSpPr>
                <p:nvPr/>
              </p:nvSpPr>
              <p:spPr bwMode="auto">
                <a:xfrm flipH="1">
                  <a:off x="363" y="3113"/>
                  <a:ext cx="205"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grpSp>
          <p:sp>
            <p:nvSpPr>
              <p:cNvPr id="89109" name="Line 27">
                <a:extLst>
                  <a:ext uri="{FF2B5EF4-FFF2-40B4-BE49-F238E27FC236}">
                    <a16:creationId xmlns:a16="http://schemas.microsoft.com/office/drawing/2014/main" id="{63DBE553-D654-4023-8039-F528E5257F48}"/>
                  </a:ext>
                </a:extLst>
              </p:cNvPr>
              <p:cNvSpPr>
                <a:spLocks noChangeShapeType="1"/>
              </p:cNvSpPr>
              <p:nvPr/>
            </p:nvSpPr>
            <p:spPr bwMode="auto">
              <a:xfrm>
                <a:off x="113" y="1344"/>
                <a:ext cx="3289"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89110" name="Line 28">
                <a:extLst>
                  <a:ext uri="{FF2B5EF4-FFF2-40B4-BE49-F238E27FC236}">
                    <a16:creationId xmlns:a16="http://schemas.microsoft.com/office/drawing/2014/main" id="{952E24D7-A39B-49CE-9EEA-28FA69707C84}"/>
                  </a:ext>
                </a:extLst>
              </p:cNvPr>
              <p:cNvSpPr>
                <a:spLocks noChangeShapeType="1"/>
              </p:cNvSpPr>
              <p:nvPr/>
            </p:nvSpPr>
            <p:spPr bwMode="auto">
              <a:xfrm>
                <a:off x="1487" y="1205"/>
                <a:ext cx="0" cy="137"/>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89111" name="Line 29">
                <a:extLst>
                  <a:ext uri="{FF2B5EF4-FFF2-40B4-BE49-F238E27FC236}">
                    <a16:creationId xmlns:a16="http://schemas.microsoft.com/office/drawing/2014/main" id="{940D02A8-67BE-4151-9307-1411F262EC0B}"/>
                  </a:ext>
                </a:extLst>
              </p:cNvPr>
              <p:cNvSpPr>
                <a:spLocks noChangeShapeType="1"/>
              </p:cNvSpPr>
              <p:nvPr/>
            </p:nvSpPr>
            <p:spPr bwMode="auto">
              <a:xfrm>
                <a:off x="612" y="1344"/>
                <a:ext cx="0" cy="136"/>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89112" name="Line 30">
                <a:extLst>
                  <a:ext uri="{FF2B5EF4-FFF2-40B4-BE49-F238E27FC236}">
                    <a16:creationId xmlns:a16="http://schemas.microsoft.com/office/drawing/2014/main" id="{D3258368-CA04-40A9-A814-9E61C8DF7E01}"/>
                  </a:ext>
                </a:extLst>
              </p:cNvPr>
              <p:cNvSpPr>
                <a:spLocks noChangeShapeType="1"/>
              </p:cNvSpPr>
              <p:nvPr/>
            </p:nvSpPr>
            <p:spPr bwMode="auto">
              <a:xfrm>
                <a:off x="1769" y="1344"/>
                <a:ext cx="0" cy="136"/>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89113" name="Line 31">
                <a:extLst>
                  <a:ext uri="{FF2B5EF4-FFF2-40B4-BE49-F238E27FC236}">
                    <a16:creationId xmlns:a16="http://schemas.microsoft.com/office/drawing/2014/main" id="{798F3531-3DCF-4B7D-BEF5-C3E5A03198D2}"/>
                  </a:ext>
                </a:extLst>
              </p:cNvPr>
              <p:cNvSpPr>
                <a:spLocks noChangeShapeType="1"/>
              </p:cNvSpPr>
              <p:nvPr/>
            </p:nvSpPr>
            <p:spPr bwMode="auto">
              <a:xfrm>
                <a:off x="2880" y="1344"/>
                <a:ext cx="0" cy="136"/>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89114" name="Line 32">
                <a:extLst>
                  <a:ext uri="{FF2B5EF4-FFF2-40B4-BE49-F238E27FC236}">
                    <a16:creationId xmlns:a16="http://schemas.microsoft.com/office/drawing/2014/main" id="{436DDC39-AAEA-4063-82EB-F4751807F5C2}"/>
                  </a:ext>
                </a:extLst>
              </p:cNvPr>
              <p:cNvSpPr>
                <a:spLocks noChangeShapeType="1"/>
              </p:cNvSpPr>
              <p:nvPr/>
            </p:nvSpPr>
            <p:spPr bwMode="auto">
              <a:xfrm>
                <a:off x="657" y="3226"/>
                <a:ext cx="0" cy="771"/>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89115" name="Line 33">
                <a:extLst>
                  <a:ext uri="{FF2B5EF4-FFF2-40B4-BE49-F238E27FC236}">
                    <a16:creationId xmlns:a16="http://schemas.microsoft.com/office/drawing/2014/main" id="{9BED1CC2-DF53-429A-AAC6-98D280CDD4DD}"/>
                  </a:ext>
                </a:extLst>
              </p:cNvPr>
              <p:cNvSpPr>
                <a:spLocks noChangeShapeType="1"/>
              </p:cNvSpPr>
              <p:nvPr/>
            </p:nvSpPr>
            <p:spPr bwMode="auto">
              <a:xfrm>
                <a:off x="657" y="3521"/>
                <a:ext cx="159"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89116" name="Line 34">
                <a:extLst>
                  <a:ext uri="{FF2B5EF4-FFF2-40B4-BE49-F238E27FC236}">
                    <a16:creationId xmlns:a16="http://schemas.microsoft.com/office/drawing/2014/main" id="{0D8E3ECD-FD2F-4CF8-9F6F-CC2B129A84E4}"/>
                  </a:ext>
                </a:extLst>
              </p:cNvPr>
              <p:cNvSpPr>
                <a:spLocks noChangeShapeType="1"/>
              </p:cNvSpPr>
              <p:nvPr/>
            </p:nvSpPr>
            <p:spPr bwMode="auto">
              <a:xfrm>
                <a:off x="657" y="3997"/>
                <a:ext cx="182"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grpSp>
      </p:grpSp>
      <p:sp>
        <p:nvSpPr>
          <p:cNvPr id="89092" name="Rectangle 35">
            <a:extLst>
              <a:ext uri="{FF2B5EF4-FFF2-40B4-BE49-F238E27FC236}">
                <a16:creationId xmlns:a16="http://schemas.microsoft.com/office/drawing/2014/main" id="{BE6E517B-D5BF-43D3-BC0A-937CEFBC8C99}"/>
              </a:ext>
            </a:extLst>
          </p:cNvPr>
          <p:cNvSpPr>
            <a:spLocks noChangeArrowheads="1"/>
          </p:cNvSpPr>
          <p:nvPr/>
        </p:nvSpPr>
        <p:spPr bwMode="auto">
          <a:xfrm>
            <a:off x="7608888" y="2673350"/>
            <a:ext cx="2735262" cy="1042988"/>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lnSpc>
                <a:spcPct val="90000"/>
              </a:lnSpc>
              <a:spcAft>
                <a:spcPct val="0"/>
              </a:spcAft>
              <a:buNone/>
            </a:pPr>
            <a:r>
              <a:rPr lang="en-US" altLang="en-US" sz="1800">
                <a:solidFill>
                  <a:srgbClr val="003366"/>
                </a:solidFill>
                <a:cs typeface="Arial" panose="020B0604020202020204" pitchFamily="34" charset="0"/>
              </a:rPr>
              <a:t>	</a:t>
            </a:r>
            <a:r>
              <a:rPr lang="en-US" altLang="en-US" sz="2000">
                <a:solidFill>
                  <a:srgbClr val="003366"/>
                </a:solidFill>
                <a:cs typeface="Arial" panose="020B0604020202020204" pitchFamily="34" charset="0"/>
              </a:rPr>
              <a:t>Deliverables are major project components</a:t>
            </a:r>
          </a:p>
        </p:txBody>
      </p:sp>
      <p:cxnSp>
        <p:nvCxnSpPr>
          <p:cNvPr id="89093" name="AutoShape 36">
            <a:extLst>
              <a:ext uri="{FF2B5EF4-FFF2-40B4-BE49-F238E27FC236}">
                <a16:creationId xmlns:a16="http://schemas.microsoft.com/office/drawing/2014/main" id="{3707DCF0-DCDC-4848-8BF0-30EC4C56F4A3}"/>
              </a:ext>
            </a:extLst>
          </p:cNvPr>
          <p:cNvCxnSpPr>
            <a:cxnSpLocks noChangeShapeType="1"/>
            <a:stCxn id="89090" idx="1"/>
            <a:endCxn id="89133" idx="3"/>
          </p:cNvCxnSpPr>
          <p:nvPr/>
        </p:nvCxnSpPr>
        <p:spPr bwMode="auto">
          <a:xfrm flipH="1" flipV="1">
            <a:off x="4187825" y="5232402"/>
            <a:ext cx="1079500" cy="708025"/>
          </a:xfrm>
          <a:prstGeom prst="straightConnector1">
            <a:avLst/>
          </a:prstGeom>
          <a:noFill/>
          <a:ln w="25400">
            <a:solidFill>
              <a:schemeClr val="tx1"/>
            </a:solidFill>
            <a:round/>
            <a:headEnd/>
            <a:tailEnd type="triangle" w="lg" len="lg"/>
          </a:ln>
          <a:extLst>
            <a:ext uri="{909E8E84-426E-40DD-AFC4-6F175D3DCCD1}">
              <a14:hiddenFill xmlns:a14="http://schemas.microsoft.com/office/drawing/2010/main">
                <a:noFill/>
              </a14:hiddenFill>
            </a:ext>
          </a:extLst>
        </p:spPr>
      </p:cxnSp>
      <p:cxnSp>
        <p:nvCxnSpPr>
          <p:cNvPr id="89094" name="AutoShape 37">
            <a:extLst>
              <a:ext uri="{FF2B5EF4-FFF2-40B4-BE49-F238E27FC236}">
                <a16:creationId xmlns:a16="http://schemas.microsoft.com/office/drawing/2014/main" id="{29EEB486-9AD1-46C8-BAA8-4EB538EFAFC5}"/>
              </a:ext>
            </a:extLst>
          </p:cNvPr>
          <p:cNvCxnSpPr>
            <a:cxnSpLocks noChangeShapeType="1"/>
            <a:stCxn id="89090" idx="1"/>
            <a:endCxn id="89134" idx="3"/>
          </p:cNvCxnSpPr>
          <p:nvPr/>
        </p:nvCxnSpPr>
        <p:spPr bwMode="auto">
          <a:xfrm flipH="1">
            <a:off x="4224339" y="5940426"/>
            <a:ext cx="1042987" cy="49212"/>
          </a:xfrm>
          <a:prstGeom prst="straightConnector1">
            <a:avLst/>
          </a:prstGeom>
          <a:noFill/>
          <a:ln w="25400">
            <a:solidFill>
              <a:schemeClr val="tx1"/>
            </a:solidFill>
            <a:round/>
            <a:headEnd/>
            <a:tailEnd type="triangle" w="lg" len="lg"/>
          </a:ln>
          <a:extLst>
            <a:ext uri="{909E8E84-426E-40DD-AFC4-6F175D3DCCD1}">
              <a14:hiddenFill xmlns:a14="http://schemas.microsoft.com/office/drawing/2010/main">
                <a:noFill/>
              </a14:hiddenFill>
            </a:ext>
          </a:extLst>
        </p:spPr>
      </p:cxnSp>
      <p:sp>
        <p:nvSpPr>
          <p:cNvPr id="89095" name="Rectangle 38">
            <a:extLst>
              <a:ext uri="{FF2B5EF4-FFF2-40B4-BE49-F238E27FC236}">
                <a16:creationId xmlns:a16="http://schemas.microsoft.com/office/drawing/2014/main" id="{54BD846B-AF6D-44EE-A7F7-C6C06D68A7E6}"/>
              </a:ext>
            </a:extLst>
          </p:cNvPr>
          <p:cNvSpPr>
            <a:spLocks noChangeArrowheads="1"/>
          </p:cNvSpPr>
          <p:nvPr/>
        </p:nvSpPr>
        <p:spPr bwMode="auto">
          <a:xfrm>
            <a:off x="6348414" y="4365626"/>
            <a:ext cx="3671887" cy="68421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lnSpc>
                <a:spcPct val="90000"/>
              </a:lnSpc>
              <a:spcAft>
                <a:spcPct val="0"/>
              </a:spcAft>
              <a:buNone/>
            </a:pPr>
            <a:r>
              <a:rPr lang="en-US" altLang="en-US" sz="1800">
                <a:solidFill>
                  <a:srgbClr val="003366"/>
                </a:solidFill>
                <a:cs typeface="Arial" panose="020B0604020202020204" pitchFamily="34" charset="0"/>
              </a:rPr>
              <a:t>	</a:t>
            </a:r>
            <a:r>
              <a:rPr lang="en-US" altLang="en-US" sz="2000">
                <a:solidFill>
                  <a:srgbClr val="003366"/>
                </a:solidFill>
                <a:cs typeface="Arial" panose="020B0604020202020204" pitchFamily="34" charset="0"/>
              </a:rPr>
              <a:t>Subdeliverables are supporting deliverables</a:t>
            </a:r>
          </a:p>
        </p:txBody>
      </p:sp>
      <p:cxnSp>
        <p:nvCxnSpPr>
          <p:cNvPr id="89096" name="AutoShape 39">
            <a:extLst>
              <a:ext uri="{FF2B5EF4-FFF2-40B4-BE49-F238E27FC236}">
                <a16:creationId xmlns:a16="http://schemas.microsoft.com/office/drawing/2014/main" id="{7A04A660-B379-4986-A142-CA0743C8127A}"/>
              </a:ext>
            </a:extLst>
          </p:cNvPr>
          <p:cNvCxnSpPr>
            <a:cxnSpLocks noChangeShapeType="1"/>
            <a:stCxn id="89095" idx="1"/>
            <a:endCxn id="89132" idx="3"/>
          </p:cNvCxnSpPr>
          <p:nvPr/>
        </p:nvCxnSpPr>
        <p:spPr bwMode="auto">
          <a:xfrm flipH="1" flipV="1">
            <a:off x="5715001" y="3786188"/>
            <a:ext cx="633413" cy="921544"/>
          </a:xfrm>
          <a:prstGeom prst="straightConnector1">
            <a:avLst/>
          </a:prstGeom>
          <a:noFill/>
          <a:ln w="25400">
            <a:solidFill>
              <a:schemeClr val="tx1"/>
            </a:solidFill>
            <a:round/>
            <a:headEnd/>
            <a:tailEnd type="triangle" w="lg" len="lg"/>
          </a:ln>
          <a:extLst>
            <a:ext uri="{909E8E84-426E-40DD-AFC4-6F175D3DCCD1}">
              <a14:hiddenFill xmlns:a14="http://schemas.microsoft.com/office/drawing/2010/main">
                <a:noFill/>
              </a14:hiddenFill>
            </a:ext>
          </a:extLst>
        </p:spPr>
      </p:cxnSp>
      <p:cxnSp>
        <p:nvCxnSpPr>
          <p:cNvPr id="89097" name="AutoShape 40">
            <a:extLst>
              <a:ext uri="{FF2B5EF4-FFF2-40B4-BE49-F238E27FC236}">
                <a16:creationId xmlns:a16="http://schemas.microsoft.com/office/drawing/2014/main" id="{6D9C8649-42CF-483D-B476-6932BF0A80D9}"/>
              </a:ext>
            </a:extLst>
          </p:cNvPr>
          <p:cNvCxnSpPr>
            <a:cxnSpLocks noChangeShapeType="1"/>
            <a:stCxn id="89095" idx="1"/>
            <a:endCxn id="89130" idx="3"/>
          </p:cNvCxnSpPr>
          <p:nvPr/>
        </p:nvCxnSpPr>
        <p:spPr bwMode="auto">
          <a:xfrm flipH="1" flipV="1">
            <a:off x="3719513" y="4560888"/>
            <a:ext cx="2628900" cy="146844"/>
          </a:xfrm>
          <a:prstGeom prst="straightConnector1">
            <a:avLst/>
          </a:prstGeom>
          <a:noFill/>
          <a:ln w="25400">
            <a:solidFill>
              <a:schemeClr val="tx1"/>
            </a:solidFill>
            <a:round/>
            <a:headEnd/>
            <a:tailEnd type="triangle" w="lg" len="lg"/>
          </a:ln>
          <a:extLst>
            <a:ext uri="{909E8E84-426E-40DD-AFC4-6F175D3DCCD1}">
              <a14:hiddenFill xmlns:a14="http://schemas.microsoft.com/office/drawing/2010/main">
                <a:noFill/>
              </a14:hiddenFill>
            </a:ext>
          </a:extLst>
        </p:spPr>
      </p:cxnSp>
      <p:sp>
        <p:nvSpPr>
          <p:cNvPr id="89098" name="Rectangle 41">
            <a:extLst>
              <a:ext uri="{FF2B5EF4-FFF2-40B4-BE49-F238E27FC236}">
                <a16:creationId xmlns:a16="http://schemas.microsoft.com/office/drawing/2014/main" id="{084A3624-40BC-4228-A91C-1C74D28079D1}"/>
              </a:ext>
            </a:extLst>
          </p:cNvPr>
          <p:cNvSpPr>
            <a:spLocks noChangeArrowheads="1"/>
          </p:cNvSpPr>
          <p:nvPr/>
        </p:nvSpPr>
        <p:spPr bwMode="auto">
          <a:xfrm>
            <a:off x="7104064" y="1196975"/>
            <a:ext cx="3349625" cy="1042988"/>
          </a:xfrm>
          <a:prstGeom prst="rect">
            <a:avLst/>
          </a:prstGeom>
          <a:solidFill>
            <a:srgbClr val="CC99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lnSpc>
                <a:spcPct val="90000"/>
              </a:lnSpc>
              <a:spcAft>
                <a:spcPct val="0"/>
              </a:spcAft>
              <a:buNone/>
            </a:pPr>
            <a:r>
              <a:rPr lang="en-US" altLang="en-US" sz="1800">
                <a:solidFill>
                  <a:srgbClr val="003366"/>
                </a:solidFill>
                <a:cs typeface="Arial" panose="020B0604020202020204" pitchFamily="34" charset="0"/>
              </a:rPr>
              <a:t>	</a:t>
            </a:r>
            <a:r>
              <a:rPr lang="en-US" altLang="en-US" sz="2000">
                <a:solidFill>
                  <a:srgbClr val="003366"/>
                </a:solidFill>
                <a:cs typeface="Arial" panose="020B0604020202020204" pitchFamily="34" charset="0"/>
              </a:rPr>
              <a:t>The project is the overall project under development</a:t>
            </a:r>
          </a:p>
        </p:txBody>
      </p:sp>
      <p:cxnSp>
        <p:nvCxnSpPr>
          <p:cNvPr id="89099" name="AutoShape 42">
            <a:extLst>
              <a:ext uri="{FF2B5EF4-FFF2-40B4-BE49-F238E27FC236}">
                <a16:creationId xmlns:a16="http://schemas.microsoft.com/office/drawing/2014/main" id="{23156666-17F8-46CB-A53E-1FE17B115248}"/>
              </a:ext>
            </a:extLst>
          </p:cNvPr>
          <p:cNvCxnSpPr>
            <a:cxnSpLocks noChangeShapeType="1"/>
            <a:stCxn id="89092" idx="1"/>
            <a:endCxn id="89127" idx="3"/>
          </p:cNvCxnSpPr>
          <p:nvPr/>
        </p:nvCxnSpPr>
        <p:spPr bwMode="auto">
          <a:xfrm flipH="1" flipV="1">
            <a:off x="6781800" y="2185988"/>
            <a:ext cx="827088" cy="1008856"/>
          </a:xfrm>
          <a:prstGeom prst="straightConnector1">
            <a:avLst/>
          </a:prstGeom>
          <a:noFill/>
          <a:ln w="25400">
            <a:solidFill>
              <a:schemeClr val="tx1"/>
            </a:solidFill>
            <a:round/>
            <a:headEnd/>
            <a:tailEnd type="triangle" w="lg" len="lg"/>
          </a:ln>
          <a:extLst>
            <a:ext uri="{909E8E84-426E-40DD-AFC4-6F175D3DCCD1}">
              <a14:hiddenFill xmlns:a14="http://schemas.microsoft.com/office/drawing/2010/main">
                <a:noFill/>
              </a14:hiddenFill>
            </a:ext>
          </a:extLst>
        </p:spPr>
      </p:cxnSp>
      <p:cxnSp>
        <p:nvCxnSpPr>
          <p:cNvPr id="89100" name="AutoShape 43">
            <a:extLst>
              <a:ext uri="{FF2B5EF4-FFF2-40B4-BE49-F238E27FC236}">
                <a16:creationId xmlns:a16="http://schemas.microsoft.com/office/drawing/2014/main" id="{577EA7EB-FD79-44C6-A953-23EE6CD4CDE8}"/>
              </a:ext>
            </a:extLst>
          </p:cNvPr>
          <p:cNvCxnSpPr>
            <a:cxnSpLocks noChangeShapeType="1"/>
            <a:stCxn id="89092" idx="1"/>
            <a:endCxn id="89126" idx="3"/>
          </p:cNvCxnSpPr>
          <p:nvPr/>
        </p:nvCxnSpPr>
        <p:spPr bwMode="auto">
          <a:xfrm flipH="1" flipV="1">
            <a:off x="5029200" y="2185988"/>
            <a:ext cx="2579688" cy="1008856"/>
          </a:xfrm>
          <a:prstGeom prst="straightConnector1">
            <a:avLst/>
          </a:prstGeom>
          <a:noFill/>
          <a:ln w="25400">
            <a:solidFill>
              <a:schemeClr val="tx1"/>
            </a:solidFill>
            <a:round/>
            <a:headEnd/>
            <a:tailEnd type="triangle" w="lg" len="lg"/>
          </a:ln>
          <a:extLst>
            <a:ext uri="{909E8E84-426E-40DD-AFC4-6F175D3DCCD1}">
              <a14:hiddenFill xmlns:a14="http://schemas.microsoft.com/office/drawing/2010/main">
                <a:noFill/>
              </a14:hiddenFill>
            </a:ext>
          </a:extLst>
        </p:spPr>
      </p:cxnSp>
      <p:cxnSp>
        <p:nvCxnSpPr>
          <p:cNvPr id="89101" name="AutoShape 44">
            <a:extLst>
              <a:ext uri="{FF2B5EF4-FFF2-40B4-BE49-F238E27FC236}">
                <a16:creationId xmlns:a16="http://schemas.microsoft.com/office/drawing/2014/main" id="{F99B6D78-ED2C-4768-8C83-A5F8B02FB775}"/>
              </a:ext>
            </a:extLst>
          </p:cNvPr>
          <p:cNvCxnSpPr>
            <a:cxnSpLocks noChangeShapeType="1"/>
            <a:stCxn id="89098" idx="1"/>
            <a:endCxn id="89124" idx="3"/>
          </p:cNvCxnSpPr>
          <p:nvPr/>
        </p:nvCxnSpPr>
        <p:spPr bwMode="auto">
          <a:xfrm flipH="1" flipV="1">
            <a:off x="4546601" y="1344613"/>
            <a:ext cx="2557463" cy="373856"/>
          </a:xfrm>
          <a:prstGeom prst="straightConnector1">
            <a:avLst/>
          </a:prstGeom>
          <a:noFill/>
          <a:ln w="25400">
            <a:solidFill>
              <a:schemeClr val="tx1"/>
            </a:solidFill>
            <a:round/>
            <a:headEnd/>
            <a:tailEnd type="triangle" w="lg" len="lg"/>
          </a:ln>
          <a:extLst>
            <a:ext uri="{909E8E84-426E-40DD-AFC4-6F175D3DCCD1}">
              <a14:hiddenFill xmlns:a14="http://schemas.microsoft.com/office/drawing/2010/main">
                <a:noFill/>
              </a14:hiddenFill>
            </a:ext>
          </a:extLst>
        </p:spPr>
      </p:cxnSp>
      <p:sp>
        <p:nvSpPr>
          <p:cNvPr id="89102" name="Rectangle 45">
            <a:extLst>
              <a:ext uri="{FF2B5EF4-FFF2-40B4-BE49-F238E27FC236}">
                <a16:creationId xmlns:a16="http://schemas.microsoft.com/office/drawing/2014/main" id="{32B68302-DA83-4158-A821-F5C1107941FA}"/>
              </a:ext>
            </a:extLst>
          </p:cNvPr>
          <p:cNvSpPr>
            <a:spLocks noGrp="1" noChangeArrowheads="1"/>
          </p:cNvSpPr>
          <p:nvPr>
            <p:ph type="title"/>
          </p:nvPr>
        </p:nvSpPr>
        <p:spPr>
          <a:xfrm>
            <a:off x="1847850" y="274638"/>
            <a:ext cx="8362950" cy="1143000"/>
          </a:xfrm>
        </p:spPr>
        <p:txBody>
          <a:bodyPr/>
          <a:lstStyle/>
          <a:p>
            <a:pPr eaLnBrk="1" hangingPunct="1"/>
            <a:r>
              <a:rPr lang="en-GB" altLang="en-US"/>
              <a:t>WBS Illustrated</a:t>
            </a:r>
            <a:endParaRPr lang="en-US" altLang="en-US"/>
          </a:p>
        </p:txBody>
      </p:sp>
      <p:sp>
        <p:nvSpPr>
          <p:cNvPr id="45" name="Rectangle 5">
            <a:extLst>
              <a:ext uri="{FF2B5EF4-FFF2-40B4-BE49-F238E27FC236}">
                <a16:creationId xmlns:a16="http://schemas.microsoft.com/office/drawing/2014/main" id="{B8B4FF74-EDBB-42CC-87C4-8CF0353313C0}"/>
              </a:ext>
            </a:extLst>
          </p:cNvPr>
          <p:cNvSpPr>
            <a:spLocks noChangeArrowheads="1"/>
          </p:cNvSpPr>
          <p:nvPr/>
        </p:nvSpPr>
        <p:spPr bwMode="auto">
          <a:xfrm>
            <a:off x="510778" y="5617555"/>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pic>
        <p:nvPicPr>
          <p:cNvPr id="89104" name="Picture 1">
            <a:extLst>
              <a:ext uri="{FF2B5EF4-FFF2-40B4-BE49-F238E27FC236}">
                <a16:creationId xmlns:a16="http://schemas.microsoft.com/office/drawing/2014/main" id="{77ECDC24-03F2-47FA-AEFC-A4DAA113201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72838" y="0"/>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91138" name="Rectangle 2">
            <a:extLst>
              <a:ext uri="{FF2B5EF4-FFF2-40B4-BE49-F238E27FC236}">
                <a16:creationId xmlns:a16="http://schemas.microsoft.com/office/drawing/2014/main" id="{E7E13760-765F-4421-A216-5EB4CE7E923F}"/>
              </a:ext>
            </a:extLst>
          </p:cNvPr>
          <p:cNvSpPr>
            <a:spLocks noGrp="1" noChangeArrowheads="1"/>
          </p:cNvSpPr>
          <p:nvPr>
            <p:ph type="title" idx="4294967295"/>
          </p:nvPr>
        </p:nvSpPr>
        <p:spPr>
          <a:xfrm>
            <a:off x="2209800" y="381000"/>
            <a:ext cx="7772400" cy="1143000"/>
          </a:xfrm>
        </p:spPr>
        <p:txBody>
          <a:bodyPr/>
          <a:lstStyle/>
          <a:p>
            <a:pPr eaLnBrk="1" hangingPunct="1"/>
            <a:r>
              <a:rPr lang="en-GB" altLang="en-US"/>
              <a:t>Example of “Having a Party”</a:t>
            </a:r>
            <a:endParaRPr lang="en-GB" altLang="en-US" baseline="-25000"/>
          </a:p>
        </p:txBody>
      </p:sp>
      <p:sp>
        <p:nvSpPr>
          <p:cNvPr id="91139" name="Text Box 3">
            <a:extLst>
              <a:ext uri="{FF2B5EF4-FFF2-40B4-BE49-F238E27FC236}">
                <a16:creationId xmlns:a16="http://schemas.microsoft.com/office/drawing/2014/main" id="{212144FA-9BC6-4283-BD82-D356859A790B}"/>
              </a:ext>
            </a:extLst>
          </p:cNvPr>
          <p:cNvSpPr txBox="1">
            <a:spLocks noChangeArrowheads="1"/>
          </p:cNvSpPr>
          <p:nvPr/>
        </p:nvSpPr>
        <p:spPr bwMode="auto">
          <a:xfrm>
            <a:off x="1774825" y="1168401"/>
            <a:ext cx="849630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r>
              <a:rPr lang="en-GB" altLang="en-US" sz="2400">
                <a:solidFill>
                  <a:srgbClr val="FFFFFF"/>
                </a:solidFill>
                <a:cs typeface="Arial" panose="020B0604020202020204" pitchFamily="34" charset="0"/>
              </a:rPr>
              <a:t>Imagine your project is having a party</a:t>
            </a:r>
          </a:p>
          <a:p>
            <a:pPr algn="l" rtl="0" fontAlgn="base">
              <a:spcBef>
                <a:spcPct val="0"/>
              </a:spcBef>
              <a:spcAft>
                <a:spcPct val="0"/>
              </a:spcAft>
              <a:buNone/>
            </a:pPr>
            <a:r>
              <a:rPr lang="en-GB" altLang="en-US" sz="2400">
                <a:solidFill>
                  <a:srgbClr val="FFFFFF"/>
                </a:solidFill>
                <a:cs typeface="Arial" panose="020B0604020202020204" pitchFamily="34" charset="0"/>
              </a:rPr>
              <a:t>The top level is having a party</a:t>
            </a:r>
          </a:p>
          <a:p>
            <a:pPr algn="l" rtl="0" fontAlgn="base">
              <a:spcBef>
                <a:spcPct val="0"/>
              </a:spcBef>
              <a:spcAft>
                <a:spcPct val="0"/>
              </a:spcAft>
              <a:buNone/>
            </a:pPr>
            <a:r>
              <a:rPr lang="en-GB" altLang="en-US" sz="2400">
                <a:solidFill>
                  <a:srgbClr val="FFFFFF"/>
                </a:solidFill>
                <a:cs typeface="Arial" panose="020B0604020202020204" pitchFamily="34" charset="0"/>
              </a:rPr>
              <a:t>This may break down into several elements or sub-projects  - including sorting out the food, sorting out the venue, inviting the guests etc</a:t>
            </a:r>
          </a:p>
          <a:p>
            <a:pPr algn="l" rtl="0" fontAlgn="base">
              <a:spcBef>
                <a:spcPct val="0"/>
              </a:spcBef>
              <a:spcAft>
                <a:spcPct val="0"/>
              </a:spcAft>
              <a:buNone/>
            </a:pPr>
            <a:r>
              <a:rPr lang="en-GB" altLang="en-US" sz="2400">
                <a:solidFill>
                  <a:srgbClr val="FFFFFF"/>
                </a:solidFill>
                <a:cs typeface="Arial" panose="020B0604020202020204" pitchFamily="34" charset="0"/>
              </a:rPr>
              <a:t>Let’s take one of these elements – sorting out the food</a:t>
            </a:r>
          </a:p>
          <a:p>
            <a:pPr algn="l" rtl="0" fontAlgn="base">
              <a:spcBef>
                <a:spcPct val="0"/>
              </a:spcBef>
              <a:spcAft>
                <a:spcPct val="0"/>
              </a:spcAft>
              <a:buNone/>
            </a:pPr>
            <a:r>
              <a:rPr lang="en-GB" altLang="en-US" sz="2400">
                <a:solidFill>
                  <a:srgbClr val="FFFFFF"/>
                </a:solidFill>
                <a:cs typeface="Arial" panose="020B0604020202020204" pitchFamily="34" charset="0"/>
              </a:rPr>
              <a:t>It can be broken down into several tasks – including baking a cake</a:t>
            </a:r>
          </a:p>
          <a:p>
            <a:pPr algn="l" rtl="0" fontAlgn="base">
              <a:spcBef>
                <a:spcPct val="0"/>
              </a:spcBef>
              <a:spcAft>
                <a:spcPct val="0"/>
              </a:spcAft>
              <a:buNone/>
            </a:pPr>
            <a:r>
              <a:rPr lang="en-GB" altLang="en-US" sz="2400">
                <a:solidFill>
                  <a:srgbClr val="FFFFFF"/>
                </a:solidFill>
                <a:cs typeface="Arial" panose="020B0604020202020204" pitchFamily="34" charset="0"/>
              </a:rPr>
              <a:t>Baking a cake can be broken down into several activities, including finding suitable dishes for baking, measuring out the ingredients, baking in the oven, removing and leaving to cool…..</a:t>
            </a:r>
            <a:endParaRPr lang="en-US" altLang="en-US" sz="2400">
              <a:solidFill>
                <a:srgbClr val="FFFFFF"/>
              </a:solidFill>
              <a:cs typeface="Arial" panose="020B0604020202020204" pitchFamily="34" charset="0"/>
            </a:endParaRPr>
          </a:p>
        </p:txBody>
      </p:sp>
      <p:pic>
        <p:nvPicPr>
          <p:cNvPr id="91140" name="Picture 4" descr="MCj04106170000[1]">
            <a:extLst>
              <a:ext uri="{FF2B5EF4-FFF2-40B4-BE49-F238E27FC236}">
                <a16:creationId xmlns:a16="http://schemas.microsoft.com/office/drawing/2014/main" id="{857BD781-7ADB-4EF5-A56D-043B09F17A1C}"/>
              </a:ext>
            </a:extLst>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8975726" y="5310188"/>
            <a:ext cx="1331913" cy="1287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5">
            <a:extLst>
              <a:ext uri="{FF2B5EF4-FFF2-40B4-BE49-F238E27FC236}">
                <a16:creationId xmlns:a16="http://schemas.microsoft.com/office/drawing/2014/main" id="{DD079A74-B525-4EB2-9BB2-D4AB5B4A1654}"/>
              </a:ext>
            </a:extLst>
          </p:cNvPr>
          <p:cNvSpPr>
            <a:spLocks noChangeArrowheads="1"/>
          </p:cNvSpPr>
          <p:nvPr/>
        </p:nvSpPr>
        <p:spPr bwMode="auto">
          <a:xfrm>
            <a:off x="449288" y="5825198"/>
            <a:ext cx="1152525" cy="1032802"/>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pic>
        <p:nvPicPr>
          <p:cNvPr id="91142" name="Picture 1">
            <a:extLst>
              <a:ext uri="{FF2B5EF4-FFF2-40B4-BE49-F238E27FC236}">
                <a16:creationId xmlns:a16="http://schemas.microsoft.com/office/drawing/2014/main" id="{7AA04C9F-F8EB-49A8-BFC5-BD6C94B0E29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196638" y="61913"/>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93186" name="Rectangle 2">
            <a:extLst>
              <a:ext uri="{FF2B5EF4-FFF2-40B4-BE49-F238E27FC236}">
                <a16:creationId xmlns:a16="http://schemas.microsoft.com/office/drawing/2014/main" id="{4766CB7F-D8A0-41A2-9E33-B2A018C4F3F4}"/>
              </a:ext>
            </a:extLst>
          </p:cNvPr>
          <p:cNvSpPr>
            <a:spLocks noGrp="1" noChangeArrowheads="1"/>
          </p:cNvSpPr>
          <p:nvPr>
            <p:ph type="title" idx="4294967295"/>
          </p:nvPr>
        </p:nvSpPr>
        <p:spPr>
          <a:xfrm>
            <a:off x="2209800" y="422275"/>
            <a:ext cx="7772400" cy="1143000"/>
          </a:xfrm>
        </p:spPr>
        <p:txBody>
          <a:bodyPr/>
          <a:lstStyle/>
          <a:p>
            <a:r>
              <a:rPr lang="en-US" altLang="en-US">
                <a:solidFill>
                  <a:srgbClr val="FFFF00"/>
                </a:solidFill>
                <a:latin typeface="BureauGrotCond Book"/>
              </a:rPr>
              <a:t>WBS benefits</a:t>
            </a:r>
          </a:p>
        </p:txBody>
      </p:sp>
      <p:sp>
        <p:nvSpPr>
          <p:cNvPr id="5" name="Rectangle 5">
            <a:extLst>
              <a:ext uri="{FF2B5EF4-FFF2-40B4-BE49-F238E27FC236}">
                <a16:creationId xmlns:a16="http://schemas.microsoft.com/office/drawing/2014/main" id="{E30E2966-0049-4D60-B733-3BD575A7E0E8}"/>
              </a:ext>
            </a:extLst>
          </p:cNvPr>
          <p:cNvSpPr>
            <a:spLocks noChangeArrowheads="1"/>
          </p:cNvSpPr>
          <p:nvPr/>
        </p:nvSpPr>
        <p:spPr bwMode="auto">
          <a:xfrm>
            <a:off x="1771651" y="5857875"/>
            <a:ext cx="1152525" cy="908050"/>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pic>
        <p:nvPicPr>
          <p:cNvPr id="93188" name="Picture 1">
            <a:extLst>
              <a:ext uri="{FF2B5EF4-FFF2-40B4-BE49-F238E27FC236}">
                <a16:creationId xmlns:a16="http://schemas.microsoft.com/office/drawing/2014/main" id="{2D69526A-D85E-4405-811D-E555D18EEE5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53776" y="103188"/>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3189" name="مربع نص 7">
            <a:extLst>
              <a:ext uri="{FF2B5EF4-FFF2-40B4-BE49-F238E27FC236}">
                <a16:creationId xmlns:a16="http://schemas.microsoft.com/office/drawing/2014/main" id="{93D78209-306E-43B9-A8A5-E00A4288A633}"/>
              </a:ext>
            </a:extLst>
          </p:cNvPr>
          <p:cNvSpPr txBox="1">
            <a:spLocks noChangeArrowheads="1"/>
          </p:cNvSpPr>
          <p:nvPr/>
        </p:nvSpPr>
        <p:spPr bwMode="auto">
          <a:xfrm>
            <a:off x="1549401" y="1443039"/>
            <a:ext cx="9020175" cy="557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rtl="0" eaLnBrk="0" fontAlgn="base" hangingPunct="0">
              <a:spcBef>
                <a:spcPct val="0"/>
              </a:spcBef>
              <a:spcAft>
                <a:spcPct val="0"/>
              </a:spcAft>
              <a:buFont typeface="Arial" panose="020B0604020202020204" pitchFamily="34" charset="0"/>
              <a:buChar char="•"/>
            </a:pPr>
            <a:r>
              <a:rPr lang="en-US" altLang="en-US" sz="2000" dirty="0">
                <a:solidFill>
                  <a:srgbClr val="FFFFFF"/>
                </a:solidFill>
                <a:latin typeface="Georgia" panose="02040502050405020303" pitchFamily="18" charset="0"/>
              </a:rPr>
              <a:t>it defines and organizes the work required</a:t>
            </a:r>
          </a:p>
          <a:p>
            <a:pPr algn="l" rtl="0" eaLnBrk="0" fontAlgn="base" hangingPunct="0">
              <a:spcBef>
                <a:spcPct val="0"/>
              </a:spcBef>
              <a:spcAft>
                <a:spcPct val="0"/>
              </a:spcAft>
              <a:buFont typeface="Arial" panose="020B0604020202020204" pitchFamily="34" charset="0"/>
              <a:buChar char="•"/>
            </a:pPr>
            <a:r>
              <a:rPr lang="en-US" altLang="en-US" sz="2000" dirty="0">
                <a:solidFill>
                  <a:srgbClr val="FFFFFF"/>
                </a:solidFill>
                <a:latin typeface="Georgia" panose="02040502050405020303" pitchFamily="18" charset="0"/>
              </a:rPr>
              <a:t>it facilitates the quick development of a schedule by allocating effort estimates to specific sections of the WBS</a:t>
            </a:r>
          </a:p>
          <a:p>
            <a:pPr algn="l" rtl="0" eaLnBrk="0" fontAlgn="base" hangingPunct="0">
              <a:spcBef>
                <a:spcPct val="0"/>
              </a:spcBef>
              <a:spcAft>
                <a:spcPct val="0"/>
              </a:spcAft>
              <a:buFont typeface="Arial" panose="020B0604020202020204" pitchFamily="34" charset="0"/>
              <a:buChar char="•"/>
            </a:pPr>
            <a:r>
              <a:rPr lang="en-US" altLang="en-US" sz="2000" dirty="0">
                <a:solidFill>
                  <a:srgbClr val="FFFFFF"/>
                </a:solidFill>
                <a:latin typeface="Georgia" panose="02040502050405020303" pitchFamily="18" charset="0"/>
              </a:rPr>
              <a:t>it can be used to identify potential scope risks if it has a branch that is not well defined</a:t>
            </a:r>
          </a:p>
          <a:p>
            <a:pPr algn="l" rtl="0" eaLnBrk="0" fontAlgn="base" hangingPunct="0">
              <a:spcBef>
                <a:spcPct val="0"/>
              </a:spcBef>
              <a:spcAft>
                <a:spcPct val="0"/>
              </a:spcAft>
              <a:buFont typeface="Arial" panose="020B0604020202020204" pitchFamily="34" charset="0"/>
              <a:buChar char="•"/>
            </a:pPr>
            <a:r>
              <a:rPr lang="en-US" altLang="en-US" sz="2000" dirty="0">
                <a:solidFill>
                  <a:srgbClr val="FFFFFF"/>
                </a:solidFill>
                <a:latin typeface="Georgia" panose="02040502050405020303" pitchFamily="18" charset="0"/>
              </a:rPr>
              <a:t>it provides a visual of entire scope</a:t>
            </a:r>
          </a:p>
          <a:p>
            <a:pPr algn="l" rtl="0" eaLnBrk="0" fontAlgn="base" hangingPunct="0">
              <a:spcBef>
                <a:spcPct val="0"/>
              </a:spcBef>
              <a:spcAft>
                <a:spcPct val="0"/>
              </a:spcAft>
              <a:buFont typeface="Arial" panose="020B0604020202020204" pitchFamily="34" charset="0"/>
              <a:buChar char="•"/>
            </a:pPr>
            <a:r>
              <a:rPr lang="en-US" altLang="en-US" sz="2000" dirty="0">
                <a:solidFill>
                  <a:srgbClr val="FFFFFF"/>
                </a:solidFill>
                <a:latin typeface="Georgia" panose="02040502050405020303" pitchFamily="18" charset="0"/>
              </a:rPr>
              <a:t>it can be used to identify communication points</a:t>
            </a:r>
          </a:p>
          <a:p>
            <a:pPr algn="l" rtl="0" eaLnBrk="0" fontAlgn="base" hangingPunct="0">
              <a:spcBef>
                <a:spcPct val="0"/>
              </a:spcBef>
              <a:spcAft>
                <a:spcPct val="0"/>
              </a:spcAft>
              <a:buFont typeface="Arial" panose="020B0604020202020204" pitchFamily="34" charset="0"/>
              <a:buChar char="•"/>
            </a:pPr>
            <a:r>
              <a:rPr lang="en-US" altLang="en-US" sz="2000" dirty="0">
                <a:solidFill>
                  <a:srgbClr val="FFFFFF"/>
                </a:solidFill>
                <a:latin typeface="Georgia" panose="02040502050405020303" pitchFamily="18" charset="0"/>
              </a:rPr>
              <a:t>it can be used to show and assign accountabilities and responsibilities</a:t>
            </a:r>
          </a:p>
          <a:p>
            <a:pPr algn="l" rtl="0" eaLnBrk="0" fontAlgn="base" hangingPunct="0">
              <a:spcBef>
                <a:spcPct val="0"/>
              </a:spcBef>
              <a:spcAft>
                <a:spcPct val="0"/>
              </a:spcAft>
              <a:buFont typeface="Arial" panose="020B0604020202020204" pitchFamily="34" charset="0"/>
              <a:buChar char="•"/>
            </a:pPr>
            <a:r>
              <a:rPr lang="en-US" altLang="en-US" sz="2000" dirty="0">
                <a:solidFill>
                  <a:srgbClr val="FFFFFF"/>
                </a:solidFill>
                <a:latin typeface="Georgia" panose="02040502050405020303" pitchFamily="18" charset="0"/>
              </a:rPr>
              <a:t>it can show control points and milestones</a:t>
            </a:r>
          </a:p>
          <a:p>
            <a:pPr algn="l" rtl="0" eaLnBrk="0" fontAlgn="base" hangingPunct="0">
              <a:spcBef>
                <a:spcPct val="0"/>
              </a:spcBef>
              <a:spcAft>
                <a:spcPct val="0"/>
              </a:spcAft>
              <a:buFont typeface="Arial" panose="020B0604020202020204" pitchFamily="34" charset="0"/>
              <a:buChar char="•"/>
            </a:pPr>
            <a:r>
              <a:rPr lang="en-US" altLang="en-US" sz="2000" dirty="0">
                <a:solidFill>
                  <a:srgbClr val="FFFFFF"/>
                </a:solidFill>
                <a:latin typeface="Georgia" panose="02040502050405020303" pitchFamily="18" charset="0"/>
              </a:rPr>
              <a:t>it provides a way to estimates project costs</a:t>
            </a:r>
          </a:p>
          <a:p>
            <a:pPr algn="l" rtl="0" eaLnBrk="0" fontAlgn="base" hangingPunct="0">
              <a:spcBef>
                <a:spcPct val="0"/>
              </a:spcBef>
              <a:spcAft>
                <a:spcPct val="0"/>
              </a:spcAft>
              <a:buFont typeface="Arial" panose="020B0604020202020204" pitchFamily="34" charset="0"/>
              <a:buChar char="•"/>
            </a:pPr>
            <a:r>
              <a:rPr lang="en-US" altLang="en-US" sz="2000" dirty="0">
                <a:solidFill>
                  <a:srgbClr val="FFFFFF"/>
                </a:solidFill>
                <a:latin typeface="Georgia" panose="02040502050405020303" pitchFamily="18" charset="0"/>
              </a:rPr>
              <a:t>it ensures no important deliverables are forgotten</a:t>
            </a:r>
          </a:p>
          <a:p>
            <a:pPr algn="l" rtl="0" eaLnBrk="0" fontAlgn="base" hangingPunct="0">
              <a:spcBef>
                <a:spcPct val="0"/>
              </a:spcBef>
              <a:spcAft>
                <a:spcPct val="0"/>
              </a:spcAft>
              <a:buFont typeface="Arial" panose="020B0604020202020204" pitchFamily="34" charset="0"/>
              <a:buChar char="•"/>
            </a:pPr>
            <a:r>
              <a:rPr lang="en-US" altLang="en-US" sz="2000" dirty="0">
                <a:solidFill>
                  <a:srgbClr val="FFFFFF"/>
                </a:solidFill>
                <a:latin typeface="Georgia" panose="02040502050405020303" pitchFamily="18" charset="0"/>
              </a:rPr>
              <a:t>it can assist with resource allocation</a:t>
            </a:r>
          </a:p>
          <a:p>
            <a:pPr algn="l" rtl="0" eaLnBrk="0" fontAlgn="base" hangingPunct="0">
              <a:spcBef>
                <a:spcPct val="0"/>
              </a:spcBef>
              <a:spcAft>
                <a:spcPct val="0"/>
              </a:spcAft>
              <a:buFont typeface="Arial" panose="020B0604020202020204" pitchFamily="34" charset="0"/>
              <a:buChar char="•"/>
            </a:pPr>
            <a:r>
              <a:rPr lang="en-US" altLang="en-US" sz="2000" dirty="0">
                <a:solidFill>
                  <a:srgbClr val="FFFFFF"/>
                </a:solidFill>
                <a:latin typeface="Georgia" panose="02040502050405020303" pitchFamily="18" charset="0"/>
              </a:rPr>
              <a:t>it provides a proven and repeatable approach to planning projects</a:t>
            </a:r>
          </a:p>
          <a:p>
            <a:pPr algn="l" rtl="0" eaLnBrk="0" fontAlgn="base" hangingPunct="0">
              <a:spcBef>
                <a:spcPct val="0"/>
              </a:spcBef>
              <a:spcAft>
                <a:spcPct val="0"/>
              </a:spcAft>
              <a:buFont typeface="Arial" panose="020B0604020202020204" pitchFamily="34" charset="0"/>
              <a:buChar char="•"/>
            </a:pPr>
            <a:r>
              <a:rPr lang="en-US" altLang="en-US" sz="2000" dirty="0">
                <a:solidFill>
                  <a:srgbClr val="FFFFFF"/>
                </a:solidFill>
                <a:latin typeface="Georgia" panose="02040502050405020303" pitchFamily="18" charset="0"/>
              </a:rPr>
              <a:t>it provides a tool for team brainstorming and collaboration</a:t>
            </a:r>
          </a:p>
          <a:p>
            <a:pPr algn="l" rtl="0" eaLnBrk="0" fontAlgn="base" hangingPunct="0">
              <a:spcBef>
                <a:spcPct val="0"/>
              </a:spcBef>
              <a:spcAft>
                <a:spcPct val="0"/>
              </a:spcAft>
              <a:buFont typeface="Arial" panose="020B0604020202020204" pitchFamily="34" charset="0"/>
              <a:buChar char="•"/>
            </a:pPr>
            <a:r>
              <a:rPr lang="en-US" altLang="en-US" sz="2000" dirty="0">
                <a:solidFill>
                  <a:srgbClr val="FFFFFF"/>
                </a:solidFill>
                <a:latin typeface="Georgia" panose="02040502050405020303" pitchFamily="18" charset="0"/>
              </a:rPr>
              <a:t>it provides an opportunity to engage the team and make them feel invested in the planning</a:t>
            </a:r>
          </a:p>
          <a:p>
            <a:pPr algn="l" rtl="0" eaLnBrk="0" fontAlgn="base" hangingPunct="0">
              <a:spcBef>
                <a:spcPct val="0"/>
              </a:spcBef>
              <a:spcAft>
                <a:spcPct val="0"/>
              </a:spcAft>
            </a:pPr>
            <a:endParaRPr lang="en-US" altLang="en-US" dirty="0">
              <a:solidFill>
                <a:srgbClr val="FFFFFF"/>
              </a:solidFill>
              <a:latin typeface="Georgia" panose="02040502050405020303" pitchFamily="18" charset="0"/>
            </a:endParaRPr>
          </a:p>
          <a:p>
            <a:pPr algn="l" rtl="0" eaLnBrk="0" fontAlgn="base" hangingPunct="0">
              <a:spcBef>
                <a:spcPct val="0"/>
              </a:spcBef>
              <a:spcAft>
                <a:spcPct val="0"/>
              </a:spcAft>
            </a:pPr>
            <a:endParaRPr lang="en-US" altLang="en-US" dirty="0">
              <a:solidFill>
                <a:srgbClr val="FFFFFF"/>
              </a:solidFill>
            </a:endParaRPr>
          </a:p>
        </p:txBody>
      </p:sp>
      <p:sp>
        <p:nvSpPr>
          <p:cNvPr id="6" name="Rectangle 5">
            <a:extLst>
              <a:ext uri="{FF2B5EF4-FFF2-40B4-BE49-F238E27FC236}">
                <a16:creationId xmlns:a16="http://schemas.microsoft.com/office/drawing/2014/main" id="{8CD8ED1D-4B26-47A7-9139-A900D0E619FD}"/>
              </a:ext>
            </a:extLst>
          </p:cNvPr>
          <p:cNvSpPr>
            <a:spLocks noChangeArrowheads="1"/>
          </p:cNvSpPr>
          <p:nvPr/>
        </p:nvSpPr>
        <p:spPr bwMode="auto">
          <a:xfrm>
            <a:off x="449288" y="5825197"/>
            <a:ext cx="1152525" cy="94072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95234" name="Rectangle 3">
            <a:extLst>
              <a:ext uri="{FF2B5EF4-FFF2-40B4-BE49-F238E27FC236}">
                <a16:creationId xmlns:a16="http://schemas.microsoft.com/office/drawing/2014/main" id="{F63442C3-DBFD-4C80-9867-2245948B715D}"/>
              </a:ext>
            </a:extLst>
          </p:cNvPr>
          <p:cNvSpPr>
            <a:spLocks noGrp="1" noChangeArrowheads="1"/>
          </p:cNvSpPr>
          <p:nvPr>
            <p:ph type="title" idx="4294967295"/>
          </p:nvPr>
        </p:nvSpPr>
        <p:spPr>
          <a:xfrm>
            <a:off x="2209800" y="381000"/>
            <a:ext cx="7772400" cy="1143000"/>
          </a:xfrm>
        </p:spPr>
        <p:txBody>
          <a:bodyPr/>
          <a:lstStyle/>
          <a:p>
            <a:pPr eaLnBrk="1" hangingPunct="1"/>
            <a:r>
              <a:rPr lang="en-GB" altLang="en-US"/>
              <a:t>Your chance now……</a:t>
            </a:r>
            <a:endParaRPr lang="en-GB" altLang="en-US" baseline="-25000"/>
          </a:p>
        </p:txBody>
      </p:sp>
      <p:sp>
        <p:nvSpPr>
          <p:cNvPr id="95235" name="Text Box 72">
            <a:extLst>
              <a:ext uri="{FF2B5EF4-FFF2-40B4-BE49-F238E27FC236}">
                <a16:creationId xmlns:a16="http://schemas.microsoft.com/office/drawing/2014/main" id="{9A365307-D74A-4BDA-B679-8C4725F71180}"/>
              </a:ext>
            </a:extLst>
          </p:cNvPr>
          <p:cNvSpPr txBox="1">
            <a:spLocks noChangeArrowheads="1"/>
          </p:cNvSpPr>
          <p:nvPr/>
        </p:nvSpPr>
        <p:spPr bwMode="auto">
          <a:xfrm>
            <a:off x="1992314" y="1508125"/>
            <a:ext cx="7488237" cy="393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0"/>
              </a:spcBef>
              <a:spcAft>
                <a:spcPct val="0"/>
              </a:spcAft>
              <a:buNone/>
            </a:pPr>
            <a:r>
              <a:rPr lang="en-GB" altLang="en-US" sz="3600">
                <a:solidFill>
                  <a:srgbClr val="FFFFFF"/>
                </a:solidFill>
                <a:cs typeface="Arial" panose="020B0604020202020204" pitchFamily="34" charset="0"/>
              </a:rPr>
              <a:t>In groups, produce a WBS for ‘producing a group assignment for the Project management class’</a:t>
            </a:r>
          </a:p>
          <a:p>
            <a:pPr algn="ctr" rtl="0" fontAlgn="base">
              <a:spcBef>
                <a:spcPct val="0"/>
              </a:spcBef>
              <a:spcAft>
                <a:spcPct val="0"/>
              </a:spcAft>
              <a:buNone/>
            </a:pPr>
            <a:endParaRPr lang="en-GB" altLang="en-US" sz="3600">
              <a:solidFill>
                <a:srgbClr val="FFFFFF"/>
              </a:solidFill>
              <a:cs typeface="Arial" panose="020B0604020202020204" pitchFamily="34" charset="0"/>
            </a:endParaRPr>
          </a:p>
          <a:p>
            <a:pPr algn="ctr" rtl="0" fontAlgn="base">
              <a:spcBef>
                <a:spcPct val="0"/>
              </a:spcBef>
              <a:spcAft>
                <a:spcPct val="0"/>
              </a:spcAft>
              <a:buNone/>
            </a:pPr>
            <a:r>
              <a:rPr lang="en-GB" altLang="en-US" sz="3600">
                <a:solidFill>
                  <a:srgbClr val="FFFFFF"/>
                </a:solidFill>
                <a:cs typeface="Arial" panose="020B0604020202020204" pitchFamily="34" charset="0"/>
              </a:rPr>
              <a:t>Assume the output for this is an assignment that meets requirements</a:t>
            </a:r>
            <a:endParaRPr lang="en-US" altLang="en-US" sz="3600">
              <a:solidFill>
                <a:srgbClr val="FFFFFF"/>
              </a:solidFill>
              <a:cs typeface="Arial" panose="020B0604020202020204" pitchFamily="34" charset="0"/>
            </a:endParaRPr>
          </a:p>
        </p:txBody>
      </p:sp>
      <p:pic>
        <p:nvPicPr>
          <p:cNvPr id="95237" name="Picture 1">
            <a:extLst>
              <a:ext uri="{FF2B5EF4-FFF2-40B4-BE49-F238E27FC236}">
                <a16:creationId xmlns:a16="http://schemas.microsoft.com/office/drawing/2014/main" id="{8EDD84EA-9668-4EC9-B72B-9E7DD76FB08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72838" y="61913"/>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216522C0-62A9-41A8-8066-6066EF2D1A88}"/>
              </a:ext>
            </a:extLst>
          </p:cNvPr>
          <p:cNvSpPr>
            <a:spLocks noChangeArrowheads="1"/>
          </p:cNvSpPr>
          <p:nvPr/>
        </p:nvSpPr>
        <p:spPr bwMode="auto">
          <a:xfrm>
            <a:off x="449288" y="5825198"/>
            <a:ext cx="1152525" cy="1032802"/>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97282" name="Rectangle 2">
            <a:extLst>
              <a:ext uri="{FF2B5EF4-FFF2-40B4-BE49-F238E27FC236}">
                <a16:creationId xmlns:a16="http://schemas.microsoft.com/office/drawing/2014/main" id="{D2907A50-2F76-4E54-AC78-A3619AEFD005}"/>
              </a:ext>
            </a:extLst>
          </p:cNvPr>
          <p:cNvSpPr>
            <a:spLocks noGrp="1" noChangeArrowheads="1"/>
          </p:cNvSpPr>
          <p:nvPr>
            <p:ph type="title"/>
          </p:nvPr>
        </p:nvSpPr>
        <p:spPr/>
        <p:txBody>
          <a:bodyPr/>
          <a:lstStyle/>
          <a:p>
            <a:pPr eaLnBrk="1" hangingPunct="1"/>
            <a:r>
              <a:rPr lang="en-US" altLang="en-US"/>
              <a:t>Bill of materials</a:t>
            </a:r>
          </a:p>
        </p:txBody>
      </p:sp>
      <p:sp>
        <p:nvSpPr>
          <p:cNvPr id="93187" name="Rectangle 3">
            <a:extLst>
              <a:ext uri="{FF2B5EF4-FFF2-40B4-BE49-F238E27FC236}">
                <a16:creationId xmlns:a16="http://schemas.microsoft.com/office/drawing/2014/main" id="{F87B0D3F-98D4-469D-9107-7213945C18F8}"/>
              </a:ext>
            </a:extLst>
          </p:cNvPr>
          <p:cNvSpPr>
            <a:spLocks noGrp="1" noChangeArrowheads="1"/>
          </p:cNvSpPr>
          <p:nvPr>
            <p:ph type="body" idx="1"/>
          </p:nvPr>
        </p:nvSpPr>
        <p:spPr>
          <a:xfrm>
            <a:off x="1558926" y="1217613"/>
            <a:ext cx="9001125" cy="4525962"/>
          </a:xfrm>
        </p:spPr>
        <p:txBody>
          <a:bodyPr/>
          <a:lstStyle/>
          <a:p>
            <a:pPr algn="just" eaLnBrk="1" hangingPunct="1">
              <a:defRPr/>
            </a:pPr>
            <a:r>
              <a:rPr lang="en-US" sz="2850" dirty="0">
                <a:solidFill>
                  <a:srgbClr val="FFFFFF"/>
                </a:solidFill>
                <a:latin typeface="+mj-lt"/>
              </a:rPr>
              <a:t>A bill of materials (BOM) is a formal and complete hierarchal documentation of the specific items that need to be included in a finished product. This list can include specific components, assemblies, and subassemblies. Bills of materials can be drafted at the onset of a project as part of the estimating and budgeting </a:t>
            </a:r>
            <a:r>
              <a:rPr lang="en-US" sz="2850" dirty="0">
                <a:solidFill>
                  <a:srgbClr val="FFFFFF"/>
                </a:solidFill>
                <a:latin typeface="+mj-lt"/>
                <a:hlinkClick r:id="rId2"/>
              </a:rPr>
              <a:t>process and</a:t>
            </a:r>
            <a:r>
              <a:rPr lang="en-US" sz="2850" dirty="0">
                <a:solidFill>
                  <a:srgbClr val="FFFFFF"/>
                </a:solidFill>
                <a:latin typeface="+mj-lt"/>
              </a:rPr>
              <a:t> can also be used in the determination of </a:t>
            </a:r>
            <a:r>
              <a:rPr lang="en-US" sz="2850" dirty="0">
                <a:solidFill>
                  <a:srgbClr val="FFFFFF"/>
                </a:solidFill>
                <a:latin typeface="+mj-lt"/>
                <a:hlinkClick r:id="rId3"/>
              </a:rPr>
              <a:t>scheduling</a:t>
            </a:r>
            <a:r>
              <a:rPr lang="en-US" sz="2850" dirty="0">
                <a:solidFill>
                  <a:srgbClr val="FFFFFF"/>
                </a:solidFill>
                <a:latin typeface="+mj-lt"/>
              </a:rPr>
              <a:t>. Bills of materials are used in a number of different industries. </a:t>
            </a:r>
            <a:endParaRPr lang="en-GB" altLang="en-US" sz="2850" dirty="0">
              <a:solidFill>
                <a:srgbClr val="FFFFFF"/>
              </a:solidFill>
              <a:latin typeface="+mj-lt"/>
            </a:endParaRPr>
          </a:p>
          <a:p>
            <a:pPr marL="0" indent="0" algn="just" eaLnBrk="1" hangingPunct="1">
              <a:buNone/>
              <a:defRPr/>
            </a:pPr>
            <a:endParaRPr lang="en-US" altLang="en-US" sz="2800" dirty="0">
              <a:solidFill>
                <a:srgbClr val="FFFFFF"/>
              </a:solidFill>
              <a:latin typeface="+mj-lt"/>
            </a:endParaRPr>
          </a:p>
          <a:p>
            <a:pPr eaLnBrk="1" hangingPunct="1">
              <a:defRPr/>
            </a:pPr>
            <a:endParaRPr lang="en-US" altLang="en-US" sz="3600" dirty="0"/>
          </a:p>
        </p:txBody>
      </p:sp>
      <p:sp>
        <p:nvSpPr>
          <p:cNvPr id="4" name="Rectangle 5">
            <a:extLst>
              <a:ext uri="{FF2B5EF4-FFF2-40B4-BE49-F238E27FC236}">
                <a16:creationId xmlns:a16="http://schemas.microsoft.com/office/drawing/2014/main" id="{9C48263F-E113-40F2-9826-7C5CAC8A78B7}"/>
              </a:ext>
            </a:extLst>
          </p:cNvPr>
          <p:cNvSpPr>
            <a:spLocks noChangeArrowheads="1"/>
          </p:cNvSpPr>
          <p:nvPr/>
        </p:nvSpPr>
        <p:spPr bwMode="auto">
          <a:xfrm>
            <a:off x="536577" y="5640387"/>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pic>
        <p:nvPicPr>
          <p:cNvPr id="97285" name="Picture 1">
            <a:extLst>
              <a:ext uri="{FF2B5EF4-FFF2-40B4-BE49-F238E27FC236}">
                <a16:creationId xmlns:a16="http://schemas.microsoft.com/office/drawing/2014/main" id="{7DABC2FA-51D5-4C68-915F-EAB9CF88691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272838" y="0"/>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98306" name="Rectangle 2">
            <a:extLst>
              <a:ext uri="{FF2B5EF4-FFF2-40B4-BE49-F238E27FC236}">
                <a16:creationId xmlns:a16="http://schemas.microsoft.com/office/drawing/2014/main" id="{8A7BD0F3-4791-4308-8A81-ADDF7B7EDA41}"/>
              </a:ext>
            </a:extLst>
          </p:cNvPr>
          <p:cNvSpPr>
            <a:spLocks noGrp="1" noChangeArrowheads="1"/>
          </p:cNvSpPr>
          <p:nvPr>
            <p:ph type="title"/>
          </p:nvPr>
        </p:nvSpPr>
        <p:spPr/>
        <p:txBody>
          <a:bodyPr/>
          <a:lstStyle/>
          <a:p>
            <a:pPr eaLnBrk="1" hangingPunct="1"/>
            <a:r>
              <a:rPr lang="en-US" altLang="en-US"/>
              <a:t>Bill of materials</a:t>
            </a:r>
          </a:p>
        </p:txBody>
      </p:sp>
      <p:sp>
        <p:nvSpPr>
          <p:cNvPr id="93187" name="Rectangle 3">
            <a:extLst>
              <a:ext uri="{FF2B5EF4-FFF2-40B4-BE49-F238E27FC236}">
                <a16:creationId xmlns:a16="http://schemas.microsoft.com/office/drawing/2014/main" id="{D39DDFEA-BAAD-47CE-A996-5BFDDC374265}"/>
              </a:ext>
            </a:extLst>
          </p:cNvPr>
          <p:cNvSpPr>
            <a:spLocks noGrp="1" noChangeArrowheads="1"/>
          </p:cNvSpPr>
          <p:nvPr>
            <p:ph type="body" idx="1"/>
          </p:nvPr>
        </p:nvSpPr>
        <p:spPr>
          <a:xfrm>
            <a:off x="1558926" y="765175"/>
            <a:ext cx="9001125" cy="4978400"/>
          </a:xfrm>
        </p:spPr>
        <p:txBody>
          <a:bodyPr/>
          <a:lstStyle/>
          <a:p>
            <a:pPr marL="0" indent="0" algn="just" eaLnBrk="1" hangingPunct="1">
              <a:buNone/>
              <a:defRPr/>
            </a:pPr>
            <a:endParaRPr lang="en-US" altLang="en-US" sz="2800" dirty="0">
              <a:solidFill>
                <a:srgbClr val="FFFFFF"/>
              </a:solidFill>
              <a:latin typeface="+mj-lt"/>
            </a:endParaRPr>
          </a:p>
          <a:p>
            <a:pPr algn="just" eaLnBrk="1" hangingPunct="1">
              <a:defRPr/>
            </a:pPr>
            <a:r>
              <a:rPr lang="en-US" altLang="en-US" sz="2450" dirty="0"/>
              <a:t>One rather simplistic example of a bill of material would be the following. In a plant devoted to the manufacture and packaging of a billiards set for retail sale, the bill of materials would include all components required to be in the final box for sale (billiards cues, billiards balls, chalk, billiards table), all of the assemblies required (assembling the pool cues, assembling the billiards table), and all subassemblies (attaching the felt surface to the billiards table, etc.). The bill of materials is typically one of the first items drafted upon project inception.</a:t>
            </a:r>
          </a:p>
        </p:txBody>
      </p:sp>
      <p:sp>
        <p:nvSpPr>
          <p:cNvPr id="4" name="Rectangle 5">
            <a:extLst>
              <a:ext uri="{FF2B5EF4-FFF2-40B4-BE49-F238E27FC236}">
                <a16:creationId xmlns:a16="http://schemas.microsoft.com/office/drawing/2014/main" id="{76EEBB0F-DD54-4729-8121-8E69D36A8F99}"/>
              </a:ext>
            </a:extLst>
          </p:cNvPr>
          <p:cNvSpPr>
            <a:spLocks noChangeArrowheads="1"/>
          </p:cNvSpPr>
          <p:nvPr/>
        </p:nvSpPr>
        <p:spPr bwMode="auto">
          <a:xfrm>
            <a:off x="508001" y="5743575"/>
            <a:ext cx="1152525" cy="1114425"/>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pic>
        <p:nvPicPr>
          <p:cNvPr id="98309" name="صورة 1">
            <a:extLst>
              <a:ext uri="{FF2B5EF4-FFF2-40B4-BE49-F238E27FC236}">
                <a16:creationId xmlns:a16="http://schemas.microsoft.com/office/drawing/2014/main" id="{4B86953A-2DA0-4565-9DB8-B7855E1B41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4868863"/>
            <a:ext cx="446405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8310" name="Picture 1">
            <a:extLst>
              <a:ext uri="{FF2B5EF4-FFF2-40B4-BE49-F238E27FC236}">
                <a16:creationId xmlns:a16="http://schemas.microsoft.com/office/drawing/2014/main" id="{449014FB-1F2A-4BC4-A5C6-105DB738245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74412" y="160338"/>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99330" name="Rectangle 2">
            <a:extLst>
              <a:ext uri="{FF2B5EF4-FFF2-40B4-BE49-F238E27FC236}">
                <a16:creationId xmlns:a16="http://schemas.microsoft.com/office/drawing/2014/main" id="{4B78FCF7-E20F-4A6B-A69D-A240A73FA272}"/>
              </a:ext>
            </a:extLst>
          </p:cNvPr>
          <p:cNvSpPr>
            <a:spLocks noGrp="1" noChangeArrowheads="1"/>
          </p:cNvSpPr>
          <p:nvPr>
            <p:ph type="title"/>
          </p:nvPr>
        </p:nvSpPr>
        <p:spPr/>
        <p:txBody>
          <a:bodyPr/>
          <a:lstStyle/>
          <a:p>
            <a:pPr eaLnBrk="1" hangingPunct="1"/>
            <a:endParaRPr lang="en-US" altLang="en-US"/>
          </a:p>
        </p:txBody>
      </p:sp>
      <p:sp>
        <p:nvSpPr>
          <p:cNvPr id="93187" name="Rectangle 3">
            <a:extLst>
              <a:ext uri="{FF2B5EF4-FFF2-40B4-BE49-F238E27FC236}">
                <a16:creationId xmlns:a16="http://schemas.microsoft.com/office/drawing/2014/main" id="{A4105F2A-E654-446D-B5CE-5F30979E9A19}"/>
              </a:ext>
            </a:extLst>
          </p:cNvPr>
          <p:cNvSpPr>
            <a:spLocks noGrp="1" noChangeArrowheads="1"/>
          </p:cNvSpPr>
          <p:nvPr>
            <p:ph type="body" idx="1"/>
          </p:nvPr>
        </p:nvSpPr>
        <p:spPr/>
        <p:txBody>
          <a:bodyPr/>
          <a:lstStyle/>
          <a:p>
            <a:pPr marL="0" indent="0" eaLnBrk="1" hangingPunct="1">
              <a:buNone/>
              <a:defRPr/>
            </a:pPr>
            <a:endParaRPr lang="en-GB" altLang="en-US" sz="3600" dirty="0"/>
          </a:p>
          <a:p>
            <a:pPr eaLnBrk="1" hangingPunct="1">
              <a:defRPr/>
            </a:pPr>
            <a:endParaRPr lang="en-US" altLang="en-US" sz="3600" dirty="0"/>
          </a:p>
          <a:p>
            <a:pPr eaLnBrk="1" hangingPunct="1">
              <a:defRPr/>
            </a:pPr>
            <a:endParaRPr lang="en-US" altLang="en-US" sz="3600" dirty="0"/>
          </a:p>
        </p:txBody>
      </p:sp>
      <p:sp>
        <p:nvSpPr>
          <p:cNvPr id="4" name="Rectangle 5">
            <a:extLst>
              <a:ext uri="{FF2B5EF4-FFF2-40B4-BE49-F238E27FC236}">
                <a16:creationId xmlns:a16="http://schemas.microsoft.com/office/drawing/2014/main" id="{3B735328-85FC-4D70-8BD5-FD584D06D955}"/>
              </a:ext>
            </a:extLst>
          </p:cNvPr>
          <p:cNvSpPr>
            <a:spLocks noChangeArrowheads="1"/>
          </p:cNvSpPr>
          <p:nvPr/>
        </p:nvSpPr>
        <p:spPr bwMode="auto">
          <a:xfrm>
            <a:off x="1558926" y="5732464"/>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pic>
        <p:nvPicPr>
          <p:cNvPr id="99333" name="Picture 4" descr="NCV 4 Project Management Hands-On Support Slide Show - Module 2">
            <a:extLst>
              <a:ext uri="{FF2B5EF4-FFF2-40B4-BE49-F238E27FC236}">
                <a16:creationId xmlns:a16="http://schemas.microsoft.com/office/drawing/2014/main" id="{479EFB97-9B12-4B99-88FB-0B9785163A4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40419"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100354" name="Rectangle 2">
            <a:extLst>
              <a:ext uri="{FF2B5EF4-FFF2-40B4-BE49-F238E27FC236}">
                <a16:creationId xmlns:a16="http://schemas.microsoft.com/office/drawing/2014/main" id="{299E80B6-A438-4E6B-BBBB-5B4A9A016468}"/>
              </a:ext>
            </a:extLst>
          </p:cNvPr>
          <p:cNvSpPr>
            <a:spLocks noGrp="1" noChangeArrowheads="1"/>
          </p:cNvSpPr>
          <p:nvPr>
            <p:ph type="title"/>
          </p:nvPr>
        </p:nvSpPr>
        <p:spPr/>
        <p:txBody>
          <a:bodyPr/>
          <a:lstStyle/>
          <a:p>
            <a:pPr eaLnBrk="1" hangingPunct="1"/>
            <a:r>
              <a:rPr lang="en-US" altLang="en-US"/>
              <a:t>Scope Verification</a:t>
            </a:r>
          </a:p>
        </p:txBody>
      </p:sp>
      <p:graphicFrame>
        <p:nvGraphicFramePr>
          <p:cNvPr id="231427" name="Group 3">
            <a:extLst>
              <a:ext uri="{FF2B5EF4-FFF2-40B4-BE49-F238E27FC236}">
                <a16:creationId xmlns:a16="http://schemas.microsoft.com/office/drawing/2014/main" id="{0A3530FF-FE64-48F8-B624-F930F7856E41}"/>
              </a:ext>
            </a:extLst>
          </p:cNvPr>
          <p:cNvGraphicFramePr>
            <a:graphicFrameLocks noGrp="1"/>
          </p:cNvGraphicFramePr>
          <p:nvPr>
            <p:ph sz="half" idx="2"/>
          </p:nvPr>
        </p:nvGraphicFramePr>
        <p:xfrm>
          <a:off x="2782888" y="1341439"/>
          <a:ext cx="7345362" cy="4594225"/>
        </p:xfrm>
        <a:graphic>
          <a:graphicData uri="http://schemas.openxmlformats.org/drawingml/2006/table">
            <a:tbl>
              <a:tblPr/>
              <a:tblGrid>
                <a:gridCol w="2160587">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9936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Project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initiation</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committing the organisation to begin the next phase of the project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a:ln>
                          <a:noFill/>
                        </a:ln>
                        <a:solidFill>
                          <a:schemeClr val="tx1"/>
                        </a:solidFill>
                        <a:effectLst/>
                        <a:latin typeface="Arial" charset="0"/>
                      </a:endParaRP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04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planning</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developing a written scope statement as the basis for future project decisions</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906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definition</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 subdividing the major project deliverables into smaller more manageable deliverables</a:t>
                      </a:r>
                      <a:endParaRPr kumimoji="0" lang="en-US" sz="300" b="0" i="0" u="none" strike="noStrike" cap="none" normalizeH="0" baseline="0">
                        <a:ln>
                          <a:noFill/>
                        </a:ln>
                        <a:solidFill>
                          <a:schemeClr val="tx1"/>
                        </a:solidFill>
                        <a:effectLst/>
                        <a:latin typeface="Arial" charset="0"/>
                      </a:endParaRP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8426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folHlink"/>
                          </a:solidFill>
                          <a:effectLst/>
                          <a:latin typeface="Arial" charset="0"/>
                        </a:rPr>
                        <a:t>scope verification</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a:ln>
                            <a:noFill/>
                          </a:ln>
                          <a:solidFill>
                            <a:schemeClr val="folHlink"/>
                          </a:solidFill>
                          <a:effectLst/>
                          <a:latin typeface="Arial" charset="0"/>
                        </a:rPr>
                        <a:t>formalising acceptance of the project scope</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04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change control</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controlling changes to the project scope</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pic>
        <p:nvPicPr>
          <p:cNvPr id="100376" name="Picture 1">
            <a:extLst>
              <a:ext uri="{FF2B5EF4-FFF2-40B4-BE49-F238E27FC236}">
                <a16:creationId xmlns:a16="http://schemas.microsoft.com/office/drawing/2014/main" id="{349FD6CA-069B-462C-BEB9-40B58258637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22819" y="0"/>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6DFF2B67-5B98-43BE-ADE2-0DDFC854275B}"/>
              </a:ext>
            </a:extLst>
          </p:cNvPr>
          <p:cNvSpPr>
            <a:spLocks noChangeArrowheads="1"/>
          </p:cNvSpPr>
          <p:nvPr/>
        </p:nvSpPr>
        <p:spPr bwMode="auto">
          <a:xfrm>
            <a:off x="449288" y="5825198"/>
            <a:ext cx="1152525" cy="1032802"/>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102402" name="Rectangle 2">
            <a:extLst>
              <a:ext uri="{FF2B5EF4-FFF2-40B4-BE49-F238E27FC236}">
                <a16:creationId xmlns:a16="http://schemas.microsoft.com/office/drawing/2014/main" id="{E9660706-649E-4922-8392-BB4027143F0A}"/>
              </a:ext>
            </a:extLst>
          </p:cNvPr>
          <p:cNvSpPr>
            <a:spLocks noGrp="1" noChangeArrowheads="1"/>
          </p:cNvSpPr>
          <p:nvPr>
            <p:ph type="title"/>
          </p:nvPr>
        </p:nvSpPr>
        <p:spPr/>
        <p:txBody>
          <a:bodyPr/>
          <a:lstStyle/>
          <a:p>
            <a:pPr eaLnBrk="1" hangingPunct="1"/>
            <a:r>
              <a:rPr lang="en-US" altLang="en-US"/>
              <a:t>Scope Verification</a:t>
            </a:r>
          </a:p>
        </p:txBody>
      </p:sp>
      <p:sp>
        <p:nvSpPr>
          <p:cNvPr id="102403" name="Rectangle 3">
            <a:extLst>
              <a:ext uri="{FF2B5EF4-FFF2-40B4-BE49-F238E27FC236}">
                <a16:creationId xmlns:a16="http://schemas.microsoft.com/office/drawing/2014/main" id="{3B4EA84D-B000-42F2-A3FE-913D0F296E44}"/>
              </a:ext>
            </a:extLst>
          </p:cNvPr>
          <p:cNvSpPr>
            <a:spLocks noGrp="1" noChangeArrowheads="1"/>
          </p:cNvSpPr>
          <p:nvPr>
            <p:ph type="body" idx="1"/>
          </p:nvPr>
        </p:nvSpPr>
        <p:spPr/>
        <p:txBody>
          <a:bodyPr/>
          <a:lstStyle/>
          <a:p>
            <a:pPr eaLnBrk="1" hangingPunct="1"/>
            <a:r>
              <a:rPr lang="en-US" altLang="en-US" sz="3600"/>
              <a:t>Formalising acceptance by stakeholders</a:t>
            </a:r>
          </a:p>
          <a:p>
            <a:pPr eaLnBrk="1" hangingPunct="1"/>
            <a:r>
              <a:rPr lang="en-GB" altLang="en-US" sz="3600"/>
              <a:t>Requires the outputs from the previous stages of the scope management</a:t>
            </a:r>
            <a:endParaRPr lang="en-US" altLang="en-US" sz="3600"/>
          </a:p>
          <a:p>
            <a:pPr eaLnBrk="1" hangingPunct="1"/>
            <a:endParaRPr lang="en-GB" altLang="en-US" sz="3600"/>
          </a:p>
          <a:p>
            <a:pPr eaLnBrk="1" hangingPunct="1"/>
            <a:endParaRPr lang="en-US" altLang="en-US" sz="3600"/>
          </a:p>
          <a:p>
            <a:pPr eaLnBrk="1" hangingPunct="1"/>
            <a:endParaRPr lang="en-US" altLang="en-US" sz="3600"/>
          </a:p>
        </p:txBody>
      </p:sp>
      <p:sp>
        <p:nvSpPr>
          <p:cNvPr id="5" name="Rectangle 5">
            <a:extLst>
              <a:ext uri="{FF2B5EF4-FFF2-40B4-BE49-F238E27FC236}">
                <a16:creationId xmlns:a16="http://schemas.microsoft.com/office/drawing/2014/main" id="{295E1A5A-A992-46F4-9353-B0DCEDEC5735}"/>
              </a:ext>
            </a:extLst>
          </p:cNvPr>
          <p:cNvSpPr>
            <a:spLocks noChangeArrowheads="1"/>
          </p:cNvSpPr>
          <p:nvPr/>
        </p:nvSpPr>
        <p:spPr bwMode="auto">
          <a:xfrm>
            <a:off x="1558926" y="5732464"/>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pic>
        <p:nvPicPr>
          <p:cNvPr id="102405" name="Picture 1">
            <a:extLst>
              <a:ext uri="{FF2B5EF4-FFF2-40B4-BE49-F238E27FC236}">
                <a16:creationId xmlns:a16="http://schemas.microsoft.com/office/drawing/2014/main" id="{7512AF38-D2EF-44DF-8F37-077E9EEDA3F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72838" y="0"/>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06" name="صورة 1">
            <a:extLst>
              <a:ext uri="{FF2B5EF4-FFF2-40B4-BE49-F238E27FC236}">
                <a16:creationId xmlns:a16="http://schemas.microsoft.com/office/drawing/2014/main" id="{21A543FC-D758-4497-A0AB-A9B8642BEB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18388" y="4292600"/>
            <a:ext cx="26670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5">
            <a:extLst>
              <a:ext uri="{FF2B5EF4-FFF2-40B4-BE49-F238E27FC236}">
                <a16:creationId xmlns:a16="http://schemas.microsoft.com/office/drawing/2014/main" id="{C3725921-6537-4F20-9B45-C1ACFFFECD14}"/>
              </a:ext>
            </a:extLst>
          </p:cNvPr>
          <p:cNvSpPr>
            <a:spLocks noChangeArrowheads="1"/>
          </p:cNvSpPr>
          <p:nvPr/>
        </p:nvSpPr>
        <p:spPr bwMode="auto">
          <a:xfrm>
            <a:off x="449288" y="5825198"/>
            <a:ext cx="1152525" cy="1032802"/>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103426" name="Rectangle 2">
            <a:extLst>
              <a:ext uri="{FF2B5EF4-FFF2-40B4-BE49-F238E27FC236}">
                <a16:creationId xmlns:a16="http://schemas.microsoft.com/office/drawing/2014/main" id="{161DD020-3FB2-4D18-B8A9-A1E8F1C08228}"/>
              </a:ext>
            </a:extLst>
          </p:cNvPr>
          <p:cNvSpPr>
            <a:spLocks noGrp="1" noChangeArrowheads="1"/>
          </p:cNvSpPr>
          <p:nvPr>
            <p:ph type="title"/>
          </p:nvPr>
        </p:nvSpPr>
        <p:spPr/>
        <p:txBody>
          <a:bodyPr/>
          <a:lstStyle/>
          <a:p>
            <a:pPr eaLnBrk="1" hangingPunct="1"/>
            <a:r>
              <a:rPr lang="en-US" altLang="en-US"/>
              <a:t>Scope Change Control</a:t>
            </a:r>
          </a:p>
        </p:txBody>
      </p:sp>
      <p:graphicFrame>
        <p:nvGraphicFramePr>
          <p:cNvPr id="8" name="Group 23">
            <a:extLst>
              <a:ext uri="{FF2B5EF4-FFF2-40B4-BE49-F238E27FC236}">
                <a16:creationId xmlns:a16="http://schemas.microsoft.com/office/drawing/2014/main" id="{C9056065-1E4A-492B-BCFC-65591FB57173}"/>
              </a:ext>
            </a:extLst>
          </p:cNvPr>
          <p:cNvGraphicFramePr>
            <a:graphicFrameLocks/>
          </p:cNvGraphicFramePr>
          <p:nvPr/>
        </p:nvGraphicFramePr>
        <p:xfrm>
          <a:off x="2782888" y="1341439"/>
          <a:ext cx="7345362" cy="4568827"/>
        </p:xfrm>
        <a:graphic>
          <a:graphicData uri="http://schemas.openxmlformats.org/drawingml/2006/table">
            <a:tbl>
              <a:tblPr/>
              <a:tblGrid>
                <a:gridCol w="2160587">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99361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Arial" charset="0"/>
                        </a:rPr>
                        <a:t>Project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Arial" charset="0"/>
                        </a:rPr>
                        <a:t>initiation</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committing the organisation to begin the next phase of the project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a:ln>
                          <a:noFill/>
                        </a:ln>
                        <a:solidFill>
                          <a:schemeClr val="tx1"/>
                        </a:solidFill>
                        <a:effectLst/>
                        <a:latin typeface="Arial" charset="0"/>
                      </a:endParaRP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80112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planning</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developing a written scope statement as the basis for future project decisions</a:t>
                      </a: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80253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definition</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 subdividing the major project deliverables into smaller more manageable deliverables</a:t>
                      </a:r>
                      <a:endParaRPr kumimoji="0" lang="en-US" sz="300" b="0" i="0" u="none" strike="noStrike" cap="none" normalizeH="0" baseline="0" dirty="0">
                        <a:ln>
                          <a:noFill/>
                        </a:ln>
                        <a:solidFill>
                          <a:schemeClr val="tx1"/>
                        </a:solidFill>
                        <a:effectLst/>
                        <a:latin typeface="Arial" charset="0"/>
                      </a:endParaRP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78285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verification</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formalising acceptance of the project scope</a:t>
                      </a: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18868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folHlink"/>
                          </a:solidFill>
                          <a:effectLst/>
                          <a:latin typeface="Arial" charset="0"/>
                        </a:rPr>
                        <a:t>scope change control</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folHlink"/>
                          </a:solidFill>
                          <a:effectLst/>
                          <a:latin typeface="Arial" charset="0"/>
                        </a:rPr>
                        <a:t>controlling changes to the project scope</a:t>
                      </a: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
        <p:nvSpPr>
          <p:cNvPr id="5" name="Rectangle 5">
            <a:extLst>
              <a:ext uri="{FF2B5EF4-FFF2-40B4-BE49-F238E27FC236}">
                <a16:creationId xmlns:a16="http://schemas.microsoft.com/office/drawing/2014/main" id="{C8D4FB84-FD93-4F1B-863D-99AA801F8339}"/>
              </a:ext>
            </a:extLst>
          </p:cNvPr>
          <p:cNvSpPr>
            <a:spLocks noChangeArrowheads="1"/>
          </p:cNvSpPr>
          <p:nvPr/>
        </p:nvSpPr>
        <p:spPr bwMode="auto">
          <a:xfrm>
            <a:off x="442986" y="5732463"/>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pic>
        <p:nvPicPr>
          <p:cNvPr id="103448" name="عنصر نائب للمحتوى 6">
            <a:extLst>
              <a:ext uri="{FF2B5EF4-FFF2-40B4-BE49-F238E27FC236}">
                <a16:creationId xmlns:a16="http://schemas.microsoft.com/office/drawing/2014/main" id="{3B51AC89-D126-43B7-A473-0B3809208C00}"/>
              </a:ext>
            </a:extLst>
          </p:cNvPr>
          <p:cNvPicPr>
            <a:picLocks noChangeAspect="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11287125" y="0"/>
            <a:ext cx="904875"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105474" name="Rectangle 2">
            <a:extLst>
              <a:ext uri="{FF2B5EF4-FFF2-40B4-BE49-F238E27FC236}">
                <a16:creationId xmlns:a16="http://schemas.microsoft.com/office/drawing/2014/main" id="{A18195B6-EED2-47FE-8BD5-63586A9CF1AC}"/>
              </a:ext>
            </a:extLst>
          </p:cNvPr>
          <p:cNvSpPr>
            <a:spLocks noGrp="1" noChangeArrowheads="1"/>
          </p:cNvSpPr>
          <p:nvPr>
            <p:ph type="title"/>
          </p:nvPr>
        </p:nvSpPr>
        <p:spPr/>
        <p:txBody>
          <a:bodyPr/>
          <a:lstStyle/>
          <a:p>
            <a:pPr eaLnBrk="1" hangingPunct="1"/>
            <a:r>
              <a:rPr lang="en-US" altLang="en-US"/>
              <a:t>Scope Change Control</a:t>
            </a:r>
          </a:p>
        </p:txBody>
      </p:sp>
      <p:sp>
        <p:nvSpPr>
          <p:cNvPr id="105475" name="Rectangle 3">
            <a:extLst>
              <a:ext uri="{FF2B5EF4-FFF2-40B4-BE49-F238E27FC236}">
                <a16:creationId xmlns:a16="http://schemas.microsoft.com/office/drawing/2014/main" id="{D0B1E42A-9445-4775-8991-85B3478FA72A}"/>
              </a:ext>
            </a:extLst>
          </p:cNvPr>
          <p:cNvSpPr>
            <a:spLocks noGrp="1" noChangeArrowheads="1"/>
          </p:cNvSpPr>
          <p:nvPr>
            <p:ph type="body" idx="1"/>
          </p:nvPr>
        </p:nvSpPr>
        <p:spPr>
          <a:xfrm>
            <a:off x="1558926" y="1600201"/>
            <a:ext cx="9109075" cy="4525963"/>
          </a:xfrm>
        </p:spPr>
        <p:txBody>
          <a:bodyPr/>
          <a:lstStyle/>
          <a:p>
            <a:pPr eaLnBrk="1" hangingPunct="1">
              <a:lnSpc>
                <a:spcPct val="150000"/>
              </a:lnSpc>
            </a:pPr>
            <a:r>
              <a:rPr lang="en-US" altLang="en-US"/>
              <a:t>A very important part of project management</a:t>
            </a:r>
          </a:p>
          <a:p>
            <a:pPr eaLnBrk="1" hangingPunct="1">
              <a:lnSpc>
                <a:spcPct val="150000"/>
              </a:lnSpc>
            </a:pPr>
            <a:r>
              <a:rPr lang="en-GB" altLang="en-US"/>
              <a:t>Determine and manage any changes that occur</a:t>
            </a:r>
          </a:p>
          <a:p>
            <a:pPr eaLnBrk="1" hangingPunct="1">
              <a:lnSpc>
                <a:spcPct val="150000"/>
              </a:lnSpc>
            </a:pPr>
            <a:r>
              <a:rPr lang="en-GB" altLang="en-US"/>
              <a:t>Normally a change request is submitted to the project office</a:t>
            </a:r>
            <a:endParaRPr lang="en-US" altLang="en-US"/>
          </a:p>
          <a:p>
            <a:pPr eaLnBrk="1" hangingPunct="1"/>
            <a:endParaRPr lang="en-US" altLang="en-US" sz="3600"/>
          </a:p>
        </p:txBody>
      </p:sp>
      <p:sp>
        <p:nvSpPr>
          <p:cNvPr id="4" name="Rectangle 5">
            <a:extLst>
              <a:ext uri="{FF2B5EF4-FFF2-40B4-BE49-F238E27FC236}">
                <a16:creationId xmlns:a16="http://schemas.microsoft.com/office/drawing/2014/main" id="{92A9594E-C8AD-48CC-B178-093ADCB2CAD4}"/>
              </a:ext>
            </a:extLst>
          </p:cNvPr>
          <p:cNvSpPr>
            <a:spLocks noChangeArrowheads="1"/>
          </p:cNvSpPr>
          <p:nvPr/>
        </p:nvSpPr>
        <p:spPr bwMode="auto">
          <a:xfrm>
            <a:off x="466848" y="5745958"/>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dirty="0">
              <a:solidFill>
                <a:srgbClr val="FFFFFF"/>
              </a:solidFill>
              <a:cs typeface="Arial" charset="0"/>
            </a:endParaRPr>
          </a:p>
        </p:txBody>
      </p:sp>
      <p:pic>
        <p:nvPicPr>
          <p:cNvPr id="105477" name="عنصر نائب للمحتوى 6">
            <a:extLst>
              <a:ext uri="{FF2B5EF4-FFF2-40B4-BE49-F238E27FC236}">
                <a16:creationId xmlns:a16="http://schemas.microsoft.com/office/drawing/2014/main" id="{C2FD11AA-1716-445D-A92C-7D10FF5FE384}"/>
              </a:ext>
            </a:extLst>
          </p:cNvPr>
          <p:cNvPicPr>
            <a:picLocks noChangeAspect="1"/>
          </p:cNvPicPr>
          <p:nvPr/>
        </p:nvPicPr>
        <p:blipFill>
          <a:blip r:embed="rId2" cstate="screen">
            <a:extLst>
              <a:ext uri="{28A0092B-C50C-407E-A947-70E740481C1C}">
                <a14:useLocalDpi xmlns:a14="http://schemas.microsoft.com/office/drawing/2010/main" val="0"/>
              </a:ext>
            </a:extLst>
          </a:blip>
          <a:srcRect/>
          <a:stretch>
            <a:fillRect/>
          </a:stretch>
        </p:blipFill>
        <p:spPr bwMode="auto">
          <a:xfrm>
            <a:off x="11287125" y="37307"/>
            <a:ext cx="904875"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106498" name="Rectangle 2">
            <a:extLst>
              <a:ext uri="{FF2B5EF4-FFF2-40B4-BE49-F238E27FC236}">
                <a16:creationId xmlns:a16="http://schemas.microsoft.com/office/drawing/2014/main" id="{54BC7ADE-1CA6-42C4-8B2A-C4178EB19967}"/>
              </a:ext>
            </a:extLst>
          </p:cNvPr>
          <p:cNvSpPr>
            <a:spLocks noGrp="1" noChangeArrowheads="1"/>
          </p:cNvSpPr>
          <p:nvPr>
            <p:ph type="title"/>
          </p:nvPr>
        </p:nvSpPr>
        <p:spPr>
          <a:xfrm>
            <a:off x="1981200" y="219075"/>
            <a:ext cx="8229600" cy="1143000"/>
          </a:xfrm>
        </p:spPr>
        <p:txBody>
          <a:bodyPr/>
          <a:lstStyle/>
          <a:p>
            <a:pPr eaLnBrk="1" hangingPunct="1"/>
            <a:r>
              <a:rPr lang="en-GB" altLang="en-US"/>
              <a:t>Exercise 1</a:t>
            </a:r>
            <a:endParaRPr lang="en-US" altLang="en-US"/>
          </a:p>
        </p:txBody>
      </p:sp>
      <p:sp>
        <p:nvSpPr>
          <p:cNvPr id="106499" name="Rectangle 3">
            <a:extLst>
              <a:ext uri="{FF2B5EF4-FFF2-40B4-BE49-F238E27FC236}">
                <a16:creationId xmlns:a16="http://schemas.microsoft.com/office/drawing/2014/main" id="{B18F8BFC-B7D7-4064-8769-344AF6CAE034}"/>
              </a:ext>
            </a:extLst>
          </p:cNvPr>
          <p:cNvSpPr>
            <a:spLocks noGrp="1" noChangeArrowheads="1"/>
          </p:cNvSpPr>
          <p:nvPr>
            <p:ph type="body" idx="1"/>
          </p:nvPr>
        </p:nvSpPr>
        <p:spPr>
          <a:xfrm>
            <a:off x="1981200" y="1341438"/>
            <a:ext cx="8229600" cy="4525962"/>
          </a:xfrm>
        </p:spPr>
        <p:txBody>
          <a:bodyPr/>
          <a:lstStyle/>
          <a:p>
            <a:pPr eaLnBrk="1" hangingPunct="1">
              <a:lnSpc>
                <a:spcPct val="80000"/>
              </a:lnSpc>
              <a:buFontTx/>
              <a:buNone/>
            </a:pPr>
            <a:r>
              <a:rPr lang="en-GB" altLang="en-US" sz="2800"/>
              <a:t>1.  Name some things in a project that could be affected by changes in scope</a:t>
            </a:r>
          </a:p>
          <a:p>
            <a:pPr eaLnBrk="1" hangingPunct="1">
              <a:lnSpc>
                <a:spcPct val="80000"/>
              </a:lnSpc>
              <a:buFontTx/>
              <a:buNone/>
            </a:pPr>
            <a:endParaRPr lang="en-GB" altLang="en-US" sz="2800"/>
          </a:p>
          <a:p>
            <a:pPr eaLnBrk="1" hangingPunct="1">
              <a:lnSpc>
                <a:spcPct val="80000"/>
              </a:lnSpc>
              <a:buFontTx/>
              <a:buNone/>
            </a:pPr>
            <a:r>
              <a:rPr lang="en-GB" altLang="en-US" sz="2800"/>
              <a:t>2. Name and describe the 2 elements of scope management that deal with concept development’?</a:t>
            </a:r>
          </a:p>
          <a:p>
            <a:pPr eaLnBrk="1" hangingPunct="1">
              <a:lnSpc>
                <a:spcPct val="80000"/>
              </a:lnSpc>
              <a:buFontTx/>
              <a:buNone/>
            </a:pPr>
            <a:endParaRPr lang="en-GB" altLang="en-US" sz="2800"/>
          </a:p>
          <a:p>
            <a:pPr eaLnBrk="1" hangingPunct="1">
              <a:lnSpc>
                <a:spcPct val="80000"/>
              </a:lnSpc>
              <a:buFontTx/>
              <a:buNone/>
            </a:pPr>
            <a:r>
              <a:rPr lang="en-GB" altLang="en-US" sz="2800"/>
              <a:t>3. Name and describe the 2 elements that deal with providing the detail?</a:t>
            </a:r>
          </a:p>
          <a:p>
            <a:pPr eaLnBrk="1" hangingPunct="1">
              <a:lnSpc>
                <a:spcPct val="80000"/>
              </a:lnSpc>
              <a:buFontTx/>
              <a:buNone/>
            </a:pPr>
            <a:endParaRPr lang="en-GB" altLang="en-US" sz="2800"/>
          </a:p>
          <a:p>
            <a:pPr eaLnBrk="1" hangingPunct="1">
              <a:lnSpc>
                <a:spcPct val="80000"/>
              </a:lnSpc>
              <a:buFontTx/>
              <a:buNone/>
            </a:pPr>
            <a:r>
              <a:rPr lang="en-GB" altLang="en-US" sz="2800"/>
              <a:t>4. What is the most common tool for helping define the detail?</a:t>
            </a:r>
            <a:endParaRPr lang="en-US" altLang="en-US" sz="2400"/>
          </a:p>
        </p:txBody>
      </p:sp>
      <p:sp>
        <p:nvSpPr>
          <p:cNvPr id="4" name="Rectangle 5">
            <a:extLst>
              <a:ext uri="{FF2B5EF4-FFF2-40B4-BE49-F238E27FC236}">
                <a16:creationId xmlns:a16="http://schemas.microsoft.com/office/drawing/2014/main" id="{3F607BC8-BE58-4103-A583-03BA7DCA87D1}"/>
              </a:ext>
            </a:extLst>
          </p:cNvPr>
          <p:cNvSpPr>
            <a:spLocks noChangeArrowheads="1"/>
          </p:cNvSpPr>
          <p:nvPr/>
        </p:nvSpPr>
        <p:spPr bwMode="auto">
          <a:xfrm>
            <a:off x="379827" y="5867400"/>
            <a:ext cx="1727469" cy="990600"/>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pic>
        <p:nvPicPr>
          <p:cNvPr id="106501" name="عنصر نائب للمحتوى 6">
            <a:extLst>
              <a:ext uri="{FF2B5EF4-FFF2-40B4-BE49-F238E27FC236}">
                <a16:creationId xmlns:a16="http://schemas.microsoft.com/office/drawing/2014/main" id="{C1816E18-56E1-4585-8F2B-D70AE45D179B}"/>
              </a:ext>
            </a:extLst>
          </p:cNvPr>
          <p:cNvPicPr>
            <a:picLocks noChangeAspect="1"/>
          </p:cNvPicPr>
          <p:nvPr/>
        </p:nvPicPr>
        <p:blipFill>
          <a:blip r:embed="rId2" cstate="screen">
            <a:extLst>
              <a:ext uri="{28A0092B-C50C-407E-A947-70E740481C1C}">
                <a14:useLocalDpi xmlns:a14="http://schemas.microsoft.com/office/drawing/2010/main" val="0"/>
              </a:ext>
            </a:extLst>
          </a:blip>
          <a:srcRect/>
          <a:stretch>
            <a:fillRect/>
          </a:stretch>
        </p:blipFill>
        <p:spPr bwMode="auto">
          <a:xfrm>
            <a:off x="11287125" y="0"/>
            <a:ext cx="904875"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107522" name="Rectangle 2">
            <a:extLst>
              <a:ext uri="{FF2B5EF4-FFF2-40B4-BE49-F238E27FC236}">
                <a16:creationId xmlns:a16="http://schemas.microsoft.com/office/drawing/2014/main" id="{F2556BB1-CC7D-4CA2-AC61-C4CDFB12BA75}"/>
              </a:ext>
            </a:extLst>
          </p:cNvPr>
          <p:cNvSpPr>
            <a:spLocks noGrp="1" noChangeArrowheads="1"/>
          </p:cNvSpPr>
          <p:nvPr>
            <p:ph type="title"/>
          </p:nvPr>
        </p:nvSpPr>
        <p:spPr/>
        <p:txBody>
          <a:bodyPr/>
          <a:lstStyle/>
          <a:p>
            <a:pPr eaLnBrk="1" hangingPunct="1"/>
            <a:r>
              <a:rPr lang="en-GB" altLang="en-US"/>
              <a:t>Answers</a:t>
            </a:r>
            <a:endParaRPr lang="en-US" altLang="en-US"/>
          </a:p>
        </p:txBody>
      </p:sp>
      <p:sp>
        <p:nvSpPr>
          <p:cNvPr id="107523" name="Rectangle 3">
            <a:extLst>
              <a:ext uri="{FF2B5EF4-FFF2-40B4-BE49-F238E27FC236}">
                <a16:creationId xmlns:a16="http://schemas.microsoft.com/office/drawing/2014/main" id="{117BE2CF-6295-4E05-A246-1D1A369C1588}"/>
              </a:ext>
            </a:extLst>
          </p:cNvPr>
          <p:cNvSpPr>
            <a:spLocks noGrp="1" noChangeArrowheads="1"/>
          </p:cNvSpPr>
          <p:nvPr>
            <p:ph type="body" idx="1"/>
          </p:nvPr>
        </p:nvSpPr>
        <p:spPr>
          <a:xfrm>
            <a:off x="1631950" y="1196975"/>
            <a:ext cx="9036050" cy="4032250"/>
          </a:xfrm>
        </p:spPr>
        <p:txBody>
          <a:bodyPr/>
          <a:lstStyle/>
          <a:p>
            <a:pPr eaLnBrk="1" hangingPunct="1">
              <a:lnSpc>
                <a:spcPct val="80000"/>
              </a:lnSpc>
              <a:buFontTx/>
              <a:buNone/>
            </a:pPr>
            <a:r>
              <a:rPr lang="en-GB" altLang="en-US" sz="2400">
                <a:solidFill>
                  <a:schemeClr val="folHlink"/>
                </a:solidFill>
              </a:rPr>
              <a:t>1. Name some things in a project that could be affected by changes in scope</a:t>
            </a:r>
          </a:p>
          <a:p>
            <a:pPr lvl="1" eaLnBrk="1" hangingPunct="1">
              <a:lnSpc>
                <a:spcPct val="80000"/>
              </a:lnSpc>
            </a:pPr>
            <a:r>
              <a:rPr lang="en-US" altLang="en-US" sz="2000"/>
              <a:t>the schedule (more work or less work)</a:t>
            </a:r>
          </a:p>
          <a:p>
            <a:pPr lvl="1" eaLnBrk="1" hangingPunct="1">
              <a:lnSpc>
                <a:spcPct val="80000"/>
              </a:lnSpc>
            </a:pPr>
            <a:r>
              <a:rPr lang="en-US" altLang="en-US" sz="2000"/>
              <a:t>the cost (more or less resources needed, spec changes)</a:t>
            </a:r>
          </a:p>
          <a:p>
            <a:pPr lvl="1" eaLnBrk="1" hangingPunct="1">
              <a:lnSpc>
                <a:spcPct val="80000"/>
              </a:lnSpc>
            </a:pPr>
            <a:r>
              <a:rPr lang="en-US" altLang="en-US" sz="2000"/>
              <a:t>the quality (changes may be unacceptable to customer)</a:t>
            </a:r>
          </a:p>
          <a:p>
            <a:pPr lvl="1" eaLnBrk="1" hangingPunct="1">
              <a:lnSpc>
                <a:spcPct val="80000"/>
              </a:lnSpc>
            </a:pPr>
            <a:r>
              <a:rPr lang="en-US" altLang="en-US" sz="2000"/>
              <a:t>the human resources (more or less staff)</a:t>
            </a:r>
          </a:p>
          <a:p>
            <a:pPr lvl="1" eaLnBrk="1" hangingPunct="1">
              <a:lnSpc>
                <a:spcPct val="80000"/>
              </a:lnSpc>
            </a:pPr>
            <a:r>
              <a:rPr lang="en-US" altLang="en-US" sz="2000"/>
              <a:t>Communication management (need for simple v sophisticated system)</a:t>
            </a:r>
          </a:p>
          <a:p>
            <a:pPr lvl="1" eaLnBrk="1" hangingPunct="1">
              <a:lnSpc>
                <a:spcPct val="80000"/>
              </a:lnSpc>
            </a:pPr>
            <a:r>
              <a:rPr lang="en-GB" altLang="en-US" sz="2000"/>
              <a:t>the risk exposure (might increase or decrease)</a:t>
            </a:r>
            <a:endParaRPr lang="en-GB" altLang="en-US" sz="2400">
              <a:solidFill>
                <a:schemeClr val="folHlink"/>
              </a:solidFill>
            </a:endParaRPr>
          </a:p>
          <a:p>
            <a:pPr eaLnBrk="1" hangingPunct="1">
              <a:lnSpc>
                <a:spcPct val="80000"/>
              </a:lnSpc>
              <a:buFontTx/>
              <a:buNone/>
            </a:pPr>
            <a:r>
              <a:rPr lang="en-GB" altLang="en-US" sz="2400">
                <a:solidFill>
                  <a:schemeClr val="folHlink"/>
                </a:solidFill>
              </a:rPr>
              <a:t>2. Name the 2 elements of scope management that deal with</a:t>
            </a:r>
            <a:r>
              <a:rPr lang="en-GB" altLang="en-US" sz="2400"/>
              <a:t> </a:t>
            </a:r>
            <a:r>
              <a:rPr lang="en-GB" altLang="en-US" sz="2400">
                <a:solidFill>
                  <a:schemeClr val="folHlink"/>
                </a:solidFill>
              </a:rPr>
              <a:t>concept development’?</a:t>
            </a:r>
          </a:p>
          <a:p>
            <a:pPr eaLnBrk="1" hangingPunct="1">
              <a:lnSpc>
                <a:spcPct val="80000"/>
              </a:lnSpc>
            </a:pPr>
            <a:r>
              <a:rPr lang="en-US" altLang="en-US" sz="2400"/>
              <a:t>Project initiation – committing the organisation to begin the next phase of the project</a:t>
            </a:r>
          </a:p>
          <a:p>
            <a:pPr eaLnBrk="1" hangingPunct="1">
              <a:lnSpc>
                <a:spcPct val="80000"/>
              </a:lnSpc>
            </a:pPr>
            <a:r>
              <a:rPr lang="en-US" altLang="en-US" sz="2400"/>
              <a:t>Scope planning – developing a written scope statement as the basis for future project decisions</a:t>
            </a:r>
            <a:endParaRPr lang="en-US" altLang="en-US" sz="2000">
              <a:solidFill>
                <a:schemeClr val="folHlink"/>
              </a:solidFill>
            </a:endParaRPr>
          </a:p>
          <a:p>
            <a:pPr eaLnBrk="1" hangingPunct="1">
              <a:lnSpc>
                <a:spcPct val="80000"/>
              </a:lnSpc>
              <a:buFontTx/>
              <a:buNone/>
            </a:pPr>
            <a:endParaRPr lang="en-GB" altLang="en-US" sz="1800">
              <a:solidFill>
                <a:schemeClr val="folHlink"/>
              </a:solidFill>
            </a:endParaRPr>
          </a:p>
          <a:p>
            <a:pPr eaLnBrk="1" hangingPunct="1">
              <a:lnSpc>
                <a:spcPct val="80000"/>
              </a:lnSpc>
            </a:pPr>
            <a:endParaRPr lang="en-US" altLang="en-US" sz="1800"/>
          </a:p>
        </p:txBody>
      </p:sp>
      <p:sp>
        <p:nvSpPr>
          <p:cNvPr id="4" name="Rectangle 5">
            <a:extLst>
              <a:ext uri="{FF2B5EF4-FFF2-40B4-BE49-F238E27FC236}">
                <a16:creationId xmlns:a16="http://schemas.microsoft.com/office/drawing/2014/main" id="{E1ED742E-C661-4922-BBCE-F7375876812F}"/>
              </a:ext>
            </a:extLst>
          </p:cNvPr>
          <p:cNvSpPr>
            <a:spLocks noChangeArrowheads="1"/>
          </p:cNvSpPr>
          <p:nvPr/>
        </p:nvSpPr>
        <p:spPr bwMode="auto">
          <a:xfrm>
            <a:off x="479425" y="5661025"/>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dirty="0">
              <a:solidFill>
                <a:srgbClr val="FFFFFF"/>
              </a:solidFill>
              <a:cs typeface="Arial" charset="0"/>
            </a:endParaRPr>
          </a:p>
        </p:txBody>
      </p:sp>
      <p:pic>
        <p:nvPicPr>
          <p:cNvPr id="107525" name="عنصر نائب للمحتوى 6">
            <a:extLst>
              <a:ext uri="{FF2B5EF4-FFF2-40B4-BE49-F238E27FC236}">
                <a16:creationId xmlns:a16="http://schemas.microsoft.com/office/drawing/2014/main" id="{3F50BC68-510F-4037-8152-609F7B5C20EA}"/>
              </a:ext>
            </a:extLst>
          </p:cNvPr>
          <p:cNvPicPr>
            <a:picLocks noChangeAspect="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11287125" y="0"/>
            <a:ext cx="904875"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9EEEACB8-1561-4FFB-9801-59A41F604AFF}"/>
              </a:ext>
            </a:extLst>
          </p:cNvPr>
          <p:cNvSpPr>
            <a:spLocks noGrp="1" noChangeArrowheads="1"/>
          </p:cNvSpPr>
          <p:nvPr>
            <p:ph type="title"/>
          </p:nvPr>
        </p:nvSpPr>
        <p:spPr/>
        <p:txBody>
          <a:bodyPr/>
          <a:lstStyle/>
          <a:p>
            <a:pPr eaLnBrk="1" hangingPunct="1"/>
            <a:r>
              <a:rPr lang="en-GB" altLang="en-US"/>
              <a:t>Answers</a:t>
            </a:r>
            <a:endParaRPr lang="en-US" altLang="en-US"/>
          </a:p>
        </p:txBody>
      </p:sp>
      <p:sp>
        <p:nvSpPr>
          <p:cNvPr id="109571" name="Rectangle 3">
            <a:extLst>
              <a:ext uri="{FF2B5EF4-FFF2-40B4-BE49-F238E27FC236}">
                <a16:creationId xmlns:a16="http://schemas.microsoft.com/office/drawing/2014/main" id="{BD1A32E4-1800-4876-9716-4D73FA74E6DE}"/>
              </a:ext>
            </a:extLst>
          </p:cNvPr>
          <p:cNvSpPr>
            <a:spLocks noGrp="1" noChangeArrowheads="1"/>
          </p:cNvSpPr>
          <p:nvPr>
            <p:ph type="body" idx="1"/>
          </p:nvPr>
        </p:nvSpPr>
        <p:spPr>
          <a:xfrm>
            <a:off x="1981200" y="1268413"/>
            <a:ext cx="8229600" cy="4525962"/>
          </a:xfrm>
        </p:spPr>
        <p:txBody>
          <a:bodyPr/>
          <a:lstStyle/>
          <a:p>
            <a:pPr eaLnBrk="1" hangingPunct="1">
              <a:lnSpc>
                <a:spcPct val="90000"/>
              </a:lnSpc>
              <a:buFontTx/>
              <a:buNone/>
            </a:pPr>
            <a:r>
              <a:rPr lang="en-GB" altLang="en-US" sz="2800" b="1">
                <a:solidFill>
                  <a:schemeClr val="folHlink"/>
                </a:solidFill>
              </a:rPr>
              <a:t>3. </a:t>
            </a:r>
            <a:r>
              <a:rPr lang="en-GB" altLang="en-US">
                <a:solidFill>
                  <a:schemeClr val="folHlink"/>
                </a:solidFill>
              </a:rPr>
              <a:t>Name the 2 elements that deal with providing the detail?</a:t>
            </a:r>
          </a:p>
          <a:p>
            <a:pPr lvl="1" eaLnBrk="1" hangingPunct="1">
              <a:lnSpc>
                <a:spcPct val="90000"/>
              </a:lnSpc>
            </a:pPr>
            <a:r>
              <a:rPr lang="en-US" altLang="en-US" sz="2400"/>
              <a:t>scope definition – subdividing the major project deliverables into smaller more manageable deliverables</a:t>
            </a:r>
          </a:p>
          <a:p>
            <a:pPr lvl="1" eaLnBrk="1" hangingPunct="1">
              <a:lnSpc>
                <a:spcPct val="90000"/>
              </a:lnSpc>
            </a:pPr>
            <a:r>
              <a:rPr lang="en-US" altLang="en-US" sz="2400"/>
              <a:t>scope verification – formalising acceptance of the project scope</a:t>
            </a:r>
            <a:endParaRPr lang="en-GB" altLang="en-US" sz="2000"/>
          </a:p>
          <a:p>
            <a:pPr eaLnBrk="1" hangingPunct="1">
              <a:lnSpc>
                <a:spcPct val="90000"/>
              </a:lnSpc>
              <a:buFontTx/>
              <a:buNone/>
            </a:pPr>
            <a:r>
              <a:rPr lang="en-GB" altLang="en-US">
                <a:solidFill>
                  <a:schemeClr val="folHlink"/>
                </a:solidFill>
              </a:rPr>
              <a:t>4. What is the most common tool for helping define the detail?</a:t>
            </a:r>
            <a:endParaRPr lang="en-US" altLang="en-US" sz="2800">
              <a:solidFill>
                <a:schemeClr val="folHlink"/>
              </a:solidFill>
            </a:endParaRPr>
          </a:p>
          <a:p>
            <a:pPr lvl="1" eaLnBrk="1" hangingPunct="1">
              <a:lnSpc>
                <a:spcPct val="90000"/>
              </a:lnSpc>
              <a:buFontTx/>
              <a:buNone/>
            </a:pPr>
            <a:r>
              <a:rPr lang="en-GB" altLang="en-US" sz="2400"/>
              <a:t>Work breakdown structure (WBS)</a:t>
            </a:r>
          </a:p>
          <a:p>
            <a:pPr eaLnBrk="1" hangingPunct="1">
              <a:lnSpc>
                <a:spcPct val="90000"/>
              </a:lnSpc>
            </a:pPr>
            <a:endParaRPr lang="en-US" altLang="en-US" sz="2400"/>
          </a:p>
        </p:txBody>
      </p:sp>
      <p:sp>
        <p:nvSpPr>
          <p:cNvPr id="4" name="Rectangle 5">
            <a:extLst>
              <a:ext uri="{FF2B5EF4-FFF2-40B4-BE49-F238E27FC236}">
                <a16:creationId xmlns:a16="http://schemas.microsoft.com/office/drawing/2014/main" id="{56808DEB-0DE3-49AC-BB39-80DA7B2A783F}"/>
              </a:ext>
            </a:extLst>
          </p:cNvPr>
          <p:cNvSpPr>
            <a:spLocks noChangeArrowheads="1"/>
          </p:cNvSpPr>
          <p:nvPr/>
        </p:nvSpPr>
        <p:spPr bwMode="auto">
          <a:xfrm>
            <a:off x="433510" y="5794375"/>
            <a:ext cx="1152525" cy="1063625"/>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dirty="0">
              <a:solidFill>
                <a:srgbClr val="FFFFFF"/>
              </a:solidFill>
              <a:cs typeface="Arial" charset="0"/>
            </a:endParaRPr>
          </a:p>
        </p:txBody>
      </p:sp>
      <p:pic>
        <p:nvPicPr>
          <p:cNvPr id="109573" name="عنصر نائب للمحتوى 6">
            <a:extLst>
              <a:ext uri="{FF2B5EF4-FFF2-40B4-BE49-F238E27FC236}">
                <a16:creationId xmlns:a16="http://schemas.microsoft.com/office/drawing/2014/main" id="{761F9412-8BED-4B7B-82EA-AE041EA91A52}"/>
              </a:ext>
            </a:extLst>
          </p:cNvPr>
          <p:cNvPicPr>
            <a:picLocks noChangeAspect="1"/>
          </p:cNvPicPr>
          <p:nvPr/>
        </p:nvPicPr>
        <p:blipFill>
          <a:blip r:embed="rId2" cstate="screen">
            <a:extLst>
              <a:ext uri="{28A0092B-C50C-407E-A947-70E740481C1C}">
                <a14:useLocalDpi xmlns:a14="http://schemas.microsoft.com/office/drawing/2010/main" val="0"/>
              </a:ext>
            </a:extLst>
          </a:blip>
          <a:srcRect/>
          <a:stretch>
            <a:fillRect/>
          </a:stretch>
        </p:blipFill>
        <p:spPr bwMode="auto">
          <a:xfrm>
            <a:off x="11287125" y="0"/>
            <a:ext cx="904875"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000073"/>
        </a:solidFill>
        <a:effectLst/>
      </p:bgPr>
    </p:bg>
    <p:spTree>
      <p:nvGrpSpPr>
        <p:cNvPr id="1" name=""/>
        <p:cNvGrpSpPr/>
        <p:nvPr/>
      </p:nvGrpSpPr>
      <p:grpSpPr>
        <a:xfrm>
          <a:off x="0" y="0"/>
          <a:ext cx="0" cy="0"/>
          <a:chOff x="0" y="0"/>
          <a:chExt cx="0" cy="0"/>
        </a:xfrm>
      </p:grpSpPr>
      <p:sp>
        <p:nvSpPr>
          <p:cNvPr id="110594" name="Rectangle 2">
            <a:extLst>
              <a:ext uri="{FF2B5EF4-FFF2-40B4-BE49-F238E27FC236}">
                <a16:creationId xmlns:a16="http://schemas.microsoft.com/office/drawing/2014/main" id="{13867406-A89B-41D5-BCEA-DD3C09E8D146}"/>
              </a:ext>
            </a:extLst>
          </p:cNvPr>
          <p:cNvSpPr>
            <a:spLocks noGrp="1" noChangeArrowheads="1"/>
          </p:cNvSpPr>
          <p:nvPr>
            <p:ph type="title"/>
          </p:nvPr>
        </p:nvSpPr>
        <p:spPr>
          <a:xfrm>
            <a:off x="1847850" y="274638"/>
            <a:ext cx="8362950" cy="1143000"/>
          </a:xfrm>
        </p:spPr>
        <p:txBody>
          <a:bodyPr/>
          <a:lstStyle/>
          <a:p>
            <a:pPr eaLnBrk="1" hangingPunct="1"/>
            <a:r>
              <a:rPr lang="en-US" altLang="en-US" sz="4000"/>
              <a:t>Exercise 2</a:t>
            </a:r>
          </a:p>
        </p:txBody>
      </p:sp>
      <p:sp>
        <p:nvSpPr>
          <p:cNvPr id="18436" name="Rectangle 3">
            <a:extLst>
              <a:ext uri="{FF2B5EF4-FFF2-40B4-BE49-F238E27FC236}">
                <a16:creationId xmlns:a16="http://schemas.microsoft.com/office/drawing/2014/main" id="{FCCA5491-24B5-4E11-9D92-725A07C77327}"/>
              </a:ext>
            </a:extLst>
          </p:cNvPr>
          <p:cNvSpPr>
            <a:spLocks noGrp="1" noChangeArrowheads="1"/>
          </p:cNvSpPr>
          <p:nvPr>
            <p:ph type="body" idx="1"/>
          </p:nvPr>
        </p:nvSpPr>
        <p:spPr>
          <a:xfrm>
            <a:off x="1847850" y="1341438"/>
            <a:ext cx="8135938" cy="4525962"/>
          </a:xfrm>
        </p:spPr>
        <p:txBody>
          <a:bodyPr/>
          <a:lstStyle/>
          <a:p>
            <a:pPr marL="609600" indent="-609600" eaLnBrk="1" hangingPunct="1">
              <a:lnSpc>
                <a:spcPct val="80000"/>
              </a:lnSpc>
              <a:defRPr/>
            </a:pPr>
            <a:r>
              <a:rPr lang="en-GB" altLang="en-US" sz="2800" dirty="0"/>
              <a:t>Imagine you have a project which is ‘producing a group assignment for Project Management’</a:t>
            </a:r>
            <a:endParaRPr lang="en-US" altLang="en-US" sz="2800" dirty="0"/>
          </a:p>
          <a:p>
            <a:pPr marL="609600" indent="-609600" eaLnBrk="1" hangingPunct="1">
              <a:lnSpc>
                <a:spcPct val="80000"/>
              </a:lnSpc>
              <a:defRPr/>
            </a:pPr>
            <a:endParaRPr lang="en-US" altLang="en-US" sz="2800" dirty="0"/>
          </a:p>
          <a:p>
            <a:pPr marL="609600" indent="-609600" eaLnBrk="1" hangingPunct="1">
              <a:lnSpc>
                <a:spcPct val="80000"/>
              </a:lnSpc>
              <a:defRPr/>
            </a:pPr>
            <a:r>
              <a:rPr lang="en-US" altLang="en-US" sz="2800" dirty="0"/>
              <a:t>Outline what would be in the </a:t>
            </a:r>
            <a:r>
              <a:rPr lang="en-US" altLang="en-US" sz="2800" b="1" dirty="0">
                <a:solidFill>
                  <a:schemeClr val="folHlink"/>
                </a:solidFill>
              </a:rPr>
              <a:t>Project Charter</a:t>
            </a:r>
            <a:r>
              <a:rPr lang="en-US" altLang="en-US" sz="2800" dirty="0"/>
              <a:t> including</a:t>
            </a:r>
            <a:r>
              <a:rPr lang="en-GB" altLang="en-US" sz="2800" dirty="0"/>
              <a:t>:</a:t>
            </a:r>
          </a:p>
          <a:p>
            <a:pPr marL="990600" lvl="1" indent="-533400" eaLnBrk="1" hangingPunct="1">
              <a:lnSpc>
                <a:spcPct val="80000"/>
              </a:lnSpc>
              <a:defRPr/>
            </a:pPr>
            <a:r>
              <a:rPr lang="en-GB" altLang="en-US" sz="2400" dirty="0"/>
              <a:t>references to other relevant documents</a:t>
            </a:r>
          </a:p>
          <a:p>
            <a:pPr marL="990600" lvl="1" indent="-533400" eaLnBrk="1" hangingPunct="1">
              <a:lnSpc>
                <a:spcPct val="80000"/>
              </a:lnSpc>
              <a:defRPr/>
            </a:pPr>
            <a:r>
              <a:rPr lang="en-US" altLang="en-US" sz="2400" dirty="0"/>
              <a:t>problem/ business needs statement</a:t>
            </a:r>
          </a:p>
          <a:p>
            <a:pPr marL="990600" lvl="1" indent="-533400" eaLnBrk="1" hangingPunct="1">
              <a:lnSpc>
                <a:spcPct val="80000"/>
              </a:lnSpc>
              <a:buSzPct val="140000"/>
              <a:defRPr/>
            </a:pPr>
            <a:r>
              <a:rPr lang="en-GB" altLang="en-US" sz="2400" dirty="0"/>
              <a:t>description of the project to be undertaken</a:t>
            </a:r>
            <a:r>
              <a:rPr lang="en-US" altLang="en-US" sz="2400" dirty="0"/>
              <a:t> </a:t>
            </a:r>
          </a:p>
          <a:p>
            <a:pPr marL="990600" lvl="1" indent="-533400" eaLnBrk="1" hangingPunct="1">
              <a:lnSpc>
                <a:spcPct val="80000"/>
              </a:lnSpc>
              <a:buSzPct val="140000"/>
              <a:defRPr/>
            </a:pPr>
            <a:r>
              <a:rPr lang="en-US" altLang="en-US" sz="2400" dirty="0"/>
              <a:t>project objectives</a:t>
            </a:r>
          </a:p>
          <a:p>
            <a:pPr marL="990600" lvl="1" indent="-533400" eaLnBrk="1" hangingPunct="1">
              <a:lnSpc>
                <a:spcPct val="80000"/>
              </a:lnSpc>
              <a:buSzPct val="140000"/>
              <a:defRPr/>
            </a:pPr>
            <a:r>
              <a:rPr lang="en-US" altLang="en-US" sz="2400" dirty="0"/>
              <a:t>constraints and assumptions</a:t>
            </a:r>
          </a:p>
          <a:p>
            <a:pPr marL="457200" lvl="1" indent="0" eaLnBrk="1" hangingPunct="1">
              <a:lnSpc>
                <a:spcPct val="80000"/>
              </a:lnSpc>
              <a:buSzPct val="140000"/>
              <a:buNone/>
              <a:defRPr/>
            </a:pPr>
            <a:endParaRPr lang="en-US" altLang="en-US" sz="2400" dirty="0">
              <a:solidFill>
                <a:srgbClr val="FF0000"/>
              </a:solidFill>
            </a:endParaRPr>
          </a:p>
          <a:p>
            <a:pPr marL="990600" lvl="1" indent="-533400" eaLnBrk="1" hangingPunct="1">
              <a:lnSpc>
                <a:spcPct val="80000"/>
              </a:lnSpc>
              <a:buSzPct val="140000"/>
              <a:defRPr/>
            </a:pPr>
            <a:endParaRPr lang="en-US" altLang="en-US" sz="2400" dirty="0"/>
          </a:p>
        </p:txBody>
      </p:sp>
      <p:sp>
        <p:nvSpPr>
          <p:cNvPr id="4" name="Rectangle 5">
            <a:extLst>
              <a:ext uri="{FF2B5EF4-FFF2-40B4-BE49-F238E27FC236}">
                <a16:creationId xmlns:a16="http://schemas.microsoft.com/office/drawing/2014/main" id="{6B0CFEAB-3007-4285-9815-EF960F48DAC5}"/>
              </a:ext>
            </a:extLst>
          </p:cNvPr>
          <p:cNvSpPr>
            <a:spLocks noChangeArrowheads="1"/>
          </p:cNvSpPr>
          <p:nvPr/>
        </p:nvSpPr>
        <p:spPr bwMode="auto">
          <a:xfrm>
            <a:off x="468313" y="5732463"/>
            <a:ext cx="1152525" cy="1125537"/>
          </a:xfrm>
          <a:prstGeom prst="rect">
            <a:avLst/>
          </a:prstGeom>
          <a:solidFill>
            <a:schemeClr val="bg1">
              <a:lumMod val="75000"/>
            </a:schemeClr>
          </a:solidFill>
          <a:ln>
            <a:noFill/>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l" rtl="0" eaLnBrk="1" fontAlgn="base" hangingPunct="1">
              <a:spcBef>
                <a:spcPct val="0"/>
              </a:spcBef>
              <a:spcAft>
                <a:spcPct val="0"/>
              </a:spcAft>
              <a:buNone/>
              <a:defRPr/>
            </a:pPr>
            <a:endParaRPr lang="en-ZA" altLang="en-US" sz="1800">
              <a:solidFill>
                <a:srgbClr val="FFFFFF"/>
              </a:solidFill>
              <a:cs typeface="Arial" charset="0"/>
            </a:endParaRPr>
          </a:p>
        </p:txBody>
      </p:sp>
      <p:pic>
        <p:nvPicPr>
          <p:cNvPr id="110597" name="عنصر نائب للمحتوى 6">
            <a:extLst>
              <a:ext uri="{FF2B5EF4-FFF2-40B4-BE49-F238E27FC236}">
                <a16:creationId xmlns:a16="http://schemas.microsoft.com/office/drawing/2014/main" id="{4A12B7EB-08C1-4D8E-90A2-A441AC00EE58}"/>
              </a:ext>
            </a:extLst>
          </p:cNvPr>
          <p:cNvPicPr>
            <a:picLocks noChangeAspect="1"/>
          </p:cNvPicPr>
          <p:nvPr/>
        </p:nvPicPr>
        <p:blipFill>
          <a:blip r:embed="rId2" cstate="screen">
            <a:extLst>
              <a:ext uri="{28A0092B-C50C-407E-A947-70E740481C1C}">
                <a14:useLocalDpi xmlns:a14="http://schemas.microsoft.com/office/drawing/2010/main" val="0"/>
              </a:ext>
            </a:extLst>
          </a:blip>
          <a:srcRect/>
          <a:stretch>
            <a:fillRect/>
          </a:stretch>
        </p:blipFill>
        <p:spPr bwMode="auto">
          <a:xfrm>
            <a:off x="11287125" y="0"/>
            <a:ext cx="904875"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3">
            <a:extLst>
              <a:ext uri="{FF2B5EF4-FFF2-40B4-BE49-F238E27FC236}">
                <a16:creationId xmlns:a16="http://schemas.microsoft.com/office/drawing/2014/main" id="{44538967-BCC9-4849-8F3C-DE410279746C}"/>
              </a:ext>
            </a:extLst>
          </p:cNvPr>
          <p:cNvSpPr>
            <a:spLocks noGrp="1" noRot="1" noChangeAspect="1" noMove="1" noResize="1" noEditPoints="1" noAdjustHandles="1" noChangeArrowheads="1" noChangeShapeType="1" noTextEdit="1"/>
          </p:cNvSpPr>
          <p:nvPr/>
        </p:nvSpPr>
        <p:spPr>
          <a:xfrm>
            <a:off x="1881189" y="857250"/>
            <a:ext cx="8181975" cy="51435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rtl="0">
              <a:defRPr/>
            </a:pPr>
            <a:endParaRPr lang="en-US" sz="1350">
              <a:solidFill>
                <a:prstClr val="white"/>
              </a:solidFill>
              <a:latin typeface="Calibri"/>
            </a:endParaRPr>
          </a:p>
        </p:txBody>
      </p:sp>
      <p:pic>
        <p:nvPicPr>
          <p:cNvPr id="111619" name="Picture 15">
            <a:extLst>
              <a:ext uri="{FF2B5EF4-FFF2-40B4-BE49-F238E27FC236}">
                <a16:creationId xmlns:a16="http://schemas.microsoft.com/office/drawing/2014/main" id="{25110533-F7AF-417C-AA41-C67734CE7C14}"/>
              </a:ext>
            </a:extLst>
          </p:cNvPr>
          <p:cNvPicPr>
            <a:picLocks noGrp="1" noRot="1" noChangeAspect="1" noMove="1" noResize="1" noEditPoints="1" noAdjustHandles="1" noChangeArrowheads="1" noChangeShapeType="1" noCrop="1"/>
          </p:cNvPicPr>
          <p:nvPr/>
        </p:nvPicPr>
        <p:blipFill>
          <a:blip r:embed="rId2" cstate="screen">
            <a:extLst>
              <a:ext uri="{28A0092B-C50C-407E-A947-70E740481C1C}">
                <a14:useLocalDpi xmlns:a14="http://schemas.microsoft.com/office/drawing/2010/main" val="0"/>
              </a:ext>
            </a:extLst>
          </a:blip>
          <a:srcRect/>
          <a:stretch>
            <a:fillRect/>
          </a:stretch>
        </p:blipFill>
        <p:spPr bwMode="auto">
          <a:xfrm>
            <a:off x="1524000" y="85725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1620" name="Title 8">
            <a:extLst>
              <a:ext uri="{FF2B5EF4-FFF2-40B4-BE49-F238E27FC236}">
                <a16:creationId xmlns:a16="http://schemas.microsoft.com/office/drawing/2014/main" id="{08885256-F526-48AB-A5BD-5717F3443DDC}"/>
              </a:ext>
            </a:extLst>
          </p:cNvPr>
          <p:cNvSpPr>
            <a:spLocks noGrp="1"/>
          </p:cNvSpPr>
          <p:nvPr>
            <p:ph type="title"/>
          </p:nvPr>
        </p:nvSpPr>
        <p:spPr>
          <a:xfrm>
            <a:off x="3808413" y="2390776"/>
            <a:ext cx="4578350" cy="1522413"/>
          </a:xfrm>
        </p:spPr>
        <p:txBody>
          <a:bodyPr vert="horz" wrap="square" lIns="68580" tIns="34290" rIns="68580" bIns="34290" numCol="1" anchor="b" anchorCtr="0" compatLnSpc="1">
            <a:prstTxWarp prst="textNoShape">
              <a:avLst/>
            </a:prstTxWarp>
          </a:bodyPr>
          <a:lstStyle/>
          <a:p>
            <a:pPr algn="ctr" eaLnBrk="1" hangingPunct="1"/>
            <a:r>
              <a:rPr lang="en-US" altLang="en-US" sz="4500">
                <a:solidFill>
                  <a:srgbClr val="FFFFFF"/>
                </a:solidFill>
              </a:rPr>
              <a:t>Thank you for your attention!</a:t>
            </a:r>
          </a:p>
        </p:txBody>
      </p:sp>
      <p:pic>
        <p:nvPicPr>
          <p:cNvPr id="111621" name="عنصر نائب للمحتوى 6">
            <a:extLst>
              <a:ext uri="{FF2B5EF4-FFF2-40B4-BE49-F238E27FC236}">
                <a16:creationId xmlns:a16="http://schemas.microsoft.com/office/drawing/2014/main" id="{49D1DAB7-C8DF-42D7-BFBD-ED0204C657A4}"/>
              </a:ext>
            </a:extLst>
          </p:cNvPr>
          <p:cNvPicPr>
            <a:picLocks noChangeAspect="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11287125" y="0"/>
            <a:ext cx="904875"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theme/_rels/them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efault Design">
  <a:themeElements>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Hardcover">
  <a:themeElements>
    <a:clrScheme name="Hardcover">
      <a:dk1>
        <a:sysClr val="windowText" lastClr="000000"/>
      </a:dk1>
      <a:lt1>
        <a:sysClr val="window" lastClr="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Hardcover">
      <a:majorFont>
        <a:latin typeface="Book Antiqua"/>
        <a:ea typeface=""/>
        <a:cs typeface=""/>
        <a:font script="Grek" typeface="Times New Roman"/>
        <a:font script="Cyrl" typeface="Times New Roman"/>
        <a:font script="Jpan" typeface="HGS明朝E"/>
        <a:font script="Hang" typeface="궁서"/>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Book Antiqua"/>
        <a:ea typeface=""/>
        <a:cs typeface=""/>
        <a:font script="Grek" typeface="Times New Roman"/>
        <a:font script="Cyrl" typeface="Times New Roman"/>
        <a:font script="Jpan" typeface="HGS明朝E"/>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Hardcover">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tint val="96000"/>
            <a:lumMod val="110000"/>
          </a:schemeClr>
        </a:solidFill>
        <a:blipFill rotWithShape="1">
          <a:blip xmlns:r="http://schemas.openxmlformats.org/officeDocument/2006/relationships" r:embed="rId1">
            <a:duotone>
              <a:schemeClr val="phClr">
                <a:tint val="93000"/>
                <a:shade val="20000"/>
              </a:schemeClr>
              <a:schemeClr val="phClr">
                <a:tint val="90000"/>
                <a:shade val="85000"/>
                <a:satMod val="115000"/>
              </a:schemeClr>
            </a:duotone>
          </a:blip>
          <a:tile tx="0" ty="0" sx="60000" sy="60000" flip="none" algn="tl"/>
        </a:blipFill>
        <a:blipFill rotWithShape="1">
          <a:blip xmlns:r="http://schemas.openxmlformats.org/officeDocument/2006/relationships" r:embed="rId2">
            <a:duotone>
              <a:schemeClr val="phClr">
                <a:shade val="50000"/>
                <a:satMod val="340000"/>
                <a:lumMod val="40000"/>
              </a:schemeClr>
              <a:schemeClr val="phClr">
                <a:tint val="92000"/>
                <a:shade val="94000"/>
                <a:hueMod val="110000"/>
                <a:satMod val="236000"/>
                <a:lumMod val="120000"/>
              </a:schemeClr>
            </a:duotone>
          </a:blip>
          <a:stretch/>
        </a:blip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Hardcover">
    <a:dk1>
      <a:sysClr val="windowText" lastClr="000000"/>
    </a:dk1>
    <a:lt1>
      <a:sysClr val="window" lastClr="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themeOverride>
</file>

<file path=ppt/theme/themeOverride2.xml><?xml version="1.0" encoding="utf-8"?>
<a:themeOverride xmlns:a="http://schemas.openxmlformats.org/drawingml/2006/main">
  <a:clrScheme name="Hardcover">
    <a:dk1>
      <a:sysClr val="windowText" lastClr="000000"/>
    </a:dk1>
    <a:lt1>
      <a:sysClr val="window" lastClr="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themeOverride>
</file>

<file path=docProps/app.xml><?xml version="1.0" encoding="utf-8"?>
<Properties xmlns="http://schemas.openxmlformats.org/officeDocument/2006/extended-properties" xmlns:vt="http://schemas.openxmlformats.org/officeDocument/2006/docPropsVTypes">
  <TotalTime>113</TotalTime>
  <Words>2876</Words>
  <Application>Microsoft Office PowerPoint</Application>
  <PresentationFormat>Widescreen</PresentationFormat>
  <Paragraphs>419</Paragraphs>
  <Slides>59</Slides>
  <Notes>26</Notes>
  <HiddenSlides>0</HiddenSlides>
  <MMClips>0</MMClips>
  <ScaleCrop>false</ScaleCrop>
  <HeadingPairs>
    <vt:vector size="8" baseType="variant">
      <vt:variant>
        <vt:lpstr>Fonts Used</vt:lpstr>
      </vt:variant>
      <vt:variant>
        <vt:i4>8</vt:i4>
      </vt:variant>
      <vt:variant>
        <vt:lpstr>Theme</vt:lpstr>
      </vt:variant>
      <vt:variant>
        <vt:i4>4</vt:i4>
      </vt:variant>
      <vt:variant>
        <vt:lpstr>Embedded OLE Servers</vt:lpstr>
      </vt:variant>
      <vt:variant>
        <vt:i4>0</vt:i4>
      </vt:variant>
      <vt:variant>
        <vt:lpstr>Slide Titles</vt:lpstr>
      </vt:variant>
      <vt:variant>
        <vt:i4>59</vt:i4>
      </vt:variant>
    </vt:vector>
  </HeadingPairs>
  <TitlesOfParts>
    <vt:vector size="71" baseType="lpstr">
      <vt:lpstr>Times New Roman</vt:lpstr>
      <vt:lpstr>Arial</vt:lpstr>
      <vt:lpstr>Book Antiqua</vt:lpstr>
      <vt:lpstr>Calibri Light</vt:lpstr>
      <vt:lpstr>Calibri</vt:lpstr>
      <vt:lpstr>Wingdings</vt:lpstr>
      <vt:lpstr>BureauGrotCond Book</vt:lpstr>
      <vt:lpstr>Georgia</vt:lpstr>
      <vt:lpstr>1_Office Theme</vt:lpstr>
      <vt:lpstr>Default Design</vt:lpstr>
      <vt:lpstr>Hardcover</vt:lpstr>
      <vt:lpstr>Office Theme</vt:lpstr>
      <vt:lpstr>      Project Scope Management Chapter 7  Presented by/ Dr. Walaa Mohamed</vt:lpstr>
      <vt:lpstr>Did your project ask for this?</vt:lpstr>
      <vt:lpstr>…And end up building this instead?</vt:lpstr>
      <vt:lpstr>Why does it happen?</vt:lpstr>
      <vt:lpstr>Project scope management</vt:lpstr>
      <vt:lpstr>Project scope management</vt:lpstr>
      <vt:lpstr>A change management perspective</vt:lpstr>
      <vt:lpstr>Changes in scope may affect:</vt:lpstr>
      <vt:lpstr>Scope Management cuts across all Phases of the Project Life cycle</vt:lpstr>
      <vt:lpstr>Scope Management comprises:</vt:lpstr>
      <vt:lpstr>Scope Management</vt:lpstr>
      <vt:lpstr>Project scope management</vt:lpstr>
      <vt:lpstr>Project Initiation</vt:lpstr>
      <vt:lpstr>Project Initiation – step 1</vt:lpstr>
      <vt:lpstr>Project Initiation – step 2</vt:lpstr>
      <vt:lpstr>Tools and techniques </vt:lpstr>
      <vt:lpstr>Outputs from Project Initiation</vt:lpstr>
      <vt:lpstr>What is a Project Charter?</vt:lpstr>
      <vt:lpstr>PowerPoint Presentation</vt:lpstr>
      <vt:lpstr>PowerPoint Presentation</vt:lpstr>
      <vt:lpstr>Project Charter Example?</vt:lpstr>
      <vt:lpstr>Sample Project Charter</vt:lpstr>
      <vt:lpstr>Scope Planning</vt:lpstr>
      <vt:lpstr>Scope Planning</vt:lpstr>
      <vt:lpstr>Tools &amp; Techniques for Scope Planning</vt:lpstr>
      <vt:lpstr>PowerPoint Presentation</vt:lpstr>
      <vt:lpstr>Outputs from Scope Planning</vt:lpstr>
      <vt:lpstr>Definition: Project Scope Statement</vt:lpstr>
      <vt:lpstr>Scope Management</vt:lpstr>
      <vt:lpstr>Scope Management</vt:lpstr>
      <vt:lpstr>Scope Management</vt:lpstr>
      <vt:lpstr>Scope Management</vt:lpstr>
      <vt:lpstr>Outputs from Scope Planning</vt:lpstr>
      <vt:lpstr>Example: Deliverables, millstones and tasks </vt:lpstr>
      <vt:lpstr>Deliverables and millstones </vt:lpstr>
      <vt:lpstr>Outputs from Scope Planning</vt:lpstr>
      <vt:lpstr>Scope Planning</vt:lpstr>
      <vt:lpstr>Next stage in Scope Management</vt:lpstr>
      <vt:lpstr>Scope Definition</vt:lpstr>
      <vt:lpstr>Scope Definition</vt:lpstr>
      <vt:lpstr>Scope Definition  – Tools &amp; Techniques</vt:lpstr>
      <vt:lpstr>Work Breakdown Structure</vt:lpstr>
      <vt:lpstr>WBS</vt:lpstr>
      <vt:lpstr>WBS Illustrated</vt:lpstr>
      <vt:lpstr>Example of “Having a Party”</vt:lpstr>
      <vt:lpstr>WBS benefits</vt:lpstr>
      <vt:lpstr>Your chance now……</vt:lpstr>
      <vt:lpstr>Bill of materials</vt:lpstr>
      <vt:lpstr>Bill of materials</vt:lpstr>
      <vt:lpstr>PowerPoint Presentation</vt:lpstr>
      <vt:lpstr>Scope Verification</vt:lpstr>
      <vt:lpstr>Scope Verification</vt:lpstr>
      <vt:lpstr>Scope Change Control</vt:lpstr>
      <vt:lpstr>Scope Change Control</vt:lpstr>
      <vt:lpstr>Exercise 1</vt:lpstr>
      <vt:lpstr>Answers</vt:lpstr>
      <vt:lpstr>Answers</vt:lpstr>
      <vt:lpstr>Exercise 2</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omar183013@fci.bu.edu.eg</dc:creator>
  <cp:lastModifiedBy>Dr. Abdel Rehim Nader</cp:lastModifiedBy>
  <cp:revision>8</cp:revision>
  <dcterms:created xsi:type="dcterms:W3CDTF">2021-03-11T02:07:35Z</dcterms:created>
  <dcterms:modified xsi:type="dcterms:W3CDTF">2022-11-19T12:45:00Z</dcterms:modified>
</cp:coreProperties>
</file>