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sldIdLst>
    <p:sldId id="480" r:id="rId5"/>
    <p:sldId id="259" r:id="rId6"/>
    <p:sldId id="260" r:id="rId7"/>
    <p:sldId id="264" r:id="rId8"/>
    <p:sldId id="266" r:id="rId9"/>
    <p:sldId id="265" r:id="rId10"/>
    <p:sldId id="270" r:id="rId11"/>
    <p:sldId id="268" r:id="rId12"/>
    <p:sldId id="269" r:id="rId13"/>
    <p:sldId id="262" r:id="rId14"/>
    <p:sldId id="267" r:id="rId15"/>
    <p:sldId id="263" r:id="rId16"/>
    <p:sldId id="305" r:id="rId17"/>
    <p:sldId id="495" r:id="rId18"/>
    <p:sldId id="307" r:id="rId19"/>
    <p:sldId id="272" r:id="rId20"/>
    <p:sldId id="274" r:id="rId21"/>
    <p:sldId id="273" r:id="rId22"/>
    <p:sldId id="308" r:id="rId23"/>
    <p:sldId id="278" r:id="rId24"/>
    <p:sldId id="309" r:id="rId25"/>
    <p:sldId id="297" r:id="rId26"/>
    <p:sldId id="275" r:id="rId27"/>
    <p:sldId id="497" r:id="rId28"/>
    <p:sldId id="314" r:id="rId29"/>
    <p:sldId id="277" r:id="rId30"/>
    <p:sldId id="316" r:id="rId31"/>
    <p:sldId id="279" r:id="rId32"/>
    <p:sldId id="291" r:id="rId33"/>
    <p:sldId id="281" r:id="rId34"/>
    <p:sldId id="280" r:id="rId35"/>
    <p:sldId id="500" r:id="rId36"/>
    <p:sldId id="286" r:id="rId37"/>
    <p:sldId id="284" r:id="rId38"/>
    <p:sldId id="285" r:id="rId39"/>
    <p:sldId id="287" r:id="rId40"/>
    <p:sldId id="290" r:id="rId41"/>
    <p:sldId id="499" r:id="rId42"/>
    <p:sldId id="292" r:id="rId43"/>
    <p:sldId id="293" r:id="rId44"/>
    <p:sldId id="295" r:id="rId45"/>
    <p:sldId id="304" r:id="rId46"/>
    <p:sldId id="283" r:id="rId47"/>
    <p:sldId id="299" r:id="rId48"/>
    <p:sldId id="302" r:id="rId49"/>
    <p:sldId id="498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59"/>
            <p14:sldId id="260"/>
            <p14:sldId id="264"/>
            <p14:sldId id="266"/>
            <p14:sldId id="265"/>
            <p14:sldId id="270"/>
            <p14:sldId id="268"/>
            <p14:sldId id="269"/>
            <p14:sldId id="262"/>
            <p14:sldId id="267"/>
            <p14:sldId id="263"/>
            <p14:sldId id="305"/>
            <p14:sldId id="495"/>
            <p14:sldId id="307"/>
            <p14:sldId id="272"/>
            <p14:sldId id="274"/>
            <p14:sldId id="273"/>
            <p14:sldId id="308"/>
            <p14:sldId id="278"/>
            <p14:sldId id="309"/>
            <p14:sldId id="297"/>
            <p14:sldId id="275"/>
            <p14:sldId id="497"/>
            <p14:sldId id="314"/>
            <p14:sldId id="277"/>
            <p14:sldId id="316"/>
            <p14:sldId id="279"/>
            <p14:sldId id="291"/>
            <p14:sldId id="281"/>
            <p14:sldId id="280"/>
            <p14:sldId id="500"/>
            <p14:sldId id="286"/>
            <p14:sldId id="284"/>
            <p14:sldId id="285"/>
            <p14:sldId id="287"/>
            <p14:sldId id="290"/>
            <p14:sldId id="499"/>
            <p14:sldId id="292"/>
            <p14:sldId id="293"/>
            <p14:sldId id="295"/>
            <p14:sldId id="304"/>
            <p14:sldId id="283"/>
            <p14:sldId id="299"/>
            <p14:sldId id="302"/>
            <p14:sldId id="498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203E5F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69"/>
    <p:restoredTop sz="93670" autoAdjust="0"/>
  </p:normalViewPr>
  <p:slideViewPr>
    <p:cSldViewPr snapToGrid="0">
      <p:cViewPr varScale="1">
        <p:scale>
          <a:sx n="70" d="100"/>
          <a:sy n="70" d="100"/>
        </p:scale>
        <p:origin x="184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 /><Relationship Id="rId18" Type="http://schemas.openxmlformats.org/officeDocument/2006/relationships/slide" Target="slides/slide14.xml" /><Relationship Id="rId26" Type="http://schemas.openxmlformats.org/officeDocument/2006/relationships/slide" Target="slides/slide22.xml" /><Relationship Id="rId39" Type="http://schemas.openxmlformats.org/officeDocument/2006/relationships/slide" Target="slides/slide35.xml" /><Relationship Id="rId21" Type="http://schemas.openxmlformats.org/officeDocument/2006/relationships/slide" Target="slides/slide17.xml" /><Relationship Id="rId34" Type="http://schemas.openxmlformats.org/officeDocument/2006/relationships/slide" Target="slides/slide30.xml" /><Relationship Id="rId42" Type="http://schemas.openxmlformats.org/officeDocument/2006/relationships/slide" Target="slides/slide38.xml" /><Relationship Id="rId47" Type="http://schemas.openxmlformats.org/officeDocument/2006/relationships/slide" Target="slides/slide43.xml" /><Relationship Id="rId50" Type="http://schemas.openxmlformats.org/officeDocument/2006/relationships/slide" Target="slides/slide46.xml" /><Relationship Id="rId55" Type="http://schemas.openxmlformats.org/officeDocument/2006/relationships/tableStyles" Target="tableStyles.xml" /><Relationship Id="rId7" Type="http://schemas.openxmlformats.org/officeDocument/2006/relationships/slide" Target="slides/slide3.xml" /><Relationship Id="rId12" Type="http://schemas.openxmlformats.org/officeDocument/2006/relationships/slide" Target="slides/slide8.xml" /><Relationship Id="rId17" Type="http://schemas.openxmlformats.org/officeDocument/2006/relationships/slide" Target="slides/slide13.xml" /><Relationship Id="rId25" Type="http://schemas.openxmlformats.org/officeDocument/2006/relationships/slide" Target="slides/slide21.xml" /><Relationship Id="rId33" Type="http://schemas.openxmlformats.org/officeDocument/2006/relationships/slide" Target="slides/slide29.xml" /><Relationship Id="rId38" Type="http://schemas.openxmlformats.org/officeDocument/2006/relationships/slide" Target="slides/slide34.xml" /><Relationship Id="rId46" Type="http://schemas.openxmlformats.org/officeDocument/2006/relationships/slide" Target="slides/slide42.xml" /><Relationship Id="rId2" Type="http://schemas.openxmlformats.org/officeDocument/2006/relationships/customXml" Target="../customXml/item2.xml" /><Relationship Id="rId16" Type="http://schemas.openxmlformats.org/officeDocument/2006/relationships/slide" Target="slides/slide12.xml" /><Relationship Id="rId20" Type="http://schemas.openxmlformats.org/officeDocument/2006/relationships/slide" Target="slides/slide16.xml" /><Relationship Id="rId29" Type="http://schemas.openxmlformats.org/officeDocument/2006/relationships/slide" Target="slides/slide25.xml" /><Relationship Id="rId41" Type="http://schemas.openxmlformats.org/officeDocument/2006/relationships/slide" Target="slides/slide37.xml" /><Relationship Id="rId54" Type="http://schemas.openxmlformats.org/officeDocument/2006/relationships/theme" Target="theme/theme1.xml" /><Relationship Id="rId1" Type="http://schemas.openxmlformats.org/officeDocument/2006/relationships/customXml" Target="../customXml/item1.xml" /><Relationship Id="rId6" Type="http://schemas.openxmlformats.org/officeDocument/2006/relationships/slide" Target="slides/slide2.xml" /><Relationship Id="rId11" Type="http://schemas.openxmlformats.org/officeDocument/2006/relationships/slide" Target="slides/slide7.xml" /><Relationship Id="rId24" Type="http://schemas.openxmlformats.org/officeDocument/2006/relationships/slide" Target="slides/slide20.xml" /><Relationship Id="rId32" Type="http://schemas.openxmlformats.org/officeDocument/2006/relationships/slide" Target="slides/slide28.xml" /><Relationship Id="rId37" Type="http://schemas.openxmlformats.org/officeDocument/2006/relationships/slide" Target="slides/slide33.xml" /><Relationship Id="rId40" Type="http://schemas.openxmlformats.org/officeDocument/2006/relationships/slide" Target="slides/slide36.xml" /><Relationship Id="rId45" Type="http://schemas.openxmlformats.org/officeDocument/2006/relationships/slide" Target="slides/slide41.xml" /><Relationship Id="rId53" Type="http://schemas.openxmlformats.org/officeDocument/2006/relationships/viewProps" Target="viewProps.xml" /><Relationship Id="rId5" Type="http://schemas.openxmlformats.org/officeDocument/2006/relationships/slide" Target="slides/slide1.xml" /><Relationship Id="rId15" Type="http://schemas.openxmlformats.org/officeDocument/2006/relationships/slide" Target="slides/slide11.xml" /><Relationship Id="rId23" Type="http://schemas.openxmlformats.org/officeDocument/2006/relationships/slide" Target="slides/slide19.xml" /><Relationship Id="rId28" Type="http://schemas.openxmlformats.org/officeDocument/2006/relationships/slide" Target="slides/slide24.xml" /><Relationship Id="rId36" Type="http://schemas.openxmlformats.org/officeDocument/2006/relationships/slide" Target="slides/slide32.xml" /><Relationship Id="rId49" Type="http://schemas.openxmlformats.org/officeDocument/2006/relationships/slide" Target="slides/slide45.xml" /><Relationship Id="rId10" Type="http://schemas.openxmlformats.org/officeDocument/2006/relationships/slide" Target="slides/slide6.xml" /><Relationship Id="rId19" Type="http://schemas.openxmlformats.org/officeDocument/2006/relationships/slide" Target="slides/slide15.xml" /><Relationship Id="rId31" Type="http://schemas.openxmlformats.org/officeDocument/2006/relationships/slide" Target="slides/slide27.xml" /><Relationship Id="rId44" Type="http://schemas.openxmlformats.org/officeDocument/2006/relationships/slide" Target="slides/slide40.xml" /><Relationship Id="rId52" Type="http://schemas.openxmlformats.org/officeDocument/2006/relationships/presProps" Target="presProps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5.xml" /><Relationship Id="rId14" Type="http://schemas.openxmlformats.org/officeDocument/2006/relationships/slide" Target="slides/slide10.xml" /><Relationship Id="rId22" Type="http://schemas.openxmlformats.org/officeDocument/2006/relationships/slide" Target="slides/slide18.xml" /><Relationship Id="rId27" Type="http://schemas.openxmlformats.org/officeDocument/2006/relationships/slide" Target="slides/slide23.xml" /><Relationship Id="rId30" Type="http://schemas.openxmlformats.org/officeDocument/2006/relationships/slide" Target="slides/slide26.xml" /><Relationship Id="rId35" Type="http://schemas.openxmlformats.org/officeDocument/2006/relationships/slide" Target="slides/slide31.xml" /><Relationship Id="rId43" Type="http://schemas.openxmlformats.org/officeDocument/2006/relationships/slide" Target="slides/slide39.xml" /><Relationship Id="rId48" Type="http://schemas.openxmlformats.org/officeDocument/2006/relationships/slide" Target="slides/slide44.xml" /><Relationship Id="rId8" Type="http://schemas.openxmlformats.org/officeDocument/2006/relationships/slide" Target="slides/slide4.xml" /><Relationship Id="rId51" Type="http://schemas.openxmlformats.org/officeDocument/2006/relationships/notesMaster" Target="notesMasters/notesMaster1.xml" /><Relationship Id="rId3" Type="http://schemas.openxmlformats.org/officeDocument/2006/relationships/customXml" Target="../customXml/item3.xml" 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 /><Relationship Id="rId13" Type="http://schemas.openxmlformats.org/officeDocument/2006/relationships/image" Target="../media/image33.png" /><Relationship Id="rId3" Type="http://schemas.openxmlformats.org/officeDocument/2006/relationships/image" Target="../media/image23.png" /><Relationship Id="rId7" Type="http://schemas.openxmlformats.org/officeDocument/2006/relationships/image" Target="../media/image27.png" /><Relationship Id="rId12" Type="http://schemas.openxmlformats.org/officeDocument/2006/relationships/image" Target="../media/image32.svg" /><Relationship Id="rId2" Type="http://schemas.openxmlformats.org/officeDocument/2006/relationships/image" Target="../media/image22.svg" /><Relationship Id="rId1" Type="http://schemas.openxmlformats.org/officeDocument/2006/relationships/image" Target="../media/image21.png" /><Relationship Id="rId6" Type="http://schemas.openxmlformats.org/officeDocument/2006/relationships/image" Target="../media/image26.svg" /><Relationship Id="rId11" Type="http://schemas.openxmlformats.org/officeDocument/2006/relationships/image" Target="../media/image31.png" /><Relationship Id="rId5" Type="http://schemas.openxmlformats.org/officeDocument/2006/relationships/image" Target="../media/image25.png" /><Relationship Id="rId10" Type="http://schemas.openxmlformats.org/officeDocument/2006/relationships/image" Target="../media/image30.svg" /><Relationship Id="rId4" Type="http://schemas.openxmlformats.org/officeDocument/2006/relationships/image" Target="../media/image24.svg" /><Relationship Id="rId9" Type="http://schemas.openxmlformats.org/officeDocument/2006/relationships/image" Target="../media/image29.png" /><Relationship Id="rId14" Type="http://schemas.openxmlformats.org/officeDocument/2006/relationships/image" Target="../media/image34.svg" 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 /><Relationship Id="rId13" Type="http://schemas.openxmlformats.org/officeDocument/2006/relationships/image" Target="../media/image33.png" /><Relationship Id="rId3" Type="http://schemas.openxmlformats.org/officeDocument/2006/relationships/image" Target="../media/image23.png" /><Relationship Id="rId7" Type="http://schemas.openxmlformats.org/officeDocument/2006/relationships/image" Target="../media/image27.png" /><Relationship Id="rId12" Type="http://schemas.openxmlformats.org/officeDocument/2006/relationships/image" Target="../media/image32.svg" /><Relationship Id="rId2" Type="http://schemas.openxmlformats.org/officeDocument/2006/relationships/image" Target="../media/image22.svg" /><Relationship Id="rId1" Type="http://schemas.openxmlformats.org/officeDocument/2006/relationships/image" Target="../media/image21.png" /><Relationship Id="rId6" Type="http://schemas.openxmlformats.org/officeDocument/2006/relationships/image" Target="../media/image26.svg" /><Relationship Id="rId11" Type="http://schemas.openxmlformats.org/officeDocument/2006/relationships/image" Target="../media/image31.png" /><Relationship Id="rId5" Type="http://schemas.openxmlformats.org/officeDocument/2006/relationships/image" Target="../media/image25.png" /><Relationship Id="rId10" Type="http://schemas.openxmlformats.org/officeDocument/2006/relationships/image" Target="../media/image30.svg" /><Relationship Id="rId4" Type="http://schemas.openxmlformats.org/officeDocument/2006/relationships/image" Target="../media/image24.svg" /><Relationship Id="rId9" Type="http://schemas.openxmlformats.org/officeDocument/2006/relationships/image" Target="../media/image29.png" /><Relationship Id="rId14" Type="http://schemas.openxmlformats.org/officeDocument/2006/relationships/image" Target="../media/image34.svg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17C455-C8A0-4C39-B79C-B5E829FE896C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C157FAB-9ABF-4339-A537-6478CF121087}">
      <dgm:prSet phldrT="[Text]"/>
      <dgm:spPr/>
      <dgm:t>
        <a:bodyPr/>
        <a:lstStyle/>
        <a:p>
          <a:r>
            <a:rPr lang="en-US" dirty="0"/>
            <a:t>Product</a:t>
          </a:r>
        </a:p>
      </dgm:t>
    </dgm:pt>
    <dgm:pt modelId="{511053EE-89D6-409E-AC61-0ACA7608EDA3}" type="parTrans" cxnId="{E9B88D49-599B-422C-95EE-A0861ADF3511}">
      <dgm:prSet/>
      <dgm:spPr/>
      <dgm:t>
        <a:bodyPr/>
        <a:lstStyle/>
        <a:p>
          <a:endParaRPr lang="en-US"/>
        </a:p>
      </dgm:t>
    </dgm:pt>
    <dgm:pt modelId="{D869A59A-E422-4750-98B6-796B924C5576}" type="sibTrans" cxnId="{E9B88D49-599B-422C-95EE-A0861ADF3511}">
      <dgm:prSet/>
      <dgm:spPr/>
      <dgm:t>
        <a:bodyPr/>
        <a:lstStyle/>
        <a:p>
          <a:endParaRPr lang="en-US"/>
        </a:p>
      </dgm:t>
    </dgm:pt>
    <dgm:pt modelId="{D7D33D35-E3FA-49A0-A0E9-0C05B27D092F}">
      <dgm:prSet phldrT="[Text]"/>
      <dgm:spPr/>
      <dgm:t>
        <a:bodyPr/>
        <a:lstStyle/>
        <a:p>
          <a:r>
            <a:rPr lang="en-US" dirty="0"/>
            <a:t>Price</a:t>
          </a:r>
        </a:p>
      </dgm:t>
    </dgm:pt>
    <dgm:pt modelId="{41559334-7E3A-4EB5-9A8A-0B57FA694AF2}" type="parTrans" cxnId="{99C6635B-5005-4F25-AD00-EF53E49BDCD7}">
      <dgm:prSet/>
      <dgm:spPr/>
      <dgm:t>
        <a:bodyPr/>
        <a:lstStyle/>
        <a:p>
          <a:endParaRPr lang="en-US"/>
        </a:p>
      </dgm:t>
    </dgm:pt>
    <dgm:pt modelId="{6319C217-6236-4997-AF48-D8682396B09B}" type="sibTrans" cxnId="{99C6635B-5005-4F25-AD00-EF53E49BDCD7}">
      <dgm:prSet/>
      <dgm:spPr/>
      <dgm:t>
        <a:bodyPr/>
        <a:lstStyle/>
        <a:p>
          <a:endParaRPr lang="en-US"/>
        </a:p>
      </dgm:t>
    </dgm:pt>
    <dgm:pt modelId="{0D7461E6-A85F-460D-9E0A-CF360E1CAEE5}">
      <dgm:prSet phldrT="[Text]"/>
      <dgm:spPr/>
      <dgm:t>
        <a:bodyPr/>
        <a:lstStyle/>
        <a:p>
          <a:r>
            <a:rPr lang="en-US" dirty="0"/>
            <a:t>Place</a:t>
          </a:r>
        </a:p>
      </dgm:t>
    </dgm:pt>
    <dgm:pt modelId="{147951E2-2113-4F2B-8FEA-EE6174A95EF5}" type="parTrans" cxnId="{3BCBBF3B-D0DD-4642-B6AC-4371D678E147}">
      <dgm:prSet/>
      <dgm:spPr/>
      <dgm:t>
        <a:bodyPr/>
        <a:lstStyle/>
        <a:p>
          <a:endParaRPr lang="en-US"/>
        </a:p>
      </dgm:t>
    </dgm:pt>
    <dgm:pt modelId="{3FABFAB6-1499-40C3-B7A0-21359EA2C7D6}" type="sibTrans" cxnId="{3BCBBF3B-D0DD-4642-B6AC-4371D678E147}">
      <dgm:prSet/>
      <dgm:spPr/>
      <dgm:t>
        <a:bodyPr/>
        <a:lstStyle/>
        <a:p>
          <a:endParaRPr lang="en-US"/>
        </a:p>
      </dgm:t>
    </dgm:pt>
    <dgm:pt modelId="{03186ACC-FBA6-464C-9005-592B420CD069}">
      <dgm:prSet phldrT="[Text]"/>
      <dgm:spPr/>
      <dgm:t>
        <a:bodyPr/>
        <a:lstStyle/>
        <a:p>
          <a:r>
            <a:rPr lang="en-US" dirty="0"/>
            <a:t>Promotion</a:t>
          </a:r>
        </a:p>
      </dgm:t>
    </dgm:pt>
    <dgm:pt modelId="{B8F9596B-2A57-492F-AC71-E9425DCFEDC6}" type="parTrans" cxnId="{A414245D-25BC-4D59-85F3-33D217D74364}">
      <dgm:prSet/>
      <dgm:spPr/>
      <dgm:t>
        <a:bodyPr/>
        <a:lstStyle/>
        <a:p>
          <a:endParaRPr lang="en-US"/>
        </a:p>
      </dgm:t>
    </dgm:pt>
    <dgm:pt modelId="{F3C4C95D-C921-4538-A34D-03490948A75D}" type="sibTrans" cxnId="{A414245D-25BC-4D59-85F3-33D217D74364}">
      <dgm:prSet/>
      <dgm:spPr/>
      <dgm:t>
        <a:bodyPr/>
        <a:lstStyle/>
        <a:p>
          <a:endParaRPr lang="en-US"/>
        </a:p>
      </dgm:t>
    </dgm:pt>
    <dgm:pt modelId="{E1BD47EE-329E-427B-903F-04B41093248E}" type="pres">
      <dgm:prSet presAssocID="{F317C455-C8A0-4C39-B79C-B5E829FE896C}" presName="diagram" presStyleCnt="0">
        <dgm:presLayoutVars>
          <dgm:dir/>
          <dgm:resizeHandles val="exact"/>
        </dgm:presLayoutVars>
      </dgm:prSet>
      <dgm:spPr/>
    </dgm:pt>
    <dgm:pt modelId="{101771BC-86B8-4C60-9507-96F151ED355F}" type="pres">
      <dgm:prSet presAssocID="{DC157FAB-9ABF-4339-A537-6478CF121087}" presName="node" presStyleLbl="node1" presStyleIdx="0" presStyleCnt="4">
        <dgm:presLayoutVars>
          <dgm:bulletEnabled val="1"/>
        </dgm:presLayoutVars>
      </dgm:prSet>
      <dgm:spPr/>
    </dgm:pt>
    <dgm:pt modelId="{23B624A6-7D6B-40D6-B71A-4D514A175805}" type="pres">
      <dgm:prSet presAssocID="{D869A59A-E422-4750-98B6-796B924C5576}" presName="sibTrans" presStyleCnt="0"/>
      <dgm:spPr/>
    </dgm:pt>
    <dgm:pt modelId="{510891B3-B4E0-433A-93A4-7E95C587F10A}" type="pres">
      <dgm:prSet presAssocID="{D7D33D35-E3FA-49A0-A0E9-0C05B27D092F}" presName="node" presStyleLbl="node1" presStyleIdx="1" presStyleCnt="4">
        <dgm:presLayoutVars>
          <dgm:bulletEnabled val="1"/>
        </dgm:presLayoutVars>
      </dgm:prSet>
      <dgm:spPr/>
    </dgm:pt>
    <dgm:pt modelId="{D19B0219-ED47-41EC-9380-5D3235D98944}" type="pres">
      <dgm:prSet presAssocID="{6319C217-6236-4997-AF48-D8682396B09B}" presName="sibTrans" presStyleCnt="0"/>
      <dgm:spPr/>
    </dgm:pt>
    <dgm:pt modelId="{AF4E2C1B-578F-48F6-9C75-1F5213F623A4}" type="pres">
      <dgm:prSet presAssocID="{0D7461E6-A85F-460D-9E0A-CF360E1CAEE5}" presName="node" presStyleLbl="node1" presStyleIdx="2" presStyleCnt="4">
        <dgm:presLayoutVars>
          <dgm:bulletEnabled val="1"/>
        </dgm:presLayoutVars>
      </dgm:prSet>
      <dgm:spPr/>
    </dgm:pt>
    <dgm:pt modelId="{34E29AEE-9CCC-4B0D-9EAD-C306818DB410}" type="pres">
      <dgm:prSet presAssocID="{3FABFAB6-1499-40C3-B7A0-21359EA2C7D6}" presName="sibTrans" presStyleCnt="0"/>
      <dgm:spPr/>
    </dgm:pt>
    <dgm:pt modelId="{AAEF742F-3304-4347-978E-C4F2B7B5F7E8}" type="pres">
      <dgm:prSet presAssocID="{03186ACC-FBA6-464C-9005-592B420CD069}" presName="node" presStyleLbl="node1" presStyleIdx="3" presStyleCnt="4">
        <dgm:presLayoutVars>
          <dgm:bulletEnabled val="1"/>
        </dgm:presLayoutVars>
      </dgm:prSet>
      <dgm:spPr/>
    </dgm:pt>
  </dgm:ptLst>
  <dgm:cxnLst>
    <dgm:cxn modelId="{6FA3BA02-BCFC-4099-B450-78A4C18729FB}" type="presOf" srcId="{F317C455-C8A0-4C39-B79C-B5E829FE896C}" destId="{E1BD47EE-329E-427B-903F-04B41093248E}" srcOrd="0" destOrd="0" presId="urn:microsoft.com/office/officeart/2005/8/layout/default"/>
    <dgm:cxn modelId="{BD441E34-7F4C-4DAD-A3FD-75CC17EAF44C}" type="presOf" srcId="{03186ACC-FBA6-464C-9005-592B420CD069}" destId="{AAEF742F-3304-4347-978E-C4F2B7B5F7E8}" srcOrd="0" destOrd="0" presId="urn:microsoft.com/office/officeart/2005/8/layout/default"/>
    <dgm:cxn modelId="{3BCBBF3B-D0DD-4642-B6AC-4371D678E147}" srcId="{F317C455-C8A0-4C39-B79C-B5E829FE896C}" destId="{0D7461E6-A85F-460D-9E0A-CF360E1CAEE5}" srcOrd="2" destOrd="0" parTransId="{147951E2-2113-4F2B-8FEA-EE6174A95EF5}" sibTransId="{3FABFAB6-1499-40C3-B7A0-21359EA2C7D6}"/>
    <dgm:cxn modelId="{99C6635B-5005-4F25-AD00-EF53E49BDCD7}" srcId="{F317C455-C8A0-4C39-B79C-B5E829FE896C}" destId="{D7D33D35-E3FA-49A0-A0E9-0C05B27D092F}" srcOrd="1" destOrd="0" parTransId="{41559334-7E3A-4EB5-9A8A-0B57FA694AF2}" sibTransId="{6319C217-6236-4997-AF48-D8682396B09B}"/>
    <dgm:cxn modelId="{A414245D-25BC-4D59-85F3-33D217D74364}" srcId="{F317C455-C8A0-4C39-B79C-B5E829FE896C}" destId="{03186ACC-FBA6-464C-9005-592B420CD069}" srcOrd="3" destOrd="0" parTransId="{B8F9596B-2A57-492F-AC71-E9425DCFEDC6}" sibTransId="{F3C4C95D-C921-4538-A34D-03490948A75D}"/>
    <dgm:cxn modelId="{E9B88D49-599B-422C-95EE-A0861ADF3511}" srcId="{F317C455-C8A0-4C39-B79C-B5E829FE896C}" destId="{DC157FAB-9ABF-4339-A537-6478CF121087}" srcOrd="0" destOrd="0" parTransId="{511053EE-89D6-409E-AC61-0ACA7608EDA3}" sibTransId="{D869A59A-E422-4750-98B6-796B924C5576}"/>
    <dgm:cxn modelId="{5EBBB46D-32C8-4134-A4DF-7A64C3E9D406}" type="presOf" srcId="{D7D33D35-E3FA-49A0-A0E9-0C05B27D092F}" destId="{510891B3-B4E0-433A-93A4-7E95C587F10A}" srcOrd="0" destOrd="0" presId="urn:microsoft.com/office/officeart/2005/8/layout/default"/>
    <dgm:cxn modelId="{AD784259-1213-47DE-BC94-BBE4C2980720}" type="presOf" srcId="{0D7461E6-A85F-460D-9E0A-CF360E1CAEE5}" destId="{AF4E2C1B-578F-48F6-9C75-1F5213F623A4}" srcOrd="0" destOrd="0" presId="urn:microsoft.com/office/officeart/2005/8/layout/default"/>
    <dgm:cxn modelId="{B5A725FB-8ABA-498D-8C07-C24C75488CE5}" type="presOf" srcId="{DC157FAB-9ABF-4339-A537-6478CF121087}" destId="{101771BC-86B8-4C60-9507-96F151ED355F}" srcOrd="0" destOrd="0" presId="urn:microsoft.com/office/officeart/2005/8/layout/default"/>
    <dgm:cxn modelId="{63DA5898-45BC-4EFD-8215-FFBF8B7A3C7F}" type="presParOf" srcId="{E1BD47EE-329E-427B-903F-04B41093248E}" destId="{101771BC-86B8-4C60-9507-96F151ED355F}" srcOrd="0" destOrd="0" presId="urn:microsoft.com/office/officeart/2005/8/layout/default"/>
    <dgm:cxn modelId="{3536773C-4530-4B5D-B89C-E63CDAFB98FC}" type="presParOf" srcId="{E1BD47EE-329E-427B-903F-04B41093248E}" destId="{23B624A6-7D6B-40D6-B71A-4D514A175805}" srcOrd="1" destOrd="0" presId="urn:microsoft.com/office/officeart/2005/8/layout/default"/>
    <dgm:cxn modelId="{4F7E4B83-E88F-4DB3-B102-CF4F8B139999}" type="presParOf" srcId="{E1BD47EE-329E-427B-903F-04B41093248E}" destId="{510891B3-B4E0-433A-93A4-7E95C587F10A}" srcOrd="2" destOrd="0" presId="urn:microsoft.com/office/officeart/2005/8/layout/default"/>
    <dgm:cxn modelId="{86118E49-9190-4625-B8AD-986D97266447}" type="presParOf" srcId="{E1BD47EE-329E-427B-903F-04B41093248E}" destId="{D19B0219-ED47-41EC-9380-5D3235D98944}" srcOrd="3" destOrd="0" presId="urn:microsoft.com/office/officeart/2005/8/layout/default"/>
    <dgm:cxn modelId="{6D1369E3-D45C-4D7F-9C72-45A0D67E5418}" type="presParOf" srcId="{E1BD47EE-329E-427B-903F-04B41093248E}" destId="{AF4E2C1B-578F-48F6-9C75-1F5213F623A4}" srcOrd="4" destOrd="0" presId="urn:microsoft.com/office/officeart/2005/8/layout/default"/>
    <dgm:cxn modelId="{CB831BB0-C4BD-402D-94FE-E62780716117}" type="presParOf" srcId="{E1BD47EE-329E-427B-903F-04B41093248E}" destId="{34E29AEE-9CCC-4B0D-9EAD-C306818DB410}" srcOrd="5" destOrd="0" presId="urn:microsoft.com/office/officeart/2005/8/layout/default"/>
    <dgm:cxn modelId="{CCCA4A8C-1499-4DDB-BEDE-C346456A77A3}" type="presParOf" srcId="{E1BD47EE-329E-427B-903F-04B41093248E}" destId="{AAEF742F-3304-4347-978E-C4F2B7B5F7E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17C455-C8A0-4C39-B79C-B5E829FE896C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C157FAB-9ABF-4339-A537-6478CF121087}">
      <dgm:prSet phldrT="[Text]"/>
      <dgm:spPr/>
      <dgm:t>
        <a:bodyPr/>
        <a:lstStyle/>
        <a:p>
          <a:r>
            <a:rPr lang="ar-SA" dirty="0"/>
            <a:t>المنتج</a:t>
          </a:r>
          <a:endParaRPr lang="en-US" dirty="0"/>
        </a:p>
      </dgm:t>
    </dgm:pt>
    <dgm:pt modelId="{511053EE-89D6-409E-AC61-0ACA7608EDA3}" type="parTrans" cxnId="{E9B88D49-599B-422C-95EE-A0861ADF3511}">
      <dgm:prSet/>
      <dgm:spPr/>
      <dgm:t>
        <a:bodyPr/>
        <a:lstStyle/>
        <a:p>
          <a:endParaRPr lang="en-US"/>
        </a:p>
      </dgm:t>
    </dgm:pt>
    <dgm:pt modelId="{D869A59A-E422-4750-98B6-796B924C5576}" type="sibTrans" cxnId="{E9B88D49-599B-422C-95EE-A0861ADF3511}">
      <dgm:prSet/>
      <dgm:spPr/>
      <dgm:t>
        <a:bodyPr/>
        <a:lstStyle/>
        <a:p>
          <a:endParaRPr lang="en-US"/>
        </a:p>
      </dgm:t>
    </dgm:pt>
    <dgm:pt modelId="{D7D33D35-E3FA-49A0-A0E9-0C05B27D092F}">
      <dgm:prSet phldrT="[Text]"/>
      <dgm:spPr/>
      <dgm:t>
        <a:bodyPr/>
        <a:lstStyle/>
        <a:p>
          <a:r>
            <a:rPr lang="ar-SA" dirty="0"/>
            <a:t>التسعير</a:t>
          </a:r>
          <a:endParaRPr lang="en-US" dirty="0"/>
        </a:p>
      </dgm:t>
    </dgm:pt>
    <dgm:pt modelId="{41559334-7E3A-4EB5-9A8A-0B57FA694AF2}" type="parTrans" cxnId="{99C6635B-5005-4F25-AD00-EF53E49BDCD7}">
      <dgm:prSet/>
      <dgm:spPr/>
      <dgm:t>
        <a:bodyPr/>
        <a:lstStyle/>
        <a:p>
          <a:endParaRPr lang="en-US"/>
        </a:p>
      </dgm:t>
    </dgm:pt>
    <dgm:pt modelId="{6319C217-6236-4997-AF48-D8682396B09B}" type="sibTrans" cxnId="{99C6635B-5005-4F25-AD00-EF53E49BDCD7}">
      <dgm:prSet/>
      <dgm:spPr/>
      <dgm:t>
        <a:bodyPr/>
        <a:lstStyle/>
        <a:p>
          <a:endParaRPr lang="en-US"/>
        </a:p>
      </dgm:t>
    </dgm:pt>
    <dgm:pt modelId="{0D7461E6-A85F-460D-9E0A-CF360E1CAEE5}">
      <dgm:prSet phldrT="[Text]"/>
      <dgm:spPr/>
      <dgm:t>
        <a:bodyPr/>
        <a:lstStyle/>
        <a:p>
          <a:r>
            <a:rPr lang="ar-SA" dirty="0"/>
            <a:t>التوزيع</a:t>
          </a:r>
          <a:endParaRPr lang="en-US" dirty="0"/>
        </a:p>
      </dgm:t>
    </dgm:pt>
    <dgm:pt modelId="{147951E2-2113-4F2B-8FEA-EE6174A95EF5}" type="parTrans" cxnId="{3BCBBF3B-D0DD-4642-B6AC-4371D678E147}">
      <dgm:prSet/>
      <dgm:spPr/>
      <dgm:t>
        <a:bodyPr/>
        <a:lstStyle/>
        <a:p>
          <a:endParaRPr lang="en-US"/>
        </a:p>
      </dgm:t>
    </dgm:pt>
    <dgm:pt modelId="{3FABFAB6-1499-40C3-B7A0-21359EA2C7D6}" type="sibTrans" cxnId="{3BCBBF3B-D0DD-4642-B6AC-4371D678E147}">
      <dgm:prSet/>
      <dgm:spPr/>
      <dgm:t>
        <a:bodyPr/>
        <a:lstStyle/>
        <a:p>
          <a:endParaRPr lang="en-US"/>
        </a:p>
      </dgm:t>
    </dgm:pt>
    <dgm:pt modelId="{03186ACC-FBA6-464C-9005-592B420CD069}">
      <dgm:prSet phldrT="[Text]"/>
      <dgm:spPr/>
      <dgm:t>
        <a:bodyPr/>
        <a:lstStyle/>
        <a:p>
          <a:r>
            <a:rPr lang="ar-SA" dirty="0"/>
            <a:t>الترويج</a:t>
          </a:r>
          <a:endParaRPr lang="en-US" dirty="0"/>
        </a:p>
      </dgm:t>
    </dgm:pt>
    <dgm:pt modelId="{B8F9596B-2A57-492F-AC71-E9425DCFEDC6}" type="parTrans" cxnId="{A414245D-25BC-4D59-85F3-33D217D74364}">
      <dgm:prSet/>
      <dgm:spPr/>
      <dgm:t>
        <a:bodyPr/>
        <a:lstStyle/>
        <a:p>
          <a:endParaRPr lang="en-US"/>
        </a:p>
      </dgm:t>
    </dgm:pt>
    <dgm:pt modelId="{F3C4C95D-C921-4538-A34D-03490948A75D}" type="sibTrans" cxnId="{A414245D-25BC-4D59-85F3-33D217D74364}">
      <dgm:prSet/>
      <dgm:spPr/>
      <dgm:t>
        <a:bodyPr/>
        <a:lstStyle/>
        <a:p>
          <a:endParaRPr lang="en-US"/>
        </a:p>
      </dgm:t>
    </dgm:pt>
    <dgm:pt modelId="{E1BD47EE-329E-427B-903F-04B41093248E}" type="pres">
      <dgm:prSet presAssocID="{F317C455-C8A0-4C39-B79C-B5E829FE896C}" presName="diagram" presStyleCnt="0">
        <dgm:presLayoutVars>
          <dgm:dir/>
          <dgm:resizeHandles val="exact"/>
        </dgm:presLayoutVars>
      </dgm:prSet>
      <dgm:spPr/>
    </dgm:pt>
    <dgm:pt modelId="{101771BC-86B8-4C60-9507-96F151ED355F}" type="pres">
      <dgm:prSet presAssocID="{DC157FAB-9ABF-4339-A537-6478CF121087}" presName="node" presStyleLbl="node1" presStyleIdx="0" presStyleCnt="4">
        <dgm:presLayoutVars>
          <dgm:bulletEnabled val="1"/>
        </dgm:presLayoutVars>
      </dgm:prSet>
      <dgm:spPr/>
    </dgm:pt>
    <dgm:pt modelId="{23B624A6-7D6B-40D6-B71A-4D514A175805}" type="pres">
      <dgm:prSet presAssocID="{D869A59A-E422-4750-98B6-796B924C5576}" presName="sibTrans" presStyleCnt="0"/>
      <dgm:spPr/>
    </dgm:pt>
    <dgm:pt modelId="{510891B3-B4E0-433A-93A4-7E95C587F10A}" type="pres">
      <dgm:prSet presAssocID="{D7D33D35-E3FA-49A0-A0E9-0C05B27D092F}" presName="node" presStyleLbl="node1" presStyleIdx="1" presStyleCnt="4">
        <dgm:presLayoutVars>
          <dgm:bulletEnabled val="1"/>
        </dgm:presLayoutVars>
      </dgm:prSet>
      <dgm:spPr/>
    </dgm:pt>
    <dgm:pt modelId="{D19B0219-ED47-41EC-9380-5D3235D98944}" type="pres">
      <dgm:prSet presAssocID="{6319C217-6236-4997-AF48-D8682396B09B}" presName="sibTrans" presStyleCnt="0"/>
      <dgm:spPr/>
    </dgm:pt>
    <dgm:pt modelId="{AF4E2C1B-578F-48F6-9C75-1F5213F623A4}" type="pres">
      <dgm:prSet presAssocID="{0D7461E6-A85F-460D-9E0A-CF360E1CAEE5}" presName="node" presStyleLbl="node1" presStyleIdx="2" presStyleCnt="4">
        <dgm:presLayoutVars>
          <dgm:bulletEnabled val="1"/>
        </dgm:presLayoutVars>
      </dgm:prSet>
      <dgm:spPr/>
    </dgm:pt>
    <dgm:pt modelId="{34E29AEE-9CCC-4B0D-9EAD-C306818DB410}" type="pres">
      <dgm:prSet presAssocID="{3FABFAB6-1499-40C3-B7A0-21359EA2C7D6}" presName="sibTrans" presStyleCnt="0"/>
      <dgm:spPr/>
    </dgm:pt>
    <dgm:pt modelId="{AAEF742F-3304-4347-978E-C4F2B7B5F7E8}" type="pres">
      <dgm:prSet presAssocID="{03186ACC-FBA6-464C-9005-592B420CD069}" presName="node" presStyleLbl="node1" presStyleIdx="3" presStyleCnt="4">
        <dgm:presLayoutVars>
          <dgm:bulletEnabled val="1"/>
        </dgm:presLayoutVars>
      </dgm:prSet>
      <dgm:spPr/>
    </dgm:pt>
  </dgm:ptLst>
  <dgm:cxnLst>
    <dgm:cxn modelId="{6FA3BA02-BCFC-4099-B450-78A4C18729FB}" type="presOf" srcId="{F317C455-C8A0-4C39-B79C-B5E829FE896C}" destId="{E1BD47EE-329E-427B-903F-04B41093248E}" srcOrd="0" destOrd="0" presId="urn:microsoft.com/office/officeart/2005/8/layout/default"/>
    <dgm:cxn modelId="{BD441E34-7F4C-4DAD-A3FD-75CC17EAF44C}" type="presOf" srcId="{03186ACC-FBA6-464C-9005-592B420CD069}" destId="{AAEF742F-3304-4347-978E-C4F2B7B5F7E8}" srcOrd="0" destOrd="0" presId="urn:microsoft.com/office/officeart/2005/8/layout/default"/>
    <dgm:cxn modelId="{3BCBBF3B-D0DD-4642-B6AC-4371D678E147}" srcId="{F317C455-C8A0-4C39-B79C-B5E829FE896C}" destId="{0D7461E6-A85F-460D-9E0A-CF360E1CAEE5}" srcOrd="2" destOrd="0" parTransId="{147951E2-2113-4F2B-8FEA-EE6174A95EF5}" sibTransId="{3FABFAB6-1499-40C3-B7A0-21359EA2C7D6}"/>
    <dgm:cxn modelId="{99C6635B-5005-4F25-AD00-EF53E49BDCD7}" srcId="{F317C455-C8A0-4C39-B79C-B5E829FE896C}" destId="{D7D33D35-E3FA-49A0-A0E9-0C05B27D092F}" srcOrd="1" destOrd="0" parTransId="{41559334-7E3A-4EB5-9A8A-0B57FA694AF2}" sibTransId="{6319C217-6236-4997-AF48-D8682396B09B}"/>
    <dgm:cxn modelId="{A414245D-25BC-4D59-85F3-33D217D74364}" srcId="{F317C455-C8A0-4C39-B79C-B5E829FE896C}" destId="{03186ACC-FBA6-464C-9005-592B420CD069}" srcOrd="3" destOrd="0" parTransId="{B8F9596B-2A57-492F-AC71-E9425DCFEDC6}" sibTransId="{F3C4C95D-C921-4538-A34D-03490948A75D}"/>
    <dgm:cxn modelId="{E9B88D49-599B-422C-95EE-A0861ADF3511}" srcId="{F317C455-C8A0-4C39-B79C-B5E829FE896C}" destId="{DC157FAB-9ABF-4339-A537-6478CF121087}" srcOrd="0" destOrd="0" parTransId="{511053EE-89D6-409E-AC61-0ACA7608EDA3}" sibTransId="{D869A59A-E422-4750-98B6-796B924C5576}"/>
    <dgm:cxn modelId="{5EBBB46D-32C8-4134-A4DF-7A64C3E9D406}" type="presOf" srcId="{D7D33D35-E3FA-49A0-A0E9-0C05B27D092F}" destId="{510891B3-B4E0-433A-93A4-7E95C587F10A}" srcOrd="0" destOrd="0" presId="urn:microsoft.com/office/officeart/2005/8/layout/default"/>
    <dgm:cxn modelId="{AD784259-1213-47DE-BC94-BBE4C2980720}" type="presOf" srcId="{0D7461E6-A85F-460D-9E0A-CF360E1CAEE5}" destId="{AF4E2C1B-578F-48F6-9C75-1F5213F623A4}" srcOrd="0" destOrd="0" presId="urn:microsoft.com/office/officeart/2005/8/layout/default"/>
    <dgm:cxn modelId="{B5A725FB-8ABA-498D-8C07-C24C75488CE5}" type="presOf" srcId="{DC157FAB-9ABF-4339-A537-6478CF121087}" destId="{101771BC-86B8-4C60-9507-96F151ED355F}" srcOrd="0" destOrd="0" presId="urn:microsoft.com/office/officeart/2005/8/layout/default"/>
    <dgm:cxn modelId="{63DA5898-45BC-4EFD-8215-FFBF8B7A3C7F}" type="presParOf" srcId="{E1BD47EE-329E-427B-903F-04B41093248E}" destId="{101771BC-86B8-4C60-9507-96F151ED355F}" srcOrd="0" destOrd="0" presId="urn:microsoft.com/office/officeart/2005/8/layout/default"/>
    <dgm:cxn modelId="{3536773C-4530-4B5D-B89C-E63CDAFB98FC}" type="presParOf" srcId="{E1BD47EE-329E-427B-903F-04B41093248E}" destId="{23B624A6-7D6B-40D6-B71A-4D514A175805}" srcOrd="1" destOrd="0" presId="urn:microsoft.com/office/officeart/2005/8/layout/default"/>
    <dgm:cxn modelId="{4F7E4B83-E88F-4DB3-B102-CF4F8B139999}" type="presParOf" srcId="{E1BD47EE-329E-427B-903F-04B41093248E}" destId="{510891B3-B4E0-433A-93A4-7E95C587F10A}" srcOrd="2" destOrd="0" presId="urn:microsoft.com/office/officeart/2005/8/layout/default"/>
    <dgm:cxn modelId="{86118E49-9190-4625-B8AD-986D97266447}" type="presParOf" srcId="{E1BD47EE-329E-427B-903F-04B41093248E}" destId="{D19B0219-ED47-41EC-9380-5D3235D98944}" srcOrd="3" destOrd="0" presId="urn:microsoft.com/office/officeart/2005/8/layout/default"/>
    <dgm:cxn modelId="{6D1369E3-D45C-4D7F-9C72-45A0D67E5418}" type="presParOf" srcId="{E1BD47EE-329E-427B-903F-04B41093248E}" destId="{AF4E2C1B-578F-48F6-9C75-1F5213F623A4}" srcOrd="4" destOrd="0" presId="urn:microsoft.com/office/officeart/2005/8/layout/default"/>
    <dgm:cxn modelId="{CB831BB0-C4BD-402D-94FE-E62780716117}" type="presParOf" srcId="{E1BD47EE-329E-427B-903F-04B41093248E}" destId="{34E29AEE-9CCC-4B0D-9EAD-C306818DB410}" srcOrd="5" destOrd="0" presId="urn:microsoft.com/office/officeart/2005/8/layout/default"/>
    <dgm:cxn modelId="{CCCA4A8C-1499-4DDB-BEDE-C346456A77A3}" type="presParOf" srcId="{E1BD47EE-329E-427B-903F-04B41093248E}" destId="{AAEF742F-3304-4347-978E-C4F2B7B5F7E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FC3D05-66EA-494C-9C8E-BCD69B4A04E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6C43DC-A374-4B9D-B981-5BD5701FF89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/>
            <a:t>Marketing isn't simply an important part of business success it is the business.</a:t>
          </a:r>
          <a:endParaRPr lang="ar-SA" sz="2400" b="1" dirty="0"/>
        </a:p>
        <a:p>
          <a:pPr>
            <a:lnSpc>
              <a:spcPct val="100000"/>
            </a:lnSpc>
          </a:pPr>
          <a:r>
            <a:rPr lang="ar-SA" sz="2400" b="0" i="0" u="none" dirty="0"/>
            <a:t>التسويق ليس مجرد جزء مهم من نجاح الأعمال إنه العمل.</a:t>
          </a:r>
          <a:endParaRPr lang="ar-SA" sz="2400" b="1" dirty="0"/>
        </a:p>
      </dgm:t>
    </dgm:pt>
    <dgm:pt modelId="{C3C81029-8319-49B6-BD47-D620AD1CE134}" type="parTrans" cxnId="{D5151E5E-2073-4C15-A9D9-37B2BDD46349}">
      <dgm:prSet/>
      <dgm:spPr/>
      <dgm:t>
        <a:bodyPr/>
        <a:lstStyle/>
        <a:p>
          <a:endParaRPr lang="en-US" sz="2000"/>
        </a:p>
      </dgm:t>
    </dgm:pt>
    <dgm:pt modelId="{3F3DEB9C-B96F-48E9-BF37-C0D218FEB395}" type="sibTrans" cxnId="{D5151E5E-2073-4C15-A9D9-37B2BDD46349}">
      <dgm:prSet/>
      <dgm:spPr/>
      <dgm:t>
        <a:bodyPr/>
        <a:lstStyle/>
        <a:p>
          <a:endParaRPr lang="en-US" sz="2000"/>
        </a:p>
      </dgm:t>
    </dgm:pt>
    <dgm:pt modelId="{5D087390-42B0-4AEB-9141-0950807C685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/>
            <a:t>Everything else in the business depends upon marketing.</a:t>
          </a:r>
          <a:endParaRPr lang="ar-SA" sz="2400" b="1" dirty="0"/>
        </a:p>
        <a:p>
          <a:pPr>
            <a:lnSpc>
              <a:spcPct val="100000"/>
            </a:lnSpc>
          </a:pPr>
          <a:r>
            <a:rPr lang="ar-SA" sz="2400" b="0" i="0" u="none" dirty="0"/>
            <a:t>كل شيء في العمل يعتمد على التسويق. </a:t>
          </a:r>
          <a:r>
            <a:rPr lang="en-US" sz="2400" b="1" dirty="0"/>
            <a:t> </a:t>
          </a:r>
          <a:endParaRPr lang="en-US" sz="2400" dirty="0"/>
        </a:p>
      </dgm:t>
    </dgm:pt>
    <dgm:pt modelId="{159CBD08-CFE1-41DF-BC90-7886F7174D34}" type="parTrans" cxnId="{5AE0F1BA-3D21-4FDD-8020-72F5E9E1A5B6}">
      <dgm:prSet/>
      <dgm:spPr/>
      <dgm:t>
        <a:bodyPr/>
        <a:lstStyle/>
        <a:p>
          <a:endParaRPr lang="en-US" sz="2000"/>
        </a:p>
      </dgm:t>
    </dgm:pt>
    <dgm:pt modelId="{A2B5210D-F5AB-4D33-84B3-51DA5B58F2EC}" type="sibTrans" cxnId="{5AE0F1BA-3D21-4FDD-8020-72F5E9E1A5B6}">
      <dgm:prSet/>
      <dgm:spPr/>
      <dgm:t>
        <a:bodyPr/>
        <a:lstStyle/>
        <a:p>
          <a:endParaRPr lang="en-US" sz="2000"/>
        </a:p>
      </dgm:t>
    </dgm:pt>
    <dgm:pt modelId="{7133F848-5CA8-4F92-B5F7-D5D383CF223A}">
      <dgm:prSet custT="1"/>
      <dgm:spPr/>
      <dgm:t>
        <a:bodyPr/>
        <a:lstStyle/>
        <a:p>
          <a:pPr algn="ctr">
            <a:lnSpc>
              <a:spcPct val="100000"/>
            </a:lnSpc>
          </a:pPr>
          <a:endParaRPr lang="ar-SA" sz="1800" b="1" dirty="0">
            <a:solidFill>
              <a:srgbClr val="C00000"/>
            </a:solidFill>
          </a:endParaRPr>
        </a:p>
        <a:p>
          <a:pPr algn="ctr">
            <a:lnSpc>
              <a:spcPct val="100000"/>
            </a:lnSpc>
          </a:pPr>
          <a:r>
            <a:rPr lang="en-US" sz="2800" b="1" dirty="0">
              <a:solidFill>
                <a:srgbClr val="C00000"/>
              </a:solidFill>
            </a:rPr>
            <a:t>"No sales. No company."</a:t>
          </a:r>
          <a:endParaRPr lang="ar-SA" sz="2800" b="1" dirty="0">
            <a:solidFill>
              <a:srgbClr val="C00000"/>
            </a:solidFill>
          </a:endParaRPr>
        </a:p>
        <a:p>
          <a:pPr algn="ctr">
            <a:lnSpc>
              <a:spcPct val="100000"/>
            </a:lnSpc>
          </a:pPr>
          <a:r>
            <a:rPr lang="ar-SA" sz="1800" b="0" i="0" u="none" dirty="0"/>
            <a:t>"لا مبيعات. لا شركة."</a:t>
          </a:r>
          <a:endParaRPr lang="en-US" sz="1800" dirty="0">
            <a:solidFill>
              <a:srgbClr val="C00000"/>
            </a:solidFill>
          </a:endParaRPr>
        </a:p>
      </dgm:t>
    </dgm:pt>
    <dgm:pt modelId="{2EF37304-7726-4E80-9FD8-BB5BEF19767F}" type="parTrans" cxnId="{59FD2EB6-F1EF-4753-A66F-01EC434FA571}">
      <dgm:prSet/>
      <dgm:spPr/>
      <dgm:t>
        <a:bodyPr/>
        <a:lstStyle/>
        <a:p>
          <a:endParaRPr lang="en-US" sz="2000"/>
        </a:p>
      </dgm:t>
    </dgm:pt>
    <dgm:pt modelId="{9570EDBA-2851-4823-B372-8C6C526D31F6}" type="sibTrans" cxnId="{59FD2EB6-F1EF-4753-A66F-01EC434FA571}">
      <dgm:prSet/>
      <dgm:spPr/>
      <dgm:t>
        <a:bodyPr/>
        <a:lstStyle/>
        <a:p>
          <a:endParaRPr lang="en-US" sz="2000"/>
        </a:p>
      </dgm:t>
    </dgm:pt>
    <dgm:pt modelId="{1D67327F-A978-4C9F-94B0-1E7174D0DD89}" type="pres">
      <dgm:prSet presAssocID="{29FC3D05-66EA-494C-9C8E-BCD69B4A04E8}" presName="vert0" presStyleCnt="0">
        <dgm:presLayoutVars>
          <dgm:dir/>
          <dgm:animOne val="branch"/>
          <dgm:animLvl val="lvl"/>
        </dgm:presLayoutVars>
      </dgm:prSet>
      <dgm:spPr/>
    </dgm:pt>
    <dgm:pt modelId="{94548CB6-EB24-4E1D-B84A-C7E2A1149FA2}" type="pres">
      <dgm:prSet presAssocID="{076C43DC-A374-4B9D-B981-5BD5701FF893}" presName="thickLine" presStyleLbl="alignNode1" presStyleIdx="0" presStyleCnt="3"/>
      <dgm:spPr/>
    </dgm:pt>
    <dgm:pt modelId="{DAED6E8A-3956-49B0-8CCB-5FD18A66FE10}" type="pres">
      <dgm:prSet presAssocID="{076C43DC-A374-4B9D-B981-5BD5701FF893}" presName="horz1" presStyleCnt="0"/>
      <dgm:spPr/>
    </dgm:pt>
    <dgm:pt modelId="{80E6DCBB-83A3-40C9-BEF0-BA8BD58C0AF9}" type="pres">
      <dgm:prSet presAssocID="{076C43DC-A374-4B9D-B981-5BD5701FF893}" presName="tx1" presStyleLbl="revTx" presStyleIdx="0" presStyleCnt="3"/>
      <dgm:spPr/>
    </dgm:pt>
    <dgm:pt modelId="{B9AD82B6-804D-42AC-B208-442946AF1BB5}" type="pres">
      <dgm:prSet presAssocID="{076C43DC-A374-4B9D-B981-5BD5701FF893}" presName="vert1" presStyleCnt="0"/>
      <dgm:spPr/>
    </dgm:pt>
    <dgm:pt modelId="{BD86D0C5-B111-45CD-8260-B57E69AFB140}" type="pres">
      <dgm:prSet presAssocID="{5D087390-42B0-4AEB-9141-0950807C685A}" presName="thickLine" presStyleLbl="alignNode1" presStyleIdx="1" presStyleCnt="3"/>
      <dgm:spPr/>
    </dgm:pt>
    <dgm:pt modelId="{BA93EEA9-7619-400C-9865-90859709D90A}" type="pres">
      <dgm:prSet presAssocID="{5D087390-42B0-4AEB-9141-0950807C685A}" presName="horz1" presStyleCnt="0"/>
      <dgm:spPr/>
    </dgm:pt>
    <dgm:pt modelId="{FB289477-9D0D-423A-9236-5190C38EE686}" type="pres">
      <dgm:prSet presAssocID="{5D087390-42B0-4AEB-9141-0950807C685A}" presName="tx1" presStyleLbl="revTx" presStyleIdx="1" presStyleCnt="3"/>
      <dgm:spPr/>
    </dgm:pt>
    <dgm:pt modelId="{B2FFD6AC-F41A-44F4-8987-1F8CD837B785}" type="pres">
      <dgm:prSet presAssocID="{5D087390-42B0-4AEB-9141-0950807C685A}" presName="vert1" presStyleCnt="0"/>
      <dgm:spPr/>
    </dgm:pt>
    <dgm:pt modelId="{9B60B3B4-F3D6-4D4D-90AD-D0BA302147AC}" type="pres">
      <dgm:prSet presAssocID="{7133F848-5CA8-4F92-B5F7-D5D383CF223A}" presName="thickLine" presStyleLbl="alignNode1" presStyleIdx="2" presStyleCnt="3"/>
      <dgm:spPr/>
    </dgm:pt>
    <dgm:pt modelId="{C555F1D7-ED85-462A-A9CC-3C7ED7658514}" type="pres">
      <dgm:prSet presAssocID="{7133F848-5CA8-4F92-B5F7-D5D383CF223A}" presName="horz1" presStyleCnt="0"/>
      <dgm:spPr/>
    </dgm:pt>
    <dgm:pt modelId="{6DF804EF-829F-4B00-AF63-F00D9C1F985D}" type="pres">
      <dgm:prSet presAssocID="{7133F848-5CA8-4F92-B5F7-D5D383CF223A}" presName="tx1" presStyleLbl="revTx" presStyleIdx="2" presStyleCnt="3"/>
      <dgm:spPr/>
    </dgm:pt>
    <dgm:pt modelId="{49091EA2-AC73-40A5-83FE-3B9AEE7CE0FA}" type="pres">
      <dgm:prSet presAssocID="{7133F848-5CA8-4F92-B5F7-D5D383CF223A}" presName="vert1" presStyleCnt="0"/>
      <dgm:spPr/>
    </dgm:pt>
  </dgm:ptLst>
  <dgm:cxnLst>
    <dgm:cxn modelId="{57298A04-A77C-403F-8961-74E05E296A0F}" type="presOf" srcId="{7133F848-5CA8-4F92-B5F7-D5D383CF223A}" destId="{6DF804EF-829F-4B00-AF63-F00D9C1F985D}" srcOrd="0" destOrd="0" presId="urn:microsoft.com/office/officeart/2008/layout/LinedList"/>
    <dgm:cxn modelId="{D5151E5E-2073-4C15-A9D9-37B2BDD46349}" srcId="{29FC3D05-66EA-494C-9C8E-BCD69B4A04E8}" destId="{076C43DC-A374-4B9D-B981-5BD5701FF893}" srcOrd="0" destOrd="0" parTransId="{C3C81029-8319-49B6-BD47-D620AD1CE134}" sibTransId="{3F3DEB9C-B96F-48E9-BF37-C0D218FEB395}"/>
    <dgm:cxn modelId="{59FD2EB6-F1EF-4753-A66F-01EC434FA571}" srcId="{29FC3D05-66EA-494C-9C8E-BCD69B4A04E8}" destId="{7133F848-5CA8-4F92-B5F7-D5D383CF223A}" srcOrd="2" destOrd="0" parTransId="{2EF37304-7726-4E80-9FD8-BB5BEF19767F}" sibTransId="{9570EDBA-2851-4823-B372-8C6C526D31F6}"/>
    <dgm:cxn modelId="{0C2E2EB8-CE82-4C48-9105-B12842C40504}" type="presOf" srcId="{29FC3D05-66EA-494C-9C8E-BCD69B4A04E8}" destId="{1D67327F-A978-4C9F-94B0-1E7174D0DD89}" srcOrd="0" destOrd="0" presId="urn:microsoft.com/office/officeart/2008/layout/LinedList"/>
    <dgm:cxn modelId="{5AE0F1BA-3D21-4FDD-8020-72F5E9E1A5B6}" srcId="{29FC3D05-66EA-494C-9C8E-BCD69B4A04E8}" destId="{5D087390-42B0-4AEB-9141-0950807C685A}" srcOrd="1" destOrd="0" parTransId="{159CBD08-CFE1-41DF-BC90-7886F7174D34}" sibTransId="{A2B5210D-F5AB-4D33-84B3-51DA5B58F2EC}"/>
    <dgm:cxn modelId="{82BBBDDF-F5AB-4E1B-AE4E-9BE173D9E9BB}" type="presOf" srcId="{076C43DC-A374-4B9D-B981-5BD5701FF893}" destId="{80E6DCBB-83A3-40C9-BEF0-BA8BD58C0AF9}" srcOrd="0" destOrd="0" presId="urn:microsoft.com/office/officeart/2008/layout/LinedList"/>
    <dgm:cxn modelId="{F2FCA7E8-5A7D-4CF7-AE3B-8DF970BB7B61}" type="presOf" srcId="{5D087390-42B0-4AEB-9141-0950807C685A}" destId="{FB289477-9D0D-423A-9236-5190C38EE686}" srcOrd="0" destOrd="0" presId="urn:microsoft.com/office/officeart/2008/layout/LinedList"/>
    <dgm:cxn modelId="{33A3DFB5-A459-481C-8D38-B5CC1B26A517}" type="presParOf" srcId="{1D67327F-A978-4C9F-94B0-1E7174D0DD89}" destId="{94548CB6-EB24-4E1D-B84A-C7E2A1149FA2}" srcOrd="0" destOrd="0" presId="urn:microsoft.com/office/officeart/2008/layout/LinedList"/>
    <dgm:cxn modelId="{33AB5187-08B1-4F55-AA3B-E6D2363B36CE}" type="presParOf" srcId="{1D67327F-A978-4C9F-94B0-1E7174D0DD89}" destId="{DAED6E8A-3956-49B0-8CCB-5FD18A66FE10}" srcOrd="1" destOrd="0" presId="urn:microsoft.com/office/officeart/2008/layout/LinedList"/>
    <dgm:cxn modelId="{8A428707-8A6D-4BD6-9037-BFAFBD858D62}" type="presParOf" srcId="{DAED6E8A-3956-49B0-8CCB-5FD18A66FE10}" destId="{80E6DCBB-83A3-40C9-BEF0-BA8BD58C0AF9}" srcOrd="0" destOrd="0" presId="urn:microsoft.com/office/officeart/2008/layout/LinedList"/>
    <dgm:cxn modelId="{8F6147A5-0758-4E72-A1C8-7560A521D0A7}" type="presParOf" srcId="{DAED6E8A-3956-49B0-8CCB-5FD18A66FE10}" destId="{B9AD82B6-804D-42AC-B208-442946AF1BB5}" srcOrd="1" destOrd="0" presId="urn:microsoft.com/office/officeart/2008/layout/LinedList"/>
    <dgm:cxn modelId="{A1A17F85-D65A-4A17-82E7-E389763EFEB1}" type="presParOf" srcId="{1D67327F-A978-4C9F-94B0-1E7174D0DD89}" destId="{BD86D0C5-B111-45CD-8260-B57E69AFB140}" srcOrd="2" destOrd="0" presId="urn:microsoft.com/office/officeart/2008/layout/LinedList"/>
    <dgm:cxn modelId="{239B6F9D-3A1D-4E49-84AD-9BE1C3554D85}" type="presParOf" srcId="{1D67327F-A978-4C9F-94B0-1E7174D0DD89}" destId="{BA93EEA9-7619-400C-9865-90859709D90A}" srcOrd="3" destOrd="0" presId="urn:microsoft.com/office/officeart/2008/layout/LinedList"/>
    <dgm:cxn modelId="{EF592B63-02E1-458F-B4A7-0CCF43BC9928}" type="presParOf" srcId="{BA93EEA9-7619-400C-9865-90859709D90A}" destId="{FB289477-9D0D-423A-9236-5190C38EE686}" srcOrd="0" destOrd="0" presId="urn:microsoft.com/office/officeart/2008/layout/LinedList"/>
    <dgm:cxn modelId="{E378BBEC-6241-44C0-8094-EAA820885628}" type="presParOf" srcId="{BA93EEA9-7619-400C-9865-90859709D90A}" destId="{B2FFD6AC-F41A-44F4-8987-1F8CD837B785}" srcOrd="1" destOrd="0" presId="urn:microsoft.com/office/officeart/2008/layout/LinedList"/>
    <dgm:cxn modelId="{A1EEB288-06A6-40E3-948D-208319A9F787}" type="presParOf" srcId="{1D67327F-A978-4C9F-94B0-1E7174D0DD89}" destId="{9B60B3B4-F3D6-4D4D-90AD-D0BA302147AC}" srcOrd="4" destOrd="0" presId="urn:microsoft.com/office/officeart/2008/layout/LinedList"/>
    <dgm:cxn modelId="{D9A14CFD-9A62-4EEC-AEB1-1F02E9B7B5BA}" type="presParOf" srcId="{1D67327F-A978-4C9F-94B0-1E7174D0DD89}" destId="{C555F1D7-ED85-462A-A9CC-3C7ED7658514}" srcOrd="5" destOrd="0" presId="urn:microsoft.com/office/officeart/2008/layout/LinedList"/>
    <dgm:cxn modelId="{0DF53197-21B2-4A03-9044-9EB746DEB5FF}" type="presParOf" srcId="{C555F1D7-ED85-462A-A9CC-3C7ED7658514}" destId="{6DF804EF-829F-4B00-AF63-F00D9C1F985D}" srcOrd="0" destOrd="0" presId="urn:microsoft.com/office/officeart/2008/layout/LinedList"/>
    <dgm:cxn modelId="{9B494F90-3A84-4CF8-9067-D5D1C474743A}" type="presParOf" srcId="{C555F1D7-ED85-462A-A9CC-3C7ED7658514}" destId="{49091EA2-AC73-40A5-83FE-3B9AEE7CE0F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11AF1D-D297-47FA-8405-912D1193900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C211E5B-E028-4B5D-B691-51B6275721BC}">
      <dgm:prSet custT="1"/>
      <dgm:spPr/>
      <dgm:t>
        <a:bodyPr/>
        <a:lstStyle/>
        <a:p>
          <a:r>
            <a:rPr lang="en-US" sz="1800" b="1" dirty="0"/>
            <a:t>Marketing Helps in Transfer, Exchange and Movement of Goods</a:t>
          </a:r>
          <a:endParaRPr lang="en-US" sz="1800" dirty="0"/>
        </a:p>
      </dgm:t>
    </dgm:pt>
    <dgm:pt modelId="{4E40D0EF-1054-4621-B785-B1546FDAC936}" type="parTrans" cxnId="{8D226E99-46DE-4482-BBE8-CEA41508082A}">
      <dgm:prSet/>
      <dgm:spPr/>
      <dgm:t>
        <a:bodyPr/>
        <a:lstStyle/>
        <a:p>
          <a:endParaRPr lang="en-US" sz="2000"/>
        </a:p>
      </dgm:t>
    </dgm:pt>
    <dgm:pt modelId="{FEA77563-6F54-44E7-AA5F-87883BC71527}" type="sibTrans" cxnId="{8D226E99-46DE-4482-BBE8-CEA41508082A}">
      <dgm:prSet/>
      <dgm:spPr/>
      <dgm:t>
        <a:bodyPr/>
        <a:lstStyle/>
        <a:p>
          <a:endParaRPr lang="en-US" sz="2000"/>
        </a:p>
      </dgm:t>
    </dgm:pt>
    <dgm:pt modelId="{5A3EB068-5D83-4721-8A6E-184AB97B530A}">
      <dgm:prSet custT="1"/>
      <dgm:spPr/>
      <dgm:t>
        <a:bodyPr/>
        <a:lstStyle/>
        <a:p>
          <a:r>
            <a:rPr lang="en-US" sz="1800" b="1"/>
            <a:t>Marketing Is Helpful In Raising And Maintaining The Standard Of Living Of The Community</a:t>
          </a:r>
          <a:endParaRPr lang="en-US" sz="1800"/>
        </a:p>
      </dgm:t>
    </dgm:pt>
    <dgm:pt modelId="{24554BBB-C223-42E0-ABB5-74A2F59CDD33}" type="parTrans" cxnId="{FE2186FE-314E-4D8E-B8EC-3B55C93345C4}">
      <dgm:prSet/>
      <dgm:spPr/>
      <dgm:t>
        <a:bodyPr/>
        <a:lstStyle/>
        <a:p>
          <a:endParaRPr lang="en-US" sz="2000"/>
        </a:p>
      </dgm:t>
    </dgm:pt>
    <dgm:pt modelId="{D2D4A66F-EBB4-49EA-A10D-ED6FCA9B1D07}" type="sibTrans" cxnId="{FE2186FE-314E-4D8E-B8EC-3B55C93345C4}">
      <dgm:prSet/>
      <dgm:spPr/>
      <dgm:t>
        <a:bodyPr/>
        <a:lstStyle/>
        <a:p>
          <a:endParaRPr lang="en-US" sz="2000"/>
        </a:p>
      </dgm:t>
    </dgm:pt>
    <dgm:pt modelId="{23A12AA8-DEB9-4966-8779-34D935C5349A}">
      <dgm:prSet custT="1"/>
      <dgm:spPr/>
      <dgm:t>
        <a:bodyPr/>
        <a:lstStyle/>
        <a:p>
          <a:r>
            <a:rPr lang="en-US" sz="1800" b="1"/>
            <a:t>Marketing Creates Employment</a:t>
          </a:r>
          <a:endParaRPr lang="en-US" sz="1800"/>
        </a:p>
      </dgm:t>
    </dgm:pt>
    <dgm:pt modelId="{1591A24E-EF64-48C8-BA8F-2087B7640B3F}" type="parTrans" cxnId="{8808F259-7311-4805-9A44-C516D289E548}">
      <dgm:prSet/>
      <dgm:spPr/>
      <dgm:t>
        <a:bodyPr/>
        <a:lstStyle/>
        <a:p>
          <a:endParaRPr lang="en-US" sz="2000"/>
        </a:p>
      </dgm:t>
    </dgm:pt>
    <dgm:pt modelId="{FCFCF3C7-5484-41C2-A46E-12CEA9207ADA}" type="sibTrans" cxnId="{8808F259-7311-4805-9A44-C516D289E548}">
      <dgm:prSet/>
      <dgm:spPr/>
      <dgm:t>
        <a:bodyPr/>
        <a:lstStyle/>
        <a:p>
          <a:endParaRPr lang="en-US" sz="2000"/>
        </a:p>
      </dgm:t>
    </dgm:pt>
    <dgm:pt modelId="{7A5F648A-1C8B-43F1-AD28-4E22E765E3C0}">
      <dgm:prSet custT="1"/>
      <dgm:spPr/>
      <dgm:t>
        <a:bodyPr/>
        <a:lstStyle/>
        <a:p>
          <a:r>
            <a:rPr lang="en-US" sz="1800" b="1"/>
            <a:t>Marketing as a Source of Income and Revenue</a:t>
          </a:r>
          <a:endParaRPr lang="en-US" sz="1800"/>
        </a:p>
      </dgm:t>
    </dgm:pt>
    <dgm:pt modelId="{262C4415-8533-4855-9F0E-AD8C1973086F}" type="parTrans" cxnId="{05D3C745-443B-4553-B229-7FEBDDC265FF}">
      <dgm:prSet/>
      <dgm:spPr/>
      <dgm:t>
        <a:bodyPr/>
        <a:lstStyle/>
        <a:p>
          <a:endParaRPr lang="en-US" sz="2000"/>
        </a:p>
      </dgm:t>
    </dgm:pt>
    <dgm:pt modelId="{F06DDB2D-7A65-491C-A02A-EC2F52575EDD}" type="sibTrans" cxnId="{05D3C745-443B-4553-B229-7FEBDDC265FF}">
      <dgm:prSet/>
      <dgm:spPr/>
      <dgm:t>
        <a:bodyPr/>
        <a:lstStyle/>
        <a:p>
          <a:endParaRPr lang="en-US" sz="2000"/>
        </a:p>
      </dgm:t>
    </dgm:pt>
    <dgm:pt modelId="{EA7F1433-0DA5-4FD5-9601-141281901952}">
      <dgm:prSet custT="1"/>
      <dgm:spPr/>
      <dgm:t>
        <a:bodyPr/>
        <a:lstStyle/>
        <a:p>
          <a:r>
            <a:rPr lang="en-US" sz="1800" b="1"/>
            <a:t>Marketing Acts as a Basis for Making Decisions</a:t>
          </a:r>
          <a:endParaRPr lang="en-US" sz="1800"/>
        </a:p>
      </dgm:t>
    </dgm:pt>
    <dgm:pt modelId="{5A2D406D-91D6-4E12-B948-4B548CA13D2A}" type="parTrans" cxnId="{15F67384-E999-45FB-B1F1-38AD32D979F3}">
      <dgm:prSet/>
      <dgm:spPr/>
      <dgm:t>
        <a:bodyPr/>
        <a:lstStyle/>
        <a:p>
          <a:endParaRPr lang="en-US" sz="2000"/>
        </a:p>
      </dgm:t>
    </dgm:pt>
    <dgm:pt modelId="{21A82FE9-9158-4B4F-84D6-9A6A919CBBDE}" type="sibTrans" cxnId="{15F67384-E999-45FB-B1F1-38AD32D979F3}">
      <dgm:prSet/>
      <dgm:spPr/>
      <dgm:t>
        <a:bodyPr/>
        <a:lstStyle/>
        <a:p>
          <a:endParaRPr lang="en-US" sz="2000"/>
        </a:p>
      </dgm:t>
    </dgm:pt>
    <dgm:pt modelId="{40E0CAF8-CDA0-4487-8C86-F19406802B8A}">
      <dgm:prSet custT="1"/>
      <dgm:spPr/>
      <dgm:t>
        <a:bodyPr/>
        <a:lstStyle/>
        <a:p>
          <a:r>
            <a:rPr lang="en-US" sz="1800" b="1"/>
            <a:t>Marketing Acts as a Source of New Ideas</a:t>
          </a:r>
          <a:endParaRPr lang="en-US" sz="1800"/>
        </a:p>
      </dgm:t>
    </dgm:pt>
    <dgm:pt modelId="{ADAA6030-6202-47BA-8A1B-D95ABABE6E66}" type="parTrans" cxnId="{648F11DD-4429-40F8-B930-69E1495A8D52}">
      <dgm:prSet/>
      <dgm:spPr/>
      <dgm:t>
        <a:bodyPr/>
        <a:lstStyle/>
        <a:p>
          <a:endParaRPr lang="en-US" sz="2000"/>
        </a:p>
      </dgm:t>
    </dgm:pt>
    <dgm:pt modelId="{A6821E90-F49D-4A76-BA5A-D8A1E15C8897}" type="sibTrans" cxnId="{648F11DD-4429-40F8-B930-69E1495A8D52}">
      <dgm:prSet/>
      <dgm:spPr/>
      <dgm:t>
        <a:bodyPr/>
        <a:lstStyle/>
        <a:p>
          <a:endParaRPr lang="en-US" sz="2000"/>
        </a:p>
      </dgm:t>
    </dgm:pt>
    <dgm:pt modelId="{41483FCB-E18F-4D62-8C95-C0D83CBF1A8A}">
      <dgm:prSet custT="1"/>
      <dgm:spPr/>
      <dgm:t>
        <a:bodyPr/>
        <a:lstStyle/>
        <a:p>
          <a:r>
            <a:rPr lang="en-US" sz="1800" b="1"/>
            <a:t>Marketing Is Helpful In Development Of An Economy</a:t>
          </a:r>
          <a:br>
            <a:rPr lang="en-US" sz="1800"/>
          </a:br>
          <a:endParaRPr lang="en-US" sz="1800"/>
        </a:p>
      </dgm:t>
    </dgm:pt>
    <dgm:pt modelId="{935FEEE3-0DB1-4C67-B3E1-556BFFF488EF}" type="parTrans" cxnId="{B17DD1FB-3CCB-4176-A4B5-46DCE3AB574D}">
      <dgm:prSet/>
      <dgm:spPr/>
      <dgm:t>
        <a:bodyPr/>
        <a:lstStyle/>
        <a:p>
          <a:endParaRPr lang="en-US" sz="2000"/>
        </a:p>
      </dgm:t>
    </dgm:pt>
    <dgm:pt modelId="{BF325188-D7D4-4C58-AA14-4E90B61C9A90}" type="sibTrans" cxnId="{B17DD1FB-3CCB-4176-A4B5-46DCE3AB574D}">
      <dgm:prSet/>
      <dgm:spPr/>
      <dgm:t>
        <a:bodyPr/>
        <a:lstStyle/>
        <a:p>
          <a:endParaRPr lang="en-US" sz="2000"/>
        </a:p>
      </dgm:t>
    </dgm:pt>
    <dgm:pt modelId="{649D6161-1FB9-462E-8067-DA9D5B340EB1}" type="pres">
      <dgm:prSet presAssocID="{0F11AF1D-D297-47FA-8405-912D11939007}" presName="root" presStyleCnt="0">
        <dgm:presLayoutVars>
          <dgm:dir/>
          <dgm:resizeHandles val="exact"/>
        </dgm:presLayoutVars>
      </dgm:prSet>
      <dgm:spPr/>
    </dgm:pt>
    <dgm:pt modelId="{54E78FC2-FCEC-4076-8697-1797389832F0}" type="pres">
      <dgm:prSet presAssocID="{BC211E5B-E028-4B5D-B691-51B6275721BC}" presName="compNode" presStyleCnt="0"/>
      <dgm:spPr/>
    </dgm:pt>
    <dgm:pt modelId="{9C8B2AB7-AAEA-4208-B13B-5A0E0BEF5684}" type="pres">
      <dgm:prSet presAssocID="{BC211E5B-E028-4B5D-B691-51B6275721BC}" presName="bgRect" presStyleLbl="bgShp" presStyleIdx="0" presStyleCnt="7"/>
      <dgm:spPr/>
    </dgm:pt>
    <dgm:pt modelId="{1BA6B472-5F91-453A-8097-778BF84CDCA2}" type="pres">
      <dgm:prSet presAssocID="{BC211E5B-E028-4B5D-B691-51B6275721BC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82BCA6D6-B2B7-462A-8D37-4A83673A0CB8}" type="pres">
      <dgm:prSet presAssocID="{BC211E5B-E028-4B5D-B691-51B6275721BC}" presName="spaceRect" presStyleCnt="0"/>
      <dgm:spPr/>
    </dgm:pt>
    <dgm:pt modelId="{F79D7C02-40CB-4641-A6F2-9262F72359C4}" type="pres">
      <dgm:prSet presAssocID="{BC211E5B-E028-4B5D-B691-51B6275721BC}" presName="parTx" presStyleLbl="revTx" presStyleIdx="0" presStyleCnt="7" custLinFactNeighborX="-721" custLinFactNeighborY="35403">
        <dgm:presLayoutVars>
          <dgm:chMax val="0"/>
          <dgm:chPref val="0"/>
        </dgm:presLayoutVars>
      </dgm:prSet>
      <dgm:spPr/>
    </dgm:pt>
    <dgm:pt modelId="{274AFF3C-264B-451B-8F8F-5336650BDF56}" type="pres">
      <dgm:prSet presAssocID="{FEA77563-6F54-44E7-AA5F-87883BC71527}" presName="sibTrans" presStyleCnt="0"/>
      <dgm:spPr/>
    </dgm:pt>
    <dgm:pt modelId="{52A12A34-04D6-418A-BC48-42FCFC6FA11A}" type="pres">
      <dgm:prSet presAssocID="{5A3EB068-5D83-4721-8A6E-184AB97B530A}" presName="compNode" presStyleCnt="0"/>
      <dgm:spPr/>
    </dgm:pt>
    <dgm:pt modelId="{5FCB505A-EDDF-41A1-A2AA-310640D7EB4A}" type="pres">
      <dgm:prSet presAssocID="{5A3EB068-5D83-4721-8A6E-184AB97B530A}" presName="bgRect" presStyleLbl="bgShp" presStyleIdx="1" presStyleCnt="7"/>
      <dgm:spPr/>
    </dgm:pt>
    <dgm:pt modelId="{DDCA6F47-EF11-41B0-AD5B-5C55AE6DC9C9}" type="pres">
      <dgm:prSet presAssocID="{5A3EB068-5D83-4721-8A6E-184AB97B530A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AA4C8CFF-988B-4A8B-A049-15658C929435}" type="pres">
      <dgm:prSet presAssocID="{5A3EB068-5D83-4721-8A6E-184AB97B530A}" presName="spaceRect" presStyleCnt="0"/>
      <dgm:spPr/>
    </dgm:pt>
    <dgm:pt modelId="{5E68DCC6-9D9F-4DB0-8223-C846EC003431}" type="pres">
      <dgm:prSet presAssocID="{5A3EB068-5D83-4721-8A6E-184AB97B530A}" presName="parTx" presStyleLbl="revTx" presStyleIdx="1" presStyleCnt="7">
        <dgm:presLayoutVars>
          <dgm:chMax val="0"/>
          <dgm:chPref val="0"/>
        </dgm:presLayoutVars>
      </dgm:prSet>
      <dgm:spPr/>
    </dgm:pt>
    <dgm:pt modelId="{D1BE5908-017F-4694-AD0B-AF0A922C7272}" type="pres">
      <dgm:prSet presAssocID="{D2D4A66F-EBB4-49EA-A10D-ED6FCA9B1D07}" presName="sibTrans" presStyleCnt="0"/>
      <dgm:spPr/>
    </dgm:pt>
    <dgm:pt modelId="{BAA4FB9D-10B0-455E-906F-249C0EB4A208}" type="pres">
      <dgm:prSet presAssocID="{23A12AA8-DEB9-4966-8779-34D935C5349A}" presName="compNode" presStyleCnt="0"/>
      <dgm:spPr/>
    </dgm:pt>
    <dgm:pt modelId="{19CAC900-2DD4-46B1-A4E2-5B63C458CB06}" type="pres">
      <dgm:prSet presAssocID="{23A12AA8-DEB9-4966-8779-34D935C5349A}" presName="bgRect" presStyleLbl="bgShp" presStyleIdx="2" presStyleCnt="7"/>
      <dgm:spPr/>
    </dgm:pt>
    <dgm:pt modelId="{26C43BB8-9A3E-474E-8F63-54F6C78ACBD3}" type="pres">
      <dgm:prSet presAssocID="{23A12AA8-DEB9-4966-8779-34D935C5349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8A15ADA8-83EF-4E27-8688-EB9F1D4D3BC8}" type="pres">
      <dgm:prSet presAssocID="{23A12AA8-DEB9-4966-8779-34D935C5349A}" presName="spaceRect" presStyleCnt="0"/>
      <dgm:spPr/>
    </dgm:pt>
    <dgm:pt modelId="{4404D863-803B-4A18-9C13-854B43F3429B}" type="pres">
      <dgm:prSet presAssocID="{23A12AA8-DEB9-4966-8779-34D935C5349A}" presName="parTx" presStyleLbl="revTx" presStyleIdx="2" presStyleCnt="7">
        <dgm:presLayoutVars>
          <dgm:chMax val="0"/>
          <dgm:chPref val="0"/>
        </dgm:presLayoutVars>
      </dgm:prSet>
      <dgm:spPr/>
    </dgm:pt>
    <dgm:pt modelId="{9C3479B1-8F02-408B-8A71-6398417DBF7E}" type="pres">
      <dgm:prSet presAssocID="{FCFCF3C7-5484-41C2-A46E-12CEA9207ADA}" presName="sibTrans" presStyleCnt="0"/>
      <dgm:spPr/>
    </dgm:pt>
    <dgm:pt modelId="{85447326-C699-410C-8990-ECCC2DBA47A9}" type="pres">
      <dgm:prSet presAssocID="{7A5F648A-1C8B-43F1-AD28-4E22E765E3C0}" presName="compNode" presStyleCnt="0"/>
      <dgm:spPr/>
    </dgm:pt>
    <dgm:pt modelId="{144A13B7-B8FA-4556-B01E-57B9E5F992ED}" type="pres">
      <dgm:prSet presAssocID="{7A5F648A-1C8B-43F1-AD28-4E22E765E3C0}" presName="bgRect" presStyleLbl="bgShp" presStyleIdx="3" presStyleCnt="7"/>
      <dgm:spPr/>
    </dgm:pt>
    <dgm:pt modelId="{88395E76-6FD5-4A1B-B265-3C2FB835E0D6}" type="pres">
      <dgm:prSet presAssocID="{7A5F648A-1C8B-43F1-AD28-4E22E765E3C0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77E3067F-5200-4113-B8B0-AE99F6F0F4A2}" type="pres">
      <dgm:prSet presAssocID="{7A5F648A-1C8B-43F1-AD28-4E22E765E3C0}" presName="spaceRect" presStyleCnt="0"/>
      <dgm:spPr/>
    </dgm:pt>
    <dgm:pt modelId="{EAE2CF61-EDA3-4C88-A657-378559D01060}" type="pres">
      <dgm:prSet presAssocID="{7A5F648A-1C8B-43F1-AD28-4E22E765E3C0}" presName="parTx" presStyleLbl="revTx" presStyleIdx="3" presStyleCnt="7">
        <dgm:presLayoutVars>
          <dgm:chMax val="0"/>
          <dgm:chPref val="0"/>
        </dgm:presLayoutVars>
      </dgm:prSet>
      <dgm:spPr/>
    </dgm:pt>
    <dgm:pt modelId="{3E5C24C3-F3D0-4242-B893-BEB3075595CC}" type="pres">
      <dgm:prSet presAssocID="{F06DDB2D-7A65-491C-A02A-EC2F52575EDD}" presName="sibTrans" presStyleCnt="0"/>
      <dgm:spPr/>
    </dgm:pt>
    <dgm:pt modelId="{EB05F42F-11B6-4B53-AFA2-4B5F3DC4F594}" type="pres">
      <dgm:prSet presAssocID="{EA7F1433-0DA5-4FD5-9601-141281901952}" presName="compNode" presStyleCnt="0"/>
      <dgm:spPr/>
    </dgm:pt>
    <dgm:pt modelId="{6689FD30-667F-4224-BE55-40598D433581}" type="pres">
      <dgm:prSet presAssocID="{EA7F1433-0DA5-4FD5-9601-141281901952}" presName="bgRect" presStyleLbl="bgShp" presStyleIdx="4" presStyleCnt="7"/>
      <dgm:spPr/>
    </dgm:pt>
    <dgm:pt modelId="{2CE16642-F4D6-48E0-B6AD-782003C49CDD}" type="pres">
      <dgm:prSet presAssocID="{EA7F1433-0DA5-4FD5-9601-141281901952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3958EDE-D6EF-4B08-9381-492F2EEF9513}" type="pres">
      <dgm:prSet presAssocID="{EA7F1433-0DA5-4FD5-9601-141281901952}" presName="spaceRect" presStyleCnt="0"/>
      <dgm:spPr/>
    </dgm:pt>
    <dgm:pt modelId="{DE08746D-2B41-4153-AEE6-C87F5C2D4C4D}" type="pres">
      <dgm:prSet presAssocID="{EA7F1433-0DA5-4FD5-9601-141281901952}" presName="parTx" presStyleLbl="revTx" presStyleIdx="4" presStyleCnt="7">
        <dgm:presLayoutVars>
          <dgm:chMax val="0"/>
          <dgm:chPref val="0"/>
        </dgm:presLayoutVars>
      </dgm:prSet>
      <dgm:spPr/>
    </dgm:pt>
    <dgm:pt modelId="{D99DF684-A1BA-4C25-9A51-1A8DD4082F60}" type="pres">
      <dgm:prSet presAssocID="{21A82FE9-9158-4B4F-84D6-9A6A919CBBDE}" presName="sibTrans" presStyleCnt="0"/>
      <dgm:spPr/>
    </dgm:pt>
    <dgm:pt modelId="{DA6E27AF-B6F0-4F82-8459-1C4BE64D6FEB}" type="pres">
      <dgm:prSet presAssocID="{40E0CAF8-CDA0-4487-8C86-F19406802B8A}" presName="compNode" presStyleCnt="0"/>
      <dgm:spPr/>
    </dgm:pt>
    <dgm:pt modelId="{AAA8DA11-AE3A-47FF-91AA-8D742B476585}" type="pres">
      <dgm:prSet presAssocID="{40E0CAF8-CDA0-4487-8C86-F19406802B8A}" presName="bgRect" presStyleLbl="bgShp" presStyleIdx="5" presStyleCnt="7"/>
      <dgm:spPr/>
    </dgm:pt>
    <dgm:pt modelId="{61B80CCD-0C3D-446F-A997-AF8B316AE2B3}" type="pres">
      <dgm:prSet presAssocID="{40E0CAF8-CDA0-4487-8C86-F19406802B8A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138C0B0A-9CD3-4BD1-99E3-D3C5775F729B}" type="pres">
      <dgm:prSet presAssocID="{40E0CAF8-CDA0-4487-8C86-F19406802B8A}" presName="spaceRect" presStyleCnt="0"/>
      <dgm:spPr/>
    </dgm:pt>
    <dgm:pt modelId="{A871997A-0859-475E-976B-A83FE59343FF}" type="pres">
      <dgm:prSet presAssocID="{40E0CAF8-CDA0-4487-8C86-F19406802B8A}" presName="parTx" presStyleLbl="revTx" presStyleIdx="5" presStyleCnt="7">
        <dgm:presLayoutVars>
          <dgm:chMax val="0"/>
          <dgm:chPref val="0"/>
        </dgm:presLayoutVars>
      </dgm:prSet>
      <dgm:spPr/>
    </dgm:pt>
    <dgm:pt modelId="{05EAFF6F-0CE1-4A3B-8D3B-71902FAA46F6}" type="pres">
      <dgm:prSet presAssocID="{A6821E90-F49D-4A76-BA5A-D8A1E15C8897}" presName="sibTrans" presStyleCnt="0"/>
      <dgm:spPr/>
    </dgm:pt>
    <dgm:pt modelId="{FC3582C4-6DDB-4880-A5AA-61FDC927F41C}" type="pres">
      <dgm:prSet presAssocID="{41483FCB-E18F-4D62-8C95-C0D83CBF1A8A}" presName="compNode" presStyleCnt="0"/>
      <dgm:spPr/>
    </dgm:pt>
    <dgm:pt modelId="{A19F57F8-760D-4167-BD5C-9AFAF0840B34}" type="pres">
      <dgm:prSet presAssocID="{41483FCB-E18F-4D62-8C95-C0D83CBF1A8A}" presName="bgRect" presStyleLbl="bgShp" presStyleIdx="6" presStyleCnt="7"/>
      <dgm:spPr/>
    </dgm:pt>
    <dgm:pt modelId="{689AE8A2-2139-4C5A-BCEA-0A7497E34E50}" type="pres">
      <dgm:prSet presAssocID="{41483FCB-E18F-4D62-8C95-C0D83CBF1A8A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40FFA242-53D6-4027-B4A4-7490EF10450E}" type="pres">
      <dgm:prSet presAssocID="{41483FCB-E18F-4D62-8C95-C0D83CBF1A8A}" presName="spaceRect" presStyleCnt="0"/>
      <dgm:spPr/>
    </dgm:pt>
    <dgm:pt modelId="{C8FC8751-0E5A-4B2F-A39A-C494F98F17B8}" type="pres">
      <dgm:prSet presAssocID="{41483FCB-E18F-4D62-8C95-C0D83CBF1A8A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4FDCCC23-BFA6-4E12-8A48-D08293A04B76}" type="presOf" srcId="{5A3EB068-5D83-4721-8A6E-184AB97B530A}" destId="{5E68DCC6-9D9F-4DB0-8223-C846EC003431}" srcOrd="0" destOrd="0" presId="urn:microsoft.com/office/officeart/2018/2/layout/IconVerticalSolidList"/>
    <dgm:cxn modelId="{09280B61-16E7-4925-8798-E4A30913B778}" type="presOf" srcId="{EA7F1433-0DA5-4FD5-9601-141281901952}" destId="{DE08746D-2B41-4153-AEE6-C87F5C2D4C4D}" srcOrd="0" destOrd="0" presId="urn:microsoft.com/office/officeart/2018/2/layout/IconVerticalSolidList"/>
    <dgm:cxn modelId="{05D3C745-443B-4553-B229-7FEBDDC265FF}" srcId="{0F11AF1D-D297-47FA-8405-912D11939007}" destId="{7A5F648A-1C8B-43F1-AD28-4E22E765E3C0}" srcOrd="3" destOrd="0" parTransId="{262C4415-8533-4855-9F0E-AD8C1973086F}" sibTransId="{F06DDB2D-7A65-491C-A02A-EC2F52575EDD}"/>
    <dgm:cxn modelId="{6883A147-AB9E-428E-A269-5C9E64524B54}" type="presOf" srcId="{BC211E5B-E028-4B5D-B691-51B6275721BC}" destId="{F79D7C02-40CB-4641-A6F2-9262F72359C4}" srcOrd="0" destOrd="0" presId="urn:microsoft.com/office/officeart/2018/2/layout/IconVerticalSolidList"/>
    <dgm:cxn modelId="{9AFEF348-ABE8-4F98-B885-40A8E4DAB07D}" type="presOf" srcId="{40E0CAF8-CDA0-4487-8C86-F19406802B8A}" destId="{A871997A-0859-475E-976B-A83FE59343FF}" srcOrd="0" destOrd="0" presId="urn:microsoft.com/office/officeart/2018/2/layout/IconVerticalSolidList"/>
    <dgm:cxn modelId="{8808F259-7311-4805-9A44-C516D289E548}" srcId="{0F11AF1D-D297-47FA-8405-912D11939007}" destId="{23A12AA8-DEB9-4966-8779-34D935C5349A}" srcOrd="2" destOrd="0" parTransId="{1591A24E-EF64-48C8-BA8F-2087B7640B3F}" sibTransId="{FCFCF3C7-5484-41C2-A46E-12CEA9207ADA}"/>
    <dgm:cxn modelId="{15F67384-E999-45FB-B1F1-38AD32D979F3}" srcId="{0F11AF1D-D297-47FA-8405-912D11939007}" destId="{EA7F1433-0DA5-4FD5-9601-141281901952}" srcOrd="4" destOrd="0" parTransId="{5A2D406D-91D6-4E12-B948-4B548CA13D2A}" sibTransId="{21A82FE9-9158-4B4F-84D6-9A6A919CBBDE}"/>
    <dgm:cxn modelId="{64A09394-1535-4B4D-8C00-25E26B7AC4DF}" type="presOf" srcId="{41483FCB-E18F-4D62-8C95-C0D83CBF1A8A}" destId="{C8FC8751-0E5A-4B2F-A39A-C494F98F17B8}" srcOrd="0" destOrd="0" presId="urn:microsoft.com/office/officeart/2018/2/layout/IconVerticalSolidList"/>
    <dgm:cxn modelId="{8D226E99-46DE-4482-BBE8-CEA41508082A}" srcId="{0F11AF1D-D297-47FA-8405-912D11939007}" destId="{BC211E5B-E028-4B5D-B691-51B6275721BC}" srcOrd="0" destOrd="0" parTransId="{4E40D0EF-1054-4621-B785-B1546FDAC936}" sibTransId="{FEA77563-6F54-44E7-AA5F-87883BC71527}"/>
    <dgm:cxn modelId="{21576AC3-4161-4CBD-BB8B-739911629DD0}" type="presOf" srcId="{7A5F648A-1C8B-43F1-AD28-4E22E765E3C0}" destId="{EAE2CF61-EDA3-4C88-A657-378559D01060}" srcOrd="0" destOrd="0" presId="urn:microsoft.com/office/officeart/2018/2/layout/IconVerticalSolidList"/>
    <dgm:cxn modelId="{5274E8C7-66B3-48BF-9734-70D5A0065DBD}" type="presOf" srcId="{0F11AF1D-D297-47FA-8405-912D11939007}" destId="{649D6161-1FB9-462E-8067-DA9D5B340EB1}" srcOrd="0" destOrd="0" presId="urn:microsoft.com/office/officeart/2018/2/layout/IconVerticalSolidList"/>
    <dgm:cxn modelId="{648F11DD-4429-40F8-B930-69E1495A8D52}" srcId="{0F11AF1D-D297-47FA-8405-912D11939007}" destId="{40E0CAF8-CDA0-4487-8C86-F19406802B8A}" srcOrd="5" destOrd="0" parTransId="{ADAA6030-6202-47BA-8A1B-D95ABABE6E66}" sibTransId="{A6821E90-F49D-4A76-BA5A-D8A1E15C8897}"/>
    <dgm:cxn modelId="{431B0CF5-1673-49C0-B1AE-E85B211CCEA1}" type="presOf" srcId="{23A12AA8-DEB9-4966-8779-34D935C5349A}" destId="{4404D863-803B-4A18-9C13-854B43F3429B}" srcOrd="0" destOrd="0" presId="urn:microsoft.com/office/officeart/2018/2/layout/IconVerticalSolidList"/>
    <dgm:cxn modelId="{B17DD1FB-3CCB-4176-A4B5-46DCE3AB574D}" srcId="{0F11AF1D-D297-47FA-8405-912D11939007}" destId="{41483FCB-E18F-4D62-8C95-C0D83CBF1A8A}" srcOrd="6" destOrd="0" parTransId="{935FEEE3-0DB1-4C67-B3E1-556BFFF488EF}" sibTransId="{BF325188-D7D4-4C58-AA14-4E90B61C9A90}"/>
    <dgm:cxn modelId="{FE2186FE-314E-4D8E-B8EC-3B55C93345C4}" srcId="{0F11AF1D-D297-47FA-8405-912D11939007}" destId="{5A3EB068-5D83-4721-8A6E-184AB97B530A}" srcOrd="1" destOrd="0" parTransId="{24554BBB-C223-42E0-ABB5-74A2F59CDD33}" sibTransId="{D2D4A66F-EBB4-49EA-A10D-ED6FCA9B1D07}"/>
    <dgm:cxn modelId="{4014FFA6-C414-4303-A593-972E6F16092C}" type="presParOf" srcId="{649D6161-1FB9-462E-8067-DA9D5B340EB1}" destId="{54E78FC2-FCEC-4076-8697-1797389832F0}" srcOrd="0" destOrd="0" presId="urn:microsoft.com/office/officeart/2018/2/layout/IconVerticalSolidList"/>
    <dgm:cxn modelId="{8C1193CF-B4B4-48B3-B0FD-0D5D6D23DE7B}" type="presParOf" srcId="{54E78FC2-FCEC-4076-8697-1797389832F0}" destId="{9C8B2AB7-AAEA-4208-B13B-5A0E0BEF5684}" srcOrd="0" destOrd="0" presId="urn:microsoft.com/office/officeart/2018/2/layout/IconVerticalSolidList"/>
    <dgm:cxn modelId="{DF768D19-CF31-4AEC-85C5-42A5A1CFE135}" type="presParOf" srcId="{54E78FC2-FCEC-4076-8697-1797389832F0}" destId="{1BA6B472-5F91-453A-8097-778BF84CDCA2}" srcOrd="1" destOrd="0" presId="urn:microsoft.com/office/officeart/2018/2/layout/IconVerticalSolidList"/>
    <dgm:cxn modelId="{B4652E2D-E8DB-4C4F-9612-39A729A99D65}" type="presParOf" srcId="{54E78FC2-FCEC-4076-8697-1797389832F0}" destId="{82BCA6D6-B2B7-462A-8D37-4A83673A0CB8}" srcOrd="2" destOrd="0" presId="urn:microsoft.com/office/officeart/2018/2/layout/IconVerticalSolidList"/>
    <dgm:cxn modelId="{B7BD4045-99E9-47FF-BDD4-9C99C926F0DF}" type="presParOf" srcId="{54E78FC2-FCEC-4076-8697-1797389832F0}" destId="{F79D7C02-40CB-4641-A6F2-9262F72359C4}" srcOrd="3" destOrd="0" presId="urn:microsoft.com/office/officeart/2018/2/layout/IconVerticalSolidList"/>
    <dgm:cxn modelId="{A761BA64-3DA6-4C73-AC94-E9A02B3EF6ED}" type="presParOf" srcId="{649D6161-1FB9-462E-8067-DA9D5B340EB1}" destId="{274AFF3C-264B-451B-8F8F-5336650BDF56}" srcOrd="1" destOrd="0" presId="urn:microsoft.com/office/officeart/2018/2/layout/IconVerticalSolidList"/>
    <dgm:cxn modelId="{C9B7BF4E-D014-421E-AEDE-12DE66A9B0C8}" type="presParOf" srcId="{649D6161-1FB9-462E-8067-DA9D5B340EB1}" destId="{52A12A34-04D6-418A-BC48-42FCFC6FA11A}" srcOrd="2" destOrd="0" presId="urn:microsoft.com/office/officeart/2018/2/layout/IconVerticalSolidList"/>
    <dgm:cxn modelId="{269F3946-3FE6-476E-A125-EE64EC4AD2DE}" type="presParOf" srcId="{52A12A34-04D6-418A-BC48-42FCFC6FA11A}" destId="{5FCB505A-EDDF-41A1-A2AA-310640D7EB4A}" srcOrd="0" destOrd="0" presId="urn:microsoft.com/office/officeart/2018/2/layout/IconVerticalSolidList"/>
    <dgm:cxn modelId="{A4048100-F0AF-4675-B7E1-304F7B0CB3C2}" type="presParOf" srcId="{52A12A34-04D6-418A-BC48-42FCFC6FA11A}" destId="{DDCA6F47-EF11-41B0-AD5B-5C55AE6DC9C9}" srcOrd="1" destOrd="0" presId="urn:microsoft.com/office/officeart/2018/2/layout/IconVerticalSolidList"/>
    <dgm:cxn modelId="{110013FD-22DE-45A6-93E3-7FBB97931FA4}" type="presParOf" srcId="{52A12A34-04D6-418A-BC48-42FCFC6FA11A}" destId="{AA4C8CFF-988B-4A8B-A049-15658C929435}" srcOrd="2" destOrd="0" presId="urn:microsoft.com/office/officeart/2018/2/layout/IconVerticalSolidList"/>
    <dgm:cxn modelId="{18ED41AE-A5BD-4E4C-936D-6216A6EF18E8}" type="presParOf" srcId="{52A12A34-04D6-418A-BC48-42FCFC6FA11A}" destId="{5E68DCC6-9D9F-4DB0-8223-C846EC003431}" srcOrd="3" destOrd="0" presId="urn:microsoft.com/office/officeart/2018/2/layout/IconVerticalSolidList"/>
    <dgm:cxn modelId="{DA5BDBBC-73B7-4372-AA03-2B7EAB63F67F}" type="presParOf" srcId="{649D6161-1FB9-462E-8067-DA9D5B340EB1}" destId="{D1BE5908-017F-4694-AD0B-AF0A922C7272}" srcOrd="3" destOrd="0" presId="urn:microsoft.com/office/officeart/2018/2/layout/IconVerticalSolidList"/>
    <dgm:cxn modelId="{AE71E54A-FE79-40DA-83E2-98E35D3303E2}" type="presParOf" srcId="{649D6161-1FB9-462E-8067-DA9D5B340EB1}" destId="{BAA4FB9D-10B0-455E-906F-249C0EB4A208}" srcOrd="4" destOrd="0" presId="urn:microsoft.com/office/officeart/2018/2/layout/IconVerticalSolidList"/>
    <dgm:cxn modelId="{5656086B-0155-4F69-997F-759DB3C44C35}" type="presParOf" srcId="{BAA4FB9D-10B0-455E-906F-249C0EB4A208}" destId="{19CAC900-2DD4-46B1-A4E2-5B63C458CB06}" srcOrd="0" destOrd="0" presId="urn:microsoft.com/office/officeart/2018/2/layout/IconVerticalSolidList"/>
    <dgm:cxn modelId="{E4F28A21-C1EE-466D-BC6E-ACF37EBABC63}" type="presParOf" srcId="{BAA4FB9D-10B0-455E-906F-249C0EB4A208}" destId="{26C43BB8-9A3E-474E-8F63-54F6C78ACBD3}" srcOrd="1" destOrd="0" presId="urn:microsoft.com/office/officeart/2018/2/layout/IconVerticalSolidList"/>
    <dgm:cxn modelId="{BD4C89A2-2F39-4AE6-B6F7-A384CA59BE43}" type="presParOf" srcId="{BAA4FB9D-10B0-455E-906F-249C0EB4A208}" destId="{8A15ADA8-83EF-4E27-8688-EB9F1D4D3BC8}" srcOrd="2" destOrd="0" presId="urn:microsoft.com/office/officeart/2018/2/layout/IconVerticalSolidList"/>
    <dgm:cxn modelId="{2A53DD5E-FCF4-42B4-A67F-A93ABB6F04FC}" type="presParOf" srcId="{BAA4FB9D-10B0-455E-906F-249C0EB4A208}" destId="{4404D863-803B-4A18-9C13-854B43F3429B}" srcOrd="3" destOrd="0" presId="urn:microsoft.com/office/officeart/2018/2/layout/IconVerticalSolidList"/>
    <dgm:cxn modelId="{5ED63039-1804-4B96-B34C-D7D19DA12B2F}" type="presParOf" srcId="{649D6161-1FB9-462E-8067-DA9D5B340EB1}" destId="{9C3479B1-8F02-408B-8A71-6398417DBF7E}" srcOrd="5" destOrd="0" presId="urn:microsoft.com/office/officeart/2018/2/layout/IconVerticalSolidList"/>
    <dgm:cxn modelId="{67C49C3A-B299-4914-B433-5C5E4712BFA7}" type="presParOf" srcId="{649D6161-1FB9-462E-8067-DA9D5B340EB1}" destId="{85447326-C699-410C-8990-ECCC2DBA47A9}" srcOrd="6" destOrd="0" presId="urn:microsoft.com/office/officeart/2018/2/layout/IconVerticalSolidList"/>
    <dgm:cxn modelId="{3C25F8D7-AE10-4B0F-9BD9-6F3D38DFB26C}" type="presParOf" srcId="{85447326-C699-410C-8990-ECCC2DBA47A9}" destId="{144A13B7-B8FA-4556-B01E-57B9E5F992ED}" srcOrd="0" destOrd="0" presId="urn:microsoft.com/office/officeart/2018/2/layout/IconVerticalSolidList"/>
    <dgm:cxn modelId="{EDA7D6F6-E150-4F48-988E-37A6CD8705B7}" type="presParOf" srcId="{85447326-C699-410C-8990-ECCC2DBA47A9}" destId="{88395E76-6FD5-4A1B-B265-3C2FB835E0D6}" srcOrd="1" destOrd="0" presId="urn:microsoft.com/office/officeart/2018/2/layout/IconVerticalSolidList"/>
    <dgm:cxn modelId="{875B048D-60E4-43E9-B93B-2D0DC292DD63}" type="presParOf" srcId="{85447326-C699-410C-8990-ECCC2DBA47A9}" destId="{77E3067F-5200-4113-B8B0-AE99F6F0F4A2}" srcOrd="2" destOrd="0" presId="urn:microsoft.com/office/officeart/2018/2/layout/IconVerticalSolidList"/>
    <dgm:cxn modelId="{82247F79-00E5-4D4B-AC3D-F3B86E411382}" type="presParOf" srcId="{85447326-C699-410C-8990-ECCC2DBA47A9}" destId="{EAE2CF61-EDA3-4C88-A657-378559D01060}" srcOrd="3" destOrd="0" presId="urn:microsoft.com/office/officeart/2018/2/layout/IconVerticalSolidList"/>
    <dgm:cxn modelId="{213C6AB9-88B8-4A83-87DC-805AF50F5F67}" type="presParOf" srcId="{649D6161-1FB9-462E-8067-DA9D5B340EB1}" destId="{3E5C24C3-F3D0-4242-B893-BEB3075595CC}" srcOrd="7" destOrd="0" presId="urn:microsoft.com/office/officeart/2018/2/layout/IconVerticalSolidList"/>
    <dgm:cxn modelId="{9AAA2E65-BBED-4B09-80D3-8803DD691D9D}" type="presParOf" srcId="{649D6161-1FB9-462E-8067-DA9D5B340EB1}" destId="{EB05F42F-11B6-4B53-AFA2-4B5F3DC4F594}" srcOrd="8" destOrd="0" presId="urn:microsoft.com/office/officeart/2018/2/layout/IconVerticalSolidList"/>
    <dgm:cxn modelId="{CCEA42A2-2C7B-4BB6-A9CF-35CD74B03A28}" type="presParOf" srcId="{EB05F42F-11B6-4B53-AFA2-4B5F3DC4F594}" destId="{6689FD30-667F-4224-BE55-40598D433581}" srcOrd="0" destOrd="0" presId="urn:microsoft.com/office/officeart/2018/2/layout/IconVerticalSolidList"/>
    <dgm:cxn modelId="{2C13335D-19C3-4200-BCBB-DF518EAD923F}" type="presParOf" srcId="{EB05F42F-11B6-4B53-AFA2-4B5F3DC4F594}" destId="{2CE16642-F4D6-48E0-B6AD-782003C49CDD}" srcOrd="1" destOrd="0" presId="urn:microsoft.com/office/officeart/2018/2/layout/IconVerticalSolidList"/>
    <dgm:cxn modelId="{F863612B-7CF1-46EE-AB74-A2B049D22E32}" type="presParOf" srcId="{EB05F42F-11B6-4B53-AFA2-4B5F3DC4F594}" destId="{A3958EDE-D6EF-4B08-9381-492F2EEF9513}" srcOrd="2" destOrd="0" presId="urn:microsoft.com/office/officeart/2018/2/layout/IconVerticalSolidList"/>
    <dgm:cxn modelId="{E58133CF-1057-49D1-A280-6A59D1E4223A}" type="presParOf" srcId="{EB05F42F-11B6-4B53-AFA2-4B5F3DC4F594}" destId="{DE08746D-2B41-4153-AEE6-C87F5C2D4C4D}" srcOrd="3" destOrd="0" presId="urn:microsoft.com/office/officeart/2018/2/layout/IconVerticalSolidList"/>
    <dgm:cxn modelId="{513B4DB3-E930-45EF-950C-E149EFF00A4D}" type="presParOf" srcId="{649D6161-1FB9-462E-8067-DA9D5B340EB1}" destId="{D99DF684-A1BA-4C25-9A51-1A8DD4082F60}" srcOrd="9" destOrd="0" presId="urn:microsoft.com/office/officeart/2018/2/layout/IconVerticalSolidList"/>
    <dgm:cxn modelId="{0FCFBDB1-43B0-498F-BD5B-3743A091120B}" type="presParOf" srcId="{649D6161-1FB9-462E-8067-DA9D5B340EB1}" destId="{DA6E27AF-B6F0-4F82-8459-1C4BE64D6FEB}" srcOrd="10" destOrd="0" presId="urn:microsoft.com/office/officeart/2018/2/layout/IconVerticalSolidList"/>
    <dgm:cxn modelId="{A3D54A26-9A4E-41EE-BF41-91495D0C9906}" type="presParOf" srcId="{DA6E27AF-B6F0-4F82-8459-1C4BE64D6FEB}" destId="{AAA8DA11-AE3A-47FF-91AA-8D742B476585}" srcOrd="0" destOrd="0" presId="urn:microsoft.com/office/officeart/2018/2/layout/IconVerticalSolidList"/>
    <dgm:cxn modelId="{0237E0E9-6A7F-469F-A52B-055D70BB6287}" type="presParOf" srcId="{DA6E27AF-B6F0-4F82-8459-1C4BE64D6FEB}" destId="{61B80CCD-0C3D-446F-A997-AF8B316AE2B3}" srcOrd="1" destOrd="0" presId="urn:microsoft.com/office/officeart/2018/2/layout/IconVerticalSolidList"/>
    <dgm:cxn modelId="{7D268BDC-D656-4F5B-AC17-0EB744F8A964}" type="presParOf" srcId="{DA6E27AF-B6F0-4F82-8459-1C4BE64D6FEB}" destId="{138C0B0A-9CD3-4BD1-99E3-D3C5775F729B}" srcOrd="2" destOrd="0" presId="urn:microsoft.com/office/officeart/2018/2/layout/IconVerticalSolidList"/>
    <dgm:cxn modelId="{ABFA9B2C-8BA6-4D81-BEB6-7BD9ED69274B}" type="presParOf" srcId="{DA6E27AF-B6F0-4F82-8459-1C4BE64D6FEB}" destId="{A871997A-0859-475E-976B-A83FE59343FF}" srcOrd="3" destOrd="0" presId="urn:microsoft.com/office/officeart/2018/2/layout/IconVerticalSolidList"/>
    <dgm:cxn modelId="{0565C535-F442-439E-834E-D6FFDE013F1E}" type="presParOf" srcId="{649D6161-1FB9-462E-8067-DA9D5B340EB1}" destId="{05EAFF6F-0CE1-4A3B-8D3B-71902FAA46F6}" srcOrd="11" destOrd="0" presId="urn:microsoft.com/office/officeart/2018/2/layout/IconVerticalSolidList"/>
    <dgm:cxn modelId="{BCA1A757-D795-43C3-B5C5-09E739C3E2BA}" type="presParOf" srcId="{649D6161-1FB9-462E-8067-DA9D5B340EB1}" destId="{FC3582C4-6DDB-4880-A5AA-61FDC927F41C}" srcOrd="12" destOrd="0" presId="urn:microsoft.com/office/officeart/2018/2/layout/IconVerticalSolidList"/>
    <dgm:cxn modelId="{7928F272-1FE1-48C8-BBE6-ADC61142FE50}" type="presParOf" srcId="{FC3582C4-6DDB-4880-A5AA-61FDC927F41C}" destId="{A19F57F8-760D-4167-BD5C-9AFAF0840B34}" srcOrd="0" destOrd="0" presId="urn:microsoft.com/office/officeart/2018/2/layout/IconVerticalSolidList"/>
    <dgm:cxn modelId="{CE913D88-4EE3-4819-9BBE-719676A55F20}" type="presParOf" srcId="{FC3582C4-6DDB-4880-A5AA-61FDC927F41C}" destId="{689AE8A2-2139-4C5A-BCEA-0A7497E34E50}" srcOrd="1" destOrd="0" presId="urn:microsoft.com/office/officeart/2018/2/layout/IconVerticalSolidList"/>
    <dgm:cxn modelId="{30DCC82B-4A56-43E9-9E0A-980B2C411893}" type="presParOf" srcId="{FC3582C4-6DDB-4880-A5AA-61FDC927F41C}" destId="{40FFA242-53D6-4027-B4A4-7490EF10450E}" srcOrd="2" destOrd="0" presId="urn:microsoft.com/office/officeart/2018/2/layout/IconVerticalSolidList"/>
    <dgm:cxn modelId="{C0E2582C-7689-4972-A3E8-E9BDE040837C}" type="presParOf" srcId="{FC3582C4-6DDB-4880-A5AA-61FDC927F41C}" destId="{C8FC8751-0E5A-4B2F-A39A-C494F98F17B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E8D8C31-AC65-4A2B-A842-FCF0E9B35455}" type="doc">
      <dgm:prSet loTypeId="urn:microsoft.com/office/officeart/2005/8/layout/process4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74F0965-4DAA-477F-94A6-A02E807FCE37}">
      <dgm:prSet/>
      <dgm:spPr/>
      <dgm:t>
        <a:bodyPr/>
        <a:lstStyle/>
        <a:p>
          <a:r>
            <a:rPr lang="en-US" dirty="0"/>
            <a:t>Marketing management is the art and science of choosing target markets and building profitable relationship with them.</a:t>
          </a:r>
          <a:endParaRPr lang="ar-SA" dirty="0"/>
        </a:p>
        <a:p>
          <a:r>
            <a:rPr lang="ar-SA" dirty="0"/>
            <a:t>إدارة التسويق هي فن وعلم اختيار الأسواق المستهدفة وبناء علاقة مربحة معها.</a:t>
          </a:r>
          <a:endParaRPr lang="en-US" dirty="0"/>
        </a:p>
      </dgm:t>
    </dgm:pt>
    <dgm:pt modelId="{3F3847E7-CFAC-46CF-8195-6C16AFD57E7F}" type="parTrans" cxnId="{A3A50ABF-E2F8-4091-84EC-400FF359D13D}">
      <dgm:prSet/>
      <dgm:spPr/>
      <dgm:t>
        <a:bodyPr/>
        <a:lstStyle/>
        <a:p>
          <a:endParaRPr lang="en-US"/>
        </a:p>
      </dgm:t>
    </dgm:pt>
    <dgm:pt modelId="{EC8E96C6-2088-4E17-A5EA-3752D4B9AC34}" type="sibTrans" cxnId="{A3A50ABF-E2F8-4091-84EC-400FF359D13D}">
      <dgm:prSet/>
      <dgm:spPr/>
      <dgm:t>
        <a:bodyPr/>
        <a:lstStyle/>
        <a:p>
          <a:endParaRPr lang="en-US"/>
        </a:p>
      </dgm:t>
    </dgm:pt>
    <dgm:pt modelId="{8440471E-D220-4721-A24C-DDB918DCC788}">
      <dgm:prSet/>
      <dgm:spPr/>
      <dgm:t>
        <a:bodyPr/>
        <a:lstStyle/>
        <a:p>
          <a:r>
            <a:rPr lang="en-US" dirty="0"/>
            <a:t>We must ask the question:</a:t>
          </a:r>
          <a:endParaRPr lang="ar-SA" dirty="0"/>
        </a:p>
        <a:p>
          <a:r>
            <a:rPr lang="ar-SA" dirty="0"/>
            <a:t>يجب أن نطرح السؤال:</a:t>
          </a:r>
          <a:endParaRPr lang="en-US" dirty="0"/>
        </a:p>
      </dgm:t>
    </dgm:pt>
    <dgm:pt modelId="{475F8079-FBC3-449F-9411-8162628E45E3}" type="parTrans" cxnId="{D44916FF-3EE7-493A-BA2C-D29D8D806441}">
      <dgm:prSet/>
      <dgm:spPr/>
      <dgm:t>
        <a:bodyPr/>
        <a:lstStyle/>
        <a:p>
          <a:endParaRPr lang="en-US"/>
        </a:p>
      </dgm:t>
    </dgm:pt>
    <dgm:pt modelId="{99D82D25-1090-4BC0-95ED-2A30E9A238A8}" type="sibTrans" cxnId="{D44916FF-3EE7-493A-BA2C-D29D8D806441}">
      <dgm:prSet/>
      <dgm:spPr/>
      <dgm:t>
        <a:bodyPr/>
        <a:lstStyle/>
        <a:p>
          <a:endParaRPr lang="en-US"/>
        </a:p>
      </dgm:t>
    </dgm:pt>
    <dgm:pt modelId="{701A4B79-78D8-4985-83B5-3CC46D25F644}">
      <dgm:prSet/>
      <dgm:spPr/>
      <dgm:t>
        <a:bodyPr/>
        <a:lstStyle/>
        <a:p>
          <a:r>
            <a:rPr lang="en-US" dirty="0"/>
            <a:t>What customers will we serve? (what's our target market)</a:t>
          </a:r>
          <a:endParaRPr lang="ar-SA" dirty="0"/>
        </a:p>
        <a:p>
          <a:r>
            <a:rPr lang="ar-SA" dirty="0"/>
            <a:t>من هم العملاء الذين سنخدمهم؟ (ما هو سوقنا المستهدف)</a:t>
          </a:r>
          <a:endParaRPr lang="en-US" dirty="0"/>
        </a:p>
      </dgm:t>
    </dgm:pt>
    <dgm:pt modelId="{BD94BD40-CFEF-42BF-A907-FDB2614FDD5E}" type="parTrans" cxnId="{869796F2-CDC8-44BF-BF6C-CABBFFF9C971}">
      <dgm:prSet/>
      <dgm:spPr/>
      <dgm:t>
        <a:bodyPr/>
        <a:lstStyle/>
        <a:p>
          <a:endParaRPr lang="en-US"/>
        </a:p>
      </dgm:t>
    </dgm:pt>
    <dgm:pt modelId="{B0C2E3FA-9344-4DF7-A3CA-E39E863C4E40}" type="sibTrans" cxnId="{869796F2-CDC8-44BF-BF6C-CABBFFF9C971}">
      <dgm:prSet/>
      <dgm:spPr/>
      <dgm:t>
        <a:bodyPr/>
        <a:lstStyle/>
        <a:p>
          <a:endParaRPr lang="en-US"/>
        </a:p>
      </dgm:t>
    </dgm:pt>
    <dgm:pt modelId="{13EE4E85-4AB0-46FE-81D1-08F5A62D545F}">
      <dgm:prSet/>
      <dgm:spPr/>
      <dgm:t>
        <a:bodyPr/>
        <a:lstStyle/>
        <a:p>
          <a:r>
            <a:rPr lang="en-US" dirty="0"/>
            <a:t>how can we serve the customers best (what's our value proposition) </a:t>
          </a:r>
          <a:endParaRPr lang="ar-SA" dirty="0"/>
        </a:p>
        <a:p>
          <a:r>
            <a:rPr lang="ar-SA" dirty="0"/>
            <a:t>كيف يمكننا خدمة العملاء بشكل أفضل (ما هو عرض القيمة لدينا)</a:t>
          </a:r>
          <a:endParaRPr lang="en-US" dirty="0"/>
        </a:p>
      </dgm:t>
    </dgm:pt>
    <dgm:pt modelId="{89B795A8-BE02-4685-9CEB-33C6BB8CE388}" type="parTrans" cxnId="{7419612D-5B05-4744-98F5-A97FD864AC52}">
      <dgm:prSet/>
      <dgm:spPr/>
      <dgm:t>
        <a:bodyPr/>
        <a:lstStyle/>
        <a:p>
          <a:endParaRPr lang="en-US"/>
        </a:p>
      </dgm:t>
    </dgm:pt>
    <dgm:pt modelId="{584F514A-597B-497C-9178-3C4B2B715662}" type="sibTrans" cxnId="{7419612D-5B05-4744-98F5-A97FD864AC52}">
      <dgm:prSet/>
      <dgm:spPr/>
      <dgm:t>
        <a:bodyPr/>
        <a:lstStyle/>
        <a:p>
          <a:endParaRPr lang="en-US"/>
        </a:p>
      </dgm:t>
    </dgm:pt>
    <dgm:pt modelId="{D841D07B-76E5-4712-A4CF-E1D06751670C}" type="pres">
      <dgm:prSet presAssocID="{0E8D8C31-AC65-4A2B-A842-FCF0E9B35455}" presName="Name0" presStyleCnt="0">
        <dgm:presLayoutVars>
          <dgm:dir/>
          <dgm:animLvl val="lvl"/>
          <dgm:resizeHandles val="exact"/>
        </dgm:presLayoutVars>
      </dgm:prSet>
      <dgm:spPr/>
    </dgm:pt>
    <dgm:pt modelId="{F58D1D01-9D6B-46EC-AC67-8979A88F5567}" type="pres">
      <dgm:prSet presAssocID="{8440471E-D220-4721-A24C-DDB918DCC788}" presName="boxAndChildren" presStyleCnt="0"/>
      <dgm:spPr/>
    </dgm:pt>
    <dgm:pt modelId="{20321080-9820-43C9-9842-562DA35FAFFA}" type="pres">
      <dgm:prSet presAssocID="{8440471E-D220-4721-A24C-DDB918DCC788}" presName="parentTextBox" presStyleLbl="node1" presStyleIdx="0" presStyleCnt="2"/>
      <dgm:spPr/>
    </dgm:pt>
    <dgm:pt modelId="{FF058344-6702-45F4-8C38-39BC1F434E4A}" type="pres">
      <dgm:prSet presAssocID="{8440471E-D220-4721-A24C-DDB918DCC788}" presName="entireBox" presStyleLbl="node1" presStyleIdx="0" presStyleCnt="2"/>
      <dgm:spPr/>
    </dgm:pt>
    <dgm:pt modelId="{9651D0C8-3D62-4950-95CA-0D94CEBD29AA}" type="pres">
      <dgm:prSet presAssocID="{8440471E-D220-4721-A24C-DDB918DCC788}" presName="descendantBox" presStyleCnt="0"/>
      <dgm:spPr/>
    </dgm:pt>
    <dgm:pt modelId="{431796F0-0BA7-44EA-AA2E-A8C2ADA7D8B4}" type="pres">
      <dgm:prSet presAssocID="{701A4B79-78D8-4985-83B5-3CC46D25F644}" presName="childTextBox" presStyleLbl="fgAccFollowNode1" presStyleIdx="0" presStyleCnt="2">
        <dgm:presLayoutVars>
          <dgm:bulletEnabled val="1"/>
        </dgm:presLayoutVars>
      </dgm:prSet>
      <dgm:spPr/>
    </dgm:pt>
    <dgm:pt modelId="{8CF43B98-B7D5-4801-B1E3-ED304542D281}" type="pres">
      <dgm:prSet presAssocID="{13EE4E85-4AB0-46FE-81D1-08F5A62D545F}" presName="childTextBox" presStyleLbl="fgAccFollowNode1" presStyleIdx="1" presStyleCnt="2">
        <dgm:presLayoutVars>
          <dgm:bulletEnabled val="1"/>
        </dgm:presLayoutVars>
      </dgm:prSet>
      <dgm:spPr/>
    </dgm:pt>
    <dgm:pt modelId="{66A6C3D0-D99A-4868-9688-3598886C7093}" type="pres">
      <dgm:prSet presAssocID="{EC8E96C6-2088-4E17-A5EA-3752D4B9AC34}" presName="sp" presStyleCnt="0"/>
      <dgm:spPr/>
    </dgm:pt>
    <dgm:pt modelId="{193E6796-C016-4D1A-8C11-28A87EA5FD7D}" type="pres">
      <dgm:prSet presAssocID="{774F0965-4DAA-477F-94A6-A02E807FCE37}" presName="arrowAndChildren" presStyleCnt="0"/>
      <dgm:spPr/>
    </dgm:pt>
    <dgm:pt modelId="{50166F36-0413-4CEE-B8B0-D41B99CEA454}" type="pres">
      <dgm:prSet presAssocID="{774F0965-4DAA-477F-94A6-A02E807FCE37}" presName="parentTextArrow" presStyleLbl="node1" presStyleIdx="1" presStyleCnt="2"/>
      <dgm:spPr/>
    </dgm:pt>
  </dgm:ptLst>
  <dgm:cxnLst>
    <dgm:cxn modelId="{1DFC2F01-FB99-458F-833A-A11D116D51C1}" type="presOf" srcId="{8440471E-D220-4721-A24C-DDB918DCC788}" destId="{FF058344-6702-45F4-8C38-39BC1F434E4A}" srcOrd="1" destOrd="0" presId="urn:microsoft.com/office/officeart/2005/8/layout/process4"/>
    <dgm:cxn modelId="{7419612D-5B05-4744-98F5-A97FD864AC52}" srcId="{8440471E-D220-4721-A24C-DDB918DCC788}" destId="{13EE4E85-4AB0-46FE-81D1-08F5A62D545F}" srcOrd="1" destOrd="0" parTransId="{89B795A8-BE02-4685-9CEB-33C6BB8CE388}" sibTransId="{584F514A-597B-497C-9178-3C4B2B715662}"/>
    <dgm:cxn modelId="{414AB15F-5E28-4DBA-ACBB-A0012DF75B35}" type="presOf" srcId="{701A4B79-78D8-4985-83B5-3CC46D25F644}" destId="{431796F0-0BA7-44EA-AA2E-A8C2ADA7D8B4}" srcOrd="0" destOrd="0" presId="urn:microsoft.com/office/officeart/2005/8/layout/process4"/>
    <dgm:cxn modelId="{7D70768E-B57D-4DEA-8539-55276C580BFA}" type="presOf" srcId="{0E8D8C31-AC65-4A2B-A842-FCF0E9B35455}" destId="{D841D07B-76E5-4712-A4CF-E1D06751670C}" srcOrd="0" destOrd="0" presId="urn:microsoft.com/office/officeart/2005/8/layout/process4"/>
    <dgm:cxn modelId="{A3444493-FEB9-4499-B535-6EC1EEA7B91C}" type="presOf" srcId="{774F0965-4DAA-477F-94A6-A02E807FCE37}" destId="{50166F36-0413-4CEE-B8B0-D41B99CEA454}" srcOrd="0" destOrd="0" presId="urn:microsoft.com/office/officeart/2005/8/layout/process4"/>
    <dgm:cxn modelId="{A3A50ABF-E2F8-4091-84EC-400FF359D13D}" srcId="{0E8D8C31-AC65-4A2B-A842-FCF0E9B35455}" destId="{774F0965-4DAA-477F-94A6-A02E807FCE37}" srcOrd="0" destOrd="0" parTransId="{3F3847E7-CFAC-46CF-8195-6C16AFD57E7F}" sibTransId="{EC8E96C6-2088-4E17-A5EA-3752D4B9AC34}"/>
    <dgm:cxn modelId="{42FF0BBF-59F8-4E77-8DC1-D87872387D43}" type="presOf" srcId="{8440471E-D220-4721-A24C-DDB918DCC788}" destId="{20321080-9820-43C9-9842-562DA35FAFFA}" srcOrd="0" destOrd="0" presId="urn:microsoft.com/office/officeart/2005/8/layout/process4"/>
    <dgm:cxn modelId="{FC2A0AEC-9186-4EA9-BA4D-31781802F4E6}" type="presOf" srcId="{13EE4E85-4AB0-46FE-81D1-08F5A62D545F}" destId="{8CF43B98-B7D5-4801-B1E3-ED304542D281}" srcOrd="0" destOrd="0" presId="urn:microsoft.com/office/officeart/2005/8/layout/process4"/>
    <dgm:cxn modelId="{869796F2-CDC8-44BF-BF6C-CABBFFF9C971}" srcId="{8440471E-D220-4721-A24C-DDB918DCC788}" destId="{701A4B79-78D8-4985-83B5-3CC46D25F644}" srcOrd="0" destOrd="0" parTransId="{BD94BD40-CFEF-42BF-A907-FDB2614FDD5E}" sibTransId="{B0C2E3FA-9344-4DF7-A3CA-E39E863C4E40}"/>
    <dgm:cxn modelId="{D44916FF-3EE7-493A-BA2C-D29D8D806441}" srcId="{0E8D8C31-AC65-4A2B-A842-FCF0E9B35455}" destId="{8440471E-D220-4721-A24C-DDB918DCC788}" srcOrd="1" destOrd="0" parTransId="{475F8079-FBC3-449F-9411-8162628E45E3}" sibTransId="{99D82D25-1090-4BC0-95ED-2A30E9A238A8}"/>
    <dgm:cxn modelId="{74B67419-FEEE-4669-A738-430B70339973}" type="presParOf" srcId="{D841D07B-76E5-4712-A4CF-E1D06751670C}" destId="{F58D1D01-9D6B-46EC-AC67-8979A88F5567}" srcOrd="0" destOrd="0" presId="urn:microsoft.com/office/officeart/2005/8/layout/process4"/>
    <dgm:cxn modelId="{DD87E5ED-29F5-4BB6-B3AB-05D644F665F6}" type="presParOf" srcId="{F58D1D01-9D6B-46EC-AC67-8979A88F5567}" destId="{20321080-9820-43C9-9842-562DA35FAFFA}" srcOrd="0" destOrd="0" presId="urn:microsoft.com/office/officeart/2005/8/layout/process4"/>
    <dgm:cxn modelId="{B2A7E31B-91A6-4679-A276-B3960AC73EFA}" type="presParOf" srcId="{F58D1D01-9D6B-46EC-AC67-8979A88F5567}" destId="{FF058344-6702-45F4-8C38-39BC1F434E4A}" srcOrd="1" destOrd="0" presId="urn:microsoft.com/office/officeart/2005/8/layout/process4"/>
    <dgm:cxn modelId="{C98CD6EA-4CC6-4A2F-B541-282A94F3AB6A}" type="presParOf" srcId="{F58D1D01-9D6B-46EC-AC67-8979A88F5567}" destId="{9651D0C8-3D62-4950-95CA-0D94CEBD29AA}" srcOrd="2" destOrd="0" presId="urn:microsoft.com/office/officeart/2005/8/layout/process4"/>
    <dgm:cxn modelId="{0D303AC2-E7BE-4F62-AC5F-E335088184C8}" type="presParOf" srcId="{9651D0C8-3D62-4950-95CA-0D94CEBD29AA}" destId="{431796F0-0BA7-44EA-AA2E-A8C2ADA7D8B4}" srcOrd="0" destOrd="0" presId="urn:microsoft.com/office/officeart/2005/8/layout/process4"/>
    <dgm:cxn modelId="{0287E65C-EF74-4872-9322-23A139003ECF}" type="presParOf" srcId="{9651D0C8-3D62-4950-95CA-0D94CEBD29AA}" destId="{8CF43B98-B7D5-4801-B1E3-ED304542D281}" srcOrd="1" destOrd="0" presId="urn:microsoft.com/office/officeart/2005/8/layout/process4"/>
    <dgm:cxn modelId="{C7C72720-3918-4CE5-931C-3A0A836AD687}" type="presParOf" srcId="{D841D07B-76E5-4712-A4CF-E1D06751670C}" destId="{66A6C3D0-D99A-4868-9688-3598886C7093}" srcOrd="1" destOrd="0" presId="urn:microsoft.com/office/officeart/2005/8/layout/process4"/>
    <dgm:cxn modelId="{C2A7C297-E717-4F25-8319-C8F56F8C1B65}" type="presParOf" srcId="{D841D07B-76E5-4712-A4CF-E1D06751670C}" destId="{193E6796-C016-4D1A-8C11-28A87EA5FD7D}" srcOrd="2" destOrd="0" presId="urn:microsoft.com/office/officeart/2005/8/layout/process4"/>
    <dgm:cxn modelId="{D0269ADD-B42F-4212-82AD-FE97E8BE2831}" type="presParOf" srcId="{193E6796-C016-4D1A-8C11-28A87EA5FD7D}" destId="{50166F36-0413-4CEE-B8B0-D41B99CEA45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6937921-AB83-41BE-B8AE-84CAE42ED78A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D4B0F9E-125A-4E63-B28A-2D99203E99F9}">
      <dgm:prSet/>
      <dgm:spPr/>
      <dgm:t>
        <a:bodyPr/>
        <a:lstStyle/>
        <a:p>
          <a:r>
            <a:rPr lang="en-US" b="1" i="0" dirty="0"/>
            <a:t>Fewer organizational buyers</a:t>
          </a:r>
          <a:endParaRPr lang="ar-SA" b="1" i="0" dirty="0"/>
        </a:p>
      </dgm:t>
    </dgm:pt>
    <dgm:pt modelId="{74C1BF1A-DC9A-49B0-B266-E2672507680B}" type="parTrans" cxnId="{C9E91672-5E52-4A22-971F-58482B7E8E85}">
      <dgm:prSet/>
      <dgm:spPr/>
      <dgm:t>
        <a:bodyPr/>
        <a:lstStyle/>
        <a:p>
          <a:endParaRPr lang="en-US"/>
        </a:p>
      </dgm:t>
    </dgm:pt>
    <dgm:pt modelId="{C04E5D87-6EF7-47C3-A7E6-61396271C4E9}" type="sibTrans" cxnId="{C9E91672-5E52-4A22-971F-58482B7E8E85}">
      <dgm:prSet/>
      <dgm:spPr/>
      <dgm:t>
        <a:bodyPr/>
        <a:lstStyle/>
        <a:p>
          <a:endParaRPr lang="en-US"/>
        </a:p>
      </dgm:t>
    </dgm:pt>
    <dgm:pt modelId="{320C6D31-3914-4C04-A249-75F54978D2E0}">
      <dgm:prSet/>
      <dgm:spPr/>
      <dgm:t>
        <a:bodyPr/>
        <a:lstStyle/>
        <a:p>
          <a:r>
            <a:rPr lang="en-US" b="1" i="0" dirty="0"/>
            <a:t>Close, long-term relationship between organizational buyers and sellers</a:t>
          </a:r>
          <a:endParaRPr lang="en-US" dirty="0"/>
        </a:p>
      </dgm:t>
    </dgm:pt>
    <dgm:pt modelId="{30F924E8-B7EE-4FC7-9C5F-D63C0D5E2888}" type="parTrans" cxnId="{34C82BDD-A88B-400A-A3F9-DDEDDAF966CA}">
      <dgm:prSet/>
      <dgm:spPr/>
      <dgm:t>
        <a:bodyPr/>
        <a:lstStyle/>
        <a:p>
          <a:endParaRPr lang="en-US"/>
        </a:p>
      </dgm:t>
    </dgm:pt>
    <dgm:pt modelId="{D39B7565-33FC-47EB-9586-E503A17367AA}" type="sibTrans" cxnId="{34C82BDD-A88B-400A-A3F9-DDEDDAF966CA}">
      <dgm:prSet/>
      <dgm:spPr/>
      <dgm:t>
        <a:bodyPr/>
        <a:lstStyle/>
        <a:p>
          <a:endParaRPr lang="en-US"/>
        </a:p>
      </dgm:t>
    </dgm:pt>
    <dgm:pt modelId="{33F1E9FB-396C-4190-92DA-0FB39824623F}">
      <dgm:prSet/>
      <dgm:spPr/>
      <dgm:t>
        <a:bodyPr/>
        <a:lstStyle/>
        <a:p>
          <a:r>
            <a:rPr lang="en-US" b="1" i="0"/>
            <a:t>Organizational buyers are more rational</a:t>
          </a:r>
          <a:endParaRPr lang="en-US"/>
        </a:p>
      </dgm:t>
    </dgm:pt>
    <dgm:pt modelId="{A8F1D65F-4488-42AF-BC7A-6F1D18E0319B}" type="parTrans" cxnId="{2DE6B850-1BE3-4FE5-A4E1-11A62D5DB834}">
      <dgm:prSet/>
      <dgm:spPr/>
      <dgm:t>
        <a:bodyPr/>
        <a:lstStyle/>
        <a:p>
          <a:endParaRPr lang="en-US"/>
        </a:p>
      </dgm:t>
    </dgm:pt>
    <dgm:pt modelId="{1BD26730-0B3C-4568-8FF9-2A164DE735FA}" type="sibTrans" cxnId="{2DE6B850-1BE3-4FE5-A4E1-11A62D5DB834}">
      <dgm:prSet/>
      <dgm:spPr/>
      <dgm:t>
        <a:bodyPr/>
        <a:lstStyle/>
        <a:p>
          <a:endParaRPr lang="en-US"/>
        </a:p>
      </dgm:t>
    </dgm:pt>
    <dgm:pt modelId="{52D5AEB4-BC65-4F87-8674-3C7A9723C211}">
      <dgm:prSet/>
      <dgm:spPr/>
      <dgm:t>
        <a:bodyPr/>
        <a:lstStyle/>
        <a:p>
          <a:r>
            <a:rPr lang="en-US" b="1" i="0"/>
            <a:t>Organizational buying may be to specific requirements</a:t>
          </a:r>
          <a:endParaRPr lang="en-US"/>
        </a:p>
      </dgm:t>
    </dgm:pt>
    <dgm:pt modelId="{313F1D20-7099-403B-B32B-1EF3029CCD10}" type="parTrans" cxnId="{3ECE1704-DD53-4CCC-9A20-488E1966184B}">
      <dgm:prSet/>
      <dgm:spPr/>
      <dgm:t>
        <a:bodyPr/>
        <a:lstStyle/>
        <a:p>
          <a:endParaRPr lang="en-US"/>
        </a:p>
      </dgm:t>
    </dgm:pt>
    <dgm:pt modelId="{BBBDA5C4-D0C5-40F0-A330-B736E5A2505B}" type="sibTrans" cxnId="{3ECE1704-DD53-4CCC-9A20-488E1966184B}">
      <dgm:prSet/>
      <dgm:spPr/>
      <dgm:t>
        <a:bodyPr/>
        <a:lstStyle/>
        <a:p>
          <a:endParaRPr lang="en-US"/>
        </a:p>
      </dgm:t>
    </dgm:pt>
    <dgm:pt modelId="{6A0851CF-E329-42E1-BC4D-003EF9CF2F73}">
      <dgm:prSet/>
      <dgm:spPr/>
      <dgm:t>
        <a:bodyPr/>
        <a:lstStyle/>
        <a:p>
          <a:r>
            <a:rPr lang="en-US" b="1" i="0"/>
            <a:t>Reciprocal buying may be important in organizational buying</a:t>
          </a:r>
          <a:endParaRPr lang="en-US"/>
        </a:p>
      </dgm:t>
    </dgm:pt>
    <dgm:pt modelId="{2359B981-990A-4DBF-8C66-47B525D9A5B2}" type="parTrans" cxnId="{ACA7A485-6992-4DE4-8B3E-8DD1A425A434}">
      <dgm:prSet/>
      <dgm:spPr/>
      <dgm:t>
        <a:bodyPr/>
        <a:lstStyle/>
        <a:p>
          <a:endParaRPr lang="en-US"/>
        </a:p>
      </dgm:t>
    </dgm:pt>
    <dgm:pt modelId="{B38853E9-E02E-47BC-8290-8C89D5A768BC}" type="sibTrans" cxnId="{ACA7A485-6992-4DE4-8B3E-8DD1A425A434}">
      <dgm:prSet/>
      <dgm:spPr/>
      <dgm:t>
        <a:bodyPr/>
        <a:lstStyle/>
        <a:p>
          <a:endParaRPr lang="en-US"/>
        </a:p>
      </dgm:t>
    </dgm:pt>
    <dgm:pt modelId="{0F04412B-35B2-4001-943C-2C84763EB574}">
      <dgm:prSet/>
      <dgm:spPr/>
      <dgm:t>
        <a:bodyPr/>
        <a:lstStyle/>
        <a:p>
          <a:r>
            <a:rPr lang="en-US" b="1" i="0"/>
            <a:t>Organizational selling/ buying may be more risky</a:t>
          </a:r>
          <a:endParaRPr lang="en-US"/>
        </a:p>
      </dgm:t>
    </dgm:pt>
    <dgm:pt modelId="{E7949BC0-2BFF-4AE0-A6EA-45AC360E9DA0}" type="parTrans" cxnId="{1A62BF5D-D25A-47C8-AB88-53D04207D7A3}">
      <dgm:prSet/>
      <dgm:spPr/>
      <dgm:t>
        <a:bodyPr/>
        <a:lstStyle/>
        <a:p>
          <a:endParaRPr lang="en-US"/>
        </a:p>
      </dgm:t>
    </dgm:pt>
    <dgm:pt modelId="{E936F3CF-AEFD-4759-B1A6-13C2A66165F1}" type="sibTrans" cxnId="{1A62BF5D-D25A-47C8-AB88-53D04207D7A3}">
      <dgm:prSet/>
      <dgm:spPr/>
      <dgm:t>
        <a:bodyPr/>
        <a:lstStyle/>
        <a:p>
          <a:endParaRPr lang="en-US"/>
        </a:p>
      </dgm:t>
    </dgm:pt>
    <dgm:pt modelId="{A96662F7-B866-4E01-B0A9-909AF7FEC391}">
      <dgm:prSet/>
      <dgm:spPr/>
      <dgm:t>
        <a:bodyPr/>
        <a:lstStyle/>
        <a:p>
          <a:r>
            <a:rPr lang="en-US" b="1" i="0"/>
            <a:t>Organizational buying is more complex</a:t>
          </a:r>
          <a:endParaRPr lang="en-US"/>
        </a:p>
      </dgm:t>
    </dgm:pt>
    <dgm:pt modelId="{3C5BD2A3-587B-44AC-A357-E4B7C3F3D42A}" type="parTrans" cxnId="{E9479EA2-76A5-4AC7-A015-27D92FFF09C5}">
      <dgm:prSet/>
      <dgm:spPr/>
      <dgm:t>
        <a:bodyPr/>
        <a:lstStyle/>
        <a:p>
          <a:endParaRPr lang="en-US"/>
        </a:p>
      </dgm:t>
    </dgm:pt>
    <dgm:pt modelId="{451D83D0-0E13-49C8-ADFF-5D3F5A8E1146}" type="sibTrans" cxnId="{E9479EA2-76A5-4AC7-A015-27D92FFF09C5}">
      <dgm:prSet/>
      <dgm:spPr/>
      <dgm:t>
        <a:bodyPr/>
        <a:lstStyle/>
        <a:p>
          <a:endParaRPr lang="en-US"/>
        </a:p>
      </dgm:t>
    </dgm:pt>
    <dgm:pt modelId="{7FF2FE71-5B21-477B-A514-3C9CEBCB81EB}">
      <dgm:prSet/>
      <dgm:spPr/>
      <dgm:t>
        <a:bodyPr/>
        <a:lstStyle/>
        <a:p>
          <a:r>
            <a:rPr lang="en-US" b="1" i="0"/>
            <a:t>Negotiation is often more important in organizational buying</a:t>
          </a:r>
          <a:endParaRPr lang="en-US"/>
        </a:p>
      </dgm:t>
    </dgm:pt>
    <dgm:pt modelId="{D534DE5B-7902-4409-8C80-C8DF0B7F0578}" type="parTrans" cxnId="{F5FB77F2-11F1-4996-88B2-785E812CA666}">
      <dgm:prSet/>
      <dgm:spPr/>
      <dgm:t>
        <a:bodyPr/>
        <a:lstStyle/>
        <a:p>
          <a:endParaRPr lang="en-US"/>
        </a:p>
      </dgm:t>
    </dgm:pt>
    <dgm:pt modelId="{E55469A6-328D-4681-812E-0C7C02949DE9}" type="sibTrans" cxnId="{F5FB77F2-11F1-4996-88B2-785E812CA666}">
      <dgm:prSet/>
      <dgm:spPr/>
      <dgm:t>
        <a:bodyPr/>
        <a:lstStyle/>
        <a:p>
          <a:endParaRPr lang="en-US"/>
        </a:p>
      </dgm:t>
    </dgm:pt>
    <dgm:pt modelId="{1B25415F-3A0D-4F71-97E9-3DF3A63FA029}" type="pres">
      <dgm:prSet presAssocID="{E6937921-AB83-41BE-B8AE-84CAE42ED78A}" presName="diagram" presStyleCnt="0">
        <dgm:presLayoutVars>
          <dgm:dir/>
          <dgm:resizeHandles val="exact"/>
        </dgm:presLayoutVars>
      </dgm:prSet>
      <dgm:spPr/>
    </dgm:pt>
    <dgm:pt modelId="{FA36C574-7FE5-4435-BD67-80183B5F4FDB}" type="pres">
      <dgm:prSet presAssocID="{DD4B0F9E-125A-4E63-B28A-2D99203E99F9}" presName="node" presStyleLbl="node1" presStyleIdx="0" presStyleCnt="8">
        <dgm:presLayoutVars>
          <dgm:bulletEnabled val="1"/>
        </dgm:presLayoutVars>
      </dgm:prSet>
      <dgm:spPr/>
    </dgm:pt>
    <dgm:pt modelId="{873E5EC8-AA1E-4CB0-9E88-FA4926FD712B}" type="pres">
      <dgm:prSet presAssocID="{C04E5D87-6EF7-47C3-A7E6-61396271C4E9}" presName="sibTrans" presStyleCnt="0"/>
      <dgm:spPr/>
    </dgm:pt>
    <dgm:pt modelId="{F4C62C00-BAF4-4B70-9672-42CFDCAD987F}" type="pres">
      <dgm:prSet presAssocID="{320C6D31-3914-4C04-A249-75F54978D2E0}" presName="node" presStyleLbl="node1" presStyleIdx="1" presStyleCnt="8">
        <dgm:presLayoutVars>
          <dgm:bulletEnabled val="1"/>
        </dgm:presLayoutVars>
      </dgm:prSet>
      <dgm:spPr/>
    </dgm:pt>
    <dgm:pt modelId="{8AB4B2DF-8C7E-42C0-B4C1-CB501917AAA0}" type="pres">
      <dgm:prSet presAssocID="{D39B7565-33FC-47EB-9586-E503A17367AA}" presName="sibTrans" presStyleCnt="0"/>
      <dgm:spPr/>
    </dgm:pt>
    <dgm:pt modelId="{92DC61BB-C55D-4E37-8492-D03D2CCD648E}" type="pres">
      <dgm:prSet presAssocID="{33F1E9FB-396C-4190-92DA-0FB39824623F}" presName="node" presStyleLbl="node1" presStyleIdx="2" presStyleCnt="8">
        <dgm:presLayoutVars>
          <dgm:bulletEnabled val="1"/>
        </dgm:presLayoutVars>
      </dgm:prSet>
      <dgm:spPr/>
    </dgm:pt>
    <dgm:pt modelId="{2C7E7F94-1883-4C1A-A62C-2E099B723EBB}" type="pres">
      <dgm:prSet presAssocID="{1BD26730-0B3C-4568-8FF9-2A164DE735FA}" presName="sibTrans" presStyleCnt="0"/>
      <dgm:spPr/>
    </dgm:pt>
    <dgm:pt modelId="{C5B1EF01-49B3-4FDA-BD5F-77EAB419C760}" type="pres">
      <dgm:prSet presAssocID="{52D5AEB4-BC65-4F87-8674-3C7A9723C211}" presName="node" presStyleLbl="node1" presStyleIdx="3" presStyleCnt="8">
        <dgm:presLayoutVars>
          <dgm:bulletEnabled val="1"/>
        </dgm:presLayoutVars>
      </dgm:prSet>
      <dgm:spPr/>
    </dgm:pt>
    <dgm:pt modelId="{55E6C191-5A01-4594-97B5-8625BE926C8E}" type="pres">
      <dgm:prSet presAssocID="{BBBDA5C4-D0C5-40F0-A330-B736E5A2505B}" presName="sibTrans" presStyleCnt="0"/>
      <dgm:spPr/>
    </dgm:pt>
    <dgm:pt modelId="{8E98A52C-8FBF-4237-BDB9-CA32BED79E61}" type="pres">
      <dgm:prSet presAssocID="{6A0851CF-E329-42E1-BC4D-003EF9CF2F73}" presName="node" presStyleLbl="node1" presStyleIdx="4" presStyleCnt="8">
        <dgm:presLayoutVars>
          <dgm:bulletEnabled val="1"/>
        </dgm:presLayoutVars>
      </dgm:prSet>
      <dgm:spPr/>
    </dgm:pt>
    <dgm:pt modelId="{C8644EA8-F93A-4914-8C95-77A04EBC70FA}" type="pres">
      <dgm:prSet presAssocID="{B38853E9-E02E-47BC-8290-8C89D5A768BC}" presName="sibTrans" presStyleCnt="0"/>
      <dgm:spPr/>
    </dgm:pt>
    <dgm:pt modelId="{37A52906-BE33-49DC-9067-BE2B87A5DF35}" type="pres">
      <dgm:prSet presAssocID="{0F04412B-35B2-4001-943C-2C84763EB574}" presName="node" presStyleLbl="node1" presStyleIdx="5" presStyleCnt="8" custLinFactNeighborX="-4042" custLinFactNeighborY="2219">
        <dgm:presLayoutVars>
          <dgm:bulletEnabled val="1"/>
        </dgm:presLayoutVars>
      </dgm:prSet>
      <dgm:spPr/>
    </dgm:pt>
    <dgm:pt modelId="{8261ABAB-10DF-4FD7-AD3A-220087FD4876}" type="pres">
      <dgm:prSet presAssocID="{E936F3CF-AEFD-4759-B1A6-13C2A66165F1}" presName="sibTrans" presStyleCnt="0"/>
      <dgm:spPr/>
    </dgm:pt>
    <dgm:pt modelId="{F9E38571-E897-4135-B36F-4D582FE183C3}" type="pres">
      <dgm:prSet presAssocID="{A96662F7-B866-4E01-B0A9-909AF7FEC391}" presName="node" presStyleLbl="node1" presStyleIdx="6" presStyleCnt="8">
        <dgm:presLayoutVars>
          <dgm:bulletEnabled val="1"/>
        </dgm:presLayoutVars>
      </dgm:prSet>
      <dgm:spPr/>
    </dgm:pt>
    <dgm:pt modelId="{AF58A702-2F0B-4D09-9BD6-E21D66A8BE35}" type="pres">
      <dgm:prSet presAssocID="{451D83D0-0E13-49C8-ADFF-5D3F5A8E1146}" presName="sibTrans" presStyleCnt="0"/>
      <dgm:spPr/>
    </dgm:pt>
    <dgm:pt modelId="{6A8CAF10-F20F-4823-A26B-D32E74E99B6F}" type="pres">
      <dgm:prSet presAssocID="{7FF2FE71-5B21-477B-A514-3C9CEBCB81EB}" presName="node" presStyleLbl="node1" presStyleIdx="7" presStyleCnt="8">
        <dgm:presLayoutVars>
          <dgm:bulletEnabled val="1"/>
        </dgm:presLayoutVars>
      </dgm:prSet>
      <dgm:spPr/>
    </dgm:pt>
  </dgm:ptLst>
  <dgm:cxnLst>
    <dgm:cxn modelId="{3ECE1704-DD53-4CCC-9A20-488E1966184B}" srcId="{E6937921-AB83-41BE-B8AE-84CAE42ED78A}" destId="{52D5AEB4-BC65-4F87-8674-3C7A9723C211}" srcOrd="3" destOrd="0" parTransId="{313F1D20-7099-403B-B32B-1EF3029CCD10}" sibTransId="{BBBDA5C4-D0C5-40F0-A330-B736E5A2505B}"/>
    <dgm:cxn modelId="{91E88831-5976-495F-A083-75A810B470B8}" type="presOf" srcId="{6A0851CF-E329-42E1-BC4D-003EF9CF2F73}" destId="{8E98A52C-8FBF-4237-BDB9-CA32BED79E61}" srcOrd="0" destOrd="0" presId="urn:microsoft.com/office/officeart/2005/8/layout/default"/>
    <dgm:cxn modelId="{455B6E37-B469-4136-91D2-A1BC5484474D}" type="presOf" srcId="{A96662F7-B866-4E01-B0A9-909AF7FEC391}" destId="{F9E38571-E897-4135-B36F-4D582FE183C3}" srcOrd="0" destOrd="0" presId="urn:microsoft.com/office/officeart/2005/8/layout/default"/>
    <dgm:cxn modelId="{1A62BF5D-D25A-47C8-AB88-53D04207D7A3}" srcId="{E6937921-AB83-41BE-B8AE-84CAE42ED78A}" destId="{0F04412B-35B2-4001-943C-2C84763EB574}" srcOrd="5" destOrd="0" parTransId="{E7949BC0-2BFF-4AE0-A6EA-45AC360E9DA0}" sibTransId="{E936F3CF-AEFD-4759-B1A6-13C2A66165F1}"/>
    <dgm:cxn modelId="{D06E7F60-03B7-44BC-A177-F31B6749BE3B}" type="presOf" srcId="{DD4B0F9E-125A-4E63-B28A-2D99203E99F9}" destId="{FA36C574-7FE5-4435-BD67-80183B5F4FDB}" srcOrd="0" destOrd="0" presId="urn:microsoft.com/office/officeart/2005/8/layout/default"/>
    <dgm:cxn modelId="{2DE6B850-1BE3-4FE5-A4E1-11A62D5DB834}" srcId="{E6937921-AB83-41BE-B8AE-84CAE42ED78A}" destId="{33F1E9FB-396C-4190-92DA-0FB39824623F}" srcOrd="2" destOrd="0" parTransId="{A8F1D65F-4488-42AF-BC7A-6F1D18E0319B}" sibTransId="{1BD26730-0B3C-4568-8FF9-2A164DE735FA}"/>
    <dgm:cxn modelId="{C9E91672-5E52-4A22-971F-58482B7E8E85}" srcId="{E6937921-AB83-41BE-B8AE-84CAE42ED78A}" destId="{DD4B0F9E-125A-4E63-B28A-2D99203E99F9}" srcOrd="0" destOrd="0" parTransId="{74C1BF1A-DC9A-49B0-B266-E2672507680B}" sibTransId="{C04E5D87-6EF7-47C3-A7E6-61396271C4E9}"/>
    <dgm:cxn modelId="{DCB47052-8337-4622-B8CC-70030A85867A}" type="presOf" srcId="{33F1E9FB-396C-4190-92DA-0FB39824623F}" destId="{92DC61BB-C55D-4E37-8492-D03D2CCD648E}" srcOrd="0" destOrd="0" presId="urn:microsoft.com/office/officeart/2005/8/layout/default"/>
    <dgm:cxn modelId="{C998B95A-DC2F-4504-A3F8-6279C5CF1F6D}" type="presOf" srcId="{E6937921-AB83-41BE-B8AE-84CAE42ED78A}" destId="{1B25415F-3A0D-4F71-97E9-3DF3A63FA029}" srcOrd="0" destOrd="0" presId="urn:microsoft.com/office/officeart/2005/8/layout/default"/>
    <dgm:cxn modelId="{5C1D2184-C3D1-43AE-A962-F6C6F2B585D8}" type="presOf" srcId="{320C6D31-3914-4C04-A249-75F54978D2E0}" destId="{F4C62C00-BAF4-4B70-9672-42CFDCAD987F}" srcOrd="0" destOrd="0" presId="urn:microsoft.com/office/officeart/2005/8/layout/default"/>
    <dgm:cxn modelId="{ACA7A485-6992-4DE4-8B3E-8DD1A425A434}" srcId="{E6937921-AB83-41BE-B8AE-84CAE42ED78A}" destId="{6A0851CF-E329-42E1-BC4D-003EF9CF2F73}" srcOrd="4" destOrd="0" parTransId="{2359B981-990A-4DBF-8C66-47B525D9A5B2}" sibTransId="{B38853E9-E02E-47BC-8290-8C89D5A768BC}"/>
    <dgm:cxn modelId="{E9479EA2-76A5-4AC7-A015-27D92FFF09C5}" srcId="{E6937921-AB83-41BE-B8AE-84CAE42ED78A}" destId="{A96662F7-B866-4E01-B0A9-909AF7FEC391}" srcOrd="6" destOrd="0" parTransId="{3C5BD2A3-587B-44AC-A357-E4B7C3F3D42A}" sibTransId="{451D83D0-0E13-49C8-ADFF-5D3F5A8E1146}"/>
    <dgm:cxn modelId="{3C226CB0-7F63-4E4C-8B46-AD2F704F25E7}" type="presOf" srcId="{0F04412B-35B2-4001-943C-2C84763EB574}" destId="{37A52906-BE33-49DC-9067-BE2B87A5DF35}" srcOrd="0" destOrd="0" presId="urn:microsoft.com/office/officeart/2005/8/layout/default"/>
    <dgm:cxn modelId="{F4F9F9CC-3750-40B7-B4B9-BB082EFB5948}" type="presOf" srcId="{7FF2FE71-5B21-477B-A514-3C9CEBCB81EB}" destId="{6A8CAF10-F20F-4823-A26B-D32E74E99B6F}" srcOrd="0" destOrd="0" presId="urn:microsoft.com/office/officeart/2005/8/layout/default"/>
    <dgm:cxn modelId="{34C82BDD-A88B-400A-A3F9-DDEDDAF966CA}" srcId="{E6937921-AB83-41BE-B8AE-84CAE42ED78A}" destId="{320C6D31-3914-4C04-A249-75F54978D2E0}" srcOrd="1" destOrd="0" parTransId="{30F924E8-B7EE-4FC7-9C5F-D63C0D5E2888}" sibTransId="{D39B7565-33FC-47EB-9586-E503A17367AA}"/>
    <dgm:cxn modelId="{F5FB77F2-11F1-4996-88B2-785E812CA666}" srcId="{E6937921-AB83-41BE-B8AE-84CAE42ED78A}" destId="{7FF2FE71-5B21-477B-A514-3C9CEBCB81EB}" srcOrd="7" destOrd="0" parTransId="{D534DE5B-7902-4409-8C80-C8DF0B7F0578}" sibTransId="{E55469A6-328D-4681-812E-0C7C02949DE9}"/>
    <dgm:cxn modelId="{7F2584F5-91E1-4A56-A820-8F7D175A0983}" type="presOf" srcId="{52D5AEB4-BC65-4F87-8674-3C7A9723C211}" destId="{C5B1EF01-49B3-4FDA-BD5F-77EAB419C760}" srcOrd="0" destOrd="0" presId="urn:microsoft.com/office/officeart/2005/8/layout/default"/>
    <dgm:cxn modelId="{5223BF52-456B-4470-B212-B93546A9AAE6}" type="presParOf" srcId="{1B25415F-3A0D-4F71-97E9-3DF3A63FA029}" destId="{FA36C574-7FE5-4435-BD67-80183B5F4FDB}" srcOrd="0" destOrd="0" presId="urn:microsoft.com/office/officeart/2005/8/layout/default"/>
    <dgm:cxn modelId="{9670781D-888C-40E2-BCAD-FE253FAFF237}" type="presParOf" srcId="{1B25415F-3A0D-4F71-97E9-3DF3A63FA029}" destId="{873E5EC8-AA1E-4CB0-9E88-FA4926FD712B}" srcOrd="1" destOrd="0" presId="urn:microsoft.com/office/officeart/2005/8/layout/default"/>
    <dgm:cxn modelId="{CB446742-DC9F-4B6E-8164-34A988EB4857}" type="presParOf" srcId="{1B25415F-3A0D-4F71-97E9-3DF3A63FA029}" destId="{F4C62C00-BAF4-4B70-9672-42CFDCAD987F}" srcOrd="2" destOrd="0" presId="urn:microsoft.com/office/officeart/2005/8/layout/default"/>
    <dgm:cxn modelId="{690517D9-7673-4E04-866B-FC89705F0B54}" type="presParOf" srcId="{1B25415F-3A0D-4F71-97E9-3DF3A63FA029}" destId="{8AB4B2DF-8C7E-42C0-B4C1-CB501917AAA0}" srcOrd="3" destOrd="0" presId="urn:microsoft.com/office/officeart/2005/8/layout/default"/>
    <dgm:cxn modelId="{779BBDF0-CC52-47FD-B13D-4AE9EA730109}" type="presParOf" srcId="{1B25415F-3A0D-4F71-97E9-3DF3A63FA029}" destId="{92DC61BB-C55D-4E37-8492-D03D2CCD648E}" srcOrd="4" destOrd="0" presId="urn:microsoft.com/office/officeart/2005/8/layout/default"/>
    <dgm:cxn modelId="{F8523B36-3F18-4D9C-B641-A37164EFCF90}" type="presParOf" srcId="{1B25415F-3A0D-4F71-97E9-3DF3A63FA029}" destId="{2C7E7F94-1883-4C1A-A62C-2E099B723EBB}" srcOrd="5" destOrd="0" presId="urn:microsoft.com/office/officeart/2005/8/layout/default"/>
    <dgm:cxn modelId="{A2CF9272-C108-4011-96BD-98AC87FC0CB5}" type="presParOf" srcId="{1B25415F-3A0D-4F71-97E9-3DF3A63FA029}" destId="{C5B1EF01-49B3-4FDA-BD5F-77EAB419C760}" srcOrd="6" destOrd="0" presId="urn:microsoft.com/office/officeart/2005/8/layout/default"/>
    <dgm:cxn modelId="{58934884-B8D4-4682-9A5B-FFF0BD66DE9F}" type="presParOf" srcId="{1B25415F-3A0D-4F71-97E9-3DF3A63FA029}" destId="{55E6C191-5A01-4594-97B5-8625BE926C8E}" srcOrd="7" destOrd="0" presId="urn:microsoft.com/office/officeart/2005/8/layout/default"/>
    <dgm:cxn modelId="{4BC431D8-0A91-4B6D-AF99-20A7E115A7AE}" type="presParOf" srcId="{1B25415F-3A0D-4F71-97E9-3DF3A63FA029}" destId="{8E98A52C-8FBF-4237-BDB9-CA32BED79E61}" srcOrd="8" destOrd="0" presId="urn:microsoft.com/office/officeart/2005/8/layout/default"/>
    <dgm:cxn modelId="{7D80A21A-F367-481A-B66D-E48939B1BFF7}" type="presParOf" srcId="{1B25415F-3A0D-4F71-97E9-3DF3A63FA029}" destId="{C8644EA8-F93A-4914-8C95-77A04EBC70FA}" srcOrd="9" destOrd="0" presId="urn:microsoft.com/office/officeart/2005/8/layout/default"/>
    <dgm:cxn modelId="{8ABA36BF-DC93-4C3C-9E0B-D61F96A9642B}" type="presParOf" srcId="{1B25415F-3A0D-4F71-97E9-3DF3A63FA029}" destId="{37A52906-BE33-49DC-9067-BE2B87A5DF35}" srcOrd="10" destOrd="0" presId="urn:microsoft.com/office/officeart/2005/8/layout/default"/>
    <dgm:cxn modelId="{681B8866-3C48-4B3E-BB58-FE5241A54F8D}" type="presParOf" srcId="{1B25415F-3A0D-4F71-97E9-3DF3A63FA029}" destId="{8261ABAB-10DF-4FD7-AD3A-220087FD4876}" srcOrd="11" destOrd="0" presId="urn:microsoft.com/office/officeart/2005/8/layout/default"/>
    <dgm:cxn modelId="{673A7335-46AE-4851-A134-5855FCC8C762}" type="presParOf" srcId="{1B25415F-3A0D-4F71-97E9-3DF3A63FA029}" destId="{F9E38571-E897-4135-B36F-4D582FE183C3}" srcOrd="12" destOrd="0" presId="urn:microsoft.com/office/officeart/2005/8/layout/default"/>
    <dgm:cxn modelId="{236BE08C-4E81-4BE9-9506-289B392CC0F8}" type="presParOf" srcId="{1B25415F-3A0D-4F71-97E9-3DF3A63FA029}" destId="{AF58A702-2F0B-4D09-9BD6-E21D66A8BE35}" srcOrd="13" destOrd="0" presId="urn:microsoft.com/office/officeart/2005/8/layout/default"/>
    <dgm:cxn modelId="{D9006EB3-65CF-48FB-9DA7-718DF03D450D}" type="presParOf" srcId="{1B25415F-3A0D-4F71-97E9-3DF3A63FA029}" destId="{6A8CAF10-F20F-4823-A26B-D32E74E99B6F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6937921-AB83-41BE-B8AE-84CAE42ED78A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D4B0F9E-125A-4E63-B28A-2D99203E99F9}">
      <dgm:prSet/>
      <dgm:spPr/>
      <dgm:t>
        <a:bodyPr/>
        <a:lstStyle/>
        <a:p>
          <a:r>
            <a:rPr lang="ar-SA" b="1" i="0"/>
            <a:t>عدد أقل من المشترين التنظيميين</a:t>
          </a:r>
          <a:endParaRPr lang="ar-SA" b="1" i="0" dirty="0"/>
        </a:p>
      </dgm:t>
    </dgm:pt>
    <dgm:pt modelId="{74C1BF1A-DC9A-49B0-B266-E2672507680B}" type="parTrans" cxnId="{C9E91672-5E52-4A22-971F-58482B7E8E85}">
      <dgm:prSet/>
      <dgm:spPr/>
      <dgm:t>
        <a:bodyPr/>
        <a:lstStyle/>
        <a:p>
          <a:endParaRPr lang="en-US"/>
        </a:p>
      </dgm:t>
    </dgm:pt>
    <dgm:pt modelId="{C04E5D87-6EF7-47C3-A7E6-61396271C4E9}" type="sibTrans" cxnId="{C9E91672-5E52-4A22-971F-58482B7E8E85}">
      <dgm:prSet/>
      <dgm:spPr/>
      <dgm:t>
        <a:bodyPr/>
        <a:lstStyle/>
        <a:p>
          <a:endParaRPr lang="en-US"/>
        </a:p>
      </dgm:t>
    </dgm:pt>
    <dgm:pt modelId="{320C6D31-3914-4C04-A249-75F54978D2E0}">
      <dgm:prSet/>
      <dgm:spPr/>
      <dgm:t>
        <a:bodyPr/>
        <a:lstStyle/>
        <a:p>
          <a:r>
            <a:rPr lang="ar-SA" b="1" i="0" dirty="0"/>
            <a:t>علاقة وثيقة وطويلة الأمد بين المشترين والبائعين التنظيميين</a:t>
          </a:r>
          <a:endParaRPr lang="en-US" dirty="0"/>
        </a:p>
      </dgm:t>
    </dgm:pt>
    <dgm:pt modelId="{30F924E8-B7EE-4FC7-9C5F-D63C0D5E2888}" type="parTrans" cxnId="{34C82BDD-A88B-400A-A3F9-DDEDDAF966CA}">
      <dgm:prSet/>
      <dgm:spPr/>
      <dgm:t>
        <a:bodyPr/>
        <a:lstStyle/>
        <a:p>
          <a:endParaRPr lang="en-US"/>
        </a:p>
      </dgm:t>
    </dgm:pt>
    <dgm:pt modelId="{D39B7565-33FC-47EB-9586-E503A17367AA}" type="sibTrans" cxnId="{34C82BDD-A88B-400A-A3F9-DDEDDAF966CA}">
      <dgm:prSet/>
      <dgm:spPr/>
      <dgm:t>
        <a:bodyPr/>
        <a:lstStyle/>
        <a:p>
          <a:endParaRPr lang="en-US"/>
        </a:p>
      </dgm:t>
    </dgm:pt>
    <dgm:pt modelId="{33F1E9FB-396C-4190-92DA-0FB39824623F}">
      <dgm:prSet/>
      <dgm:spPr/>
      <dgm:t>
        <a:bodyPr/>
        <a:lstStyle/>
        <a:p>
          <a:r>
            <a:rPr lang="ar-SA" b="1" i="0" dirty="0"/>
            <a:t>المشترون التنظيميون أكثر عقلانية</a:t>
          </a:r>
          <a:endParaRPr lang="en-US" dirty="0"/>
        </a:p>
      </dgm:t>
    </dgm:pt>
    <dgm:pt modelId="{A8F1D65F-4488-42AF-BC7A-6F1D18E0319B}" type="parTrans" cxnId="{2DE6B850-1BE3-4FE5-A4E1-11A62D5DB834}">
      <dgm:prSet/>
      <dgm:spPr/>
      <dgm:t>
        <a:bodyPr/>
        <a:lstStyle/>
        <a:p>
          <a:endParaRPr lang="en-US"/>
        </a:p>
      </dgm:t>
    </dgm:pt>
    <dgm:pt modelId="{1BD26730-0B3C-4568-8FF9-2A164DE735FA}" type="sibTrans" cxnId="{2DE6B850-1BE3-4FE5-A4E1-11A62D5DB834}">
      <dgm:prSet/>
      <dgm:spPr/>
      <dgm:t>
        <a:bodyPr/>
        <a:lstStyle/>
        <a:p>
          <a:endParaRPr lang="en-US"/>
        </a:p>
      </dgm:t>
    </dgm:pt>
    <dgm:pt modelId="{52D5AEB4-BC65-4F87-8674-3C7A9723C211}">
      <dgm:prSet/>
      <dgm:spPr/>
      <dgm:t>
        <a:bodyPr/>
        <a:lstStyle/>
        <a:p>
          <a:r>
            <a:rPr lang="ar-SA" b="1" i="0" dirty="0"/>
            <a:t>قد يكون الشراء التنظيمي لمتطلبات محددة</a:t>
          </a:r>
          <a:endParaRPr lang="en-US" dirty="0"/>
        </a:p>
      </dgm:t>
    </dgm:pt>
    <dgm:pt modelId="{313F1D20-7099-403B-B32B-1EF3029CCD10}" type="parTrans" cxnId="{3ECE1704-DD53-4CCC-9A20-488E1966184B}">
      <dgm:prSet/>
      <dgm:spPr/>
      <dgm:t>
        <a:bodyPr/>
        <a:lstStyle/>
        <a:p>
          <a:endParaRPr lang="en-US"/>
        </a:p>
      </dgm:t>
    </dgm:pt>
    <dgm:pt modelId="{BBBDA5C4-D0C5-40F0-A330-B736E5A2505B}" type="sibTrans" cxnId="{3ECE1704-DD53-4CCC-9A20-488E1966184B}">
      <dgm:prSet/>
      <dgm:spPr/>
      <dgm:t>
        <a:bodyPr/>
        <a:lstStyle/>
        <a:p>
          <a:endParaRPr lang="en-US"/>
        </a:p>
      </dgm:t>
    </dgm:pt>
    <dgm:pt modelId="{6A0851CF-E329-42E1-BC4D-003EF9CF2F73}">
      <dgm:prSet/>
      <dgm:spPr/>
      <dgm:t>
        <a:bodyPr/>
        <a:lstStyle/>
        <a:p>
          <a:r>
            <a:rPr lang="ar-SA" b="1" i="0" dirty="0"/>
            <a:t>قد يكون الشراء المتبادل مهما في الشراء التنظيمي</a:t>
          </a:r>
          <a:endParaRPr lang="en-US" dirty="0"/>
        </a:p>
      </dgm:t>
    </dgm:pt>
    <dgm:pt modelId="{2359B981-990A-4DBF-8C66-47B525D9A5B2}" type="parTrans" cxnId="{ACA7A485-6992-4DE4-8B3E-8DD1A425A434}">
      <dgm:prSet/>
      <dgm:spPr/>
      <dgm:t>
        <a:bodyPr/>
        <a:lstStyle/>
        <a:p>
          <a:endParaRPr lang="en-US"/>
        </a:p>
      </dgm:t>
    </dgm:pt>
    <dgm:pt modelId="{B38853E9-E02E-47BC-8290-8C89D5A768BC}" type="sibTrans" cxnId="{ACA7A485-6992-4DE4-8B3E-8DD1A425A434}">
      <dgm:prSet/>
      <dgm:spPr/>
      <dgm:t>
        <a:bodyPr/>
        <a:lstStyle/>
        <a:p>
          <a:endParaRPr lang="en-US"/>
        </a:p>
      </dgm:t>
    </dgm:pt>
    <dgm:pt modelId="{0F04412B-35B2-4001-943C-2C84763EB574}">
      <dgm:prSet/>
      <dgm:spPr/>
      <dgm:t>
        <a:bodyPr/>
        <a:lstStyle/>
        <a:p>
          <a:r>
            <a:rPr lang="ar-SA" b="1" i="0" dirty="0"/>
            <a:t>قد يكون البيع / الشراء التنظيمي أكثر خطورة</a:t>
          </a:r>
          <a:endParaRPr lang="en-US" dirty="0"/>
        </a:p>
      </dgm:t>
    </dgm:pt>
    <dgm:pt modelId="{E7949BC0-2BFF-4AE0-A6EA-45AC360E9DA0}" type="parTrans" cxnId="{1A62BF5D-D25A-47C8-AB88-53D04207D7A3}">
      <dgm:prSet/>
      <dgm:spPr/>
      <dgm:t>
        <a:bodyPr/>
        <a:lstStyle/>
        <a:p>
          <a:endParaRPr lang="en-US"/>
        </a:p>
      </dgm:t>
    </dgm:pt>
    <dgm:pt modelId="{E936F3CF-AEFD-4759-B1A6-13C2A66165F1}" type="sibTrans" cxnId="{1A62BF5D-D25A-47C8-AB88-53D04207D7A3}">
      <dgm:prSet/>
      <dgm:spPr/>
      <dgm:t>
        <a:bodyPr/>
        <a:lstStyle/>
        <a:p>
          <a:endParaRPr lang="en-US"/>
        </a:p>
      </dgm:t>
    </dgm:pt>
    <dgm:pt modelId="{A96662F7-B866-4E01-B0A9-909AF7FEC391}">
      <dgm:prSet/>
      <dgm:spPr/>
      <dgm:t>
        <a:bodyPr/>
        <a:lstStyle/>
        <a:p>
          <a:r>
            <a:rPr lang="ar-SA" b="1" i="0" dirty="0"/>
            <a:t>الشراء التنظيمي أكثر تعقيدا</a:t>
          </a:r>
          <a:endParaRPr lang="en-US" dirty="0"/>
        </a:p>
      </dgm:t>
    </dgm:pt>
    <dgm:pt modelId="{3C5BD2A3-587B-44AC-A357-E4B7C3F3D42A}" type="parTrans" cxnId="{E9479EA2-76A5-4AC7-A015-27D92FFF09C5}">
      <dgm:prSet/>
      <dgm:spPr/>
      <dgm:t>
        <a:bodyPr/>
        <a:lstStyle/>
        <a:p>
          <a:endParaRPr lang="en-US"/>
        </a:p>
      </dgm:t>
    </dgm:pt>
    <dgm:pt modelId="{451D83D0-0E13-49C8-ADFF-5D3F5A8E1146}" type="sibTrans" cxnId="{E9479EA2-76A5-4AC7-A015-27D92FFF09C5}">
      <dgm:prSet/>
      <dgm:spPr/>
      <dgm:t>
        <a:bodyPr/>
        <a:lstStyle/>
        <a:p>
          <a:endParaRPr lang="en-US"/>
        </a:p>
      </dgm:t>
    </dgm:pt>
    <dgm:pt modelId="{7FF2FE71-5B21-477B-A514-3C9CEBCB81EB}">
      <dgm:prSet/>
      <dgm:spPr/>
      <dgm:t>
        <a:bodyPr/>
        <a:lstStyle/>
        <a:p>
          <a:r>
            <a:rPr lang="ar-SA" b="1" i="0" dirty="0"/>
            <a:t>غالبا ما يكون التفاوض أكثر أهمية في الشراء التنظيمي</a:t>
          </a:r>
          <a:endParaRPr lang="en-US" dirty="0"/>
        </a:p>
      </dgm:t>
    </dgm:pt>
    <dgm:pt modelId="{D534DE5B-7902-4409-8C80-C8DF0B7F0578}" type="parTrans" cxnId="{F5FB77F2-11F1-4996-88B2-785E812CA666}">
      <dgm:prSet/>
      <dgm:spPr/>
      <dgm:t>
        <a:bodyPr/>
        <a:lstStyle/>
        <a:p>
          <a:endParaRPr lang="en-US"/>
        </a:p>
      </dgm:t>
    </dgm:pt>
    <dgm:pt modelId="{E55469A6-328D-4681-812E-0C7C02949DE9}" type="sibTrans" cxnId="{F5FB77F2-11F1-4996-88B2-785E812CA666}">
      <dgm:prSet/>
      <dgm:spPr/>
      <dgm:t>
        <a:bodyPr/>
        <a:lstStyle/>
        <a:p>
          <a:endParaRPr lang="en-US"/>
        </a:p>
      </dgm:t>
    </dgm:pt>
    <dgm:pt modelId="{1B25415F-3A0D-4F71-97E9-3DF3A63FA029}" type="pres">
      <dgm:prSet presAssocID="{E6937921-AB83-41BE-B8AE-84CAE42ED78A}" presName="diagram" presStyleCnt="0">
        <dgm:presLayoutVars>
          <dgm:dir/>
          <dgm:resizeHandles val="exact"/>
        </dgm:presLayoutVars>
      </dgm:prSet>
      <dgm:spPr/>
    </dgm:pt>
    <dgm:pt modelId="{FA36C574-7FE5-4435-BD67-80183B5F4FDB}" type="pres">
      <dgm:prSet presAssocID="{DD4B0F9E-125A-4E63-B28A-2D99203E99F9}" presName="node" presStyleLbl="node1" presStyleIdx="0" presStyleCnt="8">
        <dgm:presLayoutVars>
          <dgm:bulletEnabled val="1"/>
        </dgm:presLayoutVars>
      </dgm:prSet>
      <dgm:spPr/>
    </dgm:pt>
    <dgm:pt modelId="{873E5EC8-AA1E-4CB0-9E88-FA4926FD712B}" type="pres">
      <dgm:prSet presAssocID="{C04E5D87-6EF7-47C3-A7E6-61396271C4E9}" presName="sibTrans" presStyleCnt="0"/>
      <dgm:spPr/>
    </dgm:pt>
    <dgm:pt modelId="{F4C62C00-BAF4-4B70-9672-42CFDCAD987F}" type="pres">
      <dgm:prSet presAssocID="{320C6D31-3914-4C04-A249-75F54978D2E0}" presName="node" presStyleLbl="node1" presStyleIdx="1" presStyleCnt="8">
        <dgm:presLayoutVars>
          <dgm:bulletEnabled val="1"/>
        </dgm:presLayoutVars>
      </dgm:prSet>
      <dgm:spPr/>
    </dgm:pt>
    <dgm:pt modelId="{8AB4B2DF-8C7E-42C0-B4C1-CB501917AAA0}" type="pres">
      <dgm:prSet presAssocID="{D39B7565-33FC-47EB-9586-E503A17367AA}" presName="sibTrans" presStyleCnt="0"/>
      <dgm:spPr/>
    </dgm:pt>
    <dgm:pt modelId="{92DC61BB-C55D-4E37-8492-D03D2CCD648E}" type="pres">
      <dgm:prSet presAssocID="{33F1E9FB-396C-4190-92DA-0FB39824623F}" presName="node" presStyleLbl="node1" presStyleIdx="2" presStyleCnt="8">
        <dgm:presLayoutVars>
          <dgm:bulletEnabled val="1"/>
        </dgm:presLayoutVars>
      </dgm:prSet>
      <dgm:spPr/>
    </dgm:pt>
    <dgm:pt modelId="{2C7E7F94-1883-4C1A-A62C-2E099B723EBB}" type="pres">
      <dgm:prSet presAssocID="{1BD26730-0B3C-4568-8FF9-2A164DE735FA}" presName="sibTrans" presStyleCnt="0"/>
      <dgm:spPr/>
    </dgm:pt>
    <dgm:pt modelId="{C5B1EF01-49B3-4FDA-BD5F-77EAB419C760}" type="pres">
      <dgm:prSet presAssocID="{52D5AEB4-BC65-4F87-8674-3C7A9723C211}" presName="node" presStyleLbl="node1" presStyleIdx="3" presStyleCnt="8">
        <dgm:presLayoutVars>
          <dgm:bulletEnabled val="1"/>
        </dgm:presLayoutVars>
      </dgm:prSet>
      <dgm:spPr/>
    </dgm:pt>
    <dgm:pt modelId="{55E6C191-5A01-4594-97B5-8625BE926C8E}" type="pres">
      <dgm:prSet presAssocID="{BBBDA5C4-D0C5-40F0-A330-B736E5A2505B}" presName="sibTrans" presStyleCnt="0"/>
      <dgm:spPr/>
    </dgm:pt>
    <dgm:pt modelId="{8E98A52C-8FBF-4237-BDB9-CA32BED79E61}" type="pres">
      <dgm:prSet presAssocID="{6A0851CF-E329-42E1-BC4D-003EF9CF2F73}" presName="node" presStyleLbl="node1" presStyleIdx="4" presStyleCnt="8">
        <dgm:presLayoutVars>
          <dgm:bulletEnabled val="1"/>
        </dgm:presLayoutVars>
      </dgm:prSet>
      <dgm:spPr/>
    </dgm:pt>
    <dgm:pt modelId="{C8644EA8-F93A-4914-8C95-77A04EBC70FA}" type="pres">
      <dgm:prSet presAssocID="{B38853E9-E02E-47BC-8290-8C89D5A768BC}" presName="sibTrans" presStyleCnt="0"/>
      <dgm:spPr/>
    </dgm:pt>
    <dgm:pt modelId="{37A52906-BE33-49DC-9067-BE2B87A5DF35}" type="pres">
      <dgm:prSet presAssocID="{0F04412B-35B2-4001-943C-2C84763EB574}" presName="node" presStyleLbl="node1" presStyleIdx="5" presStyleCnt="8">
        <dgm:presLayoutVars>
          <dgm:bulletEnabled val="1"/>
        </dgm:presLayoutVars>
      </dgm:prSet>
      <dgm:spPr/>
    </dgm:pt>
    <dgm:pt modelId="{8261ABAB-10DF-4FD7-AD3A-220087FD4876}" type="pres">
      <dgm:prSet presAssocID="{E936F3CF-AEFD-4759-B1A6-13C2A66165F1}" presName="sibTrans" presStyleCnt="0"/>
      <dgm:spPr/>
    </dgm:pt>
    <dgm:pt modelId="{F9E38571-E897-4135-B36F-4D582FE183C3}" type="pres">
      <dgm:prSet presAssocID="{A96662F7-B866-4E01-B0A9-909AF7FEC391}" presName="node" presStyleLbl="node1" presStyleIdx="6" presStyleCnt="8" custLinFactNeighborX="-26168" custLinFactNeighborY="370">
        <dgm:presLayoutVars>
          <dgm:bulletEnabled val="1"/>
        </dgm:presLayoutVars>
      </dgm:prSet>
      <dgm:spPr/>
    </dgm:pt>
    <dgm:pt modelId="{AF58A702-2F0B-4D09-9BD6-E21D66A8BE35}" type="pres">
      <dgm:prSet presAssocID="{451D83D0-0E13-49C8-ADFF-5D3F5A8E1146}" presName="sibTrans" presStyleCnt="0"/>
      <dgm:spPr/>
    </dgm:pt>
    <dgm:pt modelId="{6A8CAF10-F20F-4823-A26B-D32E74E99B6F}" type="pres">
      <dgm:prSet presAssocID="{7FF2FE71-5B21-477B-A514-3C9CEBCB81EB}" presName="node" presStyleLbl="node1" presStyleIdx="7" presStyleCnt="8">
        <dgm:presLayoutVars>
          <dgm:bulletEnabled val="1"/>
        </dgm:presLayoutVars>
      </dgm:prSet>
      <dgm:spPr/>
    </dgm:pt>
  </dgm:ptLst>
  <dgm:cxnLst>
    <dgm:cxn modelId="{3ECE1704-DD53-4CCC-9A20-488E1966184B}" srcId="{E6937921-AB83-41BE-B8AE-84CAE42ED78A}" destId="{52D5AEB4-BC65-4F87-8674-3C7A9723C211}" srcOrd="3" destOrd="0" parTransId="{313F1D20-7099-403B-B32B-1EF3029CCD10}" sibTransId="{BBBDA5C4-D0C5-40F0-A330-B736E5A2505B}"/>
    <dgm:cxn modelId="{91E88831-5976-495F-A083-75A810B470B8}" type="presOf" srcId="{6A0851CF-E329-42E1-BC4D-003EF9CF2F73}" destId="{8E98A52C-8FBF-4237-BDB9-CA32BED79E61}" srcOrd="0" destOrd="0" presId="urn:microsoft.com/office/officeart/2005/8/layout/default"/>
    <dgm:cxn modelId="{455B6E37-B469-4136-91D2-A1BC5484474D}" type="presOf" srcId="{A96662F7-B866-4E01-B0A9-909AF7FEC391}" destId="{F9E38571-E897-4135-B36F-4D582FE183C3}" srcOrd="0" destOrd="0" presId="urn:microsoft.com/office/officeart/2005/8/layout/default"/>
    <dgm:cxn modelId="{1A62BF5D-D25A-47C8-AB88-53D04207D7A3}" srcId="{E6937921-AB83-41BE-B8AE-84CAE42ED78A}" destId="{0F04412B-35B2-4001-943C-2C84763EB574}" srcOrd="5" destOrd="0" parTransId="{E7949BC0-2BFF-4AE0-A6EA-45AC360E9DA0}" sibTransId="{E936F3CF-AEFD-4759-B1A6-13C2A66165F1}"/>
    <dgm:cxn modelId="{D06E7F60-03B7-44BC-A177-F31B6749BE3B}" type="presOf" srcId="{DD4B0F9E-125A-4E63-B28A-2D99203E99F9}" destId="{FA36C574-7FE5-4435-BD67-80183B5F4FDB}" srcOrd="0" destOrd="0" presId="urn:microsoft.com/office/officeart/2005/8/layout/default"/>
    <dgm:cxn modelId="{2DE6B850-1BE3-4FE5-A4E1-11A62D5DB834}" srcId="{E6937921-AB83-41BE-B8AE-84CAE42ED78A}" destId="{33F1E9FB-396C-4190-92DA-0FB39824623F}" srcOrd="2" destOrd="0" parTransId="{A8F1D65F-4488-42AF-BC7A-6F1D18E0319B}" sibTransId="{1BD26730-0B3C-4568-8FF9-2A164DE735FA}"/>
    <dgm:cxn modelId="{C9E91672-5E52-4A22-971F-58482B7E8E85}" srcId="{E6937921-AB83-41BE-B8AE-84CAE42ED78A}" destId="{DD4B0F9E-125A-4E63-B28A-2D99203E99F9}" srcOrd="0" destOrd="0" parTransId="{74C1BF1A-DC9A-49B0-B266-E2672507680B}" sibTransId="{C04E5D87-6EF7-47C3-A7E6-61396271C4E9}"/>
    <dgm:cxn modelId="{DCB47052-8337-4622-B8CC-70030A85867A}" type="presOf" srcId="{33F1E9FB-396C-4190-92DA-0FB39824623F}" destId="{92DC61BB-C55D-4E37-8492-D03D2CCD648E}" srcOrd="0" destOrd="0" presId="urn:microsoft.com/office/officeart/2005/8/layout/default"/>
    <dgm:cxn modelId="{C998B95A-DC2F-4504-A3F8-6279C5CF1F6D}" type="presOf" srcId="{E6937921-AB83-41BE-B8AE-84CAE42ED78A}" destId="{1B25415F-3A0D-4F71-97E9-3DF3A63FA029}" srcOrd="0" destOrd="0" presId="urn:microsoft.com/office/officeart/2005/8/layout/default"/>
    <dgm:cxn modelId="{5C1D2184-C3D1-43AE-A962-F6C6F2B585D8}" type="presOf" srcId="{320C6D31-3914-4C04-A249-75F54978D2E0}" destId="{F4C62C00-BAF4-4B70-9672-42CFDCAD987F}" srcOrd="0" destOrd="0" presId="urn:microsoft.com/office/officeart/2005/8/layout/default"/>
    <dgm:cxn modelId="{ACA7A485-6992-4DE4-8B3E-8DD1A425A434}" srcId="{E6937921-AB83-41BE-B8AE-84CAE42ED78A}" destId="{6A0851CF-E329-42E1-BC4D-003EF9CF2F73}" srcOrd="4" destOrd="0" parTransId="{2359B981-990A-4DBF-8C66-47B525D9A5B2}" sibTransId="{B38853E9-E02E-47BC-8290-8C89D5A768BC}"/>
    <dgm:cxn modelId="{E9479EA2-76A5-4AC7-A015-27D92FFF09C5}" srcId="{E6937921-AB83-41BE-B8AE-84CAE42ED78A}" destId="{A96662F7-B866-4E01-B0A9-909AF7FEC391}" srcOrd="6" destOrd="0" parTransId="{3C5BD2A3-587B-44AC-A357-E4B7C3F3D42A}" sibTransId="{451D83D0-0E13-49C8-ADFF-5D3F5A8E1146}"/>
    <dgm:cxn modelId="{3C226CB0-7F63-4E4C-8B46-AD2F704F25E7}" type="presOf" srcId="{0F04412B-35B2-4001-943C-2C84763EB574}" destId="{37A52906-BE33-49DC-9067-BE2B87A5DF35}" srcOrd="0" destOrd="0" presId="urn:microsoft.com/office/officeart/2005/8/layout/default"/>
    <dgm:cxn modelId="{F4F9F9CC-3750-40B7-B4B9-BB082EFB5948}" type="presOf" srcId="{7FF2FE71-5B21-477B-A514-3C9CEBCB81EB}" destId="{6A8CAF10-F20F-4823-A26B-D32E74E99B6F}" srcOrd="0" destOrd="0" presId="urn:microsoft.com/office/officeart/2005/8/layout/default"/>
    <dgm:cxn modelId="{34C82BDD-A88B-400A-A3F9-DDEDDAF966CA}" srcId="{E6937921-AB83-41BE-B8AE-84CAE42ED78A}" destId="{320C6D31-3914-4C04-A249-75F54978D2E0}" srcOrd="1" destOrd="0" parTransId="{30F924E8-B7EE-4FC7-9C5F-D63C0D5E2888}" sibTransId="{D39B7565-33FC-47EB-9586-E503A17367AA}"/>
    <dgm:cxn modelId="{F5FB77F2-11F1-4996-88B2-785E812CA666}" srcId="{E6937921-AB83-41BE-B8AE-84CAE42ED78A}" destId="{7FF2FE71-5B21-477B-A514-3C9CEBCB81EB}" srcOrd="7" destOrd="0" parTransId="{D534DE5B-7902-4409-8C80-C8DF0B7F0578}" sibTransId="{E55469A6-328D-4681-812E-0C7C02949DE9}"/>
    <dgm:cxn modelId="{7F2584F5-91E1-4A56-A820-8F7D175A0983}" type="presOf" srcId="{52D5AEB4-BC65-4F87-8674-3C7A9723C211}" destId="{C5B1EF01-49B3-4FDA-BD5F-77EAB419C760}" srcOrd="0" destOrd="0" presId="urn:microsoft.com/office/officeart/2005/8/layout/default"/>
    <dgm:cxn modelId="{5223BF52-456B-4470-B212-B93546A9AAE6}" type="presParOf" srcId="{1B25415F-3A0D-4F71-97E9-3DF3A63FA029}" destId="{FA36C574-7FE5-4435-BD67-80183B5F4FDB}" srcOrd="0" destOrd="0" presId="urn:microsoft.com/office/officeart/2005/8/layout/default"/>
    <dgm:cxn modelId="{9670781D-888C-40E2-BCAD-FE253FAFF237}" type="presParOf" srcId="{1B25415F-3A0D-4F71-97E9-3DF3A63FA029}" destId="{873E5EC8-AA1E-4CB0-9E88-FA4926FD712B}" srcOrd="1" destOrd="0" presId="urn:microsoft.com/office/officeart/2005/8/layout/default"/>
    <dgm:cxn modelId="{CB446742-DC9F-4B6E-8164-34A988EB4857}" type="presParOf" srcId="{1B25415F-3A0D-4F71-97E9-3DF3A63FA029}" destId="{F4C62C00-BAF4-4B70-9672-42CFDCAD987F}" srcOrd="2" destOrd="0" presId="urn:microsoft.com/office/officeart/2005/8/layout/default"/>
    <dgm:cxn modelId="{690517D9-7673-4E04-866B-FC89705F0B54}" type="presParOf" srcId="{1B25415F-3A0D-4F71-97E9-3DF3A63FA029}" destId="{8AB4B2DF-8C7E-42C0-B4C1-CB501917AAA0}" srcOrd="3" destOrd="0" presId="urn:microsoft.com/office/officeart/2005/8/layout/default"/>
    <dgm:cxn modelId="{779BBDF0-CC52-47FD-B13D-4AE9EA730109}" type="presParOf" srcId="{1B25415F-3A0D-4F71-97E9-3DF3A63FA029}" destId="{92DC61BB-C55D-4E37-8492-D03D2CCD648E}" srcOrd="4" destOrd="0" presId="urn:microsoft.com/office/officeart/2005/8/layout/default"/>
    <dgm:cxn modelId="{F8523B36-3F18-4D9C-B641-A37164EFCF90}" type="presParOf" srcId="{1B25415F-3A0D-4F71-97E9-3DF3A63FA029}" destId="{2C7E7F94-1883-4C1A-A62C-2E099B723EBB}" srcOrd="5" destOrd="0" presId="urn:microsoft.com/office/officeart/2005/8/layout/default"/>
    <dgm:cxn modelId="{A2CF9272-C108-4011-96BD-98AC87FC0CB5}" type="presParOf" srcId="{1B25415F-3A0D-4F71-97E9-3DF3A63FA029}" destId="{C5B1EF01-49B3-4FDA-BD5F-77EAB419C760}" srcOrd="6" destOrd="0" presId="urn:microsoft.com/office/officeart/2005/8/layout/default"/>
    <dgm:cxn modelId="{58934884-B8D4-4682-9A5B-FFF0BD66DE9F}" type="presParOf" srcId="{1B25415F-3A0D-4F71-97E9-3DF3A63FA029}" destId="{55E6C191-5A01-4594-97B5-8625BE926C8E}" srcOrd="7" destOrd="0" presId="urn:microsoft.com/office/officeart/2005/8/layout/default"/>
    <dgm:cxn modelId="{4BC431D8-0A91-4B6D-AF99-20A7E115A7AE}" type="presParOf" srcId="{1B25415F-3A0D-4F71-97E9-3DF3A63FA029}" destId="{8E98A52C-8FBF-4237-BDB9-CA32BED79E61}" srcOrd="8" destOrd="0" presId="urn:microsoft.com/office/officeart/2005/8/layout/default"/>
    <dgm:cxn modelId="{7D80A21A-F367-481A-B66D-E48939B1BFF7}" type="presParOf" srcId="{1B25415F-3A0D-4F71-97E9-3DF3A63FA029}" destId="{C8644EA8-F93A-4914-8C95-77A04EBC70FA}" srcOrd="9" destOrd="0" presId="urn:microsoft.com/office/officeart/2005/8/layout/default"/>
    <dgm:cxn modelId="{8ABA36BF-DC93-4C3C-9E0B-D61F96A9642B}" type="presParOf" srcId="{1B25415F-3A0D-4F71-97E9-3DF3A63FA029}" destId="{37A52906-BE33-49DC-9067-BE2B87A5DF35}" srcOrd="10" destOrd="0" presId="urn:microsoft.com/office/officeart/2005/8/layout/default"/>
    <dgm:cxn modelId="{681B8866-3C48-4B3E-BB58-FE5241A54F8D}" type="presParOf" srcId="{1B25415F-3A0D-4F71-97E9-3DF3A63FA029}" destId="{8261ABAB-10DF-4FD7-AD3A-220087FD4876}" srcOrd="11" destOrd="0" presId="urn:microsoft.com/office/officeart/2005/8/layout/default"/>
    <dgm:cxn modelId="{673A7335-46AE-4851-A134-5855FCC8C762}" type="presParOf" srcId="{1B25415F-3A0D-4F71-97E9-3DF3A63FA029}" destId="{F9E38571-E897-4135-B36F-4D582FE183C3}" srcOrd="12" destOrd="0" presId="urn:microsoft.com/office/officeart/2005/8/layout/default"/>
    <dgm:cxn modelId="{236BE08C-4E81-4BE9-9506-289B392CC0F8}" type="presParOf" srcId="{1B25415F-3A0D-4F71-97E9-3DF3A63FA029}" destId="{AF58A702-2F0B-4D09-9BD6-E21D66A8BE35}" srcOrd="13" destOrd="0" presId="urn:microsoft.com/office/officeart/2005/8/layout/default"/>
    <dgm:cxn modelId="{D9006EB3-65CF-48FB-9DA7-718DF03D450D}" type="presParOf" srcId="{1B25415F-3A0D-4F71-97E9-3DF3A63FA029}" destId="{6A8CAF10-F20F-4823-A26B-D32E74E99B6F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771BC-86B8-4C60-9507-96F151ED355F}">
      <dsp:nvSpPr>
        <dsp:cNvPr id="0" name=""/>
        <dsp:cNvSpPr/>
      </dsp:nvSpPr>
      <dsp:spPr>
        <a:xfrm>
          <a:off x="247" y="614075"/>
          <a:ext cx="963707" cy="5782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</a:t>
          </a:r>
        </a:p>
      </dsp:txBody>
      <dsp:txXfrm>
        <a:off x="247" y="614075"/>
        <a:ext cx="963707" cy="578224"/>
      </dsp:txXfrm>
    </dsp:sp>
    <dsp:sp modelId="{510891B3-B4E0-433A-93A4-7E95C587F10A}">
      <dsp:nvSpPr>
        <dsp:cNvPr id="0" name=""/>
        <dsp:cNvSpPr/>
      </dsp:nvSpPr>
      <dsp:spPr>
        <a:xfrm>
          <a:off x="1060325" y="614075"/>
          <a:ext cx="963707" cy="57822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Price</a:t>
          </a:r>
        </a:p>
      </dsp:txBody>
      <dsp:txXfrm>
        <a:off x="1060325" y="614075"/>
        <a:ext cx="963707" cy="578224"/>
      </dsp:txXfrm>
    </dsp:sp>
    <dsp:sp modelId="{AF4E2C1B-578F-48F6-9C75-1F5213F623A4}">
      <dsp:nvSpPr>
        <dsp:cNvPr id="0" name=""/>
        <dsp:cNvSpPr/>
      </dsp:nvSpPr>
      <dsp:spPr>
        <a:xfrm>
          <a:off x="247" y="1288670"/>
          <a:ext cx="963707" cy="57822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Place</a:t>
          </a:r>
        </a:p>
      </dsp:txBody>
      <dsp:txXfrm>
        <a:off x="247" y="1288670"/>
        <a:ext cx="963707" cy="578224"/>
      </dsp:txXfrm>
    </dsp:sp>
    <dsp:sp modelId="{AAEF742F-3304-4347-978E-C4F2B7B5F7E8}">
      <dsp:nvSpPr>
        <dsp:cNvPr id="0" name=""/>
        <dsp:cNvSpPr/>
      </dsp:nvSpPr>
      <dsp:spPr>
        <a:xfrm>
          <a:off x="1060325" y="1288670"/>
          <a:ext cx="963707" cy="5782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Promotion</a:t>
          </a:r>
        </a:p>
      </dsp:txBody>
      <dsp:txXfrm>
        <a:off x="1060325" y="1288670"/>
        <a:ext cx="963707" cy="5782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771BC-86B8-4C60-9507-96F151ED355F}">
      <dsp:nvSpPr>
        <dsp:cNvPr id="0" name=""/>
        <dsp:cNvSpPr/>
      </dsp:nvSpPr>
      <dsp:spPr>
        <a:xfrm>
          <a:off x="247" y="614075"/>
          <a:ext cx="963707" cy="5782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المنتج</a:t>
          </a:r>
          <a:endParaRPr lang="en-US" sz="2500" kern="1200" dirty="0"/>
        </a:p>
      </dsp:txBody>
      <dsp:txXfrm>
        <a:off x="247" y="614075"/>
        <a:ext cx="963707" cy="578224"/>
      </dsp:txXfrm>
    </dsp:sp>
    <dsp:sp modelId="{510891B3-B4E0-433A-93A4-7E95C587F10A}">
      <dsp:nvSpPr>
        <dsp:cNvPr id="0" name=""/>
        <dsp:cNvSpPr/>
      </dsp:nvSpPr>
      <dsp:spPr>
        <a:xfrm>
          <a:off x="1060325" y="614075"/>
          <a:ext cx="963707" cy="57822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التسعير</a:t>
          </a:r>
          <a:endParaRPr lang="en-US" sz="2500" kern="1200" dirty="0"/>
        </a:p>
      </dsp:txBody>
      <dsp:txXfrm>
        <a:off x="1060325" y="614075"/>
        <a:ext cx="963707" cy="578224"/>
      </dsp:txXfrm>
    </dsp:sp>
    <dsp:sp modelId="{AF4E2C1B-578F-48F6-9C75-1F5213F623A4}">
      <dsp:nvSpPr>
        <dsp:cNvPr id="0" name=""/>
        <dsp:cNvSpPr/>
      </dsp:nvSpPr>
      <dsp:spPr>
        <a:xfrm>
          <a:off x="247" y="1288670"/>
          <a:ext cx="963707" cy="57822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التوزيع</a:t>
          </a:r>
          <a:endParaRPr lang="en-US" sz="2500" kern="1200" dirty="0"/>
        </a:p>
      </dsp:txBody>
      <dsp:txXfrm>
        <a:off x="247" y="1288670"/>
        <a:ext cx="963707" cy="578224"/>
      </dsp:txXfrm>
    </dsp:sp>
    <dsp:sp modelId="{AAEF742F-3304-4347-978E-C4F2B7B5F7E8}">
      <dsp:nvSpPr>
        <dsp:cNvPr id="0" name=""/>
        <dsp:cNvSpPr/>
      </dsp:nvSpPr>
      <dsp:spPr>
        <a:xfrm>
          <a:off x="1060325" y="1288670"/>
          <a:ext cx="963707" cy="5782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الترويج</a:t>
          </a:r>
          <a:endParaRPr lang="en-US" sz="2500" kern="1200" dirty="0"/>
        </a:p>
      </dsp:txBody>
      <dsp:txXfrm>
        <a:off x="1060325" y="1288670"/>
        <a:ext cx="963707" cy="5782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48CB6-EB24-4E1D-B84A-C7E2A1149FA2}">
      <dsp:nvSpPr>
        <dsp:cNvPr id="0" name=""/>
        <dsp:cNvSpPr/>
      </dsp:nvSpPr>
      <dsp:spPr>
        <a:xfrm>
          <a:off x="0" y="1700"/>
          <a:ext cx="111881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6DCBB-83A3-40C9-BEF0-BA8BD58C0AF9}">
      <dsp:nvSpPr>
        <dsp:cNvPr id="0" name=""/>
        <dsp:cNvSpPr/>
      </dsp:nvSpPr>
      <dsp:spPr>
        <a:xfrm>
          <a:off x="0" y="1700"/>
          <a:ext cx="11188148" cy="1159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Marketing isn't simply an important part of business success it is the business.</a:t>
          </a:r>
          <a:endParaRPr lang="ar-SA" sz="2400" b="1" kern="1200" dirty="0"/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0" i="0" u="none" kern="1200" dirty="0"/>
            <a:t>التسويق ليس مجرد جزء مهم من نجاح الأعمال إنه العمل.</a:t>
          </a:r>
          <a:endParaRPr lang="ar-SA" sz="2400" b="1" kern="1200" dirty="0"/>
        </a:p>
      </dsp:txBody>
      <dsp:txXfrm>
        <a:off x="0" y="1700"/>
        <a:ext cx="11188148" cy="1159490"/>
      </dsp:txXfrm>
    </dsp:sp>
    <dsp:sp modelId="{BD86D0C5-B111-45CD-8260-B57E69AFB140}">
      <dsp:nvSpPr>
        <dsp:cNvPr id="0" name=""/>
        <dsp:cNvSpPr/>
      </dsp:nvSpPr>
      <dsp:spPr>
        <a:xfrm>
          <a:off x="0" y="1161190"/>
          <a:ext cx="111881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89477-9D0D-423A-9236-5190C38EE686}">
      <dsp:nvSpPr>
        <dsp:cNvPr id="0" name=""/>
        <dsp:cNvSpPr/>
      </dsp:nvSpPr>
      <dsp:spPr>
        <a:xfrm>
          <a:off x="0" y="1161190"/>
          <a:ext cx="11188148" cy="1159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Everything else in the business depends upon marketing.</a:t>
          </a:r>
          <a:endParaRPr lang="ar-SA" sz="2400" b="1" kern="1200" dirty="0"/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0" i="0" u="none" kern="1200" dirty="0"/>
            <a:t>كل شيء في العمل يعتمد على التسويق. </a:t>
          </a:r>
          <a:r>
            <a:rPr lang="en-US" sz="2400" b="1" kern="1200" dirty="0"/>
            <a:t> </a:t>
          </a:r>
          <a:endParaRPr lang="en-US" sz="2400" kern="1200" dirty="0"/>
        </a:p>
      </dsp:txBody>
      <dsp:txXfrm>
        <a:off x="0" y="1161190"/>
        <a:ext cx="11188148" cy="1159490"/>
      </dsp:txXfrm>
    </dsp:sp>
    <dsp:sp modelId="{9B60B3B4-F3D6-4D4D-90AD-D0BA302147AC}">
      <dsp:nvSpPr>
        <dsp:cNvPr id="0" name=""/>
        <dsp:cNvSpPr/>
      </dsp:nvSpPr>
      <dsp:spPr>
        <a:xfrm>
          <a:off x="0" y="2320680"/>
          <a:ext cx="111881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804EF-829F-4B00-AF63-F00D9C1F985D}">
      <dsp:nvSpPr>
        <dsp:cNvPr id="0" name=""/>
        <dsp:cNvSpPr/>
      </dsp:nvSpPr>
      <dsp:spPr>
        <a:xfrm>
          <a:off x="0" y="2320680"/>
          <a:ext cx="11188148" cy="1159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800" b="1" kern="1200" dirty="0">
            <a:solidFill>
              <a:srgbClr val="C00000"/>
            </a:solidFill>
          </a:endParaRP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C00000"/>
              </a:solidFill>
            </a:rPr>
            <a:t>"No sales. No company."</a:t>
          </a:r>
          <a:endParaRPr lang="ar-SA" sz="2800" b="1" kern="1200" dirty="0">
            <a:solidFill>
              <a:srgbClr val="C00000"/>
            </a:solidFill>
          </a:endParaRP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0" i="0" u="none" kern="1200" dirty="0"/>
            <a:t>"لا مبيعات. لا شركة."</a:t>
          </a:r>
          <a:endParaRPr lang="en-US" sz="1800" kern="1200" dirty="0">
            <a:solidFill>
              <a:srgbClr val="C00000"/>
            </a:solidFill>
          </a:endParaRPr>
        </a:p>
      </dsp:txBody>
      <dsp:txXfrm>
        <a:off x="0" y="2320680"/>
        <a:ext cx="11188148" cy="11594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8B2AB7-AAEA-4208-B13B-5A0E0BEF5684}">
      <dsp:nvSpPr>
        <dsp:cNvPr id="0" name=""/>
        <dsp:cNvSpPr/>
      </dsp:nvSpPr>
      <dsp:spPr>
        <a:xfrm>
          <a:off x="0" y="470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A6B472-5F91-453A-8097-778BF84CDCA2}">
      <dsp:nvSpPr>
        <dsp:cNvPr id="0" name=""/>
        <dsp:cNvSpPr/>
      </dsp:nvSpPr>
      <dsp:spPr>
        <a:xfrm>
          <a:off x="195868" y="146157"/>
          <a:ext cx="356124" cy="3561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D7C02-40CB-4641-A6F2-9262F72359C4}">
      <dsp:nvSpPr>
        <dsp:cNvPr id="0" name=""/>
        <dsp:cNvSpPr/>
      </dsp:nvSpPr>
      <dsp:spPr>
        <a:xfrm>
          <a:off x="708093" y="22970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Marketing Helps in Transfer, Exchange and Movement of Goods</a:t>
          </a:r>
          <a:endParaRPr lang="en-US" sz="1800" kern="1200" dirty="0"/>
        </a:p>
      </dsp:txBody>
      <dsp:txXfrm>
        <a:off x="708093" y="229704"/>
        <a:ext cx="5515777" cy="647499"/>
      </dsp:txXfrm>
    </dsp:sp>
    <dsp:sp modelId="{5FCB505A-EDDF-41A1-A2AA-310640D7EB4A}">
      <dsp:nvSpPr>
        <dsp:cNvPr id="0" name=""/>
        <dsp:cNvSpPr/>
      </dsp:nvSpPr>
      <dsp:spPr>
        <a:xfrm>
          <a:off x="0" y="809844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A6F47-EF11-41B0-AD5B-5C55AE6DC9C9}">
      <dsp:nvSpPr>
        <dsp:cNvPr id="0" name=""/>
        <dsp:cNvSpPr/>
      </dsp:nvSpPr>
      <dsp:spPr>
        <a:xfrm>
          <a:off x="195868" y="955532"/>
          <a:ext cx="356124" cy="3561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68DCC6-9D9F-4DB0-8223-C846EC003431}">
      <dsp:nvSpPr>
        <dsp:cNvPr id="0" name=""/>
        <dsp:cNvSpPr/>
      </dsp:nvSpPr>
      <dsp:spPr>
        <a:xfrm>
          <a:off x="747862" y="80984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Is Helpful In Raising And Maintaining The Standard Of Living Of The Community</a:t>
          </a:r>
          <a:endParaRPr lang="en-US" sz="1800" kern="1200"/>
        </a:p>
      </dsp:txBody>
      <dsp:txXfrm>
        <a:off x="747862" y="809844"/>
        <a:ext cx="5515777" cy="647499"/>
      </dsp:txXfrm>
    </dsp:sp>
    <dsp:sp modelId="{19CAC900-2DD4-46B1-A4E2-5B63C458CB06}">
      <dsp:nvSpPr>
        <dsp:cNvPr id="0" name=""/>
        <dsp:cNvSpPr/>
      </dsp:nvSpPr>
      <dsp:spPr>
        <a:xfrm>
          <a:off x="0" y="1619219"/>
          <a:ext cx="6263640" cy="6474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C43BB8-9A3E-474E-8F63-54F6C78ACBD3}">
      <dsp:nvSpPr>
        <dsp:cNvPr id="0" name=""/>
        <dsp:cNvSpPr/>
      </dsp:nvSpPr>
      <dsp:spPr>
        <a:xfrm>
          <a:off x="195868" y="1764906"/>
          <a:ext cx="356124" cy="3561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4D863-803B-4A18-9C13-854B43F3429B}">
      <dsp:nvSpPr>
        <dsp:cNvPr id="0" name=""/>
        <dsp:cNvSpPr/>
      </dsp:nvSpPr>
      <dsp:spPr>
        <a:xfrm>
          <a:off x="747862" y="1619219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Creates Employment</a:t>
          </a:r>
          <a:endParaRPr lang="en-US" sz="1800" kern="1200"/>
        </a:p>
      </dsp:txBody>
      <dsp:txXfrm>
        <a:off x="747862" y="1619219"/>
        <a:ext cx="5515777" cy="647499"/>
      </dsp:txXfrm>
    </dsp:sp>
    <dsp:sp modelId="{144A13B7-B8FA-4556-B01E-57B9E5F992ED}">
      <dsp:nvSpPr>
        <dsp:cNvPr id="0" name=""/>
        <dsp:cNvSpPr/>
      </dsp:nvSpPr>
      <dsp:spPr>
        <a:xfrm>
          <a:off x="0" y="2428594"/>
          <a:ext cx="6263640" cy="6474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395E76-6FD5-4A1B-B265-3C2FB835E0D6}">
      <dsp:nvSpPr>
        <dsp:cNvPr id="0" name=""/>
        <dsp:cNvSpPr/>
      </dsp:nvSpPr>
      <dsp:spPr>
        <a:xfrm>
          <a:off x="195868" y="2574281"/>
          <a:ext cx="356124" cy="35612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E2CF61-EDA3-4C88-A657-378559D01060}">
      <dsp:nvSpPr>
        <dsp:cNvPr id="0" name=""/>
        <dsp:cNvSpPr/>
      </dsp:nvSpPr>
      <dsp:spPr>
        <a:xfrm>
          <a:off x="747862" y="242859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as a Source of Income and Revenue</a:t>
          </a:r>
          <a:endParaRPr lang="en-US" sz="1800" kern="1200"/>
        </a:p>
      </dsp:txBody>
      <dsp:txXfrm>
        <a:off x="747862" y="2428594"/>
        <a:ext cx="5515777" cy="647499"/>
      </dsp:txXfrm>
    </dsp:sp>
    <dsp:sp modelId="{6689FD30-667F-4224-BE55-40598D433581}">
      <dsp:nvSpPr>
        <dsp:cNvPr id="0" name=""/>
        <dsp:cNvSpPr/>
      </dsp:nvSpPr>
      <dsp:spPr>
        <a:xfrm>
          <a:off x="0" y="3237968"/>
          <a:ext cx="6263640" cy="64749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E16642-F4D6-48E0-B6AD-782003C49CDD}">
      <dsp:nvSpPr>
        <dsp:cNvPr id="0" name=""/>
        <dsp:cNvSpPr/>
      </dsp:nvSpPr>
      <dsp:spPr>
        <a:xfrm>
          <a:off x="195868" y="3383656"/>
          <a:ext cx="356124" cy="35612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08746D-2B41-4153-AEE6-C87F5C2D4C4D}">
      <dsp:nvSpPr>
        <dsp:cNvPr id="0" name=""/>
        <dsp:cNvSpPr/>
      </dsp:nvSpPr>
      <dsp:spPr>
        <a:xfrm>
          <a:off x="747862" y="3237968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Acts as a Basis for Making Decisions</a:t>
          </a:r>
          <a:endParaRPr lang="en-US" sz="1800" kern="1200"/>
        </a:p>
      </dsp:txBody>
      <dsp:txXfrm>
        <a:off x="747862" y="3237968"/>
        <a:ext cx="5515777" cy="647499"/>
      </dsp:txXfrm>
    </dsp:sp>
    <dsp:sp modelId="{AAA8DA11-AE3A-47FF-91AA-8D742B476585}">
      <dsp:nvSpPr>
        <dsp:cNvPr id="0" name=""/>
        <dsp:cNvSpPr/>
      </dsp:nvSpPr>
      <dsp:spPr>
        <a:xfrm>
          <a:off x="0" y="4047343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B80CCD-0C3D-446F-A997-AF8B316AE2B3}">
      <dsp:nvSpPr>
        <dsp:cNvPr id="0" name=""/>
        <dsp:cNvSpPr/>
      </dsp:nvSpPr>
      <dsp:spPr>
        <a:xfrm>
          <a:off x="195868" y="4193030"/>
          <a:ext cx="356124" cy="35612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1997A-0859-475E-976B-A83FE59343FF}">
      <dsp:nvSpPr>
        <dsp:cNvPr id="0" name=""/>
        <dsp:cNvSpPr/>
      </dsp:nvSpPr>
      <dsp:spPr>
        <a:xfrm>
          <a:off x="747862" y="4047343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Acts as a Source of New Ideas</a:t>
          </a:r>
          <a:endParaRPr lang="en-US" sz="1800" kern="1200"/>
        </a:p>
      </dsp:txBody>
      <dsp:txXfrm>
        <a:off x="747862" y="4047343"/>
        <a:ext cx="5515777" cy="647499"/>
      </dsp:txXfrm>
    </dsp:sp>
    <dsp:sp modelId="{A19F57F8-760D-4167-BD5C-9AFAF0840B34}">
      <dsp:nvSpPr>
        <dsp:cNvPr id="0" name=""/>
        <dsp:cNvSpPr/>
      </dsp:nvSpPr>
      <dsp:spPr>
        <a:xfrm>
          <a:off x="0" y="4856717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AE8A2-2139-4C5A-BCEA-0A7497E34E50}">
      <dsp:nvSpPr>
        <dsp:cNvPr id="0" name=""/>
        <dsp:cNvSpPr/>
      </dsp:nvSpPr>
      <dsp:spPr>
        <a:xfrm>
          <a:off x="195868" y="5002405"/>
          <a:ext cx="356124" cy="356124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FC8751-0E5A-4B2F-A39A-C494F98F17B8}">
      <dsp:nvSpPr>
        <dsp:cNvPr id="0" name=""/>
        <dsp:cNvSpPr/>
      </dsp:nvSpPr>
      <dsp:spPr>
        <a:xfrm>
          <a:off x="747862" y="4856717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Is Helpful In Development Of An Economy</a:t>
          </a:r>
          <a:br>
            <a:rPr lang="en-US" sz="1800" kern="1200"/>
          </a:br>
          <a:endParaRPr lang="en-US" sz="1800" kern="1200"/>
        </a:p>
      </dsp:txBody>
      <dsp:txXfrm>
        <a:off x="747862" y="4856717"/>
        <a:ext cx="5515777" cy="6474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058344-6702-45F4-8C38-39BC1F434E4A}">
      <dsp:nvSpPr>
        <dsp:cNvPr id="0" name=""/>
        <dsp:cNvSpPr/>
      </dsp:nvSpPr>
      <dsp:spPr>
        <a:xfrm>
          <a:off x="0" y="3304625"/>
          <a:ext cx="7037387" cy="216819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must ask the question:</a:t>
          </a:r>
          <a:endParaRPr lang="ar-SA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يجب أن نطرح السؤال:</a:t>
          </a:r>
          <a:endParaRPr lang="en-US" sz="2400" kern="1200" dirty="0"/>
        </a:p>
      </dsp:txBody>
      <dsp:txXfrm>
        <a:off x="0" y="3304625"/>
        <a:ext cx="7037387" cy="1170823"/>
      </dsp:txXfrm>
    </dsp:sp>
    <dsp:sp modelId="{431796F0-0BA7-44EA-AA2E-A8C2ADA7D8B4}">
      <dsp:nvSpPr>
        <dsp:cNvPr id="0" name=""/>
        <dsp:cNvSpPr/>
      </dsp:nvSpPr>
      <dsp:spPr>
        <a:xfrm>
          <a:off x="0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What customers will we serve? (what's our target market)</a:t>
          </a:r>
          <a:endParaRPr lang="ar-SA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500" kern="1200" dirty="0"/>
            <a:t>من هم العملاء الذين سنخدمهم؟ (ما هو سوقنا المستهدف)</a:t>
          </a:r>
          <a:endParaRPr lang="en-US" sz="1500" kern="1200" dirty="0"/>
        </a:p>
      </dsp:txBody>
      <dsp:txXfrm>
        <a:off x="0" y="4432085"/>
        <a:ext cx="3518693" cy="997368"/>
      </dsp:txXfrm>
    </dsp:sp>
    <dsp:sp modelId="{8CF43B98-B7D5-4801-B1E3-ED304542D281}">
      <dsp:nvSpPr>
        <dsp:cNvPr id="0" name=""/>
        <dsp:cNvSpPr/>
      </dsp:nvSpPr>
      <dsp:spPr>
        <a:xfrm>
          <a:off x="3518693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-6739761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how can we serve the customers best (what's our value proposition) </a:t>
          </a:r>
          <a:endParaRPr lang="ar-SA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500" kern="1200" dirty="0"/>
            <a:t>كيف يمكننا خدمة العملاء بشكل أفضل (ما هو عرض القيمة لدينا)</a:t>
          </a:r>
          <a:endParaRPr lang="en-US" sz="1500" kern="1200" dirty="0"/>
        </a:p>
      </dsp:txBody>
      <dsp:txXfrm>
        <a:off x="3518693" y="4432085"/>
        <a:ext cx="3518693" cy="997368"/>
      </dsp:txXfrm>
    </dsp:sp>
    <dsp:sp modelId="{50166F36-0413-4CEE-B8B0-D41B99CEA454}">
      <dsp:nvSpPr>
        <dsp:cNvPr id="0" name=""/>
        <dsp:cNvSpPr/>
      </dsp:nvSpPr>
      <dsp:spPr>
        <a:xfrm rot="10800000">
          <a:off x="0" y="2468"/>
          <a:ext cx="7037387" cy="3334679"/>
        </a:xfrm>
        <a:prstGeom prst="upArrowCallou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Marketing management is the art and science of choosing target markets and building profitable relationship with them.</a:t>
          </a:r>
          <a:endParaRPr lang="ar-SA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إدارة التسويق هي فن وعلم اختيار الأسواق المستهدفة وبناء علاقة مربحة معها.</a:t>
          </a:r>
          <a:endParaRPr lang="en-US" sz="2400" kern="1200" dirty="0"/>
        </a:p>
      </dsp:txBody>
      <dsp:txXfrm rot="10800000">
        <a:off x="0" y="2468"/>
        <a:ext cx="7037387" cy="21667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36C574-7FE5-4435-BD67-80183B5F4FDB}">
      <dsp:nvSpPr>
        <dsp:cNvPr id="0" name=""/>
        <dsp:cNvSpPr/>
      </dsp:nvSpPr>
      <dsp:spPr>
        <a:xfrm>
          <a:off x="142606" y="2775"/>
          <a:ext cx="1812291" cy="108737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 dirty="0"/>
            <a:t>Fewer organizational buyers</a:t>
          </a:r>
          <a:endParaRPr lang="ar-SA" sz="1500" b="1" i="0" kern="1200" dirty="0"/>
        </a:p>
      </dsp:txBody>
      <dsp:txXfrm>
        <a:off x="142606" y="2775"/>
        <a:ext cx="1812291" cy="1087374"/>
      </dsp:txXfrm>
    </dsp:sp>
    <dsp:sp modelId="{F4C62C00-BAF4-4B70-9672-42CFDCAD987F}">
      <dsp:nvSpPr>
        <dsp:cNvPr id="0" name=""/>
        <dsp:cNvSpPr/>
      </dsp:nvSpPr>
      <dsp:spPr>
        <a:xfrm>
          <a:off x="2136127" y="2775"/>
          <a:ext cx="1812291" cy="1087374"/>
        </a:xfrm>
        <a:prstGeom prst="rect">
          <a:avLst/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 dirty="0"/>
            <a:t>Close, long-term relationship between organizational buyers and sellers</a:t>
          </a:r>
          <a:endParaRPr lang="en-US" sz="1500" kern="1200" dirty="0"/>
        </a:p>
      </dsp:txBody>
      <dsp:txXfrm>
        <a:off x="2136127" y="2775"/>
        <a:ext cx="1812291" cy="1087374"/>
      </dsp:txXfrm>
    </dsp:sp>
    <dsp:sp modelId="{92DC61BB-C55D-4E37-8492-D03D2CCD648E}">
      <dsp:nvSpPr>
        <dsp:cNvPr id="0" name=""/>
        <dsp:cNvSpPr/>
      </dsp:nvSpPr>
      <dsp:spPr>
        <a:xfrm>
          <a:off x="4129647" y="2775"/>
          <a:ext cx="1812291" cy="1087374"/>
        </a:xfrm>
        <a:prstGeom prst="rect">
          <a:avLst/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buyers are more rational</a:t>
          </a:r>
          <a:endParaRPr lang="en-US" sz="1500" kern="1200"/>
        </a:p>
      </dsp:txBody>
      <dsp:txXfrm>
        <a:off x="4129647" y="2775"/>
        <a:ext cx="1812291" cy="1087374"/>
      </dsp:txXfrm>
    </dsp:sp>
    <dsp:sp modelId="{C5B1EF01-49B3-4FDA-BD5F-77EAB419C760}">
      <dsp:nvSpPr>
        <dsp:cNvPr id="0" name=""/>
        <dsp:cNvSpPr/>
      </dsp:nvSpPr>
      <dsp:spPr>
        <a:xfrm>
          <a:off x="142606" y="1271379"/>
          <a:ext cx="1812291" cy="1087374"/>
        </a:xfrm>
        <a:prstGeom prst="rect">
          <a:avLst/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buying may be to specific requirements</a:t>
          </a:r>
          <a:endParaRPr lang="en-US" sz="1500" kern="1200"/>
        </a:p>
      </dsp:txBody>
      <dsp:txXfrm>
        <a:off x="142606" y="1271379"/>
        <a:ext cx="1812291" cy="1087374"/>
      </dsp:txXfrm>
    </dsp:sp>
    <dsp:sp modelId="{8E98A52C-8FBF-4237-BDB9-CA32BED79E61}">
      <dsp:nvSpPr>
        <dsp:cNvPr id="0" name=""/>
        <dsp:cNvSpPr/>
      </dsp:nvSpPr>
      <dsp:spPr>
        <a:xfrm>
          <a:off x="2136127" y="1271379"/>
          <a:ext cx="1812291" cy="1087374"/>
        </a:xfrm>
        <a:prstGeom prst="rect">
          <a:avLst/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Reciprocal buying may be important in organizational buying</a:t>
          </a:r>
          <a:endParaRPr lang="en-US" sz="1500" kern="1200"/>
        </a:p>
      </dsp:txBody>
      <dsp:txXfrm>
        <a:off x="2136127" y="1271379"/>
        <a:ext cx="1812291" cy="1087374"/>
      </dsp:txXfrm>
    </dsp:sp>
    <dsp:sp modelId="{37A52906-BE33-49DC-9067-BE2B87A5DF35}">
      <dsp:nvSpPr>
        <dsp:cNvPr id="0" name=""/>
        <dsp:cNvSpPr/>
      </dsp:nvSpPr>
      <dsp:spPr>
        <a:xfrm>
          <a:off x="4056395" y="1295508"/>
          <a:ext cx="1812291" cy="1087374"/>
        </a:xfrm>
        <a:prstGeom prst="rect">
          <a:avLst/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selling/ buying may be more risky</a:t>
          </a:r>
          <a:endParaRPr lang="en-US" sz="1500" kern="1200"/>
        </a:p>
      </dsp:txBody>
      <dsp:txXfrm>
        <a:off x="4056395" y="1295508"/>
        <a:ext cx="1812291" cy="1087374"/>
      </dsp:txXfrm>
    </dsp:sp>
    <dsp:sp modelId="{F9E38571-E897-4135-B36F-4D582FE183C3}">
      <dsp:nvSpPr>
        <dsp:cNvPr id="0" name=""/>
        <dsp:cNvSpPr/>
      </dsp:nvSpPr>
      <dsp:spPr>
        <a:xfrm>
          <a:off x="1139366" y="2539983"/>
          <a:ext cx="1812291" cy="1087374"/>
        </a:xfrm>
        <a:prstGeom prst="rect">
          <a:avLst/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buying is more complex</a:t>
          </a:r>
          <a:endParaRPr lang="en-US" sz="1500" kern="1200"/>
        </a:p>
      </dsp:txBody>
      <dsp:txXfrm>
        <a:off x="1139366" y="2539983"/>
        <a:ext cx="1812291" cy="1087374"/>
      </dsp:txXfrm>
    </dsp:sp>
    <dsp:sp modelId="{6A8CAF10-F20F-4823-A26B-D32E74E99B6F}">
      <dsp:nvSpPr>
        <dsp:cNvPr id="0" name=""/>
        <dsp:cNvSpPr/>
      </dsp:nvSpPr>
      <dsp:spPr>
        <a:xfrm>
          <a:off x="3132887" y="2539983"/>
          <a:ext cx="1812291" cy="1087374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Negotiation is often more important in organizational buying</a:t>
          </a:r>
          <a:endParaRPr lang="en-US" sz="1500" kern="1200"/>
        </a:p>
      </dsp:txBody>
      <dsp:txXfrm>
        <a:off x="3132887" y="2539983"/>
        <a:ext cx="1812291" cy="10873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36C574-7FE5-4435-BD67-80183B5F4FDB}">
      <dsp:nvSpPr>
        <dsp:cNvPr id="0" name=""/>
        <dsp:cNvSpPr/>
      </dsp:nvSpPr>
      <dsp:spPr>
        <a:xfrm>
          <a:off x="235149" y="2458"/>
          <a:ext cx="1812608" cy="108756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i="0" kern="1200"/>
            <a:t>عدد أقل من المشترين التنظيميين</a:t>
          </a:r>
          <a:endParaRPr lang="ar-SA" sz="2000" b="1" i="0" kern="1200" dirty="0"/>
        </a:p>
      </dsp:txBody>
      <dsp:txXfrm>
        <a:off x="235149" y="2458"/>
        <a:ext cx="1812608" cy="1087565"/>
      </dsp:txXfrm>
    </dsp:sp>
    <dsp:sp modelId="{F4C62C00-BAF4-4B70-9672-42CFDCAD987F}">
      <dsp:nvSpPr>
        <dsp:cNvPr id="0" name=""/>
        <dsp:cNvSpPr/>
      </dsp:nvSpPr>
      <dsp:spPr>
        <a:xfrm>
          <a:off x="2229018" y="2458"/>
          <a:ext cx="1812608" cy="1087565"/>
        </a:xfrm>
        <a:prstGeom prst="rect">
          <a:avLst/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i="0" kern="1200" dirty="0"/>
            <a:t>علاقة وثيقة وطويلة الأمد بين المشترين والبائعين التنظيميين</a:t>
          </a:r>
          <a:endParaRPr lang="en-US" sz="2000" kern="1200" dirty="0"/>
        </a:p>
      </dsp:txBody>
      <dsp:txXfrm>
        <a:off x="2229018" y="2458"/>
        <a:ext cx="1812608" cy="1087565"/>
      </dsp:txXfrm>
    </dsp:sp>
    <dsp:sp modelId="{92DC61BB-C55D-4E37-8492-D03D2CCD648E}">
      <dsp:nvSpPr>
        <dsp:cNvPr id="0" name=""/>
        <dsp:cNvSpPr/>
      </dsp:nvSpPr>
      <dsp:spPr>
        <a:xfrm>
          <a:off x="4222888" y="2458"/>
          <a:ext cx="1812608" cy="1087565"/>
        </a:xfrm>
        <a:prstGeom prst="rect">
          <a:avLst/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i="0" kern="1200" dirty="0"/>
            <a:t>المشترون التنظيميون أكثر عقلانية</a:t>
          </a:r>
          <a:endParaRPr lang="en-US" sz="2000" kern="1200" dirty="0"/>
        </a:p>
      </dsp:txBody>
      <dsp:txXfrm>
        <a:off x="4222888" y="2458"/>
        <a:ext cx="1812608" cy="1087565"/>
      </dsp:txXfrm>
    </dsp:sp>
    <dsp:sp modelId="{C5B1EF01-49B3-4FDA-BD5F-77EAB419C760}">
      <dsp:nvSpPr>
        <dsp:cNvPr id="0" name=""/>
        <dsp:cNvSpPr/>
      </dsp:nvSpPr>
      <dsp:spPr>
        <a:xfrm>
          <a:off x="235149" y="1271284"/>
          <a:ext cx="1812608" cy="1087565"/>
        </a:xfrm>
        <a:prstGeom prst="rect">
          <a:avLst/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i="0" kern="1200" dirty="0"/>
            <a:t>قد يكون الشراء التنظيمي لمتطلبات محددة</a:t>
          </a:r>
          <a:endParaRPr lang="en-US" sz="2000" kern="1200" dirty="0"/>
        </a:p>
      </dsp:txBody>
      <dsp:txXfrm>
        <a:off x="235149" y="1271284"/>
        <a:ext cx="1812608" cy="1087565"/>
      </dsp:txXfrm>
    </dsp:sp>
    <dsp:sp modelId="{8E98A52C-8FBF-4237-BDB9-CA32BED79E61}">
      <dsp:nvSpPr>
        <dsp:cNvPr id="0" name=""/>
        <dsp:cNvSpPr/>
      </dsp:nvSpPr>
      <dsp:spPr>
        <a:xfrm>
          <a:off x="2229018" y="1271284"/>
          <a:ext cx="1812608" cy="1087565"/>
        </a:xfrm>
        <a:prstGeom prst="rect">
          <a:avLst/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i="0" kern="1200" dirty="0"/>
            <a:t>قد يكون الشراء المتبادل مهما في الشراء التنظيمي</a:t>
          </a:r>
          <a:endParaRPr lang="en-US" sz="2000" kern="1200" dirty="0"/>
        </a:p>
      </dsp:txBody>
      <dsp:txXfrm>
        <a:off x="2229018" y="1271284"/>
        <a:ext cx="1812608" cy="1087565"/>
      </dsp:txXfrm>
    </dsp:sp>
    <dsp:sp modelId="{37A52906-BE33-49DC-9067-BE2B87A5DF35}">
      <dsp:nvSpPr>
        <dsp:cNvPr id="0" name=""/>
        <dsp:cNvSpPr/>
      </dsp:nvSpPr>
      <dsp:spPr>
        <a:xfrm>
          <a:off x="4222888" y="1271284"/>
          <a:ext cx="1812608" cy="1087565"/>
        </a:xfrm>
        <a:prstGeom prst="rect">
          <a:avLst/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i="0" kern="1200" dirty="0"/>
            <a:t>قد يكون البيع / الشراء التنظيمي أكثر خطورة</a:t>
          </a:r>
          <a:endParaRPr lang="en-US" sz="2000" kern="1200" dirty="0"/>
        </a:p>
      </dsp:txBody>
      <dsp:txXfrm>
        <a:off x="4222888" y="1271284"/>
        <a:ext cx="1812608" cy="1087565"/>
      </dsp:txXfrm>
    </dsp:sp>
    <dsp:sp modelId="{F9E38571-E897-4135-B36F-4D582FE183C3}">
      <dsp:nvSpPr>
        <dsp:cNvPr id="0" name=""/>
        <dsp:cNvSpPr/>
      </dsp:nvSpPr>
      <dsp:spPr>
        <a:xfrm>
          <a:off x="757760" y="2542568"/>
          <a:ext cx="1812608" cy="1087565"/>
        </a:xfrm>
        <a:prstGeom prst="rect">
          <a:avLst/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i="0" kern="1200" dirty="0"/>
            <a:t>الشراء التنظيمي أكثر تعقيدا</a:t>
          </a:r>
          <a:endParaRPr lang="en-US" sz="2000" kern="1200" dirty="0"/>
        </a:p>
      </dsp:txBody>
      <dsp:txXfrm>
        <a:off x="757760" y="2542568"/>
        <a:ext cx="1812608" cy="1087565"/>
      </dsp:txXfrm>
    </dsp:sp>
    <dsp:sp modelId="{6A8CAF10-F20F-4823-A26B-D32E74E99B6F}">
      <dsp:nvSpPr>
        <dsp:cNvPr id="0" name=""/>
        <dsp:cNvSpPr/>
      </dsp:nvSpPr>
      <dsp:spPr>
        <a:xfrm>
          <a:off x="3225953" y="2540110"/>
          <a:ext cx="1812608" cy="1087565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i="0" kern="1200" dirty="0"/>
            <a:t>غالبا ما يكون التفاوض أكثر أهمية في الشراء التنظيمي</a:t>
          </a:r>
          <a:endParaRPr lang="en-US" sz="2000" kern="1200" dirty="0"/>
        </a:p>
      </dsp:txBody>
      <dsp:txXfrm>
        <a:off x="3225953" y="2540110"/>
        <a:ext cx="1812608" cy="10875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34.7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99 0 24575,'2'132'0,"-5"148"0,2-273 0,0-1 0,0 1 0,-1-1 0,0 1 0,0-1 0,-6 11 0,7-16 0,1 0 0,-1 0 0,1-1 0,-1 1 0,1 0 0,-1 0 0,0-1 0,1 1 0,-1 0 0,0 0 0,0-1 0,1 1 0,-1-1 0,0 1 0,0-1 0,0 1 0,0-1 0,0 0 0,0 1 0,-1-1 0,0 0 0,1 0 0,0-1 0,0 1 0,0-1 0,-1 1 0,1-1 0,0 0 0,0 1 0,0-1 0,0 0 0,0 0 0,0 0 0,0 0 0,1 1 0,-1-1 0,0 0 0,0-1 0,1 1 0,-1 0 0,1 0 0,-2-2 0,-3-8 0,1 0 0,0 0 0,0-1 0,1 0 0,1 1 0,0-1 0,-1-16 0,2-87 0,1 101 0,0 42-93,2 19-543,-8 69 0,-3-68-6190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9.6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57.7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0 155 24575,'0'3'0,"1"0"0,-1 0 0,0 0 0,1 0 0,-1 0 0,1 0 0,0-1 0,0 1 0,0 0 0,0 0 0,0-1 0,1 1 0,-1-1 0,1 1 0,0-1 0,0 1 0,0-1 0,2 2 0,0-1 0,1 1 0,-1-1 0,1-1 0,0 1 0,0-1 0,0 0 0,0 0 0,0 0 0,8 1 0,11 1 0,1-2 0,-1 0 0,41-3 0,-39 0 0,25 3 0,-34-1 0,0 0 0,0-1 0,0-1 0,0 0 0,0-2 0,32-7 0,-45 7 7,1 0 0,0 0-1,-1-1 1,1 1 0,-1-1-1,0 0 1,0 0-1,-1 0 1,1-1 0,-1 1-1,0-1 1,0 0 0,0 0-1,-1 0 1,0 0 0,0-1-1,2-6 1,3-11-502,-2 0 0,5-38 0,-6 24-6331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9.54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61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5 25 24575,'-2'49'0,"0"-31"0,2 0 0,0-1 0,0 1 0,5 21 0,-5-38 0,0-1 0,0 0 0,0 1 0,1-1 0,-1 1 0,0-1 0,0 0 0,0 1 0,1-1 0,-1 1 0,0-1 0,1 0 0,-1 1 0,0-1 0,0 0 0,1 0 0,-1 1 0,1-1 0,-1 0 0,0 0 0,1 1 0,-1-1 0,1 0 0,-1 0 0,0 0 0,1 0 0,-1 0 0,1 0 0,-1 1 0,1-1 0,-1 0 0,0 0 0,1 0 0,-1-1 0,1 1 0,-1 0 0,1 0 0,-1 0 0,1 0 0,-1 0 0,0 0 0,1-1 0,-1 1 0,1 0 0,-1 0 0,0-1 0,1 1 0,-1 0 0,0 0 0,1-1 0,26-21 0,-16 12 0,3 1 0,-6 4 0,0-1 0,0 1 0,-1-1 0,9-8 0,-15 13 0,0 0 0,-1 1 0,1-1 0,0 0 0,-1 0 0,1 1 0,0-1 0,-1 0 0,1 0 0,-1 0 0,1 0 0,-1 0 0,0 0 0,1 0 0,-1 0 0,0 0 0,0 0 0,0 0 0,1 0 0,-1 0 0,0 0 0,-1 0 0,1 0 0,0-1 0,0 1 0,0 0 0,0 0 0,-1 0 0,1 0 0,-1 0 0,1 0 0,-1 1 0,1-1 0,-1 0 0,1 0 0,-1 0 0,0 0 0,1 0 0,-1 1 0,0-1 0,0 0 0,0 1 0,1-1 0,-1 1 0,-1-1 0,-1-1 0,-17-13 0,20 15 0,-1 0 0,1 0 0,-1-1 0,1 1 0,-1 0 0,1-1 0,-1 1 0,1-1 0,0 1 0,-1-1 0,1 1 0,0 0 0,-1-1 0,1 1 0,0-1 0,0 0 0,-1 1 0,1-1 0,0 1 0,0-1 0,0 1 0,0-1 0,0 1 0,0-1 0,0 0 0,0 1 0,0-1 0,0 1 0,0-1 0,0 1 0,0-1 0,0 0 0,1 0 0,-1 1 0,0 0 0,1 0 0,-1 0 0,0 0 0,0 0 0,1 0 0,-1 0 0,0-1 0,1 1 0,-1 0 0,0 0 0,1 0 0,-1 0 0,0 0 0,1 1 0,-1-1 0,0 0 0,1 0 0,-1 0 0,0 0 0,1 0 0,-1 0 0,0 0 0,0 1 0,1-1 0,-1 0 0,0 0 0,0 0 0,1 1 0,-1-1 0,0 0 0,0 0 0,0 1 0,1-1 0,-1 0 0,0 0 0,0 1 0,0-1 0,0 0 0,0 1 0,1-1 0,-1 0 0,0 1 0,0-1 0,0 0 0,0 0 0,0 1 0,0 0 0,4 18 0,-5-17 0,0 0 0,0 0 0,0 0 0,-1 0 0,1 0 0,0 0 0,-1 0 0,1-1 0,-1 1 0,0 0 0,1-1 0,-1 1 0,0-1 0,0 0 0,-3 2 0,4-2 0,0-1 0,0 1 0,0-1 0,1 1 0,-1-1 0,0 0 0,0 1 0,0-1 0,0 0 0,0 0 0,0 0 0,0 0 0,0 0 0,0 0 0,0 0 0,0 0 0,0 0 0,1 0 0,-1 0 0,0-1 0,0 1 0,0 0 0,0-1 0,0 1 0,0 0 0,1-1 0,-1 1 0,0-1 0,0 0 0,1 1 0,-1-1 0,0 1 0,1-1 0,-1 0 0,0 0 0,1 1 0,-1-1 0,1 0 0,-1-2 0,-1 1 0,1-1 0,0 1 0,1-1 0,-1 0 0,0 0 0,1 1 0,-1-1 0,1 0 0,0 0 0,0 0 0,0 1 0,0-1 0,1 0 0,-1 0 0,1 0 0,0 1 0,-1-1 0,1 0 0,1 1 0,-1-1 0,3-4 0,-3 5 0,1 1 0,0-1 0,0 1 0,-1-1 0,1 1 0,0-1 0,0 1 0,0 0 0,1 0 0,-1 0 0,0 0 0,0 1 0,0-1 0,1 0 0,-1 1 0,0 0 0,1-1 0,-1 1 0,0 0 0,1 0 0,-1 1 0,0-1 0,1 0 0,-1 1 0,0-1 0,1 1 0,2 1 0,1 0 0,1 1 0,-1 0 0,0 1 0,0-1 0,0 1 0,-1 0 0,1 0 0,-1 1 0,0 0 0,0 0 0,-1 0 0,1 0 0,-1 1 0,3 6 0,-5-10 0,-1 0 0,1 1 0,-1-1 0,0 1 0,0-1 0,0 1 0,0 0 0,-1-1 0,1 1 0,-1 0 0,0-1 0,1 1 0,-1 0 0,0 0 0,-1-1 0,1 1 0,0 0 0,-1 0 0,0-1 0,1 1 0,-1-1 0,0 1 0,0 0 0,-1-1 0,1 0 0,0 1 0,-1-1 0,0 0 0,1 0 0,-1 0 0,0 0 0,0 0 0,0 0 0,0 0 0,0-1 0,-1 1 0,-2 1 0,-27 11-1365,-1-4-5461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9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18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5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2-22T18:25:54.368"/>
    </inkml:context>
    <inkml:brush xml:id="br0">
      <inkml:brushProperty name="width" value="0.3" units="cm"/>
      <inkml:brushProperty name="height" value="0.6" units="cm"/>
      <inkml:brushProperty name="color" value="#FFFFF7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5.80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21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24575,'0'21'0,"0"27"0,0 27 0,0 8 0,0-4 0,0-8 0,0-9 0,0-8 0,0-7 0,0-3 0,0-17-8191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66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05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340 35 24575,'-1'7'0,"1"0"0,-2 0 0,1 0 0,-1-1 0,0 1 0,-1 0 0,1-1 0,-1 1 0,0-1 0,-1 0 0,0 0 0,0 0 0,0-1 0,0 1 0,-9 6 0,3-2 0,0-1 0,0-1 0,-1 0 0,0 0 0,-1-1 0,0 0 0,-12 5 0,21-11 0,0 0 0,1 0 0,-1 0 0,0 0 0,1 0 0,-1 0 0,0-1 0,0 1 0,0-1 0,0 0 0,1 0 0,-1 0 0,0 0 0,0 0 0,0-1 0,0 1 0,0-1 0,1 0 0,-1 0 0,0 0 0,1 0 0,-1 0 0,-2-2 0,2 0 0,1 1 0,0-1 0,0 0 0,0 1 0,0-1 0,0 0 0,0 0 0,1 0 0,0-1 0,0 1 0,0 0 0,0 0 0,0-1 0,0 1 0,1-1 0,-1-5 0,1 2 0,0 0 0,0 0 0,0-1 0,1 1 0,0 0 0,1 0 0,-1 0 0,2 0 0,-1 1 0,0-1 0,1 0 0,1 1 0,-1 0 0,1-1 0,0 1 0,0 1 0,1-1 0,6-6 0,-10 11 0,0 0 0,1 0 0,-1 0 0,1 0 0,-1 0 0,1 1 0,-1-1 0,1 0 0,0 1 0,-1-1 0,1 1 0,0 0 0,-1-1 0,1 1 0,0 0 0,3 0 0,-4 1 0,0-1 0,0 0 0,-1 1 0,1-1 0,0 0 0,0 1 0,0-1 0,-1 1 0,1-1 0,0 1 0,-1 0 0,1-1 0,0 1 0,-1 0 0,1-1 0,-1 1 0,1 0 0,-1 0 0,1 0 0,-1-1 0,0 1 0,1 0 0,-1 1 0,1 0 0,-1 1 0,0-1 0,0 0 0,0 1 0,0-1 0,0 1 0,0-1 0,0 0 0,-1 1 0,1-1 0,-1 0 0,0 0 0,0 1 0,0-1 0,0 0 0,0 0 0,0 0 0,-1 0 0,1 0 0,0 0 0,-1 0 0,0-1 0,-3 4 0,-13 5 0,14-9 0,0 1 0,1 0 0,-1 0 0,0 0 0,1 0 0,-1 0 0,1 1 0,0 0 0,-4 4 0,54 5 0,-46-12 0,0 0 0,0 0 0,-1 0 0,1 1 0,0-1 0,0 0 0,-1 1 0,1-1 0,0 1 0,0-1 0,-1 1 0,1-1 0,-1 1 0,1-1 0,0 1 0,-1 0 0,1-1 0,-1 1 0,0 0 0,1-1 0,-1 1 0,1 0 0,-1 0 0,0-1 0,0 1 0,1 0 0,-1 0 0,0 0 0,0-1 0,0 1 0,0 0 0,0 1 0,-1 0 0,0 1 0,1-1 0,-2 0 0,1 0 0,0 0 0,0 0 0,0 0 0,-1 0 0,1 0 0,-1-1 0,-2 3 0,-4 3 0,0 0 0,-1-1 0,0 0 0,-13 7 0,-6-3 0,22-8 0,0 0 0,0 0 0,0 0 0,0 1 0,0 0 0,0 0 0,1 1 0,0 0 0,-6 4 0,11-7 0,-1-1 0,1 0 0,0 1 0,-1-1 0,1 1 0,0-1 0,0 0 0,0 1 0,-1-1 0,1 1 0,0-1 0,0 0 0,0 1 0,0-1 0,0 1 0,0-1 0,0 1 0,0-1 0,0 1 0,0-1 0,0 0 0,0 1 0,0-1 0,0 1 0,0-1 0,0 1 0,1-1 0,-1 0 0,0 1 0,0-1 0,0 1 0,1-1 0,-1 0 0,0 1 0,1-1 0,-1 0 0,0 1 0,1-1 0,-1 0 0,0 1 0,1-1 0,-1 0 0,0 0 0,1 0 0,-1 1 0,1-1 0,-1 0 0,1 0 0,-1 0 0,0 0 0,1 0 0,-1 0 0,1 0 0,0 0 0,27 6 0,-28-6 0,56 1 0,-47-3 0,0 2 0,1 0 0,-1 0 0,0 0 0,1 1 0,-1 0 0,0 1 0,0 0 0,0 1 0,17 7 0,-26-10 0,0 0 0,0 0 0,0 0 0,1 0 0,-1 0 0,0 0 0,0 0 0,0 0 0,0 1 0,1-1 0,-1 0 0,0 0 0,0 0 0,0 0 0,0 0 0,0 1 0,0-1 0,0 0 0,1 0 0,-1 0 0,0 0 0,0 1 0,0-1 0,0 0 0,0 0 0,0 0 0,0 1 0,0-1 0,0 0 0,0 0 0,0 0 0,0 1 0,0-1 0,0 0 0,0 0 0,0 0 0,0 0 0,0 1 0,-1-1 0,1 0 0,0 0 0,0 0 0,0 1 0,0-1 0,0 0 0,0 0 0,-12 6 0,-16 0 0,12-4 0,1-1 0,-1 0 0,-31-4 0,44 3 0,0 0 0,0 0 0,0-1 0,1 1 0,-1-1 0,0 1 0,0-1 0,1 0 0,-1 0 0,1-1 0,-1 1 0,1 0 0,-1-1 0,1 0 0,0 1 0,0-1 0,0 0 0,0 0 0,0 0 0,0 0 0,0-1 0,1 1 0,-1 0 0,1-1 0,0 1 0,0-1 0,-1 1 0,2-1 0,-1 0 0,-1-3 0,2 3 0,0 1 0,0-1 0,1 1 0,-1-1 0,1 0 0,-1 1 0,1-1 0,0 1 0,0-1 0,0 1 0,0 0 0,0-1 0,1 1 0,-1 0 0,1 0 0,-1 0 0,1 0 0,3-3 0,45-33 0,-14 13 0,-34 23 0,0 0 0,0 0 0,0-1 0,0 1 0,0 0 0,-1-1 0,1 1 0,-1-1 0,3-4 0,-4 6 0,0 0 0,0 0 0,1 1 0,-1-1 0,0 0 0,0 0 0,0 0 0,0 0 0,0 0 0,0 0 0,0 0 0,0 1 0,-1-1 0,1 0 0,0 0 0,0 0 0,-1 0 0,1 1 0,-1-1 0,1 0 0,-1 0 0,0 0 0,-1-1 0,-1 0 0,1 1 0,-1-1 0,0 1 0,1 0 0,-1-1 0,0 1 0,0 1 0,0-1 0,0 0 0,0 1 0,0-1 0,0 1 0,0 0 0,0 0 0,0 0 0,0 1 0,-3 0 0,-11 0 0,8-1 0,0 1 0,0 0 0,0 0 0,0 1 0,1 0 0,-12 5 0,65 1 0,-6-6 0,0 1 0,1 2 0,-2 2 0,1 2 0,-1 1 0,-1 2 0,62 28 0,-98-40 0,1 1 0,-1-1 0,0 1 0,0 0 0,1-1 0,-1 1 0,0 0 0,0 0 0,0 0 0,0 0 0,0 0 0,0 0 0,0 0 0,0 0 0,0 0 0,-1 0 0,2 2 0,-2-2 0,0 0 0,0-1 0,-1 1 0,1-1 0,0 1 0,0-1 0,-1 1 0,1-1 0,0 1 0,-1-1 0,1 1 0,0-1 0,-1 1 0,1-1 0,0 0 0,-1 1 0,1-1 0,-1 0 0,1 1 0,-1-1 0,1 0 0,-1 1 0,1-1 0,-1 0 0,0 0 0,1 0 0,-2 1 0,-5 0 0,0 1 0,0-1 0,0 0 0,0 0 0,-10-1 0,-14-7 0,28 6 0,-1 0 0,-1-1 0,1 1 0,0 1 0,0-1 0,0 1 0,0-1 0,-9 2 0,12 0 0,0 0 0,0 0 0,0 1 0,0-1 0,0 1 0,0-1 0,0 1 0,1-1 0,-1 1 0,1-1 0,-1 1 0,1 0 0,-1-1 0,1 1 0,0 0 0,0-1 0,0 3 0,-4 13 0,2-13 0,-1 0 0,0-1 0,0 1 0,0-1 0,-1 0 0,1 0 0,-1 0 0,0 0 0,1 0 0,-1-1 0,0 0 0,-1 0 0,1 0 0,0 0 0,-1-1 0,1 1 0,-1-1 0,1 0 0,-1-1 0,-4 1 0,-16 2 0,1-2 0,-35-1 0,47-1 0,19 0 0,0 0 0,-1-1 0,1 0 0,0 0 0,0 0 0,-1-1 0,0 0 0,1 0 0,-1-1 0,0 0 0,-1 0 0,1 0 0,-1-1 0,1 0 0,-1 0 0,-1 0 0,1 0 0,-1-1 0,0 0 0,0 0 0,-1 0 0,0 0 0,0-1 0,0 1 0,3-13 0,-2-8-273,0 0 0,-2-1 0,-1 1 0,-2-30 0,-1 21-6553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40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28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7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24575,'0'7'0,"0"16"0,0 12 0,0-1-8191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6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139 165 24575,'0'-8'0,"0"-8"0,0-9 0,0-7 0,-7-6 0,-9 5 0,-2 21 0,-6 12 0,3 15 0,4 10 0,-2 1 0,2-3-8191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96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3.23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279 1 24575,'-7'0'0,"-9"0"0,-9 0 0,-8 0 0,-4 0 0,-3 0 0,-2 0 0,-1 0 0,7 0-8191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5.8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1 421 24575,'0'2'0,"0"0"0,1 0 0,-1 0 0,1 0 0,-1-1 0,1 1 0,0 0 0,0 0 0,0-1 0,0 1 0,0 0 0,0-1 0,0 1 0,1-1 0,-1 1 0,1-1 0,-1 0 0,1 0 0,-1 1 0,1-1 0,0 0 0,-1 0 0,1-1 0,2 2 0,50 15 0,-48-15 0,114 18 0,-70-13 0,-39-6 0,-15-2 0,1 1 0,1 0 0,-1-1 0,1 1 0,-1-1 0,1 1 0,-1-1 0,1 0 0,-1 0 0,1 0 0,0 0 0,-1-1 0,1 1 0,0 0 0,0-1 0,0 0 0,0 1 0,0-1 0,-2-3 0,3 3 0,1 0 0,-1 0 0,0 0 0,1 0 0,-1 0 0,1 0 0,0 0 0,0 0 0,0 0 0,0 0 0,0 0 0,0 0 0,0 0 0,1 0 0,-1 0 0,1 0 0,-1 0 0,2-2 0,5-10 0,1 0 0,0 1 0,1 0 0,20-23 0,-16 20 0,-3 2 0,-1-1 0,-1 0 0,0-1 0,-1 0 0,0 0 0,-1-1 0,-1 0 0,-1 0 0,2-19 0,11-35 0,-15 65 0,1-1 0,-1 1 0,1-1 0,0 1 0,1 0 0,4-6 0,-7 11 0,-1 0 0,1 1 0,-1-1 0,1 0 0,-1 1 0,1-1 0,0 1 0,-1-1 0,1 1 0,0-1 0,0 1 0,-1-1 0,1 1 0,0 0 0,0-1 0,0 1 0,0 0 0,-1 0 0,1-1 0,0 1 0,1 0 0,-1 1 0,1-1 0,-1 1 0,0 0 0,0-1 0,0 1 0,-1 0 0,1 0 0,0-1 0,0 1 0,0 0 0,-1 0 0,1 0 0,0 0 0,-1 0 0,1 0 0,-1 0 0,1 0 0,-1 1 0,1-1 0,-1 0 0,0 2 0,6 16 0,-2 1 0,-1 1 0,0-1 0,-2 0 0,0 1 0,-1-1 0,-1 1 0,-1-1 0,-8 35 0,2-42 0,0-20 0,-2-23 0,5-49 0,5 65 0,0 1 0,0-1 0,-2 1 0,1-1 0,-2 1 0,0-1 0,0 1 0,-2 0 0,-9-21 0,14 32 3,-1 1-1,0-1 0,0 0 1,0 1-1,0-1 0,0 1 1,0 0-1,-1-1 0,1 1 1,0 0-1,-1 0 1,1-1-1,-1 1 0,1 0 1,-1 1-1,1-1 0,-1 0 1,0 0-1,0 1 0,1-1 1,-1 1-1,0-1 1,0 1-1,1 0 0,-1 0 1,0 0-1,0 0 0,0 0 1,0 0-1,1 0 0,-1 0 1,0 1-1,0-1 0,1 1 1,-1 0-1,0-1 1,0 1-1,1 0 0,-1 0 1,1 0-1,-1 0 0,1 0 1,-1 0-1,1 0 0,-2 2 1,-6 7-232,-1 0 0,2 1-1,-1 0 1,-11 21 0,17-27-99,-16 26-6498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6.17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34.7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99 0 24575,'2'132'0,"-5"148"0,2-273 0,0-1 0,0 1 0,-1-1 0,0 1 0,0-1 0,-6 11 0,7-16 0,1 0 0,-1 0 0,1-1 0,-1 1 0,1 0 0,-1 0 0,0-1 0,1 1 0,-1 0 0,0 0 0,0-1 0,1 1 0,-1-1 0,0 1 0,0-1 0,0 1 0,0-1 0,0 0 0,0 1 0,-1-1 0,0 0 0,1 0 0,0-1 0,0 1 0,0-1 0,-1 1 0,1-1 0,0 0 0,0 1 0,0-1 0,0 0 0,0 0 0,0 0 0,0 0 0,1 1 0,-1-1 0,0 0 0,0-1 0,1 1 0,-1 0 0,1 0 0,-2-2 0,-3-8 0,1 0 0,0 0 0,0-1 0,1 0 0,1 1 0,0-1 0,-1-16 0,2-87 0,1 101 0,0 42-93,2 19-543,-8 69 0,-3-68-6190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9.6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57.7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0 155 24575,'0'3'0,"1"0"0,-1 0 0,0 0 0,1 0 0,-1 0 0,1 0 0,0-1 0,0 1 0,0 0 0,0 0 0,0-1 0,1 1 0,-1-1 0,1 1 0,0-1 0,0 1 0,0-1 0,2 2 0,0-1 0,1 1 0,-1-1 0,1-1 0,0 1 0,0-1 0,0 0 0,0 0 0,0 0 0,8 1 0,11 1 0,1-2 0,-1 0 0,41-3 0,-39 0 0,25 3 0,-34-1 0,0 0 0,0-1 0,0-1 0,0 0 0,0-2 0,32-7 0,-45 7 7,1 0 0,0 0-1,-1-1 1,1 1 0,-1-1-1,0 0 1,0 0-1,-1 0 1,1-1 0,-1 1-1,0-1 1,0 0 0,0 0-1,-1 0 1,0 0 0,0-1-1,2-6 1,3-11-502,-2 0 0,5-38 0,-6 24-6331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9.54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61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5 25 24575,'-2'49'0,"0"-31"0,2 0 0,0-1 0,0 1 0,5 21 0,-5-38 0,0-1 0,0 0 0,0 1 0,1-1 0,-1 1 0,0-1 0,0 0 0,0 1 0,1-1 0,-1 1 0,0-1 0,1 0 0,-1 1 0,0-1 0,0 0 0,1 0 0,-1 1 0,1-1 0,-1 0 0,0 0 0,1 1 0,-1-1 0,1 0 0,-1 0 0,0 0 0,1 0 0,-1 0 0,1 0 0,-1 1 0,1-1 0,-1 0 0,0 0 0,1 0 0,-1-1 0,1 1 0,-1 0 0,1 0 0,-1 0 0,1 0 0,-1 0 0,0 0 0,1-1 0,-1 1 0,1 0 0,-1 0 0,0-1 0,1 1 0,-1 0 0,0 0 0,1-1 0,26-21 0,-16 12 0,3 1 0,-6 4 0,0-1 0,0 1 0,-1-1 0,9-8 0,-15 13 0,0 0 0,-1 1 0,1-1 0,0 0 0,-1 0 0,1 1 0,0-1 0,-1 0 0,1 0 0,-1 0 0,1 0 0,-1 0 0,0 0 0,1 0 0,-1 0 0,0 0 0,0 0 0,0 0 0,1 0 0,-1 0 0,0 0 0,-1 0 0,1 0 0,0-1 0,0 1 0,0 0 0,0 0 0,-1 0 0,1 0 0,-1 0 0,1 0 0,-1 1 0,1-1 0,-1 0 0,1 0 0,-1 0 0,0 0 0,1 0 0,-1 1 0,0-1 0,0 0 0,0 1 0,1-1 0,-1 1 0,-1-1 0,-1-1 0,-17-13 0,20 15 0,-1 0 0,1 0 0,-1-1 0,1 1 0,-1 0 0,1-1 0,-1 1 0,1-1 0,0 1 0,-1-1 0,1 1 0,0 0 0,-1-1 0,1 1 0,0-1 0,0 0 0,-1 1 0,1-1 0,0 1 0,0-1 0,0 1 0,0-1 0,0 1 0,0-1 0,0 0 0,0 1 0,0-1 0,0 1 0,0-1 0,0 1 0,0-1 0,0 0 0,1 0 0,-1 1 0,0 0 0,1 0 0,-1 0 0,0 0 0,0 0 0,1 0 0,-1 0 0,0-1 0,1 1 0,-1 0 0,0 0 0,1 0 0,-1 0 0,0 0 0,1 1 0,-1-1 0,0 0 0,1 0 0,-1 0 0,0 0 0,1 0 0,-1 0 0,0 0 0,0 1 0,1-1 0,-1 0 0,0 0 0,0 0 0,1 1 0,-1-1 0,0 0 0,0 0 0,0 1 0,1-1 0,-1 0 0,0 0 0,0 1 0,0-1 0,0 0 0,0 1 0,1-1 0,-1 0 0,0 1 0,0-1 0,0 0 0,0 0 0,0 1 0,0 0 0,4 18 0,-5-17 0,0 0 0,0 0 0,0 0 0,-1 0 0,1 0 0,0 0 0,-1 0 0,1-1 0,-1 1 0,0 0 0,1-1 0,-1 1 0,0-1 0,0 0 0,-3 2 0,4-2 0,0-1 0,0 1 0,0-1 0,1 1 0,-1-1 0,0 0 0,0 1 0,0-1 0,0 0 0,0 0 0,0 0 0,0 0 0,0 0 0,0 0 0,0 0 0,0 0 0,0 0 0,1 0 0,-1 0 0,0-1 0,0 1 0,0 0 0,0-1 0,0 1 0,0 0 0,1-1 0,-1 1 0,0-1 0,0 0 0,1 1 0,-1-1 0,0 1 0,1-1 0,-1 0 0,0 0 0,1 1 0,-1-1 0,1 0 0,-1-2 0,-1 1 0,1-1 0,0 1 0,1-1 0,-1 0 0,0 0 0,1 1 0,-1-1 0,1 0 0,0 0 0,0 0 0,0 1 0,0-1 0,1 0 0,-1 0 0,1 0 0,0 1 0,-1-1 0,1 0 0,1 1 0,-1-1 0,3-4 0,-3 5 0,1 1 0,0-1 0,0 1 0,-1-1 0,1 1 0,0-1 0,0 1 0,0 0 0,1 0 0,-1 0 0,0 0 0,0 1 0,0-1 0,1 0 0,-1 1 0,0 0 0,1-1 0,-1 1 0,0 0 0,1 0 0,-1 1 0,0-1 0,1 0 0,-1 1 0,0-1 0,1 1 0,2 1 0,1 0 0,1 1 0,-1 0 0,0 1 0,0-1 0,0 1 0,-1 0 0,1 0 0,-1 1 0,0 0 0,0 0 0,-1 0 0,1 0 0,-1 1 0,3 6 0,-5-10 0,-1 0 0,1 1 0,-1-1 0,0 1 0,0-1 0,0 1 0,0 0 0,-1-1 0,1 1 0,-1 0 0,0-1 0,1 1 0,-1 0 0,0 0 0,-1-1 0,1 1 0,0 0 0,-1 0 0,0-1 0,1 1 0,-1-1 0,0 1 0,0 0 0,-1-1 0,1 0 0,0 1 0,-1-1 0,0 0 0,1 0 0,-1 0 0,0 0 0,0 0 0,0 0 0,0 0 0,0-1 0,-1 1 0,-2 1 0,-27 11-1365,-1-4-5461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9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18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5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2-22T18:25:54.368"/>
    </inkml:context>
    <inkml:brush xml:id="br0">
      <inkml:brushProperty name="width" value="0.3" units="cm"/>
      <inkml:brushProperty name="height" value="0.6" units="cm"/>
      <inkml:brushProperty name="color" value="#FFFFF7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5.80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21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24575,'0'21'0,"0"27"0,0 27 0,0 8 0,0-4 0,0-8 0,0-9 0,0-8 0,0-7 0,0-3 0,0-17-8191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66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05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340 35 24575,'-1'7'0,"1"0"0,-2 0 0,1 0 0,-1-1 0,0 1 0,-1 0 0,1-1 0,-1 1 0,0-1 0,-1 0 0,0 0 0,0 0 0,0-1 0,0 1 0,-9 6 0,3-2 0,0-1 0,0-1 0,-1 0 0,0 0 0,-1-1 0,0 0 0,-12 5 0,21-11 0,0 0 0,1 0 0,-1 0 0,0 0 0,1 0 0,-1 0 0,0-1 0,0 1 0,0-1 0,0 0 0,1 0 0,-1 0 0,0 0 0,0 0 0,0-1 0,0 1 0,0-1 0,1 0 0,-1 0 0,0 0 0,1 0 0,-1 0 0,-2-2 0,2 0 0,1 1 0,0-1 0,0 0 0,0 1 0,0-1 0,0 0 0,0 0 0,1 0 0,0-1 0,0 1 0,0 0 0,0 0 0,0-1 0,0 1 0,1-1 0,-1-5 0,1 2 0,0 0 0,0 0 0,0-1 0,1 1 0,0 0 0,1 0 0,-1 0 0,2 0 0,-1 1 0,0-1 0,1 0 0,1 1 0,-1 0 0,1-1 0,0 1 0,0 1 0,1-1 0,6-6 0,-10 11 0,0 0 0,1 0 0,-1 0 0,1 0 0,-1 0 0,1 1 0,-1-1 0,1 0 0,0 1 0,-1-1 0,1 1 0,0 0 0,-1-1 0,1 1 0,0 0 0,3 0 0,-4 1 0,0-1 0,0 0 0,-1 1 0,1-1 0,0 0 0,0 1 0,0-1 0,-1 1 0,1-1 0,0 1 0,-1 0 0,1-1 0,0 1 0,-1 0 0,1-1 0,-1 1 0,1 0 0,-1 0 0,1 0 0,-1-1 0,0 1 0,1 0 0,-1 1 0,1 0 0,-1 1 0,0-1 0,0 0 0,0 1 0,0-1 0,0 1 0,0-1 0,0 0 0,-1 1 0,1-1 0,-1 0 0,0 0 0,0 1 0,0-1 0,0 0 0,0 0 0,0 0 0,-1 0 0,1 0 0,0 0 0,-1 0 0,0-1 0,-3 4 0,-13 5 0,14-9 0,0 1 0,1 0 0,-1 0 0,0 0 0,1 0 0,-1 0 0,1 1 0,0 0 0,-4 4 0,54 5 0,-46-12 0,0 0 0,0 0 0,-1 0 0,1 1 0,0-1 0,0 0 0,-1 1 0,1-1 0,0 1 0,0-1 0,-1 1 0,1-1 0,-1 1 0,1-1 0,0 1 0,-1 0 0,1-1 0,-1 1 0,0 0 0,1-1 0,-1 1 0,1 0 0,-1 0 0,0-1 0,0 1 0,1 0 0,-1 0 0,0 0 0,0-1 0,0 1 0,0 0 0,0 1 0,-1 0 0,0 1 0,1-1 0,-2 0 0,1 0 0,0 0 0,0 0 0,0 0 0,-1 0 0,1 0 0,-1-1 0,-2 3 0,-4 3 0,0 0 0,-1-1 0,0 0 0,-13 7 0,-6-3 0,22-8 0,0 0 0,0 0 0,0 0 0,0 1 0,0 0 0,0 0 0,1 1 0,0 0 0,-6 4 0,11-7 0,-1-1 0,1 0 0,0 1 0,-1-1 0,1 1 0,0-1 0,0 0 0,0 1 0,-1-1 0,1 1 0,0-1 0,0 0 0,0 1 0,0-1 0,0 1 0,0-1 0,0 1 0,0-1 0,0 1 0,0-1 0,0 0 0,0 1 0,0-1 0,0 1 0,0-1 0,0 1 0,1-1 0,-1 0 0,0 1 0,0-1 0,0 1 0,1-1 0,-1 0 0,0 1 0,1-1 0,-1 0 0,0 1 0,1-1 0,-1 0 0,0 1 0,1-1 0,-1 0 0,0 0 0,1 0 0,-1 1 0,1-1 0,-1 0 0,1 0 0,-1 0 0,0 0 0,1 0 0,-1 0 0,1 0 0,0 0 0,27 6 0,-28-6 0,56 1 0,-47-3 0,0 2 0,1 0 0,-1 0 0,0 0 0,1 1 0,-1 0 0,0 1 0,0 0 0,0 1 0,17 7 0,-26-10 0,0 0 0,0 0 0,0 0 0,1 0 0,-1 0 0,0 0 0,0 0 0,0 0 0,0 1 0,1-1 0,-1 0 0,0 0 0,0 0 0,0 0 0,0 0 0,0 1 0,0-1 0,0 0 0,1 0 0,-1 0 0,0 0 0,0 1 0,0-1 0,0 0 0,0 0 0,0 0 0,0 1 0,0-1 0,0 0 0,0 0 0,0 0 0,0 1 0,0-1 0,0 0 0,0 0 0,0 0 0,0 0 0,0 1 0,-1-1 0,1 0 0,0 0 0,0 0 0,0 1 0,0-1 0,0 0 0,0 0 0,-12 6 0,-16 0 0,12-4 0,1-1 0,-1 0 0,-31-4 0,44 3 0,0 0 0,0 0 0,0-1 0,1 1 0,-1-1 0,0 1 0,0-1 0,1 0 0,-1 0 0,1-1 0,-1 1 0,1 0 0,-1-1 0,1 0 0,0 1 0,0-1 0,0 0 0,0 0 0,0 0 0,0 0 0,0-1 0,1 1 0,-1 0 0,1-1 0,0 1 0,0-1 0,-1 1 0,2-1 0,-1 0 0,-1-3 0,2 3 0,0 1 0,0-1 0,1 1 0,-1-1 0,1 0 0,-1 1 0,1-1 0,0 1 0,0-1 0,0 1 0,0 0 0,0-1 0,1 1 0,-1 0 0,1 0 0,-1 0 0,1 0 0,3-3 0,45-33 0,-14 13 0,-34 23 0,0 0 0,0 0 0,0-1 0,0 1 0,0 0 0,-1-1 0,1 1 0,-1-1 0,3-4 0,-4 6 0,0 0 0,0 0 0,1 1 0,-1-1 0,0 0 0,0 0 0,0 0 0,0 0 0,0 0 0,0 0 0,0 0 0,0 1 0,-1-1 0,1 0 0,0 0 0,0 0 0,-1 0 0,1 1 0,-1-1 0,1 0 0,-1 0 0,0 0 0,-1-1 0,-1 0 0,1 1 0,-1-1 0,0 1 0,1 0 0,-1-1 0,0 1 0,0 1 0,0-1 0,0 0 0,0 1 0,0-1 0,0 1 0,0 0 0,0 0 0,0 0 0,0 1 0,-3 0 0,-11 0 0,8-1 0,0 1 0,0 0 0,0 0 0,0 1 0,1 0 0,-12 5 0,65 1 0,-6-6 0,0 1 0,1 2 0,-2 2 0,1 2 0,-1 1 0,-1 2 0,62 28 0,-98-40 0,1 1 0,-1-1 0,0 1 0,0 0 0,1-1 0,-1 1 0,0 0 0,0 0 0,0 0 0,0 0 0,0 0 0,0 0 0,0 0 0,0 0 0,0 0 0,-1 0 0,2 2 0,-2-2 0,0 0 0,0-1 0,-1 1 0,1-1 0,0 1 0,0-1 0,-1 1 0,1-1 0,0 1 0,-1-1 0,1 1 0,0-1 0,-1 1 0,1-1 0,0 0 0,-1 1 0,1-1 0,-1 0 0,1 1 0,-1-1 0,1 0 0,-1 1 0,1-1 0,-1 0 0,0 0 0,1 0 0,-2 1 0,-5 0 0,0 1 0,0-1 0,0 0 0,0 0 0,-10-1 0,-14-7 0,28 6 0,-1 0 0,-1-1 0,1 1 0,0 1 0,0-1 0,0 1 0,0-1 0,-9 2 0,12 0 0,0 0 0,0 0 0,0 1 0,0-1 0,0 1 0,0-1 0,0 1 0,1-1 0,-1 1 0,1-1 0,-1 1 0,1 0 0,-1-1 0,1 1 0,0 0 0,0-1 0,0 3 0,-4 13 0,2-13 0,-1 0 0,0-1 0,0 1 0,0-1 0,-1 0 0,1 0 0,-1 0 0,0 0 0,1 0 0,-1-1 0,0 0 0,-1 0 0,1 0 0,0 0 0,-1-1 0,1 1 0,-1-1 0,1 0 0,-1-1 0,-4 1 0,-16 2 0,1-2 0,-35-1 0,47-1 0,19 0 0,0 0 0,-1-1 0,1 0 0,0 0 0,0 0 0,-1-1 0,0 0 0,1 0 0,-1-1 0,0 0 0,-1 0 0,1 0 0,-1-1 0,1 0 0,-1 0 0,-1 0 0,1 0 0,-1-1 0,0 0 0,0 0 0,-1 0 0,0 0 0,0-1 0,0 1 0,3-13 0,-2-8-273,0 0 0,-2-1 0,-1 1 0,-2-30 0,-1 21-6553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40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28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7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24575,'0'7'0,"0"16"0,0 12 0,0-1-8191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6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139 165 24575,'0'-8'0,"0"-8"0,0-9 0,0-7 0,-7-6 0,-9 5 0,-2 21 0,-6 12 0,3 15 0,4 10 0,-2 1 0,2-3-8191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96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3.23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279 1 24575,'-7'0'0,"-9"0"0,-9 0 0,-8 0 0,-4 0 0,-3 0 0,-2 0 0,-1 0 0,7 0-8191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5.8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1 421 24575,'0'2'0,"0"0"0,1 0 0,-1 0 0,1 0 0,-1-1 0,1 1 0,0 0 0,0 0 0,0-1 0,0 1 0,0 0 0,0-1 0,0 1 0,1-1 0,-1 1 0,1-1 0,-1 0 0,1 0 0,-1 1 0,1-1 0,0 0 0,-1 0 0,1-1 0,2 2 0,50 15 0,-48-15 0,114 18 0,-70-13 0,-39-6 0,-15-2 0,1 1 0,1 0 0,-1-1 0,1 1 0,-1-1 0,1 1 0,-1-1 0,1 0 0,-1 0 0,1 0 0,0 0 0,-1-1 0,1 1 0,0 0 0,0-1 0,0 0 0,0 1 0,0-1 0,-2-3 0,3 3 0,1 0 0,-1 0 0,0 0 0,1 0 0,-1 0 0,1 0 0,0 0 0,0 0 0,0 0 0,0 0 0,0 0 0,0 0 0,0 0 0,1 0 0,-1 0 0,1 0 0,-1 0 0,2-2 0,5-10 0,1 0 0,0 1 0,1 0 0,20-23 0,-16 20 0,-3 2 0,-1-1 0,-1 0 0,0-1 0,-1 0 0,0 0 0,-1-1 0,-1 0 0,-1 0 0,2-19 0,11-35 0,-15 65 0,1-1 0,-1 1 0,1-1 0,0 1 0,1 0 0,4-6 0,-7 11 0,-1 0 0,1 1 0,-1-1 0,1 0 0,-1 1 0,1-1 0,0 1 0,-1-1 0,1 1 0,0-1 0,0 1 0,-1-1 0,1 1 0,0 0 0,0-1 0,0 1 0,0 0 0,-1 0 0,1-1 0,0 1 0,1 0 0,-1 1 0,1-1 0,-1 1 0,0 0 0,0-1 0,0 1 0,-1 0 0,1 0 0,0-1 0,0 1 0,0 0 0,-1 0 0,1 0 0,0 0 0,-1 0 0,1 0 0,-1 0 0,1 0 0,-1 1 0,1-1 0,-1 0 0,0 2 0,6 16 0,-2 1 0,-1 1 0,0-1 0,-2 0 0,0 1 0,-1-1 0,-1 1 0,-1-1 0,-8 35 0,2-42 0,0-20 0,-2-23 0,5-49 0,5 65 0,0 1 0,0-1 0,-2 1 0,1-1 0,-2 1 0,0-1 0,0 1 0,-2 0 0,-9-21 0,14 32 3,-1 1-1,0-1 0,0 0 1,0 1-1,0-1 0,0 1 1,0 0-1,-1-1 0,1 1 1,0 0-1,-1 0 1,1-1-1,-1 1 0,1 0 1,-1 1-1,1-1 0,-1 0 1,0 0-1,0 1 0,1-1 1,-1 1-1,0-1 1,0 1-1,1 0 0,-1 0 1,0 0-1,0 0 0,0 0 1,0 0-1,1 0 0,-1 0 1,0 1-1,0-1 0,1 1 1,-1 0-1,0-1 1,0 1-1,1 0 0,-1 0 1,1 0-1,-1 0 0,1 0 1,-1 0-1,1 0 0,-2 2 1,-6 7-232,-1 0 0,2 1-1,-1 0 1,-11 21 0,17-27-99,-16 26-6498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6.17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458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525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58256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Chapter 1 An Overview of Marketing</a:t>
            </a:r>
            <a:endParaRPr/>
          </a:p>
        </p:txBody>
      </p:sp>
      <p:sp>
        <p:nvSpPr>
          <p:cNvPr id="213" name="Google Shape;213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2147483648" y="-2147483648"/>
            <a:ext cx="0" cy="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-2147483648" y="-2147483648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68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305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2537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1.pn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Relationship Id="rId4" Type="http://schemas.openxmlformats.org/officeDocument/2006/relationships/image" Target="../media/image3.jpeg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 /><Relationship Id="rId13" Type="http://schemas.openxmlformats.org/officeDocument/2006/relationships/image" Target="../media/image4.jpeg" /><Relationship Id="rId18" Type="http://schemas.microsoft.com/office/2007/relationships/diagramDrawing" Target="../diagrams/drawing2.xml" /><Relationship Id="rId3" Type="http://schemas.openxmlformats.org/officeDocument/2006/relationships/diagramData" Target="../diagrams/data1.xml" /><Relationship Id="rId7" Type="http://schemas.microsoft.com/office/2007/relationships/diagramDrawing" Target="../diagrams/drawing1.xml" /><Relationship Id="rId12" Type="http://schemas.openxmlformats.org/officeDocument/2006/relationships/image" Target="../media/image11.png" /><Relationship Id="rId17" Type="http://schemas.openxmlformats.org/officeDocument/2006/relationships/diagramColors" Target="../diagrams/colors2.xml" /><Relationship Id="rId2" Type="http://schemas.openxmlformats.org/officeDocument/2006/relationships/notesSlide" Target="../notesSlides/notesSlide2.xml" /><Relationship Id="rId16" Type="http://schemas.openxmlformats.org/officeDocument/2006/relationships/diagramQuickStyle" Target="../diagrams/quickStyle2.xml" /><Relationship Id="rId1" Type="http://schemas.openxmlformats.org/officeDocument/2006/relationships/slideLayout" Target="../slideLayouts/slideLayout7.xml" /><Relationship Id="rId6" Type="http://schemas.openxmlformats.org/officeDocument/2006/relationships/diagramColors" Target="../diagrams/colors1.xml" /><Relationship Id="rId5" Type="http://schemas.openxmlformats.org/officeDocument/2006/relationships/diagramQuickStyle" Target="../diagrams/quickStyle1.xml" /><Relationship Id="rId15" Type="http://schemas.openxmlformats.org/officeDocument/2006/relationships/diagramLayout" Target="../diagrams/layout2.xml" /><Relationship Id="rId4" Type="http://schemas.openxmlformats.org/officeDocument/2006/relationships/diagramLayout" Target="../diagrams/layout1.xml" /><Relationship Id="rId14" Type="http://schemas.openxmlformats.org/officeDocument/2006/relationships/diagramData" Target="../diagrams/data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12.png" /><Relationship Id="rId4" Type="http://schemas.openxmlformats.org/officeDocument/2006/relationships/image" Target="../media/image10.png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5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 /><Relationship Id="rId7" Type="http://schemas.openxmlformats.org/officeDocument/2006/relationships/image" Target="../media/image20.png" /><Relationship Id="rId2" Type="http://schemas.openxmlformats.org/officeDocument/2006/relationships/diagramData" Target="../diagrams/data3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3.xml" /><Relationship Id="rId5" Type="http://schemas.openxmlformats.org/officeDocument/2006/relationships/diagramColors" Target="../diagrams/colors3.xml" /><Relationship Id="rId4" Type="http://schemas.openxmlformats.org/officeDocument/2006/relationships/diagramQuickStyle" Target="../diagrams/quickStyle3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 /><Relationship Id="rId2" Type="http://schemas.openxmlformats.org/officeDocument/2006/relationships/diagramData" Target="../diagrams/data4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4.xml" /><Relationship Id="rId5" Type="http://schemas.openxmlformats.org/officeDocument/2006/relationships/diagramColors" Target="../diagrams/colors4.xml" /><Relationship Id="rId4" Type="http://schemas.openxmlformats.org/officeDocument/2006/relationships/diagramQuickStyle" Target="../diagrams/quickStyle4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 /><Relationship Id="rId2" Type="http://schemas.openxmlformats.org/officeDocument/2006/relationships/image" Target="../media/image37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40.png" /><Relationship Id="rId4" Type="http://schemas.openxmlformats.org/officeDocument/2006/relationships/image" Target="../media/image39.png" 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 /><Relationship Id="rId2" Type="http://schemas.openxmlformats.org/officeDocument/2006/relationships/diagramData" Target="../diagrams/data5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5.xml" /><Relationship Id="rId5" Type="http://schemas.openxmlformats.org/officeDocument/2006/relationships/diagramColors" Target="../diagrams/colors5.xml" /><Relationship Id="rId4" Type="http://schemas.openxmlformats.org/officeDocument/2006/relationships/diagramQuickStyle" Target="../diagrams/quickStyle5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3.png" 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 /><Relationship Id="rId13" Type="http://schemas.openxmlformats.org/officeDocument/2006/relationships/image" Target="../media/image50.png" /><Relationship Id="rId3" Type="http://schemas.openxmlformats.org/officeDocument/2006/relationships/slide" Target="slide24.xml" /><Relationship Id="rId7" Type="http://schemas.openxmlformats.org/officeDocument/2006/relationships/slide" Target="slide26.xml" /><Relationship Id="rId12" Type="http://schemas.openxmlformats.org/officeDocument/2006/relationships/image" Target="../media/image49.png" /><Relationship Id="rId17" Type="http://schemas.openxmlformats.org/officeDocument/2006/relationships/image" Target="../media/image54.png" /><Relationship Id="rId2" Type="http://schemas.openxmlformats.org/officeDocument/2006/relationships/image" Target="../media/image44.png" /><Relationship Id="rId16" Type="http://schemas.openxmlformats.org/officeDocument/2006/relationships/image" Target="../media/image53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46.png" /><Relationship Id="rId11" Type="http://schemas.openxmlformats.org/officeDocument/2006/relationships/slide" Target="slide28.xml" /><Relationship Id="rId5" Type="http://schemas.openxmlformats.org/officeDocument/2006/relationships/slide" Target="slide25.xml" /><Relationship Id="rId15" Type="http://schemas.openxmlformats.org/officeDocument/2006/relationships/image" Target="../media/image52.png" /><Relationship Id="rId10" Type="http://schemas.openxmlformats.org/officeDocument/2006/relationships/image" Target="../media/image48.png" /><Relationship Id="rId4" Type="http://schemas.openxmlformats.org/officeDocument/2006/relationships/image" Target="../media/image45.png" /><Relationship Id="rId9" Type="http://schemas.openxmlformats.org/officeDocument/2006/relationships/slide" Target="slide27.xml" /><Relationship Id="rId14" Type="http://schemas.openxmlformats.org/officeDocument/2006/relationships/image" Target="../media/image51.png" 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 /><Relationship Id="rId1" Type="http://schemas.openxmlformats.org/officeDocument/2006/relationships/slideLayout" Target="../slideLayouts/slideLayout7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 /><Relationship Id="rId1" Type="http://schemas.openxmlformats.org/officeDocument/2006/relationships/slideLayout" Target="../slideLayouts/slideLayout6.xml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 /><Relationship Id="rId2" Type="http://schemas.openxmlformats.org/officeDocument/2006/relationships/image" Target="../media/image57.jpeg" /><Relationship Id="rId1" Type="http://schemas.openxmlformats.org/officeDocument/2006/relationships/slideLayout" Target="../slideLayouts/slideLayout7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 /><Relationship Id="rId2" Type="http://schemas.openxmlformats.org/officeDocument/2006/relationships/image" Target="../media/image59.png" /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 /><Relationship Id="rId2" Type="http://schemas.openxmlformats.org/officeDocument/2006/relationships/image" Target="../media/image62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65.jpeg" /><Relationship Id="rId4" Type="http://schemas.openxmlformats.org/officeDocument/2006/relationships/image" Target="../media/image64.png" 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 /><Relationship Id="rId1" Type="http://schemas.openxmlformats.org/officeDocument/2006/relationships/slideLayout" Target="../slideLayouts/slideLayout6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 /><Relationship Id="rId1" Type="http://schemas.openxmlformats.org/officeDocument/2006/relationships/slideLayout" Target="../slideLayouts/slideLayout2.xml" 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4" Type="http://schemas.openxmlformats.org/officeDocument/2006/relationships/image" Target="../media/image68.png" 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 /><Relationship Id="rId13" Type="http://schemas.openxmlformats.org/officeDocument/2006/relationships/customXml" Target="../ink/ink7.xml" /><Relationship Id="rId18" Type="http://schemas.openxmlformats.org/officeDocument/2006/relationships/customXml" Target="../ink/ink11.xml" /><Relationship Id="rId26" Type="http://schemas.openxmlformats.org/officeDocument/2006/relationships/customXml" Target="../ink/ink17.xml" /><Relationship Id="rId21" Type="http://schemas.openxmlformats.org/officeDocument/2006/relationships/customXml" Target="../ink/ink13.xml" /><Relationship Id="rId34" Type="http://schemas.openxmlformats.org/officeDocument/2006/relationships/image" Target="../media/image600.png" /><Relationship Id="rId7" Type="http://schemas.openxmlformats.org/officeDocument/2006/relationships/image" Target="../media/image510.png" /><Relationship Id="rId12" Type="http://schemas.openxmlformats.org/officeDocument/2006/relationships/image" Target="../media/image530.png" /><Relationship Id="rId17" Type="http://schemas.openxmlformats.org/officeDocument/2006/relationships/image" Target="../media/image540.png" /><Relationship Id="rId25" Type="http://schemas.openxmlformats.org/officeDocument/2006/relationships/customXml" Target="../ink/ink16.xml" /><Relationship Id="rId33" Type="http://schemas.openxmlformats.org/officeDocument/2006/relationships/customXml" Target="../ink/ink21.xml" /><Relationship Id="rId2" Type="http://schemas.openxmlformats.org/officeDocument/2006/relationships/customXml" Target="../ink/ink2.xml" /><Relationship Id="rId16" Type="http://schemas.openxmlformats.org/officeDocument/2006/relationships/customXml" Target="../ink/ink10.xml" /><Relationship Id="rId20" Type="http://schemas.openxmlformats.org/officeDocument/2006/relationships/image" Target="../media/image550.png" /><Relationship Id="rId29" Type="http://schemas.openxmlformats.org/officeDocument/2006/relationships/image" Target="../media/image580.png" /><Relationship Id="rId1" Type="http://schemas.openxmlformats.org/officeDocument/2006/relationships/slideLayout" Target="../slideLayouts/slideLayout2.xml" /><Relationship Id="rId6" Type="http://schemas.openxmlformats.org/officeDocument/2006/relationships/customXml" Target="../ink/ink3.xml" /><Relationship Id="rId11" Type="http://schemas.openxmlformats.org/officeDocument/2006/relationships/customXml" Target="../ink/ink6.xml" /><Relationship Id="rId24" Type="http://schemas.openxmlformats.org/officeDocument/2006/relationships/customXml" Target="../ink/ink15.xml" /><Relationship Id="rId32" Type="http://schemas.openxmlformats.org/officeDocument/2006/relationships/image" Target="../media/image590.png" /><Relationship Id="rId5" Type="http://schemas.openxmlformats.org/officeDocument/2006/relationships/image" Target="../media/image500.png" /><Relationship Id="rId15" Type="http://schemas.openxmlformats.org/officeDocument/2006/relationships/customXml" Target="../ink/ink9.xml" /><Relationship Id="rId23" Type="http://schemas.openxmlformats.org/officeDocument/2006/relationships/image" Target="../media/image560.png" /><Relationship Id="rId28" Type="http://schemas.openxmlformats.org/officeDocument/2006/relationships/customXml" Target="../ink/ink18.xml" /><Relationship Id="rId36" Type="http://schemas.openxmlformats.org/officeDocument/2006/relationships/image" Target="../media/image69.png" /><Relationship Id="rId10" Type="http://schemas.openxmlformats.org/officeDocument/2006/relationships/customXml" Target="../ink/ink5.xml" /><Relationship Id="rId19" Type="http://schemas.openxmlformats.org/officeDocument/2006/relationships/customXml" Target="../ink/ink12.xml" /><Relationship Id="rId31" Type="http://schemas.openxmlformats.org/officeDocument/2006/relationships/customXml" Target="../ink/ink20.xml" /><Relationship Id="rId9" Type="http://schemas.openxmlformats.org/officeDocument/2006/relationships/image" Target="../media/image520.png" /><Relationship Id="rId14" Type="http://schemas.openxmlformats.org/officeDocument/2006/relationships/customXml" Target="../ink/ink8.xml" /><Relationship Id="rId22" Type="http://schemas.openxmlformats.org/officeDocument/2006/relationships/customXml" Target="../ink/ink14.xml" /><Relationship Id="rId27" Type="http://schemas.openxmlformats.org/officeDocument/2006/relationships/image" Target="../media/image570.png" /><Relationship Id="rId30" Type="http://schemas.openxmlformats.org/officeDocument/2006/relationships/customXml" Target="../ink/ink19.xml" /><Relationship Id="rId35" Type="http://schemas.openxmlformats.org/officeDocument/2006/relationships/customXml" Target="../ink/ink22.xml" 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0.png" /><Relationship Id="rId13" Type="http://schemas.openxmlformats.org/officeDocument/2006/relationships/image" Target="../media/image530.png" /><Relationship Id="rId18" Type="http://schemas.openxmlformats.org/officeDocument/2006/relationships/image" Target="../media/image540.png" /><Relationship Id="rId26" Type="http://schemas.openxmlformats.org/officeDocument/2006/relationships/customXml" Target="../ink/ink37.xml" /><Relationship Id="rId3" Type="http://schemas.openxmlformats.org/officeDocument/2006/relationships/customXml" Target="../ink/ink23.xml" /><Relationship Id="rId21" Type="http://schemas.openxmlformats.org/officeDocument/2006/relationships/image" Target="../media/image550.png" /><Relationship Id="rId34" Type="http://schemas.openxmlformats.org/officeDocument/2006/relationships/customXml" Target="../ink/ink42.xml" /><Relationship Id="rId7" Type="http://schemas.openxmlformats.org/officeDocument/2006/relationships/customXml" Target="../ink/ink24.xml" /><Relationship Id="rId12" Type="http://schemas.openxmlformats.org/officeDocument/2006/relationships/customXml" Target="../ink/ink27.xml" /><Relationship Id="rId17" Type="http://schemas.openxmlformats.org/officeDocument/2006/relationships/customXml" Target="../ink/ink31.xml" /><Relationship Id="rId25" Type="http://schemas.openxmlformats.org/officeDocument/2006/relationships/customXml" Target="../ink/ink36.xml" /><Relationship Id="rId33" Type="http://schemas.openxmlformats.org/officeDocument/2006/relationships/image" Target="../media/image590.png" /><Relationship Id="rId2" Type="http://schemas.openxmlformats.org/officeDocument/2006/relationships/image" Target="../media/image70.png" /><Relationship Id="rId16" Type="http://schemas.openxmlformats.org/officeDocument/2006/relationships/customXml" Target="../ink/ink30.xml" /><Relationship Id="rId20" Type="http://schemas.openxmlformats.org/officeDocument/2006/relationships/customXml" Target="../ink/ink33.xml" /><Relationship Id="rId29" Type="http://schemas.openxmlformats.org/officeDocument/2006/relationships/customXml" Target="../ink/ink39.xml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500.png" /><Relationship Id="rId11" Type="http://schemas.openxmlformats.org/officeDocument/2006/relationships/customXml" Target="../ink/ink26.xml" /><Relationship Id="rId24" Type="http://schemas.openxmlformats.org/officeDocument/2006/relationships/image" Target="../media/image560.png" /><Relationship Id="rId32" Type="http://schemas.openxmlformats.org/officeDocument/2006/relationships/customXml" Target="../ink/ink41.xml" /><Relationship Id="rId15" Type="http://schemas.openxmlformats.org/officeDocument/2006/relationships/customXml" Target="../ink/ink29.xml" /><Relationship Id="rId23" Type="http://schemas.openxmlformats.org/officeDocument/2006/relationships/customXml" Target="../ink/ink35.xml" /><Relationship Id="rId28" Type="http://schemas.openxmlformats.org/officeDocument/2006/relationships/image" Target="../media/image570.png" /><Relationship Id="rId36" Type="http://schemas.openxmlformats.org/officeDocument/2006/relationships/customXml" Target="../ink/ink43.xml" /><Relationship Id="rId10" Type="http://schemas.openxmlformats.org/officeDocument/2006/relationships/image" Target="../media/image520.png" /><Relationship Id="rId19" Type="http://schemas.openxmlformats.org/officeDocument/2006/relationships/customXml" Target="../ink/ink32.xml" /><Relationship Id="rId31" Type="http://schemas.openxmlformats.org/officeDocument/2006/relationships/customXml" Target="../ink/ink40.xml" /><Relationship Id="rId9" Type="http://schemas.openxmlformats.org/officeDocument/2006/relationships/customXml" Target="../ink/ink25.xml" /><Relationship Id="rId14" Type="http://schemas.openxmlformats.org/officeDocument/2006/relationships/customXml" Target="../ink/ink28.xml" /><Relationship Id="rId22" Type="http://schemas.openxmlformats.org/officeDocument/2006/relationships/customXml" Target="../ink/ink34.xml" /><Relationship Id="rId27" Type="http://schemas.openxmlformats.org/officeDocument/2006/relationships/customXml" Target="../ink/ink38.xml" /><Relationship Id="rId30" Type="http://schemas.openxmlformats.org/officeDocument/2006/relationships/image" Target="../media/image580.png" /><Relationship Id="rId35" Type="http://schemas.openxmlformats.org/officeDocument/2006/relationships/image" Target="../media/image600.png" 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 /><Relationship Id="rId1" Type="http://schemas.openxmlformats.org/officeDocument/2006/relationships/slideLayout" Target="../slideLayouts/slideLayout2.xml" 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 /><Relationship Id="rId2" Type="http://schemas.openxmlformats.org/officeDocument/2006/relationships/image" Target="../media/image72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74.png" 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 /><Relationship Id="rId1" Type="http://schemas.openxmlformats.org/officeDocument/2006/relationships/slideLayout" Target="../slideLayouts/slideLayout2.xml" 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 /><Relationship Id="rId1" Type="http://schemas.openxmlformats.org/officeDocument/2006/relationships/slideLayout" Target="../slideLayouts/slideLayout5.xml" 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 /><Relationship Id="rId13" Type="http://schemas.microsoft.com/office/2007/relationships/diagramDrawing" Target="../diagrams/drawing7.xml" /><Relationship Id="rId3" Type="http://schemas.openxmlformats.org/officeDocument/2006/relationships/diagramData" Target="../diagrams/data6.xml" /><Relationship Id="rId7" Type="http://schemas.microsoft.com/office/2007/relationships/diagramDrawing" Target="../diagrams/drawing6.xml" /><Relationship Id="rId12" Type="http://schemas.openxmlformats.org/officeDocument/2006/relationships/diagramColors" Target="../diagrams/colors7.xml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6.xml" /><Relationship Id="rId11" Type="http://schemas.openxmlformats.org/officeDocument/2006/relationships/diagramQuickStyle" Target="../diagrams/quickStyle7.xml" /><Relationship Id="rId5" Type="http://schemas.openxmlformats.org/officeDocument/2006/relationships/diagramQuickStyle" Target="../diagrams/quickStyle6.xml" /><Relationship Id="rId10" Type="http://schemas.openxmlformats.org/officeDocument/2006/relationships/diagramLayout" Target="../diagrams/layout7.xml" /><Relationship Id="rId4" Type="http://schemas.openxmlformats.org/officeDocument/2006/relationships/diagramLayout" Target="../diagrams/layout6.xml" /><Relationship Id="rId9" Type="http://schemas.openxmlformats.org/officeDocument/2006/relationships/diagramData" Target="../diagrams/data7.xml" 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2.xml" 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249250" y="-268287"/>
            <a:ext cx="7882550" cy="75580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1819" y="52852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Thana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29986" y="1454150"/>
            <a:ext cx="46192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MGM204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MARKETING</a:t>
            </a:r>
            <a:endParaRPr lang="ar-SA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SA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SA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مبادئ التسويق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SA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SA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1819" y="5918054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pic>
        <p:nvPicPr>
          <p:cNvPr id="6" name="Picture 5" descr="Close up of open sign on glass door to a bakery">
            <a:extLst>
              <a:ext uri="{FF2B5EF4-FFF2-40B4-BE49-F238E27FC236}">
                <a16:creationId xmlns:a16="http://schemas.microsoft.com/office/drawing/2014/main" id="{D934557F-8C85-734E-BB60-5F2D66E6C6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250" y="-247650"/>
            <a:ext cx="7463242" cy="7353300"/>
          </a:xfrm>
          <a:prstGeom prst="ellipse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66152" y="1058759"/>
            <a:ext cx="4269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03E5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700" y="227763"/>
            <a:ext cx="2410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206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6152" y="2404016"/>
            <a:ext cx="5530361" cy="3703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What Is Marketing? Marketing Define</a:t>
            </a:r>
          </a:p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Why is marketing important?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Understanding the Market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Customer Needs, Wants, and Demands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Market Value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The Marketing Mix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Consumer and Organizational Buying</a:t>
            </a:r>
          </a:p>
          <a:p>
            <a:br>
              <a:rPr lang="en-US" sz="2000" dirty="0">
                <a:solidFill>
                  <a:schemeClr val="accent1">
                    <a:lumMod val="50000"/>
                  </a:schemeClr>
                </a:solidFill>
              </a:rPr>
            </a:br>
            <a:endParaRPr lang="en-US" sz="2000" b="1" i="0" u="none" strike="noStrike" dirty="0">
              <a:solidFill>
                <a:schemeClr val="accent1">
                  <a:lumMod val="50000"/>
                </a:schemeClr>
              </a:solidFill>
              <a:effectLst/>
              <a:latin typeface="Noto Sans Symbols"/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chemeClr val="accent1">
                  <a:lumMod val="50000"/>
                </a:schemeClr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21021011-4240-4A89-AD98-8BB49AEDCB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6348418"/>
              </p:ext>
            </p:extLst>
          </p:nvPr>
        </p:nvGraphicFramePr>
        <p:xfrm>
          <a:off x="3558956" y="4558756"/>
          <a:ext cx="2024280" cy="2480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156845" y="4303698"/>
                <a:ext cx="18000" cy="18000"/>
              </a:xfrm>
              <a:prstGeom prst="rect">
                <a:avLst/>
              </a:prstGeom>
            </p:spPr>
          </p:pic>
        </mc:Fallback>
      </mc:AlternateContent>
      <p:cxnSp>
        <p:nvCxnSpPr>
          <p:cNvPr id="1029" name="Connector: Elbow 1028">
            <a:extLst>
              <a:ext uri="{FF2B5EF4-FFF2-40B4-BE49-F238E27FC236}">
                <a16:creationId xmlns:a16="http://schemas.microsoft.com/office/drawing/2014/main" id="{8015063A-BF5E-407A-BEC6-1E0A13784555}"/>
              </a:ext>
            </a:extLst>
          </p:cNvPr>
          <p:cNvCxnSpPr>
            <a:cxnSpLocks/>
          </p:cNvCxnSpPr>
          <p:nvPr/>
        </p:nvCxnSpPr>
        <p:spPr>
          <a:xfrm>
            <a:off x="3328995" y="4469303"/>
            <a:ext cx="2320691" cy="1329938"/>
          </a:xfrm>
          <a:prstGeom prst="bentConnector3">
            <a:avLst>
              <a:gd name="adj1" fmla="val 113552"/>
            </a:avLst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arallelogram 13">
            <a:extLst>
              <a:ext uri="{FF2B5EF4-FFF2-40B4-BE49-F238E27FC236}">
                <a16:creationId xmlns:a16="http://schemas.microsoft.com/office/drawing/2014/main" id="{EEA0506C-9394-9355-E41D-76D42353B77D}"/>
              </a:ext>
            </a:extLst>
          </p:cNvPr>
          <p:cNvSpPr/>
          <p:nvPr/>
        </p:nvSpPr>
        <p:spPr>
          <a:xfrm rot="16200000" flipV="1">
            <a:off x="-1737612" y="4806820"/>
            <a:ext cx="3801492" cy="300868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>
              <a:solidFill>
                <a:srgbClr val="669BB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AF1B364-699B-AAFF-4F0A-A2738F91AFE8}"/>
              </a:ext>
            </a:extLst>
          </p:cNvPr>
          <p:cNvSpPr/>
          <p:nvPr/>
        </p:nvSpPr>
        <p:spPr>
          <a:xfrm>
            <a:off x="2257097" y="498332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arallelogram 13">
            <a:extLst>
              <a:ext uri="{FF2B5EF4-FFF2-40B4-BE49-F238E27FC236}">
                <a16:creationId xmlns:a16="http://schemas.microsoft.com/office/drawing/2014/main" id="{C15D9310-22C1-0B37-70BB-736ED06049BB}"/>
              </a:ext>
            </a:extLst>
          </p:cNvPr>
          <p:cNvSpPr/>
          <p:nvPr/>
        </p:nvSpPr>
        <p:spPr>
          <a:xfrm rot="16200000" flipV="1">
            <a:off x="8852467" y="514155"/>
            <a:ext cx="5217819" cy="146124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030" name="Picture 6" descr="Marketing - Al Yamamah University">
            <a:extLst>
              <a:ext uri="{FF2B5EF4-FFF2-40B4-BE49-F238E27FC236}">
                <a16:creationId xmlns:a16="http://schemas.microsoft.com/office/drawing/2014/main" id="{FD1FA4DB-C6EE-4A34-8DCC-309018172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026" y="470649"/>
            <a:ext cx="3034713" cy="16994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EC6EFE-4ED7-00F1-901D-F18F247A5ECB}"/>
              </a:ext>
            </a:extLst>
          </p:cNvPr>
          <p:cNvSpPr txBox="1"/>
          <p:nvPr/>
        </p:nvSpPr>
        <p:spPr>
          <a:xfrm>
            <a:off x="6233552" y="2353216"/>
            <a:ext cx="55303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buFont typeface="+mj-lt"/>
              <a:buAutoNum type="arabicPeriod"/>
            </a:pPr>
            <a:r>
              <a:rPr lang="ar-SA" sz="2400" b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ما هو التسويق؟ تعريف التسويق
لماذا التسويق مهم؟
فهم السوق
احتياجات العملاء ورغباتهم ومطالبهم
القيمة السوقية
المزيج التسويقي
الشراء الاستهلاكي والتنظيمي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cxnSp>
        <p:nvCxnSpPr>
          <p:cNvPr id="4" name="Connector: Elbow 1028">
            <a:extLst>
              <a:ext uri="{FF2B5EF4-FFF2-40B4-BE49-F238E27FC236}">
                <a16:creationId xmlns:a16="http://schemas.microsoft.com/office/drawing/2014/main" id="{8446E1B6-DAE1-E636-4E5D-B7428A08D4F9}"/>
              </a:ext>
            </a:extLst>
          </p:cNvPr>
          <p:cNvCxnSpPr>
            <a:cxnSpLocks/>
          </p:cNvCxnSpPr>
          <p:nvPr/>
        </p:nvCxnSpPr>
        <p:spPr>
          <a:xfrm>
            <a:off x="8607765" y="4386214"/>
            <a:ext cx="2320691" cy="1329938"/>
          </a:xfrm>
          <a:prstGeom prst="bentConnector3">
            <a:avLst>
              <a:gd name="adj1" fmla="val 113552"/>
            </a:avLst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86E1E50-CB46-9A7C-8FCD-E9475E16F2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9432500"/>
              </p:ext>
            </p:extLst>
          </p:nvPr>
        </p:nvGraphicFramePr>
        <p:xfrm>
          <a:off x="8807642" y="4558756"/>
          <a:ext cx="2024280" cy="2480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C8F12A6-9E9A-903F-548D-B7D258DAEA9F}"/>
              </a:ext>
            </a:extLst>
          </p:cNvPr>
          <p:cNvSpPr txBox="1"/>
          <p:nvPr/>
        </p:nvSpPr>
        <p:spPr>
          <a:xfrm>
            <a:off x="6399500" y="1029642"/>
            <a:ext cx="4269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>
                <a:solidFill>
                  <a:srgbClr val="203E5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</a:t>
            </a:r>
            <a:endParaRPr lang="en-US" sz="2800" b="1" dirty="0">
              <a:solidFill>
                <a:srgbClr val="203E5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agnifying glass and question mark">
            <a:extLst>
              <a:ext uri="{FF2B5EF4-FFF2-40B4-BE49-F238E27FC236}">
                <a16:creationId xmlns:a16="http://schemas.microsoft.com/office/drawing/2014/main" id="{3F7568E1-A66E-424D-BE58-657A82EF60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00" t="9091" r="25864"/>
          <a:stretch/>
        </p:blipFill>
        <p:spPr>
          <a:xfrm>
            <a:off x="6414866" y="10"/>
            <a:ext cx="5777133" cy="6857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46819D-20CB-4E97-96FF-26DC3638919D}"/>
              </a:ext>
            </a:extLst>
          </p:cNvPr>
          <p:cNvSpPr txBox="1"/>
          <p:nvPr/>
        </p:nvSpPr>
        <p:spPr>
          <a:xfrm>
            <a:off x="477979" y="601663"/>
            <a:ext cx="5936887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WHAT IS MARKETING?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990D9C-1D6D-D92B-05F7-5C7A0F65CBF5}"/>
              </a:ext>
            </a:extLst>
          </p:cNvPr>
          <p:cNvSpPr txBox="1"/>
          <p:nvPr/>
        </p:nvSpPr>
        <p:spPr>
          <a:xfrm>
            <a:off x="451475" y="1787732"/>
            <a:ext cx="5936887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ar-SA" sz="4800" b="1">
                <a:solidFill>
                  <a:srgbClr val="203E5F"/>
                </a:solidFill>
                <a:latin typeface="+mj-lt"/>
                <a:ea typeface="+mj-ea"/>
                <a:cs typeface="+mj-cs"/>
              </a:rPr>
              <a:t>ما هو التسويق؟</a:t>
            </a:r>
            <a:endParaRPr lang="en-US" sz="4800" b="1" dirty="0">
              <a:solidFill>
                <a:srgbClr val="203E5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04841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2">
            <a:extLst>
              <a:ext uri="{FF2B5EF4-FFF2-40B4-BE49-F238E27FC236}">
                <a16:creationId xmlns:a16="http://schemas.microsoft.com/office/drawing/2014/main" id="{C84B099E-3138-DD6B-A1B4-FC5CBD90CA9D}"/>
              </a:ext>
            </a:extLst>
          </p:cNvPr>
          <p:cNvSpPr/>
          <p:nvPr/>
        </p:nvSpPr>
        <p:spPr>
          <a:xfrm>
            <a:off x="7600668" y="137412"/>
            <a:ext cx="4128422" cy="630148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كثير من الناس يفكرون في التسويق فقط على أنه بيع وإعلان</a:t>
            </a:r>
            <a:endParaRPr lang="en-US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ctr" rtl="1">
              <a:buFont typeface="Arial" panose="020B0604020202020204" pitchFamily="34" charset="0"/>
              <a:buChar char="•"/>
            </a:pPr>
            <a:endParaRPr lang="en-US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ct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 التسويق لم يعد </a:t>
            </a:r>
            <a:r>
              <a:rPr lang="ar-SA" sz="2800" dirty="0">
                <a:solidFill>
                  <a:srgbClr val="000000"/>
                </a:solidFill>
                <a:latin typeface="Segoe UI Web (Arabic)"/>
              </a:rPr>
              <a:t>بيع واخبار فقط</a:t>
            </a: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،</a:t>
            </a:r>
            <a:endParaRPr lang="en-US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ctr" rtl="1">
              <a:buFont typeface="Arial" panose="020B0604020202020204" pitchFamily="34" charset="0"/>
              <a:buChar char="•"/>
            </a:pPr>
            <a:endParaRPr lang="en-US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ct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 يهتم مفهوم التسويق بتلبية احتياجات العملاء</a:t>
            </a:r>
            <a:endParaRPr lang="en-US" sz="2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ACC7B0-E3BD-450F-89EC-002ED200D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0881" y="1226368"/>
            <a:ext cx="7911549" cy="521253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9F5512B-FF17-4082-9112-CD0630CA4A4C}"/>
              </a:ext>
            </a:extLst>
          </p:cNvPr>
          <p:cNvSpPr txBox="1"/>
          <p:nvPr/>
        </p:nvSpPr>
        <p:spPr>
          <a:xfrm>
            <a:off x="241557" y="236724"/>
            <a:ext cx="1545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rgbClr val="203E5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Chapte1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CA17A9-C8C1-4D6E-B3D6-8E1BDE17B8CE}"/>
              </a:ext>
            </a:extLst>
          </p:cNvPr>
          <p:cNvSpPr txBox="1"/>
          <p:nvPr/>
        </p:nvSpPr>
        <p:spPr>
          <a:xfrm>
            <a:off x="4938136" y="1590262"/>
            <a:ext cx="6586489" cy="48502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en-US" sz="3200" dirty="0"/>
              <a:t>“Marketing is a social and managerial process by which individuals and groups obtain what they need and want through creating and exchanging products and value with others.”</a:t>
            </a:r>
          </a:p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ar-SA" sz="2800" dirty="0"/>
          </a:p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"التسويق هو عملية اجتماعية وإدارية يحصل من خلالها الأفراد والجماعات على ما يحتاجون إليه ويريدونه من خلال إنشاء وتبادل المنتجات والقيمة مع الآخرين."</a:t>
            </a:r>
          </a:p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en-US" sz="2800" dirty="0"/>
          </a:p>
          <a:p>
            <a:pPr algn="r" rtl="1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 </a:t>
            </a:r>
            <a:r>
              <a:rPr lang="en-US" sz="3200" i="1" dirty="0"/>
              <a:t>KOTLER, 1991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1D7F6E-D78D-41CC-99C8-A474168259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63" r="1106"/>
          <a:stretch/>
        </p:blipFill>
        <p:spPr>
          <a:xfrm>
            <a:off x="0" y="10"/>
            <a:ext cx="4635571" cy="6857990"/>
          </a:xfrm>
          <a:prstGeom prst="rect">
            <a:avLst/>
          </a:prstGeom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54A039-923C-4DB6-B918-1491D05AC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71" y="-1"/>
            <a:ext cx="7556429" cy="1084557"/>
          </a:xfrm>
          <a:prstGeom prst="rect">
            <a:avLst/>
          </a:prstGeom>
          <a:solidFill>
            <a:srgbClr val="203E5F"/>
          </a:solidFill>
        </p:spPr>
      </p:pic>
    </p:spTree>
    <p:extLst>
      <p:ext uri="{BB962C8B-B14F-4D97-AF65-F5344CB8AC3E}">
        <p14:creationId xmlns:p14="http://schemas.microsoft.com/office/powerpoint/2010/main" val="2952847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87384" y="1277479"/>
            <a:ext cx="2483251" cy="5459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6BF0A5-388E-4872-95B8-4DFD22DECE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169" y="2028740"/>
            <a:ext cx="10937172" cy="41883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2A9A33-3634-4592-B022-1CA1E3DBD390}"/>
              </a:ext>
            </a:extLst>
          </p:cNvPr>
          <p:cNvSpPr txBox="1"/>
          <p:nvPr/>
        </p:nvSpPr>
        <p:spPr>
          <a:xfrm>
            <a:off x="374172" y="190117"/>
            <a:ext cx="8624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rgbClr val="203E5F"/>
                </a:solidFill>
              </a:rPr>
              <a:t>WHAT IS AN EXCHANGE</a:t>
            </a:r>
            <a:r>
              <a:rPr lang="en-US" sz="3200" dirty="0">
                <a:solidFill>
                  <a:srgbClr val="203E5F"/>
                </a:solidFill>
              </a:rPr>
              <a:t>?</a:t>
            </a:r>
            <a:r>
              <a:rPr lang="ar-SA" sz="3200" dirty="0">
                <a:solidFill>
                  <a:srgbClr val="203E5F"/>
                </a:solidFill>
              </a:rPr>
              <a:t>        </a:t>
            </a:r>
            <a:r>
              <a:rPr lang="ar-SA" sz="3600" b="1" dirty="0">
                <a:solidFill>
                  <a:srgbClr val="000000"/>
                </a:solidFill>
                <a:latin typeface="Segoe UI Web (Arabic)"/>
              </a:rPr>
              <a:t>ما </a:t>
            </a:r>
            <a:r>
              <a:rPr lang="ar-SA" sz="3600" b="1" u="none" strike="noStrike" dirty="0">
                <a:solidFill>
                  <a:srgbClr val="000000"/>
                </a:solidFill>
                <a:effectLst/>
                <a:latin typeface="Segoe UI Web (Arabic)"/>
              </a:rPr>
              <a:t>هو التبادل؟  </a:t>
            </a:r>
            <a:endParaRPr lang="en-US" sz="3200" b="1" dirty="0">
              <a:solidFill>
                <a:srgbClr val="203E5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A941DD-8ED7-456F-A69A-09C81579B7A7}"/>
              </a:ext>
            </a:extLst>
          </p:cNvPr>
          <p:cNvSpPr txBox="1"/>
          <p:nvPr/>
        </p:nvSpPr>
        <p:spPr>
          <a:xfrm>
            <a:off x="1129647" y="976765"/>
            <a:ext cx="8286710" cy="1831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9088" lvl="1" algn="ctr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720"/>
            </a:pPr>
            <a:r>
              <a:rPr lang="en-US" sz="2000" b="1" i="0" u="none" dirty="0">
                <a:solidFill>
                  <a:srgbClr val="0070C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Exchange= Act of obtaining a desired object from someone by offering something in return.</a:t>
            </a:r>
            <a:endParaRPr lang="ar-SA" sz="2000" b="1" i="0" u="none" dirty="0">
              <a:solidFill>
                <a:srgbClr val="0070C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319088" lvl="1" algn="ctr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720"/>
            </a:pPr>
            <a:endParaRPr lang="ar-SA" sz="2000" b="1" i="0" u="none" dirty="0">
              <a:solidFill>
                <a:srgbClr val="0070C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319088" lvl="1" algn="ctr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720"/>
            </a:pPr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التبادل = فعل الحصول على </a:t>
            </a:r>
            <a:r>
              <a:rPr lang="en-US" sz="2400" b="0" i="0" u="none" strike="noStrike" dirty="0" err="1">
                <a:solidFill>
                  <a:srgbClr val="000000"/>
                </a:solidFill>
                <a:effectLst/>
                <a:latin typeface="Segoe UI Web (Arabic)"/>
              </a:rPr>
              <a:t>شيء</a:t>
            </a:r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 مرغوب فيه من شخص ما عن طريق تقديم شيء في المقابل</a:t>
            </a:r>
            <a:endParaRPr lang="en-US" sz="2400" b="1" i="0" u="none" dirty="0">
              <a:solidFill>
                <a:srgbClr val="0070C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D2DD8FB-5200-4364-9E9A-DDA117946C44}"/>
              </a:ext>
            </a:extLst>
          </p:cNvPr>
          <p:cNvCxnSpPr>
            <a:cxnSpLocks/>
          </p:cNvCxnSpPr>
          <p:nvPr/>
        </p:nvCxnSpPr>
        <p:spPr>
          <a:xfrm>
            <a:off x="5506474" y="3797300"/>
            <a:ext cx="120936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AC002A6-8847-4FA2-B2B9-86DC8418ED08}"/>
              </a:ext>
            </a:extLst>
          </p:cNvPr>
          <p:cNvCxnSpPr/>
          <p:nvPr/>
        </p:nvCxnSpPr>
        <p:spPr>
          <a:xfrm flipH="1">
            <a:off x="5506474" y="4407781"/>
            <a:ext cx="112056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980630A-D932-1B82-6EA7-5891DC881C62}"/>
              </a:ext>
            </a:extLst>
          </p:cNvPr>
          <p:cNvSpPr txBox="1"/>
          <p:nvPr/>
        </p:nvSpPr>
        <p:spPr>
          <a:xfrm>
            <a:off x="1729409" y="4571999"/>
            <a:ext cx="25642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/>
              <a:t>بائع</a:t>
            </a:r>
            <a:endParaRPr lang="en-SA" sz="4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C410C6-478C-23B1-A6EA-7292972C24A9}"/>
              </a:ext>
            </a:extLst>
          </p:cNvPr>
          <p:cNvSpPr txBox="1"/>
          <p:nvPr/>
        </p:nvSpPr>
        <p:spPr>
          <a:xfrm>
            <a:off x="7841686" y="4571998"/>
            <a:ext cx="25642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/>
              <a:t>مشتري</a:t>
            </a:r>
            <a:endParaRPr lang="en-SA" sz="4400" b="1" dirty="0"/>
          </a:p>
        </p:txBody>
      </p:sp>
    </p:spTree>
    <p:extLst>
      <p:ext uri="{BB962C8B-B14F-4D97-AF65-F5344CB8AC3E}">
        <p14:creationId xmlns:p14="http://schemas.microsoft.com/office/powerpoint/2010/main" val="1241904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BCFE3407-AF6B-FF89-30FB-EC7E1E3CD7DD}"/>
              </a:ext>
            </a:extLst>
          </p:cNvPr>
          <p:cNvSpPr/>
          <p:nvPr/>
        </p:nvSpPr>
        <p:spPr>
          <a:xfrm>
            <a:off x="9575800" y="0"/>
            <a:ext cx="3149600" cy="109807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SA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C9719A-EDB9-4BE1-8472-3217D495D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227" y="269591"/>
            <a:ext cx="10515600" cy="1325563"/>
          </a:xfrm>
        </p:spPr>
        <p:txBody>
          <a:bodyPr/>
          <a:lstStyle/>
          <a:p>
            <a:r>
              <a:rPr lang="en-US" sz="4400" b="1" i="1" u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For an exchange to occur…..</a:t>
            </a:r>
            <a:br>
              <a:rPr lang="ar-SA" sz="4400" b="1" i="1" u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لكي يحدث التبادل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D83652-8A83-4027-A961-DACAA598E2AA}"/>
              </a:ext>
            </a:extLst>
          </p:cNvPr>
          <p:cNvSpPr txBox="1"/>
          <p:nvPr/>
        </p:nvSpPr>
        <p:spPr>
          <a:xfrm>
            <a:off x="401365" y="2043649"/>
            <a:ext cx="6098826" cy="4914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>
              <a:spcBef>
                <a:spcPts val="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There are at least two parties.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has something that might be of value to the other party.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is capable of communication and delivery.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is free to reject the exchange offer.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believes it is appropriate or desirable to deal with the other party</a:t>
            </a:r>
            <a:endParaRPr lang="en-US" sz="2000" dirty="0"/>
          </a:p>
          <a:p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148F23-25CE-DCB6-BB7F-5BAFA70A56A8}"/>
              </a:ext>
            </a:extLst>
          </p:cNvPr>
          <p:cNvSpPr txBox="1"/>
          <p:nvPr/>
        </p:nvSpPr>
        <p:spPr>
          <a:xfrm>
            <a:off x="6718852" y="1817946"/>
            <a:ext cx="507178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هناك طرفان على الأقل.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 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كل طرف لديه شيء قد يكون ذا قيمة للطرف الآخر. 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endParaRPr lang="ar-SA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كل طرف قادر على التواصل والتسليم. كل طرف حر في رفض عرض التبادل. 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endParaRPr lang="ar-SA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يعتقد كل طرف أنه من المناسب أو المرغوب فيه التعامل مع الطرف الآخر</a:t>
            </a:r>
            <a:endParaRPr lang="en-SA" sz="2800" dirty="0"/>
          </a:p>
        </p:txBody>
      </p:sp>
    </p:spTree>
    <p:extLst>
      <p:ext uri="{BB962C8B-B14F-4D97-AF65-F5344CB8AC3E}">
        <p14:creationId xmlns:p14="http://schemas.microsoft.com/office/powerpoint/2010/main" val="3925404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702049-4013-4156-8337-2ECFD124B898}"/>
              </a:ext>
            </a:extLst>
          </p:cNvPr>
          <p:cNvSpPr txBox="1"/>
          <p:nvPr/>
        </p:nvSpPr>
        <p:spPr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u="none" dirty="0">
                <a:solidFill>
                  <a:srgbClr val="002060"/>
                </a:solidFill>
                <a:latin typeface="+mj-lt"/>
                <a:ea typeface="+mj-ea"/>
                <a:cs typeface="+mj-cs"/>
                <a:sym typeface="Calibri"/>
              </a:rPr>
              <a:t>What is a Market?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  <a:r>
              <a:rPr lang="ar-SA" sz="54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ما هو السوق؟</a:t>
            </a:r>
            <a:endParaRPr lang="en-US" sz="5400" b="1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A red and white sign&#10;&#10;Description automatically generated with low confidence">
            <a:extLst>
              <a:ext uri="{FF2B5EF4-FFF2-40B4-BE49-F238E27FC236}">
                <a16:creationId xmlns:a16="http://schemas.microsoft.com/office/drawing/2014/main" id="{40721D0E-C948-423D-935E-BC7449ADA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62" y="1813073"/>
            <a:ext cx="4706816" cy="3997637"/>
          </a:xfrm>
          <a:prstGeom prst="rect">
            <a:avLst/>
          </a:prstGeom>
        </p:spPr>
      </p:pic>
      <p:pic>
        <p:nvPicPr>
          <p:cNvPr id="7" name="Picture 6" descr="A hand holding a sign&#10;&#10;Description automatically generated with low confidence">
            <a:extLst>
              <a:ext uri="{FF2B5EF4-FFF2-40B4-BE49-F238E27FC236}">
                <a16:creationId xmlns:a16="http://schemas.microsoft.com/office/drawing/2014/main" id="{5E3C1AAE-89D5-4C89-B540-B62CEE1BA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0478" y="2821810"/>
            <a:ext cx="2858757" cy="1948069"/>
          </a:xfrm>
          <a:prstGeom prst="rect">
            <a:avLst/>
          </a:prstGeom>
        </p:spPr>
      </p:pic>
      <p:sp>
        <p:nvSpPr>
          <p:cNvPr id="2" name="Parallelogram 1">
            <a:extLst>
              <a:ext uri="{FF2B5EF4-FFF2-40B4-BE49-F238E27FC236}">
                <a16:creationId xmlns:a16="http://schemas.microsoft.com/office/drawing/2014/main" id="{4CF9BF8B-C8C5-BD12-94FD-E026800C2168}"/>
              </a:ext>
            </a:extLst>
          </p:cNvPr>
          <p:cNvSpPr/>
          <p:nvPr/>
        </p:nvSpPr>
        <p:spPr>
          <a:xfrm>
            <a:off x="9575800" y="0"/>
            <a:ext cx="3149600" cy="109807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56D4DF-DF45-3389-C730-467F589126C7}"/>
              </a:ext>
            </a:extLst>
          </p:cNvPr>
          <p:cNvSpPr txBox="1"/>
          <p:nvPr/>
        </p:nvSpPr>
        <p:spPr>
          <a:xfrm>
            <a:off x="8028604" y="2473063"/>
            <a:ext cx="393589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1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مجموعة المشترين الفعليين والمحتملين للمنتج </a:t>
            </a:r>
            <a:endParaRPr lang="en-US" sz="2800" b="1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000000"/>
              </a:solidFill>
              <a:latin typeface="Segoe UI Web (Arabic)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1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يشترك هؤلاء الأشخاص في حاجة أو رغبة يمكن تلبيتها من خلال علاقات التبادل</a:t>
            </a:r>
            <a:endParaRPr lang="en-SA" sz="2800" b="1" dirty="0"/>
          </a:p>
        </p:txBody>
      </p:sp>
    </p:spTree>
    <p:extLst>
      <p:ext uri="{BB962C8B-B14F-4D97-AF65-F5344CB8AC3E}">
        <p14:creationId xmlns:p14="http://schemas.microsoft.com/office/powerpoint/2010/main" val="3319462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A6666-C2B6-4323-BBC6-AD24A8D9C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426" y="254674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WHAT IS A MARKET?</a:t>
            </a:r>
            <a:br>
              <a:rPr lang="ar-SA" b="1" dirty="0">
                <a:solidFill>
                  <a:srgbClr val="002060"/>
                </a:solidFill>
              </a:rPr>
            </a:br>
            <a:r>
              <a:rPr lang="ar-SA" sz="44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ما هو السوق؟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1BE0F0-B02C-4352-BE99-C3EEC2D4C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8213" y="2094019"/>
            <a:ext cx="5157787" cy="82391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Economic Definition of Market</a:t>
            </a:r>
            <a:endParaRPr lang="ar-SA" dirty="0"/>
          </a:p>
          <a:p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التعريف الاقتصادي للسوق</a:t>
            </a:r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894EC30-8E72-4402-9C5B-E0193B49B17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72302" y="3155296"/>
            <a:ext cx="2590800" cy="1762125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B233E2-3ACD-40B6-B4CB-03D4B4EFCC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84206" y="2031950"/>
            <a:ext cx="5183188" cy="82391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Marketing Definition of market</a:t>
            </a:r>
            <a:endParaRPr lang="ar-SA" dirty="0"/>
          </a:p>
          <a:p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تعريف التسويق للسوق</a:t>
            </a:r>
            <a:endParaRPr lang="en-US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D05B347-B62D-4DE5-9827-E24181CE108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7110780" y="3066895"/>
            <a:ext cx="2920621" cy="218764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02D0006-83A0-46E9-AC18-942EB985AC1C}"/>
              </a:ext>
            </a:extLst>
          </p:cNvPr>
          <p:cNvSpPr txBox="1"/>
          <p:nvPr/>
        </p:nvSpPr>
        <p:spPr>
          <a:xfrm>
            <a:off x="985590" y="5364717"/>
            <a:ext cx="3964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 place where buyer and sellers gather to exchange goods- Supply /Demand</a:t>
            </a:r>
            <a:endParaRPr lang="ar-SA" b="1" dirty="0"/>
          </a:p>
          <a:p>
            <a:pPr algn="ctr"/>
            <a:endParaRPr lang="ar-SA" b="1" dirty="0"/>
          </a:p>
          <a:p>
            <a:pPr algn="ctr"/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مكان يجتمع فيه المشتري والبائعون لتبادل البضائع - العرض / الطلب</a:t>
            </a:r>
            <a:endParaRPr 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6486CB-2C93-4800-9E11-81205D2C8B03}"/>
              </a:ext>
            </a:extLst>
          </p:cNvPr>
          <p:cNvSpPr txBox="1"/>
          <p:nvPr/>
        </p:nvSpPr>
        <p:spPr>
          <a:xfrm>
            <a:off x="6781682" y="5457050"/>
            <a:ext cx="3964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Customers</a:t>
            </a:r>
            <a:endParaRPr lang="ar-SA" b="1" dirty="0"/>
          </a:p>
          <a:p>
            <a:pPr algn="ctr"/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الزبائن</a:t>
            </a:r>
            <a:endParaRPr lang="en-US" b="1" dirty="0"/>
          </a:p>
        </p:txBody>
      </p:sp>
      <p:sp>
        <p:nvSpPr>
          <p:cNvPr id="10" name="Parallelogram 9">
            <a:extLst>
              <a:ext uri="{FF2B5EF4-FFF2-40B4-BE49-F238E27FC236}">
                <a16:creationId xmlns:a16="http://schemas.microsoft.com/office/drawing/2014/main" id="{DE62B053-9DDD-657C-037E-1FB55C8F57A8}"/>
              </a:ext>
            </a:extLst>
          </p:cNvPr>
          <p:cNvSpPr/>
          <p:nvPr/>
        </p:nvSpPr>
        <p:spPr>
          <a:xfrm>
            <a:off x="9575800" y="0"/>
            <a:ext cx="2616200" cy="1092200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580723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id="{7DE0F3A6-AA59-7E66-FB1E-01C38279C243}"/>
              </a:ext>
            </a:extLst>
          </p:cNvPr>
          <p:cNvSpPr/>
          <p:nvPr/>
        </p:nvSpPr>
        <p:spPr>
          <a:xfrm>
            <a:off x="-85220" y="0"/>
            <a:ext cx="12827000" cy="2073127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A072B7-D8A2-4329-ADFB-8053C9B5BE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20" r="8768" b="-1"/>
          <a:stretch/>
        </p:blipFill>
        <p:spPr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FB5241-52C3-4263-A65D-E95C090A23A8}"/>
              </a:ext>
            </a:extLst>
          </p:cNvPr>
          <p:cNvSpPr txBox="1"/>
          <p:nvPr/>
        </p:nvSpPr>
        <p:spPr>
          <a:xfrm>
            <a:off x="5247249" y="2799522"/>
            <a:ext cx="6512638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2800" b="1" i="0" u="none" strike="noStrike" dirty="0">
                <a:effectLst/>
              </a:rPr>
              <a:t>Marketing is the process by which companies create value for customers and build strong customer relationships to capture value from customers in return.</a:t>
            </a:r>
            <a:endParaRPr lang="ar-SA" sz="2800" b="1" i="0" u="none" strike="noStrike" dirty="0">
              <a:effectLst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ar-SA" sz="2800" b="1" i="0" u="none" strike="noStrike" dirty="0">
              <a:effectLst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التسويق هو العملية التي تخلق بها الشركات قيمة للعملاء وتبني علاقات قوية مع العملاء للحصول على قيمة من العملاء في المقابل.</a:t>
            </a:r>
            <a:endParaRPr lang="en-US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11961F4-E587-405D-8906-5866F92107BE}"/>
              </a:ext>
            </a:extLst>
          </p:cNvPr>
          <p:cNvSpPr txBox="1"/>
          <p:nvPr/>
        </p:nvSpPr>
        <p:spPr>
          <a:xfrm>
            <a:off x="5975446" y="629586"/>
            <a:ext cx="621655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i="0" u="none" strike="noStrike" dirty="0">
                <a:solidFill>
                  <a:schemeClr val="bg1"/>
                </a:solidFill>
                <a:effectLst/>
              </a:rPr>
              <a:t>WHAT IS MARKETING</a:t>
            </a:r>
            <a:r>
              <a:rPr lang="ar-SA" sz="3200" b="1" i="0" u="none" strike="noStrike" dirty="0">
                <a:solidFill>
                  <a:schemeClr val="bg1"/>
                </a:solidFill>
                <a:effectLst/>
              </a:rPr>
              <a:t>؟</a:t>
            </a:r>
          </a:p>
          <a:p>
            <a:r>
              <a:rPr lang="ar-SA" sz="4000" b="1" dirty="0">
                <a:solidFill>
                  <a:schemeClr val="bg1"/>
                </a:solidFill>
                <a:latin typeface="Segoe UI Web (Arabic)"/>
              </a:rPr>
              <a:t>ما</a:t>
            </a:r>
            <a:r>
              <a:rPr lang="ar-SA" sz="4000" b="1" i="0" u="none" strike="noStrike" dirty="0">
                <a:solidFill>
                  <a:schemeClr val="bg1"/>
                </a:solidFill>
                <a:effectLst/>
                <a:latin typeface="Segoe UI Web (Arabic)"/>
              </a:rPr>
              <a:t> هو التسويق</a:t>
            </a:r>
            <a:endParaRPr lang="en-U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352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F3EC09-97AD-4A49-BE94-6650367274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80" b="1"/>
          <a:stretch/>
        </p:blipFill>
        <p:spPr>
          <a:xfrm rot="21480000">
            <a:off x="1123379" y="1034750"/>
            <a:ext cx="8126658" cy="39045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D6B92E-AC23-613A-F2B9-4D5A203650BE}"/>
              </a:ext>
            </a:extLst>
          </p:cNvPr>
          <p:cNvSpPr txBox="1"/>
          <p:nvPr/>
        </p:nvSpPr>
        <p:spPr>
          <a:xfrm>
            <a:off x="2822713" y="5278685"/>
            <a:ext cx="842838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SA" sz="3600" b="1" i="0" u="none" strike="noStrike" dirty="0">
                <a:effectLst/>
                <a:latin typeface="Segoe UI Web (Arabic)"/>
              </a:rPr>
              <a:t>التسويق ليس فن إيجاد طرق ذكية للتخلص مما تصنعه. إنه فن خلق قيمة حقيقية للعملاء</a:t>
            </a:r>
            <a:endParaRPr lang="en-SA" sz="3600" b="1" dirty="0"/>
          </a:p>
        </p:txBody>
      </p:sp>
    </p:spTree>
    <p:extLst>
      <p:ext uri="{BB962C8B-B14F-4D97-AF65-F5344CB8AC3E}">
        <p14:creationId xmlns:p14="http://schemas.microsoft.com/office/powerpoint/2010/main" val="2872519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Picture 219" descr="Desk with productivity items">
            <a:extLst>
              <a:ext uri="{FF2B5EF4-FFF2-40B4-BE49-F238E27FC236}">
                <a16:creationId xmlns:a16="http://schemas.microsoft.com/office/drawing/2014/main" id="{7678B468-2E46-435E-A23F-BD0A3EC440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b="15730"/>
          <a:stretch/>
        </p:blipFill>
        <p:spPr>
          <a:xfrm>
            <a:off x="0" y="1"/>
            <a:ext cx="12191980" cy="6857999"/>
          </a:xfrm>
          <a:prstGeom prst="rect">
            <a:avLst/>
          </a:prstGeom>
        </p:spPr>
      </p:pic>
      <p:sp>
        <p:nvSpPr>
          <p:cNvPr id="218" name="Google Shape;218;p8"/>
          <p:cNvSpPr txBox="1">
            <a:spLocks noGrp="1"/>
          </p:cNvSpPr>
          <p:nvPr>
            <p:ph type="title"/>
          </p:nvPr>
        </p:nvSpPr>
        <p:spPr>
          <a:xfrm>
            <a:off x="-134937" y="-323748"/>
            <a:ext cx="3313164" cy="4726276"/>
          </a:xfrm>
          <a:prstGeom prst="rect">
            <a:avLst/>
          </a:prstGeom>
        </p:spPr>
        <p:txBody>
          <a:bodyPr spcFirstLastPara="1" lIns="91425" tIns="45700" rIns="91425" bIns="91425" anchorCtr="0">
            <a:normAutofit/>
          </a:bodyPr>
          <a:lstStyle/>
          <a:p>
            <a:pPr marL="533400" lvl="0" indent="-5334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4000" b="1" i="1" u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Why Study Marketing?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217" name="Google Shape;217;p8"/>
          <p:cNvSpPr txBox="1">
            <a:spLocks noGrp="1"/>
          </p:cNvSpPr>
          <p:nvPr>
            <p:ph type="body" idx="1"/>
          </p:nvPr>
        </p:nvSpPr>
        <p:spPr>
          <a:xfrm>
            <a:off x="519366" y="2691381"/>
            <a:ext cx="5804720" cy="4069791"/>
          </a:xfrm>
          <a:prstGeom prst="rect">
            <a:avLst/>
          </a:prstGeom>
          <a:solidFill>
            <a:schemeClr val="bg1"/>
          </a:solidFill>
        </p:spPr>
        <p:txBody>
          <a:bodyPr spcFirstLastPara="1" lIns="91425" tIns="45700" rIns="91425" bIns="45700" anchor="ctr" anchorCtr="0">
            <a:normAutofit/>
          </a:bodyPr>
          <a:lstStyle/>
          <a:p>
            <a:pPr marL="622300" lvl="0" indent="-622300" rtl="0">
              <a:spcBef>
                <a:spcPts val="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Plays an important role in society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Vital to business survival, profits and growth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Offers career opportunities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Affects your life every day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Half of every dollar spent pays for marketing costs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Better-informed consumers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00206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Demand for customer satisfaction </a:t>
            </a:r>
            <a:endParaRPr lang="en-US" sz="2000" dirty="0">
              <a:solidFill>
                <a:srgbClr val="002060"/>
              </a:solidFill>
            </a:endParaRPr>
          </a:p>
          <a:p>
            <a:pPr marL="622300" lvl="0" indent="-481965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None/>
            </a:pPr>
            <a:endParaRPr lang="en-US" sz="2000" b="1" i="0" u="none" dirty="0">
              <a:solidFill>
                <a:srgbClr val="00206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132715" rtl="0">
              <a:spcBef>
                <a:spcPts val="575"/>
              </a:spcBef>
              <a:spcAft>
                <a:spcPts val="0"/>
              </a:spcAft>
              <a:buSzPts val="2210"/>
              <a:buNone/>
            </a:pPr>
            <a:endParaRPr lang="en-US" sz="2000" b="1" i="0" u="none" dirty="0">
              <a:solidFill>
                <a:srgbClr val="00206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08CB49-2AEB-4F49-96C0-93C1F08504FB}"/>
              </a:ext>
            </a:extLst>
          </p:cNvPr>
          <p:cNvSpPr txBox="1"/>
          <p:nvPr/>
        </p:nvSpPr>
        <p:spPr>
          <a:xfrm>
            <a:off x="3519471" y="542642"/>
            <a:ext cx="4858603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IMPORTANCE OF MARKETING</a:t>
            </a:r>
            <a:br>
              <a:rPr lang="en-US" sz="2800" b="1" dirty="0"/>
            </a:b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أهمية التسويق</a:t>
            </a:r>
            <a:endParaRPr lang="en-US" sz="2800" b="1" dirty="0"/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id="{266E75C4-9217-232E-A03D-5A194A560661}"/>
              </a:ext>
            </a:extLst>
          </p:cNvPr>
          <p:cNvSpPr/>
          <p:nvPr/>
        </p:nvSpPr>
        <p:spPr>
          <a:xfrm flipH="1">
            <a:off x="6512625" y="3153100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4B8B07-067F-516D-3EDA-2539909BDCA1}"/>
              </a:ext>
            </a:extLst>
          </p:cNvPr>
          <p:cNvSpPr txBox="1"/>
          <p:nvPr/>
        </p:nvSpPr>
        <p:spPr>
          <a:xfrm>
            <a:off x="6645327" y="2792379"/>
            <a:ext cx="5202116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يلعب دورا مهما في المجتمع </a:t>
            </a:r>
            <a:endParaRPr lang="en-US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مهم لبقاء الأعمال والأرباح والنمو </a:t>
            </a:r>
            <a:endParaRPr lang="en-US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يوفر فرص وظيفية 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يؤثر على حياتك كل يوم </a:t>
            </a:r>
            <a:endParaRPr lang="en-US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نصف كل دولار ينفق يدفع تكاليف التسويق 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مستهلكون أكثر اطلاعا </a:t>
            </a:r>
            <a:endParaRPr lang="en-US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الطلب على </a:t>
            </a:r>
            <a:r>
              <a:rPr lang="ar-SA" sz="2800" dirty="0">
                <a:solidFill>
                  <a:srgbClr val="000000"/>
                </a:solidFill>
                <a:latin typeface="Segoe UI Web (Arabic)"/>
              </a:rPr>
              <a:t>تحقيق </a:t>
            </a: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رضا العملاء</a:t>
            </a:r>
            <a:endParaRPr lang="en-SA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36CE7D-0CD8-7B69-AFCC-B5427C96BE9A}"/>
              </a:ext>
            </a:extLst>
          </p:cNvPr>
          <p:cNvSpPr txBox="1"/>
          <p:nvPr/>
        </p:nvSpPr>
        <p:spPr>
          <a:xfrm>
            <a:off x="5252218" y="1980525"/>
            <a:ext cx="62517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3600" b="1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لماذا دراسة التسويق؟</a:t>
            </a:r>
            <a:endParaRPr lang="en-SA" sz="3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id="{239851D4-1B99-9A6E-0860-732F629D33AB}"/>
              </a:ext>
            </a:extLst>
          </p:cNvPr>
          <p:cNvSpPr/>
          <p:nvPr/>
        </p:nvSpPr>
        <p:spPr>
          <a:xfrm>
            <a:off x="-317500" y="232390"/>
            <a:ext cx="12827000" cy="113815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897571-C100-4973-B5D8-F778D1B1A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232390"/>
            <a:ext cx="9067800" cy="1325563"/>
          </a:xfrm>
        </p:spPr>
        <p:txBody>
          <a:bodyPr/>
          <a:lstStyle/>
          <a:p>
            <a:r>
              <a:rPr lang="en-US" altLang="en-US" sz="4400" b="1" i="1" dirty="0">
                <a:solidFill>
                  <a:schemeClr val="bg1"/>
                </a:solidFill>
                <a:latin typeface="Calibri" panose="020F0502020204030204" pitchFamily="34" charset="0"/>
              </a:rPr>
              <a:t>The Importance of Marketing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361F4575-0B4D-4DEC-9B90-E41E4670A2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096015"/>
              </p:ext>
            </p:extLst>
          </p:nvPr>
        </p:nvGraphicFramePr>
        <p:xfrm>
          <a:off x="838200" y="1825624"/>
          <a:ext cx="11188148" cy="3481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7">
            <a:extLst>
              <a:ext uri="{FF2B5EF4-FFF2-40B4-BE49-F238E27FC236}">
                <a16:creationId xmlns:a16="http://schemas.microsoft.com/office/drawing/2014/main" id="{1C40ABF0-B0CA-482C-8684-C8D828532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4513" y="5036076"/>
            <a:ext cx="10099287" cy="10781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Blip>
                <a:blip r:embed="rId7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ts val="300"/>
              </a:spcBef>
              <a:buNone/>
            </a:pPr>
            <a:r>
              <a:rPr lang="en-US" altLang="en-US" sz="2400" b="1" i="1" dirty="0">
                <a:solidFill>
                  <a:srgbClr val="000000"/>
                </a:solidFill>
              </a:rPr>
              <a:t>Marketing supports competition and offers benefits to consumers</a:t>
            </a:r>
            <a:endParaRPr lang="ar-SA" altLang="en-US" sz="2400" b="1" i="1" dirty="0">
              <a:solidFill>
                <a:srgbClr val="000000"/>
              </a:solidFill>
            </a:endParaRPr>
          </a:p>
          <a:p>
            <a:pPr algn="ctr">
              <a:lnSpc>
                <a:spcPct val="125000"/>
              </a:lnSpc>
              <a:spcBef>
                <a:spcPts val="300"/>
              </a:spcBef>
              <a:buNone/>
            </a:pPr>
            <a:r>
              <a:rPr lang="ar-SA" sz="1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</a:t>
            </a: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تسويق يدعم المنافسة ويقدم فوائد للمستهلكين</a:t>
            </a:r>
            <a:endParaRPr lang="en-US" altLang="en-US" sz="4400" b="1" i="1" dirty="0"/>
          </a:p>
        </p:txBody>
      </p:sp>
    </p:spTree>
    <p:extLst>
      <p:ext uri="{BB962C8B-B14F-4D97-AF65-F5344CB8AC3E}">
        <p14:creationId xmlns:p14="http://schemas.microsoft.com/office/powerpoint/2010/main" val="3825041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3D2F9-4AB6-4345-84CD-3C024FF7D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971" y="363816"/>
            <a:ext cx="7491333" cy="33363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>
                <a:solidFill>
                  <a:srgbClr val="203E5F"/>
                </a:solidFill>
              </a:rPr>
              <a:t>Importance of marketing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C49D0D2-1043-4A64-BB78-B4FB769494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6783157"/>
              </p:ext>
            </p:extLst>
          </p:nvPr>
        </p:nvGraphicFramePr>
        <p:xfrm>
          <a:off x="459971" y="989496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96B13C5-F690-E674-3DB5-C302DC856311}"/>
              </a:ext>
            </a:extLst>
          </p:cNvPr>
          <p:cNvSpPr txBox="1"/>
          <p:nvPr/>
        </p:nvSpPr>
        <p:spPr>
          <a:xfrm>
            <a:off x="7036903" y="1626201"/>
            <a:ext cx="469512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يساعد التسويق في نقل وتبادل وحركة البضائع 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التسويق مفيد في رفع والحفاظ على مستوى معيشة المجتمع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التسويق يخلق فرص عمل 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التسويق كمصدر للدخل والإيرادات 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يعمل التسويق كأساس لاتخاذ القرارات 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التسويق بمثابة مصدر للأفكار الجديدة 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التسويق مفيد في تنمية الاقتصاد</a:t>
            </a:r>
            <a:endParaRPr lang="en-SA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3B3DBF-E5CD-9769-A6CD-5C4A16FD3A5B}"/>
              </a:ext>
            </a:extLst>
          </p:cNvPr>
          <p:cNvSpPr txBox="1"/>
          <p:nvPr/>
        </p:nvSpPr>
        <p:spPr>
          <a:xfrm>
            <a:off x="5330477" y="830470"/>
            <a:ext cx="61026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3200" b="1" i="0" u="none" strike="noStrike" dirty="0">
                <a:solidFill>
                  <a:srgbClr val="C00000"/>
                </a:solidFill>
                <a:effectLst/>
                <a:latin typeface="Segoe UI Web (Arabic)"/>
              </a:rPr>
              <a:t>أهمية التسويق</a:t>
            </a:r>
            <a:endParaRPr lang="en-SA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354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327C6483-220C-C8BB-2B30-AC20A7468D0E}"/>
              </a:ext>
            </a:extLst>
          </p:cNvPr>
          <p:cNvSpPr/>
          <p:nvPr/>
        </p:nvSpPr>
        <p:spPr>
          <a:xfrm>
            <a:off x="-317500" y="232390"/>
            <a:ext cx="12827000" cy="113815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26A8EA-7B3A-45C2-B2F2-818F2D9D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855" y="103618"/>
            <a:ext cx="9112045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The marketing process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3D0972-0D44-4B9A-B7A8-F85E5A439C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337" y="1487820"/>
            <a:ext cx="11177325" cy="388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70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rallelogram 7">
            <a:extLst>
              <a:ext uri="{FF2B5EF4-FFF2-40B4-BE49-F238E27FC236}">
                <a16:creationId xmlns:a16="http://schemas.microsoft.com/office/drawing/2014/main" id="{473AE387-0B01-5953-4C37-56798052CB79}"/>
              </a:ext>
            </a:extLst>
          </p:cNvPr>
          <p:cNvSpPr/>
          <p:nvPr/>
        </p:nvSpPr>
        <p:spPr>
          <a:xfrm>
            <a:off x="-317500" y="232390"/>
            <a:ext cx="12827000" cy="113815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D9A8C2-DBBE-4049-BA03-68ECC3BB9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2158" y="123421"/>
            <a:ext cx="10515600" cy="1325563"/>
          </a:xfrm>
        </p:spPr>
        <p:txBody>
          <a:bodyPr/>
          <a:lstStyle/>
          <a:p>
            <a:r>
              <a:rPr lang="en-US" sz="44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CF3D8-BE8E-48D1-A148-5F8C7FDB8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893860" cy="4351338"/>
          </a:xfrm>
        </p:spPr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800" b="1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Need</a:t>
            </a:r>
            <a:r>
              <a:rPr lang="en-US" sz="2800" b="1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:</a:t>
            </a:r>
            <a:r>
              <a:rPr lang="en-US" sz="2800" b="0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br>
              <a:rPr lang="en-US" sz="2800" b="0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</a:br>
            <a:r>
              <a:rPr lang="en-US" sz="2800" b="0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State of felt deprivation including physical, social, and individual needs.</a:t>
            </a:r>
            <a:endParaRPr lang="en-US" sz="2400" dirty="0">
              <a:sym typeface="Libre Baskerville"/>
            </a:endParaRPr>
          </a:p>
          <a:p>
            <a:pPr marL="27305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0" i="0" u="none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SzPts val="2380"/>
            </a:pPr>
            <a:r>
              <a:rPr lang="en-US" sz="2800" b="0" i="0" u="none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Physical, social, and individual needs</a:t>
            </a:r>
            <a:endParaRPr lang="en-US" dirty="0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71A574-C13C-4AB9-BC98-5D2E3754F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5252903" cy="35458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16CDE7-4BD0-9CAA-F2A8-5C923CE9BDE9}"/>
              </a:ext>
            </a:extLst>
          </p:cNvPr>
          <p:cNvSpPr txBox="1"/>
          <p:nvPr/>
        </p:nvSpPr>
        <p:spPr>
          <a:xfrm>
            <a:off x="0" y="5435049"/>
            <a:ext cx="658964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الحاجة: حالة من الحرمان المحسوس بما في ذلك الاحتياجات الجسدية والاجتماعية والفردية. الاحتياجات المادية والاجتماعية والفردية</a:t>
            </a:r>
            <a:endParaRPr lang="en-SA" sz="2400" dirty="0"/>
          </a:p>
        </p:txBody>
      </p:sp>
    </p:spTree>
    <p:extLst>
      <p:ext uri="{BB962C8B-B14F-4D97-AF65-F5344CB8AC3E}">
        <p14:creationId xmlns:p14="http://schemas.microsoft.com/office/powerpoint/2010/main" val="2006803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id="{6715F451-9641-D3C5-0A81-76054FDDC458}"/>
              </a:ext>
            </a:extLst>
          </p:cNvPr>
          <p:cNvSpPr/>
          <p:nvPr/>
        </p:nvSpPr>
        <p:spPr>
          <a:xfrm>
            <a:off x="-317500" y="232390"/>
            <a:ext cx="12827000" cy="1138152"/>
          </a:xfrm>
          <a:prstGeom prst="parallelogram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44E259C-890F-41AE-B027-9B76FF452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232" y="-23812"/>
            <a:ext cx="9085914" cy="1676603"/>
          </a:xfrm>
        </p:spPr>
        <p:txBody>
          <a:bodyPr>
            <a:normAutofit/>
          </a:bodyPr>
          <a:lstStyle/>
          <a:p>
            <a:r>
              <a:rPr lang="en-US" sz="32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C89428-1B81-44B1-AE73-EE93E4FD7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604" y="1652791"/>
            <a:ext cx="5637119" cy="4796813"/>
          </a:xfrm>
        </p:spPr>
        <p:txBody>
          <a:bodyPr>
            <a:normAutofit/>
          </a:bodyPr>
          <a:lstStyle/>
          <a:p>
            <a:pPr marL="273050" lvl="0" indent="-273050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Wants:</a:t>
            </a:r>
            <a:r>
              <a:rPr lang="en-US" sz="2400" b="0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r>
              <a:rPr lang="en-US" sz="2400" b="0" i="0" u="none" dirty="0">
                <a:latin typeface="Libre Baskerville"/>
                <a:ea typeface="Libre Baskerville"/>
                <a:cs typeface="Libre Baskerville"/>
                <a:sym typeface="Libre Baskerville"/>
              </a:rPr>
              <a:t>Form that a human need takes, as shaped by culture and individual personality.</a:t>
            </a:r>
          </a:p>
          <a:p>
            <a:pPr marL="273050" lvl="0" indent="-273050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dirty="0">
              <a:sym typeface="Libre Baskerville"/>
            </a:endParaRPr>
          </a:p>
          <a:p>
            <a:pPr marL="273050" lvl="0" indent="-273050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 + Buying Power = Demand</a:t>
            </a:r>
          </a:p>
          <a:p>
            <a:pPr marL="273050" lvl="0" indent="-273050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i="0" u="none" dirty="0">
              <a:solidFill>
                <a:srgbClr val="C0000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27305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Libre Baskerville"/>
                <a:sym typeface="Libre Baskerville"/>
              </a:rPr>
              <a:t>Demand: </a:t>
            </a:r>
            <a:r>
              <a:rPr lang="en-US" sz="2400" dirty="0">
                <a:latin typeface="Libre Baskerville"/>
                <a:sym typeface="Libre Baskerville"/>
              </a:rPr>
              <a:t>Customers’ desires for products coupled with the resources needed to obtain them</a:t>
            </a:r>
            <a:endParaRPr lang="en-US" sz="2400" dirty="0">
              <a:latin typeface="Libre Baskerville"/>
            </a:endParaRP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dirty="0">
              <a:solidFill>
                <a:srgbClr val="C00000"/>
              </a:solidFill>
            </a:endParaRPr>
          </a:p>
          <a:p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BECF1B-084B-B540-0187-E9738726C2AC}"/>
              </a:ext>
            </a:extLst>
          </p:cNvPr>
          <p:cNvSpPr txBox="1"/>
          <p:nvPr/>
        </p:nvSpPr>
        <p:spPr>
          <a:xfrm>
            <a:off x="6257895" y="1652791"/>
            <a:ext cx="5637119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6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الرغبات: الشكل الذي تتخذه حاجة الإنسان ، كما تشكله الثقافة والشخصية الفردية. </a:t>
            </a:r>
          </a:p>
          <a:p>
            <a:pPr marL="571500" indent="-571500" algn="r" defTabSz="914400" rtl="1" eaLnBrk="1" latinLnBrk="0" hangingPunct="1">
              <a:buFont typeface="Arial" panose="020B0604020202020204" pitchFamily="34" charset="0"/>
              <a:buChar char="•"/>
            </a:pPr>
            <a:endParaRPr lang="ar-SA" sz="36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571500" indent="-5715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600" b="0" i="0" u="none" strike="noStrike" dirty="0">
                <a:solidFill>
                  <a:srgbClr val="C00000"/>
                </a:solidFill>
                <a:effectLst/>
                <a:latin typeface="Segoe UI Web (Arabic)"/>
              </a:rPr>
              <a:t>الرغبة + القوة الشرائية = الطلب </a:t>
            </a:r>
          </a:p>
          <a:p>
            <a:pPr marL="571500" indent="-571500" algn="r" defTabSz="914400" rtl="1" eaLnBrk="1" latinLnBrk="0" hangingPunct="1">
              <a:buFont typeface="Arial" panose="020B0604020202020204" pitchFamily="34" charset="0"/>
              <a:buChar char="•"/>
            </a:pPr>
            <a:endParaRPr lang="ar-SA" sz="3600" b="0" i="0" u="none" strike="noStrike" dirty="0">
              <a:solidFill>
                <a:srgbClr val="C00000"/>
              </a:solidFill>
              <a:effectLst/>
              <a:latin typeface="Segoe UI Web (Arabic)"/>
            </a:endParaRPr>
          </a:p>
          <a:p>
            <a:pPr marL="571500" indent="-5715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6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الطلب: رغبات العملاء للمنتجات إلى جانب الموارد اللازمة للحصول عليها</a:t>
            </a:r>
            <a:endParaRPr lang="en-SA" sz="3600" dirty="0"/>
          </a:p>
        </p:txBody>
      </p:sp>
    </p:spTree>
    <p:extLst>
      <p:ext uri="{BB962C8B-B14F-4D97-AF65-F5344CB8AC3E}">
        <p14:creationId xmlns:p14="http://schemas.microsoft.com/office/powerpoint/2010/main" val="28294836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5C38B33-966F-4CEB-AE47-A0A20F692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610" y="963228"/>
            <a:ext cx="3822192" cy="1344975"/>
          </a:xfrm>
        </p:spPr>
        <p:txBody>
          <a:bodyPr>
            <a:normAutofit/>
          </a:bodyPr>
          <a:lstStyle/>
          <a:p>
            <a:r>
              <a:rPr lang="en-US" sz="3600" b="1" u="none" dirty="0">
                <a:solidFill>
                  <a:srgbClr val="203E5F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600" dirty="0">
              <a:solidFill>
                <a:srgbClr val="203E5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E814-6FE3-4EB5-8757-6A9BB8A63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730500"/>
            <a:ext cx="3822192" cy="3446995"/>
          </a:xfrm>
        </p:spPr>
        <p:txBody>
          <a:bodyPr>
            <a:normAutofit fontScale="85000" lnSpcReduction="10000"/>
          </a:bodyPr>
          <a:lstStyle/>
          <a:p>
            <a:pPr marL="0" lvl="0" indent="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000" b="1" i="0" u="none" dirty="0">
                <a:solidFill>
                  <a:srgbClr val="203E5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Benefits</a:t>
            </a:r>
            <a:r>
              <a:rPr lang="en-US" sz="2000" dirty="0">
                <a:solidFill>
                  <a:srgbClr val="203E5F"/>
                </a:solidFill>
                <a:sym typeface="Libre Baskerville"/>
              </a:rPr>
              <a:t>: </a:t>
            </a:r>
            <a:r>
              <a:rPr lang="en-US" sz="2000" b="0" i="0" u="none" dirty="0">
                <a:solidFill>
                  <a:srgbClr val="203E5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Outcome sought by consumer that satisfies need or want and motivates buying behavior</a:t>
            </a:r>
            <a:endParaRPr lang="en-US" sz="2000" dirty="0">
              <a:solidFill>
                <a:srgbClr val="203E5F"/>
              </a:solidFill>
            </a:endParaRPr>
          </a:p>
          <a:p>
            <a:pPr marL="0" indent="0">
              <a:buNone/>
            </a:pPr>
            <a:endParaRPr lang="ar-SA" sz="2000" dirty="0">
              <a:solidFill>
                <a:srgbClr val="203E5F"/>
              </a:solidFill>
            </a:endParaRPr>
          </a:p>
          <a:p>
            <a:pPr marL="0" indent="0" algn="r">
              <a:lnSpc>
                <a:spcPct val="120000"/>
              </a:lnSpc>
              <a:buNone/>
            </a:pPr>
            <a:r>
              <a:rPr lang="ar-SA" sz="32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الفوائد: النتيجة التي يسعى إليها المستهلك والتي تلبي الحاجة أو الرغبة وتحفز سلوك الشراء</a:t>
            </a:r>
            <a:endParaRPr lang="en-US" sz="4400" dirty="0">
              <a:solidFill>
                <a:srgbClr val="203E5F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B2F9E6-7871-4D97-8B5D-3303CB532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716" y="877531"/>
            <a:ext cx="6596652" cy="4947489"/>
          </a:xfrm>
          <a:prstGeom prst="rect">
            <a:avLst/>
          </a:prstGeom>
        </p:spPr>
      </p:pic>
      <p:pic>
        <p:nvPicPr>
          <p:cNvPr id="8" name="Picture 7" descr="A person standing next to a calculator&#10;&#10;Description automatically generated">
            <a:extLst>
              <a:ext uri="{FF2B5EF4-FFF2-40B4-BE49-F238E27FC236}">
                <a16:creationId xmlns:a16="http://schemas.microsoft.com/office/drawing/2014/main" id="{44E4A7AF-FCD3-06A5-944F-463ACFE1A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050" y="2730500"/>
            <a:ext cx="1485900" cy="1397000"/>
          </a:xfrm>
          <a:prstGeom prst="rect">
            <a:avLst/>
          </a:prstGeom>
        </p:spPr>
      </p:pic>
      <p:pic>
        <p:nvPicPr>
          <p:cNvPr id="13" name="Picture 12" descr="A hands shaking with a circle&#10;&#10;Description automatically generated with medium confidence">
            <a:extLst>
              <a:ext uri="{FF2B5EF4-FFF2-40B4-BE49-F238E27FC236}">
                <a16:creationId xmlns:a16="http://schemas.microsoft.com/office/drawing/2014/main" id="{9613C7D2-D66F-BD29-56FD-C1587B5A75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0" y="2787650"/>
            <a:ext cx="1422400" cy="1282700"/>
          </a:xfrm>
          <a:prstGeom prst="rect">
            <a:avLst/>
          </a:prstGeom>
        </p:spPr>
      </p:pic>
      <p:pic>
        <p:nvPicPr>
          <p:cNvPr id="16" name="Picture 15" descr="A person holding a bag of money&#10;&#10;Description automatically generated">
            <a:extLst>
              <a:ext uri="{FF2B5EF4-FFF2-40B4-BE49-F238E27FC236}">
                <a16:creationId xmlns:a16="http://schemas.microsoft.com/office/drawing/2014/main" id="{5430FEA1-EC0C-3AEB-84CC-28A66EAD3A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700" y="2705100"/>
            <a:ext cx="14986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59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3BEB0-CDAC-4015-9EDB-807BFEDFC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3484" y="365126"/>
            <a:ext cx="8920316" cy="1139210"/>
          </a:xfrm>
        </p:spPr>
        <p:txBody>
          <a:bodyPr/>
          <a:lstStyle/>
          <a:p>
            <a:r>
              <a:rPr lang="en-US" b="1" dirty="0">
                <a:solidFill>
                  <a:srgbClr val="203E5F"/>
                </a:solidFill>
              </a:rPr>
              <a:t>MARKET OFFERING</a:t>
            </a:r>
            <a:r>
              <a:rPr lang="ar-SA" b="1" dirty="0">
                <a:solidFill>
                  <a:srgbClr val="203E5F"/>
                </a:solidFill>
              </a:rPr>
              <a:t> </a:t>
            </a:r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عروض السوق </a:t>
            </a:r>
            <a:endParaRPr lang="en-US" b="1" dirty="0">
              <a:solidFill>
                <a:srgbClr val="203E5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4D9C4-2308-400D-B424-C1ADC48E25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5821017" cy="466724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en-US" sz="2000" dirty="0"/>
              <a:t>Customers needs and wants are fulfilled through </a:t>
            </a:r>
            <a:r>
              <a:rPr lang="en-US" sz="2000" dirty="0">
                <a:solidFill>
                  <a:srgbClr val="C00000"/>
                </a:solidFill>
              </a:rPr>
              <a:t>market offerings </a:t>
            </a:r>
            <a:r>
              <a:rPr lang="en-US" sz="2000" dirty="0"/>
              <a:t>some combination of products, services, information, or experiences offered to a market to satisfy a need or want.</a:t>
            </a:r>
          </a:p>
          <a:p>
            <a:pPr>
              <a:lnSpc>
                <a:spcPct val="120000"/>
              </a:lnSpc>
            </a:pPr>
            <a:endParaRPr lang="en-US" sz="2000" dirty="0"/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C00000"/>
                </a:solidFill>
              </a:rPr>
              <a:t>Market offerings= </a:t>
            </a:r>
            <a:r>
              <a:rPr lang="en-US" sz="2000" dirty="0"/>
              <a:t>physical products, services, persons, places, Organizations, information, and idea</a:t>
            </a:r>
            <a:r>
              <a:rPr lang="en-US" sz="2000" dirty="0">
                <a:solidFill>
                  <a:srgbClr val="C00000"/>
                </a:solidFill>
              </a:rPr>
              <a:t>.</a:t>
            </a:r>
          </a:p>
          <a:p>
            <a:pPr>
              <a:lnSpc>
                <a:spcPct val="120000"/>
              </a:lnSpc>
            </a:pPr>
            <a:endParaRPr lang="en-US" sz="2000" dirty="0">
              <a:solidFill>
                <a:srgbClr val="C0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C00000"/>
                </a:solidFill>
              </a:rPr>
              <a:t>Marketing myopia</a:t>
            </a:r>
            <a:r>
              <a:rPr lang="en-US" sz="2000" dirty="0"/>
              <a:t>= the mistake of paying more attention to the specific products a company offers than to the benefits and experiences produced by these products.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E8547B-EE0E-6347-37AA-2C28833121D7}"/>
              </a:ext>
            </a:extLst>
          </p:cNvPr>
          <p:cNvSpPr txBox="1"/>
          <p:nvPr/>
        </p:nvSpPr>
        <p:spPr>
          <a:xfrm>
            <a:off x="6877878" y="1825625"/>
            <a:ext cx="50292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يتم تلبية احتياجات العملاء ورغباتهم من خلال عروض السوق مجموعة من المنتجات أو الخدمات أو المعلومات أو الخبرات المقدمة إلى السوق لتلبية حاجة أو رغبة.</a:t>
            </a:r>
          </a:p>
          <a:p>
            <a:pPr marL="0" algn="r" defTabSz="914400" rtl="1" eaLnBrk="1" latinLnBrk="0" hangingPunct="1"/>
            <a:endParaRPr lang="ar-SA" sz="2400" dirty="0">
              <a:solidFill>
                <a:srgbClr val="000000"/>
              </a:solidFill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عروض السوق = المنتجات المادية والخدمات والأشخاص والأماكن والمنظمات والمعلومات والفكرة.</a:t>
            </a:r>
          </a:p>
          <a:p>
            <a:pPr marL="0" algn="r" defTabSz="914400" rtl="1" eaLnBrk="1" latinLnBrk="0" hangingPunct="1"/>
            <a:endParaRPr lang="ar-SA" sz="2400" dirty="0">
              <a:solidFill>
                <a:srgbClr val="000000"/>
              </a:solidFill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قصر النظر التسويقي = خطأ إيلاء المزيد من الاهتمام للمنتجات المحددة التي تقدمها الشركة أكثر من الفوائد والخبرات التي تنتجها هذه المنتجات.</a:t>
            </a:r>
            <a:endParaRPr lang="en-SA" sz="2400" dirty="0"/>
          </a:p>
        </p:txBody>
      </p:sp>
    </p:spTree>
    <p:extLst>
      <p:ext uri="{BB962C8B-B14F-4D97-AF65-F5344CB8AC3E}">
        <p14:creationId xmlns:p14="http://schemas.microsoft.com/office/powerpoint/2010/main" val="1289227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5271C-D82C-497B-A6D2-8C6FA7A3D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796" y="546100"/>
            <a:ext cx="7238704" cy="2142709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MARKET</a:t>
            </a:r>
            <a:r>
              <a:rPr lang="en-US" sz="3600" b="1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600" b="1" dirty="0">
                <a:solidFill>
                  <a:srgbClr val="203E5F"/>
                </a:solidFill>
              </a:rPr>
              <a:t>VALUE</a:t>
            </a:r>
          </a:p>
        </p:txBody>
      </p:sp>
      <p:pic>
        <p:nvPicPr>
          <p:cNvPr id="4" name="Google Shape;265;p15">
            <a:extLst>
              <a:ext uri="{FF2B5EF4-FFF2-40B4-BE49-F238E27FC236}">
                <a16:creationId xmlns:a16="http://schemas.microsoft.com/office/drawing/2014/main" id="{0A71CCD5-FE3D-44EE-989D-6FBAC8BE30A7}"/>
              </a:ext>
            </a:extLst>
          </p:cNvPr>
          <p:cNvPicPr preferRelativeResize="0"/>
          <p:nvPr/>
        </p:nvPicPr>
        <p:blipFill rotWithShape="1">
          <a:blip r:embed="rId2"/>
          <a:stretch/>
        </p:blipFill>
        <p:spPr>
          <a:xfrm>
            <a:off x="577850" y="1079500"/>
            <a:ext cx="11036300" cy="5232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9285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7FF5A-859D-4B94-82D8-254BE124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700" y="1569719"/>
            <a:ext cx="2845191" cy="3237579"/>
          </a:xfrm>
        </p:spPr>
        <p:txBody>
          <a:bodyPr>
            <a:normAutofit fontScale="90000"/>
          </a:bodyPr>
          <a:lstStyle/>
          <a:p>
            <a:r>
              <a:rPr lang="en-US" sz="3800" b="1" dirty="0">
                <a:solidFill>
                  <a:srgbClr val="203E5F"/>
                </a:solidFill>
              </a:rPr>
              <a:t>Customer value driven marketing strategy</a:t>
            </a:r>
            <a:br>
              <a:rPr lang="ar-SA" sz="3800" b="1" dirty="0">
                <a:solidFill>
                  <a:srgbClr val="203E5F"/>
                </a:solidFill>
              </a:rPr>
            </a:br>
            <a:br>
              <a:rPr lang="ar-SA" sz="3800" b="1" dirty="0">
                <a:solidFill>
                  <a:srgbClr val="203E5F"/>
                </a:solidFill>
              </a:rPr>
            </a:br>
            <a:r>
              <a:rPr lang="ar-SA" sz="3800" b="1" dirty="0">
                <a:solidFill>
                  <a:srgbClr val="203E5F"/>
                </a:solidFill>
              </a:rPr>
              <a:t>استراتيجية التسويق المدفوعة بقيمة العملاء</a:t>
            </a:r>
            <a:r>
              <a:rPr lang="en-US" sz="3800" b="1" dirty="0">
                <a:solidFill>
                  <a:srgbClr val="203E5F"/>
                </a:solidFill>
              </a:rPr>
              <a:t>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AE36B8-8816-42A5-8AFB-15DA2B7D5F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6038848"/>
              </p:ext>
            </p:extLst>
          </p:nvPr>
        </p:nvGraphicFramePr>
        <p:xfrm>
          <a:off x="4379913" y="687388"/>
          <a:ext cx="7037387" cy="5475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78492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0FF80-AFC3-4197-9026-975DB6A5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690" y="172344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rgbClr val="203E5F"/>
                </a:solidFill>
              </a:rPr>
              <a:t>STP FRAMEWORK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32D7C3-4D42-4055-A724-DC71227C2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99" y="3590807"/>
            <a:ext cx="4974336" cy="2125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D1F1FF-3E42-42FC-BFE5-86A91748A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4365" y="3731016"/>
            <a:ext cx="4974336" cy="22135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3A0D52E-CF98-4987-881C-D97FAAF487D2}"/>
              </a:ext>
            </a:extLst>
          </p:cNvPr>
          <p:cNvSpPr txBox="1"/>
          <p:nvPr/>
        </p:nvSpPr>
        <p:spPr>
          <a:xfrm rot="10800000" flipH="1" flipV="1">
            <a:off x="871704" y="2066864"/>
            <a:ext cx="10766089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Value proposition </a:t>
            </a:r>
            <a:r>
              <a:rPr lang="en-US" sz="2400" dirty="0"/>
              <a:t>is the set of benefits of values it promises to deliver to customers to satisfy their needs </a:t>
            </a:r>
            <a:endParaRPr lang="ar-SA" sz="2400" dirty="0"/>
          </a:p>
          <a:p>
            <a:pPr algn="r" rtl="1"/>
            <a:r>
              <a:rPr lang="ar-SA" sz="2400" b="1" i="0" u="none" strike="noStrike" dirty="0">
                <a:solidFill>
                  <a:srgbClr val="C00000"/>
                </a:solidFill>
                <a:effectLst/>
                <a:latin typeface="Segoe UI Web (Arabic)"/>
              </a:rPr>
              <a:t>عرض القيمة </a:t>
            </a:r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هو مجموعة فوائد القيم التي تعد بتقديمها للعملاء لتلبية احتياجاتهم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804092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E712-BC3D-4365-816A-67B75CA13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30" y="16907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203E5F"/>
                </a:solidFill>
              </a:rPr>
              <a:t>Marketing Management Orientation </a:t>
            </a:r>
            <a:br>
              <a:rPr lang="ar-SA" sz="3600" b="1" dirty="0">
                <a:solidFill>
                  <a:srgbClr val="203E5F"/>
                </a:solidFill>
              </a:rPr>
            </a:br>
            <a:r>
              <a:rPr lang="ar-SA" sz="3600" b="1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فلسفة إدارة التسويق</a:t>
            </a:r>
            <a:endParaRPr lang="en-US" sz="3600" b="1" dirty="0">
              <a:solidFill>
                <a:srgbClr val="203E5F"/>
              </a:solidFill>
            </a:endParaRPr>
          </a:p>
        </p:txBody>
      </p:sp>
      <p:pic>
        <p:nvPicPr>
          <p:cNvPr id="3074" name="Picture 2" descr="Evolution of Marketing Theory - Evolutionary Stages">
            <a:extLst>
              <a:ext uri="{FF2B5EF4-FFF2-40B4-BE49-F238E27FC236}">
                <a16:creationId xmlns:a16="http://schemas.microsoft.com/office/drawing/2014/main" id="{BFFD89EC-2889-4A4F-8335-6AD625713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" y="1314449"/>
            <a:ext cx="7467600" cy="543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hlinkClick r:id="rId3" action="ppaction://hlinksldjump"/>
            <a:extLst>
              <a:ext uri="{FF2B5EF4-FFF2-40B4-BE49-F238E27FC236}">
                <a16:creationId xmlns:a16="http://schemas.microsoft.com/office/drawing/2014/main" id="{752BB2F5-832F-402A-92FC-1D6DE46A6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8495" y="2378885"/>
            <a:ext cx="649352" cy="604986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  <a:extLst>
              <a:ext uri="{FF2B5EF4-FFF2-40B4-BE49-F238E27FC236}">
                <a16:creationId xmlns:a16="http://schemas.microsoft.com/office/drawing/2014/main" id="{78BA7A0F-4413-4AEC-A3D7-1FE49A4179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38011" y="3324143"/>
            <a:ext cx="590320" cy="549987"/>
          </a:xfrm>
          <a:prstGeom prst="rect">
            <a:avLst/>
          </a:prstGeom>
        </p:spPr>
      </p:pic>
      <p:pic>
        <p:nvPicPr>
          <p:cNvPr id="6" name="Picture 5">
            <a:hlinkClick r:id="rId7" action="ppaction://hlinksldjump"/>
            <a:extLst>
              <a:ext uri="{FF2B5EF4-FFF2-40B4-BE49-F238E27FC236}">
                <a16:creationId xmlns:a16="http://schemas.microsoft.com/office/drawing/2014/main" id="{FC1130EB-A9C0-4A2F-A7E7-E0562AAF15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38010" y="4211226"/>
            <a:ext cx="590321" cy="549987"/>
          </a:xfrm>
          <a:prstGeom prst="rect">
            <a:avLst/>
          </a:prstGeom>
        </p:spPr>
      </p:pic>
      <p:pic>
        <p:nvPicPr>
          <p:cNvPr id="5" name="Picture 4">
            <a:hlinkClick r:id="rId9" action="ppaction://hlinksldjump"/>
            <a:extLst>
              <a:ext uri="{FF2B5EF4-FFF2-40B4-BE49-F238E27FC236}">
                <a16:creationId xmlns:a16="http://schemas.microsoft.com/office/drawing/2014/main" id="{C4160E47-161E-4FD2-B950-27E271C60B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67527" y="5151288"/>
            <a:ext cx="590320" cy="549987"/>
          </a:xfrm>
          <a:prstGeom prst="rect">
            <a:avLst/>
          </a:prstGeom>
        </p:spPr>
      </p:pic>
      <p:pic>
        <p:nvPicPr>
          <p:cNvPr id="8" name="Picture 7">
            <a:hlinkClick r:id="rId11" action="ppaction://hlinksldjump"/>
            <a:extLst>
              <a:ext uri="{FF2B5EF4-FFF2-40B4-BE49-F238E27FC236}">
                <a16:creationId xmlns:a16="http://schemas.microsoft.com/office/drawing/2014/main" id="{456DA73E-46D0-4447-9D1B-D257A18D53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67527" y="6038371"/>
            <a:ext cx="590320" cy="5499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3D55AD-973F-5971-36B4-EF1E86BA2FB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79029" y="80808"/>
            <a:ext cx="3014643" cy="1413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C3F5D38-E396-3271-8344-669F22A6CB2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79029" y="1465612"/>
            <a:ext cx="3014643" cy="1413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4E1880A-0FB8-F517-6685-FDA9217ED2B0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r="860" b="1"/>
          <a:stretch/>
        </p:blipFill>
        <p:spPr>
          <a:xfrm>
            <a:off x="8379028" y="2852961"/>
            <a:ext cx="3014644" cy="1279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 descr="Text&#10;&#10;Description automatically generated">
            <a:extLst>
              <a:ext uri="{FF2B5EF4-FFF2-40B4-BE49-F238E27FC236}">
                <a16:creationId xmlns:a16="http://schemas.microsoft.com/office/drawing/2014/main" id="{2B472C51-7612-C4EC-A68C-E84EB8F5B98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379029" y="4124142"/>
            <a:ext cx="3014643" cy="1569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5FDE432-9520-BDE3-6AA2-555B67DE96E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379028" y="5614191"/>
            <a:ext cx="3014643" cy="1247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436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8AEC555-3BFA-4DF3-AD65-EA36CE0F6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813" y="2155371"/>
            <a:ext cx="2628900" cy="2547257"/>
          </a:xfrm>
          <a:noFill/>
        </p:spPr>
        <p:txBody>
          <a:bodyPr anchor="ctr">
            <a:normAutofit fontScale="90000"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</a:rPr>
              <a:t>EVOLUTION OF MARKETING</a:t>
            </a:r>
            <a:br>
              <a:rPr lang="ar-SA" sz="3600" b="1" dirty="0">
                <a:solidFill>
                  <a:srgbClr val="203E5F"/>
                </a:solidFill>
              </a:rPr>
            </a:br>
            <a:br>
              <a:rPr lang="ar-SA" sz="8900" b="1" dirty="0">
                <a:solidFill>
                  <a:srgbClr val="203E5F"/>
                </a:solidFill>
              </a:rPr>
            </a:br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تطور الفكر التسويقي</a:t>
            </a:r>
            <a:endParaRPr lang="en-US" sz="3600" b="1" dirty="0">
              <a:solidFill>
                <a:srgbClr val="203E5F"/>
              </a:solidFill>
            </a:endParaRPr>
          </a:p>
        </p:txBody>
      </p:sp>
      <p:graphicFrame>
        <p:nvGraphicFramePr>
          <p:cNvPr id="3" name="Google Shape;258;p14">
            <a:extLst>
              <a:ext uri="{FF2B5EF4-FFF2-40B4-BE49-F238E27FC236}">
                <a16:creationId xmlns:a16="http://schemas.microsoft.com/office/drawing/2014/main" id="{9839A07A-2BB1-48FF-B6F2-45150C525A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3129417"/>
              </p:ext>
            </p:extLst>
          </p:nvPr>
        </p:nvGraphicFramePr>
        <p:xfrm>
          <a:off x="3657600" y="219692"/>
          <a:ext cx="8189843" cy="6312623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20640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25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431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Orientation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Key Ideas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  <a:tabLst/>
                        <a:defRPr/>
                      </a:pP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Tahoma"/>
                        </a:rPr>
                        <a:t>Production</a:t>
                      </a:r>
                      <a:endParaRPr lang="en-US"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endParaRPr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efficiency of internal operations – </a:t>
                      </a:r>
                      <a:endParaRPr lang="en-US"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if we make it, they will buy it</a:t>
                      </a:r>
                      <a:endParaRPr lang="en-US"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ar-SA" sz="1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التركيز على كفاءة العمليات الداخلية - إذا صنعناها ، فسوف يشترونها</a:t>
                      </a:r>
                      <a:endParaRPr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233560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Arial"/>
                        </a:rPr>
                        <a:t>Product</a:t>
                      </a: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Arial"/>
                          <a:cs typeface="Arial"/>
                          <a:sym typeface="Arial"/>
                        </a:rPr>
                        <a:t>Is the view that an ideal product can be produced that will have all the features any potential customer might want.</a:t>
                      </a:r>
                      <a:endParaRPr lang="ar-SA"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ar-SA" sz="1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هو الرأي القائل بأنه يمكن إنتاج منتج مثالي يحتوي على جميع الميزات التي قد يريدها أي عميل محتمل.</a:t>
                      </a:r>
                      <a:endParaRPr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4116694"/>
                  </a:ext>
                </a:extLst>
              </a:tr>
              <a:tr h="66723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Sales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aggressive sales techniques and believe that high sales result in high profits</a:t>
                      </a:r>
                      <a:endParaRPr lang="ar-SA"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ar-SA" sz="1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ركز على تقنيات المبيعات العدوانية واعتقد أن المبيعات المرتفعة تؤدي إلى أرباح عالية</a:t>
                      </a:r>
                      <a:endParaRPr sz="14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394115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Marketing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wants </a:t>
                      </a:r>
                      <a:b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while meeting objectives - if they will buy it, we will make it</a:t>
                      </a:r>
                      <a:endParaRPr lang="ar-SA"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ar-SA" sz="1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ركز على تلبية احتياجات العملاء ورغباتهم مع تحقيق الأهداف - إذا كانوا سيشترونها ، فسنجعلها</a:t>
                      </a:r>
                      <a:endParaRPr sz="14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516436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Societal 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</a:t>
                      </a:r>
                      <a:b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wants while enhancing individual and </a:t>
                      </a:r>
                      <a:b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 dirty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societal well-being.  I.e.- using recyclables</a:t>
                      </a:r>
                      <a:endParaRPr lang="ar-SA" sz="1400" b="1" i="0" u="none" strike="noStrike" cap="none" spc="0" dirty="0">
                        <a:solidFill>
                          <a:schemeClr val="tx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ar-SA" sz="1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التركيز على تلبية احتياجات العملاء ورغباتهم مع تعزيز الرفاهية الفردية والمجتمعية. مثل استخدام المواد القابلة لإعادة التدوير</a:t>
                      </a:r>
                      <a:endParaRPr sz="14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087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57126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4D3EC2-8E19-4592-A389-344FE57C6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75138"/>
            <a:ext cx="10905066" cy="37077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1D352F-9864-498D-838B-528D958F191C}"/>
              </a:ext>
            </a:extLst>
          </p:cNvPr>
          <p:cNvSpPr txBox="1"/>
          <p:nvPr/>
        </p:nvSpPr>
        <p:spPr>
          <a:xfrm>
            <a:off x="2730500" y="596900"/>
            <a:ext cx="5669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03E5F"/>
                </a:solidFill>
              </a:rPr>
              <a:t>SELLING VS. MARKETING CONCEPTS</a:t>
            </a:r>
          </a:p>
        </p:txBody>
      </p:sp>
    </p:spTree>
    <p:extLst>
      <p:ext uri="{BB962C8B-B14F-4D97-AF65-F5344CB8AC3E}">
        <p14:creationId xmlns:p14="http://schemas.microsoft.com/office/powerpoint/2010/main" val="555552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91A36-6A7F-4983-8461-86636DEA7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1914" y="2074363"/>
            <a:ext cx="2752354" cy="2709275"/>
          </a:xfrm>
          <a:prstGeom prst="rect">
            <a:avLst/>
          </a:prstGeom>
          <a:solidFill>
            <a:schemeClr val="accent1"/>
          </a:solidFill>
          <a:ln w="174625" cmpd="thinThick">
            <a:solidFill>
              <a:schemeClr val="accent1"/>
            </a:solidFill>
          </a:ln>
        </p:spPr>
        <p:txBody>
          <a:bodyPr anchor="ctr">
            <a:normAutofit fontScale="90000"/>
          </a:bodyPr>
          <a:lstStyle/>
          <a:p>
            <a:pPr algn="ctr"/>
            <a:r>
              <a:rPr lang="en-US" sz="2800" b="1" dirty="0">
                <a:solidFill>
                  <a:srgbClr val="FFFFFF"/>
                </a:solidFill>
              </a:rPr>
              <a:t>TO WANT ERA DOES THIS FAMOUS QUOTE BELONGS TO?</a:t>
            </a:r>
            <a:br>
              <a:rPr lang="ar-SA" sz="2800" b="1" dirty="0">
                <a:solidFill>
                  <a:srgbClr val="FFFFFF"/>
                </a:solidFill>
              </a:rPr>
            </a:br>
            <a:br>
              <a:rPr lang="ar-SA" sz="2800" b="1" dirty="0">
                <a:solidFill>
                  <a:srgbClr val="FFFFFF"/>
                </a:solidFill>
              </a:rPr>
            </a:br>
            <a:r>
              <a:rPr lang="ar-SA" sz="2800" b="0" i="0" u="none" strike="noStrike" dirty="0">
                <a:solidFill>
                  <a:schemeClr val="bg1"/>
                </a:solidFill>
                <a:effectLst/>
                <a:latin typeface="Segoe UI Web (Arabic)"/>
              </a:rPr>
              <a:t>الى أي حقبة ينتمي هذا الاقتباس الشهير؟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Henry Ford quote: Any customer can have a car painted any colour that...">
            <a:extLst>
              <a:ext uri="{FF2B5EF4-FFF2-40B4-BE49-F238E27FC236}">
                <a16:creationId xmlns:a16="http://schemas.microsoft.com/office/drawing/2014/main" id="{B2BD8EA9-6D7F-4955-83E0-17C6060C7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10665" y="1826817"/>
            <a:ext cx="6804078" cy="320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xplosion: 8 Points 2">
            <a:extLst>
              <a:ext uri="{FF2B5EF4-FFF2-40B4-BE49-F238E27FC236}">
                <a16:creationId xmlns:a16="http://schemas.microsoft.com/office/drawing/2014/main" id="{8AF0EE44-5040-49B2-86BA-086E91F8FBA2}"/>
              </a:ext>
            </a:extLst>
          </p:cNvPr>
          <p:cNvSpPr/>
          <p:nvPr/>
        </p:nvSpPr>
        <p:spPr>
          <a:xfrm>
            <a:off x="7287905" y="2947917"/>
            <a:ext cx="3725839" cy="309804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PRODUCTION ERA</a:t>
            </a:r>
            <a:endParaRPr lang="ar-SA" b="1" dirty="0"/>
          </a:p>
          <a:p>
            <a:pPr algn="ctr"/>
            <a:r>
              <a:rPr lang="ar-SA" sz="2000" b="1" dirty="0"/>
              <a:t>التوجه بالإنتاج</a:t>
            </a:r>
            <a:endParaRPr lang="en-US" sz="20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F04B3F-F7FB-41A0-874F-F1D498442743}"/>
              </a:ext>
            </a:extLst>
          </p:cNvPr>
          <p:cNvSpPr/>
          <p:nvPr/>
        </p:nvSpPr>
        <p:spPr>
          <a:xfrm>
            <a:off x="2906973" y="572118"/>
            <a:ext cx="5472752" cy="62779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203E5F"/>
                </a:solidFill>
              </a:rPr>
              <a:t>QUESTION</a:t>
            </a:r>
            <a:r>
              <a:rPr lang="ar-SA" sz="4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سؤال</a:t>
            </a:r>
            <a:r>
              <a:rPr lang="ar-SA" sz="4400" b="1" i="0" u="none" strike="noStrike" dirty="0">
                <a:solidFill>
                  <a:srgbClr val="203E5F"/>
                </a:solidFill>
                <a:effectLst/>
                <a:latin typeface="Segoe UI Web (Arabic)"/>
              </a:rPr>
              <a:t> </a:t>
            </a:r>
            <a:endParaRPr lang="en-US" sz="4400" b="1" dirty="0">
              <a:solidFill>
                <a:srgbClr val="203E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50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0733E7F9-37D4-47B0-BD7A-1F1C18CAB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0150" y="643467"/>
            <a:ext cx="4581218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17947AC-68E6-4EC0-B69C-2082308E7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368" y="2250891"/>
            <a:ext cx="5291667" cy="3963642"/>
          </a:xfrm>
          <a:prstGeom prst="rect">
            <a:avLst/>
          </a:prstGeom>
        </p:spPr>
      </p:pic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69CA4D05-D602-4ED5-9ACF-8CE87760A10E}"/>
              </a:ext>
            </a:extLst>
          </p:cNvPr>
          <p:cNvSpPr/>
          <p:nvPr/>
        </p:nvSpPr>
        <p:spPr>
          <a:xfrm>
            <a:off x="6410634" y="643467"/>
            <a:ext cx="4100051" cy="2728452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WHAT IS THE MARKETING CONCEPT THAT THIS BRAND FOLLOWS</a:t>
            </a:r>
            <a:r>
              <a:rPr lang="en-US" sz="1800" b="1" dirty="0">
                <a:solidFill>
                  <a:srgbClr val="FFFFFF"/>
                </a:solidFill>
              </a:rPr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4277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EC232-E25C-44A5-97CD-4911AA907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300" y="454934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b="1" dirty="0">
                <a:solidFill>
                  <a:srgbClr val="203E5F"/>
                </a:solidFill>
              </a:rPr>
              <a:t>THE MARKETING MIX</a:t>
            </a:r>
            <a:r>
              <a:rPr lang="ar-SA" sz="4800" b="1" dirty="0">
                <a:solidFill>
                  <a:srgbClr val="203E5F"/>
                </a:solidFill>
              </a:rPr>
              <a:t> المزيج التسويقي </a:t>
            </a:r>
            <a:endParaRPr lang="en-US" sz="4800" b="1" dirty="0">
              <a:solidFill>
                <a:srgbClr val="203E5F"/>
              </a:solidFill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A5C6687-C8AE-4891-9552-E2533BA26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010" y="1926646"/>
            <a:ext cx="3997637" cy="3997637"/>
          </a:xfrm>
          <a:prstGeom prst="rect">
            <a:avLst/>
          </a:prstGeom>
        </p:spPr>
      </p:pic>
      <p:pic>
        <p:nvPicPr>
          <p:cNvPr id="6146" name="Picture 2" descr="Articles Junction: 4 P's of Marketing Mix - Elements of Marketing Mix -  Definition">
            <a:extLst>
              <a:ext uri="{FF2B5EF4-FFF2-40B4-BE49-F238E27FC236}">
                <a16:creationId xmlns:a16="http://schemas.microsoft.com/office/drawing/2014/main" id="{B2188426-3B16-49D3-9B31-8BDFEBB5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5421" y="2052298"/>
            <a:ext cx="4096545" cy="293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FF1B84-486F-4481-AC6F-CF1BF87F96A4}"/>
              </a:ext>
            </a:extLst>
          </p:cNvPr>
          <p:cNvSpPr txBox="1"/>
          <p:nvPr/>
        </p:nvSpPr>
        <p:spPr>
          <a:xfrm>
            <a:off x="5772728" y="4426672"/>
            <a:ext cx="2124221" cy="2831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7BB92B-B5BD-AF3B-8345-E164E3A8262F}"/>
              </a:ext>
            </a:extLst>
          </p:cNvPr>
          <p:cNvSpPr txBox="1"/>
          <p:nvPr/>
        </p:nvSpPr>
        <p:spPr>
          <a:xfrm>
            <a:off x="5543023" y="5231785"/>
            <a:ext cx="610262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SA" sz="2800" b="1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مجموعة من المتغيرات التي يمكن التحكم فيها و</a:t>
            </a:r>
            <a:r>
              <a:rPr lang="ar-SA" sz="2800" b="1" dirty="0">
                <a:solidFill>
                  <a:srgbClr val="000000"/>
                </a:solidFill>
                <a:latin typeface="Segoe UI Web (Arabic)"/>
              </a:rPr>
              <a:t>في </a:t>
            </a:r>
            <a:r>
              <a:rPr lang="ar-SA" sz="2800" b="1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مستوياتها والتي تستخدمها الشركة للتأثير على السوق المستهدفة</a:t>
            </a:r>
            <a:endParaRPr lang="en-SA" sz="2800" b="1" dirty="0"/>
          </a:p>
        </p:txBody>
      </p:sp>
    </p:spTree>
    <p:extLst>
      <p:ext uri="{BB962C8B-B14F-4D97-AF65-F5344CB8AC3E}">
        <p14:creationId xmlns:p14="http://schemas.microsoft.com/office/powerpoint/2010/main" val="41505053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8C100-2219-4F74-8FE0-F0E9E8A0A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318" y="244082"/>
            <a:ext cx="8528713" cy="1325563"/>
          </a:xfrm>
        </p:spPr>
        <p:txBody>
          <a:bodyPr/>
          <a:lstStyle/>
          <a:p>
            <a:r>
              <a:rPr lang="en-US" b="1" dirty="0">
                <a:solidFill>
                  <a:srgbClr val="203E5F"/>
                </a:solidFill>
              </a:rPr>
              <a:t>THE MARKETING MIX</a:t>
            </a:r>
            <a:r>
              <a:rPr lang="ar-SA" b="1" dirty="0">
                <a:solidFill>
                  <a:srgbClr val="203E5F"/>
                </a:solidFill>
              </a:rPr>
              <a:t>المزيج التسويقي </a:t>
            </a:r>
            <a:endParaRPr lang="en-US" b="1" dirty="0">
              <a:solidFill>
                <a:srgbClr val="203E5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C19D7-5D36-4074-B80E-DCEEC2EDC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516" y="1644877"/>
            <a:ext cx="5257800" cy="46942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“Barbara Kahn” definition of 4Ps</a:t>
            </a:r>
          </a:p>
          <a:p>
            <a:r>
              <a:rPr lang="en-US" sz="2000" dirty="0"/>
              <a:t>PRODUCT = What the SELLER puts into the exchange</a:t>
            </a:r>
            <a:endParaRPr lang="ar-SA" sz="2000" dirty="0"/>
          </a:p>
          <a:p>
            <a:endParaRPr lang="en-US" sz="2000" dirty="0"/>
          </a:p>
          <a:p>
            <a:r>
              <a:rPr lang="en-US" sz="2000" dirty="0"/>
              <a:t>PRICE= What the BUYER puts into the exchange</a:t>
            </a:r>
            <a:endParaRPr lang="ar-SA" sz="2000" dirty="0"/>
          </a:p>
          <a:p>
            <a:endParaRPr lang="en-US" sz="2000" dirty="0"/>
          </a:p>
          <a:p>
            <a:r>
              <a:rPr lang="en-US" sz="2000" dirty="0"/>
              <a:t>PROMOTION= The way the seller communicates the benefits about that product to the buyer</a:t>
            </a:r>
            <a:endParaRPr lang="ar-SA" sz="2000" dirty="0"/>
          </a:p>
          <a:p>
            <a:endParaRPr lang="en-US" sz="2000" dirty="0"/>
          </a:p>
          <a:p>
            <a:r>
              <a:rPr lang="en-US" sz="2000" dirty="0"/>
              <a:t>PLACE= The way the seller delivers the product to the customer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4FF9C1-DF30-7FF9-7DBE-8D93004C7A9A}"/>
              </a:ext>
            </a:extLst>
          </p:cNvPr>
          <p:cNvSpPr txBox="1"/>
          <p:nvPr/>
        </p:nvSpPr>
        <p:spPr>
          <a:xfrm>
            <a:off x="5664316" y="1644877"/>
            <a:ext cx="610262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تعريف "باربرا كان" ل 4</a:t>
            </a:r>
            <a:r>
              <a:rPr lang="en-US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Ps </a:t>
            </a:r>
            <a:endParaRPr lang="ar-SA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المنتج = ما يضعه البائع في عملية التبادل </a:t>
            </a:r>
          </a:p>
          <a:p>
            <a:pPr marL="0" algn="r" defTabSz="914400" rtl="1" eaLnBrk="1" latinLnBrk="0" hangingPunct="1"/>
            <a:endParaRPr lang="ar-SA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السعر = ما يضعه المشتري في عملية التبادل</a:t>
            </a:r>
          </a:p>
          <a:p>
            <a:pPr marL="0" algn="r" defTabSz="914400" rtl="1" eaLnBrk="1" latinLnBrk="0" hangingPunct="1"/>
            <a:endParaRPr lang="ar-SA" sz="2800" dirty="0">
              <a:solidFill>
                <a:srgbClr val="000000"/>
              </a:solidFill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الترويج = الطريقة التي ينقل بها البائع الفوائد المتعلقة بهذا المنتج إلى المشتري </a:t>
            </a:r>
          </a:p>
          <a:p>
            <a:pPr marL="0" algn="r" defTabSz="914400" rtl="1" eaLnBrk="1" latinLnBrk="0" hangingPunct="1"/>
            <a:endParaRPr lang="ar-SA" sz="28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000000"/>
                </a:solidFill>
                <a:latin typeface="Segoe UI Web (Arabic)"/>
              </a:rPr>
              <a:t>التوزيع= </a:t>
            </a: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الطريقة التي يسلم بها البائع المنتج إلى العميل</a:t>
            </a:r>
            <a:endParaRPr lang="en-SA" sz="2800" dirty="0"/>
          </a:p>
        </p:txBody>
      </p:sp>
    </p:spTree>
    <p:extLst>
      <p:ext uri="{BB962C8B-B14F-4D97-AF65-F5344CB8AC3E}">
        <p14:creationId xmlns:p14="http://schemas.microsoft.com/office/powerpoint/2010/main" val="31867238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DE9DC1D-E119-4520-ABB5-417A43550AEE}"/>
              </a:ext>
            </a:extLst>
          </p:cNvPr>
          <p:cNvSpPr txBox="1"/>
          <p:nvPr/>
        </p:nvSpPr>
        <p:spPr>
          <a:xfrm>
            <a:off x="2562367" y="545489"/>
            <a:ext cx="6663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u="none" dirty="0">
                <a:solidFill>
                  <a:srgbClr val="203E5F"/>
                </a:solidFill>
                <a:latin typeface="Calibri"/>
                <a:ea typeface="Calibri"/>
                <a:cs typeface="Calibri"/>
                <a:sym typeface="Calibri"/>
              </a:rPr>
              <a:t>Marketing Mix and the Customer</a:t>
            </a:r>
            <a:endParaRPr lang="en-US" sz="3600" dirty="0">
              <a:solidFill>
                <a:srgbClr val="203E5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FBF199-B72F-4C97-962B-FFC81097C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7632" y="1919045"/>
            <a:ext cx="8272989" cy="37066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96AA14-2DA3-0271-2470-6E8F569995E1}"/>
              </a:ext>
            </a:extLst>
          </p:cNvPr>
          <p:cNvSpPr txBox="1"/>
          <p:nvPr/>
        </p:nvSpPr>
        <p:spPr>
          <a:xfrm>
            <a:off x="4174434" y="2871730"/>
            <a:ext cx="1232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dirty="0"/>
              <a:t>منتج</a:t>
            </a:r>
            <a:endParaRPr lang="en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BD3489-66E3-D9C0-3EA2-D73ABE9B6CDE}"/>
              </a:ext>
            </a:extLst>
          </p:cNvPr>
          <p:cNvSpPr txBox="1"/>
          <p:nvPr/>
        </p:nvSpPr>
        <p:spPr>
          <a:xfrm>
            <a:off x="4028660" y="3587724"/>
            <a:ext cx="1232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dirty="0"/>
              <a:t>التسعير</a:t>
            </a:r>
            <a:endParaRPr lang="en-S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6B182D-A7E7-98CA-324C-DA5D50BC4FE3}"/>
              </a:ext>
            </a:extLst>
          </p:cNvPr>
          <p:cNvSpPr txBox="1"/>
          <p:nvPr/>
        </p:nvSpPr>
        <p:spPr>
          <a:xfrm>
            <a:off x="3975652" y="4249748"/>
            <a:ext cx="1232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dirty="0"/>
              <a:t>التوزيع</a:t>
            </a:r>
            <a:endParaRPr lang="en-S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07A1AF7-1BC0-82A2-1176-63DF92D45F6F}"/>
              </a:ext>
            </a:extLst>
          </p:cNvPr>
          <p:cNvSpPr txBox="1"/>
          <p:nvPr/>
        </p:nvSpPr>
        <p:spPr>
          <a:xfrm>
            <a:off x="4028660" y="4929809"/>
            <a:ext cx="1232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dirty="0"/>
              <a:t>ترويج</a:t>
            </a:r>
            <a:endParaRPr lang="en-S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8829E5-DC9A-EB22-4D82-C0C148C51A14}"/>
              </a:ext>
            </a:extLst>
          </p:cNvPr>
          <p:cNvSpPr txBox="1"/>
          <p:nvPr/>
        </p:nvSpPr>
        <p:spPr>
          <a:xfrm>
            <a:off x="10434368" y="2846996"/>
            <a:ext cx="61026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0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حل </a:t>
            </a:r>
            <a:r>
              <a:rPr lang="ar-SA" sz="2000" dirty="0">
                <a:solidFill>
                  <a:srgbClr val="000000"/>
                </a:solidFill>
                <a:latin typeface="Segoe UI Web (Arabic)"/>
              </a:rPr>
              <a:t>لمشاكل </a:t>
            </a:r>
            <a:r>
              <a:rPr lang="ar-SA" sz="20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العميل</a:t>
            </a:r>
            <a:endParaRPr lang="en-SA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7405D5-FFE6-249F-9630-176738BAFDFF}"/>
              </a:ext>
            </a:extLst>
          </p:cNvPr>
          <p:cNvSpPr txBox="1"/>
          <p:nvPr/>
        </p:nvSpPr>
        <p:spPr>
          <a:xfrm>
            <a:off x="10434368" y="3650975"/>
            <a:ext cx="61026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0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تكلفة العميل</a:t>
            </a:r>
            <a:endParaRPr lang="en-SA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94BDB3E-5FC5-C18F-5778-6CD0D3CB7F2D}"/>
              </a:ext>
            </a:extLst>
          </p:cNvPr>
          <p:cNvSpPr txBox="1"/>
          <p:nvPr/>
        </p:nvSpPr>
        <p:spPr>
          <a:xfrm>
            <a:off x="10434368" y="4408077"/>
            <a:ext cx="61026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0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الملاءمة</a:t>
            </a:r>
            <a:endParaRPr lang="en-SA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376E4A-2C57-60E1-3D4D-79267A341DD8}"/>
              </a:ext>
            </a:extLst>
          </p:cNvPr>
          <p:cNvSpPr txBox="1"/>
          <p:nvPr/>
        </p:nvSpPr>
        <p:spPr>
          <a:xfrm>
            <a:off x="10434368" y="4929809"/>
            <a:ext cx="61026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0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التواصل</a:t>
            </a:r>
            <a:endParaRPr lang="en-SA" sz="20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5DF25-EDEC-4E6E-BF27-6C22B2E9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710" y="255943"/>
            <a:ext cx="8979090" cy="1325563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203E5F"/>
                </a:solidFill>
              </a:rPr>
              <a:t>THE MARKETING MIX</a:t>
            </a:r>
          </a:p>
        </p:txBody>
      </p:sp>
      <p:graphicFrame>
        <p:nvGraphicFramePr>
          <p:cNvPr id="4" name="Google Shape;285;p18">
            <a:extLst>
              <a:ext uri="{FF2B5EF4-FFF2-40B4-BE49-F238E27FC236}">
                <a16:creationId xmlns:a16="http://schemas.microsoft.com/office/drawing/2014/main" id="{6B7FE998-B39C-4E11-B2B7-7377D525DB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0824106"/>
              </p:ext>
            </p:extLst>
          </p:nvPr>
        </p:nvGraphicFramePr>
        <p:xfrm>
          <a:off x="989107" y="1612508"/>
          <a:ext cx="10213785" cy="438365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613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8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ar-SA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المنتج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ar-SA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الترويج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ar-SA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التوزيع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ar-SA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التسعير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0416"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ar-SA" sz="2000" b="1" u="none" strike="noStrike" cap="none" dirty="0">
                          <a:solidFill>
                            <a:schemeClr val="dk1"/>
                          </a:solidFill>
                          <a:sym typeface="Libre Baskerville"/>
                        </a:rPr>
                        <a:t>هل هناك طلب على المنتج أو الخدمة؟
كيفية جعل المنتج مرغوب عند للمستهلك
تشمل العبوة التصميم واللون والحجم والأسماء التجارية</a:t>
                      </a:r>
                      <a:endParaRPr sz="2000" b="1" u="none" strike="noStrike" cap="none" dirty="0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2000" b="1" u="none" strike="noStrike" cap="none" dirty="0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ar-SA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توعية العملاء بالمنتج
الاعلان
الكوبونات
الحسومات
مبيعات
تبرعات مجانية
</a:t>
                      </a:r>
                      <a:r>
                        <a:rPr lang="ar-SA" sz="2000" b="1" u="none" dirty="0" err="1">
                          <a:solidFill>
                            <a:schemeClr val="dk1"/>
                          </a:solidFill>
                          <a:sym typeface="Libre Baskerville"/>
                        </a:rPr>
                        <a:t>الدعايه</a:t>
                      </a: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ar-SA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التوزيع هو إيصال المنتج المناسب إلى المكان المناسب في الوقت المناسب بالكمية المناسبة وفي الحالة المناسبة
التخزين
المخازن
نقل</a:t>
                      </a: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ar-SA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كم يرغب العملاء في الدفع؟
هل السعر منافس مع المنتجات الأخرى؟
هل يمكن للشركة تحقيق ربح؟</a:t>
                      </a: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80727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5DF25-EDEC-4E6E-BF27-6C22B2E9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710" y="255943"/>
            <a:ext cx="8979090" cy="1325563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203E5F"/>
                </a:solidFill>
              </a:rPr>
              <a:t>THE MARKETING MIX</a:t>
            </a:r>
          </a:p>
        </p:txBody>
      </p:sp>
      <p:graphicFrame>
        <p:nvGraphicFramePr>
          <p:cNvPr id="4" name="Google Shape;285;p18">
            <a:extLst>
              <a:ext uri="{FF2B5EF4-FFF2-40B4-BE49-F238E27FC236}">
                <a16:creationId xmlns:a16="http://schemas.microsoft.com/office/drawing/2014/main" id="{6B7FE998-B39C-4E11-B2B7-7377D525DB5F}"/>
              </a:ext>
            </a:extLst>
          </p:cNvPr>
          <p:cNvGraphicFramePr/>
          <p:nvPr/>
        </p:nvGraphicFramePr>
        <p:xfrm>
          <a:off x="989107" y="1612508"/>
          <a:ext cx="10213785" cy="445708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613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8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Product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Promotion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Place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Price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0416"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Is there a demand for the product or service?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How to make the product appeal to consumer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Packaging includes the design, color, size, and brand names</a:t>
                      </a:r>
                      <a:endParaRPr/>
                    </a:p>
                    <a:p>
                      <a:pPr marL="342900" marR="0" lvl="0" indent="-215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Making customers aware of a product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Advertising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Coupons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Rebates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Sales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Free give aways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Publicity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Distribution is getting the right product to the right place at the right time in the right amount and in the right condition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Storage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Warehousing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Transporting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How much are customers willing to pay?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Is the price competitive with other products?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Can the company make a profit?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34650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EF84C-F53B-4A13-AD5E-DC9C6D2E7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5" y="4522156"/>
            <a:ext cx="5609222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DISTRIBUTION</a:t>
            </a:r>
            <a:br>
              <a:rPr lang="ar-SA" sz="4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ar-SA" dirty="0"/>
              <a:t>توزيع</a:t>
            </a:r>
            <a:endParaRPr lang="en-US" sz="48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174" name="Picture 6" descr="Jarir Bookstore opens in Medina Airport - Mubasher Info">
            <a:extLst>
              <a:ext uri="{FF2B5EF4-FFF2-40B4-BE49-F238E27FC236}">
                <a16:creationId xmlns:a16="http://schemas.microsoft.com/office/drawing/2014/main" id="{A29CC68F-D833-4BA0-82A7-3FB2C2E6BE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6307"/>
          <a:stretch/>
        </p:blipFill>
        <p:spPr bwMode="auto">
          <a:xfrm>
            <a:off x="1246574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Xtra Stores (@eXtraStores) / Twitter">
            <a:extLst>
              <a:ext uri="{FF2B5EF4-FFF2-40B4-BE49-F238E27FC236}">
                <a16:creationId xmlns:a16="http://schemas.microsoft.com/office/drawing/2014/main" id="{A82F0DD1-7EDB-49E5-A891-F2FC5C3631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0" r="11115" b="2"/>
          <a:stretch/>
        </p:blipFill>
        <p:spPr bwMode="auto">
          <a:xfrm>
            <a:off x="20" y="2279205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store with shelves of products&#10;&#10;Description automatically generated with low confidence">
            <a:extLst>
              <a:ext uri="{FF2B5EF4-FFF2-40B4-BE49-F238E27FC236}">
                <a16:creationId xmlns:a16="http://schemas.microsoft.com/office/drawing/2014/main" id="{9D1BCE54-FE4C-4514-B106-F65C0CA14B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346" r="23654"/>
          <a:stretch/>
        </p:blipFill>
        <p:spPr>
          <a:xfrm>
            <a:off x="5511871" y="7805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pic>
        <p:nvPicPr>
          <p:cNvPr id="7170" name="Picture 2" descr="Apple Store Ksa (@AppleStoreKSA) / Twitter">
            <a:extLst>
              <a:ext uri="{FF2B5EF4-FFF2-40B4-BE49-F238E27FC236}">
                <a16:creationId xmlns:a16="http://schemas.microsoft.com/office/drawing/2014/main" id="{FA1E8719-6809-4943-AB25-B63F2718A9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2" r="3140" b="-2"/>
          <a:stretch/>
        </p:blipFill>
        <p:spPr bwMode="auto">
          <a:xfrm>
            <a:off x="8918761" y="-4331"/>
            <a:ext cx="3273238" cy="3618965"/>
          </a:xfrm>
          <a:custGeom>
            <a:avLst/>
            <a:gdLst/>
            <a:ahLst/>
            <a:cxnLst/>
            <a:rect l="l" t="t" r="r" b="b"/>
            <a:pathLst>
              <a:path w="3273238" h="3618965">
                <a:moveTo>
                  <a:pt x="210437" y="0"/>
                </a:moveTo>
                <a:lnTo>
                  <a:pt x="3273238" y="0"/>
                </a:lnTo>
                <a:lnTo>
                  <a:pt x="3273238" y="3526409"/>
                </a:lnTo>
                <a:lnTo>
                  <a:pt x="3118338" y="3566238"/>
                </a:lnTo>
                <a:cubicBezTo>
                  <a:pt x="2949390" y="3600810"/>
                  <a:pt x="2774463" y="3618965"/>
                  <a:pt x="2595295" y="3618965"/>
                </a:cubicBezTo>
                <a:cubicBezTo>
                  <a:pt x="1161953" y="3618965"/>
                  <a:pt x="0" y="2457012"/>
                  <a:pt x="0" y="1023670"/>
                </a:cubicBezTo>
                <a:cubicBezTo>
                  <a:pt x="0" y="665335"/>
                  <a:pt x="72622" y="323961"/>
                  <a:pt x="203951" y="1346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219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FCF61-C848-4BBF-90D8-D7D6EFE53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079" y="1613683"/>
            <a:ext cx="330813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PRODUCT</a:t>
            </a:r>
            <a:br>
              <a:rPr lang="ar-SA" sz="5400" b="1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</a:br>
            <a:r>
              <a:rPr lang="ar-SA" sz="5400" b="1" dirty="0">
                <a:solidFill>
                  <a:srgbClr val="203E5F"/>
                </a:solidFill>
              </a:rPr>
              <a:t>المنتج</a:t>
            </a:r>
            <a:endParaRPr lang="en-US" sz="5400" b="1" kern="1200" dirty="0">
              <a:solidFill>
                <a:srgbClr val="203E5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128A3E-BFAE-48D1-8D14-E5D8DFF7B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424" y="643467"/>
            <a:ext cx="470344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0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68BFA4-3326-4200-B41F-2E68A6BDA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213" y="481014"/>
            <a:ext cx="3294950" cy="52395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13D6E0-C16C-4BCA-962E-B1CE181FA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3760" y="3100770"/>
            <a:ext cx="4032504" cy="22768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PRICE</a:t>
            </a:r>
            <a:br>
              <a:rPr lang="ar-SA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ar-SA" sz="5400" b="1" dirty="0"/>
              <a:t>التسعير</a:t>
            </a:r>
            <a:endParaRPr lang="en-US" sz="54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679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709DB-C65C-44A1-B0A9-F121ED6BF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1274" y="1031716"/>
            <a:ext cx="2929426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rgbClr val="203E5F"/>
                </a:solidFill>
              </a:rPr>
              <a:t>PROMOTION</a:t>
            </a:r>
            <a:br>
              <a:rPr lang="ar-SA" sz="3600" b="1" dirty="0">
                <a:solidFill>
                  <a:srgbClr val="203E5F"/>
                </a:solidFill>
              </a:rPr>
            </a:br>
            <a:r>
              <a:rPr lang="ar-SA" dirty="0"/>
              <a:t>ترويج</a:t>
            </a:r>
            <a:endParaRPr lang="en-US" sz="3600" b="1" dirty="0">
              <a:solidFill>
                <a:srgbClr val="203E5F"/>
              </a:solidFill>
            </a:endParaRPr>
          </a:p>
        </p:txBody>
      </p:sp>
      <p:pic>
        <p:nvPicPr>
          <p:cNvPr id="4" name="Introducing iPhone 13 Pro _ Apple">
            <a:hlinkClick r:id="" action="ppaction://media"/>
            <a:extLst>
              <a:ext uri="{FF2B5EF4-FFF2-40B4-BE49-F238E27FC236}">
                <a16:creationId xmlns:a16="http://schemas.microsoft.com/office/drawing/2014/main" id="{46E3297D-FD35-4039-ACEE-9C19C2AC4F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50228" y="484631"/>
            <a:ext cx="8015268" cy="534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6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14:cNvPr>
              <p14:cNvContentPartPr/>
              <p14:nvPr/>
            </p14:nvContentPartPr>
            <p14:xfrm>
              <a:off x="6143795" y="4792831"/>
              <a:ext cx="36720" cy="1735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135155" y="4783831"/>
                <a:ext cx="54360" cy="19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14:cNvPr>
              <p14:cNvContentPartPr/>
              <p14:nvPr/>
            </p14:nvContentPartPr>
            <p14:xfrm>
              <a:off x="6017075" y="5058151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008435" y="5049151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14:cNvPr>
              <p14:cNvContentPartPr/>
              <p14:nvPr/>
            </p14:nvContentPartPr>
            <p14:xfrm>
              <a:off x="6002292" y="4987951"/>
              <a:ext cx="192600" cy="87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993292" y="4979311"/>
                <a:ext cx="210240" cy="10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14:cNvPr>
              <p14:cNvContentPartPr/>
              <p14:nvPr/>
            </p14:nvContentPartPr>
            <p14:xfrm>
              <a:off x="6046212" y="5146711"/>
              <a:ext cx="3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037572" y="5138071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Group 24">
            <a:extLst>
              <a:ext uri="{FF2B5EF4-FFF2-40B4-BE49-F238E27FC236}">
                <a16:creationId xmlns:a16="http://schemas.microsoft.com/office/drawing/2014/main" id="{FD0AC02A-B4D2-4F1C-8C82-934D3DBE018A}"/>
              </a:ext>
            </a:extLst>
          </p:cNvPr>
          <p:cNvGrpSpPr/>
          <p:nvPr/>
        </p:nvGrpSpPr>
        <p:grpSpPr>
          <a:xfrm>
            <a:off x="6044772" y="5138071"/>
            <a:ext cx="74520" cy="69480"/>
            <a:chOff x="6044772" y="5138071"/>
            <a:chExt cx="74520" cy="69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14:cNvPr>
                <p14:cNvContentPartPr/>
                <p14:nvPr/>
              </p14:nvContentPartPr>
              <p14:xfrm>
                <a:off x="6044772" y="5138071"/>
                <a:ext cx="74520" cy="6948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036132" y="5129071"/>
                  <a:ext cx="9216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14:cNvPr>
                <p14:cNvContentPartPr/>
                <p14:nvPr/>
              </p14:nvContentPartPr>
              <p14:xfrm>
                <a:off x="6061332" y="5205751"/>
                <a:ext cx="360" cy="36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052692" y="51971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F49FD7F-6A84-493F-86C0-F0D2C0E6EA15}"/>
              </a:ext>
            </a:extLst>
          </p:cNvPr>
          <p:cNvGrpSpPr/>
          <p:nvPr/>
        </p:nvGrpSpPr>
        <p:grpSpPr>
          <a:xfrm>
            <a:off x="7963932" y="5913871"/>
            <a:ext cx="360" cy="360"/>
            <a:chOff x="7963932" y="591387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14:cNvPr>
              <p14:cNvContentPartPr/>
              <p14:nvPr/>
            </p14:nvContentPartPr>
            <p14:xfrm>
              <a:off x="6164652" y="4822351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110652" y="4714351"/>
                <a:ext cx="108000" cy="21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6" name="Group 75">
            <a:extLst>
              <a:ext uri="{FF2B5EF4-FFF2-40B4-BE49-F238E27FC236}">
                <a16:creationId xmlns:a16="http://schemas.microsoft.com/office/drawing/2014/main" id="{26C89518-2584-49FF-8D42-D641C9ACC43F}"/>
              </a:ext>
            </a:extLst>
          </p:cNvPr>
          <p:cNvGrpSpPr/>
          <p:nvPr/>
        </p:nvGrpSpPr>
        <p:grpSpPr>
          <a:xfrm>
            <a:off x="6016692" y="4748911"/>
            <a:ext cx="182160" cy="311400"/>
            <a:chOff x="6016692" y="4748911"/>
            <a:chExt cx="182160" cy="311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184835" y="47399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2203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6184835" y="4739911"/>
                  <a:ext cx="1800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14:cNvPr>
                <p14:cNvContentPartPr/>
                <p14:nvPr/>
              </p14:nvContentPartPr>
              <p14:xfrm>
                <a:off x="6193835" y="4969951"/>
                <a:ext cx="360" cy="3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184835" y="49613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14:cNvPr>
                <p14:cNvContentPartPr/>
                <p14:nvPr/>
              </p14:nvContentPartPr>
              <p14:xfrm>
                <a:off x="6042252" y="4942591"/>
                <a:ext cx="156600" cy="11772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6033252" y="4933951"/>
                  <a:ext cx="174240" cy="13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14:cNvPr>
                <p14:cNvContentPartPr/>
                <p14:nvPr/>
              </p14:nvContentPartPr>
              <p14:xfrm>
                <a:off x="6120012" y="4925311"/>
                <a:ext cx="360" cy="36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111012" y="49166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14:cNvPr>
                <p14:cNvContentPartPr/>
                <p14:nvPr/>
              </p14:nvContentPartPr>
              <p14:xfrm>
                <a:off x="6164652" y="4807231"/>
                <a:ext cx="360" cy="3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155652" y="479859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14:cNvPr>
                <p14:cNvContentPartPr/>
                <p14:nvPr/>
              </p14:nvContentPartPr>
              <p14:xfrm>
                <a:off x="6164652" y="4822351"/>
                <a:ext cx="360" cy="356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6155652" y="4813351"/>
                  <a:ext cx="1800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14:cNvPr>
                <p14:cNvContentPartPr/>
                <p14:nvPr/>
              </p14:nvContentPartPr>
              <p14:xfrm>
                <a:off x="6114612" y="4822351"/>
                <a:ext cx="50400" cy="5940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6105612" y="4813711"/>
                  <a:ext cx="68040" cy="7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14:cNvPr>
                <p14:cNvContentPartPr/>
                <p14:nvPr/>
              </p14:nvContentPartPr>
              <p14:xfrm>
                <a:off x="6105252" y="4866271"/>
                <a:ext cx="360" cy="3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096612" y="485763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14:cNvPr>
                <p14:cNvContentPartPr/>
                <p14:nvPr/>
              </p14:nvContentPartPr>
              <p14:xfrm>
                <a:off x="6034692" y="4984351"/>
                <a:ext cx="100800" cy="36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6025692" y="4975711"/>
                  <a:ext cx="1184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14:cNvPr>
                <p14:cNvContentPartPr/>
                <p14:nvPr/>
              </p14:nvContentPartPr>
              <p14:xfrm>
                <a:off x="6016692" y="4833151"/>
                <a:ext cx="165240" cy="18216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6008052" y="4824511"/>
                  <a:ext cx="18288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14:cNvPr>
                <p14:cNvContentPartPr/>
                <p14:nvPr/>
              </p14:nvContentPartPr>
              <p14:xfrm>
                <a:off x="6090852" y="4895791"/>
                <a:ext cx="360" cy="36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082212" y="488715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9" name="Picture 2" descr="Apple (@Apple) / X">
            <a:extLst>
              <a:ext uri="{FF2B5EF4-FFF2-40B4-BE49-F238E27FC236}">
                <a16:creationId xmlns:a16="http://schemas.microsoft.com/office/drawing/2014/main" id="{AC76FFC2-5269-533C-517B-AFBE012AD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409" y="623117"/>
            <a:ext cx="5611765" cy="561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9430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C5EEB-E1AC-4CEE-98E2-01F95611A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3024757"/>
            <a:ext cx="4087306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000" b="1" dirty="0"/>
              <a:t>The marketing mix for non-for-profit organizations</a:t>
            </a:r>
            <a:br>
              <a:rPr lang="ar-SA" sz="5000" b="1" dirty="0"/>
            </a:br>
            <a:br>
              <a:rPr lang="ar-SA" sz="5000" b="1" dirty="0"/>
            </a:br>
            <a:r>
              <a:rPr lang="ar-SA" sz="36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المزيج التسويقي للمنظمات غير الهادفة للربح</a:t>
            </a:r>
            <a:endParaRPr lang="en-US" sz="5000" b="1" dirty="0"/>
          </a:p>
        </p:txBody>
      </p:sp>
      <p:pic>
        <p:nvPicPr>
          <p:cNvPr id="1026" name="Picture 2" descr="الصحة» تنظم حملة للتبرع بالدم بمناسبة اليوم العالمي - أخبار السعودية |  صحيفة عكاظ">
            <a:extLst>
              <a:ext uri="{FF2B5EF4-FFF2-40B4-BE49-F238E27FC236}">
                <a16:creationId xmlns:a16="http://schemas.microsoft.com/office/drawing/2014/main" id="{B25DD976-275C-4A3C-98FE-7D43748C04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425"/>
          <a:stretch/>
        </p:blipFill>
        <p:spPr bwMode="auto">
          <a:xfrm>
            <a:off x="0" y="10"/>
            <a:ext cx="7034981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14:cNvPr>
              <p14:cNvContentPartPr/>
              <p14:nvPr/>
            </p14:nvContentPartPr>
            <p14:xfrm>
              <a:off x="6143795" y="4792831"/>
              <a:ext cx="36720" cy="1735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35155" y="4783831"/>
                <a:ext cx="54360" cy="19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14:cNvPr>
              <p14:cNvContentPartPr/>
              <p14:nvPr/>
            </p14:nvContentPartPr>
            <p14:xfrm>
              <a:off x="6017075" y="5058151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008435" y="5049151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14:cNvPr>
              <p14:cNvContentPartPr/>
              <p14:nvPr/>
            </p14:nvContentPartPr>
            <p14:xfrm>
              <a:off x="6002292" y="4987951"/>
              <a:ext cx="192600" cy="87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993292" y="4979311"/>
                <a:ext cx="210240" cy="10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14:cNvPr>
              <p14:cNvContentPartPr/>
              <p14:nvPr/>
            </p14:nvContentPartPr>
            <p14:xfrm>
              <a:off x="6046212" y="5146711"/>
              <a:ext cx="3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037572" y="5138071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Group 24">
            <a:extLst>
              <a:ext uri="{FF2B5EF4-FFF2-40B4-BE49-F238E27FC236}">
                <a16:creationId xmlns:a16="http://schemas.microsoft.com/office/drawing/2014/main" id="{FD0AC02A-B4D2-4F1C-8C82-934D3DBE018A}"/>
              </a:ext>
            </a:extLst>
          </p:cNvPr>
          <p:cNvGrpSpPr/>
          <p:nvPr/>
        </p:nvGrpSpPr>
        <p:grpSpPr>
          <a:xfrm>
            <a:off x="6044772" y="5138071"/>
            <a:ext cx="74520" cy="69480"/>
            <a:chOff x="6044772" y="5138071"/>
            <a:chExt cx="74520" cy="69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14:cNvPr>
                <p14:cNvContentPartPr/>
                <p14:nvPr/>
              </p14:nvContentPartPr>
              <p14:xfrm>
                <a:off x="6044772" y="5138071"/>
                <a:ext cx="74520" cy="6948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6036132" y="5129071"/>
                  <a:ext cx="9216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14:cNvPr>
                <p14:cNvContentPartPr/>
                <p14:nvPr/>
              </p14:nvContentPartPr>
              <p14:xfrm>
                <a:off x="6061332" y="5205751"/>
                <a:ext cx="360" cy="36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052692" y="51971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F49FD7F-6A84-493F-86C0-F0D2C0E6EA15}"/>
              </a:ext>
            </a:extLst>
          </p:cNvPr>
          <p:cNvGrpSpPr/>
          <p:nvPr/>
        </p:nvGrpSpPr>
        <p:grpSpPr>
          <a:xfrm>
            <a:off x="7963932" y="5913871"/>
            <a:ext cx="360" cy="360"/>
            <a:chOff x="7963932" y="591387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14:cNvPr>
              <p14:cNvContentPartPr/>
              <p14:nvPr/>
            </p14:nvContentPartPr>
            <p14:xfrm>
              <a:off x="6164652" y="4822351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6110652" y="4714351"/>
                <a:ext cx="108000" cy="21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6" name="Group 75">
            <a:extLst>
              <a:ext uri="{FF2B5EF4-FFF2-40B4-BE49-F238E27FC236}">
                <a16:creationId xmlns:a16="http://schemas.microsoft.com/office/drawing/2014/main" id="{26C89518-2584-49FF-8D42-D641C9ACC43F}"/>
              </a:ext>
            </a:extLst>
          </p:cNvPr>
          <p:cNvGrpSpPr/>
          <p:nvPr/>
        </p:nvGrpSpPr>
        <p:grpSpPr>
          <a:xfrm>
            <a:off x="6016692" y="4748911"/>
            <a:ext cx="182160" cy="311400"/>
            <a:chOff x="6016692" y="4748911"/>
            <a:chExt cx="182160" cy="311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184835" y="47399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2203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6184835" y="4739911"/>
                  <a:ext cx="1800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14:cNvPr>
                <p14:cNvContentPartPr/>
                <p14:nvPr/>
              </p14:nvContentPartPr>
              <p14:xfrm>
                <a:off x="6193835" y="4969951"/>
                <a:ext cx="360" cy="3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184835" y="49613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14:cNvPr>
                <p14:cNvContentPartPr/>
                <p14:nvPr/>
              </p14:nvContentPartPr>
              <p14:xfrm>
                <a:off x="6042252" y="4942591"/>
                <a:ext cx="156600" cy="11772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6033252" y="4933951"/>
                  <a:ext cx="174240" cy="13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14:cNvPr>
                <p14:cNvContentPartPr/>
                <p14:nvPr/>
              </p14:nvContentPartPr>
              <p14:xfrm>
                <a:off x="6120012" y="4925311"/>
                <a:ext cx="360" cy="36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111012" y="49166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14:cNvPr>
                <p14:cNvContentPartPr/>
                <p14:nvPr/>
              </p14:nvContentPartPr>
              <p14:xfrm>
                <a:off x="6164652" y="4807231"/>
                <a:ext cx="360" cy="3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155652" y="479859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14:cNvPr>
                <p14:cNvContentPartPr/>
                <p14:nvPr/>
              </p14:nvContentPartPr>
              <p14:xfrm>
                <a:off x="6164652" y="4822351"/>
                <a:ext cx="360" cy="356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6155652" y="4813351"/>
                  <a:ext cx="1800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14:cNvPr>
                <p14:cNvContentPartPr/>
                <p14:nvPr/>
              </p14:nvContentPartPr>
              <p14:xfrm>
                <a:off x="6114612" y="4822351"/>
                <a:ext cx="50400" cy="5940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6105612" y="4813711"/>
                  <a:ext cx="68040" cy="7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14:cNvPr>
                <p14:cNvContentPartPr/>
                <p14:nvPr/>
              </p14:nvContentPartPr>
              <p14:xfrm>
                <a:off x="6105252" y="4866271"/>
                <a:ext cx="360" cy="3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096612" y="485763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14:cNvPr>
                <p14:cNvContentPartPr/>
                <p14:nvPr/>
              </p14:nvContentPartPr>
              <p14:xfrm>
                <a:off x="6034692" y="4984351"/>
                <a:ext cx="100800" cy="36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6025692" y="4975711"/>
                  <a:ext cx="1184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14:cNvPr>
                <p14:cNvContentPartPr/>
                <p14:nvPr/>
              </p14:nvContentPartPr>
              <p14:xfrm>
                <a:off x="6016692" y="4833151"/>
                <a:ext cx="165240" cy="18216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6008052" y="4824511"/>
                  <a:ext cx="18288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14:cNvPr>
                <p14:cNvContentPartPr/>
                <p14:nvPr/>
              </p14:nvContentPartPr>
              <p14:xfrm>
                <a:off x="6090852" y="4895791"/>
                <a:ext cx="360" cy="36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082212" y="488715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2215686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7C46C-F6A6-4F19-A091-421A0DD20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093" y="1123425"/>
            <a:ext cx="6006192" cy="701679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4800" dirty="0">
                <a:solidFill>
                  <a:srgbClr val="0070C0"/>
                </a:solidFill>
              </a:rPr>
              <a:t>PRODUCT</a:t>
            </a:r>
            <a:r>
              <a:rPr lang="en-US" sz="4800" dirty="0">
                <a:solidFill>
                  <a:srgbClr val="404B54"/>
                </a:solidFill>
              </a:rPr>
              <a:t>=</a:t>
            </a:r>
            <a:r>
              <a:rPr lang="ar-SA" sz="4800" dirty="0">
                <a:solidFill>
                  <a:srgbClr val="404B54"/>
                </a:solidFill>
              </a:rPr>
              <a:t> المنتج </a:t>
            </a:r>
            <a:endParaRPr lang="en-US" sz="4800" dirty="0">
              <a:solidFill>
                <a:srgbClr val="404B54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1CC69B-AD54-43F4-93F5-DD87E1A36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1410"/>
          <a:stretch/>
        </p:blipFill>
        <p:spPr>
          <a:xfrm>
            <a:off x="7523826" y="862763"/>
            <a:ext cx="3788081" cy="51511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7CAF81-8CAB-4765-B004-3D6A6628CF46}"/>
              </a:ext>
            </a:extLst>
          </p:cNvPr>
          <p:cNvSpPr txBox="1"/>
          <p:nvPr/>
        </p:nvSpPr>
        <p:spPr>
          <a:xfrm>
            <a:off x="1083293" y="2191097"/>
            <a:ext cx="664373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C00000"/>
                </a:solidFill>
              </a:rPr>
              <a:t>IDEA</a:t>
            </a:r>
            <a:r>
              <a:rPr lang="en-US" sz="4400" dirty="0">
                <a:solidFill>
                  <a:srgbClr val="404B54"/>
                </a:solidFill>
              </a:rPr>
              <a:t> “Feel good about yourself, you're going to help save lives”</a:t>
            </a:r>
            <a:endParaRPr lang="ar-SA" sz="4400" dirty="0">
              <a:solidFill>
                <a:srgbClr val="404B54"/>
              </a:solidFill>
            </a:endParaRPr>
          </a:p>
          <a:p>
            <a:endParaRPr lang="ar-SA" sz="4400" dirty="0">
              <a:solidFill>
                <a:srgbClr val="404B54"/>
              </a:solidFill>
            </a:endParaRPr>
          </a:p>
          <a:p>
            <a:r>
              <a:rPr lang="ar-SA" sz="4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فكرة "اشعر بالرضا عن نفسك ، ستساعد في إنقاذ الأرواح"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369572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02224-ABE6-4C8B-9B9B-872EAC43E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02" y="2572006"/>
            <a:ext cx="3438832" cy="10650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rgbClr val="0070C0"/>
                </a:solidFill>
              </a:rPr>
              <a:t>PRICE =</a:t>
            </a:r>
            <a:endParaRPr lang="en-US" sz="6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E5C6A9-D79D-4973-AEF4-F709D0FA1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515" y="1549012"/>
            <a:ext cx="1676400" cy="2733675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AC34D4E-FC0F-6099-9658-B0008DE43B7B}"/>
              </a:ext>
            </a:extLst>
          </p:cNvPr>
          <p:cNvSpPr txBox="1">
            <a:spLocks/>
          </p:cNvSpPr>
          <p:nvPr/>
        </p:nvSpPr>
        <p:spPr>
          <a:xfrm>
            <a:off x="5353301" y="2341165"/>
            <a:ext cx="6243613" cy="1295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6000" dirty="0">
                <a:solidFill>
                  <a:srgbClr val="0070C0"/>
                </a:solidFill>
              </a:rPr>
              <a:t>PLACE =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60DEAE-805D-0820-AF23-3D5485E98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2028" y="1144094"/>
            <a:ext cx="3512457" cy="1960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E3221A-1529-6308-1B1C-FBF96A694E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2028" y="3347292"/>
            <a:ext cx="3638272" cy="2725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241959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B1628-1AA8-4424-95A4-BFD6B1A0A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8601" y="586396"/>
            <a:ext cx="4208656" cy="151179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400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PROMOTION</a:t>
            </a:r>
            <a:br>
              <a:rPr lang="ar-SA" sz="5400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</a:br>
            <a:r>
              <a:rPr lang="ar-SA" sz="5400" kern="1200" dirty="0">
                <a:solidFill>
                  <a:srgbClr val="203E5F"/>
                </a:solidFill>
                <a:latin typeface="+mj-lt"/>
                <a:ea typeface="+mj-ea"/>
                <a:cs typeface="+mj-cs"/>
              </a:rPr>
              <a:t>الترويج</a:t>
            </a:r>
            <a:endParaRPr lang="en-US" sz="5400" kern="1200" dirty="0">
              <a:solidFill>
                <a:srgbClr val="203E5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03924-00F5-418A-B1F4-4456D88DA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4988" y="2721077"/>
            <a:ext cx="4978734" cy="37393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kern="1200" dirty="0">
                <a:latin typeface="+mn-lt"/>
                <a:ea typeface="+mn-ea"/>
                <a:cs typeface="+mn-cs"/>
              </a:rPr>
              <a:t>the way they communicate the benefits of giving blood </a:t>
            </a:r>
            <a:endParaRPr lang="ar-SA" sz="3200" kern="1200" dirty="0">
              <a:latin typeface="+mn-lt"/>
              <a:ea typeface="+mn-ea"/>
              <a:cs typeface="+mn-cs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ar-SA" sz="3200" kern="1200" dirty="0">
              <a:latin typeface="+mn-lt"/>
              <a:ea typeface="+mn-ea"/>
              <a:cs typeface="+mn-cs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الطريقة التي ينقلون بها فوائد التبرع بالدم</a:t>
            </a:r>
          </a:p>
          <a:p>
            <a:pPr marL="0" indent="0" algn="ctr">
              <a:buNone/>
            </a:pPr>
            <a:endParaRPr lang="en-US" sz="3200"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592AC6-BB9A-402E-A202-B3A77FA8D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657" y="640080"/>
            <a:ext cx="3928155" cy="55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377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6B70E-EFF0-4FE9-8D35-502B9BD9A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567" y="269432"/>
            <a:ext cx="8621233" cy="1325563"/>
          </a:xfrm>
        </p:spPr>
        <p:txBody>
          <a:bodyPr/>
          <a:lstStyle/>
          <a:p>
            <a:r>
              <a:rPr lang="en-US" b="1" dirty="0">
                <a:solidFill>
                  <a:srgbClr val="203E5F"/>
                </a:solidFill>
              </a:rPr>
              <a:t>To sum up</a:t>
            </a:r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للتلخيص                 </a:t>
            </a:r>
            <a:endParaRPr lang="en-US" b="1" dirty="0">
              <a:solidFill>
                <a:srgbClr val="203E5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F914B-1D24-4BEF-942C-1603340F2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860774" cy="4351338"/>
          </a:xfrm>
        </p:spPr>
        <p:txBody>
          <a:bodyPr/>
          <a:lstStyle/>
          <a:p>
            <a:r>
              <a:rPr lang="en-US" dirty="0"/>
              <a:t>A product can be:</a:t>
            </a:r>
          </a:p>
          <a:p>
            <a:pPr lvl="1"/>
            <a:r>
              <a:rPr lang="en-US" dirty="0"/>
              <a:t>Tangible (Goods)</a:t>
            </a:r>
          </a:p>
          <a:p>
            <a:pPr lvl="1"/>
            <a:r>
              <a:rPr lang="en-US" dirty="0"/>
              <a:t>Intangible (Service)</a:t>
            </a:r>
          </a:p>
          <a:p>
            <a:pPr lvl="1"/>
            <a:r>
              <a:rPr lang="en-US" dirty="0"/>
              <a:t>Place</a:t>
            </a:r>
          </a:p>
          <a:p>
            <a:pPr lvl="1"/>
            <a:r>
              <a:rPr lang="en-US" dirty="0"/>
              <a:t>Person</a:t>
            </a:r>
          </a:p>
          <a:p>
            <a:pPr lvl="1"/>
            <a:r>
              <a:rPr lang="en-US" dirty="0"/>
              <a:t>Idea</a:t>
            </a:r>
          </a:p>
          <a:p>
            <a:pPr lvl="1"/>
            <a:r>
              <a:rPr lang="en-US" dirty="0"/>
              <a:t>App </a:t>
            </a:r>
          </a:p>
          <a:p>
            <a:pPr lvl="1"/>
            <a:r>
              <a:rPr lang="en-US" dirty="0"/>
              <a:t>….</a:t>
            </a:r>
          </a:p>
          <a:p>
            <a:pPr lvl="1"/>
            <a:endParaRPr lang="en-US" dirty="0"/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Anything that satisfies customers’ needs and wants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E68674-25DA-1191-BCC0-B7C5613B986B}"/>
              </a:ext>
            </a:extLst>
          </p:cNvPr>
          <p:cNvSpPr txBox="1"/>
          <p:nvPr/>
        </p:nvSpPr>
        <p:spPr>
          <a:xfrm>
            <a:off x="6479471" y="1841242"/>
            <a:ext cx="460347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يمكن أن يكون المنتج: </a:t>
            </a:r>
            <a:endParaRPr lang="ar-SA" sz="2800" dirty="0">
              <a:solidFill>
                <a:srgbClr val="000000"/>
              </a:solidFill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ملموس (البضائع) </a:t>
            </a: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غير ملموس (خدمة)</a:t>
            </a: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 مكان </a:t>
            </a: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شخص </a:t>
            </a: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فكرة </a:t>
            </a:r>
            <a:endParaRPr lang="ar-SA" sz="2800" dirty="0">
              <a:solidFill>
                <a:srgbClr val="000000"/>
              </a:solidFill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تطبيق …. </a:t>
            </a:r>
          </a:p>
          <a:p>
            <a:pPr marL="0" algn="r" defTabSz="914400" rtl="1" eaLnBrk="1" latinLnBrk="0" hangingPunct="1"/>
            <a:endParaRPr lang="ar-SA" sz="2800" dirty="0">
              <a:solidFill>
                <a:srgbClr val="000000"/>
              </a:solidFill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أ</a:t>
            </a:r>
            <a:r>
              <a:rPr lang="ar-SA" sz="2800" b="0" i="0" u="none" strike="noStrike" dirty="0">
                <a:solidFill>
                  <a:srgbClr val="C00000"/>
                </a:solidFill>
                <a:effectLst/>
                <a:latin typeface="Segoe UI Web (Arabic)"/>
              </a:rPr>
              <a:t>ي شيء يلبي احتياجات العملاء ورغباتهم</a:t>
            </a:r>
            <a:endParaRPr lang="en-SA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18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A8BDF-5942-4EF8-A22A-C8DB37D7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3173" y="33909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203E5F"/>
                </a:solidFill>
              </a:rPr>
              <a:t>Controllable Vs. Uncontrollable Factors </a:t>
            </a:r>
            <a:br>
              <a:rPr lang="ar-SA" sz="3600" b="1" dirty="0">
                <a:solidFill>
                  <a:srgbClr val="203E5F"/>
                </a:solidFill>
              </a:rPr>
            </a:br>
            <a:r>
              <a:rPr lang="ar-SA" sz="32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عوامل يمكن التحكم فيها مقابل عوامل لا يمكن السيطرة عليها</a:t>
            </a:r>
            <a:endParaRPr lang="en-US" sz="3600" dirty="0">
              <a:solidFill>
                <a:srgbClr val="203E5F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AF27A-F398-40F1-94A1-55940058C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510" y="1838077"/>
            <a:ext cx="5117698" cy="706360"/>
          </a:xfrm>
        </p:spPr>
        <p:txBody>
          <a:bodyPr>
            <a:normAutofit fontScale="62500" lnSpcReduction="20000"/>
          </a:bodyPr>
          <a:lstStyle/>
          <a:p>
            <a:r>
              <a:rPr lang="en-US" sz="2400" b="1" i="1" u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CONTROLLABLE FACTORS AFFECTING MARKETING DECISIONS</a:t>
            </a:r>
            <a:endParaRPr lang="ar-SA" sz="2400" b="1" i="1" u="none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العوامل التي يمكن التحكم فيها والتي تؤثر على قرارات التسويق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C4B65F78-59BD-46C9-A56E-2751FDC6CDDB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-555371" y="5918793"/>
            <a:ext cx="3453737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dk1"/>
                </a:solidFill>
                <a:latin typeface="Arial"/>
                <a:cs typeface="Arial"/>
                <a:sym typeface="Times"/>
              </a:rPr>
              <a:t>the “arrow”</a:t>
            </a:r>
            <a:endParaRPr lang="en-US" sz="1800" b="1" dirty="0">
              <a:solidFill>
                <a:schemeClr val="dk1"/>
              </a:solidFill>
              <a:latin typeface="Arial"/>
              <a:cs typeface="Arial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BAA494D-4359-4C2E-AE07-6CB051269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24" y="2793317"/>
            <a:ext cx="4787684" cy="3037586"/>
          </a:xfrm>
          <a:prstGeom prst="rect">
            <a:avLst/>
          </a:prstGeom>
        </p:spPr>
      </p:pic>
      <p:grpSp>
        <p:nvGrpSpPr>
          <p:cNvPr id="5" name="Google Shape;301;p20">
            <a:extLst>
              <a:ext uri="{FF2B5EF4-FFF2-40B4-BE49-F238E27FC236}">
                <a16:creationId xmlns:a16="http://schemas.microsoft.com/office/drawing/2014/main" id="{AF3B9968-5F72-8E95-D5BE-8EF78FE89A0D}"/>
              </a:ext>
            </a:extLst>
          </p:cNvPr>
          <p:cNvGrpSpPr/>
          <p:nvPr/>
        </p:nvGrpSpPr>
        <p:grpSpPr>
          <a:xfrm>
            <a:off x="6317955" y="2686216"/>
            <a:ext cx="5866163" cy="3488370"/>
            <a:chOff x="-350" y="856"/>
            <a:chExt cx="6809" cy="3308"/>
          </a:xfrm>
        </p:grpSpPr>
        <p:sp>
          <p:nvSpPr>
            <p:cNvPr id="6" name="Google Shape;302;p20">
              <a:extLst>
                <a:ext uri="{FF2B5EF4-FFF2-40B4-BE49-F238E27FC236}">
                  <a16:creationId xmlns:a16="http://schemas.microsoft.com/office/drawing/2014/main" id="{91F947DA-2F55-9213-F450-D61DF4E1F674}"/>
                </a:ext>
              </a:extLst>
            </p:cNvPr>
            <p:cNvSpPr txBox="1"/>
            <p:nvPr/>
          </p:nvSpPr>
          <p:spPr>
            <a:xfrm>
              <a:off x="1290" y="1305"/>
              <a:ext cx="2359" cy="3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" name="Google Shape;303;p20">
              <a:extLst>
                <a:ext uri="{FF2B5EF4-FFF2-40B4-BE49-F238E27FC236}">
                  <a16:creationId xmlns:a16="http://schemas.microsoft.com/office/drawing/2014/main" id="{43046E42-6680-1591-D1D2-239D0B908ED0}"/>
                </a:ext>
              </a:extLst>
            </p:cNvPr>
            <p:cNvSpPr txBox="1"/>
            <p:nvPr/>
          </p:nvSpPr>
          <p:spPr>
            <a:xfrm>
              <a:off x="288" y="856"/>
              <a:ext cx="3463" cy="421"/>
            </a:xfrm>
            <a:prstGeom prst="rect">
              <a:avLst/>
            </a:prstGeom>
            <a:solidFill>
              <a:srgbClr val="CADBFE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Social</a:t>
              </a:r>
              <a:r>
                <a:rPr lang="ar-SA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اجتماعية </a:t>
              </a:r>
              <a:endParaRPr lang="ar-SA" sz="20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304;p20">
              <a:extLst>
                <a:ext uri="{FF2B5EF4-FFF2-40B4-BE49-F238E27FC236}">
                  <a16:creationId xmlns:a16="http://schemas.microsoft.com/office/drawing/2014/main" id="{F2A163B2-272E-99E0-A2DE-D6F362D7B22C}"/>
                </a:ext>
              </a:extLst>
            </p:cNvPr>
            <p:cNvSpPr txBox="1"/>
            <p:nvPr/>
          </p:nvSpPr>
          <p:spPr>
            <a:xfrm>
              <a:off x="971" y="1325"/>
              <a:ext cx="2678" cy="379"/>
            </a:xfrm>
            <a:prstGeom prst="rect">
              <a:avLst/>
            </a:prstGeom>
            <a:solidFill>
              <a:srgbClr val="33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Natural</a:t>
              </a:r>
              <a:r>
                <a:rPr lang="ar-SA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طبيعية </a:t>
              </a:r>
              <a:endParaRPr dirty="0"/>
            </a:p>
          </p:txBody>
        </p:sp>
        <p:sp>
          <p:nvSpPr>
            <p:cNvPr id="9" name="Google Shape;305;p20">
              <a:extLst>
                <a:ext uri="{FF2B5EF4-FFF2-40B4-BE49-F238E27FC236}">
                  <a16:creationId xmlns:a16="http://schemas.microsoft.com/office/drawing/2014/main" id="{35620563-D191-7D4F-8A7B-E66E4BF4515F}"/>
                </a:ext>
              </a:extLst>
            </p:cNvPr>
            <p:cNvSpPr txBox="1"/>
            <p:nvPr/>
          </p:nvSpPr>
          <p:spPr>
            <a:xfrm>
              <a:off x="1846" y="1884"/>
              <a:ext cx="3198" cy="321"/>
            </a:xfrm>
            <a:prstGeom prst="rect">
              <a:avLst/>
            </a:prstGeom>
            <a:solidFill>
              <a:srgbClr val="FDDBA6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Economic</a:t>
              </a:r>
              <a:r>
                <a:rPr lang="ar-SA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اقتصادية  </a:t>
              </a:r>
              <a:endParaRPr dirty="0"/>
            </a:p>
          </p:txBody>
        </p:sp>
        <p:sp>
          <p:nvSpPr>
            <p:cNvPr id="10" name="Google Shape;306;p20">
              <a:extLst>
                <a:ext uri="{FF2B5EF4-FFF2-40B4-BE49-F238E27FC236}">
                  <a16:creationId xmlns:a16="http://schemas.microsoft.com/office/drawing/2014/main" id="{C7967E2D-B2EB-3A90-1478-59B492470D53}"/>
                </a:ext>
              </a:extLst>
            </p:cNvPr>
            <p:cNvSpPr txBox="1"/>
            <p:nvPr/>
          </p:nvSpPr>
          <p:spPr>
            <a:xfrm>
              <a:off x="2579" y="2397"/>
              <a:ext cx="3304" cy="415"/>
            </a:xfrm>
            <a:prstGeom prst="rect">
              <a:avLst/>
            </a:prstGeom>
            <a:solidFill>
              <a:srgbClr val="FF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Technologic</a:t>
              </a:r>
              <a:r>
                <a:rPr lang="ar-SA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تكنولوجية </a:t>
              </a:r>
              <a:endParaRPr dirty="0"/>
            </a:p>
          </p:txBody>
        </p:sp>
        <p:sp>
          <p:nvSpPr>
            <p:cNvPr id="11" name="Google Shape;307;p20">
              <a:extLst>
                <a:ext uri="{FF2B5EF4-FFF2-40B4-BE49-F238E27FC236}">
                  <a16:creationId xmlns:a16="http://schemas.microsoft.com/office/drawing/2014/main" id="{10DB91A7-E674-695C-2B11-914C697AFC27}"/>
                </a:ext>
              </a:extLst>
            </p:cNvPr>
            <p:cNvSpPr txBox="1"/>
            <p:nvPr/>
          </p:nvSpPr>
          <p:spPr>
            <a:xfrm>
              <a:off x="2965" y="2904"/>
              <a:ext cx="3198" cy="448"/>
            </a:xfrm>
            <a:prstGeom prst="rect">
              <a:avLst/>
            </a:prstGeom>
            <a:solidFill>
              <a:srgbClr val="99FF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Political and Legal</a:t>
              </a:r>
              <a:endParaRPr lang="ar-SA" sz="2000" b="1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ar-SA" sz="2000" b="1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سياسية وتشريعية</a:t>
              </a:r>
              <a:endParaRPr dirty="0"/>
            </a:p>
          </p:txBody>
        </p:sp>
        <p:sp>
          <p:nvSpPr>
            <p:cNvPr id="12" name="Google Shape;308;p20">
              <a:extLst>
                <a:ext uri="{FF2B5EF4-FFF2-40B4-BE49-F238E27FC236}">
                  <a16:creationId xmlns:a16="http://schemas.microsoft.com/office/drawing/2014/main" id="{AB7E54F3-6672-537F-FDEC-A15BA226FE43}"/>
                </a:ext>
              </a:extLst>
            </p:cNvPr>
            <p:cNvSpPr txBox="1"/>
            <p:nvPr/>
          </p:nvSpPr>
          <p:spPr>
            <a:xfrm>
              <a:off x="3630" y="3609"/>
              <a:ext cx="2829" cy="555"/>
            </a:xfrm>
            <a:prstGeom prst="rect">
              <a:avLst/>
            </a:prstGeom>
            <a:solidFill>
              <a:srgbClr val="EB7F82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Competitive</a:t>
              </a:r>
              <a:r>
                <a:rPr lang="ar-SA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  تنافسية</a:t>
              </a:r>
              <a:endParaRPr dirty="0"/>
            </a:p>
          </p:txBody>
        </p:sp>
        <p:sp>
          <p:nvSpPr>
            <p:cNvPr id="13" name="Google Shape;309;p20">
              <a:extLst>
                <a:ext uri="{FF2B5EF4-FFF2-40B4-BE49-F238E27FC236}">
                  <a16:creationId xmlns:a16="http://schemas.microsoft.com/office/drawing/2014/main" id="{E561C157-98DB-30D6-B704-E5CAB0C94EBB}"/>
                </a:ext>
              </a:extLst>
            </p:cNvPr>
            <p:cNvSpPr/>
            <p:nvPr/>
          </p:nvSpPr>
          <p:spPr>
            <a:xfrm>
              <a:off x="-350" y="886"/>
              <a:ext cx="3860" cy="2976"/>
            </a:xfrm>
            <a:prstGeom prst="rtTriangle">
              <a:avLst/>
            </a:prstGeom>
            <a:solidFill>
              <a:srgbClr val="DDDDDD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External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Environmental 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Factor</a:t>
              </a:r>
              <a:r>
                <a:rPr lang="en-US" sz="2000" b="1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</a:t>
              </a:r>
              <a:endParaRPr lang="ar-SA" sz="20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ar-SA" sz="2000" b="1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عوامل البيئة الخارجية</a:t>
              </a:r>
              <a:endParaRPr dirty="0"/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98CDB290-EDAF-B9C0-9FF7-983E48D151F7}"/>
              </a:ext>
            </a:extLst>
          </p:cNvPr>
          <p:cNvSpPr txBox="1"/>
          <p:nvPr/>
        </p:nvSpPr>
        <p:spPr>
          <a:xfrm>
            <a:off x="6337833" y="6089609"/>
            <a:ext cx="64963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en-US" sz="18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Helps identify market opportunities</a:t>
            </a:r>
            <a:endParaRPr lang="ar-SA" sz="1800" b="1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ar-SA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يساعد في تحديد فرص السوق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81283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CAD5692-9249-40DE-B997-B7E7623A55FC}"/>
              </a:ext>
            </a:extLst>
          </p:cNvPr>
          <p:cNvSpPr txBox="1"/>
          <p:nvPr/>
        </p:nvSpPr>
        <p:spPr>
          <a:xfrm>
            <a:off x="739771" y="-142709"/>
            <a:ext cx="10966458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i="1" u="none" dirty="0">
                <a:solidFill>
                  <a:srgbClr val="203E5F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ar-SA" sz="3200" b="1" i="1" u="none" dirty="0">
              <a:solidFill>
                <a:srgbClr val="203E5F"/>
              </a:solidFill>
              <a:latin typeface="+mj-lt"/>
              <a:ea typeface="+mj-ea"/>
              <a:cs typeface="+mj-cs"/>
              <a:sym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ar-SA" sz="32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الفرق بين الشراء الاستهلاكي والشراء التنظيمي</a:t>
            </a:r>
            <a:endParaRPr lang="en-US" sz="3200" dirty="0">
              <a:solidFill>
                <a:srgbClr val="203E5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80" name="Google Shape;377;p30">
            <a:extLst>
              <a:ext uri="{FF2B5EF4-FFF2-40B4-BE49-F238E27FC236}">
                <a16:creationId xmlns:a16="http://schemas.microsoft.com/office/drawing/2014/main" id="{2EF88BF3-B614-4D1E-A0DE-F9B3058918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3926420"/>
              </p:ext>
            </p:extLst>
          </p:nvPr>
        </p:nvGraphicFramePr>
        <p:xfrm>
          <a:off x="-146466" y="2373102"/>
          <a:ext cx="6084546" cy="3630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A39F7E8C-6471-4A4C-983B-770238F11E89}"/>
              </a:ext>
            </a:extLst>
          </p:cNvPr>
          <p:cNvSpPr txBox="1"/>
          <p:nvPr/>
        </p:nvSpPr>
        <p:spPr>
          <a:xfrm>
            <a:off x="4520766" y="1382568"/>
            <a:ext cx="62164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Organizational buyers</a:t>
            </a: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المشترين المنظمات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CF2EFC-0926-4DEC-BE24-626B65CEF1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392" y="258050"/>
            <a:ext cx="1338758" cy="1124518"/>
          </a:xfrm>
          <a:prstGeom prst="rect">
            <a:avLst/>
          </a:prstGeom>
        </p:spPr>
      </p:pic>
      <p:graphicFrame>
        <p:nvGraphicFramePr>
          <p:cNvPr id="8" name="Google Shape;377;p30">
            <a:extLst>
              <a:ext uri="{FF2B5EF4-FFF2-40B4-BE49-F238E27FC236}">
                <a16:creationId xmlns:a16="http://schemas.microsoft.com/office/drawing/2014/main" id="{DF03BA36-2282-930D-1BDF-7146FA3885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8137740"/>
              </p:ext>
            </p:extLst>
          </p:nvPr>
        </p:nvGraphicFramePr>
        <p:xfrm>
          <a:off x="6031255" y="2373102"/>
          <a:ext cx="6270646" cy="3630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26052A9-B74E-49FA-94B8-21D534FAD26D}"/>
              </a:ext>
            </a:extLst>
          </p:cNvPr>
          <p:cNvSpPr txBox="1"/>
          <p:nvPr/>
        </p:nvSpPr>
        <p:spPr>
          <a:xfrm>
            <a:off x="551239" y="3072581"/>
            <a:ext cx="5054431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Consumers are individuals who buy products and services for personal consumption. </a:t>
            </a:r>
            <a:endParaRPr lang="en-US" sz="2000" b="1" i="1" u="sng" dirty="0">
              <a:sym typeface="Libre Baskerville"/>
            </a:endParaRPr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An understanding of customers can only be obtained by answering the following questions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Who is important in the buying decision?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How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What are their choice criteria?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Where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When do they buy?</a:t>
            </a:r>
            <a:endParaRPr lang="en-US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AEBDEB-05C2-4A8E-BFEC-5E2F0DE17F9C}"/>
              </a:ext>
            </a:extLst>
          </p:cNvPr>
          <p:cNvSpPr txBox="1"/>
          <p:nvPr/>
        </p:nvSpPr>
        <p:spPr>
          <a:xfrm>
            <a:off x="3482672" y="1822435"/>
            <a:ext cx="6216444" cy="7875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60"/>
              <a:buFont typeface="Noto Sans Symbols"/>
              <a:buNone/>
            </a:pPr>
            <a:r>
              <a:rPr lang="en-US" sz="2800" b="1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Consumer Buyer Behavior</a:t>
            </a:r>
            <a:endParaRPr lang="ar-SA" sz="2800" b="1" dirty="0">
              <a:solidFill>
                <a:srgbClr val="C0000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60"/>
              <a:buFont typeface="Noto Sans Symbols"/>
              <a:buNone/>
            </a:pPr>
            <a:r>
              <a:rPr lang="ar-SA" sz="28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سلوك المشتري الاستهلاكي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519D65-FEF4-49BA-BA4D-E6C9E572A640}"/>
              </a:ext>
            </a:extLst>
          </p:cNvPr>
          <p:cNvSpPr txBox="1"/>
          <p:nvPr/>
        </p:nvSpPr>
        <p:spPr>
          <a:xfrm>
            <a:off x="168568" y="0"/>
            <a:ext cx="9922106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i="1" u="none" dirty="0">
                <a:solidFill>
                  <a:srgbClr val="203E5F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ar-SA" sz="3200" b="1" i="1" u="none" dirty="0">
              <a:solidFill>
                <a:srgbClr val="203E5F"/>
              </a:solidFill>
              <a:latin typeface="+mj-lt"/>
              <a:ea typeface="+mj-ea"/>
              <a:cs typeface="+mj-cs"/>
              <a:sym typeface="Calibri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ar-SA" sz="32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الفرق بين الشراء الاستهلاكي والشراء التنظيمي</a:t>
            </a:r>
            <a:endParaRPr lang="en-US" sz="3200" dirty="0">
              <a:solidFill>
                <a:srgbClr val="203E5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A33303-3180-4BB2-BD65-96ECB2F4D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345" y="223734"/>
            <a:ext cx="1550087" cy="10677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5324C4-09DE-9E02-14CD-B39D06ABAE3F}"/>
              </a:ext>
            </a:extLst>
          </p:cNvPr>
          <p:cNvSpPr txBox="1"/>
          <p:nvPr/>
        </p:nvSpPr>
        <p:spPr>
          <a:xfrm>
            <a:off x="5503363" y="3085873"/>
            <a:ext cx="610262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المستهلكون هم الأفراد الذين يشترون المنتجات والخدمات للاستهلاك الشخصي.</a:t>
            </a:r>
            <a:endParaRPr lang="en-US" sz="2400" b="0" i="0" u="none" strike="noStrike" dirty="0">
              <a:solidFill>
                <a:srgbClr val="000000"/>
              </a:solidFill>
              <a:effectLst/>
              <a:latin typeface="Segoe UI Web (Arabic)"/>
            </a:endParaRPr>
          </a:p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 لا يمكن فهم العملاء إلا من خلال الإجابة على الأسئلة التالية:</a:t>
            </a:r>
          </a:p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من المهم في قرار الشراء؟</a:t>
            </a:r>
          </a:p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 كيف يشترون؟ </a:t>
            </a:r>
          </a:p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ما هي معايير اختيارهم؟ </a:t>
            </a:r>
          </a:p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من أين يشترون؟ </a:t>
            </a:r>
          </a:p>
          <a:p>
            <a:pPr marL="0" algn="r" defTabSz="914400" rtl="1" eaLnBrk="1" latinLnBrk="0" hangingPunct="1"/>
            <a:r>
              <a:rPr lang="ar-SA" sz="2400" b="0" i="0" u="none" strike="noStrike" dirty="0">
                <a:solidFill>
                  <a:srgbClr val="000000"/>
                </a:solidFill>
                <a:effectLst/>
                <a:latin typeface="Segoe UI Web (Arabic)"/>
              </a:rPr>
              <a:t>متى يشترون؟</a:t>
            </a:r>
            <a:endParaRPr lang="en-SA" sz="2400" dirty="0"/>
          </a:p>
        </p:txBody>
      </p:sp>
    </p:spTree>
    <p:extLst>
      <p:ext uri="{BB962C8B-B14F-4D97-AF65-F5344CB8AC3E}">
        <p14:creationId xmlns:p14="http://schemas.microsoft.com/office/powerpoint/2010/main" val="21294383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4F62D7-F1D8-4C65-8329-BB7C3300AD32}">
  <ds:schemaRefs>
    <ds:schemaRef ds:uri="http://schemas.microsoft.com/office/2006/metadata/properties"/>
    <ds:schemaRef ds:uri="http://www.w3.org/2000/xmlns/"/>
    <ds:schemaRef ds:uri="49100919-8a76-4266-be0c-7dc583902cb4"/>
    <ds:schemaRef ds:uri="http://www.w3.org/2001/XMLSchema-instance"/>
    <ds:schemaRef ds:uri="d13aca44-ef33-4cf4-9980-7f0b00e6eeb9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DD02A13-4ABE-467C-859A-7F676AF2C2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95ED964-65D7-41F7-9DE8-1C58E1A773C8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2031</TotalTime>
  <Words>2197</Words>
  <Application>Microsoft Office PowerPoint</Application>
  <PresentationFormat>Widescreen</PresentationFormat>
  <Paragraphs>353</Paragraphs>
  <Slides>46</Slides>
  <Notes>11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For an exchange to occur….. لكي يحدث التبادل</vt:lpstr>
      <vt:lpstr>PowerPoint Presentation</vt:lpstr>
      <vt:lpstr>WHAT IS A MARKET? ما هو السوق؟</vt:lpstr>
      <vt:lpstr>PowerPoint Presentation</vt:lpstr>
      <vt:lpstr>PowerPoint Presentation</vt:lpstr>
      <vt:lpstr>Why Study Marketing?</vt:lpstr>
      <vt:lpstr>The Importance of Marketing</vt:lpstr>
      <vt:lpstr>Importance of marketing</vt:lpstr>
      <vt:lpstr>The marketing process</vt:lpstr>
      <vt:lpstr>Needs, Wants, and Demands</vt:lpstr>
      <vt:lpstr>Needs, Wants, and Demands</vt:lpstr>
      <vt:lpstr>Needs, Wants, and Demands</vt:lpstr>
      <vt:lpstr>MARKET OFFERING عروض السوق </vt:lpstr>
      <vt:lpstr>MARKET VALUE</vt:lpstr>
      <vt:lpstr>Customer value driven marketing strategy  استراتيجية التسويق المدفوعة بقيمة العملاء </vt:lpstr>
      <vt:lpstr>STP FRAMEWORK</vt:lpstr>
      <vt:lpstr>Marketing Management Orientation  فلسفة إدارة التسويق</vt:lpstr>
      <vt:lpstr>EVOLUTION OF MARKETING  تطور الفكر التسويقي</vt:lpstr>
      <vt:lpstr>PowerPoint Presentation</vt:lpstr>
      <vt:lpstr>TO WANT ERA DOES THIS FAMOUS QUOTE BELONGS TO?  الى أي حقبة ينتمي هذا الاقتباس الشهير؟</vt:lpstr>
      <vt:lpstr>PowerPoint Presentation</vt:lpstr>
      <vt:lpstr>THE MARKETING MIX المزيج التسويقي </vt:lpstr>
      <vt:lpstr>THE MARKETING MIXالمزيج التسويقي </vt:lpstr>
      <vt:lpstr>PowerPoint Presentation</vt:lpstr>
      <vt:lpstr>THE MARKETING MIX</vt:lpstr>
      <vt:lpstr>THE MARKETING MIX</vt:lpstr>
      <vt:lpstr>DISTRIBUTION توزيع</vt:lpstr>
      <vt:lpstr>PRODUCT المنتج</vt:lpstr>
      <vt:lpstr>PRICE التسعير</vt:lpstr>
      <vt:lpstr>PROMOTION ترويج</vt:lpstr>
      <vt:lpstr>PowerPoint Presentation</vt:lpstr>
      <vt:lpstr>The marketing mix for non-for-profit organizations  المزيج التسويقي للمنظمات غير الهادفة للربح</vt:lpstr>
      <vt:lpstr>PowerPoint Presentation</vt:lpstr>
      <vt:lpstr>PowerPoint Presentation</vt:lpstr>
      <vt:lpstr>PROMOTION الترويج</vt:lpstr>
      <vt:lpstr>To sum upللتلخيص                 </vt:lpstr>
      <vt:lpstr>Controllable Vs. Uncontrollable Factors  عوامل يمكن التحكم فيها مقابل عوامل لا يمكن السيطرة عليها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majd jeraisi</cp:lastModifiedBy>
  <cp:revision>109</cp:revision>
  <dcterms:created xsi:type="dcterms:W3CDTF">2023-04-29T09:08:00Z</dcterms:created>
  <dcterms:modified xsi:type="dcterms:W3CDTF">2024-10-05T07:28:58Z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