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303" r:id="rId2"/>
    <p:sldId id="313" r:id="rId3"/>
    <p:sldId id="271" r:id="rId4"/>
    <p:sldId id="306" r:id="rId5"/>
    <p:sldId id="482" r:id="rId6"/>
    <p:sldId id="534" r:id="rId7"/>
    <p:sldId id="533" r:id="rId8"/>
    <p:sldId id="492" r:id="rId9"/>
    <p:sldId id="535" r:id="rId10"/>
    <p:sldId id="491" r:id="rId11"/>
    <p:sldId id="516" r:id="rId12"/>
    <p:sldId id="487" r:id="rId13"/>
    <p:sldId id="517" r:id="rId14"/>
    <p:sldId id="486" r:id="rId15"/>
    <p:sldId id="524" r:id="rId16"/>
    <p:sldId id="523" r:id="rId17"/>
    <p:sldId id="518" r:id="rId18"/>
    <p:sldId id="494" r:id="rId19"/>
    <p:sldId id="519" r:id="rId20"/>
    <p:sldId id="496" r:id="rId21"/>
    <p:sldId id="497" r:id="rId22"/>
    <p:sldId id="527" r:id="rId23"/>
    <p:sldId id="525" r:id="rId24"/>
    <p:sldId id="498" r:id="rId25"/>
    <p:sldId id="526" r:id="rId26"/>
    <p:sldId id="499" r:id="rId27"/>
    <p:sldId id="520" r:id="rId28"/>
    <p:sldId id="506" r:id="rId29"/>
    <p:sldId id="507" r:id="rId30"/>
    <p:sldId id="504" r:id="rId31"/>
    <p:sldId id="537" r:id="rId32"/>
    <p:sldId id="509" r:id="rId33"/>
    <p:sldId id="536" r:id="rId34"/>
    <p:sldId id="521" r:id="rId35"/>
    <p:sldId id="508" r:id="rId36"/>
    <p:sldId id="512" r:id="rId37"/>
    <p:sldId id="513" r:id="rId38"/>
    <p:sldId id="522" r:id="rId39"/>
    <p:sldId id="511" r:id="rId40"/>
    <p:sldId id="514" r:id="rId41"/>
    <p:sldId id="349" r:id="rId42"/>
  </p:sldIdLst>
  <p:sldSz cx="12192000" cy="6858000"/>
  <p:notesSz cx="6858000" cy="9144000"/>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313"/>
            <p14:sldId id="271"/>
            <p14:sldId id="306"/>
            <p14:sldId id="482"/>
            <p14:sldId id="534"/>
            <p14:sldId id="533"/>
            <p14:sldId id="492"/>
            <p14:sldId id="535"/>
            <p14:sldId id="491"/>
            <p14:sldId id="516"/>
            <p14:sldId id="487"/>
            <p14:sldId id="517"/>
            <p14:sldId id="486"/>
            <p14:sldId id="524"/>
            <p14:sldId id="523"/>
            <p14:sldId id="518"/>
            <p14:sldId id="494"/>
            <p14:sldId id="519"/>
            <p14:sldId id="496"/>
            <p14:sldId id="497"/>
            <p14:sldId id="527"/>
            <p14:sldId id="525"/>
            <p14:sldId id="498"/>
            <p14:sldId id="526"/>
            <p14:sldId id="499"/>
            <p14:sldId id="520"/>
            <p14:sldId id="506"/>
            <p14:sldId id="507"/>
            <p14:sldId id="504"/>
            <p14:sldId id="537"/>
            <p14:sldId id="509"/>
            <p14:sldId id="536"/>
            <p14:sldId id="521"/>
            <p14:sldId id="508"/>
            <p14:sldId id="512"/>
            <p14:sldId id="513"/>
            <p14:sldId id="522"/>
            <p14:sldId id="511"/>
            <p14:sldId id="51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291" autoAdjust="0"/>
  </p:normalViewPr>
  <p:slideViewPr>
    <p:cSldViewPr snapToGrid="0">
      <p:cViewPr>
        <p:scale>
          <a:sx n="77" d="100"/>
          <a:sy n="77" d="100"/>
        </p:scale>
        <p:origin x="474"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1263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19493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74154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7415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7415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74154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74154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8759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74154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55164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9/20/2023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9/20/2023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9/20/2023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9/20/2023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9/20/2023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9/20/2023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9/20/2023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9/20/2023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9/20/2023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9/20/2023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9/20/2023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9/20/2023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4" r:id="rId13"/>
    <p:sldLayoutId id="2147483665" r:id="rId14"/>
    <p:sldLayoutId id="2147483666" r:id="rId15"/>
    <p:sldLayoutId id="2147483667" r:id="rId16"/>
    <p:sldLayoutId id="2147483668"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5.emf"/><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3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32.xml.rels><?xml version="1.0" encoding="UTF-8" standalone="yes"?>
<Relationships xmlns="http://schemas.openxmlformats.org/package/2006/relationships"><Relationship Id="rId3" Type="http://schemas.openxmlformats.org/officeDocument/2006/relationships/hyperlink" Target="https://kahoot.com/schools-u/" TargetMode="External"/><Relationship Id="rId2" Type="http://schemas.openxmlformats.org/officeDocument/2006/relationships/image" Target="../media/image18.png"/><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33.xml.rels><?xml version="1.0" encoding="UTF-8" standalone="yes"?>
<Relationships xmlns="http://schemas.openxmlformats.org/package/2006/relationships"><Relationship Id="rId3" Type="http://schemas.openxmlformats.org/officeDocument/2006/relationships/hyperlink" Target="https://www.menti.com/" TargetMode="External"/><Relationship Id="rId2" Type="http://schemas.openxmlformats.org/officeDocument/2006/relationships/hyperlink" Target="https://www.mentimeter.com/" TargetMode="External"/><Relationship Id="rId1" Type="http://schemas.openxmlformats.org/officeDocument/2006/relationships/slideLayout" Target="../slideLayouts/slideLayout15.xml"/><Relationship Id="rId5" Type="http://schemas.openxmlformats.org/officeDocument/2006/relationships/image" Target="../media/image19.png"/><Relationship Id="rId4" Type="http://schemas.openxmlformats.org/officeDocument/2006/relationships/image" Target="../media/image7.png"/></Relationships>
</file>

<file path=ppt/slides/_rels/slide3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vark-learn.com/%d8%a7%d8%b3%d8%aa%d8%a8%d9%8a%d8%a7%d9%86-%d9%81%d8%a7%d8%b1%d9%83/" TargetMode="Externa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image" Target="../media/image20.emf"/><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2.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image" Target="../media/image7.png"/><Relationship Id="rId5" Type="http://schemas.openxmlformats.org/officeDocument/2006/relationships/image" Target="../media/image25.png"/><Relationship Id="rId4" Type="http://schemas.openxmlformats.org/officeDocument/2006/relationships/image" Target="../media/image24.png"/></Relationships>
</file>

<file path=ppt/slides/_rels/slide41.xml.rels><?xml version="1.0" encoding="UTF-8" standalone="yes"?>
<Relationships xmlns="http://schemas.openxmlformats.org/package/2006/relationships"><Relationship Id="rId8" Type="http://schemas.openxmlformats.org/officeDocument/2006/relationships/image" Target="../media/image28.jpg"/><Relationship Id="rId3" Type="http://schemas.openxmlformats.org/officeDocument/2006/relationships/image" Target="../media/image26.png"/><Relationship Id="rId7"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1"/>
            <a:ext cx="5427067" cy="1323439"/>
          </a:xfrm>
          <a:prstGeom prst="rect">
            <a:avLst/>
          </a:prstGeom>
          <a:noFill/>
        </p:spPr>
        <p:txBody>
          <a:bodyPr wrap="square" rtlCol="0">
            <a:spAutoFit/>
          </a:bodyPr>
          <a:lstStyle/>
          <a:p>
            <a:pPr algn="ctr"/>
            <a:r>
              <a:rPr lang="en-US" sz="4000" b="1" dirty="0">
                <a:solidFill>
                  <a:srgbClr val="00B0F0"/>
                </a:solidFill>
                <a:latin typeface="Times New Roman" panose="02020603050405020304" pitchFamily="18" charset="0"/>
                <a:cs typeface="Times New Roman" panose="02020603050405020304" pitchFamily="18" charset="0"/>
              </a:rPr>
              <a:t>Introduction to Research Methods</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Orientation Day</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84738" y="4903313"/>
            <a:ext cx="1449436"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MGM333</a:t>
            </a:r>
          </a:p>
          <a:p>
            <a:r>
              <a:rPr lang="en-US" sz="2000" dirty="0">
                <a:latin typeface="Times New Roman" panose="02020603050405020304" pitchFamily="18" charset="0"/>
                <a:cs typeface="Times New Roman" panose="02020603050405020304" pitchFamily="18" charset="0"/>
              </a:rPr>
              <a:t>Introduction</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Mona </a:t>
            </a:r>
            <a:r>
              <a:rPr lang="en-US" sz="2800" b="1" dirty="0" err="1">
                <a:solidFill>
                  <a:srgbClr val="00B0F0"/>
                </a:solidFill>
                <a:latin typeface="Times New Roman" panose="02020603050405020304" pitchFamily="18" charset="0"/>
                <a:cs typeface="Times New Roman" panose="02020603050405020304" pitchFamily="18" charset="0"/>
              </a:rPr>
              <a:t>Moustafa</a:t>
            </a:r>
            <a:r>
              <a:rPr lang="en-US" sz="2800" b="1" dirty="0">
                <a:solidFill>
                  <a:srgbClr val="00B0F0"/>
                </a:solidFill>
                <a:latin typeface="Times New Roman" panose="02020603050405020304" pitchFamily="18" charset="0"/>
                <a:cs typeface="Times New Roman" panose="02020603050405020304" pitchFamily="18" charset="0"/>
              </a:rPr>
              <a:t> </a:t>
            </a:r>
            <a:r>
              <a:rPr lang="en-US" sz="2800" b="1" dirty="0" err="1">
                <a:solidFill>
                  <a:srgbClr val="00B0F0"/>
                </a:solidFill>
                <a:latin typeface="Times New Roman" panose="02020603050405020304" pitchFamily="18" charset="0"/>
                <a:cs typeface="Times New Roman" panose="02020603050405020304" pitchFamily="18" charset="0"/>
              </a:rPr>
              <a:t>Elashry</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646331"/>
          </a:xfrm>
          <a:prstGeom prst="rect">
            <a:avLst/>
          </a:prstGeom>
          <a:noFill/>
        </p:spPr>
        <p:txBody>
          <a:bodyPr wrap="square" rtlCol="0">
            <a:spAutoFit/>
          </a:bodyPr>
          <a:lstStyle/>
          <a:p>
            <a:pPr algn="ctr"/>
            <a:r>
              <a:rPr lang="en-US" sz="3600" b="1" dirty="0">
                <a:solidFill>
                  <a:srgbClr val="00B0F0"/>
                </a:solidFill>
                <a:latin typeface="Times New Roman" panose="02020603050405020304" pitchFamily="18" charset="0"/>
                <a:cs typeface="Times New Roman" panose="02020603050405020304" pitchFamily="18" charset="0"/>
              </a:rPr>
              <a:t>Lecture Outline</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199616"/>
            <a:ext cx="8417320" cy="4401205"/>
          </a:xfrm>
          <a:prstGeom prst="rect">
            <a:avLst/>
          </a:prstGeom>
          <a:noFill/>
        </p:spPr>
        <p:txBody>
          <a:bodyPr wrap="square" rtlCol="0">
            <a:spAutoFit/>
          </a:bodyPr>
          <a:lstStyle/>
          <a:p>
            <a:pPr marL="285750" indent="-285750">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About The Instructor</a:t>
            </a:r>
          </a:p>
          <a:p>
            <a:pPr marL="285750" indent="-285750">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Exams</a:t>
            </a:r>
          </a:p>
          <a:p>
            <a:pPr marL="285750" indent="-285750">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Course Description</a:t>
            </a:r>
          </a:p>
          <a:p>
            <a:pPr marL="285750" indent="-285750">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Course Objectives</a:t>
            </a:r>
          </a:p>
          <a:p>
            <a:pPr marL="285750" indent="-285750">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Learning Outcomes</a:t>
            </a:r>
          </a:p>
          <a:p>
            <a:pPr marL="285750" indent="-285750">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Topics</a:t>
            </a:r>
          </a:p>
          <a:p>
            <a:pPr marL="285750" indent="-285750">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Teaching Strategy</a:t>
            </a:r>
          </a:p>
          <a:p>
            <a:pPr marL="285750" indent="-285750">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Sending Questions</a:t>
            </a:r>
          </a:p>
          <a:p>
            <a:pPr marL="285750" indent="-285750">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Online Lecture Strategy</a:t>
            </a:r>
          </a:p>
          <a:p>
            <a:pPr marL="285750" indent="-285750">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Interactive Technology</a:t>
            </a:r>
          </a:p>
          <a:p>
            <a:pPr marL="285750" indent="-285750">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Learning Methods</a:t>
            </a:r>
          </a:p>
          <a:p>
            <a:pPr marL="285750" indent="-285750">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VARK Test</a:t>
            </a:r>
          </a:p>
          <a:p>
            <a:pPr marL="285750" indent="-285750">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SQ3R Method</a:t>
            </a:r>
          </a:p>
          <a:p>
            <a:pPr marL="285750" indent="-285750">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Conclusion</a:t>
            </a: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69408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6301339" y="1259391"/>
            <a:ext cx="3961918" cy="584775"/>
          </a:xfrm>
          <a:prstGeom prst="rect">
            <a:avLst/>
          </a:prstGeom>
          <a:noFill/>
        </p:spPr>
        <p:txBody>
          <a:bodyPr wrap="non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About The Instructor</a:t>
            </a: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214519" y="1485050"/>
            <a:ext cx="4794259" cy="4018408"/>
          </a:xfrm>
          <a:prstGeom prst="rect">
            <a:avLst/>
          </a:prstGeom>
        </p:spPr>
        <p:txBody>
          <a:bodyPr wrap="square">
            <a:spAutoFit/>
          </a:bodyPr>
          <a:lstStyle/>
          <a:p>
            <a:pPr marL="285750" marR="0" lvl="0" indent="-285750" algn="l" defTabSz="914400" rtl="0" eaLnBrk="1" fontAlgn="auto" latinLnBrk="0" hangingPunct="1">
              <a:lnSpc>
                <a:spcPct val="120000"/>
              </a:lnSpc>
              <a:spcBef>
                <a:spcPts val="0"/>
              </a:spcBef>
              <a:spcAft>
                <a:spcPts val="0"/>
              </a:spcAft>
              <a:buClrTx/>
              <a:buSzTx/>
              <a:buFont typeface="Wingdings" panose="05000000000000000000" pitchFamily="2" charset="2"/>
              <a:buChar char="q"/>
              <a:tabLst/>
              <a:defRPr/>
            </a:pPr>
            <a:r>
              <a:rPr kumimoji="0" lang="en-US" sz="1800" b="1" i="0" u="none" strike="noStrike" kern="1200" cap="none" spc="0" normalizeH="0" baseline="0" noProof="0" dirty="0">
                <a:ln>
                  <a:noFill/>
                </a:ln>
                <a:solidFill>
                  <a:schemeClr val="accent1">
                    <a:lumMod val="50000"/>
                  </a:schemeClr>
                </a:solidFill>
                <a:effectLst/>
                <a:uLnTx/>
                <a:uFillTx/>
                <a:latin typeface="Tajawal ExtraBold" panose="00000800000000000000" pitchFamily="2" charset="-78"/>
                <a:ea typeface="+mn-ea"/>
                <a:cs typeface="Tajawal ExtraBold" panose="00000800000000000000" pitchFamily="2" charset="-78"/>
              </a:rPr>
              <a:t>Education:</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800" i="0" u="none" strike="noStrike" kern="1200" cap="none" spc="0" normalizeH="0" baseline="0" noProof="0" dirty="0">
                <a:ln>
                  <a:noFill/>
                </a:ln>
                <a:solidFill>
                  <a:schemeClr val="accent1">
                    <a:lumMod val="50000"/>
                  </a:schemeClr>
                </a:solidFill>
                <a:effectLst/>
                <a:uLnTx/>
                <a:uFillTx/>
                <a:latin typeface="Tajawal ExtraBold" panose="00000800000000000000" pitchFamily="2" charset="-78"/>
                <a:ea typeface="+mn-ea"/>
                <a:cs typeface="Tajawal ExtraBold" panose="00000800000000000000" pitchFamily="2" charset="-78"/>
              </a:rPr>
              <a:t>Doctorate of Business Administration2021</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800" i="0" u="none" strike="noStrike" kern="1200" cap="none" spc="0" normalizeH="0" baseline="0" noProof="0" dirty="0">
                <a:ln>
                  <a:noFill/>
                </a:ln>
                <a:solidFill>
                  <a:schemeClr val="accent1">
                    <a:lumMod val="50000"/>
                  </a:schemeClr>
                </a:solidFill>
                <a:effectLst/>
                <a:uLnTx/>
                <a:uFillTx/>
                <a:latin typeface="Tajawal ExtraBold" panose="00000800000000000000" pitchFamily="2" charset="-78"/>
                <a:ea typeface="+mn-ea"/>
                <a:cs typeface="Tajawal ExtraBold" panose="00000800000000000000" pitchFamily="2" charset="-78"/>
              </a:rPr>
              <a:t>Master of Business Administration 2016</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800" i="0" u="none" strike="noStrike" kern="1200" cap="none" spc="0" normalizeH="0" baseline="0" noProof="0" dirty="0">
                <a:ln>
                  <a:noFill/>
                </a:ln>
                <a:solidFill>
                  <a:schemeClr val="accent1">
                    <a:lumMod val="50000"/>
                  </a:schemeClr>
                </a:solidFill>
                <a:effectLst/>
                <a:uLnTx/>
                <a:uFillTx/>
                <a:latin typeface="Tajawal ExtraBold" panose="00000800000000000000" pitchFamily="2" charset="-78"/>
                <a:ea typeface="+mn-ea"/>
                <a:cs typeface="Tajawal ExtraBold" panose="00000800000000000000" pitchFamily="2" charset="-78"/>
              </a:rPr>
              <a:t>Postgraduate Diploma in Business Administration 2011</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800" i="0" u="none" strike="noStrike" kern="1200" cap="none" spc="0" normalizeH="0" baseline="0" noProof="0" dirty="0">
                <a:ln>
                  <a:noFill/>
                </a:ln>
                <a:solidFill>
                  <a:schemeClr val="accent1">
                    <a:lumMod val="50000"/>
                  </a:schemeClr>
                </a:solidFill>
                <a:effectLst/>
                <a:uLnTx/>
                <a:uFillTx/>
                <a:latin typeface="Tajawal ExtraBold" panose="00000800000000000000" pitchFamily="2" charset="-78"/>
                <a:ea typeface="+mn-ea"/>
                <a:cs typeface="Tajawal ExtraBold" panose="00000800000000000000" pitchFamily="2" charset="-78"/>
              </a:rPr>
              <a:t>Bachelor degree in Economics 1999</a:t>
            </a: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800" i="0" u="none" strike="noStrike" kern="1200" cap="none" spc="0" normalizeH="0" baseline="0" noProof="0" dirty="0">
              <a:ln>
                <a:noFill/>
              </a:ln>
              <a:solidFill>
                <a:schemeClr val="accent1">
                  <a:lumMod val="50000"/>
                </a:schemeClr>
              </a:solidFill>
              <a:effectLst/>
              <a:uLnTx/>
              <a:uFillTx/>
              <a:latin typeface="Tajawal ExtraBold" panose="00000800000000000000" pitchFamily="2" charset="-78"/>
              <a:ea typeface="+mn-ea"/>
              <a:cs typeface="Tajawal ExtraBold" panose="00000800000000000000" pitchFamily="2" charset="-78"/>
            </a:endParaRPr>
          </a:p>
          <a:p>
            <a:pPr marL="285750" marR="0" lvl="0" indent="-285750" algn="l" defTabSz="914400" rtl="0" eaLnBrk="1" fontAlgn="auto" latinLnBrk="0" hangingPunct="1">
              <a:lnSpc>
                <a:spcPct val="120000"/>
              </a:lnSpc>
              <a:spcBef>
                <a:spcPts val="0"/>
              </a:spcBef>
              <a:spcAft>
                <a:spcPts val="0"/>
              </a:spcAft>
              <a:buClrTx/>
              <a:buSzTx/>
              <a:buFont typeface="Wingdings" panose="05000000000000000000" pitchFamily="2" charset="2"/>
              <a:buChar char="q"/>
              <a:tabLst/>
              <a:defRPr/>
            </a:pPr>
            <a:r>
              <a:rPr kumimoji="0" lang="en-US" sz="1800" b="1" i="0" u="none" strike="noStrike" kern="1200" cap="none" spc="0" normalizeH="0" baseline="0" noProof="0" dirty="0">
                <a:ln>
                  <a:noFill/>
                </a:ln>
                <a:solidFill>
                  <a:schemeClr val="accent1">
                    <a:lumMod val="50000"/>
                  </a:schemeClr>
                </a:solidFill>
                <a:effectLst/>
                <a:uLnTx/>
                <a:uFillTx/>
                <a:latin typeface="Tajawal ExtraBold" panose="00000800000000000000" pitchFamily="2" charset="-78"/>
                <a:ea typeface="+mn-ea"/>
                <a:cs typeface="Tajawal ExtraBold" panose="00000800000000000000" pitchFamily="2" charset="-78"/>
              </a:rPr>
              <a:t>Experiences</a:t>
            </a:r>
            <a:r>
              <a:rPr kumimoji="0" lang="en-US" sz="1800" i="0" u="none" strike="noStrike" kern="1200" cap="none" spc="0" normalizeH="0" baseline="0" noProof="0" dirty="0">
                <a:ln>
                  <a:noFill/>
                </a:ln>
                <a:solidFill>
                  <a:schemeClr val="accent1">
                    <a:lumMod val="50000"/>
                  </a:schemeClr>
                </a:solidFill>
                <a:effectLst/>
                <a:uLnTx/>
                <a:uFillTx/>
                <a:latin typeface="Tajawal ExtraBold" panose="00000800000000000000" pitchFamily="2" charset="-78"/>
                <a:ea typeface="+mn-ea"/>
                <a:cs typeface="Tajawal ExtraBold" panose="00000800000000000000" pitchFamily="2" charset="-78"/>
              </a:rPr>
              <a:t>:</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800" i="0" u="none" strike="noStrike" kern="1200" cap="none" spc="0" normalizeH="0" baseline="0" noProof="0" dirty="0">
                <a:ln>
                  <a:noFill/>
                </a:ln>
                <a:solidFill>
                  <a:schemeClr val="accent1">
                    <a:lumMod val="50000"/>
                  </a:schemeClr>
                </a:solidFill>
                <a:effectLst/>
                <a:uLnTx/>
                <a:uFillTx/>
                <a:latin typeface="Tajawal ExtraBold" panose="00000800000000000000" pitchFamily="2" charset="-78"/>
                <a:ea typeface="+mn-ea"/>
                <a:cs typeface="Tajawal ExtraBold" panose="00000800000000000000" pitchFamily="2" charset="-78"/>
              </a:rPr>
              <a:t>Teaching different courses in management</a:t>
            </a:r>
          </a:p>
          <a:p>
            <a:pPr marL="285750" marR="0" lvl="0" indent="-285750" algn="l"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US" sz="1800" i="0" u="none" strike="noStrike" kern="1200" cap="none" spc="0" normalizeH="0" baseline="0" noProof="0" dirty="0">
                <a:ln>
                  <a:noFill/>
                </a:ln>
                <a:solidFill>
                  <a:schemeClr val="accent1">
                    <a:lumMod val="50000"/>
                  </a:schemeClr>
                </a:solidFill>
                <a:effectLst/>
                <a:uLnTx/>
                <a:uFillTx/>
                <a:latin typeface="Tajawal ExtraBold" panose="00000800000000000000" pitchFamily="2" charset="-78"/>
                <a:ea typeface="+mn-ea"/>
                <a:cs typeface="Tajawal ExtraBold" panose="00000800000000000000" pitchFamily="2" charset="-78"/>
              </a:rPr>
              <a:t>Teaching research methodology &amp; Statistical Analysis</a:t>
            </a:r>
          </a:p>
          <a:p>
            <a:pPr>
              <a:lnSpc>
                <a:spcPct val="120000"/>
              </a:lnSpc>
            </a:pPr>
            <a:endParaRPr lang="en-US" sz="1600"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149267" y="4192890"/>
            <a:ext cx="60427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Name: Dr. Mona Mostafa </a:t>
            </a:r>
            <a:r>
              <a:rPr lang="en-US" sz="2800" b="1" dirty="0" err="1">
                <a:solidFill>
                  <a:srgbClr val="00B0F0"/>
                </a:solidFill>
                <a:latin typeface="Times New Roman" panose="02020603050405020304" pitchFamily="18" charset="0"/>
                <a:cs typeface="Times New Roman" panose="02020603050405020304" pitchFamily="18" charset="0"/>
              </a:rPr>
              <a:t>Elashry</a:t>
            </a:r>
            <a:endParaRPr lang="en-US" sz="2800" b="1" dirty="0">
              <a:solidFill>
                <a:srgbClr val="00B0F0"/>
              </a:solidFill>
              <a:latin typeface="Times New Roman" panose="02020603050405020304" pitchFamily="18" charset="0"/>
              <a:cs typeface="Times New Roman" panose="02020603050405020304" pitchFamily="18" charset="0"/>
            </a:endParaRPr>
          </a:p>
          <a:p>
            <a:r>
              <a:rPr lang="en-US" sz="2800" b="1" dirty="0">
                <a:solidFill>
                  <a:srgbClr val="00B0F0"/>
                </a:solidFill>
                <a:latin typeface="Times New Roman" panose="02020603050405020304" pitchFamily="18" charset="0"/>
                <a:cs typeface="Times New Roman" panose="02020603050405020304" pitchFamily="18" charset="0"/>
              </a:rPr>
              <a:t>Nationality: Egyptian</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21" name="Picture 20">
            <a:extLst>
              <a:ext uri="{FF2B5EF4-FFF2-40B4-BE49-F238E27FC236}">
                <a16:creationId xmlns:a16="http://schemas.microsoft.com/office/drawing/2014/main" id="{21D56DE0-F629-932C-7293-5101BA459F84}"/>
              </a:ext>
            </a:extLst>
          </p:cNvPr>
          <p:cNvPicPr>
            <a:picLocks noChangeAspect="1"/>
          </p:cNvPicPr>
          <p:nvPr/>
        </p:nvPicPr>
        <p:blipFill rotWithShape="1">
          <a:blip r:embed="rId3">
            <a:extLst>
              <a:ext uri="{28A0092B-C50C-407E-A947-70E740481C1C}">
                <a14:useLocalDpi xmlns:a14="http://schemas.microsoft.com/office/drawing/2010/main" val="0"/>
              </a:ext>
            </a:extLst>
          </a:blip>
          <a:srcRect t="12776" b="24948"/>
          <a:stretch/>
        </p:blipFill>
        <p:spPr>
          <a:xfrm>
            <a:off x="7829331" y="1711003"/>
            <a:ext cx="2234900" cy="2187550"/>
          </a:xfrm>
          <a:prstGeom prst="rect">
            <a:avLst/>
          </a:prstGeom>
        </p:spPr>
      </p:pic>
    </p:spTree>
    <p:extLst>
      <p:ext uri="{BB962C8B-B14F-4D97-AF65-F5344CB8AC3E}">
        <p14:creationId xmlns:p14="http://schemas.microsoft.com/office/powerpoint/2010/main" val="1520784841"/>
      </p:ext>
    </p:extLst>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761340" y="951234"/>
            <a:ext cx="6042733"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My Favorite Quote</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3" name="Picture 2">
            <a:extLst>
              <a:ext uri="{FF2B5EF4-FFF2-40B4-BE49-F238E27FC236}">
                <a16:creationId xmlns:a16="http://schemas.microsoft.com/office/drawing/2014/main" id="{7ECD2213-F2BD-BFBA-EE7E-C6BE7CEA01C5}"/>
              </a:ext>
            </a:extLst>
          </p:cNvPr>
          <p:cNvPicPr>
            <a:picLocks noChangeAspect="1"/>
          </p:cNvPicPr>
          <p:nvPr/>
        </p:nvPicPr>
        <p:blipFill>
          <a:blip r:embed="rId3"/>
          <a:stretch>
            <a:fillRect/>
          </a:stretch>
        </p:blipFill>
        <p:spPr>
          <a:xfrm>
            <a:off x="1804729" y="1919636"/>
            <a:ext cx="9004572" cy="3987130"/>
          </a:xfrm>
          <a:prstGeom prst="rect">
            <a:avLst/>
          </a:prstGeom>
        </p:spPr>
      </p:pic>
    </p:spTree>
    <p:extLst>
      <p:ext uri="{BB962C8B-B14F-4D97-AF65-F5344CB8AC3E}">
        <p14:creationId xmlns:p14="http://schemas.microsoft.com/office/powerpoint/2010/main" val="3019513092"/>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8361782" y="3094463"/>
            <a:ext cx="2005677"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Exams</a:t>
            </a:r>
          </a:p>
        </p:txBody>
      </p:sp>
      <p:sp>
        <p:nvSpPr>
          <p:cNvPr id="3" name="Rectangle 2">
            <a:extLst>
              <a:ext uri="{FF2B5EF4-FFF2-40B4-BE49-F238E27FC236}">
                <a16:creationId xmlns:a16="http://schemas.microsoft.com/office/drawing/2014/main" id="{A1E33E98-7AC5-FE01-EE47-71C03FEF653B}"/>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7CE9619-7490-AB9F-EE69-81F088CE78A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6" name="TextBox 5">
            <a:extLst>
              <a:ext uri="{FF2B5EF4-FFF2-40B4-BE49-F238E27FC236}">
                <a16:creationId xmlns:a16="http://schemas.microsoft.com/office/drawing/2014/main" id="{2CFD2FCD-C0CD-B045-12F8-0A15CE0C9E31}"/>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908425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Exams</a:t>
            </a:r>
          </a:p>
        </p:txBody>
      </p:sp>
      <p:pic>
        <p:nvPicPr>
          <p:cNvPr id="4" name="Picture 3">
            <a:extLst>
              <a:ext uri="{FF2B5EF4-FFF2-40B4-BE49-F238E27FC236}">
                <a16:creationId xmlns:a16="http://schemas.microsoft.com/office/drawing/2014/main" id="{27F63C53-A357-578C-2F27-288004AB3168}"/>
              </a:ext>
            </a:extLst>
          </p:cNvPr>
          <p:cNvPicPr>
            <a:picLocks noChangeAspect="1"/>
          </p:cNvPicPr>
          <p:nvPr/>
        </p:nvPicPr>
        <p:blipFill>
          <a:blip r:embed="rId2"/>
          <a:stretch>
            <a:fillRect/>
          </a:stretch>
        </p:blipFill>
        <p:spPr>
          <a:xfrm>
            <a:off x="1782706" y="2008509"/>
            <a:ext cx="8626588" cy="3571834"/>
          </a:xfrm>
          <a:prstGeom prst="rect">
            <a:avLst/>
          </a:prstGeom>
        </p:spPr>
      </p:pic>
      <p:pic>
        <p:nvPicPr>
          <p:cNvPr id="6" name="Picture 5">
            <a:extLst>
              <a:ext uri="{FF2B5EF4-FFF2-40B4-BE49-F238E27FC236}">
                <a16:creationId xmlns:a16="http://schemas.microsoft.com/office/drawing/2014/main" id="{23387291-2199-531B-2B02-AE46B4B69AB1}"/>
              </a:ext>
            </a:extLst>
          </p:cNvPr>
          <p:cNvPicPr>
            <a:picLocks noChangeAspect="1"/>
          </p:cNvPicPr>
          <p:nvPr/>
        </p:nvPicPr>
        <p:blipFill>
          <a:blip r:embed="rId3"/>
          <a:stretch>
            <a:fillRect/>
          </a:stretch>
        </p:blipFill>
        <p:spPr>
          <a:xfrm>
            <a:off x="50829" y="-129436"/>
            <a:ext cx="12090341" cy="7116872"/>
          </a:xfrm>
          <a:prstGeom prst="rect">
            <a:avLst/>
          </a:prstGeom>
        </p:spPr>
      </p:pic>
    </p:spTree>
    <p:extLst>
      <p:ext uri="{BB962C8B-B14F-4D97-AF65-F5344CB8AC3E}">
        <p14:creationId xmlns:p14="http://schemas.microsoft.com/office/powerpoint/2010/main" val="42344437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746987" y="155611"/>
            <a:ext cx="3902032"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Final Exam</a:t>
            </a:r>
          </a:p>
        </p:txBody>
      </p:sp>
      <p:pic>
        <p:nvPicPr>
          <p:cNvPr id="6" name="Picture 5">
            <a:extLst>
              <a:ext uri="{FF2B5EF4-FFF2-40B4-BE49-F238E27FC236}">
                <a16:creationId xmlns:a16="http://schemas.microsoft.com/office/drawing/2014/main" id="{DC14AE17-29D9-8E1C-864F-0E84F7FE0410}"/>
              </a:ext>
            </a:extLst>
          </p:cNvPr>
          <p:cNvPicPr>
            <a:picLocks noChangeAspect="1"/>
          </p:cNvPicPr>
          <p:nvPr/>
        </p:nvPicPr>
        <p:blipFill rotWithShape="1">
          <a:blip r:embed="rId2"/>
          <a:srcRect l="10416" t="26526" r="6076" b="30350"/>
          <a:stretch/>
        </p:blipFill>
        <p:spPr>
          <a:xfrm>
            <a:off x="1533377" y="1861957"/>
            <a:ext cx="9059595" cy="3718386"/>
          </a:xfrm>
          <a:prstGeom prst="rect">
            <a:avLst/>
          </a:prstGeom>
        </p:spPr>
      </p:pic>
      <p:sp>
        <p:nvSpPr>
          <p:cNvPr id="4" name="Rectangle 3">
            <a:extLst>
              <a:ext uri="{FF2B5EF4-FFF2-40B4-BE49-F238E27FC236}">
                <a16:creationId xmlns:a16="http://schemas.microsoft.com/office/drawing/2014/main" id="{21E8B2C9-B83A-8BEA-E6B1-F2B276212161}"/>
              </a:ext>
            </a:extLst>
          </p:cNvPr>
          <p:cNvSpPr/>
          <p:nvPr/>
        </p:nvSpPr>
        <p:spPr>
          <a:xfrm>
            <a:off x="-1058072" y="678831"/>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A3E0845-4A09-DC8D-C52F-AAE03509D09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947254" y="116270"/>
            <a:ext cx="2383737" cy="1125123"/>
          </a:xfrm>
          <a:prstGeom prst="rect">
            <a:avLst/>
          </a:prstGeom>
        </p:spPr>
      </p:pic>
      <p:sp>
        <p:nvSpPr>
          <p:cNvPr id="8" name="TextBox 7">
            <a:extLst>
              <a:ext uri="{FF2B5EF4-FFF2-40B4-BE49-F238E27FC236}">
                <a16:creationId xmlns:a16="http://schemas.microsoft.com/office/drawing/2014/main" id="{5ACC82A8-7840-1EBF-570F-F0B28525D0E7}"/>
              </a:ext>
            </a:extLst>
          </p:cNvPr>
          <p:cNvSpPr txBox="1"/>
          <p:nvPr/>
        </p:nvSpPr>
        <p:spPr>
          <a:xfrm>
            <a:off x="5238066" y="6457890"/>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8065880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761075" y="3207741"/>
            <a:ext cx="4634602"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ar-SA" sz="44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الأعمال وتوزيع الدرجات</a:t>
            </a:r>
          </a:p>
        </p:txBody>
      </p:sp>
      <p:sp>
        <p:nvSpPr>
          <p:cNvPr id="3" name="Rectangle 2">
            <a:extLst>
              <a:ext uri="{FF2B5EF4-FFF2-40B4-BE49-F238E27FC236}">
                <a16:creationId xmlns:a16="http://schemas.microsoft.com/office/drawing/2014/main" id="{A1E33E98-7AC5-FE01-EE47-71C03FEF653B}"/>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7CE9619-7490-AB9F-EE69-81F088CE78A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6" name="TextBox 5">
            <a:extLst>
              <a:ext uri="{FF2B5EF4-FFF2-40B4-BE49-F238E27FC236}">
                <a16:creationId xmlns:a16="http://schemas.microsoft.com/office/drawing/2014/main" id="{2CFD2FCD-C0CD-B045-12F8-0A15CE0C9E31}"/>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1365776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718852" y="98487"/>
            <a:ext cx="3902032" cy="584775"/>
          </a:xfrm>
          <a:prstGeom prst="rect">
            <a:avLst/>
          </a:prstGeom>
          <a:noFill/>
        </p:spPr>
        <p:txBody>
          <a:bodyPr wrap="square" rtlCol="0">
            <a:spAutoFit/>
          </a:bodyPr>
          <a:lstStyle/>
          <a:p>
            <a:pPr algn="ctr"/>
            <a:r>
              <a:rPr lang="ar-SA" sz="3200" b="1" dirty="0">
                <a:solidFill>
                  <a:schemeClr val="bg1"/>
                </a:solidFill>
                <a:latin typeface="Tajawal Medium" panose="00000600000000000000" pitchFamily="2" charset="-78"/>
                <a:cs typeface="Tajawal Medium" panose="00000600000000000000" pitchFamily="2" charset="-78"/>
              </a:rPr>
              <a:t>الأعمال وتوزيع الدرجات</a:t>
            </a:r>
          </a:p>
        </p:txBody>
      </p:sp>
      <p:pic>
        <p:nvPicPr>
          <p:cNvPr id="6" name="Picture 5">
            <a:extLst>
              <a:ext uri="{FF2B5EF4-FFF2-40B4-BE49-F238E27FC236}">
                <a16:creationId xmlns:a16="http://schemas.microsoft.com/office/drawing/2014/main" id="{DD8A3DDD-B987-49B2-44E7-7E00325BB443}"/>
              </a:ext>
            </a:extLst>
          </p:cNvPr>
          <p:cNvPicPr>
            <a:picLocks noChangeAspect="1"/>
          </p:cNvPicPr>
          <p:nvPr/>
        </p:nvPicPr>
        <p:blipFill>
          <a:blip r:embed="rId2"/>
          <a:stretch>
            <a:fillRect/>
          </a:stretch>
        </p:blipFill>
        <p:spPr>
          <a:xfrm>
            <a:off x="1223889" y="1448158"/>
            <a:ext cx="9805181" cy="4972257"/>
          </a:xfrm>
          <a:prstGeom prst="rect">
            <a:avLst/>
          </a:prstGeom>
        </p:spPr>
      </p:pic>
      <p:sp>
        <p:nvSpPr>
          <p:cNvPr id="4" name="Rectangle 3">
            <a:extLst>
              <a:ext uri="{FF2B5EF4-FFF2-40B4-BE49-F238E27FC236}">
                <a16:creationId xmlns:a16="http://schemas.microsoft.com/office/drawing/2014/main" id="{07146724-EE21-2619-3662-F50FB58FCBB6}"/>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C882EAA-CD1A-9E82-5DBB-4531E604DDB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8" name="TextBox 7">
            <a:extLst>
              <a:ext uri="{FF2B5EF4-FFF2-40B4-BE49-F238E27FC236}">
                <a16:creationId xmlns:a16="http://schemas.microsoft.com/office/drawing/2014/main" id="{E14804AC-9EB3-FD86-EAB1-D5F0AA1E3D9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1100968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5391219"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Course Description</a:t>
            </a:r>
          </a:p>
        </p:txBody>
      </p:sp>
      <p:sp>
        <p:nvSpPr>
          <p:cNvPr id="3" name="Rectangle 2">
            <a:extLst>
              <a:ext uri="{FF2B5EF4-FFF2-40B4-BE49-F238E27FC236}">
                <a16:creationId xmlns:a16="http://schemas.microsoft.com/office/drawing/2014/main" id="{A1E33E98-7AC5-FE01-EE47-71C03FEF653B}"/>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7CE9619-7490-AB9F-EE69-81F088CE78A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6" name="TextBox 5">
            <a:extLst>
              <a:ext uri="{FF2B5EF4-FFF2-40B4-BE49-F238E27FC236}">
                <a16:creationId xmlns:a16="http://schemas.microsoft.com/office/drawing/2014/main" id="{2CFD2FCD-C0CD-B045-12F8-0A15CE0C9E31}"/>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299793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98487"/>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Course Description</a:t>
            </a:r>
          </a:p>
        </p:txBody>
      </p:sp>
      <p:sp>
        <p:nvSpPr>
          <p:cNvPr id="48" name="TextBox 47">
            <a:extLst>
              <a:ext uri="{FF2B5EF4-FFF2-40B4-BE49-F238E27FC236}">
                <a16:creationId xmlns:a16="http://schemas.microsoft.com/office/drawing/2014/main" id="{050976E4-0CF2-BA00-34CA-2F9419409B9E}"/>
              </a:ext>
            </a:extLst>
          </p:cNvPr>
          <p:cNvSpPr txBox="1"/>
          <p:nvPr/>
        </p:nvSpPr>
        <p:spPr>
          <a:xfrm>
            <a:off x="1492148" y="1933548"/>
            <a:ext cx="9207704" cy="4401205"/>
          </a:xfrm>
          <a:prstGeom prst="rect">
            <a:avLst/>
          </a:prstGeom>
          <a:noFill/>
        </p:spPr>
        <p:txBody>
          <a:bodyPr wrap="square" rtlCol="0">
            <a:spAutoFit/>
          </a:bodyPr>
          <a:lstStyle/>
          <a:p>
            <a:pPr marL="457200" indent="-457200">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Credit Hours: 3 credit hours </a:t>
            </a:r>
          </a:p>
          <a:p>
            <a:pPr marL="285750" indent="-285750">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The materials and reference for this course will be:</a:t>
            </a:r>
          </a:p>
          <a:p>
            <a:pPr marL="457200" indent="-457200">
              <a:buFont typeface="Wingdings" panose="05000000000000000000" pitchFamily="2" charset="2"/>
              <a:buChar char="Ø"/>
            </a:pPr>
            <a:r>
              <a:rPr lang="en-US" sz="2800" dirty="0">
                <a:solidFill>
                  <a:srgbClr val="2D3956"/>
                </a:solidFill>
                <a:latin typeface="Tajawal ExtraBold" panose="00000800000000000000" pitchFamily="2" charset="-78"/>
                <a:cs typeface="Tajawal ExtraBold" panose="00000800000000000000" pitchFamily="2" charset="-78"/>
              </a:rPr>
              <a:t>The textbook.</a:t>
            </a:r>
          </a:p>
          <a:p>
            <a:pPr marL="457200" indent="-457200">
              <a:buFont typeface="Wingdings" panose="05000000000000000000" pitchFamily="2" charset="2"/>
              <a:buChar char="Ø"/>
            </a:pPr>
            <a:r>
              <a:rPr lang="en-US" sz="2800" dirty="0">
                <a:solidFill>
                  <a:srgbClr val="2D3956"/>
                </a:solidFill>
                <a:latin typeface="Tajawal ExtraBold" panose="00000800000000000000" pitchFamily="2" charset="-78"/>
                <a:cs typeface="Tajawal ExtraBold" panose="00000800000000000000" pitchFamily="2" charset="-78"/>
              </a:rPr>
              <a:t>Lecture notes and slides.</a:t>
            </a:r>
          </a:p>
          <a:p>
            <a:pPr algn="just"/>
            <a:endParaRPr lang="en-US" sz="2800" b="1" dirty="0">
              <a:solidFill>
                <a:srgbClr val="2D3956"/>
              </a:solidFill>
              <a:latin typeface="Tajawal ExtraBold" panose="00000800000000000000" pitchFamily="2" charset="-78"/>
              <a:cs typeface="Tajawal ExtraBold" panose="00000800000000000000" pitchFamily="2" charset="-78"/>
            </a:endParaRPr>
          </a:p>
          <a:p>
            <a:pPr marL="457200" indent="-457200" algn="just">
              <a:buFont typeface="Wingdings" panose="05000000000000000000" pitchFamily="2" charset="2"/>
              <a:buChar char="q"/>
            </a:pPr>
            <a:r>
              <a:rPr lang="en-US" sz="2800" b="1" dirty="0">
                <a:solidFill>
                  <a:srgbClr val="2D3956"/>
                </a:solidFill>
                <a:latin typeface="Tajawal ExtraBold" panose="00000800000000000000" pitchFamily="2" charset="-78"/>
                <a:cs typeface="Tajawal ExtraBold" panose="00000800000000000000" pitchFamily="2" charset="-78"/>
              </a:rPr>
              <a:t>Required Textbook</a:t>
            </a:r>
            <a:r>
              <a:rPr lang="en-US" sz="2800" dirty="0">
                <a:solidFill>
                  <a:srgbClr val="2D3956"/>
                </a:solidFill>
                <a:latin typeface="Tajawal ExtraBold" panose="00000800000000000000" pitchFamily="2" charset="-78"/>
                <a:cs typeface="Tajawal ExtraBold" panose="00000800000000000000" pitchFamily="2" charset="-78"/>
              </a:rPr>
              <a:t>: Research Methods in Information by Alison Jane Pickard</a:t>
            </a:r>
          </a:p>
          <a:p>
            <a:pPr marL="285750" indent="-285750">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a:p>
            <a:pPr marL="285750" indent="-285750">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p:txBody>
      </p:sp>
      <p:pic>
        <p:nvPicPr>
          <p:cNvPr id="8" name="Picture 7">
            <a:extLst>
              <a:ext uri="{FF2B5EF4-FFF2-40B4-BE49-F238E27FC236}">
                <a16:creationId xmlns:a16="http://schemas.microsoft.com/office/drawing/2014/main" id="{9836CD54-0890-9DF1-626C-B477BE692EF2}"/>
              </a:ext>
            </a:extLst>
          </p:cNvPr>
          <p:cNvPicPr>
            <a:picLocks noChangeAspect="1"/>
          </p:cNvPicPr>
          <p:nvPr/>
        </p:nvPicPr>
        <p:blipFill>
          <a:blip r:embed="rId2"/>
          <a:stretch>
            <a:fillRect/>
          </a:stretch>
        </p:blipFill>
        <p:spPr>
          <a:xfrm>
            <a:off x="10037958" y="2064920"/>
            <a:ext cx="2055299" cy="2494301"/>
          </a:xfrm>
          <a:prstGeom prst="rect">
            <a:avLst/>
          </a:prstGeom>
        </p:spPr>
      </p:pic>
      <p:sp>
        <p:nvSpPr>
          <p:cNvPr id="4" name="Rectangle 3">
            <a:extLst>
              <a:ext uri="{FF2B5EF4-FFF2-40B4-BE49-F238E27FC236}">
                <a16:creationId xmlns:a16="http://schemas.microsoft.com/office/drawing/2014/main" id="{7677628C-2B61-FC62-B771-4C42E338CE68}"/>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BEE4415-B1A2-1CB8-1F89-A004B6CB020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7" name="TextBox 6">
            <a:extLst>
              <a:ext uri="{FF2B5EF4-FFF2-40B4-BE49-F238E27FC236}">
                <a16:creationId xmlns:a16="http://schemas.microsoft.com/office/drawing/2014/main" id="{354ECD0F-66A9-D9D7-F1F2-7514D0154F9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0784469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5142755"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Course Objectives</a:t>
            </a:r>
          </a:p>
        </p:txBody>
      </p:sp>
      <p:sp>
        <p:nvSpPr>
          <p:cNvPr id="3" name="Rectangle 2">
            <a:extLst>
              <a:ext uri="{FF2B5EF4-FFF2-40B4-BE49-F238E27FC236}">
                <a16:creationId xmlns:a16="http://schemas.microsoft.com/office/drawing/2014/main" id="{D4CB0C3B-6630-E140-B447-E9D0898B9863}"/>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C1FEE9C-7273-E3FC-4323-55F33AA6D952}"/>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6" name="TextBox 5">
            <a:extLst>
              <a:ext uri="{FF2B5EF4-FFF2-40B4-BE49-F238E27FC236}">
                <a16:creationId xmlns:a16="http://schemas.microsoft.com/office/drawing/2014/main" id="{EFEE28F5-591B-928B-948D-F82532711EE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35417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014274" y="98487"/>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Course Objectives</a:t>
            </a:r>
          </a:p>
        </p:txBody>
      </p:sp>
      <p:sp>
        <p:nvSpPr>
          <p:cNvPr id="48" name="TextBox 47">
            <a:extLst>
              <a:ext uri="{FF2B5EF4-FFF2-40B4-BE49-F238E27FC236}">
                <a16:creationId xmlns:a16="http://schemas.microsoft.com/office/drawing/2014/main" id="{050976E4-0CF2-BA00-34CA-2F9419409B9E}"/>
              </a:ext>
            </a:extLst>
          </p:cNvPr>
          <p:cNvSpPr txBox="1"/>
          <p:nvPr/>
        </p:nvSpPr>
        <p:spPr>
          <a:xfrm>
            <a:off x="1553280" y="2250695"/>
            <a:ext cx="9085440" cy="2246769"/>
          </a:xfrm>
          <a:prstGeom prst="rect">
            <a:avLst/>
          </a:prstGeom>
          <a:noFill/>
        </p:spPr>
        <p:txBody>
          <a:bodyPr wrap="square" rtlCol="0">
            <a:spAutoFit/>
          </a:bodyPr>
          <a:lstStyle/>
          <a:p>
            <a:pPr marL="285750" indent="-285750" algn="just">
              <a:buFont typeface="Wingdings" panose="05000000000000000000" pitchFamily="2" charset="2"/>
              <a:buChar char="v"/>
            </a:pPr>
            <a:r>
              <a:rPr lang="en-US" sz="2800" dirty="0">
                <a:solidFill>
                  <a:srgbClr val="2D3956"/>
                </a:solidFill>
                <a:latin typeface="Tajawal ExtraBold" panose="00000800000000000000" pitchFamily="2" charset="-78"/>
                <a:cs typeface="Tajawal ExtraBold" panose="00000800000000000000" pitchFamily="2" charset="-78"/>
              </a:rPr>
              <a:t>This course will provide an opportunity for participants to establish or advance their understanding of research through critical exploration of research language, ethics, and approaches. </a:t>
            </a:r>
          </a:p>
          <a:p>
            <a:pPr marL="285750" indent="-285750" algn="just">
              <a:buFont typeface="Wingdings" panose="05000000000000000000" pitchFamily="2" charset="2"/>
              <a:buChar char="v"/>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4" name="Rectangle 3">
            <a:extLst>
              <a:ext uri="{FF2B5EF4-FFF2-40B4-BE49-F238E27FC236}">
                <a16:creationId xmlns:a16="http://schemas.microsoft.com/office/drawing/2014/main" id="{9A5D5B3D-BEB1-80FF-2EBA-E5E04CCA8DB0}"/>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04C1EE2-8199-A1F9-72BF-A7B4A9E7501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7" name="TextBox 6">
            <a:extLst>
              <a:ext uri="{FF2B5EF4-FFF2-40B4-BE49-F238E27FC236}">
                <a16:creationId xmlns:a16="http://schemas.microsoft.com/office/drawing/2014/main" id="{4BC3D155-2293-9CA0-7073-69C3EC028455}"/>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776631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121347"/>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Course Objectives</a:t>
            </a:r>
          </a:p>
        </p:txBody>
      </p:sp>
      <p:sp>
        <p:nvSpPr>
          <p:cNvPr id="48" name="TextBox 47">
            <a:extLst>
              <a:ext uri="{FF2B5EF4-FFF2-40B4-BE49-F238E27FC236}">
                <a16:creationId xmlns:a16="http://schemas.microsoft.com/office/drawing/2014/main" id="{050976E4-0CF2-BA00-34CA-2F9419409B9E}"/>
              </a:ext>
            </a:extLst>
          </p:cNvPr>
          <p:cNvSpPr txBox="1"/>
          <p:nvPr/>
        </p:nvSpPr>
        <p:spPr>
          <a:xfrm>
            <a:off x="1553280" y="2430083"/>
            <a:ext cx="9085440" cy="2246769"/>
          </a:xfrm>
          <a:prstGeom prst="rect">
            <a:avLst/>
          </a:prstGeom>
          <a:noFill/>
        </p:spPr>
        <p:txBody>
          <a:bodyPr wrap="square" rtlCol="0">
            <a:spAutoFit/>
          </a:bodyPr>
          <a:lstStyle/>
          <a:p>
            <a:pPr marL="285750" indent="-285750" algn="just">
              <a:buFont typeface="Wingdings" panose="05000000000000000000" pitchFamily="2" charset="2"/>
              <a:buChar char="v"/>
            </a:pPr>
            <a:r>
              <a:rPr lang="en-US" sz="2800" dirty="0">
                <a:solidFill>
                  <a:srgbClr val="2D3956"/>
                </a:solidFill>
                <a:latin typeface="Tajawal ExtraBold" panose="00000800000000000000" pitchFamily="2" charset="-78"/>
                <a:cs typeface="Tajawal ExtraBold" panose="00000800000000000000" pitchFamily="2" charset="-78"/>
              </a:rPr>
              <a:t>The course introduces the language of research, ethical principles and challenges, and the elements of the research process within quantitative, qualitative, and mixed methods approaches. </a:t>
            </a:r>
          </a:p>
          <a:p>
            <a:pPr marL="285750" indent="-285750" algn="just">
              <a:buFont typeface="Wingdings" panose="05000000000000000000" pitchFamily="2" charset="2"/>
              <a:buChar char="v"/>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4" name="Rectangle 3">
            <a:extLst>
              <a:ext uri="{FF2B5EF4-FFF2-40B4-BE49-F238E27FC236}">
                <a16:creationId xmlns:a16="http://schemas.microsoft.com/office/drawing/2014/main" id="{55AAFBCF-1037-B638-E7B7-C1D7319A783E}"/>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D404EC8-6A1C-B47E-DB6E-5D8DA645CA2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7" name="TextBox 6">
            <a:extLst>
              <a:ext uri="{FF2B5EF4-FFF2-40B4-BE49-F238E27FC236}">
                <a16:creationId xmlns:a16="http://schemas.microsoft.com/office/drawing/2014/main" id="{0DACC959-798C-E812-3830-50A256E42D61}"/>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8096146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028341" y="98487"/>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Course Objectives</a:t>
            </a:r>
          </a:p>
        </p:txBody>
      </p:sp>
      <p:sp>
        <p:nvSpPr>
          <p:cNvPr id="48" name="TextBox 47">
            <a:extLst>
              <a:ext uri="{FF2B5EF4-FFF2-40B4-BE49-F238E27FC236}">
                <a16:creationId xmlns:a16="http://schemas.microsoft.com/office/drawing/2014/main" id="{050976E4-0CF2-BA00-34CA-2F9419409B9E}"/>
              </a:ext>
            </a:extLst>
          </p:cNvPr>
          <p:cNvSpPr txBox="1"/>
          <p:nvPr/>
        </p:nvSpPr>
        <p:spPr>
          <a:xfrm>
            <a:off x="1553280" y="2250695"/>
            <a:ext cx="9085440" cy="2677656"/>
          </a:xfrm>
          <a:prstGeom prst="rect">
            <a:avLst/>
          </a:prstGeom>
          <a:noFill/>
        </p:spPr>
        <p:txBody>
          <a:bodyPr wrap="square" rtlCol="0">
            <a:spAutoFit/>
          </a:bodyPr>
          <a:lstStyle/>
          <a:p>
            <a:pPr marL="285750" indent="-285750" algn="just">
              <a:buFont typeface="Wingdings" panose="05000000000000000000" pitchFamily="2" charset="2"/>
              <a:buChar char="v"/>
            </a:pPr>
            <a:r>
              <a:rPr lang="en-US" sz="2800" dirty="0">
                <a:solidFill>
                  <a:srgbClr val="2D3956"/>
                </a:solidFill>
                <a:latin typeface="Tajawal ExtraBold" panose="00000800000000000000" pitchFamily="2" charset="-78"/>
                <a:cs typeface="Tajawal ExtraBold" panose="00000800000000000000" pitchFamily="2" charset="-78"/>
              </a:rPr>
              <a:t>Participants will use these theoretical underpinnings to begin to critically review literature relevant to their field or interests and determine how research findings are useful in forming their understanding of their work, social, local and global environment.</a:t>
            </a:r>
          </a:p>
          <a:p>
            <a:pPr marL="285750" indent="-285750" algn="just">
              <a:buFont typeface="Wingdings" panose="05000000000000000000" pitchFamily="2" charset="2"/>
              <a:buChar char="v"/>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4" name="Rectangle 3">
            <a:extLst>
              <a:ext uri="{FF2B5EF4-FFF2-40B4-BE49-F238E27FC236}">
                <a16:creationId xmlns:a16="http://schemas.microsoft.com/office/drawing/2014/main" id="{DAFADC70-1EF8-C73B-0058-1178225C205E}"/>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9229D01-95A3-0633-B3F7-8875F5E2E94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7" name="TextBox 6">
            <a:extLst>
              <a:ext uri="{FF2B5EF4-FFF2-40B4-BE49-F238E27FC236}">
                <a16:creationId xmlns:a16="http://schemas.microsoft.com/office/drawing/2014/main" id="{78382B3E-2E1C-8A51-6866-D005E6E337CD}"/>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634587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5485797"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Learning Outcomes</a:t>
            </a:r>
          </a:p>
        </p:txBody>
      </p:sp>
      <p:sp>
        <p:nvSpPr>
          <p:cNvPr id="3" name="Rectangle 2">
            <a:extLst>
              <a:ext uri="{FF2B5EF4-FFF2-40B4-BE49-F238E27FC236}">
                <a16:creationId xmlns:a16="http://schemas.microsoft.com/office/drawing/2014/main" id="{5C17EB4B-5026-DA95-06BA-ACBF2959552E}"/>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E6E3A98-A1B4-65A1-FB08-A7AF0D4349F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6" name="TextBox 5">
            <a:extLst>
              <a:ext uri="{FF2B5EF4-FFF2-40B4-BE49-F238E27FC236}">
                <a16:creationId xmlns:a16="http://schemas.microsoft.com/office/drawing/2014/main" id="{B7FD1F14-4815-9A1F-B336-4DC7FC5A420C}"/>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5778427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014273" y="144207"/>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Learning Outcomes</a:t>
            </a: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861957"/>
            <a:ext cx="9183915" cy="3539430"/>
          </a:xfrm>
          <a:prstGeom prst="rect">
            <a:avLst/>
          </a:prstGeom>
          <a:noFill/>
        </p:spPr>
        <p:txBody>
          <a:bodyPr wrap="square" rtlCol="0">
            <a:spAutoFit/>
          </a:bodyPr>
          <a:lstStyle/>
          <a:p>
            <a:pPr marL="342900" indent="-34290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Understand research terminologies</a:t>
            </a:r>
          </a:p>
          <a:p>
            <a:pPr marL="342900" indent="-34290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Be aware of the ethical principles of research, ethical challenges, and approval processes.</a:t>
            </a:r>
          </a:p>
          <a:p>
            <a:pPr marL="342900" indent="-34290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Describe quantitative, qualitative, and mixed methods approaches to research.</a:t>
            </a:r>
          </a:p>
          <a:p>
            <a:pPr marL="342900" indent="-34290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Identify the components of a literature review process</a:t>
            </a:r>
          </a:p>
          <a:p>
            <a:pPr marL="342900" indent="-34290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Critically analyze published research.</a:t>
            </a:r>
          </a:p>
          <a:p>
            <a:pPr marL="285750" indent="-285750" algn="just">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4" name="Rectangle 3">
            <a:extLst>
              <a:ext uri="{FF2B5EF4-FFF2-40B4-BE49-F238E27FC236}">
                <a16:creationId xmlns:a16="http://schemas.microsoft.com/office/drawing/2014/main" id="{593B87DA-CF55-B2FB-A969-53C5B710F46A}"/>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F83B20C-9DD7-F816-C66D-99C5920E9FB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7" name="TextBox 6">
            <a:extLst>
              <a:ext uri="{FF2B5EF4-FFF2-40B4-BE49-F238E27FC236}">
                <a16:creationId xmlns:a16="http://schemas.microsoft.com/office/drawing/2014/main" id="{360457DF-96E8-4350-7BEF-E77AE3626C6F}"/>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330857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7095688" y="2659559"/>
            <a:ext cx="1962204"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Topics</a:t>
            </a:r>
          </a:p>
        </p:txBody>
      </p:sp>
      <p:sp>
        <p:nvSpPr>
          <p:cNvPr id="3" name="Rectangle 2">
            <a:extLst>
              <a:ext uri="{FF2B5EF4-FFF2-40B4-BE49-F238E27FC236}">
                <a16:creationId xmlns:a16="http://schemas.microsoft.com/office/drawing/2014/main" id="{F8BA57D2-0B1E-0B01-525E-65918D829780}"/>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46FC82C-2CAD-9EE0-1D49-34D681C3DC0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6" name="TextBox 5">
            <a:extLst>
              <a:ext uri="{FF2B5EF4-FFF2-40B4-BE49-F238E27FC236}">
                <a16:creationId xmlns:a16="http://schemas.microsoft.com/office/drawing/2014/main" id="{38A30F51-2463-0900-F64E-67486D37DD7F}"/>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913641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117821"/>
            <a:ext cx="3902032"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Topics</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54063" y="2167168"/>
            <a:ext cx="9083874" cy="3046988"/>
          </a:xfrm>
          <a:prstGeom prst="rect">
            <a:avLst/>
          </a:prstGeom>
          <a:noFill/>
        </p:spPr>
        <p:txBody>
          <a:bodyPr wrap="square" rtlCol="0">
            <a:spAutoFit/>
          </a:bodyPr>
          <a:lstStyle/>
          <a:p>
            <a:pPr marL="342900" indent="-342900" algn="just">
              <a:buFont typeface="Wingdings" panose="05000000000000000000" pitchFamily="2" charset="2"/>
              <a:buChar char="q"/>
            </a:pPr>
            <a:r>
              <a:rPr lang="en-US" sz="3200" dirty="0">
                <a:solidFill>
                  <a:srgbClr val="2D3956"/>
                </a:solidFill>
                <a:latin typeface="Tajawal ExtraBold" panose="00000800000000000000" pitchFamily="2" charset="-78"/>
                <a:cs typeface="Tajawal ExtraBold" panose="00000800000000000000" pitchFamily="2" charset="-78"/>
              </a:rPr>
              <a:t>Part 1 Starting the research process </a:t>
            </a:r>
          </a:p>
          <a:p>
            <a:pPr marL="342900" indent="-342900" algn="just">
              <a:buFont typeface="Wingdings" panose="05000000000000000000" pitchFamily="2" charset="2"/>
              <a:buChar char="q"/>
            </a:pPr>
            <a:endParaRPr lang="en-US" sz="3200"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q"/>
            </a:pPr>
            <a:r>
              <a:rPr lang="en-US" sz="3200" dirty="0">
                <a:solidFill>
                  <a:srgbClr val="2D3956"/>
                </a:solidFill>
                <a:latin typeface="Tajawal ExtraBold" panose="00000800000000000000" pitchFamily="2" charset="-78"/>
                <a:cs typeface="Tajawal ExtraBold" panose="00000800000000000000" pitchFamily="2" charset="-78"/>
              </a:rPr>
              <a:t>Part 2 Research methods. </a:t>
            </a:r>
          </a:p>
          <a:p>
            <a:pPr marL="342900" indent="-342900" algn="just">
              <a:buFont typeface="Wingdings" panose="05000000000000000000" pitchFamily="2" charset="2"/>
              <a:buChar char="q"/>
            </a:pPr>
            <a:endParaRPr lang="en-US" sz="3200"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q"/>
            </a:pPr>
            <a:r>
              <a:rPr lang="fr-FR" sz="3200" dirty="0">
                <a:solidFill>
                  <a:srgbClr val="2D3956"/>
                </a:solidFill>
                <a:latin typeface="Tajawal ExtraBold" panose="00000800000000000000" pitchFamily="2" charset="-78"/>
                <a:cs typeface="Tajawal ExtraBold" panose="00000800000000000000" pitchFamily="2" charset="-78"/>
              </a:rPr>
              <a:t>Part 3 Data collection techniques</a:t>
            </a:r>
          </a:p>
          <a:p>
            <a:pPr marL="342900" indent="-342900" algn="just">
              <a:buFont typeface="Wingdings" panose="05000000000000000000" pitchFamily="2" charset="2"/>
              <a:buChar char="q"/>
            </a:pPr>
            <a:endParaRPr lang="fr-FR" sz="3200" dirty="0">
              <a:solidFill>
                <a:srgbClr val="2D3956"/>
              </a:solidFill>
              <a:latin typeface="Tajawal ExtraBold" panose="00000800000000000000" pitchFamily="2" charset="-78"/>
              <a:cs typeface="Tajawal ExtraBold" panose="00000800000000000000" pitchFamily="2" charset="-78"/>
            </a:endParaRPr>
          </a:p>
        </p:txBody>
      </p:sp>
      <p:sp>
        <p:nvSpPr>
          <p:cNvPr id="4" name="Rectangle 3">
            <a:extLst>
              <a:ext uri="{FF2B5EF4-FFF2-40B4-BE49-F238E27FC236}">
                <a16:creationId xmlns:a16="http://schemas.microsoft.com/office/drawing/2014/main" id="{F5A27DE9-13C2-4F0D-7FAB-7CC38B804125}"/>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A0884E4-C33E-10FF-5143-CF9BB1A221D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7" name="TextBox 6">
            <a:extLst>
              <a:ext uri="{FF2B5EF4-FFF2-40B4-BE49-F238E27FC236}">
                <a16:creationId xmlns:a16="http://schemas.microsoft.com/office/drawing/2014/main" id="{07F99498-2831-D4E4-3E34-044F600693A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329184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648513" y="144207"/>
            <a:ext cx="7031253"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Part 1 Starting the research process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1364043" y="2262963"/>
            <a:ext cx="8975189" cy="1815882"/>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Part 1 focuses on the generic issues that are necessary for the majority of research investigations. This section opens with a brief discussion of the three major research paradigms. </a:t>
            </a:r>
          </a:p>
        </p:txBody>
      </p:sp>
      <p:sp>
        <p:nvSpPr>
          <p:cNvPr id="4" name="Rectangle 3">
            <a:extLst>
              <a:ext uri="{FF2B5EF4-FFF2-40B4-BE49-F238E27FC236}">
                <a16:creationId xmlns:a16="http://schemas.microsoft.com/office/drawing/2014/main" id="{60B34D40-B6D5-82E0-2657-B666C66CA28C}"/>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496F818-386B-1582-18D8-1AAF4122E1D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7" name="TextBox 6">
            <a:extLst>
              <a:ext uri="{FF2B5EF4-FFF2-40B4-BE49-F238E27FC236}">
                <a16:creationId xmlns:a16="http://schemas.microsoft.com/office/drawing/2014/main" id="{75FE41C2-49EE-6564-C88D-F93D08DA10DA}"/>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439011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746986" y="144207"/>
            <a:ext cx="7031253"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Part 1 Starting the research process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1364043" y="2262963"/>
            <a:ext cx="8975189" cy="2246769"/>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The purpose of this first chapter is to provide an overview of current thinking within the field.</a:t>
            </a:r>
          </a:p>
          <a:p>
            <a:pPr marL="285750" indent="-285750" algn="just">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Qualitative and quantitative methodologies are discussed</a:t>
            </a:r>
          </a:p>
        </p:txBody>
      </p:sp>
      <p:sp>
        <p:nvSpPr>
          <p:cNvPr id="4" name="Rectangle 3">
            <a:extLst>
              <a:ext uri="{FF2B5EF4-FFF2-40B4-BE49-F238E27FC236}">
                <a16:creationId xmlns:a16="http://schemas.microsoft.com/office/drawing/2014/main" id="{8578E373-2095-2FC0-48B1-63E891B78150}"/>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6F5267A-DDCB-11B0-71A6-806A96BBB49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7" name="TextBox 6">
            <a:extLst>
              <a:ext uri="{FF2B5EF4-FFF2-40B4-BE49-F238E27FC236}">
                <a16:creationId xmlns:a16="http://schemas.microsoft.com/office/drawing/2014/main" id="{8E53D50D-0FF0-3CA0-4CFA-B90D3B188657}"/>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89764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831393" y="170584"/>
            <a:ext cx="7031253"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Part 1 Starting the research process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1525144" y="2471637"/>
            <a:ext cx="9141712" cy="2246769"/>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Literature reviewing, defining the research, sampling and preparing a research proposal are covered in this initial section</a:t>
            </a:r>
          </a:p>
          <a:p>
            <a:pPr marL="285750" indent="-285750" algn="just">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The ethics of research will be discussed here. </a:t>
            </a:r>
          </a:p>
        </p:txBody>
      </p:sp>
      <p:sp>
        <p:nvSpPr>
          <p:cNvPr id="4" name="Rectangle 3">
            <a:extLst>
              <a:ext uri="{FF2B5EF4-FFF2-40B4-BE49-F238E27FC236}">
                <a16:creationId xmlns:a16="http://schemas.microsoft.com/office/drawing/2014/main" id="{739B88BA-70EF-AAE8-FF4A-9C6105609ACC}"/>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F757821-03CA-8069-445B-CC0A31F4217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7" name="TextBox 6">
            <a:extLst>
              <a:ext uri="{FF2B5EF4-FFF2-40B4-BE49-F238E27FC236}">
                <a16:creationId xmlns:a16="http://schemas.microsoft.com/office/drawing/2014/main" id="{A2C0A952-361D-B951-BD67-3E76EDE5974D}"/>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912417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2692" y="148564"/>
            <a:ext cx="5610416"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Part 2: Research methods</a:t>
            </a: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901864"/>
            <a:ext cx="9286668" cy="3108543"/>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Part 2 focuses on research methods, and the variety of potential approaches available to the researcher. </a:t>
            </a:r>
          </a:p>
          <a:p>
            <a:pPr marL="285750" indent="-285750" algn="just">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Each chapter describes a research method, and gives examples of the type of question the method responds well to.</a:t>
            </a:r>
          </a:p>
          <a:p>
            <a:pPr marL="342900" indent="-342900" algn="just">
              <a:buFont typeface="Wingdings" panose="05000000000000000000" pitchFamily="2" charset="2"/>
              <a:buChar char="ü"/>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4" name="Rectangle 3">
            <a:extLst>
              <a:ext uri="{FF2B5EF4-FFF2-40B4-BE49-F238E27FC236}">
                <a16:creationId xmlns:a16="http://schemas.microsoft.com/office/drawing/2014/main" id="{7D7BA99F-2765-6603-CED5-5A9692427EB8}"/>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05B90E1-B03F-A7EB-5CEF-AD0D630BE2A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7" name="TextBox 6">
            <a:extLst>
              <a:ext uri="{FF2B5EF4-FFF2-40B4-BE49-F238E27FC236}">
                <a16:creationId xmlns:a16="http://schemas.microsoft.com/office/drawing/2014/main" id="{8DA8AD74-E6FA-FFB8-07E0-E77D866FB00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0040283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2692" y="121347"/>
            <a:ext cx="5610416"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Part 2: Research methods</a:t>
            </a:r>
          </a:p>
        </p:txBody>
      </p:sp>
      <p:sp>
        <p:nvSpPr>
          <p:cNvPr id="48" name="TextBox 47">
            <a:extLst>
              <a:ext uri="{FF2B5EF4-FFF2-40B4-BE49-F238E27FC236}">
                <a16:creationId xmlns:a16="http://schemas.microsoft.com/office/drawing/2014/main" id="{050976E4-0CF2-BA00-34CA-2F9419409B9E}"/>
              </a:ext>
            </a:extLst>
          </p:cNvPr>
          <p:cNvSpPr txBox="1"/>
          <p:nvPr/>
        </p:nvSpPr>
        <p:spPr>
          <a:xfrm>
            <a:off x="1364043" y="1901864"/>
            <a:ext cx="9345750" cy="2246769"/>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Case studies</a:t>
            </a: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Surveys</a:t>
            </a: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Experimental research</a:t>
            </a: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Historical research</a:t>
            </a: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Grounded theory: method or analysis?</a:t>
            </a:r>
          </a:p>
        </p:txBody>
      </p:sp>
      <p:sp>
        <p:nvSpPr>
          <p:cNvPr id="4" name="Rectangle 3">
            <a:extLst>
              <a:ext uri="{FF2B5EF4-FFF2-40B4-BE49-F238E27FC236}">
                <a16:creationId xmlns:a16="http://schemas.microsoft.com/office/drawing/2014/main" id="{FC563DE5-D00B-2B45-F811-451B7AA6169B}"/>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9C72A6F-8CB5-5C89-869E-BDD555A9D4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7" name="TextBox 6">
            <a:extLst>
              <a:ext uri="{FF2B5EF4-FFF2-40B4-BE49-F238E27FC236}">
                <a16:creationId xmlns:a16="http://schemas.microsoft.com/office/drawing/2014/main" id="{175C712A-7696-24E1-6B60-3E24247562E7}"/>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0107759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547445" y="1685495"/>
            <a:ext cx="9221429" cy="2334348"/>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29866" y="144207"/>
            <a:ext cx="6821453" cy="523220"/>
          </a:xfrm>
          <a:prstGeom prst="rect">
            <a:avLst/>
          </a:prstGeom>
          <a:noFill/>
        </p:spPr>
        <p:txBody>
          <a:bodyPr wrap="square" rtlCol="0">
            <a:spAutoFit/>
          </a:bodyPr>
          <a:lstStyle/>
          <a:p>
            <a:r>
              <a:rPr lang="fr-FR" sz="2800" b="1" dirty="0">
                <a:solidFill>
                  <a:schemeClr val="bg1"/>
                </a:solidFill>
                <a:latin typeface="Tajawal Medium" panose="00000600000000000000" pitchFamily="2" charset="-78"/>
                <a:cs typeface="Tajawal Medium" panose="00000600000000000000" pitchFamily="2" charset="-78"/>
              </a:rPr>
              <a:t>Part 3 Data collection techniques</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2319431"/>
            <a:ext cx="9465269" cy="1077218"/>
          </a:xfrm>
          <a:prstGeom prst="rect">
            <a:avLst/>
          </a:prstGeom>
          <a:noFill/>
        </p:spPr>
        <p:txBody>
          <a:bodyPr wrap="square" rtlCol="0">
            <a:spAutoFit/>
          </a:bodyPr>
          <a:lstStyle/>
          <a:p>
            <a:pPr marL="285750" indent="-285750" algn="just">
              <a:buFont typeface="Arial" panose="020B0604020202020204" pitchFamily="34" charset="0"/>
              <a:buChar char="•"/>
            </a:pPr>
            <a:r>
              <a:rPr lang="en-US" sz="3200" dirty="0">
                <a:solidFill>
                  <a:srgbClr val="2D3956"/>
                </a:solidFill>
                <a:latin typeface="Tajawal ExtraBold" panose="00000800000000000000" pitchFamily="2" charset="-78"/>
                <a:cs typeface="Tajawal ExtraBold" panose="00000800000000000000" pitchFamily="2" charset="-78"/>
              </a:rPr>
              <a:t>Interviews</a:t>
            </a:r>
          </a:p>
          <a:p>
            <a:pPr marL="285750" indent="-285750" algn="just">
              <a:buFont typeface="Arial" panose="020B0604020202020204" pitchFamily="34" charset="0"/>
              <a:buChar char="•"/>
            </a:pPr>
            <a:r>
              <a:rPr lang="en-US" sz="3200" dirty="0">
                <a:solidFill>
                  <a:srgbClr val="2D3956"/>
                </a:solidFill>
                <a:latin typeface="Tajawal ExtraBold" panose="00000800000000000000" pitchFamily="2" charset="-78"/>
                <a:cs typeface="Tajawal ExtraBold" panose="00000800000000000000" pitchFamily="2" charset="-78"/>
              </a:rPr>
              <a:t>Questionnaires</a:t>
            </a:r>
          </a:p>
        </p:txBody>
      </p:sp>
      <p:sp>
        <p:nvSpPr>
          <p:cNvPr id="4" name="Rectangle 3">
            <a:extLst>
              <a:ext uri="{FF2B5EF4-FFF2-40B4-BE49-F238E27FC236}">
                <a16:creationId xmlns:a16="http://schemas.microsoft.com/office/drawing/2014/main" id="{640F671C-52FE-B2CD-6076-F72CE71BAAEA}"/>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9572BDE-67CF-A2A7-76FF-60B3E79F2D8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7" name="TextBox 6">
            <a:extLst>
              <a:ext uri="{FF2B5EF4-FFF2-40B4-BE49-F238E27FC236}">
                <a16:creationId xmlns:a16="http://schemas.microsoft.com/office/drawing/2014/main" id="{451D976C-274D-A9C6-704B-FDAE910C1C6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201731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5036763"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Teaching Strategy</a:t>
            </a:r>
          </a:p>
        </p:txBody>
      </p:sp>
      <p:sp>
        <p:nvSpPr>
          <p:cNvPr id="3" name="Rectangle 2">
            <a:extLst>
              <a:ext uri="{FF2B5EF4-FFF2-40B4-BE49-F238E27FC236}">
                <a16:creationId xmlns:a16="http://schemas.microsoft.com/office/drawing/2014/main" id="{883A40BC-B012-7BD2-AB90-9F911F72EE45}"/>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4771CA6-C3F9-61CE-5776-AD85400560FA}"/>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6" name="TextBox 5">
            <a:extLst>
              <a:ext uri="{FF2B5EF4-FFF2-40B4-BE49-F238E27FC236}">
                <a16:creationId xmlns:a16="http://schemas.microsoft.com/office/drawing/2014/main" id="{92EDED5C-8759-8520-50C5-08ED3738B934}"/>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147018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28429" y="704372"/>
            <a:ext cx="7188920"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Teaching Strategy/ Sending Questions</a:t>
            </a:r>
          </a:p>
        </p:txBody>
      </p:sp>
      <p:grpSp>
        <p:nvGrpSpPr>
          <p:cNvPr id="4" name="Group 3">
            <a:extLst>
              <a:ext uri="{FF2B5EF4-FFF2-40B4-BE49-F238E27FC236}">
                <a16:creationId xmlns:a16="http://schemas.microsoft.com/office/drawing/2014/main" id="{F869BAF2-BEAB-81AF-3258-D433E704340B}"/>
              </a:ext>
            </a:extLst>
          </p:cNvPr>
          <p:cNvGrpSpPr/>
          <p:nvPr/>
        </p:nvGrpSpPr>
        <p:grpSpPr>
          <a:xfrm>
            <a:off x="4063651" y="2841136"/>
            <a:ext cx="719968" cy="91440"/>
            <a:chOff x="3275739" y="1309326"/>
            <a:chExt cx="719968" cy="91440"/>
          </a:xfrm>
        </p:grpSpPr>
        <p:sp>
          <p:nvSpPr>
            <p:cNvPr id="28" name="Straight Connector 3">
              <a:extLst>
                <a:ext uri="{FF2B5EF4-FFF2-40B4-BE49-F238E27FC236}">
                  <a16:creationId xmlns:a16="http://schemas.microsoft.com/office/drawing/2014/main" id="{D2C33917-5B3D-9A79-D3C7-D8D441B34656}"/>
                </a:ext>
              </a:extLst>
            </p:cNvPr>
            <p:cNvSpPr/>
            <p:nvPr/>
          </p:nvSpPr>
          <p:spPr>
            <a:xfrm>
              <a:off x="3275739" y="1309326"/>
              <a:ext cx="719968" cy="91440"/>
            </a:xfrm>
            <a:custGeom>
              <a:avLst/>
              <a:gdLst/>
              <a:ahLst/>
              <a:cxnLst/>
              <a:rect l="0" t="0" r="0" b="0"/>
              <a:pathLst>
                <a:path>
                  <a:moveTo>
                    <a:pt x="0" y="45720"/>
                  </a:moveTo>
                  <a:lnTo>
                    <a:pt x="719968" y="45720"/>
                  </a:lnTo>
                </a:path>
              </a:pathLst>
            </a:custGeom>
            <a:noFill/>
            <a:ln w="6350" cap="flat" cmpd="sng" algn="ctr">
              <a:solidFill>
                <a:srgbClr val="ED7D31">
                  <a:hueOff val="0"/>
                  <a:satOff val="0"/>
                  <a:lumOff val="0"/>
                  <a:alphaOff val="0"/>
                </a:srgbClr>
              </a:solidFill>
              <a:prstDash val="solid"/>
              <a:miter lim="800000"/>
              <a:tailEnd type="arrow"/>
            </a:ln>
            <a:effectLst/>
          </p:spPr>
          <p:txBody>
            <a:bodyPr/>
            <a:lstStyle/>
            <a:p>
              <a:endParaRPr lang="en-US"/>
            </a:p>
          </p:txBody>
        </p:sp>
        <p:sp>
          <p:nvSpPr>
            <p:cNvPr id="29" name="Straight Connector 4">
              <a:extLst>
                <a:ext uri="{FF2B5EF4-FFF2-40B4-BE49-F238E27FC236}">
                  <a16:creationId xmlns:a16="http://schemas.microsoft.com/office/drawing/2014/main" id="{55215119-6703-7A5D-EBE2-B4303369F203}"/>
                </a:ext>
              </a:extLst>
            </p:cNvPr>
            <p:cNvSpPr txBox="1"/>
            <p:nvPr/>
          </p:nvSpPr>
          <p:spPr>
            <a:xfrm>
              <a:off x="3616959" y="1351289"/>
              <a:ext cx="37528" cy="7513"/>
            </a:xfrm>
            <a:prstGeom prst="rect">
              <a:avLst/>
            </a:prstGeom>
            <a:noFill/>
            <a:ln>
              <a:noFill/>
            </a:ln>
            <a:effectLst/>
          </p:spPr>
          <p:txBody>
            <a:bodyPr spcFirstLastPara="0" vert="horz" wrap="square" lIns="12700" tIns="0" rIns="12700" bIns="0" numCol="1" spcCol="1270" anchor="ctr" anchorCtr="0">
              <a:noAutofit/>
            </a:bodyPr>
            <a:lstStyle/>
            <a:p>
              <a:pPr marL="0" marR="0" lvl="0" indent="0" algn="ctr" defTabSz="355600" eaLnBrk="1" fontAlgn="auto" latinLnBrk="0" hangingPunct="1">
                <a:lnSpc>
                  <a:spcPct val="90000"/>
                </a:lnSpc>
                <a:spcBef>
                  <a:spcPct val="0"/>
                </a:spcBef>
                <a:spcAft>
                  <a:spcPct val="35000"/>
                </a:spcAft>
                <a:buClrTx/>
                <a:buSzTx/>
                <a:buFontTx/>
                <a:buNone/>
                <a:tabLst/>
                <a:defRPr/>
              </a:pPr>
              <a:endParaRPr kumimoji="0" lang="en-US" sz="800" b="0" i="0" u="none" strike="noStrike" kern="1200" cap="none" spc="0" normalizeH="0" baseline="0" noProof="0">
                <a:ln>
                  <a:noFill/>
                </a:ln>
                <a:solidFill>
                  <a:sysClr val="windowText" lastClr="000000">
                    <a:hueOff val="0"/>
                    <a:satOff val="0"/>
                    <a:lumOff val="0"/>
                    <a:alphaOff val="0"/>
                  </a:sysClr>
                </a:solidFill>
                <a:effectLst/>
                <a:uLnTx/>
                <a:uFillTx/>
                <a:latin typeface="Calibri" panose="020F0502020204030204"/>
                <a:ea typeface="+mn-ea"/>
                <a:cs typeface="+mn-cs"/>
              </a:endParaRPr>
            </a:p>
          </p:txBody>
        </p:sp>
      </p:grpSp>
      <p:grpSp>
        <p:nvGrpSpPr>
          <p:cNvPr id="6" name="Group 5">
            <a:extLst>
              <a:ext uri="{FF2B5EF4-FFF2-40B4-BE49-F238E27FC236}">
                <a16:creationId xmlns:a16="http://schemas.microsoft.com/office/drawing/2014/main" id="{A630552E-ECA2-79E7-4C05-DA80CBA9960A}"/>
              </a:ext>
            </a:extLst>
          </p:cNvPr>
          <p:cNvGrpSpPr/>
          <p:nvPr/>
        </p:nvGrpSpPr>
        <p:grpSpPr>
          <a:xfrm>
            <a:off x="802108" y="1645920"/>
            <a:ext cx="3263343" cy="2481870"/>
            <a:chOff x="14196" y="114110"/>
            <a:chExt cx="3263343" cy="2481870"/>
          </a:xfrm>
        </p:grpSpPr>
        <p:sp>
          <p:nvSpPr>
            <p:cNvPr id="26" name="Rectangle 25">
              <a:extLst>
                <a:ext uri="{FF2B5EF4-FFF2-40B4-BE49-F238E27FC236}">
                  <a16:creationId xmlns:a16="http://schemas.microsoft.com/office/drawing/2014/main" id="{12513F10-97F6-8CC5-52E7-4043FC1CFBD8}"/>
                </a:ext>
              </a:extLst>
            </p:cNvPr>
            <p:cNvSpPr/>
            <p:nvPr/>
          </p:nvSpPr>
          <p:spPr>
            <a:xfrm>
              <a:off x="14196" y="114110"/>
              <a:ext cx="3263343" cy="2481870"/>
            </a:xfrm>
            <a:prstGeom prst="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US"/>
            </a:p>
          </p:txBody>
        </p:sp>
        <p:sp>
          <p:nvSpPr>
            <p:cNvPr id="27" name="TextBox 26">
              <a:extLst>
                <a:ext uri="{FF2B5EF4-FFF2-40B4-BE49-F238E27FC236}">
                  <a16:creationId xmlns:a16="http://schemas.microsoft.com/office/drawing/2014/main" id="{6A1AD6B8-0AFD-9607-4A32-8FF772FC868D}"/>
                </a:ext>
              </a:extLst>
            </p:cNvPr>
            <p:cNvSpPr txBox="1"/>
            <p:nvPr/>
          </p:nvSpPr>
          <p:spPr>
            <a:xfrm>
              <a:off x="14196" y="114110"/>
              <a:ext cx="3263343" cy="2481870"/>
            </a:xfrm>
            <a:prstGeom prst="rect">
              <a:avLst/>
            </a:prstGeom>
            <a:noFill/>
            <a:ln>
              <a:noFill/>
            </a:ln>
            <a:effectLst/>
          </p:spPr>
          <p:txBody>
            <a:bodyPr spcFirstLastPara="0" vert="horz" wrap="square" lIns="170688" tIns="170688" rIns="170688" bIns="170688" numCol="1" spcCol="1270" anchor="ctr" anchorCtr="0">
              <a:noAutofit/>
            </a:bodyPr>
            <a:lstStyle/>
            <a:p>
              <a:pPr marL="0" marR="0" lvl="0" indent="0" algn="ctr" defTabSz="1066800" eaLnBrk="1" fontAlgn="auto" latinLnBrk="0" hangingPunct="1">
                <a:lnSpc>
                  <a:spcPct val="90000"/>
                </a:lnSpc>
                <a:spcBef>
                  <a:spcPct val="0"/>
                </a:spcBef>
                <a:spcAft>
                  <a:spcPct val="35000"/>
                </a:spcAft>
                <a:buClrTx/>
                <a:buSzTx/>
                <a:buFontTx/>
                <a:buNone/>
                <a:tabLst/>
                <a:defRPr/>
              </a:pPr>
              <a:r>
                <a:rPr kumimoji="0" lang="en-US" sz="2400" b="0" i="0" u="none" strike="noStrike" kern="1200" cap="none" spc="0" normalizeH="0" baseline="0" noProof="0" dirty="0">
                  <a:ln>
                    <a:noFill/>
                  </a:ln>
                  <a:solidFill>
                    <a:sysClr val="window" lastClr="FFFFFF"/>
                  </a:solidFill>
                  <a:effectLst/>
                  <a:uLnTx/>
                  <a:uFillTx/>
                  <a:latin typeface="Calibri" panose="020F0502020204030204"/>
                  <a:ea typeface="+mn-ea"/>
                  <a:cs typeface="+mn-cs"/>
                </a:rPr>
                <a:t>Recorded Lecture</a:t>
              </a:r>
            </a:p>
          </p:txBody>
        </p:sp>
      </p:grpSp>
      <p:grpSp>
        <p:nvGrpSpPr>
          <p:cNvPr id="7" name="Group 6">
            <a:extLst>
              <a:ext uri="{FF2B5EF4-FFF2-40B4-BE49-F238E27FC236}">
                <a16:creationId xmlns:a16="http://schemas.microsoft.com/office/drawing/2014/main" id="{D6D3BFCD-6578-0DA3-F2A2-03D8B912C5AA}"/>
              </a:ext>
            </a:extLst>
          </p:cNvPr>
          <p:cNvGrpSpPr/>
          <p:nvPr/>
        </p:nvGrpSpPr>
        <p:grpSpPr>
          <a:xfrm>
            <a:off x="8077563" y="2841136"/>
            <a:ext cx="719968" cy="91440"/>
            <a:chOff x="7289651" y="1309326"/>
            <a:chExt cx="719968" cy="91440"/>
          </a:xfrm>
        </p:grpSpPr>
        <p:sp>
          <p:nvSpPr>
            <p:cNvPr id="23" name="Straight Connector 7">
              <a:extLst>
                <a:ext uri="{FF2B5EF4-FFF2-40B4-BE49-F238E27FC236}">
                  <a16:creationId xmlns:a16="http://schemas.microsoft.com/office/drawing/2014/main" id="{8F450A49-4F4F-0514-AB7D-C178224BAE9A}"/>
                </a:ext>
              </a:extLst>
            </p:cNvPr>
            <p:cNvSpPr/>
            <p:nvPr/>
          </p:nvSpPr>
          <p:spPr>
            <a:xfrm>
              <a:off x="7289651" y="1309326"/>
              <a:ext cx="719968" cy="91440"/>
            </a:xfrm>
            <a:custGeom>
              <a:avLst/>
              <a:gdLst/>
              <a:ahLst/>
              <a:cxnLst/>
              <a:rect l="0" t="0" r="0" b="0"/>
              <a:pathLst>
                <a:path>
                  <a:moveTo>
                    <a:pt x="0" y="45720"/>
                  </a:moveTo>
                  <a:lnTo>
                    <a:pt x="719968" y="45720"/>
                  </a:lnTo>
                </a:path>
              </a:pathLst>
            </a:custGeom>
            <a:noFill/>
            <a:ln w="6350" cap="flat" cmpd="sng" algn="ctr">
              <a:solidFill>
                <a:srgbClr val="A5A5A5">
                  <a:hueOff val="0"/>
                  <a:satOff val="0"/>
                  <a:lumOff val="0"/>
                  <a:alphaOff val="0"/>
                </a:srgbClr>
              </a:solidFill>
              <a:prstDash val="solid"/>
              <a:miter lim="800000"/>
              <a:tailEnd type="arrow"/>
            </a:ln>
            <a:effectLst/>
          </p:spPr>
          <p:txBody>
            <a:bodyPr/>
            <a:lstStyle/>
            <a:p>
              <a:endParaRPr lang="en-US"/>
            </a:p>
          </p:txBody>
        </p:sp>
        <p:sp>
          <p:nvSpPr>
            <p:cNvPr id="24" name="Straight Connector 8">
              <a:extLst>
                <a:ext uri="{FF2B5EF4-FFF2-40B4-BE49-F238E27FC236}">
                  <a16:creationId xmlns:a16="http://schemas.microsoft.com/office/drawing/2014/main" id="{346874F0-E616-8D3C-4B09-9B92E061CB0E}"/>
                </a:ext>
              </a:extLst>
            </p:cNvPr>
            <p:cNvSpPr txBox="1"/>
            <p:nvPr/>
          </p:nvSpPr>
          <p:spPr>
            <a:xfrm>
              <a:off x="7630871" y="1351289"/>
              <a:ext cx="37528" cy="7513"/>
            </a:xfrm>
            <a:prstGeom prst="rect">
              <a:avLst/>
            </a:prstGeom>
            <a:noFill/>
            <a:ln>
              <a:noFill/>
            </a:ln>
            <a:effectLst/>
          </p:spPr>
          <p:txBody>
            <a:bodyPr spcFirstLastPara="0" vert="horz" wrap="square" lIns="12700" tIns="0" rIns="12700" bIns="0" numCol="1" spcCol="1270" anchor="ctr" anchorCtr="0">
              <a:noAutofit/>
            </a:bodyPr>
            <a:lstStyle/>
            <a:p>
              <a:pPr marL="0" marR="0" lvl="0" indent="0" algn="ctr" defTabSz="355600" eaLnBrk="1" fontAlgn="auto" latinLnBrk="0" hangingPunct="1">
                <a:lnSpc>
                  <a:spcPct val="90000"/>
                </a:lnSpc>
                <a:spcBef>
                  <a:spcPct val="0"/>
                </a:spcBef>
                <a:spcAft>
                  <a:spcPct val="35000"/>
                </a:spcAft>
                <a:buClrTx/>
                <a:buSzTx/>
                <a:buFontTx/>
                <a:buNone/>
                <a:tabLst/>
                <a:defRPr/>
              </a:pPr>
              <a:endParaRPr kumimoji="0" lang="en-US" sz="800" b="0" i="0" u="none" strike="noStrike" kern="1200" cap="none" spc="0" normalizeH="0" baseline="0" noProof="0">
                <a:ln>
                  <a:noFill/>
                </a:ln>
                <a:solidFill>
                  <a:sysClr val="windowText" lastClr="000000">
                    <a:hueOff val="0"/>
                    <a:satOff val="0"/>
                    <a:lumOff val="0"/>
                    <a:alphaOff val="0"/>
                  </a:sysClr>
                </a:solidFill>
                <a:effectLst/>
                <a:uLnTx/>
                <a:uFillTx/>
                <a:latin typeface="Calibri" panose="020F0502020204030204"/>
                <a:ea typeface="+mn-ea"/>
                <a:cs typeface="+mn-cs"/>
              </a:endParaRPr>
            </a:p>
          </p:txBody>
        </p:sp>
      </p:grpSp>
      <p:grpSp>
        <p:nvGrpSpPr>
          <p:cNvPr id="8" name="Group 7">
            <a:extLst>
              <a:ext uri="{FF2B5EF4-FFF2-40B4-BE49-F238E27FC236}">
                <a16:creationId xmlns:a16="http://schemas.microsoft.com/office/drawing/2014/main" id="{77EAE707-C1B4-25EE-CB40-ED2678D47CC9}"/>
              </a:ext>
            </a:extLst>
          </p:cNvPr>
          <p:cNvGrpSpPr/>
          <p:nvPr/>
        </p:nvGrpSpPr>
        <p:grpSpPr>
          <a:xfrm>
            <a:off x="4816020" y="1735773"/>
            <a:ext cx="3263343" cy="2302164"/>
            <a:chOff x="4028108" y="203963"/>
            <a:chExt cx="3263343" cy="2302164"/>
          </a:xfrm>
        </p:grpSpPr>
        <p:sp>
          <p:nvSpPr>
            <p:cNvPr id="21" name="Rectangle 20">
              <a:extLst>
                <a:ext uri="{FF2B5EF4-FFF2-40B4-BE49-F238E27FC236}">
                  <a16:creationId xmlns:a16="http://schemas.microsoft.com/office/drawing/2014/main" id="{C36D6E61-CB8E-0538-B6BD-DB8CFAE6DD13}"/>
                </a:ext>
              </a:extLst>
            </p:cNvPr>
            <p:cNvSpPr/>
            <p:nvPr/>
          </p:nvSpPr>
          <p:spPr>
            <a:xfrm>
              <a:off x="4028108" y="203963"/>
              <a:ext cx="3263343" cy="2302164"/>
            </a:xfrm>
            <a:prstGeom prst="rect">
              <a:avLst/>
            </a:prstGeom>
            <a:solidFill>
              <a:srgbClr val="A5A5A5">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US"/>
            </a:p>
          </p:txBody>
        </p:sp>
        <p:sp>
          <p:nvSpPr>
            <p:cNvPr id="22" name="TextBox 21">
              <a:extLst>
                <a:ext uri="{FF2B5EF4-FFF2-40B4-BE49-F238E27FC236}">
                  <a16:creationId xmlns:a16="http://schemas.microsoft.com/office/drawing/2014/main" id="{6FBB0B82-056D-344F-D28E-FD03F8167E4D}"/>
                </a:ext>
              </a:extLst>
            </p:cNvPr>
            <p:cNvSpPr txBox="1"/>
            <p:nvPr/>
          </p:nvSpPr>
          <p:spPr>
            <a:xfrm>
              <a:off x="4028108" y="203963"/>
              <a:ext cx="3263343" cy="2302164"/>
            </a:xfrm>
            <a:prstGeom prst="rect">
              <a:avLst/>
            </a:prstGeom>
            <a:noFill/>
            <a:ln>
              <a:noFill/>
            </a:ln>
            <a:effectLst/>
          </p:spPr>
          <p:txBody>
            <a:bodyPr spcFirstLastPara="0" vert="horz" wrap="square" lIns="170688" tIns="170688" rIns="170688" bIns="170688" numCol="1" spcCol="1270" anchor="ctr" anchorCtr="0">
              <a:noAutofit/>
            </a:bodyPr>
            <a:lstStyle/>
            <a:p>
              <a:pPr marL="0" marR="0" lvl="0" indent="0" algn="ctr" defTabSz="1066800" eaLnBrk="1" fontAlgn="auto" latinLnBrk="0" hangingPunct="1">
                <a:lnSpc>
                  <a:spcPct val="90000"/>
                </a:lnSpc>
                <a:spcBef>
                  <a:spcPct val="0"/>
                </a:spcBef>
                <a:spcAft>
                  <a:spcPct val="35000"/>
                </a:spcAft>
                <a:buClrTx/>
                <a:buSzTx/>
                <a:buFontTx/>
                <a:buNone/>
                <a:tabLst/>
                <a:defRPr/>
              </a:pPr>
              <a:r>
                <a:rPr kumimoji="0" lang="en-US" sz="2400" b="0" i="0" u="none" strike="noStrike" kern="1200" cap="none" spc="0" normalizeH="0" baseline="0" noProof="0" dirty="0">
                  <a:ln>
                    <a:noFill/>
                  </a:ln>
                  <a:solidFill>
                    <a:sysClr val="window" lastClr="FFFFFF"/>
                  </a:solidFill>
                  <a:effectLst/>
                  <a:uLnTx/>
                  <a:uFillTx/>
                  <a:latin typeface="Calibri" panose="020F0502020204030204"/>
                  <a:ea typeface="+mn-ea"/>
                  <a:cs typeface="+mn-cs"/>
                </a:rPr>
                <a:t>Read Carefully Pdf/ Ppt.</a:t>
              </a:r>
            </a:p>
          </p:txBody>
        </p:sp>
      </p:grpSp>
      <p:grpSp>
        <p:nvGrpSpPr>
          <p:cNvPr id="10" name="Group 9">
            <a:extLst>
              <a:ext uri="{FF2B5EF4-FFF2-40B4-BE49-F238E27FC236}">
                <a16:creationId xmlns:a16="http://schemas.microsoft.com/office/drawing/2014/main" id="{6C458F79-AD16-6386-EA7D-CC7DC85E8032}"/>
              </a:ext>
            </a:extLst>
          </p:cNvPr>
          <p:cNvGrpSpPr/>
          <p:nvPr/>
        </p:nvGrpSpPr>
        <p:grpSpPr>
          <a:xfrm>
            <a:off x="8829932" y="1787758"/>
            <a:ext cx="3263343" cy="2198194"/>
            <a:chOff x="8042020" y="255948"/>
            <a:chExt cx="3263343" cy="2198194"/>
          </a:xfrm>
        </p:grpSpPr>
        <p:sp>
          <p:nvSpPr>
            <p:cNvPr id="17" name="Rectangle 16">
              <a:extLst>
                <a:ext uri="{FF2B5EF4-FFF2-40B4-BE49-F238E27FC236}">
                  <a16:creationId xmlns:a16="http://schemas.microsoft.com/office/drawing/2014/main" id="{B52CE551-FA88-ED70-9CB8-564D4323DB99}"/>
                </a:ext>
              </a:extLst>
            </p:cNvPr>
            <p:cNvSpPr/>
            <p:nvPr/>
          </p:nvSpPr>
          <p:spPr>
            <a:xfrm>
              <a:off x="8042020" y="255948"/>
              <a:ext cx="3263343" cy="2198194"/>
            </a:xfrm>
            <a:prstGeom prst="rect">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US"/>
            </a:p>
          </p:txBody>
        </p:sp>
        <p:sp>
          <p:nvSpPr>
            <p:cNvPr id="18" name="TextBox 17">
              <a:extLst>
                <a:ext uri="{FF2B5EF4-FFF2-40B4-BE49-F238E27FC236}">
                  <a16:creationId xmlns:a16="http://schemas.microsoft.com/office/drawing/2014/main" id="{A5FE9790-45D8-DB82-82EA-7E49DB91B02C}"/>
                </a:ext>
              </a:extLst>
            </p:cNvPr>
            <p:cNvSpPr txBox="1"/>
            <p:nvPr/>
          </p:nvSpPr>
          <p:spPr>
            <a:xfrm>
              <a:off x="8042020" y="255948"/>
              <a:ext cx="3263343" cy="2198194"/>
            </a:xfrm>
            <a:prstGeom prst="rect">
              <a:avLst/>
            </a:prstGeom>
            <a:noFill/>
            <a:ln>
              <a:noFill/>
            </a:ln>
            <a:effectLst/>
          </p:spPr>
          <p:txBody>
            <a:bodyPr spcFirstLastPara="0" vert="horz" wrap="square" lIns="170688" tIns="170688" rIns="170688" bIns="170688" numCol="1" spcCol="1270" anchor="ctr" anchorCtr="0">
              <a:noAutofit/>
            </a:bodyPr>
            <a:lstStyle/>
            <a:p>
              <a:pPr marL="0" marR="0" lvl="0" indent="0" algn="ctr" defTabSz="1066800" eaLnBrk="1" fontAlgn="auto" latinLnBrk="0" hangingPunct="1">
                <a:lnSpc>
                  <a:spcPct val="90000"/>
                </a:lnSpc>
                <a:spcBef>
                  <a:spcPct val="0"/>
                </a:spcBef>
                <a:spcAft>
                  <a:spcPct val="35000"/>
                </a:spcAft>
                <a:buClrTx/>
                <a:buSzTx/>
                <a:buFontTx/>
                <a:buNone/>
                <a:tabLst/>
                <a:defRPr/>
              </a:pPr>
              <a:r>
                <a:rPr kumimoji="0" lang="en-US" sz="2400" b="0" i="0" u="none" strike="noStrike" kern="1200" cap="none" spc="0" normalizeH="0" baseline="0" noProof="0" dirty="0">
                  <a:ln>
                    <a:noFill/>
                  </a:ln>
                  <a:solidFill>
                    <a:sysClr val="window" lastClr="FFFFFF"/>
                  </a:solidFill>
                  <a:effectLst/>
                  <a:uLnTx/>
                  <a:uFillTx/>
                  <a:latin typeface="Calibri" panose="020F0502020204030204"/>
                  <a:ea typeface="+mn-ea"/>
                  <a:cs typeface="+mn-cs"/>
                </a:rPr>
                <a:t>Write your Inquiries/ Questions you don`t find an answer for (Note: You should first search for the answer)</a:t>
              </a:r>
            </a:p>
          </p:txBody>
        </p:sp>
      </p:grpSp>
      <p:sp>
        <p:nvSpPr>
          <p:cNvPr id="9" name="Rectangle 8">
            <a:extLst>
              <a:ext uri="{FF2B5EF4-FFF2-40B4-BE49-F238E27FC236}">
                <a16:creationId xmlns:a16="http://schemas.microsoft.com/office/drawing/2014/main" id="{17FEA7AB-000C-21A8-EE81-96483436A3D0}"/>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2F202BD-F856-F636-4F0A-81CC135B624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12" name="TextBox 11">
            <a:extLst>
              <a:ext uri="{FF2B5EF4-FFF2-40B4-BE49-F238E27FC236}">
                <a16:creationId xmlns:a16="http://schemas.microsoft.com/office/drawing/2014/main" id="{05FB1347-7D13-22A5-8455-039380D6336C}"/>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860533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86138" y="660000"/>
            <a:ext cx="6811393"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Teaching Strategy/ Sending Questions</a:t>
            </a:r>
          </a:p>
        </p:txBody>
      </p:sp>
      <p:grpSp>
        <p:nvGrpSpPr>
          <p:cNvPr id="4" name="Group 3">
            <a:extLst>
              <a:ext uri="{FF2B5EF4-FFF2-40B4-BE49-F238E27FC236}">
                <a16:creationId xmlns:a16="http://schemas.microsoft.com/office/drawing/2014/main" id="{F869BAF2-BEAB-81AF-3258-D433E704340B}"/>
              </a:ext>
            </a:extLst>
          </p:cNvPr>
          <p:cNvGrpSpPr/>
          <p:nvPr/>
        </p:nvGrpSpPr>
        <p:grpSpPr>
          <a:xfrm>
            <a:off x="4063651" y="2841136"/>
            <a:ext cx="719968" cy="91440"/>
            <a:chOff x="3275739" y="1309326"/>
            <a:chExt cx="719968" cy="91440"/>
          </a:xfrm>
        </p:grpSpPr>
        <p:sp>
          <p:nvSpPr>
            <p:cNvPr id="28" name="Straight Connector 3">
              <a:extLst>
                <a:ext uri="{FF2B5EF4-FFF2-40B4-BE49-F238E27FC236}">
                  <a16:creationId xmlns:a16="http://schemas.microsoft.com/office/drawing/2014/main" id="{D2C33917-5B3D-9A79-D3C7-D8D441B34656}"/>
                </a:ext>
              </a:extLst>
            </p:cNvPr>
            <p:cNvSpPr/>
            <p:nvPr/>
          </p:nvSpPr>
          <p:spPr>
            <a:xfrm>
              <a:off x="3275739" y="1309326"/>
              <a:ext cx="719968" cy="91440"/>
            </a:xfrm>
            <a:custGeom>
              <a:avLst/>
              <a:gdLst/>
              <a:ahLst/>
              <a:cxnLst/>
              <a:rect l="0" t="0" r="0" b="0"/>
              <a:pathLst>
                <a:path>
                  <a:moveTo>
                    <a:pt x="0" y="45720"/>
                  </a:moveTo>
                  <a:lnTo>
                    <a:pt x="719968" y="45720"/>
                  </a:lnTo>
                </a:path>
              </a:pathLst>
            </a:custGeom>
            <a:noFill/>
            <a:ln w="6350" cap="flat" cmpd="sng" algn="ctr">
              <a:solidFill>
                <a:srgbClr val="ED7D31">
                  <a:hueOff val="0"/>
                  <a:satOff val="0"/>
                  <a:lumOff val="0"/>
                  <a:alphaOff val="0"/>
                </a:srgbClr>
              </a:solidFill>
              <a:prstDash val="solid"/>
              <a:miter lim="800000"/>
              <a:tailEnd type="arrow"/>
            </a:ln>
            <a:effectLst/>
          </p:spPr>
          <p:txBody>
            <a:bodyPr/>
            <a:lstStyle/>
            <a:p>
              <a:endParaRPr lang="en-US"/>
            </a:p>
          </p:txBody>
        </p:sp>
        <p:sp>
          <p:nvSpPr>
            <p:cNvPr id="29" name="Straight Connector 4">
              <a:extLst>
                <a:ext uri="{FF2B5EF4-FFF2-40B4-BE49-F238E27FC236}">
                  <a16:creationId xmlns:a16="http://schemas.microsoft.com/office/drawing/2014/main" id="{55215119-6703-7A5D-EBE2-B4303369F203}"/>
                </a:ext>
              </a:extLst>
            </p:cNvPr>
            <p:cNvSpPr txBox="1"/>
            <p:nvPr/>
          </p:nvSpPr>
          <p:spPr>
            <a:xfrm>
              <a:off x="3616959" y="1351289"/>
              <a:ext cx="37528" cy="7513"/>
            </a:xfrm>
            <a:prstGeom prst="rect">
              <a:avLst/>
            </a:prstGeom>
            <a:noFill/>
            <a:ln>
              <a:noFill/>
            </a:ln>
            <a:effectLst/>
          </p:spPr>
          <p:txBody>
            <a:bodyPr spcFirstLastPara="0" vert="horz" wrap="square" lIns="12700" tIns="0" rIns="12700" bIns="0" numCol="1" spcCol="1270" anchor="ctr" anchorCtr="0">
              <a:noAutofit/>
            </a:bodyPr>
            <a:lstStyle/>
            <a:p>
              <a:pPr marL="0" marR="0" lvl="0" indent="0" algn="ctr" defTabSz="355600" eaLnBrk="1" fontAlgn="auto" latinLnBrk="0" hangingPunct="1">
                <a:lnSpc>
                  <a:spcPct val="90000"/>
                </a:lnSpc>
                <a:spcBef>
                  <a:spcPct val="0"/>
                </a:spcBef>
                <a:spcAft>
                  <a:spcPct val="35000"/>
                </a:spcAft>
                <a:buClrTx/>
                <a:buSzTx/>
                <a:buFontTx/>
                <a:buNone/>
                <a:tabLst/>
                <a:defRPr/>
              </a:pPr>
              <a:endParaRPr kumimoji="0" lang="en-US" sz="800" b="0" i="0" u="none" strike="noStrike" kern="1200" cap="none" spc="0" normalizeH="0" baseline="0" noProof="0">
                <a:ln>
                  <a:noFill/>
                </a:ln>
                <a:solidFill>
                  <a:sysClr val="windowText" lastClr="000000">
                    <a:hueOff val="0"/>
                    <a:satOff val="0"/>
                    <a:lumOff val="0"/>
                    <a:alphaOff val="0"/>
                  </a:sysClr>
                </a:solidFill>
                <a:effectLst/>
                <a:uLnTx/>
                <a:uFillTx/>
                <a:latin typeface="Calibri" panose="020F0502020204030204"/>
                <a:ea typeface="+mn-ea"/>
                <a:cs typeface="+mn-cs"/>
              </a:endParaRPr>
            </a:p>
          </p:txBody>
        </p:sp>
      </p:grpSp>
      <p:grpSp>
        <p:nvGrpSpPr>
          <p:cNvPr id="6" name="Group 5">
            <a:extLst>
              <a:ext uri="{FF2B5EF4-FFF2-40B4-BE49-F238E27FC236}">
                <a16:creationId xmlns:a16="http://schemas.microsoft.com/office/drawing/2014/main" id="{A630552E-ECA2-79E7-4C05-DA80CBA9960A}"/>
              </a:ext>
            </a:extLst>
          </p:cNvPr>
          <p:cNvGrpSpPr/>
          <p:nvPr/>
        </p:nvGrpSpPr>
        <p:grpSpPr>
          <a:xfrm>
            <a:off x="802108" y="1645920"/>
            <a:ext cx="3263343" cy="2481870"/>
            <a:chOff x="14196" y="114110"/>
            <a:chExt cx="3263343" cy="2481870"/>
          </a:xfrm>
        </p:grpSpPr>
        <p:sp>
          <p:nvSpPr>
            <p:cNvPr id="26" name="Rectangle 25">
              <a:extLst>
                <a:ext uri="{FF2B5EF4-FFF2-40B4-BE49-F238E27FC236}">
                  <a16:creationId xmlns:a16="http://schemas.microsoft.com/office/drawing/2014/main" id="{12513F10-97F6-8CC5-52E7-4043FC1CFBD8}"/>
                </a:ext>
              </a:extLst>
            </p:cNvPr>
            <p:cNvSpPr/>
            <p:nvPr/>
          </p:nvSpPr>
          <p:spPr>
            <a:xfrm>
              <a:off x="14196" y="114110"/>
              <a:ext cx="3263343" cy="2481870"/>
            </a:xfrm>
            <a:prstGeom prst="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US"/>
            </a:p>
          </p:txBody>
        </p:sp>
        <p:sp>
          <p:nvSpPr>
            <p:cNvPr id="27" name="TextBox 26">
              <a:extLst>
                <a:ext uri="{FF2B5EF4-FFF2-40B4-BE49-F238E27FC236}">
                  <a16:creationId xmlns:a16="http://schemas.microsoft.com/office/drawing/2014/main" id="{6A1AD6B8-0AFD-9607-4A32-8FF772FC868D}"/>
                </a:ext>
              </a:extLst>
            </p:cNvPr>
            <p:cNvSpPr txBox="1"/>
            <p:nvPr/>
          </p:nvSpPr>
          <p:spPr>
            <a:xfrm>
              <a:off x="14196" y="114110"/>
              <a:ext cx="3263343" cy="2481870"/>
            </a:xfrm>
            <a:prstGeom prst="rect">
              <a:avLst/>
            </a:prstGeom>
            <a:noFill/>
            <a:ln>
              <a:noFill/>
            </a:ln>
            <a:effectLst/>
          </p:spPr>
          <p:txBody>
            <a:bodyPr spcFirstLastPara="0" vert="horz" wrap="square" lIns="170688" tIns="170688" rIns="170688" bIns="170688" numCol="1" spcCol="1270" anchor="ctr" anchorCtr="0">
              <a:noAutofit/>
            </a:bodyPr>
            <a:lstStyle/>
            <a:p>
              <a:pPr marL="0" marR="0" lvl="0" indent="0" algn="ctr" defTabSz="1066800" eaLnBrk="1" fontAlgn="auto" latinLnBrk="0" hangingPunct="1">
                <a:lnSpc>
                  <a:spcPct val="90000"/>
                </a:lnSpc>
                <a:spcBef>
                  <a:spcPct val="0"/>
                </a:spcBef>
                <a:spcAft>
                  <a:spcPct val="35000"/>
                </a:spcAft>
                <a:buClrTx/>
                <a:buSzTx/>
                <a:buFontTx/>
                <a:buNone/>
                <a:tabLst/>
                <a:defRPr/>
              </a:pPr>
              <a:r>
                <a:rPr kumimoji="0" lang="en-US" sz="2400" b="0" i="0" u="none" strike="noStrike" kern="1200" cap="none" spc="0" normalizeH="0" baseline="0" noProof="0" dirty="0">
                  <a:ln>
                    <a:noFill/>
                  </a:ln>
                  <a:solidFill>
                    <a:sysClr val="window" lastClr="FFFFFF"/>
                  </a:solidFill>
                  <a:effectLst/>
                  <a:uLnTx/>
                  <a:uFillTx/>
                  <a:latin typeface="Calibri" panose="020F0502020204030204"/>
                  <a:ea typeface="+mn-ea"/>
                  <a:cs typeface="+mn-cs"/>
                </a:rPr>
                <a:t>Recorded Lecture</a:t>
              </a:r>
            </a:p>
          </p:txBody>
        </p:sp>
      </p:grpSp>
      <p:grpSp>
        <p:nvGrpSpPr>
          <p:cNvPr id="7" name="Group 6">
            <a:extLst>
              <a:ext uri="{FF2B5EF4-FFF2-40B4-BE49-F238E27FC236}">
                <a16:creationId xmlns:a16="http://schemas.microsoft.com/office/drawing/2014/main" id="{D6D3BFCD-6578-0DA3-F2A2-03D8B912C5AA}"/>
              </a:ext>
            </a:extLst>
          </p:cNvPr>
          <p:cNvGrpSpPr/>
          <p:nvPr/>
        </p:nvGrpSpPr>
        <p:grpSpPr>
          <a:xfrm>
            <a:off x="8077563" y="2841136"/>
            <a:ext cx="719968" cy="91440"/>
            <a:chOff x="7289651" y="1309326"/>
            <a:chExt cx="719968" cy="91440"/>
          </a:xfrm>
        </p:grpSpPr>
        <p:sp>
          <p:nvSpPr>
            <p:cNvPr id="23" name="Straight Connector 7">
              <a:extLst>
                <a:ext uri="{FF2B5EF4-FFF2-40B4-BE49-F238E27FC236}">
                  <a16:creationId xmlns:a16="http://schemas.microsoft.com/office/drawing/2014/main" id="{8F450A49-4F4F-0514-AB7D-C178224BAE9A}"/>
                </a:ext>
              </a:extLst>
            </p:cNvPr>
            <p:cNvSpPr/>
            <p:nvPr/>
          </p:nvSpPr>
          <p:spPr>
            <a:xfrm>
              <a:off x="7289651" y="1309326"/>
              <a:ext cx="719968" cy="91440"/>
            </a:xfrm>
            <a:custGeom>
              <a:avLst/>
              <a:gdLst/>
              <a:ahLst/>
              <a:cxnLst/>
              <a:rect l="0" t="0" r="0" b="0"/>
              <a:pathLst>
                <a:path>
                  <a:moveTo>
                    <a:pt x="0" y="45720"/>
                  </a:moveTo>
                  <a:lnTo>
                    <a:pt x="719968" y="45720"/>
                  </a:lnTo>
                </a:path>
              </a:pathLst>
            </a:custGeom>
            <a:noFill/>
            <a:ln w="6350" cap="flat" cmpd="sng" algn="ctr">
              <a:solidFill>
                <a:srgbClr val="A5A5A5">
                  <a:hueOff val="0"/>
                  <a:satOff val="0"/>
                  <a:lumOff val="0"/>
                  <a:alphaOff val="0"/>
                </a:srgbClr>
              </a:solidFill>
              <a:prstDash val="solid"/>
              <a:miter lim="800000"/>
              <a:tailEnd type="arrow"/>
            </a:ln>
            <a:effectLst/>
          </p:spPr>
          <p:txBody>
            <a:bodyPr/>
            <a:lstStyle/>
            <a:p>
              <a:endParaRPr lang="en-US"/>
            </a:p>
          </p:txBody>
        </p:sp>
        <p:sp>
          <p:nvSpPr>
            <p:cNvPr id="24" name="Straight Connector 8">
              <a:extLst>
                <a:ext uri="{FF2B5EF4-FFF2-40B4-BE49-F238E27FC236}">
                  <a16:creationId xmlns:a16="http://schemas.microsoft.com/office/drawing/2014/main" id="{346874F0-E616-8D3C-4B09-9B92E061CB0E}"/>
                </a:ext>
              </a:extLst>
            </p:cNvPr>
            <p:cNvSpPr txBox="1"/>
            <p:nvPr/>
          </p:nvSpPr>
          <p:spPr>
            <a:xfrm>
              <a:off x="7630871" y="1351289"/>
              <a:ext cx="37528" cy="7513"/>
            </a:xfrm>
            <a:prstGeom prst="rect">
              <a:avLst/>
            </a:prstGeom>
            <a:noFill/>
            <a:ln>
              <a:noFill/>
            </a:ln>
            <a:effectLst/>
          </p:spPr>
          <p:txBody>
            <a:bodyPr spcFirstLastPara="0" vert="horz" wrap="square" lIns="12700" tIns="0" rIns="12700" bIns="0" numCol="1" spcCol="1270" anchor="ctr" anchorCtr="0">
              <a:noAutofit/>
            </a:bodyPr>
            <a:lstStyle/>
            <a:p>
              <a:pPr marL="0" marR="0" lvl="0" indent="0" algn="ctr" defTabSz="355600" eaLnBrk="1" fontAlgn="auto" latinLnBrk="0" hangingPunct="1">
                <a:lnSpc>
                  <a:spcPct val="90000"/>
                </a:lnSpc>
                <a:spcBef>
                  <a:spcPct val="0"/>
                </a:spcBef>
                <a:spcAft>
                  <a:spcPct val="35000"/>
                </a:spcAft>
                <a:buClrTx/>
                <a:buSzTx/>
                <a:buFontTx/>
                <a:buNone/>
                <a:tabLst/>
                <a:defRPr/>
              </a:pPr>
              <a:endParaRPr kumimoji="0" lang="en-US" sz="800" b="0" i="0" u="none" strike="noStrike" kern="1200" cap="none" spc="0" normalizeH="0" baseline="0" noProof="0">
                <a:ln>
                  <a:noFill/>
                </a:ln>
                <a:solidFill>
                  <a:sysClr val="windowText" lastClr="000000">
                    <a:hueOff val="0"/>
                    <a:satOff val="0"/>
                    <a:lumOff val="0"/>
                    <a:alphaOff val="0"/>
                  </a:sysClr>
                </a:solidFill>
                <a:effectLst/>
                <a:uLnTx/>
                <a:uFillTx/>
                <a:latin typeface="Calibri" panose="020F0502020204030204"/>
                <a:ea typeface="+mn-ea"/>
                <a:cs typeface="+mn-cs"/>
              </a:endParaRPr>
            </a:p>
          </p:txBody>
        </p:sp>
      </p:grpSp>
      <p:grpSp>
        <p:nvGrpSpPr>
          <p:cNvPr id="8" name="Group 7">
            <a:extLst>
              <a:ext uri="{FF2B5EF4-FFF2-40B4-BE49-F238E27FC236}">
                <a16:creationId xmlns:a16="http://schemas.microsoft.com/office/drawing/2014/main" id="{77EAE707-C1B4-25EE-CB40-ED2678D47CC9}"/>
              </a:ext>
            </a:extLst>
          </p:cNvPr>
          <p:cNvGrpSpPr/>
          <p:nvPr/>
        </p:nvGrpSpPr>
        <p:grpSpPr>
          <a:xfrm>
            <a:off x="4816020" y="1735773"/>
            <a:ext cx="3263343" cy="2302164"/>
            <a:chOff x="4028108" y="203963"/>
            <a:chExt cx="3263343" cy="2302164"/>
          </a:xfrm>
        </p:grpSpPr>
        <p:sp>
          <p:nvSpPr>
            <p:cNvPr id="21" name="Rectangle 20">
              <a:extLst>
                <a:ext uri="{FF2B5EF4-FFF2-40B4-BE49-F238E27FC236}">
                  <a16:creationId xmlns:a16="http://schemas.microsoft.com/office/drawing/2014/main" id="{C36D6E61-CB8E-0538-B6BD-DB8CFAE6DD13}"/>
                </a:ext>
              </a:extLst>
            </p:cNvPr>
            <p:cNvSpPr/>
            <p:nvPr/>
          </p:nvSpPr>
          <p:spPr>
            <a:xfrm>
              <a:off x="4028108" y="203963"/>
              <a:ext cx="3263343" cy="2302164"/>
            </a:xfrm>
            <a:prstGeom prst="rect">
              <a:avLst/>
            </a:prstGeom>
            <a:solidFill>
              <a:srgbClr val="A5A5A5">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US"/>
            </a:p>
          </p:txBody>
        </p:sp>
        <p:sp>
          <p:nvSpPr>
            <p:cNvPr id="22" name="TextBox 21">
              <a:extLst>
                <a:ext uri="{FF2B5EF4-FFF2-40B4-BE49-F238E27FC236}">
                  <a16:creationId xmlns:a16="http://schemas.microsoft.com/office/drawing/2014/main" id="{6FBB0B82-056D-344F-D28E-FD03F8167E4D}"/>
                </a:ext>
              </a:extLst>
            </p:cNvPr>
            <p:cNvSpPr txBox="1"/>
            <p:nvPr/>
          </p:nvSpPr>
          <p:spPr>
            <a:xfrm>
              <a:off x="4028108" y="203963"/>
              <a:ext cx="3263343" cy="2302164"/>
            </a:xfrm>
            <a:prstGeom prst="rect">
              <a:avLst/>
            </a:prstGeom>
            <a:noFill/>
            <a:ln>
              <a:noFill/>
            </a:ln>
            <a:effectLst/>
          </p:spPr>
          <p:txBody>
            <a:bodyPr spcFirstLastPara="0" vert="horz" wrap="square" lIns="170688" tIns="170688" rIns="170688" bIns="170688" numCol="1" spcCol="1270" anchor="ctr" anchorCtr="0">
              <a:noAutofit/>
            </a:bodyPr>
            <a:lstStyle/>
            <a:p>
              <a:pPr marL="0" marR="0" lvl="0" indent="0" algn="ctr" defTabSz="1066800" eaLnBrk="1" fontAlgn="auto" latinLnBrk="0" hangingPunct="1">
                <a:lnSpc>
                  <a:spcPct val="90000"/>
                </a:lnSpc>
                <a:spcBef>
                  <a:spcPct val="0"/>
                </a:spcBef>
                <a:spcAft>
                  <a:spcPct val="35000"/>
                </a:spcAft>
                <a:buClrTx/>
                <a:buSzTx/>
                <a:buFontTx/>
                <a:buNone/>
                <a:tabLst/>
                <a:defRPr/>
              </a:pPr>
              <a:r>
                <a:rPr kumimoji="0" lang="en-US" sz="2400" b="0" i="0" u="none" strike="noStrike" kern="1200" cap="none" spc="0" normalizeH="0" baseline="0" noProof="0" dirty="0">
                  <a:ln>
                    <a:noFill/>
                  </a:ln>
                  <a:solidFill>
                    <a:sysClr val="window" lastClr="FFFFFF"/>
                  </a:solidFill>
                  <a:effectLst/>
                  <a:uLnTx/>
                  <a:uFillTx/>
                  <a:latin typeface="Calibri" panose="020F0502020204030204"/>
                  <a:ea typeface="+mn-ea"/>
                  <a:cs typeface="+mn-cs"/>
                </a:rPr>
                <a:t>Read Carefully Pdf/ Ppt.</a:t>
              </a:r>
            </a:p>
          </p:txBody>
        </p:sp>
      </p:grpSp>
      <p:grpSp>
        <p:nvGrpSpPr>
          <p:cNvPr id="9" name="Group 8">
            <a:extLst>
              <a:ext uri="{FF2B5EF4-FFF2-40B4-BE49-F238E27FC236}">
                <a16:creationId xmlns:a16="http://schemas.microsoft.com/office/drawing/2014/main" id="{B9A62250-E426-E5AC-BBDE-A80E8FCFB513}"/>
              </a:ext>
            </a:extLst>
          </p:cNvPr>
          <p:cNvGrpSpPr/>
          <p:nvPr/>
        </p:nvGrpSpPr>
        <p:grpSpPr>
          <a:xfrm>
            <a:off x="2433779" y="3984153"/>
            <a:ext cx="8027824" cy="861806"/>
            <a:chOff x="1645867" y="2452343"/>
            <a:chExt cx="8027824" cy="861806"/>
          </a:xfrm>
        </p:grpSpPr>
        <p:sp>
          <p:nvSpPr>
            <p:cNvPr id="19" name="Straight Connector 11">
              <a:extLst>
                <a:ext uri="{FF2B5EF4-FFF2-40B4-BE49-F238E27FC236}">
                  <a16:creationId xmlns:a16="http://schemas.microsoft.com/office/drawing/2014/main" id="{8ACB5718-414B-610B-36F6-E4CE6BC249D5}"/>
                </a:ext>
              </a:extLst>
            </p:cNvPr>
            <p:cNvSpPr/>
            <p:nvPr/>
          </p:nvSpPr>
          <p:spPr>
            <a:xfrm>
              <a:off x="1645867" y="2452343"/>
              <a:ext cx="8027824" cy="861806"/>
            </a:xfrm>
            <a:custGeom>
              <a:avLst/>
              <a:gdLst/>
              <a:ahLst/>
              <a:cxnLst/>
              <a:rect l="0" t="0" r="0" b="0"/>
              <a:pathLst>
                <a:path>
                  <a:moveTo>
                    <a:pt x="8027824" y="0"/>
                  </a:moveTo>
                  <a:lnTo>
                    <a:pt x="8027824" y="448003"/>
                  </a:lnTo>
                  <a:lnTo>
                    <a:pt x="0" y="448003"/>
                  </a:lnTo>
                  <a:lnTo>
                    <a:pt x="0" y="861806"/>
                  </a:lnTo>
                </a:path>
              </a:pathLst>
            </a:custGeom>
            <a:noFill/>
            <a:ln w="6350" cap="flat" cmpd="sng" algn="ctr">
              <a:solidFill>
                <a:srgbClr val="FFC000">
                  <a:hueOff val="0"/>
                  <a:satOff val="0"/>
                  <a:lumOff val="0"/>
                  <a:alphaOff val="0"/>
                </a:srgbClr>
              </a:solidFill>
              <a:prstDash val="solid"/>
              <a:miter lim="800000"/>
              <a:tailEnd type="arrow"/>
            </a:ln>
            <a:effectLst/>
          </p:spPr>
          <p:txBody>
            <a:bodyPr/>
            <a:lstStyle/>
            <a:p>
              <a:endParaRPr lang="en-US"/>
            </a:p>
          </p:txBody>
        </p:sp>
        <p:sp>
          <p:nvSpPr>
            <p:cNvPr id="20" name="Straight Connector 12">
              <a:extLst>
                <a:ext uri="{FF2B5EF4-FFF2-40B4-BE49-F238E27FC236}">
                  <a16:creationId xmlns:a16="http://schemas.microsoft.com/office/drawing/2014/main" id="{3A3B527C-E178-786C-A700-1247CECD02B7}"/>
                </a:ext>
              </a:extLst>
            </p:cNvPr>
            <p:cNvSpPr txBox="1"/>
            <p:nvPr/>
          </p:nvSpPr>
          <p:spPr>
            <a:xfrm>
              <a:off x="5457848" y="2879490"/>
              <a:ext cx="403863" cy="7513"/>
            </a:xfrm>
            <a:prstGeom prst="rect">
              <a:avLst/>
            </a:prstGeom>
            <a:noFill/>
            <a:ln>
              <a:noFill/>
            </a:ln>
            <a:effectLst/>
          </p:spPr>
          <p:txBody>
            <a:bodyPr spcFirstLastPara="0" vert="horz" wrap="square" lIns="12700" tIns="0" rIns="12700" bIns="0" numCol="1" spcCol="1270" anchor="ctr" anchorCtr="0">
              <a:noAutofit/>
            </a:bodyPr>
            <a:lstStyle/>
            <a:p>
              <a:pPr marL="0" marR="0" lvl="0" indent="0" algn="ctr" defTabSz="355600" eaLnBrk="1" fontAlgn="auto" latinLnBrk="0" hangingPunct="1">
                <a:lnSpc>
                  <a:spcPct val="90000"/>
                </a:lnSpc>
                <a:spcBef>
                  <a:spcPct val="0"/>
                </a:spcBef>
                <a:spcAft>
                  <a:spcPct val="35000"/>
                </a:spcAft>
                <a:buClrTx/>
                <a:buSzTx/>
                <a:buFontTx/>
                <a:buNone/>
                <a:tabLst/>
                <a:defRPr/>
              </a:pPr>
              <a:endParaRPr kumimoji="0" lang="en-US" sz="800" b="0" i="0" u="none" strike="noStrike" kern="1200" cap="none" spc="0" normalizeH="0" baseline="0" noProof="0">
                <a:ln>
                  <a:noFill/>
                </a:ln>
                <a:solidFill>
                  <a:sysClr val="windowText" lastClr="000000">
                    <a:hueOff val="0"/>
                    <a:satOff val="0"/>
                    <a:lumOff val="0"/>
                    <a:alphaOff val="0"/>
                  </a:sysClr>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6C458F79-AD16-6386-EA7D-CC7DC85E8032}"/>
              </a:ext>
            </a:extLst>
          </p:cNvPr>
          <p:cNvGrpSpPr/>
          <p:nvPr/>
        </p:nvGrpSpPr>
        <p:grpSpPr>
          <a:xfrm>
            <a:off x="8829932" y="1787758"/>
            <a:ext cx="3263343" cy="2198194"/>
            <a:chOff x="8042020" y="255948"/>
            <a:chExt cx="3263343" cy="2198194"/>
          </a:xfrm>
        </p:grpSpPr>
        <p:sp>
          <p:nvSpPr>
            <p:cNvPr id="17" name="Rectangle 16">
              <a:extLst>
                <a:ext uri="{FF2B5EF4-FFF2-40B4-BE49-F238E27FC236}">
                  <a16:creationId xmlns:a16="http://schemas.microsoft.com/office/drawing/2014/main" id="{B52CE551-FA88-ED70-9CB8-564D4323DB99}"/>
                </a:ext>
              </a:extLst>
            </p:cNvPr>
            <p:cNvSpPr/>
            <p:nvPr/>
          </p:nvSpPr>
          <p:spPr>
            <a:xfrm>
              <a:off x="8042020" y="255948"/>
              <a:ext cx="3263343" cy="2198194"/>
            </a:xfrm>
            <a:prstGeom prst="rect">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US"/>
            </a:p>
          </p:txBody>
        </p:sp>
        <p:sp>
          <p:nvSpPr>
            <p:cNvPr id="18" name="TextBox 17">
              <a:extLst>
                <a:ext uri="{FF2B5EF4-FFF2-40B4-BE49-F238E27FC236}">
                  <a16:creationId xmlns:a16="http://schemas.microsoft.com/office/drawing/2014/main" id="{A5FE9790-45D8-DB82-82EA-7E49DB91B02C}"/>
                </a:ext>
              </a:extLst>
            </p:cNvPr>
            <p:cNvSpPr txBox="1"/>
            <p:nvPr/>
          </p:nvSpPr>
          <p:spPr>
            <a:xfrm>
              <a:off x="8042020" y="255948"/>
              <a:ext cx="3263343" cy="2198194"/>
            </a:xfrm>
            <a:prstGeom prst="rect">
              <a:avLst/>
            </a:prstGeom>
            <a:noFill/>
            <a:ln>
              <a:noFill/>
            </a:ln>
            <a:effectLst/>
          </p:spPr>
          <p:txBody>
            <a:bodyPr spcFirstLastPara="0" vert="horz" wrap="square" lIns="170688" tIns="170688" rIns="170688" bIns="170688" numCol="1" spcCol="1270" anchor="ctr" anchorCtr="0">
              <a:noAutofit/>
            </a:bodyPr>
            <a:lstStyle/>
            <a:p>
              <a:pPr marL="0" marR="0" lvl="0" indent="0" algn="ctr" defTabSz="1066800" eaLnBrk="1" fontAlgn="auto" latinLnBrk="0" hangingPunct="1">
                <a:lnSpc>
                  <a:spcPct val="90000"/>
                </a:lnSpc>
                <a:spcBef>
                  <a:spcPct val="0"/>
                </a:spcBef>
                <a:spcAft>
                  <a:spcPct val="35000"/>
                </a:spcAft>
                <a:buClrTx/>
                <a:buSzTx/>
                <a:buFontTx/>
                <a:buNone/>
                <a:tabLst/>
                <a:defRPr/>
              </a:pPr>
              <a:r>
                <a:rPr kumimoji="0" lang="en-US" sz="2400" b="0" i="0" u="none" strike="noStrike" kern="1200" cap="none" spc="0" normalizeH="0" baseline="0" noProof="0" dirty="0">
                  <a:ln>
                    <a:noFill/>
                  </a:ln>
                  <a:solidFill>
                    <a:sysClr val="window" lastClr="FFFFFF"/>
                  </a:solidFill>
                  <a:effectLst/>
                  <a:uLnTx/>
                  <a:uFillTx/>
                  <a:latin typeface="Calibri" panose="020F0502020204030204"/>
                  <a:ea typeface="+mn-ea"/>
                  <a:cs typeface="+mn-cs"/>
                </a:rPr>
                <a:t>Write your Inquiries/ Questions you don`t find an answer for (Note: You should first search for the answer)</a:t>
              </a:r>
            </a:p>
          </p:txBody>
        </p:sp>
      </p:grpSp>
      <p:grpSp>
        <p:nvGrpSpPr>
          <p:cNvPr id="11" name="Group 10">
            <a:extLst>
              <a:ext uri="{FF2B5EF4-FFF2-40B4-BE49-F238E27FC236}">
                <a16:creationId xmlns:a16="http://schemas.microsoft.com/office/drawing/2014/main" id="{3236DCB6-A9A0-8C30-1E25-4BE72D4FC8C1}"/>
              </a:ext>
            </a:extLst>
          </p:cNvPr>
          <p:cNvGrpSpPr/>
          <p:nvPr/>
        </p:nvGrpSpPr>
        <p:grpSpPr>
          <a:xfrm>
            <a:off x="802108" y="4878360"/>
            <a:ext cx="3263343" cy="1958005"/>
            <a:chOff x="14196" y="3346550"/>
            <a:chExt cx="3263343" cy="1958005"/>
          </a:xfrm>
        </p:grpSpPr>
        <p:sp>
          <p:nvSpPr>
            <p:cNvPr id="15" name="Rectangle 14">
              <a:extLst>
                <a:ext uri="{FF2B5EF4-FFF2-40B4-BE49-F238E27FC236}">
                  <a16:creationId xmlns:a16="http://schemas.microsoft.com/office/drawing/2014/main" id="{CBB97DDD-0BB9-1408-D362-E2156D1CBFAB}"/>
                </a:ext>
              </a:extLst>
            </p:cNvPr>
            <p:cNvSpPr/>
            <p:nvPr/>
          </p:nvSpPr>
          <p:spPr>
            <a:xfrm>
              <a:off x="14196" y="3346550"/>
              <a:ext cx="3263343" cy="1958005"/>
            </a:xfrm>
            <a:prstGeom prst="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US"/>
            </a:p>
          </p:txBody>
        </p:sp>
        <p:sp>
          <p:nvSpPr>
            <p:cNvPr id="16" name="TextBox 15">
              <a:extLst>
                <a:ext uri="{FF2B5EF4-FFF2-40B4-BE49-F238E27FC236}">
                  <a16:creationId xmlns:a16="http://schemas.microsoft.com/office/drawing/2014/main" id="{10651F56-F80E-BD6D-490C-FE673D8DE5A2}"/>
                </a:ext>
              </a:extLst>
            </p:cNvPr>
            <p:cNvSpPr txBox="1"/>
            <p:nvPr/>
          </p:nvSpPr>
          <p:spPr>
            <a:xfrm>
              <a:off x="14196" y="3346550"/>
              <a:ext cx="3263343" cy="1958005"/>
            </a:xfrm>
            <a:prstGeom prst="rect">
              <a:avLst/>
            </a:prstGeom>
            <a:noFill/>
            <a:ln>
              <a:noFill/>
            </a:ln>
            <a:effectLst/>
          </p:spPr>
          <p:txBody>
            <a:bodyPr spcFirstLastPara="0" vert="horz" wrap="square" lIns="170688" tIns="170688" rIns="170688" bIns="170688" numCol="1" spcCol="1270" anchor="ctr" anchorCtr="0">
              <a:noAutofit/>
            </a:bodyPr>
            <a:lstStyle/>
            <a:p>
              <a:pPr marL="0" marR="0" lvl="0" indent="0" algn="ctr" defTabSz="1066800" eaLnBrk="1" fontAlgn="auto" latinLnBrk="0" hangingPunct="1">
                <a:lnSpc>
                  <a:spcPct val="90000"/>
                </a:lnSpc>
                <a:spcBef>
                  <a:spcPct val="0"/>
                </a:spcBef>
                <a:spcAft>
                  <a:spcPct val="35000"/>
                </a:spcAft>
                <a:buClrTx/>
                <a:buSzTx/>
                <a:buFontTx/>
                <a:buNone/>
                <a:tabLst/>
                <a:defRPr/>
              </a:pPr>
              <a:r>
                <a:rPr kumimoji="0" lang="en-US" sz="2400" b="0" i="0" u="none" strike="noStrike" kern="1200" cap="none" spc="0" normalizeH="0" baseline="0" noProof="0" dirty="0">
                  <a:ln>
                    <a:noFill/>
                  </a:ln>
                  <a:solidFill>
                    <a:sysClr val="window" lastClr="FFFFFF"/>
                  </a:solidFill>
                  <a:effectLst/>
                  <a:uLnTx/>
                  <a:uFillTx/>
                  <a:latin typeface="Calibri" panose="020F0502020204030204"/>
                  <a:ea typeface="+mn-ea"/>
                  <a:cs typeface="+mn-cs"/>
                </a:rPr>
                <a:t>If you can`t find answer: Send it to me via SIS</a:t>
              </a:r>
            </a:p>
          </p:txBody>
        </p:sp>
      </p:grpSp>
      <p:grpSp>
        <p:nvGrpSpPr>
          <p:cNvPr id="12" name="Group 11">
            <a:extLst>
              <a:ext uri="{FF2B5EF4-FFF2-40B4-BE49-F238E27FC236}">
                <a16:creationId xmlns:a16="http://schemas.microsoft.com/office/drawing/2014/main" id="{20B6A0A3-2F59-7919-C372-89F20A8A35F9}"/>
              </a:ext>
            </a:extLst>
          </p:cNvPr>
          <p:cNvGrpSpPr/>
          <p:nvPr/>
        </p:nvGrpSpPr>
        <p:grpSpPr>
          <a:xfrm>
            <a:off x="4816020" y="4878360"/>
            <a:ext cx="3263343" cy="1958005"/>
            <a:chOff x="4028108" y="3346550"/>
            <a:chExt cx="3263343" cy="1958005"/>
          </a:xfrm>
        </p:grpSpPr>
        <p:sp>
          <p:nvSpPr>
            <p:cNvPr id="13" name="Rectangle 12">
              <a:extLst>
                <a:ext uri="{FF2B5EF4-FFF2-40B4-BE49-F238E27FC236}">
                  <a16:creationId xmlns:a16="http://schemas.microsoft.com/office/drawing/2014/main" id="{E533B2D4-1D32-07C0-D4F0-49A2A71832A8}"/>
                </a:ext>
              </a:extLst>
            </p:cNvPr>
            <p:cNvSpPr/>
            <p:nvPr/>
          </p:nvSpPr>
          <p:spPr>
            <a:xfrm>
              <a:off x="4028108" y="3346550"/>
              <a:ext cx="3263343" cy="1958005"/>
            </a:xfrm>
            <a:prstGeom prst="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US"/>
            </a:p>
          </p:txBody>
        </p:sp>
        <p:sp>
          <p:nvSpPr>
            <p:cNvPr id="14" name="TextBox 13">
              <a:extLst>
                <a:ext uri="{FF2B5EF4-FFF2-40B4-BE49-F238E27FC236}">
                  <a16:creationId xmlns:a16="http://schemas.microsoft.com/office/drawing/2014/main" id="{901AA351-66D4-84C5-BBCD-8AA2A16632BB}"/>
                </a:ext>
              </a:extLst>
            </p:cNvPr>
            <p:cNvSpPr txBox="1"/>
            <p:nvPr/>
          </p:nvSpPr>
          <p:spPr>
            <a:xfrm>
              <a:off x="4028108" y="3346550"/>
              <a:ext cx="3263343" cy="1958005"/>
            </a:xfrm>
            <a:prstGeom prst="rect">
              <a:avLst/>
            </a:prstGeom>
            <a:noFill/>
            <a:ln>
              <a:noFill/>
            </a:ln>
            <a:effectLst/>
          </p:spPr>
          <p:txBody>
            <a:bodyPr spcFirstLastPara="0" vert="horz" wrap="square" lIns="170688" tIns="170688" rIns="170688" bIns="170688" numCol="1" spcCol="1270" anchor="ctr" anchorCtr="0">
              <a:noAutofit/>
            </a:bodyPr>
            <a:lstStyle/>
            <a:p>
              <a:pPr marL="0" marR="0" lvl="0" indent="0" algn="ctr" defTabSz="1066800" eaLnBrk="1" fontAlgn="auto" latinLnBrk="0" hangingPunct="1">
                <a:lnSpc>
                  <a:spcPct val="90000"/>
                </a:lnSpc>
                <a:spcBef>
                  <a:spcPct val="0"/>
                </a:spcBef>
                <a:spcAft>
                  <a:spcPct val="35000"/>
                </a:spcAft>
                <a:buClrTx/>
                <a:buSzTx/>
                <a:buFontTx/>
                <a:buNone/>
                <a:tabLst/>
                <a:defRPr/>
              </a:pPr>
              <a:r>
                <a:rPr kumimoji="0" lang="en-US" sz="2400" b="0" i="0" u="none" strike="noStrike" kern="1200" cap="none" spc="0" normalizeH="0" baseline="0" noProof="0" dirty="0">
                  <a:ln>
                    <a:noFill/>
                  </a:ln>
                  <a:solidFill>
                    <a:sysClr val="window" lastClr="FFFFFF"/>
                  </a:solidFill>
                  <a:effectLst/>
                  <a:uLnTx/>
                  <a:uFillTx/>
                  <a:latin typeface="Calibri" panose="020F0502020204030204"/>
                  <a:ea typeface="+mn-ea"/>
                  <a:cs typeface="+mn-cs"/>
                </a:rPr>
                <a:t>I`ll answer you in the second Online lecture</a:t>
              </a:r>
            </a:p>
          </p:txBody>
        </p:sp>
      </p:grpSp>
      <p:sp>
        <p:nvSpPr>
          <p:cNvPr id="25" name="Rectangle 24">
            <a:extLst>
              <a:ext uri="{FF2B5EF4-FFF2-40B4-BE49-F238E27FC236}">
                <a16:creationId xmlns:a16="http://schemas.microsoft.com/office/drawing/2014/main" id="{51A20395-FE9C-3EF2-4289-C73E1E8D0A71}"/>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01434796-8C69-6404-21BC-85D1798D37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32" name="TextBox 31">
            <a:extLst>
              <a:ext uri="{FF2B5EF4-FFF2-40B4-BE49-F238E27FC236}">
                <a16:creationId xmlns:a16="http://schemas.microsoft.com/office/drawing/2014/main" id="{C2200830-24E6-04C8-CFC1-7881A7C2884D}"/>
              </a:ext>
            </a:extLst>
          </p:cNvPr>
          <p:cNvSpPr txBox="1"/>
          <p:nvPr/>
        </p:nvSpPr>
        <p:spPr>
          <a:xfrm>
            <a:off x="9772482" y="6436255"/>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1366910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306249" y="732153"/>
            <a:ext cx="4963302"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Online Lecture Strategy</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grpSp>
        <p:nvGrpSpPr>
          <p:cNvPr id="4" name="Group 3">
            <a:extLst>
              <a:ext uri="{FF2B5EF4-FFF2-40B4-BE49-F238E27FC236}">
                <a16:creationId xmlns:a16="http://schemas.microsoft.com/office/drawing/2014/main" id="{3FC96314-A393-0AB9-EE76-D91061241FE6}"/>
              </a:ext>
            </a:extLst>
          </p:cNvPr>
          <p:cNvGrpSpPr/>
          <p:nvPr/>
        </p:nvGrpSpPr>
        <p:grpSpPr>
          <a:xfrm>
            <a:off x="3541851" y="2770798"/>
            <a:ext cx="719968" cy="91440"/>
            <a:chOff x="3275739" y="1309326"/>
            <a:chExt cx="719968" cy="91440"/>
          </a:xfrm>
        </p:grpSpPr>
        <p:sp>
          <p:nvSpPr>
            <p:cNvPr id="31" name="Straight Connector 3">
              <a:extLst>
                <a:ext uri="{FF2B5EF4-FFF2-40B4-BE49-F238E27FC236}">
                  <a16:creationId xmlns:a16="http://schemas.microsoft.com/office/drawing/2014/main" id="{BA4F130A-EDBA-E535-1349-B7ACA8C7BA1E}"/>
                </a:ext>
              </a:extLst>
            </p:cNvPr>
            <p:cNvSpPr/>
            <p:nvPr/>
          </p:nvSpPr>
          <p:spPr>
            <a:xfrm>
              <a:off x="3275739" y="1309326"/>
              <a:ext cx="719968" cy="91440"/>
            </a:xfrm>
            <a:custGeom>
              <a:avLst/>
              <a:gdLst/>
              <a:ahLst/>
              <a:cxnLst/>
              <a:rect l="0" t="0" r="0" b="0"/>
              <a:pathLst>
                <a:path>
                  <a:moveTo>
                    <a:pt x="0" y="45720"/>
                  </a:moveTo>
                  <a:lnTo>
                    <a:pt x="719968" y="45720"/>
                  </a:lnTo>
                </a:path>
              </a:pathLst>
            </a:custGeom>
            <a:noFill/>
            <a:ln w="6350" cap="flat" cmpd="sng" algn="ctr">
              <a:solidFill>
                <a:srgbClr val="ED7D31">
                  <a:hueOff val="0"/>
                  <a:satOff val="0"/>
                  <a:lumOff val="0"/>
                  <a:alphaOff val="0"/>
                </a:srgbClr>
              </a:solidFill>
              <a:prstDash val="solid"/>
              <a:miter lim="800000"/>
              <a:tailEnd type="arrow"/>
            </a:ln>
            <a:effectLst/>
          </p:spPr>
          <p:txBody>
            <a:bodyPr/>
            <a:lstStyle/>
            <a:p>
              <a:endParaRPr lang="en-US"/>
            </a:p>
          </p:txBody>
        </p:sp>
        <p:sp>
          <p:nvSpPr>
            <p:cNvPr id="32" name="Straight Connector 4">
              <a:extLst>
                <a:ext uri="{FF2B5EF4-FFF2-40B4-BE49-F238E27FC236}">
                  <a16:creationId xmlns:a16="http://schemas.microsoft.com/office/drawing/2014/main" id="{F5ECBCEE-73C9-7E5F-0673-1E62AC075482}"/>
                </a:ext>
              </a:extLst>
            </p:cNvPr>
            <p:cNvSpPr txBox="1"/>
            <p:nvPr/>
          </p:nvSpPr>
          <p:spPr>
            <a:xfrm>
              <a:off x="3616959" y="1351289"/>
              <a:ext cx="37528" cy="7513"/>
            </a:xfrm>
            <a:prstGeom prst="rect">
              <a:avLst/>
            </a:prstGeom>
            <a:noFill/>
            <a:ln>
              <a:noFill/>
            </a:ln>
            <a:effectLst/>
          </p:spPr>
          <p:txBody>
            <a:bodyPr spcFirstLastPara="0" vert="horz" wrap="square" lIns="12700" tIns="0" rIns="12700" bIns="0" numCol="1" spcCol="1270" anchor="ctr" anchorCtr="0">
              <a:noAutofit/>
            </a:bodyPr>
            <a:lstStyle/>
            <a:p>
              <a:pPr marL="0" marR="0" lvl="0" indent="0" algn="ctr" defTabSz="355600" eaLnBrk="1" fontAlgn="auto" latinLnBrk="0" hangingPunct="1">
                <a:lnSpc>
                  <a:spcPct val="90000"/>
                </a:lnSpc>
                <a:spcBef>
                  <a:spcPct val="0"/>
                </a:spcBef>
                <a:spcAft>
                  <a:spcPct val="35000"/>
                </a:spcAft>
                <a:buClrTx/>
                <a:buSzTx/>
                <a:buFontTx/>
                <a:buNone/>
                <a:tabLst/>
                <a:defRPr/>
              </a:pPr>
              <a:endParaRPr kumimoji="0" lang="en-US" sz="800" b="0" i="0" u="none" strike="noStrike" kern="1200" cap="none" spc="0" normalizeH="0" baseline="0" noProof="0">
                <a:ln>
                  <a:noFill/>
                </a:ln>
                <a:solidFill>
                  <a:sysClr val="windowText" lastClr="000000">
                    <a:hueOff val="0"/>
                    <a:satOff val="0"/>
                    <a:lumOff val="0"/>
                    <a:alphaOff val="0"/>
                  </a:sysClr>
                </a:solidFill>
                <a:effectLst/>
                <a:uLnTx/>
                <a:uFillTx/>
                <a:latin typeface="Calibri" panose="020F0502020204030204"/>
                <a:ea typeface="+mn-ea"/>
                <a:cs typeface="+mn-cs"/>
              </a:endParaRPr>
            </a:p>
          </p:txBody>
        </p:sp>
      </p:grpSp>
      <p:grpSp>
        <p:nvGrpSpPr>
          <p:cNvPr id="6" name="Group 5">
            <a:extLst>
              <a:ext uri="{FF2B5EF4-FFF2-40B4-BE49-F238E27FC236}">
                <a16:creationId xmlns:a16="http://schemas.microsoft.com/office/drawing/2014/main" id="{107628DD-6F5F-F905-1F04-958B000D373F}"/>
              </a:ext>
            </a:extLst>
          </p:cNvPr>
          <p:cNvGrpSpPr/>
          <p:nvPr/>
        </p:nvGrpSpPr>
        <p:grpSpPr>
          <a:xfrm>
            <a:off x="280308" y="1575582"/>
            <a:ext cx="3263343" cy="2481870"/>
            <a:chOff x="14196" y="114110"/>
            <a:chExt cx="3263343" cy="2481870"/>
          </a:xfrm>
        </p:grpSpPr>
        <p:sp>
          <p:nvSpPr>
            <p:cNvPr id="29" name="Rectangle 28">
              <a:extLst>
                <a:ext uri="{FF2B5EF4-FFF2-40B4-BE49-F238E27FC236}">
                  <a16:creationId xmlns:a16="http://schemas.microsoft.com/office/drawing/2014/main" id="{C545FEA8-8026-4C50-75ED-21D2C664B1B3}"/>
                </a:ext>
              </a:extLst>
            </p:cNvPr>
            <p:cNvSpPr/>
            <p:nvPr/>
          </p:nvSpPr>
          <p:spPr>
            <a:xfrm>
              <a:off x="14196" y="114110"/>
              <a:ext cx="3263343" cy="2481870"/>
            </a:xfrm>
            <a:prstGeom prst="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US"/>
            </a:p>
          </p:txBody>
        </p:sp>
        <p:sp>
          <p:nvSpPr>
            <p:cNvPr id="30" name="TextBox 29">
              <a:extLst>
                <a:ext uri="{FF2B5EF4-FFF2-40B4-BE49-F238E27FC236}">
                  <a16:creationId xmlns:a16="http://schemas.microsoft.com/office/drawing/2014/main" id="{D60938FC-8C27-C816-B7AC-657245CE98FD}"/>
                </a:ext>
              </a:extLst>
            </p:cNvPr>
            <p:cNvSpPr txBox="1"/>
            <p:nvPr/>
          </p:nvSpPr>
          <p:spPr>
            <a:xfrm>
              <a:off x="14196" y="114110"/>
              <a:ext cx="3263343" cy="2481870"/>
            </a:xfrm>
            <a:prstGeom prst="rect">
              <a:avLst/>
            </a:prstGeom>
            <a:noFill/>
            <a:ln>
              <a:noFill/>
            </a:ln>
            <a:effectLst/>
          </p:spPr>
          <p:txBody>
            <a:bodyPr spcFirstLastPara="0" vert="horz" wrap="square" lIns="170688" tIns="170688" rIns="170688" bIns="170688" numCol="1" spcCol="1270" anchor="ctr" anchorCtr="0">
              <a:noAutofit/>
            </a:bodyPr>
            <a:lstStyle/>
            <a:p>
              <a:pPr marL="0" marR="0" lvl="0" indent="0" algn="ctr" defTabSz="1066800" eaLnBrk="1" fontAlgn="auto" latinLnBrk="0" hangingPunct="1">
                <a:lnSpc>
                  <a:spcPct val="90000"/>
                </a:lnSpc>
                <a:spcBef>
                  <a:spcPct val="0"/>
                </a:spcBef>
                <a:spcAft>
                  <a:spcPct val="35000"/>
                </a:spcAft>
                <a:buClrTx/>
                <a:buSzTx/>
                <a:buFontTx/>
                <a:buNone/>
                <a:tabLst/>
                <a:defRPr/>
              </a:pPr>
              <a:r>
                <a:rPr kumimoji="0" lang="en-US" sz="2400" b="0" i="0" u="none" strike="noStrike" kern="1200" cap="none" spc="0" normalizeH="0" baseline="0" noProof="0" dirty="0">
                  <a:ln>
                    <a:noFill/>
                  </a:ln>
                  <a:solidFill>
                    <a:sysClr val="window" lastClr="FFFFFF"/>
                  </a:solidFill>
                  <a:effectLst/>
                  <a:uLnTx/>
                  <a:uFillTx/>
                  <a:latin typeface="Calibri" panose="020F0502020204030204"/>
                  <a:ea typeface="+mn-ea"/>
                  <a:cs typeface="+mn-cs"/>
                </a:rPr>
                <a:t>Answers your Questions/ Inquiries (Only that were sent to me before the lecture)</a:t>
              </a:r>
            </a:p>
          </p:txBody>
        </p:sp>
      </p:grpSp>
      <p:grpSp>
        <p:nvGrpSpPr>
          <p:cNvPr id="7" name="Group 6">
            <a:extLst>
              <a:ext uri="{FF2B5EF4-FFF2-40B4-BE49-F238E27FC236}">
                <a16:creationId xmlns:a16="http://schemas.microsoft.com/office/drawing/2014/main" id="{9C832254-0D72-A0AB-09EF-CC8D47FCEC40}"/>
              </a:ext>
            </a:extLst>
          </p:cNvPr>
          <p:cNvGrpSpPr/>
          <p:nvPr/>
        </p:nvGrpSpPr>
        <p:grpSpPr>
          <a:xfrm>
            <a:off x="7555763" y="2770798"/>
            <a:ext cx="719968" cy="91440"/>
            <a:chOff x="7289651" y="1309326"/>
            <a:chExt cx="719968" cy="91440"/>
          </a:xfrm>
        </p:grpSpPr>
        <p:sp>
          <p:nvSpPr>
            <p:cNvPr id="27" name="Straight Connector 7">
              <a:extLst>
                <a:ext uri="{FF2B5EF4-FFF2-40B4-BE49-F238E27FC236}">
                  <a16:creationId xmlns:a16="http://schemas.microsoft.com/office/drawing/2014/main" id="{832DC361-E148-52FF-7993-31ED5BA2A4D8}"/>
                </a:ext>
              </a:extLst>
            </p:cNvPr>
            <p:cNvSpPr/>
            <p:nvPr/>
          </p:nvSpPr>
          <p:spPr>
            <a:xfrm>
              <a:off x="7289651" y="1309326"/>
              <a:ext cx="719968" cy="91440"/>
            </a:xfrm>
            <a:custGeom>
              <a:avLst/>
              <a:gdLst/>
              <a:ahLst/>
              <a:cxnLst/>
              <a:rect l="0" t="0" r="0" b="0"/>
              <a:pathLst>
                <a:path>
                  <a:moveTo>
                    <a:pt x="0" y="45720"/>
                  </a:moveTo>
                  <a:lnTo>
                    <a:pt x="719968" y="45720"/>
                  </a:lnTo>
                </a:path>
              </a:pathLst>
            </a:custGeom>
            <a:noFill/>
            <a:ln w="6350" cap="flat" cmpd="sng" algn="ctr">
              <a:solidFill>
                <a:srgbClr val="A5A5A5">
                  <a:hueOff val="0"/>
                  <a:satOff val="0"/>
                  <a:lumOff val="0"/>
                  <a:alphaOff val="0"/>
                </a:srgbClr>
              </a:solidFill>
              <a:prstDash val="solid"/>
              <a:miter lim="800000"/>
              <a:tailEnd type="arrow"/>
            </a:ln>
            <a:effectLst/>
          </p:spPr>
          <p:txBody>
            <a:bodyPr/>
            <a:lstStyle/>
            <a:p>
              <a:endParaRPr lang="en-US"/>
            </a:p>
          </p:txBody>
        </p:sp>
        <p:sp>
          <p:nvSpPr>
            <p:cNvPr id="28" name="Straight Connector 8">
              <a:extLst>
                <a:ext uri="{FF2B5EF4-FFF2-40B4-BE49-F238E27FC236}">
                  <a16:creationId xmlns:a16="http://schemas.microsoft.com/office/drawing/2014/main" id="{8F96E958-8FE0-2931-032D-2BB8E339202F}"/>
                </a:ext>
              </a:extLst>
            </p:cNvPr>
            <p:cNvSpPr txBox="1"/>
            <p:nvPr/>
          </p:nvSpPr>
          <p:spPr>
            <a:xfrm>
              <a:off x="7630871" y="1351289"/>
              <a:ext cx="37528" cy="7513"/>
            </a:xfrm>
            <a:prstGeom prst="rect">
              <a:avLst/>
            </a:prstGeom>
            <a:noFill/>
            <a:ln>
              <a:noFill/>
            </a:ln>
            <a:effectLst/>
          </p:spPr>
          <p:txBody>
            <a:bodyPr spcFirstLastPara="0" vert="horz" wrap="square" lIns="12700" tIns="0" rIns="12700" bIns="0" numCol="1" spcCol="1270" anchor="ctr" anchorCtr="0">
              <a:noAutofit/>
            </a:bodyPr>
            <a:lstStyle/>
            <a:p>
              <a:pPr marL="0" marR="0" lvl="0" indent="0" algn="ctr" defTabSz="355600" eaLnBrk="1" fontAlgn="auto" latinLnBrk="0" hangingPunct="1">
                <a:lnSpc>
                  <a:spcPct val="90000"/>
                </a:lnSpc>
                <a:spcBef>
                  <a:spcPct val="0"/>
                </a:spcBef>
                <a:spcAft>
                  <a:spcPct val="35000"/>
                </a:spcAft>
                <a:buClrTx/>
                <a:buSzTx/>
                <a:buFontTx/>
                <a:buNone/>
                <a:tabLst/>
                <a:defRPr/>
              </a:pPr>
              <a:endParaRPr kumimoji="0" lang="en-US" sz="800" b="0" i="0" u="none" strike="noStrike" kern="1200" cap="none" spc="0" normalizeH="0" baseline="0" noProof="0">
                <a:ln>
                  <a:noFill/>
                </a:ln>
                <a:solidFill>
                  <a:sysClr val="windowText" lastClr="000000">
                    <a:hueOff val="0"/>
                    <a:satOff val="0"/>
                    <a:lumOff val="0"/>
                    <a:alphaOff val="0"/>
                  </a:sysClr>
                </a:solidFill>
                <a:effectLst/>
                <a:uLnTx/>
                <a:uFillTx/>
                <a:latin typeface="Calibri" panose="020F0502020204030204"/>
                <a:ea typeface="+mn-ea"/>
                <a:cs typeface="+mn-cs"/>
              </a:endParaRPr>
            </a:p>
          </p:txBody>
        </p:sp>
      </p:grpSp>
      <p:grpSp>
        <p:nvGrpSpPr>
          <p:cNvPr id="8" name="Group 7">
            <a:extLst>
              <a:ext uri="{FF2B5EF4-FFF2-40B4-BE49-F238E27FC236}">
                <a16:creationId xmlns:a16="http://schemas.microsoft.com/office/drawing/2014/main" id="{6469B783-9EDE-75FB-D58B-690171B5D0CF}"/>
              </a:ext>
            </a:extLst>
          </p:cNvPr>
          <p:cNvGrpSpPr/>
          <p:nvPr/>
        </p:nvGrpSpPr>
        <p:grpSpPr>
          <a:xfrm>
            <a:off x="4294220" y="1665435"/>
            <a:ext cx="3263343" cy="2302164"/>
            <a:chOff x="4028108" y="203963"/>
            <a:chExt cx="3263343" cy="2302164"/>
          </a:xfrm>
        </p:grpSpPr>
        <p:sp>
          <p:nvSpPr>
            <p:cNvPr id="24" name="Rectangle 23">
              <a:extLst>
                <a:ext uri="{FF2B5EF4-FFF2-40B4-BE49-F238E27FC236}">
                  <a16:creationId xmlns:a16="http://schemas.microsoft.com/office/drawing/2014/main" id="{7795B5A7-44DC-3425-05B1-C8F518CD636B}"/>
                </a:ext>
              </a:extLst>
            </p:cNvPr>
            <p:cNvSpPr/>
            <p:nvPr/>
          </p:nvSpPr>
          <p:spPr>
            <a:xfrm>
              <a:off x="4028108" y="203963"/>
              <a:ext cx="3263343" cy="2302164"/>
            </a:xfrm>
            <a:prstGeom prst="rect">
              <a:avLst/>
            </a:prstGeom>
            <a:solidFill>
              <a:srgbClr val="A5A5A5">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US"/>
            </a:p>
          </p:txBody>
        </p:sp>
        <p:sp>
          <p:nvSpPr>
            <p:cNvPr id="26" name="TextBox 25">
              <a:extLst>
                <a:ext uri="{FF2B5EF4-FFF2-40B4-BE49-F238E27FC236}">
                  <a16:creationId xmlns:a16="http://schemas.microsoft.com/office/drawing/2014/main" id="{FF10AB53-CEAC-EB91-7105-B80961856070}"/>
                </a:ext>
              </a:extLst>
            </p:cNvPr>
            <p:cNvSpPr txBox="1"/>
            <p:nvPr/>
          </p:nvSpPr>
          <p:spPr>
            <a:xfrm>
              <a:off x="4028108" y="203963"/>
              <a:ext cx="3263343" cy="2302164"/>
            </a:xfrm>
            <a:prstGeom prst="rect">
              <a:avLst/>
            </a:prstGeom>
            <a:noFill/>
            <a:ln>
              <a:noFill/>
            </a:ln>
            <a:effectLst/>
          </p:spPr>
          <p:txBody>
            <a:bodyPr spcFirstLastPara="0" vert="horz" wrap="square" lIns="170688" tIns="170688" rIns="170688" bIns="170688" numCol="1" spcCol="1270" anchor="ctr" anchorCtr="0">
              <a:noAutofit/>
            </a:bodyPr>
            <a:lstStyle/>
            <a:p>
              <a:pPr marL="0" marR="0" lvl="0" indent="0" algn="ctr" defTabSz="1066800" eaLnBrk="1" fontAlgn="auto" latinLnBrk="0" hangingPunct="1">
                <a:lnSpc>
                  <a:spcPct val="90000"/>
                </a:lnSpc>
                <a:spcBef>
                  <a:spcPct val="0"/>
                </a:spcBef>
                <a:spcAft>
                  <a:spcPct val="35000"/>
                </a:spcAft>
                <a:buClrTx/>
                <a:buSzTx/>
                <a:buFontTx/>
                <a:buNone/>
                <a:tabLst/>
                <a:defRPr/>
              </a:pPr>
              <a:r>
                <a:rPr kumimoji="0" lang="en-US" sz="2400" b="1" i="0" u="none" strike="noStrike" kern="1200" cap="none" spc="0" normalizeH="0" baseline="0" noProof="0" dirty="0">
                  <a:ln>
                    <a:noFill/>
                  </a:ln>
                  <a:solidFill>
                    <a:srgbClr val="FF0000"/>
                  </a:solidFill>
                  <a:effectLst/>
                  <a:uLnTx/>
                  <a:uFillTx/>
                  <a:latin typeface="Calibri" panose="020F0502020204030204"/>
                  <a:ea typeface="+mn-ea"/>
                  <a:cs typeface="+mn-cs"/>
                </a:rPr>
                <a:t>Presentation about the topic</a:t>
              </a:r>
            </a:p>
          </p:txBody>
        </p:sp>
      </p:grpSp>
      <p:grpSp>
        <p:nvGrpSpPr>
          <p:cNvPr id="9" name="Group 8">
            <a:extLst>
              <a:ext uri="{FF2B5EF4-FFF2-40B4-BE49-F238E27FC236}">
                <a16:creationId xmlns:a16="http://schemas.microsoft.com/office/drawing/2014/main" id="{31AB3710-D4B6-BA9C-5A65-85D6EB5F6E49}"/>
              </a:ext>
            </a:extLst>
          </p:cNvPr>
          <p:cNvGrpSpPr/>
          <p:nvPr/>
        </p:nvGrpSpPr>
        <p:grpSpPr>
          <a:xfrm>
            <a:off x="1911979" y="3793721"/>
            <a:ext cx="8027824" cy="981901"/>
            <a:chOff x="1645867" y="2332249"/>
            <a:chExt cx="8027824" cy="981901"/>
          </a:xfrm>
        </p:grpSpPr>
        <p:sp>
          <p:nvSpPr>
            <p:cNvPr id="22" name="Straight Connector 11">
              <a:extLst>
                <a:ext uri="{FF2B5EF4-FFF2-40B4-BE49-F238E27FC236}">
                  <a16:creationId xmlns:a16="http://schemas.microsoft.com/office/drawing/2014/main" id="{46665D3F-A439-2598-E41D-6ADFD45D8C3A}"/>
                </a:ext>
              </a:extLst>
            </p:cNvPr>
            <p:cNvSpPr/>
            <p:nvPr/>
          </p:nvSpPr>
          <p:spPr>
            <a:xfrm>
              <a:off x="1645867" y="2332249"/>
              <a:ext cx="8027824" cy="981901"/>
            </a:xfrm>
            <a:custGeom>
              <a:avLst/>
              <a:gdLst/>
              <a:ahLst/>
              <a:cxnLst/>
              <a:rect l="0" t="0" r="0" b="0"/>
              <a:pathLst>
                <a:path>
                  <a:moveTo>
                    <a:pt x="8027824" y="0"/>
                  </a:moveTo>
                  <a:lnTo>
                    <a:pt x="8027824" y="508050"/>
                  </a:lnTo>
                  <a:lnTo>
                    <a:pt x="0" y="508050"/>
                  </a:lnTo>
                  <a:lnTo>
                    <a:pt x="0" y="981901"/>
                  </a:lnTo>
                </a:path>
              </a:pathLst>
            </a:custGeom>
            <a:noFill/>
            <a:ln w="6350" cap="flat" cmpd="sng" algn="ctr">
              <a:solidFill>
                <a:srgbClr val="FFC000">
                  <a:hueOff val="0"/>
                  <a:satOff val="0"/>
                  <a:lumOff val="0"/>
                  <a:alphaOff val="0"/>
                </a:srgbClr>
              </a:solidFill>
              <a:prstDash val="solid"/>
              <a:miter lim="800000"/>
              <a:tailEnd type="arrow"/>
            </a:ln>
            <a:effectLst/>
          </p:spPr>
          <p:txBody>
            <a:bodyPr/>
            <a:lstStyle/>
            <a:p>
              <a:endParaRPr lang="en-US"/>
            </a:p>
          </p:txBody>
        </p:sp>
        <p:sp>
          <p:nvSpPr>
            <p:cNvPr id="23" name="Straight Connector 12">
              <a:extLst>
                <a:ext uri="{FF2B5EF4-FFF2-40B4-BE49-F238E27FC236}">
                  <a16:creationId xmlns:a16="http://schemas.microsoft.com/office/drawing/2014/main" id="{6CDA52F3-DE0C-879C-F024-6FCEC870327F}"/>
                </a:ext>
              </a:extLst>
            </p:cNvPr>
            <p:cNvSpPr txBox="1"/>
            <p:nvPr/>
          </p:nvSpPr>
          <p:spPr>
            <a:xfrm>
              <a:off x="5457494" y="2819443"/>
              <a:ext cx="404571" cy="7513"/>
            </a:xfrm>
            <a:prstGeom prst="rect">
              <a:avLst/>
            </a:prstGeom>
            <a:noFill/>
            <a:ln>
              <a:noFill/>
            </a:ln>
            <a:effectLst/>
          </p:spPr>
          <p:txBody>
            <a:bodyPr spcFirstLastPara="0" vert="horz" wrap="square" lIns="12700" tIns="0" rIns="12700" bIns="0" numCol="1" spcCol="1270" anchor="ctr" anchorCtr="0">
              <a:noAutofit/>
            </a:bodyPr>
            <a:lstStyle/>
            <a:p>
              <a:pPr marL="0" marR="0" lvl="0" indent="0" algn="ctr" defTabSz="222250" eaLnBrk="1" fontAlgn="auto" latinLnBrk="0" hangingPunct="1">
                <a:lnSpc>
                  <a:spcPct val="90000"/>
                </a:lnSpc>
                <a:spcBef>
                  <a:spcPct val="0"/>
                </a:spcBef>
                <a:spcAft>
                  <a:spcPct val="35000"/>
                </a:spcAft>
                <a:buClrTx/>
                <a:buSzTx/>
                <a:buFontTx/>
                <a:buNone/>
                <a:tabLst/>
                <a:defRPr/>
              </a:pPr>
              <a:endParaRPr kumimoji="0" lang="en-US" sz="500" b="0" i="0" u="none" strike="noStrike" kern="1200" cap="none" spc="0" normalizeH="0" baseline="0" noProof="0">
                <a:ln>
                  <a:noFill/>
                </a:ln>
                <a:solidFill>
                  <a:sysClr val="windowText" lastClr="000000">
                    <a:hueOff val="0"/>
                    <a:satOff val="0"/>
                    <a:lumOff val="0"/>
                    <a:alphaOff val="0"/>
                  </a:sysClr>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25322A88-D11D-A66C-B056-A414AC590637}"/>
              </a:ext>
            </a:extLst>
          </p:cNvPr>
          <p:cNvGrpSpPr/>
          <p:nvPr/>
        </p:nvGrpSpPr>
        <p:grpSpPr>
          <a:xfrm>
            <a:off x="8308132" y="1837515"/>
            <a:ext cx="3263343" cy="1958005"/>
            <a:chOff x="8042020" y="376043"/>
            <a:chExt cx="3263343" cy="1958005"/>
          </a:xfrm>
        </p:grpSpPr>
        <p:sp>
          <p:nvSpPr>
            <p:cNvPr id="20" name="Rectangle 19">
              <a:extLst>
                <a:ext uri="{FF2B5EF4-FFF2-40B4-BE49-F238E27FC236}">
                  <a16:creationId xmlns:a16="http://schemas.microsoft.com/office/drawing/2014/main" id="{A1FB2884-EE1B-4539-627C-E62671E64E38}"/>
                </a:ext>
              </a:extLst>
            </p:cNvPr>
            <p:cNvSpPr/>
            <p:nvPr/>
          </p:nvSpPr>
          <p:spPr>
            <a:xfrm>
              <a:off x="8042020" y="376043"/>
              <a:ext cx="3263343" cy="1958005"/>
            </a:xfrm>
            <a:prstGeom prst="rect">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US"/>
            </a:p>
          </p:txBody>
        </p:sp>
        <p:sp>
          <p:nvSpPr>
            <p:cNvPr id="21" name="TextBox 20">
              <a:extLst>
                <a:ext uri="{FF2B5EF4-FFF2-40B4-BE49-F238E27FC236}">
                  <a16:creationId xmlns:a16="http://schemas.microsoft.com/office/drawing/2014/main" id="{FADC6B13-7B21-B2E0-8FB9-307D4DA7E513}"/>
                </a:ext>
              </a:extLst>
            </p:cNvPr>
            <p:cNvSpPr txBox="1"/>
            <p:nvPr/>
          </p:nvSpPr>
          <p:spPr>
            <a:xfrm>
              <a:off x="8042020" y="376043"/>
              <a:ext cx="3263343" cy="1958005"/>
            </a:xfrm>
            <a:prstGeom prst="rect">
              <a:avLst/>
            </a:prstGeom>
            <a:noFill/>
            <a:ln>
              <a:noFill/>
            </a:ln>
            <a:effectLst/>
          </p:spPr>
          <p:txBody>
            <a:bodyPr spcFirstLastPara="0" vert="horz" wrap="square" lIns="170688" tIns="170688" rIns="170688" bIns="170688" numCol="1" spcCol="1270" anchor="ctr" anchorCtr="0">
              <a:noAutofit/>
            </a:bodyPr>
            <a:lstStyle/>
            <a:p>
              <a:pPr marL="0" marR="0" lvl="0" indent="0" algn="ctr" defTabSz="1066800" eaLnBrk="1" fontAlgn="auto" latinLnBrk="0" hangingPunct="1">
                <a:lnSpc>
                  <a:spcPct val="90000"/>
                </a:lnSpc>
                <a:spcBef>
                  <a:spcPct val="0"/>
                </a:spcBef>
                <a:spcAft>
                  <a:spcPct val="35000"/>
                </a:spcAft>
                <a:buClrTx/>
                <a:buSzTx/>
                <a:buFontTx/>
                <a:buNone/>
                <a:tabLst/>
                <a:defRPr/>
              </a:pPr>
              <a:r>
                <a:rPr kumimoji="0" lang="en-US" sz="2400" b="1" i="0" u="none" strike="noStrike" kern="1200" cap="none" spc="0" normalizeH="0" baseline="0" noProof="0" dirty="0">
                  <a:ln>
                    <a:noFill/>
                  </a:ln>
                  <a:solidFill>
                    <a:sysClr val="window" lastClr="FFFFFF"/>
                  </a:solidFill>
                  <a:effectLst/>
                  <a:uLnTx/>
                  <a:uFillTx/>
                  <a:latin typeface="Calibri" panose="020F0502020204030204"/>
                  <a:ea typeface="+mn-ea"/>
                  <a:cs typeface="+mn-cs"/>
                </a:rPr>
                <a:t>Topic</a:t>
              </a:r>
            </a:p>
          </p:txBody>
        </p:sp>
      </p:grpSp>
      <p:grpSp>
        <p:nvGrpSpPr>
          <p:cNvPr id="11" name="Group 10">
            <a:extLst>
              <a:ext uri="{FF2B5EF4-FFF2-40B4-BE49-F238E27FC236}">
                <a16:creationId xmlns:a16="http://schemas.microsoft.com/office/drawing/2014/main" id="{19B9F365-4066-C49B-B8C6-2F927AA1E2DC}"/>
              </a:ext>
            </a:extLst>
          </p:cNvPr>
          <p:cNvGrpSpPr/>
          <p:nvPr/>
        </p:nvGrpSpPr>
        <p:grpSpPr>
          <a:xfrm>
            <a:off x="3541851" y="5741305"/>
            <a:ext cx="719968" cy="91440"/>
            <a:chOff x="3275739" y="4279833"/>
            <a:chExt cx="719968" cy="91440"/>
          </a:xfrm>
        </p:grpSpPr>
        <p:sp>
          <p:nvSpPr>
            <p:cNvPr id="18" name="Straight Connector 15">
              <a:extLst>
                <a:ext uri="{FF2B5EF4-FFF2-40B4-BE49-F238E27FC236}">
                  <a16:creationId xmlns:a16="http://schemas.microsoft.com/office/drawing/2014/main" id="{6B9046AE-A884-D213-33C6-539DDA8DB104}"/>
                </a:ext>
              </a:extLst>
            </p:cNvPr>
            <p:cNvSpPr/>
            <p:nvPr/>
          </p:nvSpPr>
          <p:spPr>
            <a:xfrm>
              <a:off x="3275739" y="4279833"/>
              <a:ext cx="719968" cy="91440"/>
            </a:xfrm>
            <a:custGeom>
              <a:avLst/>
              <a:gdLst/>
              <a:ahLst/>
              <a:cxnLst/>
              <a:rect l="0" t="0" r="0" b="0"/>
              <a:pathLst>
                <a:path>
                  <a:moveTo>
                    <a:pt x="0" y="45720"/>
                  </a:moveTo>
                  <a:lnTo>
                    <a:pt x="719968" y="45720"/>
                  </a:lnTo>
                </a:path>
              </a:pathLst>
            </a:custGeom>
            <a:noFill/>
            <a:ln w="6350" cap="flat" cmpd="sng" algn="ctr">
              <a:solidFill>
                <a:srgbClr val="4472C4">
                  <a:hueOff val="0"/>
                  <a:satOff val="0"/>
                  <a:lumOff val="0"/>
                  <a:alphaOff val="0"/>
                </a:srgbClr>
              </a:solidFill>
              <a:prstDash val="solid"/>
              <a:miter lim="800000"/>
              <a:tailEnd type="arrow"/>
            </a:ln>
            <a:effectLst/>
          </p:spPr>
          <p:txBody>
            <a:bodyPr/>
            <a:lstStyle/>
            <a:p>
              <a:endParaRPr lang="en-US"/>
            </a:p>
          </p:txBody>
        </p:sp>
        <p:sp>
          <p:nvSpPr>
            <p:cNvPr id="19" name="Straight Connector 16">
              <a:extLst>
                <a:ext uri="{FF2B5EF4-FFF2-40B4-BE49-F238E27FC236}">
                  <a16:creationId xmlns:a16="http://schemas.microsoft.com/office/drawing/2014/main" id="{F8EDAEC3-E1CE-A20B-B363-C1CB3F44F513}"/>
                </a:ext>
              </a:extLst>
            </p:cNvPr>
            <p:cNvSpPr txBox="1"/>
            <p:nvPr/>
          </p:nvSpPr>
          <p:spPr>
            <a:xfrm>
              <a:off x="3616959" y="4321796"/>
              <a:ext cx="37528" cy="7513"/>
            </a:xfrm>
            <a:prstGeom prst="rect">
              <a:avLst/>
            </a:prstGeom>
            <a:noFill/>
            <a:ln>
              <a:noFill/>
            </a:ln>
            <a:effectLst/>
          </p:spPr>
          <p:txBody>
            <a:bodyPr spcFirstLastPara="0" vert="horz" wrap="square" lIns="12700" tIns="0" rIns="12700" bIns="0" numCol="1" spcCol="1270" anchor="ctr" anchorCtr="0">
              <a:noAutofit/>
            </a:bodyPr>
            <a:lstStyle/>
            <a:p>
              <a:pPr marL="0" marR="0" lvl="0" indent="0" algn="ctr" defTabSz="355600" eaLnBrk="1" fontAlgn="auto" latinLnBrk="0" hangingPunct="1">
                <a:lnSpc>
                  <a:spcPct val="90000"/>
                </a:lnSpc>
                <a:spcBef>
                  <a:spcPct val="0"/>
                </a:spcBef>
                <a:spcAft>
                  <a:spcPct val="35000"/>
                </a:spcAft>
                <a:buClrTx/>
                <a:buSzTx/>
                <a:buFontTx/>
                <a:buNone/>
                <a:tabLst/>
                <a:defRPr/>
              </a:pPr>
              <a:endParaRPr kumimoji="0" lang="en-US" sz="800" b="0" i="0" u="none" strike="noStrike" kern="1200" cap="none" spc="0" normalizeH="0" baseline="0" noProof="0">
                <a:ln>
                  <a:noFill/>
                </a:ln>
                <a:solidFill>
                  <a:sysClr val="windowText" lastClr="000000">
                    <a:hueOff val="0"/>
                    <a:satOff val="0"/>
                    <a:lumOff val="0"/>
                    <a:alphaOff val="0"/>
                  </a:sysClr>
                </a:solidFill>
                <a:effectLst/>
                <a:uLnTx/>
                <a:uFillTx/>
                <a:latin typeface="Calibri" panose="020F0502020204030204"/>
                <a:ea typeface="+mn-ea"/>
                <a:cs typeface="+mn-cs"/>
              </a:endParaRPr>
            </a:p>
          </p:txBody>
        </p:sp>
      </p:grpSp>
      <p:grpSp>
        <p:nvGrpSpPr>
          <p:cNvPr id="12" name="Group 11">
            <a:extLst>
              <a:ext uri="{FF2B5EF4-FFF2-40B4-BE49-F238E27FC236}">
                <a16:creationId xmlns:a16="http://schemas.microsoft.com/office/drawing/2014/main" id="{A1E7B3F3-B3C2-B78A-EB2C-F7F73485EC03}"/>
              </a:ext>
            </a:extLst>
          </p:cNvPr>
          <p:cNvGrpSpPr/>
          <p:nvPr/>
        </p:nvGrpSpPr>
        <p:grpSpPr>
          <a:xfrm>
            <a:off x="280308" y="4808022"/>
            <a:ext cx="3263343" cy="1958005"/>
            <a:chOff x="14196" y="3346550"/>
            <a:chExt cx="3263343" cy="1958005"/>
          </a:xfrm>
        </p:grpSpPr>
        <p:sp>
          <p:nvSpPr>
            <p:cNvPr id="16" name="Rectangle 15">
              <a:extLst>
                <a:ext uri="{FF2B5EF4-FFF2-40B4-BE49-F238E27FC236}">
                  <a16:creationId xmlns:a16="http://schemas.microsoft.com/office/drawing/2014/main" id="{7C969006-1114-D30B-1C54-D7AB4159F7B0}"/>
                </a:ext>
              </a:extLst>
            </p:cNvPr>
            <p:cNvSpPr/>
            <p:nvPr/>
          </p:nvSpPr>
          <p:spPr>
            <a:xfrm>
              <a:off x="14196" y="3346550"/>
              <a:ext cx="3263343" cy="1958005"/>
            </a:xfrm>
            <a:prstGeom prst="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US"/>
            </a:p>
          </p:txBody>
        </p:sp>
        <p:sp>
          <p:nvSpPr>
            <p:cNvPr id="17" name="TextBox 16">
              <a:extLst>
                <a:ext uri="{FF2B5EF4-FFF2-40B4-BE49-F238E27FC236}">
                  <a16:creationId xmlns:a16="http://schemas.microsoft.com/office/drawing/2014/main" id="{3EF0643F-13C3-8791-071C-E2DA909B9848}"/>
                </a:ext>
              </a:extLst>
            </p:cNvPr>
            <p:cNvSpPr txBox="1"/>
            <p:nvPr/>
          </p:nvSpPr>
          <p:spPr>
            <a:xfrm>
              <a:off x="14196" y="3346550"/>
              <a:ext cx="3263343" cy="1958005"/>
            </a:xfrm>
            <a:prstGeom prst="rect">
              <a:avLst/>
            </a:prstGeom>
            <a:noFill/>
            <a:ln>
              <a:noFill/>
            </a:ln>
            <a:effectLst/>
          </p:spPr>
          <p:txBody>
            <a:bodyPr spcFirstLastPara="0" vert="horz" wrap="square" lIns="170688" tIns="170688" rIns="170688" bIns="170688" numCol="1" spcCol="1270" anchor="ctr" anchorCtr="0">
              <a:noAutofit/>
            </a:bodyPr>
            <a:lstStyle/>
            <a:p>
              <a:pPr marL="0" marR="0" lvl="0" indent="0" algn="ctr" defTabSz="1066800" eaLnBrk="1" fontAlgn="auto" latinLnBrk="0" hangingPunct="1">
                <a:lnSpc>
                  <a:spcPct val="90000"/>
                </a:lnSpc>
                <a:spcBef>
                  <a:spcPct val="0"/>
                </a:spcBef>
                <a:spcAft>
                  <a:spcPct val="35000"/>
                </a:spcAft>
                <a:buClrTx/>
                <a:buSzTx/>
                <a:buFontTx/>
                <a:buNone/>
                <a:tabLst/>
                <a:defRPr/>
              </a:pPr>
              <a:endParaRPr kumimoji="0" lang="en-US" sz="2400" b="0" i="0" u="none" strike="noStrike" kern="1200" cap="none" spc="0" normalizeH="0" baseline="0" noProof="0" dirty="0">
                <a:ln>
                  <a:noFill/>
                </a:ln>
                <a:solidFill>
                  <a:sysClr val="window" lastClr="FFFFFF"/>
                </a:solidFill>
                <a:effectLst/>
                <a:uLnTx/>
                <a:uFillTx/>
                <a:latin typeface="Calibri" panose="020F0502020204030204"/>
                <a:ea typeface="+mn-ea"/>
                <a:cs typeface="+mn-cs"/>
              </a:endParaRPr>
            </a:p>
            <a:p>
              <a:pPr marL="0" marR="0" lvl="0" indent="0" algn="ctr" defTabSz="1066800" eaLnBrk="1" fontAlgn="auto" latinLnBrk="0" hangingPunct="1">
                <a:lnSpc>
                  <a:spcPct val="90000"/>
                </a:lnSpc>
                <a:spcBef>
                  <a:spcPct val="0"/>
                </a:spcBef>
                <a:spcAft>
                  <a:spcPct val="35000"/>
                </a:spcAft>
                <a:buClrTx/>
                <a:buSzTx/>
                <a:buFontTx/>
                <a:buNone/>
                <a:tabLst/>
                <a:defRPr/>
              </a:pPr>
              <a:r>
                <a:rPr kumimoji="0" lang="en-US" sz="2400" b="0" i="0" u="none" strike="noStrike" kern="1200" cap="none" spc="0" normalizeH="0" baseline="0" noProof="0" dirty="0">
                  <a:ln>
                    <a:noFill/>
                  </a:ln>
                  <a:solidFill>
                    <a:sysClr val="window" lastClr="FFFFFF"/>
                  </a:solidFill>
                  <a:effectLst/>
                  <a:uLnTx/>
                  <a:uFillTx/>
                  <a:latin typeface="Calibri" panose="020F0502020204030204"/>
                  <a:ea typeface="+mn-ea"/>
                  <a:cs typeface="+mn-cs"/>
                </a:rPr>
                <a:t>Interactive technology tools: KAHOOT</a:t>
              </a:r>
            </a:p>
            <a:p>
              <a:pPr marL="0" marR="0" lvl="0" indent="0" algn="ctr" defTabSz="1066800" eaLnBrk="1" fontAlgn="auto" latinLnBrk="0" hangingPunct="1">
                <a:lnSpc>
                  <a:spcPct val="90000"/>
                </a:lnSpc>
                <a:spcBef>
                  <a:spcPct val="0"/>
                </a:spcBef>
                <a:spcAft>
                  <a:spcPct val="35000"/>
                </a:spcAft>
                <a:buClrTx/>
                <a:buSzTx/>
                <a:buFontTx/>
                <a:buNone/>
                <a:tabLst/>
                <a:defRPr/>
              </a:pPr>
              <a:r>
                <a:rPr kumimoji="0" lang="en-US" sz="2400" b="0" i="0" u="none" strike="noStrike" kern="1200" cap="none" spc="0" normalizeH="0" baseline="0" noProof="0" dirty="0">
                  <a:ln>
                    <a:noFill/>
                  </a:ln>
                  <a:solidFill>
                    <a:sysClr val="window" lastClr="FFFFFF"/>
                  </a:solidFill>
                  <a:effectLst/>
                  <a:uLnTx/>
                  <a:uFillTx/>
                  <a:latin typeface="Calibri" panose="020F0502020204030204"/>
                  <a:ea typeface="+mn-ea"/>
                  <a:cs typeface="+mn-cs"/>
                </a:rPr>
                <a:t>Discussion about the topic</a:t>
              </a:r>
            </a:p>
            <a:p>
              <a:pPr marL="0" marR="0" lvl="0" indent="0" algn="ctr" defTabSz="1066800" eaLnBrk="1" fontAlgn="auto" latinLnBrk="0" hangingPunct="1">
                <a:lnSpc>
                  <a:spcPct val="90000"/>
                </a:lnSpc>
                <a:spcBef>
                  <a:spcPct val="0"/>
                </a:spcBef>
                <a:spcAft>
                  <a:spcPct val="35000"/>
                </a:spcAft>
                <a:buClrTx/>
                <a:buSzTx/>
                <a:buFontTx/>
                <a:buNone/>
                <a:tabLst/>
                <a:defRPr/>
              </a:pPr>
              <a:endParaRPr kumimoji="0" lang="en-US" sz="2400" b="0" i="0" u="none" strike="noStrike" kern="1200" cap="none" spc="0" normalizeH="0" baseline="0" noProof="0" dirty="0">
                <a:ln>
                  <a:noFill/>
                </a:ln>
                <a:solidFill>
                  <a:sysClr val="window" lastClr="FFFFFF"/>
                </a:solidFill>
                <a:effectLst/>
                <a:uLnTx/>
                <a:uFillTx/>
                <a:latin typeface="Calibri" panose="020F0502020204030204"/>
                <a:ea typeface="+mn-ea"/>
                <a:cs typeface="+mn-cs"/>
              </a:endParaRPr>
            </a:p>
          </p:txBody>
        </p:sp>
      </p:grpSp>
      <p:grpSp>
        <p:nvGrpSpPr>
          <p:cNvPr id="13" name="Group 12">
            <a:extLst>
              <a:ext uri="{FF2B5EF4-FFF2-40B4-BE49-F238E27FC236}">
                <a16:creationId xmlns:a16="http://schemas.microsoft.com/office/drawing/2014/main" id="{21F265C0-C11C-44F2-ADEB-32C3896AC0B1}"/>
              </a:ext>
            </a:extLst>
          </p:cNvPr>
          <p:cNvGrpSpPr/>
          <p:nvPr/>
        </p:nvGrpSpPr>
        <p:grpSpPr>
          <a:xfrm>
            <a:off x="4294220" y="4808022"/>
            <a:ext cx="3263343" cy="1958005"/>
            <a:chOff x="4028108" y="3346550"/>
            <a:chExt cx="3263343" cy="1958005"/>
          </a:xfrm>
        </p:grpSpPr>
        <p:sp>
          <p:nvSpPr>
            <p:cNvPr id="14" name="Rectangle 13">
              <a:extLst>
                <a:ext uri="{FF2B5EF4-FFF2-40B4-BE49-F238E27FC236}">
                  <a16:creationId xmlns:a16="http://schemas.microsoft.com/office/drawing/2014/main" id="{45DD9A1F-58FA-1C0D-103A-C17F744FD298}"/>
                </a:ext>
              </a:extLst>
            </p:cNvPr>
            <p:cNvSpPr/>
            <p:nvPr/>
          </p:nvSpPr>
          <p:spPr>
            <a:xfrm>
              <a:off x="4028108" y="3346550"/>
              <a:ext cx="3263343" cy="1958005"/>
            </a:xfrm>
            <a:prstGeom prst="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US"/>
            </a:p>
          </p:txBody>
        </p:sp>
        <p:sp>
          <p:nvSpPr>
            <p:cNvPr id="15" name="TextBox 14">
              <a:extLst>
                <a:ext uri="{FF2B5EF4-FFF2-40B4-BE49-F238E27FC236}">
                  <a16:creationId xmlns:a16="http://schemas.microsoft.com/office/drawing/2014/main" id="{5C4C4116-6B9A-3373-99F7-32C87FDF28BC}"/>
                </a:ext>
              </a:extLst>
            </p:cNvPr>
            <p:cNvSpPr txBox="1"/>
            <p:nvPr/>
          </p:nvSpPr>
          <p:spPr>
            <a:xfrm>
              <a:off x="4028108" y="3346550"/>
              <a:ext cx="3263343" cy="1958005"/>
            </a:xfrm>
            <a:prstGeom prst="rect">
              <a:avLst/>
            </a:prstGeom>
            <a:noFill/>
            <a:ln>
              <a:noFill/>
            </a:ln>
            <a:effectLst/>
          </p:spPr>
          <p:txBody>
            <a:bodyPr spcFirstLastPara="0" vert="horz" wrap="square" lIns="170688" tIns="170688" rIns="170688" bIns="170688" numCol="1" spcCol="1270" anchor="ctr" anchorCtr="0">
              <a:noAutofit/>
            </a:bodyPr>
            <a:lstStyle/>
            <a:p>
              <a:pPr marL="0" marR="0" lvl="0" indent="0" algn="ctr" defTabSz="1066800" eaLnBrk="1" fontAlgn="auto" latinLnBrk="0" hangingPunct="1">
                <a:lnSpc>
                  <a:spcPct val="90000"/>
                </a:lnSpc>
                <a:spcBef>
                  <a:spcPct val="0"/>
                </a:spcBef>
                <a:spcAft>
                  <a:spcPct val="35000"/>
                </a:spcAft>
                <a:buClrTx/>
                <a:buSzTx/>
                <a:buFontTx/>
                <a:buNone/>
                <a:tabLst/>
                <a:defRPr/>
              </a:pPr>
              <a:r>
                <a:rPr kumimoji="0" lang="en-US" sz="2400" b="1" i="0" u="none" strike="noStrike" kern="1200" cap="none" spc="0" normalizeH="0" baseline="0" noProof="0" dirty="0">
                  <a:ln>
                    <a:noFill/>
                  </a:ln>
                  <a:solidFill>
                    <a:sysClr val="window" lastClr="FFFFFF"/>
                  </a:solidFill>
                  <a:effectLst/>
                  <a:uLnTx/>
                  <a:uFillTx/>
                  <a:latin typeface="Calibri" panose="020F0502020204030204"/>
                  <a:ea typeface="+mn-ea"/>
                  <a:cs typeface="+mn-cs"/>
                </a:rPr>
                <a:t>Conclusion</a:t>
              </a:r>
            </a:p>
          </p:txBody>
        </p:sp>
      </p:grpSp>
      <p:sp>
        <p:nvSpPr>
          <p:cNvPr id="25" name="Rectangle 24">
            <a:extLst>
              <a:ext uri="{FF2B5EF4-FFF2-40B4-BE49-F238E27FC236}">
                <a16:creationId xmlns:a16="http://schemas.microsoft.com/office/drawing/2014/main" id="{4DCB153E-DD53-4727-1CF5-BBC18E2F7B2A}"/>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E46E4FE9-F700-419F-B81F-29D3DDCA3CC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34" name="TextBox 33">
            <a:extLst>
              <a:ext uri="{FF2B5EF4-FFF2-40B4-BE49-F238E27FC236}">
                <a16:creationId xmlns:a16="http://schemas.microsoft.com/office/drawing/2014/main" id="{678E1C63-2DC7-B3AE-2843-FE5E915E205E}"/>
              </a:ext>
            </a:extLst>
          </p:cNvPr>
          <p:cNvSpPr txBox="1"/>
          <p:nvPr/>
        </p:nvSpPr>
        <p:spPr>
          <a:xfrm>
            <a:off x="9575800" y="6365917"/>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346772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900085" y="3635941"/>
            <a:ext cx="6291915"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Interactive Technology</a:t>
            </a:r>
          </a:p>
        </p:txBody>
      </p:sp>
      <p:sp>
        <p:nvSpPr>
          <p:cNvPr id="3" name="Rectangle 2">
            <a:extLst>
              <a:ext uri="{FF2B5EF4-FFF2-40B4-BE49-F238E27FC236}">
                <a16:creationId xmlns:a16="http://schemas.microsoft.com/office/drawing/2014/main" id="{65675D74-FADD-F4EC-4BC9-DB8BA5BB7825}"/>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523F0BE-E3D1-3305-3F91-F962A4DB7504}"/>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6" name="TextBox 5">
            <a:extLst>
              <a:ext uri="{FF2B5EF4-FFF2-40B4-BE49-F238E27FC236}">
                <a16:creationId xmlns:a16="http://schemas.microsoft.com/office/drawing/2014/main" id="{E73F0D5A-9F8A-31B7-0923-23F3974C9F31}"/>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315783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193968" y="743142"/>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Online Lecture</a:t>
            </a:r>
          </a:p>
        </p:txBody>
      </p:sp>
      <p:pic>
        <p:nvPicPr>
          <p:cNvPr id="4" name="Picture 3">
            <a:extLst>
              <a:ext uri="{FF2B5EF4-FFF2-40B4-BE49-F238E27FC236}">
                <a16:creationId xmlns:a16="http://schemas.microsoft.com/office/drawing/2014/main" id="{A8B676F5-3116-8EAF-085C-1664CA97A86C}"/>
              </a:ext>
            </a:extLst>
          </p:cNvPr>
          <p:cNvPicPr>
            <a:picLocks noChangeAspect="1"/>
          </p:cNvPicPr>
          <p:nvPr/>
        </p:nvPicPr>
        <p:blipFill>
          <a:blip r:embed="rId2"/>
          <a:stretch>
            <a:fillRect/>
          </a:stretch>
        </p:blipFill>
        <p:spPr>
          <a:xfrm>
            <a:off x="2484726" y="2246118"/>
            <a:ext cx="7979324" cy="2134979"/>
          </a:xfrm>
          <a:prstGeom prst="rect">
            <a:avLst/>
          </a:prstGeom>
        </p:spPr>
      </p:pic>
      <p:sp>
        <p:nvSpPr>
          <p:cNvPr id="6" name="TextBox 5">
            <a:extLst>
              <a:ext uri="{FF2B5EF4-FFF2-40B4-BE49-F238E27FC236}">
                <a16:creationId xmlns:a16="http://schemas.microsoft.com/office/drawing/2014/main" id="{BFCE5C8E-3978-2665-DAB0-27E91CEB41A1}"/>
              </a:ext>
            </a:extLst>
          </p:cNvPr>
          <p:cNvSpPr txBox="1"/>
          <p:nvPr/>
        </p:nvSpPr>
        <p:spPr>
          <a:xfrm>
            <a:off x="2736152" y="4878501"/>
            <a:ext cx="8097078" cy="1446550"/>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4400" b="1" i="0" u="none" strike="noStrike" kern="0" cap="none" spc="0" normalizeH="0" baseline="0" noProof="0" dirty="0">
                <a:ln>
                  <a:noFill/>
                </a:ln>
                <a:solidFill>
                  <a:prstClr val="black"/>
                </a:solidFill>
                <a:effectLst/>
                <a:uLnTx/>
                <a:uFillTx/>
                <a:hlinkClick r:id="rId3"/>
              </a:rPr>
              <a:t>https://kahoot.com/schools-u/</a:t>
            </a:r>
            <a:endParaRPr kumimoji="0" lang="en-US" sz="4400" b="1" i="0" u="none" strike="noStrike" kern="0" cap="none" spc="0" normalizeH="0" baseline="0" noProof="0" dirty="0">
              <a:ln>
                <a:noFill/>
              </a:ln>
              <a:solidFill>
                <a:prstClr val="black"/>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4400" b="1" i="0" u="none" strike="noStrike" kern="0" cap="none" spc="0" normalizeH="0" baseline="0" noProof="0" dirty="0">
              <a:ln>
                <a:noFill/>
              </a:ln>
              <a:solidFill>
                <a:prstClr val="black"/>
              </a:solidFill>
              <a:effectLst/>
              <a:uLnTx/>
              <a:uFillTx/>
            </a:endParaRPr>
          </a:p>
        </p:txBody>
      </p:sp>
      <p:sp>
        <p:nvSpPr>
          <p:cNvPr id="7" name="Rectangle 6">
            <a:extLst>
              <a:ext uri="{FF2B5EF4-FFF2-40B4-BE49-F238E27FC236}">
                <a16:creationId xmlns:a16="http://schemas.microsoft.com/office/drawing/2014/main" id="{B252CB1C-60E1-7E8A-40F2-C254977B4EFB}"/>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43FC40B3-0853-1845-8860-C24BA346900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9" name="TextBox 8">
            <a:extLst>
              <a:ext uri="{FF2B5EF4-FFF2-40B4-BE49-F238E27FC236}">
                <a16:creationId xmlns:a16="http://schemas.microsoft.com/office/drawing/2014/main" id="{7DEB87C6-BB9B-3B30-4B4C-41EA986F522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564548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193968" y="743142"/>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Online Lecture</a:t>
            </a:r>
          </a:p>
        </p:txBody>
      </p:sp>
      <p:sp>
        <p:nvSpPr>
          <p:cNvPr id="6" name="TextBox 5">
            <a:extLst>
              <a:ext uri="{FF2B5EF4-FFF2-40B4-BE49-F238E27FC236}">
                <a16:creationId xmlns:a16="http://schemas.microsoft.com/office/drawing/2014/main" id="{BFCE5C8E-3978-2665-DAB0-27E91CEB41A1}"/>
              </a:ext>
            </a:extLst>
          </p:cNvPr>
          <p:cNvSpPr txBox="1"/>
          <p:nvPr/>
        </p:nvSpPr>
        <p:spPr>
          <a:xfrm>
            <a:off x="2399268" y="4864158"/>
            <a:ext cx="8097078" cy="2800767"/>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4400" b="1" i="0" u="none" strike="noStrike" kern="0" cap="none" spc="0" normalizeH="0" baseline="0" noProof="0" dirty="0">
                <a:ln>
                  <a:noFill/>
                </a:ln>
                <a:solidFill>
                  <a:srgbClr val="00B0F0"/>
                </a:solidFill>
                <a:effectLst/>
                <a:uLnTx/>
                <a:uFillTx/>
                <a:hlinkClick r:id="rId2"/>
              </a:rPr>
              <a:t>https://www.mentimeter.com/</a:t>
            </a:r>
            <a:endParaRPr kumimoji="0" lang="en-US" sz="4400" b="1" i="0" u="none" strike="noStrike" kern="0" cap="none" spc="0" normalizeH="0" baseline="0" noProof="0" dirty="0">
              <a:ln>
                <a:noFill/>
              </a:ln>
              <a:solidFill>
                <a:srgbClr val="00B0F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4400" b="1" i="0" u="none" strike="noStrike" kern="0" cap="none" spc="0" normalizeH="0" baseline="0" noProof="0" dirty="0">
                <a:ln>
                  <a:noFill/>
                </a:ln>
                <a:solidFill>
                  <a:srgbClr val="00B0F0"/>
                </a:solidFill>
                <a:effectLst/>
                <a:uLnTx/>
                <a:uFillTx/>
                <a:hlinkClick r:id="rId3"/>
              </a:rPr>
              <a:t>https://www.menti.com/</a:t>
            </a:r>
            <a:endParaRPr kumimoji="0" lang="en-US" sz="4400" b="1" i="0" u="none" strike="noStrike" kern="0" cap="none" spc="0" normalizeH="0" baseline="0" noProof="0" dirty="0">
              <a:ln>
                <a:noFill/>
              </a:ln>
              <a:solidFill>
                <a:srgbClr val="00B0F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4400" b="1" i="0" u="none" strike="noStrike" kern="0" cap="none" spc="0" normalizeH="0" baseline="0" noProof="0" dirty="0">
              <a:ln>
                <a:noFill/>
              </a:ln>
              <a:solidFill>
                <a:srgbClr val="00B0F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4400" b="1" i="0" u="none" strike="noStrike" kern="0" cap="none" spc="0" normalizeH="0" baseline="0" noProof="0" dirty="0">
              <a:ln>
                <a:noFill/>
              </a:ln>
              <a:solidFill>
                <a:srgbClr val="00B0F0"/>
              </a:solidFill>
              <a:effectLst/>
              <a:uLnTx/>
              <a:uFillTx/>
            </a:endParaRPr>
          </a:p>
        </p:txBody>
      </p:sp>
      <p:sp>
        <p:nvSpPr>
          <p:cNvPr id="7" name="Rectangle 6">
            <a:extLst>
              <a:ext uri="{FF2B5EF4-FFF2-40B4-BE49-F238E27FC236}">
                <a16:creationId xmlns:a16="http://schemas.microsoft.com/office/drawing/2014/main" id="{B252CB1C-60E1-7E8A-40F2-C254977B4EFB}"/>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43FC40B3-0853-1845-8860-C24BA346900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9" name="TextBox 8">
            <a:extLst>
              <a:ext uri="{FF2B5EF4-FFF2-40B4-BE49-F238E27FC236}">
                <a16:creationId xmlns:a16="http://schemas.microsoft.com/office/drawing/2014/main" id="{7DEB87C6-BB9B-3B30-4B4C-41EA986F522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2" name="Picture 1">
            <a:extLst>
              <a:ext uri="{FF2B5EF4-FFF2-40B4-BE49-F238E27FC236}">
                <a16:creationId xmlns:a16="http://schemas.microsoft.com/office/drawing/2014/main" id="{F457B873-9E48-A260-BCAE-D927F5FB32F2}"/>
              </a:ext>
            </a:extLst>
          </p:cNvPr>
          <p:cNvPicPr>
            <a:picLocks noChangeAspect="1"/>
          </p:cNvPicPr>
          <p:nvPr/>
        </p:nvPicPr>
        <p:blipFill>
          <a:blip r:embed="rId5"/>
          <a:stretch>
            <a:fillRect/>
          </a:stretch>
        </p:blipFill>
        <p:spPr>
          <a:xfrm>
            <a:off x="3109213" y="1754413"/>
            <a:ext cx="6387875" cy="2636036"/>
          </a:xfrm>
          <a:prstGeom prst="rect">
            <a:avLst/>
          </a:prstGeom>
        </p:spPr>
      </p:pic>
    </p:spTree>
    <p:extLst>
      <p:ext uri="{BB962C8B-B14F-4D97-AF65-F5344CB8AC3E}">
        <p14:creationId xmlns:p14="http://schemas.microsoft.com/office/powerpoint/2010/main" val="166990987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5044971"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Learning Methods</a:t>
            </a:r>
          </a:p>
        </p:txBody>
      </p:sp>
      <p:sp>
        <p:nvSpPr>
          <p:cNvPr id="3" name="Rectangle 2">
            <a:extLst>
              <a:ext uri="{FF2B5EF4-FFF2-40B4-BE49-F238E27FC236}">
                <a16:creationId xmlns:a16="http://schemas.microsoft.com/office/drawing/2014/main" id="{65675D74-FADD-F4EC-4BC9-DB8BA5BB7825}"/>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523F0BE-E3D1-3305-3F91-F962A4DB7504}"/>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6" name="TextBox 5">
            <a:extLst>
              <a:ext uri="{FF2B5EF4-FFF2-40B4-BE49-F238E27FC236}">
                <a16:creationId xmlns:a16="http://schemas.microsoft.com/office/drawing/2014/main" id="{E73F0D5A-9F8A-31B7-0923-23F3974C9F31}"/>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462244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772365"/>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Learning Methods</a:t>
            </a:r>
          </a:p>
        </p:txBody>
      </p:sp>
      <p:sp>
        <p:nvSpPr>
          <p:cNvPr id="4" name="Google Shape;105;p2">
            <a:extLst>
              <a:ext uri="{FF2B5EF4-FFF2-40B4-BE49-F238E27FC236}">
                <a16:creationId xmlns:a16="http://schemas.microsoft.com/office/drawing/2014/main" id="{25000F8A-2B26-0D3B-0CB8-00A3B042F325}"/>
              </a:ext>
            </a:extLst>
          </p:cNvPr>
          <p:cNvSpPr txBox="1"/>
          <p:nvPr/>
        </p:nvSpPr>
        <p:spPr>
          <a:xfrm>
            <a:off x="1986138" y="2018198"/>
            <a:ext cx="8504254" cy="1877397"/>
          </a:xfrm>
          <a:prstGeom prst="rect">
            <a:avLst/>
          </a:prstGeom>
          <a:noFill/>
          <a:ln>
            <a:noFill/>
          </a:ln>
        </p:spPr>
        <p:txBody>
          <a:bodyPr spcFirstLastPara="1" wrap="square" lIns="91425" tIns="45700" rIns="91425" bIns="45700" anchor="t" anchorCtr="0">
            <a:sp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dirty="0">
              <a:ln>
                <a:noFill/>
              </a:ln>
              <a:solidFill>
                <a:srgbClr val="000000"/>
              </a:solidFill>
              <a:effectLst/>
              <a:uLnTx/>
              <a:uFillTx/>
              <a:latin typeface="Arial" panose="020B0604020202020204" pitchFamily="34" charset="0"/>
            </a:endParaRP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5400" b="0" i="0" u="none" strike="noStrike" kern="0" cap="none" spc="0" normalizeH="0" baseline="0" noProof="0" dirty="0">
                <a:ln>
                  <a:noFill/>
                </a:ln>
                <a:effectLst/>
                <a:uLnTx/>
                <a:uFillTx/>
                <a:latin typeface="Arial" panose="020B0604020202020204" pitchFamily="34" charset="0"/>
              </a:rPr>
              <a:t>VARK TEST</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4800" b="0" i="0" u="none" strike="noStrike" kern="0" cap="none" spc="0" normalizeH="0" baseline="0" noProof="0" dirty="0">
                <a:ln>
                  <a:noFill/>
                </a:ln>
                <a:effectLst/>
                <a:uLnTx/>
                <a:uFillTx/>
                <a:latin typeface="Arial" panose="020B0604020202020204" pitchFamily="34" charset="0"/>
              </a:rPr>
              <a:t>Test Your Learning Style</a:t>
            </a:r>
            <a:endParaRPr kumimoji="0" sz="1400" b="0" i="0" u="none" strike="noStrike" kern="0" cap="none" spc="0" normalizeH="0" baseline="0" noProof="0" dirty="0">
              <a:ln>
                <a:noFill/>
              </a:ln>
              <a:effectLst/>
              <a:uLnTx/>
              <a:uFillTx/>
            </a:endParaRPr>
          </a:p>
        </p:txBody>
      </p:sp>
      <p:sp>
        <p:nvSpPr>
          <p:cNvPr id="6" name="Google Shape;108;p2">
            <a:extLst>
              <a:ext uri="{FF2B5EF4-FFF2-40B4-BE49-F238E27FC236}">
                <a16:creationId xmlns:a16="http://schemas.microsoft.com/office/drawing/2014/main" id="{2061F478-0AFD-D19D-4C79-971EA026900B}"/>
              </a:ext>
            </a:extLst>
          </p:cNvPr>
          <p:cNvSpPr txBox="1"/>
          <p:nvPr/>
        </p:nvSpPr>
        <p:spPr>
          <a:xfrm>
            <a:off x="1986138" y="4239239"/>
            <a:ext cx="8358337" cy="1292621"/>
          </a:xfrm>
          <a:prstGeom prst="rect">
            <a:avLst/>
          </a:prstGeom>
          <a:noFill/>
          <a:ln>
            <a:noFill/>
          </a:ln>
        </p:spPr>
        <p:txBody>
          <a:bodyPr spcFirstLastPara="1" wrap="square" lIns="91425" tIns="45700" rIns="91425" bIns="45700" anchor="t" anchorCtr="0">
            <a:spAutoFit/>
          </a:bodyPr>
          <a:lstStyle/>
          <a:p>
            <a:pPr>
              <a:defRPr/>
            </a:pPr>
            <a:endParaRPr lang="en-GB" sz="1400" dirty="0">
              <a:solidFill>
                <a:prstClr val="white"/>
              </a:solidFill>
              <a:latin typeface="Tajawal Medium"/>
              <a:ea typeface="Tajawal Medium"/>
              <a:cs typeface="Tajawal Medium"/>
              <a:sym typeface="Tajawal Medium"/>
            </a:endParaRPr>
          </a:p>
          <a:p>
            <a:pPr algn="just">
              <a:defRPr/>
            </a:pPr>
            <a:r>
              <a:rPr lang="en-US" sz="1600" b="1" dirty="0">
                <a:solidFill>
                  <a:prstClr val="black"/>
                </a:solidFill>
                <a:latin typeface="Arial" panose="020B0604020202020204" pitchFamily="34" charset="0"/>
                <a:ea typeface="Tajawal Medium"/>
                <a:cs typeface="Arial" panose="020B0604020202020204" pitchFamily="34" charset="0"/>
                <a:sym typeface="Tajawal Medium"/>
                <a:hlinkClick r:id="rId2"/>
              </a:rPr>
              <a:t>https://vark-learn.com/%d8%a7%d8%b3%d8%aa%d8%a8%d9%8a%d8%a7%d9%86-%d9%81%d8%a7%d8%b1%d9%83/</a:t>
            </a:r>
            <a:endParaRPr lang="en-US" sz="1600" b="1" dirty="0">
              <a:solidFill>
                <a:prstClr val="black"/>
              </a:solidFill>
              <a:latin typeface="Arial" panose="020B0604020202020204" pitchFamily="34" charset="0"/>
              <a:ea typeface="Tajawal Medium"/>
              <a:cs typeface="Arial" panose="020B0604020202020204" pitchFamily="34" charset="0"/>
              <a:sym typeface="Tajawal Medium"/>
            </a:endParaRPr>
          </a:p>
          <a:p>
            <a:pPr algn="just">
              <a:defRPr/>
            </a:pPr>
            <a:endParaRPr lang="en-US" sz="1600" b="1" dirty="0">
              <a:solidFill>
                <a:prstClr val="black"/>
              </a:solidFill>
              <a:latin typeface="Arial" panose="020B0604020202020204" pitchFamily="34" charset="0"/>
              <a:ea typeface="Tajawal Medium"/>
              <a:cs typeface="Arial" panose="020B0604020202020204" pitchFamily="34" charset="0"/>
              <a:sym typeface="Tajawal Medium"/>
            </a:endParaRPr>
          </a:p>
          <a:p>
            <a:pPr algn="just">
              <a:defRPr/>
            </a:pPr>
            <a:endParaRPr lang="en-US" sz="1600" b="1" dirty="0">
              <a:solidFill>
                <a:prstClr val="black"/>
              </a:solidFill>
              <a:latin typeface="Arial" panose="020B0604020202020204" pitchFamily="34" charset="0"/>
              <a:ea typeface="Tajawal Medium"/>
              <a:cs typeface="Arial" panose="020B0604020202020204" pitchFamily="34" charset="0"/>
              <a:sym typeface="Tajawal Medium"/>
            </a:endParaRPr>
          </a:p>
        </p:txBody>
      </p:sp>
      <p:sp>
        <p:nvSpPr>
          <p:cNvPr id="7" name="Rectangle 6">
            <a:extLst>
              <a:ext uri="{FF2B5EF4-FFF2-40B4-BE49-F238E27FC236}">
                <a16:creationId xmlns:a16="http://schemas.microsoft.com/office/drawing/2014/main" id="{E5E716CA-C81D-6779-A60E-6191F9EAAEB3}"/>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DF8E868D-46BB-9966-9DB4-77B8BE79072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9" name="TextBox 8">
            <a:extLst>
              <a:ext uri="{FF2B5EF4-FFF2-40B4-BE49-F238E27FC236}">
                <a16:creationId xmlns:a16="http://schemas.microsoft.com/office/drawing/2014/main" id="{9D6DA45E-B36F-86A9-5DF3-08EBAE6C4A8B}"/>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368681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72071" y="620611"/>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VARK TEST</a:t>
            </a:r>
          </a:p>
        </p:txBody>
      </p:sp>
      <p:sp>
        <p:nvSpPr>
          <p:cNvPr id="4" name="TextBox 3">
            <a:extLst>
              <a:ext uri="{FF2B5EF4-FFF2-40B4-BE49-F238E27FC236}">
                <a16:creationId xmlns:a16="http://schemas.microsoft.com/office/drawing/2014/main" id="{628EF82D-94D8-0A8C-E125-83AFCECB7F77}"/>
              </a:ext>
            </a:extLst>
          </p:cNvPr>
          <p:cNvSpPr txBox="1"/>
          <p:nvPr/>
        </p:nvSpPr>
        <p:spPr>
          <a:xfrm>
            <a:off x="1647595" y="1238958"/>
            <a:ext cx="6195390" cy="2862322"/>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3600" b="0" i="0" u="none" strike="noStrike" kern="0" cap="none" spc="0" normalizeH="0" baseline="0" noProof="0" dirty="0">
              <a:ln>
                <a:noFill/>
              </a:ln>
              <a:solidFill>
                <a:srgbClr val="00206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3600" b="1" i="1" u="none" strike="noStrike" kern="0" cap="none" spc="0" normalizeH="0" baseline="0" noProof="0" dirty="0">
                <a:ln>
                  <a:noFill/>
                </a:ln>
                <a:solidFill>
                  <a:srgbClr val="002060"/>
                </a:solidFill>
                <a:effectLst/>
                <a:uLnTx/>
                <a:uFillTx/>
              </a:rPr>
              <a:t>V= VISUAL</a:t>
            </a:r>
            <a:endParaRPr kumimoji="0" lang="en-US" sz="3600" b="0" i="0" u="none" strike="noStrike" kern="0" cap="none" spc="0" normalizeH="0" baseline="0" noProof="0" dirty="0">
              <a:ln>
                <a:noFill/>
              </a:ln>
              <a:solidFill>
                <a:srgbClr val="00206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3600" b="1" i="1" u="none" strike="noStrike" kern="0" cap="none" spc="0" normalizeH="0" baseline="0" noProof="0" dirty="0">
                <a:ln>
                  <a:noFill/>
                </a:ln>
                <a:solidFill>
                  <a:srgbClr val="002060"/>
                </a:solidFill>
                <a:effectLst/>
                <a:uLnTx/>
                <a:uFillTx/>
              </a:rPr>
              <a:t>A= AURAL</a:t>
            </a:r>
            <a:endParaRPr kumimoji="0" lang="en-US" sz="3600" b="0" i="0" u="none" strike="noStrike" kern="0" cap="none" spc="0" normalizeH="0" baseline="0" noProof="0" dirty="0">
              <a:ln>
                <a:noFill/>
              </a:ln>
              <a:solidFill>
                <a:srgbClr val="00206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3600" b="1" i="1" u="none" strike="noStrike" kern="0" cap="none" spc="0" normalizeH="0" baseline="0" noProof="0" dirty="0">
                <a:ln>
                  <a:noFill/>
                </a:ln>
                <a:solidFill>
                  <a:srgbClr val="002060"/>
                </a:solidFill>
                <a:effectLst/>
                <a:uLnTx/>
                <a:uFillTx/>
              </a:rPr>
              <a:t>R= READ &amp; WRITE</a:t>
            </a:r>
            <a:endParaRPr kumimoji="0" lang="en-US" sz="3600" b="0" i="0" u="none" strike="noStrike" kern="0" cap="none" spc="0" normalizeH="0" baseline="0" noProof="0" dirty="0">
              <a:ln>
                <a:noFill/>
              </a:ln>
              <a:solidFill>
                <a:srgbClr val="00206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3600" b="1" i="1" u="none" strike="noStrike" kern="0" cap="none" spc="0" normalizeH="0" baseline="0" noProof="0" dirty="0">
                <a:ln>
                  <a:noFill/>
                </a:ln>
                <a:solidFill>
                  <a:srgbClr val="002060"/>
                </a:solidFill>
                <a:effectLst/>
                <a:uLnTx/>
                <a:uFillTx/>
              </a:rPr>
              <a:t>K= KINESTHETIC </a:t>
            </a:r>
            <a:endParaRPr kumimoji="0" lang="en-US" sz="3600" b="0" i="0" u="none" strike="noStrike" kern="0" cap="none" spc="0" normalizeH="0" baseline="0" noProof="0" dirty="0">
              <a:ln>
                <a:noFill/>
              </a:ln>
              <a:solidFill>
                <a:srgbClr val="002060"/>
              </a:solidFill>
              <a:effectLst/>
              <a:uLnTx/>
              <a:uFillTx/>
            </a:endParaRPr>
          </a:p>
        </p:txBody>
      </p:sp>
      <p:sp>
        <p:nvSpPr>
          <p:cNvPr id="6" name="TextBox 5">
            <a:extLst>
              <a:ext uri="{FF2B5EF4-FFF2-40B4-BE49-F238E27FC236}">
                <a16:creationId xmlns:a16="http://schemas.microsoft.com/office/drawing/2014/main" id="{847A2B52-7794-6F1D-7702-898C01E94B7A}"/>
              </a:ext>
            </a:extLst>
          </p:cNvPr>
          <p:cNvSpPr txBox="1"/>
          <p:nvPr/>
        </p:nvSpPr>
        <p:spPr>
          <a:xfrm>
            <a:off x="4573485" y="4578773"/>
            <a:ext cx="6195390" cy="1261884"/>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dirty="0">
              <a:ln>
                <a:noFill/>
              </a:ln>
              <a:solidFill>
                <a:srgbClr val="000000"/>
              </a:solidFill>
              <a:effectLst/>
              <a:uLnTx/>
              <a:uFillTx/>
            </a:endParaRPr>
          </a:p>
          <a:p>
            <a:pPr marL="457200" marR="0" lvl="0" indent="-4572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1" i="0" u="none" strike="noStrike" kern="0" cap="none" spc="0" normalizeH="0" baseline="0" noProof="0" dirty="0">
                <a:ln>
                  <a:noFill/>
                </a:ln>
                <a:solidFill>
                  <a:srgbClr val="002060"/>
                </a:solidFill>
                <a:effectLst/>
                <a:uLnTx/>
                <a:uFillTx/>
              </a:rPr>
              <a:t>MAKE YOUR TEST</a:t>
            </a:r>
            <a:endParaRPr kumimoji="0" lang="en-US" sz="3200" b="0" i="0" u="none" strike="noStrike" kern="0" cap="none" spc="0" normalizeH="0" baseline="0" noProof="0" dirty="0">
              <a:ln>
                <a:noFill/>
              </a:ln>
              <a:solidFill>
                <a:srgbClr val="002060"/>
              </a:solidFill>
              <a:effectLst/>
              <a:uLnTx/>
              <a:uFillTx/>
            </a:endParaRPr>
          </a:p>
          <a:p>
            <a:pPr marL="457200" marR="0" lvl="0" indent="-4572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1" i="0" u="none" strike="noStrike" kern="0" cap="none" spc="0" normalizeH="0" baseline="0" noProof="0">
                <a:ln>
                  <a:noFill/>
                </a:ln>
                <a:solidFill>
                  <a:srgbClr val="002060"/>
                </a:solidFill>
                <a:effectLst/>
                <a:uLnTx/>
                <a:uFillTx/>
              </a:rPr>
              <a:t>APPLY STYLE </a:t>
            </a:r>
            <a:r>
              <a:rPr kumimoji="0" lang="en-US" sz="3200" b="1" i="0" u="none" strike="noStrike" kern="0" cap="none" spc="0" normalizeH="0" baseline="0" noProof="0" dirty="0">
                <a:ln>
                  <a:noFill/>
                </a:ln>
                <a:solidFill>
                  <a:srgbClr val="002060"/>
                </a:solidFill>
                <a:effectLst/>
                <a:uLnTx/>
                <a:uFillTx/>
              </a:rPr>
              <a:t>IN YOUR LIFE </a:t>
            </a:r>
            <a:endParaRPr kumimoji="0" lang="en-US" sz="3200" b="0" i="0" u="none" strike="noStrike" kern="0" cap="none" spc="0" normalizeH="0" baseline="0" noProof="0" dirty="0">
              <a:ln>
                <a:noFill/>
              </a:ln>
              <a:solidFill>
                <a:srgbClr val="002060"/>
              </a:solidFill>
              <a:effectLst/>
              <a:uLnTx/>
              <a:uFillTx/>
            </a:endParaRPr>
          </a:p>
        </p:txBody>
      </p:sp>
      <p:sp>
        <p:nvSpPr>
          <p:cNvPr id="7" name="TextBox 6">
            <a:extLst>
              <a:ext uri="{FF2B5EF4-FFF2-40B4-BE49-F238E27FC236}">
                <a16:creationId xmlns:a16="http://schemas.microsoft.com/office/drawing/2014/main" id="{5661C1AA-844B-5A65-4F1F-A29623DF5CB8}"/>
              </a:ext>
            </a:extLst>
          </p:cNvPr>
          <p:cNvSpPr txBox="1"/>
          <p:nvPr/>
        </p:nvSpPr>
        <p:spPr>
          <a:xfrm>
            <a:off x="2108109" y="5067072"/>
            <a:ext cx="6195390" cy="584775"/>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002060"/>
                </a:solidFill>
                <a:effectLst/>
                <a:uLnTx/>
                <a:uFillTx/>
              </a:rPr>
              <a:t>DO THIS </a:t>
            </a:r>
            <a:endParaRPr kumimoji="0" lang="en-US" sz="1800" b="0" i="0" u="none" strike="noStrike" kern="0" cap="none" spc="0" normalizeH="0" baseline="0" noProof="0" dirty="0">
              <a:ln>
                <a:noFill/>
              </a:ln>
              <a:solidFill>
                <a:srgbClr val="002060"/>
              </a:solidFill>
              <a:effectLst/>
              <a:uLnTx/>
              <a:uFillTx/>
            </a:endParaRPr>
          </a:p>
        </p:txBody>
      </p:sp>
      <p:pic>
        <p:nvPicPr>
          <p:cNvPr id="8" name="Picture 7">
            <a:extLst>
              <a:ext uri="{FF2B5EF4-FFF2-40B4-BE49-F238E27FC236}">
                <a16:creationId xmlns:a16="http://schemas.microsoft.com/office/drawing/2014/main" id="{3CC43C1B-9D8C-815F-CF51-04617F5F7D00}"/>
              </a:ext>
            </a:extLst>
          </p:cNvPr>
          <p:cNvPicPr>
            <a:picLocks noChangeAspect="1"/>
          </p:cNvPicPr>
          <p:nvPr/>
        </p:nvPicPr>
        <p:blipFill>
          <a:blip r:embed="rId2"/>
          <a:stretch>
            <a:fillRect/>
          </a:stretch>
        </p:blipFill>
        <p:spPr>
          <a:xfrm>
            <a:off x="7295273" y="1726223"/>
            <a:ext cx="3013088" cy="2011323"/>
          </a:xfrm>
          <a:prstGeom prst="rect">
            <a:avLst/>
          </a:prstGeom>
        </p:spPr>
      </p:pic>
      <p:pic>
        <p:nvPicPr>
          <p:cNvPr id="9" name="Picture 8">
            <a:extLst>
              <a:ext uri="{FF2B5EF4-FFF2-40B4-BE49-F238E27FC236}">
                <a16:creationId xmlns:a16="http://schemas.microsoft.com/office/drawing/2014/main" id="{02E673B3-C81E-462B-420A-2EFF26E458B8}"/>
              </a:ext>
            </a:extLst>
          </p:cNvPr>
          <p:cNvPicPr>
            <a:picLocks noChangeAspect="1"/>
          </p:cNvPicPr>
          <p:nvPr/>
        </p:nvPicPr>
        <p:blipFill>
          <a:blip r:embed="rId3"/>
          <a:stretch>
            <a:fillRect/>
          </a:stretch>
        </p:blipFill>
        <p:spPr>
          <a:xfrm>
            <a:off x="9268517" y="4288318"/>
            <a:ext cx="1309255" cy="1010931"/>
          </a:xfrm>
          <a:prstGeom prst="rect">
            <a:avLst/>
          </a:prstGeom>
        </p:spPr>
      </p:pic>
      <p:sp>
        <p:nvSpPr>
          <p:cNvPr id="10" name="Rectangle 9">
            <a:extLst>
              <a:ext uri="{FF2B5EF4-FFF2-40B4-BE49-F238E27FC236}">
                <a16:creationId xmlns:a16="http://schemas.microsoft.com/office/drawing/2014/main" id="{0B5739DB-E2AC-EF09-69BA-11F7E644193A}"/>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9A39543D-B4DA-90F3-3BDC-DDF7FF7136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12" name="TextBox 11">
            <a:extLst>
              <a:ext uri="{FF2B5EF4-FFF2-40B4-BE49-F238E27FC236}">
                <a16:creationId xmlns:a16="http://schemas.microsoft.com/office/drawing/2014/main" id="{F5904AB2-73A6-C5F4-0255-ECD672FE06B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1860867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1986138" y="661049"/>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VARK TEST</a:t>
            </a:r>
          </a:p>
        </p:txBody>
      </p:sp>
      <p:pic>
        <p:nvPicPr>
          <p:cNvPr id="10" name="Picture 9">
            <a:extLst>
              <a:ext uri="{FF2B5EF4-FFF2-40B4-BE49-F238E27FC236}">
                <a16:creationId xmlns:a16="http://schemas.microsoft.com/office/drawing/2014/main" id="{A40FF4C8-499E-B217-9784-ED47B08BDF1A}"/>
              </a:ext>
            </a:extLst>
          </p:cNvPr>
          <p:cNvPicPr>
            <a:picLocks noChangeAspect="1"/>
          </p:cNvPicPr>
          <p:nvPr/>
        </p:nvPicPr>
        <p:blipFill rotWithShape="1">
          <a:blip r:embed="rId2"/>
          <a:srcRect l="2716" t="4966" r="2716" b="8128"/>
          <a:stretch/>
        </p:blipFill>
        <p:spPr>
          <a:xfrm>
            <a:off x="1196303" y="1708506"/>
            <a:ext cx="10245212" cy="4371296"/>
          </a:xfrm>
          <a:prstGeom prst="rect">
            <a:avLst/>
          </a:prstGeom>
        </p:spPr>
      </p:pic>
      <p:sp>
        <p:nvSpPr>
          <p:cNvPr id="4" name="Rectangle 3">
            <a:extLst>
              <a:ext uri="{FF2B5EF4-FFF2-40B4-BE49-F238E27FC236}">
                <a16:creationId xmlns:a16="http://schemas.microsoft.com/office/drawing/2014/main" id="{F6AF60AF-41FB-F927-8A72-2CB7746C80AB}"/>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2764BCD-9E2E-15DC-4DEE-D96C0DDEB36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7" name="TextBox 6">
            <a:extLst>
              <a:ext uri="{FF2B5EF4-FFF2-40B4-BE49-F238E27FC236}">
                <a16:creationId xmlns:a16="http://schemas.microsoft.com/office/drawing/2014/main" id="{2E49B579-4A6D-1E8C-08A7-7DD0E11E607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405827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95541" y="744799"/>
            <a:ext cx="390203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Learning Methods</a:t>
            </a:r>
          </a:p>
        </p:txBody>
      </p:sp>
      <p:sp>
        <p:nvSpPr>
          <p:cNvPr id="4" name="Google Shape;105;p2">
            <a:extLst>
              <a:ext uri="{FF2B5EF4-FFF2-40B4-BE49-F238E27FC236}">
                <a16:creationId xmlns:a16="http://schemas.microsoft.com/office/drawing/2014/main" id="{25000F8A-2B26-0D3B-0CB8-00A3B042F325}"/>
              </a:ext>
            </a:extLst>
          </p:cNvPr>
          <p:cNvSpPr txBox="1"/>
          <p:nvPr/>
        </p:nvSpPr>
        <p:spPr>
          <a:xfrm>
            <a:off x="1995541" y="2399040"/>
            <a:ext cx="8504254" cy="1354176"/>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SQ3R Learning Method</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400" b="0" i="0" u="none" strike="noStrike" kern="0" cap="none" spc="0" normalizeH="0" baseline="0" noProof="0" dirty="0">
              <a:ln>
                <a:noFill/>
              </a:ln>
              <a:solidFill>
                <a:prstClr val="black"/>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5273BFDC-37C5-09E3-71C7-6D01F9FDAE08}"/>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D337983-41E6-EE70-D27F-9151882B37B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8" name="TextBox 7">
            <a:extLst>
              <a:ext uri="{FF2B5EF4-FFF2-40B4-BE49-F238E27FC236}">
                <a16:creationId xmlns:a16="http://schemas.microsoft.com/office/drawing/2014/main" id="{79D65E5B-A8D9-FE5A-4063-C64BCE3B2FA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9042541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073281" y="769849"/>
            <a:ext cx="4822625"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SQ3R Learning Method</a:t>
            </a:r>
          </a:p>
        </p:txBody>
      </p:sp>
      <p:pic>
        <p:nvPicPr>
          <p:cNvPr id="4" name="Picture 3">
            <a:extLst>
              <a:ext uri="{FF2B5EF4-FFF2-40B4-BE49-F238E27FC236}">
                <a16:creationId xmlns:a16="http://schemas.microsoft.com/office/drawing/2014/main" id="{FBD10A13-7B59-D596-7646-832CB8689BB9}"/>
              </a:ext>
            </a:extLst>
          </p:cNvPr>
          <p:cNvPicPr>
            <a:picLocks noChangeAspect="1"/>
          </p:cNvPicPr>
          <p:nvPr/>
        </p:nvPicPr>
        <p:blipFill rotWithShape="1">
          <a:blip r:embed="rId2"/>
          <a:srcRect l="5484" t="17993" r="8467" b="16043"/>
          <a:stretch/>
        </p:blipFill>
        <p:spPr>
          <a:xfrm>
            <a:off x="1533378" y="2187029"/>
            <a:ext cx="8792309" cy="3639512"/>
          </a:xfrm>
          <a:prstGeom prst="rect">
            <a:avLst/>
          </a:prstGeom>
        </p:spPr>
      </p:pic>
      <p:sp>
        <p:nvSpPr>
          <p:cNvPr id="6" name="Rectangle 5">
            <a:extLst>
              <a:ext uri="{FF2B5EF4-FFF2-40B4-BE49-F238E27FC236}">
                <a16:creationId xmlns:a16="http://schemas.microsoft.com/office/drawing/2014/main" id="{21DB02AF-5737-A203-4A67-C061FDBE9DE4}"/>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226ABB6-E4D2-06E5-2D8F-0FC9C00D491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8" name="TextBox 7">
            <a:extLst>
              <a:ext uri="{FF2B5EF4-FFF2-40B4-BE49-F238E27FC236}">
                <a16:creationId xmlns:a16="http://schemas.microsoft.com/office/drawing/2014/main" id="{C85CBA7D-4EE2-7BAE-944C-2AE95AAAF56F}"/>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720213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15C4F2AB-F868-A33A-151A-BA130597466F}"/>
              </a:ext>
            </a:extLst>
          </p:cNvPr>
          <p:cNvSpPr txBox="1"/>
          <p:nvPr/>
        </p:nvSpPr>
        <p:spPr>
          <a:xfrm>
            <a:off x="3117764" y="554078"/>
            <a:ext cx="9501530" cy="1077218"/>
          </a:xfrm>
          <a:prstGeom prst="rect">
            <a:avLst/>
          </a:prstGeom>
          <a:noFill/>
        </p:spPr>
        <p:txBody>
          <a:bodyPr wrap="square" rtlCol="0">
            <a:spAutoFit/>
          </a:bodyPr>
          <a:lstStyle/>
          <a:p>
            <a:pPr algn="ctr"/>
            <a:r>
              <a:rPr lang="en-US" sz="3200" b="1" dirty="0">
                <a:solidFill>
                  <a:srgbClr val="00B0F0"/>
                </a:solidFill>
                <a:latin typeface="Tajawal Medium" panose="00000600000000000000" pitchFamily="2" charset="-78"/>
                <a:cs typeface="Tajawal Medium" panose="00000600000000000000" pitchFamily="2" charset="-78"/>
              </a:rPr>
              <a:t>In Conclusion: </a:t>
            </a:r>
          </a:p>
          <a:p>
            <a:pPr algn="ctr"/>
            <a:r>
              <a:rPr lang="en-US" sz="3200" b="1" dirty="0">
                <a:solidFill>
                  <a:srgbClr val="00B0F0"/>
                </a:solidFill>
                <a:latin typeface="Tajawal Medium" panose="00000600000000000000" pitchFamily="2" charset="-78"/>
                <a:cs typeface="Tajawal Medium" panose="00000600000000000000" pitchFamily="2" charset="-78"/>
              </a:rPr>
              <a:t>Be ready for the self- Assessment</a:t>
            </a:r>
          </a:p>
        </p:txBody>
      </p:sp>
      <p:pic>
        <p:nvPicPr>
          <p:cNvPr id="4" name="Picture 3">
            <a:extLst>
              <a:ext uri="{FF2B5EF4-FFF2-40B4-BE49-F238E27FC236}">
                <a16:creationId xmlns:a16="http://schemas.microsoft.com/office/drawing/2014/main" id="{43A0DCF6-7866-7D7C-3CB9-7DD909233A0E}"/>
              </a:ext>
            </a:extLst>
          </p:cNvPr>
          <p:cNvPicPr>
            <a:picLocks noChangeAspect="1"/>
          </p:cNvPicPr>
          <p:nvPr/>
        </p:nvPicPr>
        <p:blipFill rotWithShape="1">
          <a:blip r:embed="rId4"/>
          <a:srcRect t="19797"/>
          <a:stretch/>
        </p:blipFill>
        <p:spPr>
          <a:xfrm>
            <a:off x="7409120" y="1829706"/>
            <a:ext cx="4559402" cy="3669786"/>
          </a:xfrm>
          <a:prstGeom prst="rect">
            <a:avLst/>
          </a:prstGeom>
        </p:spPr>
      </p:pic>
      <p:pic>
        <p:nvPicPr>
          <p:cNvPr id="6" name="Picture 5">
            <a:extLst>
              <a:ext uri="{FF2B5EF4-FFF2-40B4-BE49-F238E27FC236}">
                <a16:creationId xmlns:a16="http://schemas.microsoft.com/office/drawing/2014/main" id="{1441B36D-C1BE-E125-467C-11D1FDF143C1}"/>
              </a:ext>
            </a:extLst>
          </p:cNvPr>
          <p:cNvPicPr>
            <a:picLocks noChangeAspect="1"/>
          </p:cNvPicPr>
          <p:nvPr/>
        </p:nvPicPr>
        <p:blipFill>
          <a:blip r:embed="rId5"/>
          <a:stretch>
            <a:fillRect/>
          </a:stretch>
        </p:blipFill>
        <p:spPr>
          <a:xfrm>
            <a:off x="3585210" y="2089987"/>
            <a:ext cx="3506748" cy="1753374"/>
          </a:xfrm>
          <a:prstGeom prst="rect">
            <a:avLst/>
          </a:prstGeom>
        </p:spPr>
      </p:pic>
      <p:sp>
        <p:nvSpPr>
          <p:cNvPr id="7" name="Rectangle 6">
            <a:extLst>
              <a:ext uri="{FF2B5EF4-FFF2-40B4-BE49-F238E27FC236}">
                <a16:creationId xmlns:a16="http://schemas.microsoft.com/office/drawing/2014/main" id="{A9168935-1C72-F540-470E-FD8761991383}"/>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A3B248B-53D4-3215-588C-484D763F4E90}"/>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10" name="TextBox 9">
            <a:extLst>
              <a:ext uri="{FF2B5EF4-FFF2-40B4-BE49-F238E27FC236}">
                <a16:creationId xmlns:a16="http://schemas.microsoft.com/office/drawing/2014/main" id="{3B65D20B-F6C1-C534-1110-0DB5D2D5E87F}"/>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364623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m5nvhhscchboaabizh35iwcqz2br6y"/>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793</TotalTime>
  <Words>958</Words>
  <Application>Microsoft Office PowerPoint</Application>
  <PresentationFormat>Widescreen</PresentationFormat>
  <Paragraphs>194</Paragraphs>
  <Slides>41</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Arial</vt:lpstr>
      <vt:lpstr>Calibri</vt:lpstr>
      <vt:lpstr>Calibri Light</vt:lpstr>
      <vt:lpstr>Tajawal ExtraBold</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mona alashry</cp:lastModifiedBy>
  <cp:revision>32</cp:revision>
  <dcterms:created xsi:type="dcterms:W3CDTF">2023-04-29T09:08:23Z</dcterms:created>
  <dcterms:modified xsi:type="dcterms:W3CDTF">2023-09-20T15:14:16Z</dcterms:modified>
</cp:coreProperties>
</file>