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0"/>
  </p:notesMasterIdLst>
  <p:sldIdLst>
    <p:sldId id="480" r:id="rId5"/>
    <p:sldId id="303" r:id="rId6"/>
    <p:sldId id="313" r:id="rId7"/>
    <p:sldId id="1327" r:id="rId8"/>
    <p:sldId id="519" r:id="rId9"/>
    <p:sldId id="1361" r:id="rId10"/>
    <p:sldId id="2362" r:id="rId11"/>
    <p:sldId id="2363" r:id="rId12"/>
    <p:sldId id="1362" r:id="rId13"/>
    <p:sldId id="2364" r:id="rId14"/>
    <p:sldId id="2383" r:id="rId15"/>
    <p:sldId id="2365" r:id="rId16"/>
    <p:sldId id="2366" r:id="rId17"/>
    <p:sldId id="2367" r:id="rId18"/>
    <p:sldId id="2380" r:id="rId19"/>
    <p:sldId id="2368" r:id="rId20"/>
    <p:sldId id="2369" r:id="rId21"/>
    <p:sldId id="2371" r:id="rId22"/>
    <p:sldId id="2370" r:id="rId23"/>
    <p:sldId id="2372" r:id="rId24"/>
    <p:sldId id="1368" r:id="rId25"/>
    <p:sldId id="2373" r:id="rId26"/>
    <p:sldId id="2381" r:id="rId27"/>
    <p:sldId id="2376" r:id="rId28"/>
    <p:sldId id="1322" r:id="rId29"/>
    <p:sldId id="2374" r:id="rId30"/>
    <p:sldId id="2378" r:id="rId31"/>
    <p:sldId id="2377" r:id="rId32"/>
    <p:sldId id="2382" r:id="rId33"/>
    <p:sldId id="2375" r:id="rId34"/>
    <p:sldId id="1347" r:id="rId35"/>
    <p:sldId id="2379" r:id="rId36"/>
    <p:sldId id="308" r:id="rId37"/>
    <p:sldId id="513" r:id="rId38"/>
    <p:sldId id="349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1327"/>
            <p14:sldId id="519"/>
            <p14:sldId id="1361"/>
            <p14:sldId id="2362"/>
            <p14:sldId id="2363"/>
            <p14:sldId id="1362"/>
            <p14:sldId id="2364"/>
            <p14:sldId id="2383"/>
            <p14:sldId id="2365"/>
            <p14:sldId id="2366"/>
            <p14:sldId id="2367"/>
            <p14:sldId id="2380"/>
            <p14:sldId id="2368"/>
            <p14:sldId id="2369"/>
            <p14:sldId id="2371"/>
            <p14:sldId id="2370"/>
            <p14:sldId id="2372"/>
            <p14:sldId id="1368"/>
            <p14:sldId id="2373"/>
            <p14:sldId id="2381"/>
            <p14:sldId id="2376"/>
            <p14:sldId id="1322"/>
            <p14:sldId id="2374"/>
            <p14:sldId id="2378"/>
            <p14:sldId id="2377"/>
            <p14:sldId id="2382"/>
            <p14:sldId id="2375"/>
            <p14:sldId id="1347"/>
            <p14:sldId id="2379"/>
            <p14:sldId id="308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C43988-3D65-8642-9A9B-8F45B0A19CB4}" v="1" dt="2024-02-26T21:38:46.7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41"/>
    <p:restoredTop sz="93762" autoAdjust="0"/>
  </p:normalViewPr>
  <p:slideViewPr>
    <p:cSldViewPr snapToGrid="0">
      <p:cViewPr varScale="1">
        <p:scale>
          <a:sx n="84" d="100"/>
          <a:sy n="84" d="100"/>
        </p:scale>
        <p:origin x="5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% of Errors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A7C-2741-B4F4-E124A984AD5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A7C-2741-B4F4-E124A984AD5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3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Requirements Stage</c:v>
                </c:pt>
                <c:pt idx="1">
                  <c:v>Other stages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9B5-D14C-BED8-444C45B42E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48997666458838868"/>
          <c:y val="0.29467372359110588"/>
          <c:w val="0.49487847241200228"/>
          <c:h val="0.5459614667745803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1.png"/><Relationship Id="rId4" Type="http://schemas.openxmlformats.org/officeDocument/2006/relationships/image" Target="../media/image12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4.svg"/><Relationship Id="rId1" Type="http://schemas.openxmlformats.org/officeDocument/2006/relationships/image" Target="../media/image17.png"/><Relationship Id="rId6" Type="http://schemas.openxmlformats.org/officeDocument/2006/relationships/image" Target="../media/image28.svg"/><Relationship Id="rId5" Type="http://schemas.openxmlformats.org/officeDocument/2006/relationships/image" Target="../media/image19.png"/><Relationship Id="rId4" Type="http://schemas.openxmlformats.org/officeDocument/2006/relationships/image" Target="../media/image26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svg"/><Relationship Id="rId1" Type="http://schemas.openxmlformats.org/officeDocument/2006/relationships/image" Target="../media/image21.png"/><Relationship Id="rId6" Type="http://schemas.openxmlformats.org/officeDocument/2006/relationships/image" Target="../media/image35.svg"/><Relationship Id="rId5" Type="http://schemas.openxmlformats.org/officeDocument/2006/relationships/image" Target="../media/image23.png"/><Relationship Id="rId4" Type="http://schemas.openxmlformats.org/officeDocument/2006/relationships/image" Target="../media/image33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36A6-AFC5-40C6-B021-DD2D3B02B052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DE75E7D-9AAC-45D4-B3C0-675C6E4161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elicit requirements from stakeholders using various qualitative and quantitative techniques. Selection based on project considerations and complexity, number of stakeholders and their location , available time and budget.</a:t>
          </a:r>
        </a:p>
      </dgm:t>
    </dgm:pt>
    <dgm:pt modelId="{C8D22121-3199-478B-AC16-8623ED5C4739}" type="parTrans" cxnId="{AA4EBA8B-7F60-4F27-B3BB-CF1B66DA8CC5}">
      <dgm:prSet/>
      <dgm:spPr/>
      <dgm:t>
        <a:bodyPr/>
        <a:lstStyle/>
        <a:p>
          <a:endParaRPr lang="en-US"/>
        </a:p>
      </dgm:t>
    </dgm:pt>
    <dgm:pt modelId="{A3D4505B-4760-4D48-B9E2-4101B3D20E65}" type="sibTrans" cxnId="{AA4EBA8B-7F60-4F27-B3BB-CF1B66DA8CC5}">
      <dgm:prSet/>
      <dgm:spPr/>
      <dgm:t>
        <a:bodyPr/>
        <a:lstStyle/>
        <a:p>
          <a:endParaRPr lang="en-US"/>
        </a:p>
      </dgm:t>
    </dgm:pt>
    <dgm:pt modelId="{946F9276-51D9-4819-B9D3-24F492F6E9C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Business analysts contribute to identifying and engaging stakeholders as they serve as the bridge between the project technical team and business users. They engage stakeholders through applying various engagement strategies.</a:t>
          </a:r>
        </a:p>
      </dgm:t>
    </dgm:pt>
    <dgm:pt modelId="{B6226B3D-3C91-4401-AFBF-D964430E9440}" type="parTrans" cxnId="{E7DF9A40-0A14-450E-8F2B-C24F1AB40119}">
      <dgm:prSet/>
      <dgm:spPr/>
      <dgm:t>
        <a:bodyPr/>
        <a:lstStyle/>
        <a:p>
          <a:endParaRPr lang="en-US"/>
        </a:p>
      </dgm:t>
    </dgm:pt>
    <dgm:pt modelId="{701BCFB3-A661-4116-B0F0-4252560F2CDA}" type="sibTrans" cxnId="{E7DF9A40-0A14-450E-8F2B-C24F1AB40119}">
      <dgm:prSet/>
      <dgm:spPr/>
      <dgm:t>
        <a:bodyPr/>
        <a:lstStyle/>
        <a:p>
          <a:endParaRPr lang="en-US"/>
        </a:p>
      </dgm:t>
    </dgm:pt>
    <dgm:pt modelId="{AB49AD0A-19D1-4B41-B415-37F81D287AE5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dirty="0"/>
            <a:t>Different stakeholders have different views of the problem, requirements, and solution. the business analyst captures that in Business Activity Models, works to eliminate redundancies and conflicts, and creates a consensus model that includes all views.</a:t>
          </a:r>
        </a:p>
      </dgm:t>
    </dgm:pt>
    <dgm:pt modelId="{B5B63564-34AB-4F5B-AA69-E15EED12F9E5}" type="parTrans" cxnId="{52B6B799-99D9-48F3-A37D-D83F21F498E7}">
      <dgm:prSet/>
      <dgm:spPr/>
      <dgm:t>
        <a:bodyPr/>
        <a:lstStyle/>
        <a:p>
          <a:endParaRPr lang="en-US"/>
        </a:p>
      </dgm:t>
    </dgm:pt>
    <dgm:pt modelId="{243B8294-26DA-4D41-9DAF-517D3AC77FD2}" type="sibTrans" cxnId="{52B6B799-99D9-48F3-A37D-D83F21F498E7}">
      <dgm:prSet/>
      <dgm:spPr/>
      <dgm:t>
        <a:bodyPr/>
        <a:lstStyle/>
        <a:p>
          <a:endParaRPr lang="en-US"/>
        </a:p>
      </dgm:t>
    </dgm:pt>
    <dgm:pt modelId="{668B2D92-4484-4CF5-B096-6CB80461BEEA}" type="pres">
      <dgm:prSet presAssocID="{6B2B36A6-AFC5-40C6-B021-DD2D3B02B052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472B9C0-777C-4137-B14A-6DE9E054514C}" type="pres">
      <dgm:prSet presAssocID="{2DE75E7D-9AAC-45D4-B3C0-675C6E4161E3}" presName="compNode" presStyleCnt="0"/>
      <dgm:spPr/>
    </dgm:pt>
    <dgm:pt modelId="{75CEB507-12BF-40F0-8FFD-5AF9B7559C19}" type="pres">
      <dgm:prSet presAssocID="{2DE75E7D-9AAC-45D4-B3C0-675C6E4161E3}" presName="bgRect" presStyleLbl="bgShp" presStyleIdx="0" presStyleCnt="3"/>
      <dgm:spPr/>
    </dgm:pt>
    <dgm:pt modelId="{BE3ECD3D-3E66-4142-8959-E00BA53F9DDC}" type="pres">
      <dgm:prSet presAssocID="{2DE75E7D-9AAC-45D4-B3C0-675C6E4161E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F2281CCB-EB83-46B4-8327-F06E76AC8065}" type="pres">
      <dgm:prSet presAssocID="{2DE75E7D-9AAC-45D4-B3C0-675C6E4161E3}" presName="spaceRect" presStyleCnt="0"/>
      <dgm:spPr/>
    </dgm:pt>
    <dgm:pt modelId="{6F05229A-7398-4499-927D-1B5635443CD9}" type="pres">
      <dgm:prSet presAssocID="{2DE75E7D-9AAC-45D4-B3C0-675C6E4161E3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1203A7F0-1C45-4C33-9FD7-A2944A1842FE}" type="pres">
      <dgm:prSet presAssocID="{A3D4505B-4760-4D48-B9E2-4101B3D20E65}" presName="sibTrans" presStyleCnt="0"/>
      <dgm:spPr/>
    </dgm:pt>
    <dgm:pt modelId="{8AAEFB1D-9AA4-4A0A-B8D4-7456F51D378F}" type="pres">
      <dgm:prSet presAssocID="{946F9276-51D9-4819-B9D3-24F492F6E9C5}" presName="compNode" presStyleCnt="0"/>
      <dgm:spPr/>
    </dgm:pt>
    <dgm:pt modelId="{0BC283F5-A279-4CAF-BC27-B79D2D462D0D}" type="pres">
      <dgm:prSet presAssocID="{946F9276-51D9-4819-B9D3-24F492F6E9C5}" presName="bgRect" presStyleLbl="bgShp" presStyleIdx="1" presStyleCnt="3"/>
      <dgm:spPr/>
    </dgm:pt>
    <dgm:pt modelId="{877DD400-10B3-4B9E-9A5F-9D65714B15DE}" type="pres">
      <dgm:prSet presAssocID="{946F9276-51D9-4819-B9D3-24F492F6E9C5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Statistics"/>
        </a:ext>
      </dgm:extLst>
    </dgm:pt>
    <dgm:pt modelId="{D227F0C2-28EB-4D06-B63C-81C3EBB06F3F}" type="pres">
      <dgm:prSet presAssocID="{946F9276-51D9-4819-B9D3-24F492F6E9C5}" presName="spaceRect" presStyleCnt="0"/>
      <dgm:spPr/>
    </dgm:pt>
    <dgm:pt modelId="{38677C54-D30E-405F-B105-857EF712F3B4}" type="pres">
      <dgm:prSet presAssocID="{946F9276-51D9-4819-B9D3-24F492F6E9C5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20E7FF54-9E5C-4681-BFB0-26D98AE1C5F7}" type="pres">
      <dgm:prSet presAssocID="{701BCFB3-A661-4116-B0F0-4252560F2CDA}" presName="sibTrans" presStyleCnt="0"/>
      <dgm:spPr/>
    </dgm:pt>
    <dgm:pt modelId="{3C7D17E7-CE40-472E-B1B7-644ECF52218B}" type="pres">
      <dgm:prSet presAssocID="{AB49AD0A-19D1-4B41-B415-37F81D287AE5}" presName="compNode" presStyleCnt="0"/>
      <dgm:spPr/>
    </dgm:pt>
    <dgm:pt modelId="{2022EB4A-7685-41E5-A4F4-9060155A4A65}" type="pres">
      <dgm:prSet presAssocID="{AB49AD0A-19D1-4B41-B415-37F81D287AE5}" presName="bgRect" presStyleLbl="bgShp" presStyleIdx="2" presStyleCnt="3"/>
      <dgm:spPr/>
    </dgm:pt>
    <dgm:pt modelId="{C3184CE3-4BF6-4473-8E14-DEBE3CE9F3B0}" type="pres">
      <dgm:prSet presAssocID="{AB49AD0A-19D1-4B41-B415-37F81D287AE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24A5B23-6CC8-4CD0-94FB-374D14FC2081}" type="pres">
      <dgm:prSet presAssocID="{AB49AD0A-19D1-4B41-B415-37F81D287AE5}" presName="spaceRect" presStyleCnt="0"/>
      <dgm:spPr/>
    </dgm:pt>
    <dgm:pt modelId="{E19FA823-1F3A-4326-B17A-5ED72E58BA0C}" type="pres">
      <dgm:prSet presAssocID="{AB49AD0A-19D1-4B41-B415-37F81D287AE5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</dgm:ptLst>
  <dgm:cxnLst>
    <dgm:cxn modelId="{6C16C35C-49AE-49D7-A135-71E7B2039A95}" type="presOf" srcId="{946F9276-51D9-4819-B9D3-24F492F6E9C5}" destId="{38677C54-D30E-405F-B105-857EF712F3B4}" srcOrd="0" destOrd="0" presId="urn:microsoft.com/office/officeart/2018/2/layout/IconVerticalSolidList"/>
    <dgm:cxn modelId="{E7DF9A40-0A14-450E-8F2B-C24F1AB40119}" srcId="{6B2B36A6-AFC5-40C6-B021-DD2D3B02B052}" destId="{946F9276-51D9-4819-B9D3-24F492F6E9C5}" srcOrd="1" destOrd="0" parTransId="{B6226B3D-3C91-4401-AFBF-D964430E9440}" sibTransId="{701BCFB3-A661-4116-B0F0-4252560F2CDA}"/>
    <dgm:cxn modelId="{AA4EBA8B-7F60-4F27-B3BB-CF1B66DA8CC5}" srcId="{6B2B36A6-AFC5-40C6-B021-DD2D3B02B052}" destId="{2DE75E7D-9AAC-45D4-B3C0-675C6E4161E3}" srcOrd="0" destOrd="0" parTransId="{C8D22121-3199-478B-AC16-8623ED5C4739}" sibTransId="{A3D4505B-4760-4D48-B9E2-4101B3D20E65}"/>
    <dgm:cxn modelId="{4B2DB2BF-5B77-4031-9879-5BD4D2A6441B}" type="presOf" srcId="{AB49AD0A-19D1-4B41-B415-37F81D287AE5}" destId="{E19FA823-1F3A-4326-B17A-5ED72E58BA0C}" srcOrd="0" destOrd="0" presId="urn:microsoft.com/office/officeart/2018/2/layout/IconVerticalSolidList"/>
    <dgm:cxn modelId="{52B6B799-99D9-48F3-A37D-D83F21F498E7}" srcId="{6B2B36A6-AFC5-40C6-B021-DD2D3B02B052}" destId="{AB49AD0A-19D1-4B41-B415-37F81D287AE5}" srcOrd="2" destOrd="0" parTransId="{B5B63564-34AB-4F5B-AA69-E15EED12F9E5}" sibTransId="{243B8294-26DA-4D41-9DAF-517D3AC77FD2}"/>
    <dgm:cxn modelId="{E3A7245B-4C3E-4D29-9FEA-EB0EB6733B94}" type="presOf" srcId="{6B2B36A6-AFC5-40C6-B021-DD2D3B02B052}" destId="{668B2D92-4484-4CF5-B096-6CB80461BEEA}" srcOrd="0" destOrd="0" presId="urn:microsoft.com/office/officeart/2018/2/layout/IconVerticalSolidList"/>
    <dgm:cxn modelId="{8B28CEF0-3BDA-4F2C-9D10-D3FF216FB456}" type="presOf" srcId="{2DE75E7D-9AAC-45D4-B3C0-675C6E4161E3}" destId="{6F05229A-7398-4499-927D-1B5635443CD9}" srcOrd="0" destOrd="0" presId="urn:microsoft.com/office/officeart/2018/2/layout/IconVerticalSolidList"/>
    <dgm:cxn modelId="{B7AC07D2-3DBE-4FE7-82A4-63992CA03DB0}" type="presParOf" srcId="{668B2D92-4484-4CF5-B096-6CB80461BEEA}" destId="{3472B9C0-777C-4137-B14A-6DE9E054514C}" srcOrd="0" destOrd="0" presId="urn:microsoft.com/office/officeart/2018/2/layout/IconVerticalSolidList"/>
    <dgm:cxn modelId="{915961A6-253A-43C9-9229-71C589DEC177}" type="presParOf" srcId="{3472B9C0-777C-4137-B14A-6DE9E054514C}" destId="{75CEB507-12BF-40F0-8FFD-5AF9B7559C19}" srcOrd="0" destOrd="0" presId="urn:microsoft.com/office/officeart/2018/2/layout/IconVerticalSolidList"/>
    <dgm:cxn modelId="{E8532CA0-5397-4BC8-BB49-CF54C85B93CE}" type="presParOf" srcId="{3472B9C0-777C-4137-B14A-6DE9E054514C}" destId="{BE3ECD3D-3E66-4142-8959-E00BA53F9DDC}" srcOrd="1" destOrd="0" presId="urn:microsoft.com/office/officeart/2018/2/layout/IconVerticalSolidList"/>
    <dgm:cxn modelId="{6AF7F7B8-F64D-4E47-9C4E-6B3B85228EB7}" type="presParOf" srcId="{3472B9C0-777C-4137-B14A-6DE9E054514C}" destId="{F2281CCB-EB83-46B4-8327-F06E76AC8065}" srcOrd="2" destOrd="0" presId="urn:microsoft.com/office/officeart/2018/2/layout/IconVerticalSolidList"/>
    <dgm:cxn modelId="{3A3BB858-F4D5-4C2E-8BBD-625A62E57215}" type="presParOf" srcId="{3472B9C0-777C-4137-B14A-6DE9E054514C}" destId="{6F05229A-7398-4499-927D-1B5635443CD9}" srcOrd="3" destOrd="0" presId="urn:microsoft.com/office/officeart/2018/2/layout/IconVerticalSolidList"/>
    <dgm:cxn modelId="{A689A201-D400-4D1D-BD2F-81A9550B9D39}" type="presParOf" srcId="{668B2D92-4484-4CF5-B096-6CB80461BEEA}" destId="{1203A7F0-1C45-4C33-9FD7-A2944A1842FE}" srcOrd="1" destOrd="0" presId="urn:microsoft.com/office/officeart/2018/2/layout/IconVerticalSolidList"/>
    <dgm:cxn modelId="{54E5BAE6-A00F-45BB-A412-3165D5F3CA82}" type="presParOf" srcId="{668B2D92-4484-4CF5-B096-6CB80461BEEA}" destId="{8AAEFB1D-9AA4-4A0A-B8D4-7456F51D378F}" srcOrd="2" destOrd="0" presId="urn:microsoft.com/office/officeart/2018/2/layout/IconVerticalSolidList"/>
    <dgm:cxn modelId="{DFA071EF-FD6F-480C-A89A-23D2643F4A78}" type="presParOf" srcId="{8AAEFB1D-9AA4-4A0A-B8D4-7456F51D378F}" destId="{0BC283F5-A279-4CAF-BC27-B79D2D462D0D}" srcOrd="0" destOrd="0" presId="urn:microsoft.com/office/officeart/2018/2/layout/IconVerticalSolidList"/>
    <dgm:cxn modelId="{F7CD3437-EC7E-4B96-89CB-F292016F18BC}" type="presParOf" srcId="{8AAEFB1D-9AA4-4A0A-B8D4-7456F51D378F}" destId="{877DD400-10B3-4B9E-9A5F-9D65714B15DE}" srcOrd="1" destOrd="0" presId="urn:microsoft.com/office/officeart/2018/2/layout/IconVerticalSolidList"/>
    <dgm:cxn modelId="{F5EF6AA4-867E-4CAA-BEF9-F39F691785BB}" type="presParOf" srcId="{8AAEFB1D-9AA4-4A0A-B8D4-7456F51D378F}" destId="{D227F0C2-28EB-4D06-B63C-81C3EBB06F3F}" srcOrd="2" destOrd="0" presId="urn:microsoft.com/office/officeart/2018/2/layout/IconVerticalSolidList"/>
    <dgm:cxn modelId="{71DD722A-B4D2-4861-BB24-B3E6FBFE73F6}" type="presParOf" srcId="{8AAEFB1D-9AA4-4A0A-B8D4-7456F51D378F}" destId="{38677C54-D30E-405F-B105-857EF712F3B4}" srcOrd="3" destOrd="0" presId="urn:microsoft.com/office/officeart/2018/2/layout/IconVerticalSolidList"/>
    <dgm:cxn modelId="{7D6A77F1-6B96-4082-86AE-38D4A1F71B3F}" type="presParOf" srcId="{668B2D92-4484-4CF5-B096-6CB80461BEEA}" destId="{20E7FF54-9E5C-4681-BFB0-26D98AE1C5F7}" srcOrd="3" destOrd="0" presId="urn:microsoft.com/office/officeart/2018/2/layout/IconVerticalSolidList"/>
    <dgm:cxn modelId="{A69D9CD7-CA0F-41B2-9467-D8BFEA800D38}" type="presParOf" srcId="{668B2D92-4484-4CF5-B096-6CB80461BEEA}" destId="{3C7D17E7-CE40-472E-B1B7-644ECF52218B}" srcOrd="4" destOrd="0" presId="urn:microsoft.com/office/officeart/2018/2/layout/IconVerticalSolidList"/>
    <dgm:cxn modelId="{E0C1A530-E7AB-4BED-AA83-A6B93E66FFCF}" type="presParOf" srcId="{3C7D17E7-CE40-472E-B1B7-644ECF52218B}" destId="{2022EB4A-7685-41E5-A4F4-9060155A4A65}" srcOrd="0" destOrd="0" presId="urn:microsoft.com/office/officeart/2018/2/layout/IconVerticalSolidList"/>
    <dgm:cxn modelId="{9552D943-A243-4CBA-A017-899FEEFC9CDD}" type="presParOf" srcId="{3C7D17E7-CE40-472E-B1B7-644ECF52218B}" destId="{C3184CE3-4BF6-4473-8E14-DEBE3CE9F3B0}" srcOrd="1" destOrd="0" presId="urn:microsoft.com/office/officeart/2018/2/layout/IconVerticalSolidList"/>
    <dgm:cxn modelId="{3475D3AA-73EE-4B7E-B750-50BC68CB121C}" type="presParOf" srcId="{3C7D17E7-CE40-472E-B1B7-644ECF52218B}" destId="{E24A5B23-6CC8-4CD0-94FB-374D14FC2081}" srcOrd="2" destOrd="0" presId="urn:microsoft.com/office/officeart/2018/2/layout/IconVerticalSolidList"/>
    <dgm:cxn modelId="{5AE020DE-FF65-449E-ABF2-DDED3254035F}" type="presParOf" srcId="{3C7D17E7-CE40-472E-B1B7-644ECF52218B}" destId="{E19FA823-1F3A-4326-B17A-5ED72E58BA0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9B0783-A646-3D43-BA10-1302652BD6A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7011D114-70E9-E04C-9AC6-AF86E475CA0F}">
      <dgm:prSet custT="1"/>
      <dgm:spPr/>
      <dgm:t>
        <a:bodyPr/>
        <a:lstStyle/>
        <a:p>
          <a:pPr algn="ctr"/>
          <a:r>
            <a:rPr lang="en-US" sz="2800"/>
            <a:t>Not relevant</a:t>
          </a:r>
          <a:endParaRPr lang="x-none" sz="2800"/>
        </a:p>
      </dgm:t>
    </dgm:pt>
    <dgm:pt modelId="{F6B2C08B-EA9E-3744-91BC-51BB96BCAC95}" type="parTrans" cxnId="{5D782F43-D64E-4F4B-9BB5-1B521505FABF}">
      <dgm:prSet/>
      <dgm:spPr/>
      <dgm:t>
        <a:bodyPr/>
        <a:lstStyle/>
        <a:p>
          <a:pPr algn="ctr"/>
          <a:endParaRPr lang="en-US" sz="2800"/>
        </a:p>
      </dgm:t>
    </dgm:pt>
    <dgm:pt modelId="{8DE470E9-7901-9A4F-AE4E-0C189653C9C5}" type="sibTrans" cxnId="{5D782F43-D64E-4F4B-9BB5-1B521505FABF}">
      <dgm:prSet/>
      <dgm:spPr/>
      <dgm:t>
        <a:bodyPr/>
        <a:lstStyle/>
        <a:p>
          <a:pPr algn="ctr"/>
          <a:endParaRPr lang="en-US" sz="2800"/>
        </a:p>
      </dgm:t>
    </dgm:pt>
    <dgm:pt modelId="{77DE8277-36E1-5E40-B525-DED75E4A13B0}">
      <dgm:prSet custT="1"/>
      <dgm:spPr/>
      <dgm:t>
        <a:bodyPr/>
        <a:lstStyle/>
        <a:p>
          <a:pPr algn="ctr"/>
          <a:r>
            <a:rPr lang="en-US" sz="2800"/>
            <a:t>Not Clear</a:t>
          </a:r>
          <a:endParaRPr lang="x-none" sz="2800"/>
        </a:p>
      </dgm:t>
    </dgm:pt>
    <dgm:pt modelId="{107C49C0-47DD-3145-9AD4-07A4F6A2883C}" type="parTrans" cxnId="{40E4299A-C15B-044A-BB80-2BFAE35590E9}">
      <dgm:prSet/>
      <dgm:spPr/>
      <dgm:t>
        <a:bodyPr/>
        <a:lstStyle/>
        <a:p>
          <a:pPr algn="ctr"/>
          <a:endParaRPr lang="en-US" sz="2800"/>
        </a:p>
      </dgm:t>
    </dgm:pt>
    <dgm:pt modelId="{6FF89F0D-0A5B-B842-97D8-7E85FB6BBB2D}" type="sibTrans" cxnId="{40E4299A-C15B-044A-BB80-2BFAE35590E9}">
      <dgm:prSet/>
      <dgm:spPr/>
      <dgm:t>
        <a:bodyPr/>
        <a:lstStyle/>
        <a:p>
          <a:pPr algn="ctr"/>
          <a:endParaRPr lang="en-US" sz="2800"/>
        </a:p>
      </dgm:t>
    </dgm:pt>
    <dgm:pt modelId="{7BD313CE-4E6A-F649-A141-4BF8FC631C6E}">
      <dgm:prSet custT="1"/>
      <dgm:spPr/>
      <dgm:t>
        <a:bodyPr/>
        <a:lstStyle/>
        <a:p>
          <a:pPr algn="ctr"/>
          <a:r>
            <a:rPr lang="en-US" sz="2800"/>
            <a:t>Ambiguous</a:t>
          </a:r>
          <a:endParaRPr lang="x-none" sz="2800"/>
        </a:p>
      </dgm:t>
    </dgm:pt>
    <dgm:pt modelId="{174CEACE-C4F8-6642-9125-67EB5E6265D1}" type="parTrans" cxnId="{E67DF358-94B4-A043-BF9E-E8E498312E5E}">
      <dgm:prSet/>
      <dgm:spPr/>
      <dgm:t>
        <a:bodyPr/>
        <a:lstStyle/>
        <a:p>
          <a:pPr algn="ctr"/>
          <a:endParaRPr lang="en-US" sz="2800"/>
        </a:p>
      </dgm:t>
    </dgm:pt>
    <dgm:pt modelId="{D855E112-DFEB-C944-A77E-314B1A739541}" type="sibTrans" cxnId="{E67DF358-94B4-A043-BF9E-E8E498312E5E}">
      <dgm:prSet/>
      <dgm:spPr/>
      <dgm:t>
        <a:bodyPr/>
        <a:lstStyle/>
        <a:p>
          <a:pPr algn="ctr"/>
          <a:endParaRPr lang="en-US" sz="2800"/>
        </a:p>
      </dgm:t>
    </dgm:pt>
    <dgm:pt modelId="{4F78528A-ACC0-A542-A883-A57955529F13}">
      <dgm:prSet custT="1"/>
      <dgm:spPr/>
      <dgm:t>
        <a:bodyPr/>
        <a:lstStyle/>
        <a:p>
          <a:pPr algn="ctr"/>
          <a:r>
            <a:rPr lang="en-US" sz="2800"/>
            <a:t>Duplication</a:t>
          </a:r>
          <a:endParaRPr lang="x-none" sz="2800"/>
        </a:p>
      </dgm:t>
    </dgm:pt>
    <dgm:pt modelId="{4115E420-A4DE-B249-B752-04C0A471D550}" type="parTrans" cxnId="{02BD8AC5-6983-1249-901D-1B3B6EED365D}">
      <dgm:prSet/>
      <dgm:spPr/>
      <dgm:t>
        <a:bodyPr/>
        <a:lstStyle/>
        <a:p>
          <a:pPr algn="ctr"/>
          <a:endParaRPr lang="en-US" sz="2800"/>
        </a:p>
      </dgm:t>
    </dgm:pt>
    <dgm:pt modelId="{F942E7CF-1172-534A-B146-436DFBCC7CE8}" type="sibTrans" cxnId="{02BD8AC5-6983-1249-901D-1B3B6EED365D}">
      <dgm:prSet/>
      <dgm:spPr/>
      <dgm:t>
        <a:bodyPr/>
        <a:lstStyle/>
        <a:p>
          <a:pPr algn="ctr"/>
          <a:endParaRPr lang="en-US" sz="2800"/>
        </a:p>
      </dgm:t>
    </dgm:pt>
    <dgm:pt modelId="{72548053-99B0-A64D-9BB1-F3BEC2E2391B}">
      <dgm:prSet custT="1"/>
      <dgm:spPr/>
      <dgm:t>
        <a:bodyPr/>
        <a:lstStyle/>
        <a:p>
          <a:pPr algn="ctr"/>
          <a:r>
            <a:rPr lang="en-US" sz="2800"/>
            <a:t>Conflicting requirements</a:t>
          </a:r>
          <a:endParaRPr lang="x-none" sz="2800"/>
        </a:p>
      </dgm:t>
    </dgm:pt>
    <dgm:pt modelId="{24444B4C-188C-A240-B1EC-CC71F07C1DAE}" type="parTrans" cxnId="{DC3A5E94-E7D2-C145-8F7A-AEF7D2D34A05}">
      <dgm:prSet/>
      <dgm:spPr/>
      <dgm:t>
        <a:bodyPr/>
        <a:lstStyle/>
        <a:p>
          <a:pPr algn="ctr"/>
          <a:endParaRPr lang="en-US" sz="2800"/>
        </a:p>
      </dgm:t>
    </dgm:pt>
    <dgm:pt modelId="{8CD8FD4F-7B8E-924F-BCC9-A3EEFDA79A57}" type="sibTrans" cxnId="{DC3A5E94-E7D2-C145-8F7A-AEF7D2D34A05}">
      <dgm:prSet/>
      <dgm:spPr/>
      <dgm:t>
        <a:bodyPr/>
        <a:lstStyle/>
        <a:p>
          <a:pPr algn="ctr"/>
          <a:endParaRPr lang="en-US" sz="2800"/>
        </a:p>
      </dgm:t>
    </dgm:pt>
    <dgm:pt modelId="{192814FA-77B1-0A41-BC1F-B0499AF93E12}">
      <dgm:prSet custT="1"/>
      <dgm:spPr/>
      <dgm:t>
        <a:bodyPr/>
        <a:lstStyle/>
        <a:p>
          <a:pPr algn="ctr"/>
          <a:r>
            <a:rPr lang="en-US" sz="2800"/>
            <a:t>Not traceable</a:t>
          </a:r>
          <a:endParaRPr lang="x-none" sz="2800"/>
        </a:p>
      </dgm:t>
    </dgm:pt>
    <dgm:pt modelId="{FDF8F141-BD0E-B74F-B37B-850C9C73F0C4}" type="parTrans" cxnId="{776A2907-E701-814C-B8FB-303B84F7EF98}">
      <dgm:prSet/>
      <dgm:spPr/>
      <dgm:t>
        <a:bodyPr/>
        <a:lstStyle/>
        <a:p>
          <a:pPr algn="ctr"/>
          <a:endParaRPr lang="en-US" sz="2800"/>
        </a:p>
      </dgm:t>
    </dgm:pt>
    <dgm:pt modelId="{A40D63F4-927A-3840-BC77-3D4A4ADD4BA1}" type="sibTrans" cxnId="{776A2907-E701-814C-B8FB-303B84F7EF98}">
      <dgm:prSet/>
      <dgm:spPr/>
      <dgm:t>
        <a:bodyPr/>
        <a:lstStyle/>
        <a:p>
          <a:pPr algn="ctr"/>
          <a:endParaRPr lang="en-US" sz="2800"/>
        </a:p>
      </dgm:t>
    </dgm:pt>
    <dgm:pt modelId="{5D5FB078-5452-D340-BE0A-83BEA90A5C47}">
      <dgm:prSet custT="1"/>
      <dgm:spPr/>
      <dgm:t>
        <a:bodyPr/>
        <a:lstStyle/>
        <a:p>
          <a:pPr algn="ctr"/>
          <a:r>
            <a:rPr lang="en-US" sz="2800"/>
            <a:t>Stakeholders’ unclear about needs</a:t>
          </a:r>
          <a:endParaRPr lang="x-none" sz="2800"/>
        </a:p>
      </dgm:t>
    </dgm:pt>
    <dgm:pt modelId="{7A9A2741-F628-874F-A00C-09E95FC703D7}" type="parTrans" cxnId="{D662AAAC-B74A-7541-8DCD-7FCBEDD37BA0}">
      <dgm:prSet/>
      <dgm:spPr/>
      <dgm:t>
        <a:bodyPr/>
        <a:lstStyle/>
        <a:p>
          <a:pPr algn="ctr"/>
          <a:endParaRPr lang="en-US" sz="2800"/>
        </a:p>
      </dgm:t>
    </dgm:pt>
    <dgm:pt modelId="{EC9383C5-C195-8E4B-88A0-21734BF9F1F3}" type="sibTrans" cxnId="{D662AAAC-B74A-7541-8DCD-7FCBEDD37BA0}">
      <dgm:prSet/>
      <dgm:spPr/>
      <dgm:t>
        <a:bodyPr/>
        <a:lstStyle/>
        <a:p>
          <a:pPr algn="ctr"/>
          <a:endParaRPr lang="en-US" sz="2800"/>
        </a:p>
      </dgm:t>
    </dgm:pt>
    <dgm:pt modelId="{1D010D32-5F41-7A4A-BBC3-26B63BA1F1EA}">
      <dgm:prSet custT="1"/>
      <dgm:spPr/>
      <dgm:t>
        <a:bodyPr/>
        <a:lstStyle/>
        <a:p>
          <a:pPr algn="ctr"/>
          <a:r>
            <a:rPr lang="en-US" sz="2800"/>
            <a:t>Inconsistent level of detail</a:t>
          </a:r>
          <a:endParaRPr lang="x-none" sz="2800"/>
        </a:p>
      </dgm:t>
    </dgm:pt>
    <dgm:pt modelId="{AA2FEA3E-5A30-B940-9B8A-A511B646051C}" type="parTrans" cxnId="{F1B16058-1D1B-0349-B9B3-376FCB1A17F5}">
      <dgm:prSet/>
      <dgm:spPr/>
      <dgm:t>
        <a:bodyPr/>
        <a:lstStyle/>
        <a:p>
          <a:pPr algn="ctr"/>
          <a:endParaRPr lang="en-US" sz="2800"/>
        </a:p>
      </dgm:t>
    </dgm:pt>
    <dgm:pt modelId="{2E96468A-CD25-D944-88D7-8E7B4DE86A9E}" type="sibTrans" cxnId="{F1B16058-1D1B-0349-B9B3-376FCB1A17F5}">
      <dgm:prSet/>
      <dgm:spPr/>
      <dgm:t>
        <a:bodyPr/>
        <a:lstStyle/>
        <a:p>
          <a:pPr algn="ctr"/>
          <a:endParaRPr lang="en-US" sz="2800"/>
        </a:p>
      </dgm:t>
    </dgm:pt>
    <dgm:pt modelId="{5FA4DC7E-F0AB-FB4F-B9F4-1892FFC71E9A}">
      <dgm:prSet custT="1"/>
      <dgm:spPr/>
      <dgm:t>
        <a:bodyPr/>
        <a:lstStyle/>
        <a:p>
          <a:pPr algn="ctr"/>
          <a:r>
            <a:rPr lang="en-US" sz="2800"/>
            <a:t>Taking things for granted</a:t>
          </a:r>
          <a:endParaRPr lang="x-none" sz="2800"/>
        </a:p>
      </dgm:t>
    </dgm:pt>
    <dgm:pt modelId="{53CEBAFE-D045-2143-A372-260FC3BAE9A6}" type="parTrans" cxnId="{E75D2341-BB85-514F-992F-ED550E92C232}">
      <dgm:prSet/>
      <dgm:spPr/>
      <dgm:t>
        <a:bodyPr/>
        <a:lstStyle/>
        <a:p>
          <a:pPr algn="ctr"/>
          <a:endParaRPr lang="en-US" sz="2800"/>
        </a:p>
      </dgm:t>
    </dgm:pt>
    <dgm:pt modelId="{A78488DB-08A2-1E42-A3E3-02A92A66A05A}" type="sibTrans" cxnId="{E75D2341-BB85-514F-992F-ED550E92C232}">
      <dgm:prSet/>
      <dgm:spPr/>
      <dgm:t>
        <a:bodyPr/>
        <a:lstStyle/>
        <a:p>
          <a:pPr algn="ctr"/>
          <a:endParaRPr lang="en-US" sz="2800"/>
        </a:p>
      </dgm:t>
    </dgm:pt>
    <dgm:pt modelId="{40C79D75-474B-384A-A85A-7B037E0982C3}" type="pres">
      <dgm:prSet presAssocID="{AF9B0783-A646-3D43-BA10-1302652BD6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F075166-A162-4A45-AA14-771949B46A0C}" type="pres">
      <dgm:prSet presAssocID="{7011D114-70E9-E04C-9AC6-AF86E475CA0F}" presName="parentText" presStyleLbl="node1" presStyleIdx="0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B91B19-4B68-8642-A7F7-7D660EB96CD8}" type="pres">
      <dgm:prSet presAssocID="{8DE470E9-7901-9A4F-AE4E-0C189653C9C5}" presName="spacer" presStyleCnt="0"/>
      <dgm:spPr/>
    </dgm:pt>
    <dgm:pt modelId="{129B0141-7778-FB45-AEA5-ACEB60E9BED6}" type="pres">
      <dgm:prSet presAssocID="{77DE8277-36E1-5E40-B525-DED75E4A13B0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35E813-A7BD-CB49-B8EB-57B9DA6A9762}" type="pres">
      <dgm:prSet presAssocID="{6FF89F0D-0A5B-B842-97D8-7E85FB6BBB2D}" presName="spacer" presStyleCnt="0"/>
      <dgm:spPr/>
    </dgm:pt>
    <dgm:pt modelId="{93BA2FC2-17D5-E842-8920-B7502CF1E236}" type="pres">
      <dgm:prSet presAssocID="{7BD313CE-4E6A-F649-A141-4BF8FC631C6E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18BE4E-C09D-7A47-8846-2341EEF52756}" type="pres">
      <dgm:prSet presAssocID="{D855E112-DFEB-C944-A77E-314B1A739541}" presName="spacer" presStyleCnt="0"/>
      <dgm:spPr/>
    </dgm:pt>
    <dgm:pt modelId="{6F476FC6-C622-CD49-8E8A-B50828B4C39A}" type="pres">
      <dgm:prSet presAssocID="{4F78528A-ACC0-A542-A883-A57955529F13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5BE0E25-9A09-0547-9676-9632B0FB5B59}" type="pres">
      <dgm:prSet presAssocID="{F942E7CF-1172-534A-B146-436DFBCC7CE8}" presName="spacer" presStyleCnt="0"/>
      <dgm:spPr/>
    </dgm:pt>
    <dgm:pt modelId="{0C1A6A0B-F8D9-2D40-9399-EBD7B83767E0}" type="pres">
      <dgm:prSet presAssocID="{72548053-99B0-A64D-9BB1-F3BEC2E2391B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8FE3FB-2A49-A542-8720-C78B94EEB8B1}" type="pres">
      <dgm:prSet presAssocID="{8CD8FD4F-7B8E-924F-BCC9-A3EEFDA79A57}" presName="spacer" presStyleCnt="0"/>
      <dgm:spPr/>
    </dgm:pt>
    <dgm:pt modelId="{CD226DDA-C3F6-9C41-AA0D-B26BDD6CAD7D}" type="pres">
      <dgm:prSet presAssocID="{192814FA-77B1-0A41-BC1F-B0499AF93E12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E870A87-68D3-454C-9926-B06423B66618}" type="pres">
      <dgm:prSet presAssocID="{A40D63F4-927A-3840-BC77-3D4A4ADD4BA1}" presName="spacer" presStyleCnt="0"/>
      <dgm:spPr/>
    </dgm:pt>
    <dgm:pt modelId="{4FD0D9CA-1C97-5847-9E9A-8E4B53A7E90F}" type="pres">
      <dgm:prSet presAssocID="{5D5FB078-5452-D340-BE0A-83BEA90A5C47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B5874E8-10E3-D442-A987-F95BF8028E7C}" type="pres">
      <dgm:prSet presAssocID="{EC9383C5-C195-8E4B-88A0-21734BF9F1F3}" presName="spacer" presStyleCnt="0"/>
      <dgm:spPr/>
    </dgm:pt>
    <dgm:pt modelId="{EDD2C5E0-9B3D-5B48-880B-BE3F81634ABA}" type="pres">
      <dgm:prSet presAssocID="{1D010D32-5F41-7A4A-BBC3-26B63BA1F1EA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9B7124-283C-A348-AAA7-6399E7242A95}" type="pres">
      <dgm:prSet presAssocID="{2E96468A-CD25-D944-88D7-8E7B4DE86A9E}" presName="spacer" presStyleCnt="0"/>
      <dgm:spPr/>
    </dgm:pt>
    <dgm:pt modelId="{AA181428-99CA-C64E-939E-1F1170B391F6}" type="pres">
      <dgm:prSet presAssocID="{5FA4DC7E-F0AB-FB4F-B9F4-1892FFC71E9A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02A69F-6C06-EC48-BA42-BB578D6C39D8}" type="presOf" srcId="{5FA4DC7E-F0AB-FB4F-B9F4-1892FFC71E9A}" destId="{AA181428-99CA-C64E-939E-1F1170B391F6}" srcOrd="0" destOrd="0" presId="urn:microsoft.com/office/officeart/2005/8/layout/vList2"/>
    <dgm:cxn modelId="{93250159-AEE9-104C-8674-1598B97DB83B}" type="presOf" srcId="{7BD313CE-4E6A-F649-A141-4BF8FC631C6E}" destId="{93BA2FC2-17D5-E842-8920-B7502CF1E236}" srcOrd="0" destOrd="0" presId="urn:microsoft.com/office/officeart/2005/8/layout/vList2"/>
    <dgm:cxn modelId="{EBE717BF-947E-E047-B9C7-0AFF82BC14FF}" type="presOf" srcId="{5D5FB078-5452-D340-BE0A-83BEA90A5C47}" destId="{4FD0D9CA-1C97-5847-9E9A-8E4B53A7E90F}" srcOrd="0" destOrd="0" presId="urn:microsoft.com/office/officeart/2005/8/layout/vList2"/>
    <dgm:cxn modelId="{F1B16058-1D1B-0349-B9B3-376FCB1A17F5}" srcId="{AF9B0783-A646-3D43-BA10-1302652BD6A6}" destId="{1D010D32-5F41-7A4A-BBC3-26B63BA1F1EA}" srcOrd="7" destOrd="0" parTransId="{AA2FEA3E-5A30-B940-9B8A-A511B646051C}" sibTransId="{2E96468A-CD25-D944-88D7-8E7B4DE86A9E}"/>
    <dgm:cxn modelId="{5D782F43-D64E-4F4B-9BB5-1B521505FABF}" srcId="{AF9B0783-A646-3D43-BA10-1302652BD6A6}" destId="{7011D114-70E9-E04C-9AC6-AF86E475CA0F}" srcOrd="0" destOrd="0" parTransId="{F6B2C08B-EA9E-3744-91BC-51BB96BCAC95}" sibTransId="{8DE470E9-7901-9A4F-AE4E-0C189653C9C5}"/>
    <dgm:cxn modelId="{EE3332B3-2812-8F46-8685-826B3E9935B3}" type="presOf" srcId="{1D010D32-5F41-7A4A-BBC3-26B63BA1F1EA}" destId="{EDD2C5E0-9B3D-5B48-880B-BE3F81634ABA}" srcOrd="0" destOrd="0" presId="urn:microsoft.com/office/officeart/2005/8/layout/vList2"/>
    <dgm:cxn modelId="{C521786B-8611-494A-972A-D64A3F4232EB}" type="presOf" srcId="{4F78528A-ACC0-A542-A883-A57955529F13}" destId="{6F476FC6-C622-CD49-8E8A-B50828B4C39A}" srcOrd="0" destOrd="0" presId="urn:microsoft.com/office/officeart/2005/8/layout/vList2"/>
    <dgm:cxn modelId="{02BD8AC5-6983-1249-901D-1B3B6EED365D}" srcId="{AF9B0783-A646-3D43-BA10-1302652BD6A6}" destId="{4F78528A-ACC0-A542-A883-A57955529F13}" srcOrd="3" destOrd="0" parTransId="{4115E420-A4DE-B249-B752-04C0A471D550}" sibTransId="{F942E7CF-1172-534A-B146-436DFBCC7CE8}"/>
    <dgm:cxn modelId="{D662AAAC-B74A-7541-8DCD-7FCBEDD37BA0}" srcId="{AF9B0783-A646-3D43-BA10-1302652BD6A6}" destId="{5D5FB078-5452-D340-BE0A-83BEA90A5C47}" srcOrd="6" destOrd="0" parTransId="{7A9A2741-F628-874F-A00C-09E95FC703D7}" sibTransId="{EC9383C5-C195-8E4B-88A0-21734BF9F1F3}"/>
    <dgm:cxn modelId="{6375241B-55E0-3E4F-913D-F68E7F463892}" type="presOf" srcId="{7011D114-70E9-E04C-9AC6-AF86E475CA0F}" destId="{FF075166-A162-4A45-AA14-771949B46A0C}" srcOrd="0" destOrd="0" presId="urn:microsoft.com/office/officeart/2005/8/layout/vList2"/>
    <dgm:cxn modelId="{274A2874-9419-F541-A77D-E5E3363A2092}" type="presOf" srcId="{192814FA-77B1-0A41-BC1F-B0499AF93E12}" destId="{CD226DDA-C3F6-9C41-AA0D-B26BDD6CAD7D}" srcOrd="0" destOrd="0" presId="urn:microsoft.com/office/officeart/2005/8/layout/vList2"/>
    <dgm:cxn modelId="{DC3A5E94-E7D2-C145-8F7A-AEF7D2D34A05}" srcId="{AF9B0783-A646-3D43-BA10-1302652BD6A6}" destId="{72548053-99B0-A64D-9BB1-F3BEC2E2391B}" srcOrd="4" destOrd="0" parTransId="{24444B4C-188C-A240-B1EC-CC71F07C1DAE}" sibTransId="{8CD8FD4F-7B8E-924F-BCC9-A3EEFDA79A57}"/>
    <dgm:cxn modelId="{E75D2341-BB85-514F-992F-ED550E92C232}" srcId="{AF9B0783-A646-3D43-BA10-1302652BD6A6}" destId="{5FA4DC7E-F0AB-FB4F-B9F4-1892FFC71E9A}" srcOrd="8" destOrd="0" parTransId="{53CEBAFE-D045-2143-A372-260FC3BAE9A6}" sibTransId="{A78488DB-08A2-1E42-A3E3-02A92A66A05A}"/>
    <dgm:cxn modelId="{E67DF358-94B4-A043-BF9E-E8E498312E5E}" srcId="{AF9B0783-A646-3D43-BA10-1302652BD6A6}" destId="{7BD313CE-4E6A-F649-A141-4BF8FC631C6E}" srcOrd="2" destOrd="0" parTransId="{174CEACE-C4F8-6642-9125-67EB5E6265D1}" sibTransId="{D855E112-DFEB-C944-A77E-314B1A739541}"/>
    <dgm:cxn modelId="{ACE6E147-1C57-C942-9FD4-181179B81DF1}" type="presOf" srcId="{77DE8277-36E1-5E40-B525-DED75E4A13B0}" destId="{129B0141-7778-FB45-AEA5-ACEB60E9BED6}" srcOrd="0" destOrd="0" presId="urn:microsoft.com/office/officeart/2005/8/layout/vList2"/>
    <dgm:cxn modelId="{2F1515EF-E57A-1E45-961C-123FBB60FBED}" type="presOf" srcId="{72548053-99B0-A64D-9BB1-F3BEC2E2391B}" destId="{0C1A6A0B-F8D9-2D40-9399-EBD7B83767E0}" srcOrd="0" destOrd="0" presId="urn:microsoft.com/office/officeart/2005/8/layout/vList2"/>
    <dgm:cxn modelId="{AC976975-D501-DE45-83F7-E3351BB6EB89}" type="presOf" srcId="{AF9B0783-A646-3D43-BA10-1302652BD6A6}" destId="{40C79D75-474B-384A-A85A-7B037E0982C3}" srcOrd="0" destOrd="0" presId="urn:microsoft.com/office/officeart/2005/8/layout/vList2"/>
    <dgm:cxn modelId="{776A2907-E701-814C-B8FB-303B84F7EF98}" srcId="{AF9B0783-A646-3D43-BA10-1302652BD6A6}" destId="{192814FA-77B1-0A41-BC1F-B0499AF93E12}" srcOrd="5" destOrd="0" parTransId="{FDF8F141-BD0E-B74F-B37B-850C9C73F0C4}" sibTransId="{A40D63F4-927A-3840-BC77-3D4A4ADD4BA1}"/>
    <dgm:cxn modelId="{40E4299A-C15B-044A-BB80-2BFAE35590E9}" srcId="{AF9B0783-A646-3D43-BA10-1302652BD6A6}" destId="{77DE8277-36E1-5E40-B525-DED75E4A13B0}" srcOrd="1" destOrd="0" parTransId="{107C49C0-47DD-3145-9AD4-07A4F6A2883C}" sibTransId="{6FF89F0D-0A5B-B842-97D8-7E85FB6BBB2D}"/>
    <dgm:cxn modelId="{E7730691-B131-8A45-918D-056CC24DB73A}" type="presParOf" srcId="{40C79D75-474B-384A-A85A-7B037E0982C3}" destId="{FF075166-A162-4A45-AA14-771949B46A0C}" srcOrd="0" destOrd="0" presId="urn:microsoft.com/office/officeart/2005/8/layout/vList2"/>
    <dgm:cxn modelId="{2E048465-AD97-3640-B4A9-324D05DA9713}" type="presParOf" srcId="{40C79D75-474B-384A-A85A-7B037E0982C3}" destId="{CCB91B19-4B68-8642-A7F7-7D660EB96CD8}" srcOrd="1" destOrd="0" presId="urn:microsoft.com/office/officeart/2005/8/layout/vList2"/>
    <dgm:cxn modelId="{A004C15A-A887-F046-8B10-0308C49C41EF}" type="presParOf" srcId="{40C79D75-474B-384A-A85A-7B037E0982C3}" destId="{129B0141-7778-FB45-AEA5-ACEB60E9BED6}" srcOrd="2" destOrd="0" presId="urn:microsoft.com/office/officeart/2005/8/layout/vList2"/>
    <dgm:cxn modelId="{148899CF-7B4D-1D41-8E5C-09274BBF6E75}" type="presParOf" srcId="{40C79D75-474B-384A-A85A-7B037E0982C3}" destId="{4A35E813-A7BD-CB49-B8EB-57B9DA6A9762}" srcOrd="3" destOrd="0" presId="urn:microsoft.com/office/officeart/2005/8/layout/vList2"/>
    <dgm:cxn modelId="{51F660FF-78A0-B348-808E-A7F904C2D00A}" type="presParOf" srcId="{40C79D75-474B-384A-A85A-7B037E0982C3}" destId="{93BA2FC2-17D5-E842-8920-B7502CF1E236}" srcOrd="4" destOrd="0" presId="urn:microsoft.com/office/officeart/2005/8/layout/vList2"/>
    <dgm:cxn modelId="{B54A2E2E-B34C-FD4E-AFBD-901F88991351}" type="presParOf" srcId="{40C79D75-474B-384A-A85A-7B037E0982C3}" destId="{7E18BE4E-C09D-7A47-8846-2341EEF52756}" srcOrd="5" destOrd="0" presId="urn:microsoft.com/office/officeart/2005/8/layout/vList2"/>
    <dgm:cxn modelId="{FA1B6F95-456F-DF48-B1FA-619F20ED7983}" type="presParOf" srcId="{40C79D75-474B-384A-A85A-7B037E0982C3}" destId="{6F476FC6-C622-CD49-8E8A-B50828B4C39A}" srcOrd="6" destOrd="0" presId="urn:microsoft.com/office/officeart/2005/8/layout/vList2"/>
    <dgm:cxn modelId="{B00AD35F-79C1-1D40-862F-DBFF0B800C37}" type="presParOf" srcId="{40C79D75-474B-384A-A85A-7B037E0982C3}" destId="{05BE0E25-9A09-0547-9676-9632B0FB5B59}" srcOrd="7" destOrd="0" presId="urn:microsoft.com/office/officeart/2005/8/layout/vList2"/>
    <dgm:cxn modelId="{9EAA689D-2F0C-F245-A64E-22B29B01E7D3}" type="presParOf" srcId="{40C79D75-474B-384A-A85A-7B037E0982C3}" destId="{0C1A6A0B-F8D9-2D40-9399-EBD7B83767E0}" srcOrd="8" destOrd="0" presId="urn:microsoft.com/office/officeart/2005/8/layout/vList2"/>
    <dgm:cxn modelId="{BEE4D45B-6FD1-B846-818F-839342D9FD96}" type="presParOf" srcId="{40C79D75-474B-384A-A85A-7B037E0982C3}" destId="{6D8FE3FB-2A49-A542-8720-C78B94EEB8B1}" srcOrd="9" destOrd="0" presId="urn:microsoft.com/office/officeart/2005/8/layout/vList2"/>
    <dgm:cxn modelId="{1C6464AF-CF2B-D545-B2D5-BB8B01FB6E3B}" type="presParOf" srcId="{40C79D75-474B-384A-A85A-7B037E0982C3}" destId="{CD226DDA-C3F6-9C41-AA0D-B26BDD6CAD7D}" srcOrd="10" destOrd="0" presId="urn:microsoft.com/office/officeart/2005/8/layout/vList2"/>
    <dgm:cxn modelId="{55F82662-29C0-004E-A2FA-1A22A7D8B255}" type="presParOf" srcId="{40C79D75-474B-384A-A85A-7B037E0982C3}" destId="{0E870A87-68D3-454C-9926-B06423B66618}" srcOrd="11" destOrd="0" presId="urn:microsoft.com/office/officeart/2005/8/layout/vList2"/>
    <dgm:cxn modelId="{47A7ECF8-5377-C440-A3E8-E14676B77960}" type="presParOf" srcId="{40C79D75-474B-384A-A85A-7B037E0982C3}" destId="{4FD0D9CA-1C97-5847-9E9A-8E4B53A7E90F}" srcOrd="12" destOrd="0" presId="urn:microsoft.com/office/officeart/2005/8/layout/vList2"/>
    <dgm:cxn modelId="{E7057FCF-C6DD-E94F-B4CF-D4C99198FE00}" type="presParOf" srcId="{40C79D75-474B-384A-A85A-7B037E0982C3}" destId="{6B5874E8-10E3-D442-A987-F95BF8028E7C}" srcOrd="13" destOrd="0" presId="urn:microsoft.com/office/officeart/2005/8/layout/vList2"/>
    <dgm:cxn modelId="{A160A431-54C8-7947-ACFB-927F445AD161}" type="presParOf" srcId="{40C79D75-474B-384A-A85A-7B037E0982C3}" destId="{EDD2C5E0-9B3D-5B48-880B-BE3F81634ABA}" srcOrd="14" destOrd="0" presId="urn:microsoft.com/office/officeart/2005/8/layout/vList2"/>
    <dgm:cxn modelId="{A5CDA9A3-3B7D-F346-83FC-13A639584F0C}" type="presParOf" srcId="{40C79D75-474B-384A-A85A-7B037E0982C3}" destId="{079B7124-283C-A348-AAA7-6399E7242A95}" srcOrd="15" destOrd="0" presId="urn:microsoft.com/office/officeart/2005/8/layout/vList2"/>
    <dgm:cxn modelId="{D4494440-3F1A-F241-B8CB-28C26DB6009D}" type="presParOf" srcId="{40C79D75-474B-384A-A85A-7B037E0982C3}" destId="{AA181428-99CA-C64E-939E-1F1170B391F6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7E48167-E5DC-40C2-8EB4-AF3F179041C9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D3E9ECB-CDA3-4627-AD69-29645FB3C7E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Norms of behaviors and communication.</a:t>
          </a:r>
        </a:p>
      </dgm:t>
    </dgm:pt>
    <dgm:pt modelId="{8AF85770-0180-43CA-B04C-3249E6363B1F}" type="parTrans" cxnId="{F7C24560-FE53-4758-A141-283D93F6411D}">
      <dgm:prSet/>
      <dgm:spPr/>
      <dgm:t>
        <a:bodyPr/>
        <a:lstStyle/>
        <a:p>
          <a:endParaRPr lang="en-US"/>
        </a:p>
      </dgm:t>
    </dgm:pt>
    <dgm:pt modelId="{66F91A37-FBD0-407D-98C6-EAF52AD30F9B}" type="sibTrans" cxnId="{F7C24560-FE53-4758-A141-283D93F6411D}">
      <dgm:prSet/>
      <dgm:spPr/>
      <dgm:t>
        <a:bodyPr/>
        <a:lstStyle/>
        <a:p>
          <a:endParaRPr lang="en-US"/>
        </a:p>
      </dgm:t>
    </dgm:pt>
    <dgm:pt modelId="{1E7A7A48-742E-49D2-B87E-4391055B1DD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Organizational Culture</a:t>
          </a:r>
        </a:p>
      </dgm:t>
    </dgm:pt>
    <dgm:pt modelId="{256BF210-6073-4709-8671-B1195E6CEF18}" type="parTrans" cxnId="{1BEA6EAA-F7E8-4388-8E2D-83B9C9D98D27}">
      <dgm:prSet/>
      <dgm:spPr/>
      <dgm:t>
        <a:bodyPr/>
        <a:lstStyle/>
        <a:p>
          <a:endParaRPr lang="en-US"/>
        </a:p>
      </dgm:t>
    </dgm:pt>
    <dgm:pt modelId="{8FB4701F-0204-4775-9203-0923CB9CF701}" type="sibTrans" cxnId="{1BEA6EAA-F7E8-4388-8E2D-83B9C9D98D27}">
      <dgm:prSet/>
      <dgm:spPr/>
      <dgm:t>
        <a:bodyPr/>
        <a:lstStyle/>
        <a:p>
          <a:endParaRPr lang="en-US"/>
        </a:p>
      </dgm:t>
    </dgm:pt>
    <dgm:pt modelId="{5123F7EA-63EA-4200-93ED-62EF95E29F43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Team and group norms and behaviors</a:t>
          </a:r>
        </a:p>
      </dgm:t>
    </dgm:pt>
    <dgm:pt modelId="{1ABDC701-9E47-4E77-9362-6ED6FBBBA951}" type="parTrans" cxnId="{142ECCAD-7838-4A69-8D03-6C1DBEBE9807}">
      <dgm:prSet/>
      <dgm:spPr/>
      <dgm:t>
        <a:bodyPr/>
        <a:lstStyle/>
        <a:p>
          <a:endParaRPr lang="en-US"/>
        </a:p>
      </dgm:t>
    </dgm:pt>
    <dgm:pt modelId="{58355CE9-61F7-4996-8E70-D029CFCAA622}" type="sibTrans" cxnId="{142ECCAD-7838-4A69-8D03-6C1DBEBE9807}">
      <dgm:prSet/>
      <dgm:spPr/>
      <dgm:t>
        <a:bodyPr/>
        <a:lstStyle/>
        <a:p>
          <a:endParaRPr lang="en-US"/>
        </a:p>
      </dgm:t>
    </dgm:pt>
    <dgm:pt modelId="{A1E15F7B-456F-42D8-A6C0-A9D1D22EE4C8}" type="pres">
      <dgm:prSet presAssocID="{F7E48167-E5DC-40C2-8EB4-AF3F179041C9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C48A2A7-BC81-4E13-BD63-3D4F091FFD9E}" type="pres">
      <dgm:prSet presAssocID="{7D3E9ECB-CDA3-4627-AD69-29645FB3C7E3}" presName="compNode" presStyleCnt="0"/>
      <dgm:spPr/>
    </dgm:pt>
    <dgm:pt modelId="{EEBA531F-0BD2-4183-9739-C142599F8511}" type="pres">
      <dgm:prSet presAssocID="{7D3E9ECB-CDA3-4627-AD69-29645FB3C7E3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Board Room"/>
        </a:ext>
      </dgm:extLst>
    </dgm:pt>
    <dgm:pt modelId="{E729A6C2-49DB-4D3D-9CA6-0300C25A48D7}" type="pres">
      <dgm:prSet presAssocID="{7D3E9ECB-CDA3-4627-AD69-29645FB3C7E3}" presName="spaceRect" presStyleCnt="0"/>
      <dgm:spPr/>
    </dgm:pt>
    <dgm:pt modelId="{88E1BE7B-F375-4F87-9AED-12DD0EF84D1D}" type="pres">
      <dgm:prSet presAssocID="{7D3E9ECB-CDA3-4627-AD69-29645FB3C7E3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A9D3D3B-64EF-46C7-8518-DFF6E3E540D9}" type="pres">
      <dgm:prSet presAssocID="{66F91A37-FBD0-407D-98C6-EAF52AD30F9B}" presName="sibTrans" presStyleCnt="0"/>
      <dgm:spPr/>
    </dgm:pt>
    <dgm:pt modelId="{3B968310-473D-4114-A6E6-AD4891B75377}" type="pres">
      <dgm:prSet presAssocID="{1E7A7A48-742E-49D2-B87E-4391055B1DD2}" presName="compNode" presStyleCnt="0"/>
      <dgm:spPr/>
    </dgm:pt>
    <dgm:pt modelId="{B7730618-2B4C-4FEE-8453-6850D15970AF}" type="pres">
      <dgm:prSet presAssocID="{1E7A7A48-742E-49D2-B87E-4391055B1DD2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Users"/>
        </a:ext>
      </dgm:extLst>
    </dgm:pt>
    <dgm:pt modelId="{553FDA3A-7AF1-45D8-8420-5A845BC2CE20}" type="pres">
      <dgm:prSet presAssocID="{1E7A7A48-742E-49D2-B87E-4391055B1DD2}" presName="spaceRect" presStyleCnt="0"/>
      <dgm:spPr/>
    </dgm:pt>
    <dgm:pt modelId="{8EF32CB1-3081-4F28-964A-A4B4E73BFFDE}" type="pres">
      <dgm:prSet presAssocID="{1E7A7A48-742E-49D2-B87E-4391055B1DD2}" presName="textRect" presStyleLbl="revTx" presStyleIdx="1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34020134-F6EE-42AF-8857-14B7237CA305}" type="pres">
      <dgm:prSet presAssocID="{8FB4701F-0204-4775-9203-0923CB9CF701}" presName="sibTrans" presStyleCnt="0"/>
      <dgm:spPr/>
    </dgm:pt>
    <dgm:pt modelId="{C1EC3E38-0599-493C-BA29-93B48346882F}" type="pres">
      <dgm:prSet presAssocID="{5123F7EA-63EA-4200-93ED-62EF95E29F43}" presName="compNode" presStyleCnt="0"/>
      <dgm:spPr/>
    </dgm:pt>
    <dgm:pt modelId="{89789643-85CC-4982-BAC5-92AF726DCDCF}" type="pres">
      <dgm:prSet presAssocID="{5123F7EA-63EA-4200-93ED-62EF95E29F4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7455172B-818F-4115-8154-23A0113810A7}" type="pres">
      <dgm:prSet presAssocID="{5123F7EA-63EA-4200-93ED-62EF95E29F43}" presName="spaceRect" presStyleCnt="0"/>
      <dgm:spPr/>
    </dgm:pt>
    <dgm:pt modelId="{0183158A-6AE3-4FD7-88F2-52A9F42D86D4}" type="pres">
      <dgm:prSet presAssocID="{5123F7EA-63EA-4200-93ED-62EF95E29F43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C24560-FE53-4758-A141-283D93F6411D}" srcId="{F7E48167-E5DC-40C2-8EB4-AF3F179041C9}" destId="{7D3E9ECB-CDA3-4627-AD69-29645FB3C7E3}" srcOrd="0" destOrd="0" parTransId="{8AF85770-0180-43CA-B04C-3249E6363B1F}" sibTransId="{66F91A37-FBD0-407D-98C6-EAF52AD30F9B}"/>
    <dgm:cxn modelId="{C00DB537-46AE-4799-8F12-4159C1F832F9}" type="presOf" srcId="{5123F7EA-63EA-4200-93ED-62EF95E29F43}" destId="{0183158A-6AE3-4FD7-88F2-52A9F42D86D4}" srcOrd="0" destOrd="0" presId="urn:microsoft.com/office/officeart/2018/2/layout/IconLabelList"/>
    <dgm:cxn modelId="{67D704A8-DCC1-4727-8F79-46ABB260405E}" type="presOf" srcId="{7D3E9ECB-CDA3-4627-AD69-29645FB3C7E3}" destId="{88E1BE7B-F375-4F87-9AED-12DD0EF84D1D}" srcOrd="0" destOrd="0" presId="urn:microsoft.com/office/officeart/2018/2/layout/IconLabelList"/>
    <dgm:cxn modelId="{39291791-6963-46DA-B246-BA0B55A241E6}" type="presOf" srcId="{F7E48167-E5DC-40C2-8EB4-AF3F179041C9}" destId="{A1E15F7B-456F-42D8-A6C0-A9D1D22EE4C8}" srcOrd="0" destOrd="0" presId="urn:microsoft.com/office/officeart/2018/2/layout/IconLabelList"/>
    <dgm:cxn modelId="{9A370CC9-2028-4692-9715-50C63481FAD2}" type="presOf" srcId="{1E7A7A48-742E-49D2-B87E-4391055B1DD2}" destId="{8EF32CB1-3081-4F28-964A-A4B4E73BFFDE}" srcOrd="0" destOrd="0" presId="urn:microsoft.com/office/officeart/2018/2/layout/IconLabelList"/>
    <dgm:cxn modelId="{1BEA6EAA-F7E8-4388-8E2D-83B9C9D98D27}" srcId="{F7E48167-E5DC-40C2-8EB4-AF3F179041C9}" destId="{1E7A7A48-742E-49D2-B87E-4391055B1DD2}" srcOrd="1" destOrd="0" parTransId="{256BF210-6073-4709-8671-B1195E6CEF18}" sibTransId="{8FB4701F-0204-4775-9203-0923CB9CF701}"/>
    <dgm:cxn modelId="{142ECCAD-7838-4A69-8D03-6C1DBEBE9807}" srcId="{F7E48167-E5DC-40C2-8EB4-AF3F179041C9}" destId="{5123F7EA-63EA-4200-93ED-62EF95E29F43}" srcOrd="2" destOrd="0" parTransId="{1ABDC701-9E47-4E77-9362-6ED6FBBBA951}" sibTransId="{58355CE9-61F7-4996-8E70-D029CFCAA622}"/>
    <dgm:cxn modelId="{481D9031-38F6-4BD6-8049-F078DFD9FE80}" type="presParOf" srcId="{A1E15F7B-456F-42D8-A6C0-A9D1D22EE4C8}" destId="{6C48A2A7-BC81-4E13-BD63-3D4F091FFD9E}" srcOrd="0" destOrd="0" presId="urn:microsoft.com/office/officeart/2018/2/layout/IconLabelList"/>
    <dgm:cxn modelId="{D3748CB7-1926-4BF4-BE94-B5A06024F718}" type="presParOf" srcId="{6C48A2A7-BC81-4E13-BD63-3D4F091FFD9E}" destId="{EEBA531F-0BD2-4183-9739-C142599F8511}" srcOrd="0" destOrd="0" presId="urn:microsoft.com/office/officeart/2018/2/layout/IconLabelList"/>
    <dgm:cxn modelId="{CA573133-6653-4DE2-BB29-BB1F56551CEA}" type="presParOf" srcId="{6C48A2A7-BC81-4E13-BD63-3D4F091FFD9E}" destId="{E729A6C2-49DB-4D3D-9CA6-0300C25A48D7}" srcOrd="1" destOrd="0" presId="urn:microsoft.com/office/officeart/2018/2/layout/IconLabelList"/>
    <dgm:cxn modelId="{3E04638D-69C5-48A3-8ABF-2BC757D1A423}" type="presParOf" srcId="{6C48A2A7-BC81-4E13-BD63-3D4F091FFD9E}" destId="{88E1BE7B-F375-4F87-9AED-12DD0EF84D1D}" srcOrd="2" destOrd="0" presId="urn:microsoft.com/office/officeart/2018/2/layout/IconLabelList"/>
    <dgm:cxn modelId="{A02B7306-5738-4A0A-BD40-146C3FD94208}" type="presParOf" srcId="{A1E15F7B-456F-42D8-A6C0-A9D1D22EE4C8}" destId="{3A9D3D3B-64EF-46C7-8518-DFF6E3E540D9}" srcOrd="1" destOrd="0" presId="urn:microsoft.com/office/officeart/2018/2/layout/IconLabelList"/>
    <dgm:cxn modelId="{48B094EB-4867-44DC-A7D6-6127BD430278}" type="presParOf" srcId="{A1E15F7B-456F-42D8-A6C0-A9D1D22EE4C8}" destId="{3B968310-473D-4114-A6E6-AD4891B75377}" srcOrd="2" destOrd="0" presId="urn:microsoft.com/office/officeart/2018/2/layout/IconLabelList"/>
    <dgm:cxn modelId="{BA8499E4-0438-419B-A0F1-6B5D916BC444}" type="presParOf" srcId="{3B968310-473D-4114-A6E6-AD4891B75377}" destId="{B7730618-2B4C-4FEE-8453-6850D15970AF}" srcOrd="0" destOrd="0" presId="urn:microsoft.com/office/officeart/2018/2/layout/IconLabelList"/>
    <dgm:cxn modelId="{FF889A1B-2DF8-4E12-A6AE-7A8756361199}" type="presParOf" srcId="{3B968310-473D-4114-A6E6-AD4891B75377}" destId="{553FDA3A-7AF1-45D8-8420-5A845BC2CE20}" srcOrd="1" destOrd="0" presId="urn:microsoft.com/office/officeart/2018/2/layout/IconLabelList"/>
    <dgm:cxn modelId="{37D2E244-88E5-44F1-87D7-7EF4BD294137}" type="presParOf" srcId="{3B968310-473D-4114-A6E6-AD4891B75377}" destId="{8EF32CB1-3081-4F28-964A-A4B4E73BFFDE}" srcOrd="2" destOrd="0" presId="urn:microsoft.com/office/officeart/2018/2/layout/IconLabelList"/>
    <dgm:cxn modelId="{9E3FBF1A-3B8F-43D1-8AC6-0B92C07E69DF}" type="presParOf" srcId="{A1E15F7B-456F-42D8-A6C0-A9D1D22EE4C8}" destId="{34020134-F6EE-42AF-8857-14B7237CA305}" srcOrd="3" destOrd="0" presId="urn:microsoft.com/office/officeart/2018/2/layout/IconLabelList"/>
    <dgm:cxn modelId="{E34E6FA7-2B0E-46D1-9FB2-943A143995D9}" type="presParOf" srcId="{A1E15F7B-456F-42D8-A6C0-A9D1D22EE4C8}" destId="{C1EC3E38-0599-493C-BA29-93B48346882F}" srcOrd="4" destOrd="0" presId="urn:microsoft.com/office/officeart/2018/2/layout/IconLabelList"/>
    <dgm:cxn modelId="{254D3343-DC5A-4785-96A1-6D26B200BA25}" type="presParOf" srcId="{C1EC3E38-0599-493C-BA29-93B48346882F}" destId="{89789643-85CC-4982-BAC5-92AF726DCDCF}" srcOrd="0" destOrd="0" presId="urn:microsoft.com/office/officeart/2018/2/layout/IconLabelList"/>
    <dgm:cxn modelId="{2AA86DE7-45F2-4C28-A46C-79912A422951}" type="presParOf" srcId="{C1EC3E38-0599-493C-BA29-93B48346882F}" destId="{7455172B-818F-4115-8154-23A0113810A7}" srcOrd="1" destOrd="0" presId="urn:microsoft.com/office/officeart/2018/2/layout/IconLabelList"/>
    <dgm:cxn modelId="{3B38D76D-3467-46E5-8B6E-1BE0932E414E}" type="presParOf" srcId="{C1EC3E38-0599-493C-BA29-93B48346882F}" destId="{0183158A-6AE3-4FD7-88F2-52A9F42D86D4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063BDC-E5A0-46A7-BA65-0308305C865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1CDD0AE-A11A-45AC-8600-E38B7DDC6730}">
      <dgm:prSet/>
      <dgm:spPr/>
      <dgm:t>
        <a:bodyPr/>
        <a:lstStyle/>
        <a:p>
          <a:r>
            <a:rPr lang="en-US"/>
            <a:t>Skills are hard to explain verbally.</a:t>
          </a:r>
        </a:p>
      </dgm:t>
    </dgm:pt>
    <dgm:pt modelId="{964DE3B0-CD84-4BDA-B09C-3057D99C1B6D}" type="parTrans" cxnId="{F5900DE4-5F79-469D-9824-147529540C3A}">
      <dgm:prSet/>
      <dgm:spPr/>
      <dgm:t>
        <a:bodyPr/>
        <a:lstStyle/>
        <a:p>
          <a:endParaRPr lang="en-US"/>
        </a:p>
      </dgm:t>
    </dgm:pt>
    <dgm:pt modelId="{01F90FD9-B801-4B2C-A2E0-9292523B0C75}" type="sibTrans" cxnId="{F5900DE4-5F79-469D-9824-147529540C3A}">
      <dgm:prSet/>
      <dgm:spPr/>
      <dgm:t>
        <a:bodyPr/>
        <a:lstStyle/>
        <a:p>
          <a:endParaRPr lang="en-US"/>
        </a:p>
      </dgm:t>
    </dgm:pt>
    <dgm:pt modelId="{DC6515A2-0C6E-4DFB-B9E8-8476CA6C3F8F}">
      <dgm:prSet/>
      <dgm:spPr/>
      <dgm:t>
        <a:bodyPr/>
        <a:lstStyle/>
        <a:p>
          <a:r>
            <a:rPr lang="en-US"/>
            <a:t>Taken-for-granted information may be overlooked.</a:t>
          </a:r>
        </a:p>
      </dgm:t>
    </dgm:pt>
    <dgm:pt modelId="{4DA472EE-1CB5-4E3D-9447-7B4819A2C341}" type="parTrans" cxnId="{862DA930-AC77-4879-A3EE-5896522EEC50}">
      <dgm:prSet/>
      <dgm:spPr/>
      <dgm:t>
        <a:bodyPr/>
        <a:lstStyle/>
        <a:p>
          <a:endParaRPr lang="en-US"/>
        </a:p>
      </dgm:t>
    </dgm:pt>
    <dgm:pt modelId="{D4CEEDE6-2154-4803-8D2E-E6284D9827F1}" type="sibTrans" cxnId="{862DA930-AC77-4879-A3EE-5896522EEC50}">
      <dgm:prSet/>
      <dgm:spPr/>
      <dgm:t>
        <a:bodyPr/>
        <a:lstStyle/>
        <a:p>
          <a:endParaRPr lang="en-US"/>
        </a:p>
      </dgm:t>
    </dgm:pt>
    <dgm:pt modelId="{C41537CF-82A0-4060-B515-ECD3739E9696}">
      <dgm:prSet/>
      <dgm:spPr/>
      <dgm:t>
        <a:bodyPr/>
        <a:lstStyle/>
        <a:p>
          <a:r>
            <a:rPr lang="en-US"/>
            <a:t>Front story may differ from the actual situation.</a:t>
          </a:r>
        </a:p>
      </dgm:t>
    </dgm:pt>
    <dgm:pt modelId="{86C4F97C-71B8-4E42-B70D-CD396988CFD0}" type="parTrans" cxnId="{3DEC8390-B168-4D6C-A116-BCF370AD84E9}">
      <dgm:prSet/>
      <dgm:spPr/>
      <dgm:t>
        <a:bodyPr/>
        <a:lstStyle/>
        <a:p>
          <a:endParaRPr lang="en-US"/>
        </a:p>
      </dgm:t>
    </dgm:pt>
    <dgm:pt modelId="{79DBD460-9B46-4A38-BCF1-29D05905864D}" type="sibTrans" cxnId="{3DEC8390-B168-4D6C-A116-BCF370AD84E9}">
      <dgm:prSet/>
      <dgm:spPr/>
      <dgm:t>
        <a:bodyPr/>
        <a:lstStyle/>
        <a:p>
          <a:endParaRPr lang="en-US"/>
        </a:p>
      </dgm:t>
    </dgm:pt>
    <dgm:pt modelId="{1312DA6B-D029-6543-A188-8ED809F8D530}" type="pres">
      <dgm:prSet presAssocID="{E1063BDC-E5A0-46A7-BA65-0308305C865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B441FD8C-5A7C-5742-BC10-03DD38E28E00}" type="pres">
      <dgm:prSet presAssocID="{91CDD0AE-A11A-45AC-8600-E38B7DDC6730}" presName="hierRoot1" presStyleCnt="0"/>
      <dgm:spPr/>
    </dgm:pt>
    <dgm:pt modelId="{597D8D79-4D14-9243-9CF0-8367C513086B}" type="pres">
      <dgm:prSet presAssocID="{91CDD0AE-A11A-45AC-8600-E38B7DDC6730}" presName="composite" presStyleCnt="0"/>
      <dgm:spPr/>
    </dgm:pt>
    <dgm:pt modelId="{9B83A69D-719B-A54B-ADC1-860C987DDBE4}" type="pres">
      <dgm:prSet presAssocID="{91CDD0AE-A11A-45AC-8600-E38B7DDC6730}" presName="background" presStyleLbl="node0" presStyleIdx="0" presStyleCnt="3"/>
      <dgm:spPr/>
    </dgm:pt>
    <dgm:pt modelId="{F526BFFB-BDE9-5345-B16C-484C57DE0F38}" type="pres">
      <dgm:prSet presAssocID="{91CDD0AE-A11A-45AC-8600-E38B7DDC6730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1DDEBE9-31A3-C94A-942C-081C177D29DB}" type="pres">
      <dgm:prSet presAssocID="{91CDD0AE-A11A-45AC-8600-E38B7DDC6730}" presName="hierChild2" presStyleCnt="0"/>
      <dgm:spPr/>
    </dgm:pt>
    <dgm:pt modelId="{FEFCD873-178E-E248-8E26-7F918C27F246}" type="pres">
      <dgm:prSet presAssocID="{DC6515A2-0C6E-4DFB-B9E8-8476CA6C3F8F}" presName="hierRoot1" presStyleCnt="0"/>
      <dgm:spPr/>
    </dgm:pt>
    <dgm:pt modelId="{DF900088-7FFD-1F48-BA65-7C5589136BD3}" type="pres">
      <dgm:prSet presAssocID="{DC6515A2-0C6E-4DFB-B9E8-8476CA6C3F8F}" presName="composite" presStyleCnt="0"/>
      <dgm:spPr/>
    </dgm:pt>
    <dgm:pt modelId="{404C537C-E935-0D4A-A1AE-033480EB78B8}" type="pres">
      <dgm:prSet presAssocID="{DC6515A2-0C6E-4DFB-B9E8-8476CA6C3F8F}" presName="background" presStyleLbl="node0" presStyleIdx="1" presStyleCnt="3"/>
      <dgm:spPr/>
    </dgm:pt>
    <dgm:pt modelId="{919FE467-6911-444D-A27B-3AB39EDBFC07}" type="pres">
      <dgm:prSet presAssocID="{DC6515A2-0C6E-4DFB-B9E8-8476CA6C3F8F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EEFD16-8AA8-064B-9F1F-77E176E4F9E6}" type="pres">
      <dgm:prSet presAssocID="{DC6515A2-0C6E-4DFB-B9E8-8476CA6C3F8F}" presName="hierChild2" presStyleCnt="0"/>
      <dgm:spPr/>
    </dgm:pt>
    <dgm:pt modelId="{35145F77-4DAD-2E45-90F9-D91DBB7C3C31}" type="pres">
      <dgm:prSet presAssocID="{C41537CF-82A0-4060-B515-ECD3739E9696}" presName="hierRoot1" presStyleCnt="0"/>
      <dgm:spPr/>
    </dgm:pt>
    <dgm:pt modelId="{5C1DCA48-83A9-3647-9023-6DDA4E0121DF}" type="pres">
      <dgm:prSet presAssocID="{C41537CF-82A0-4060-B515-ECD3739E9696}" presName="composite" presStyleCnt="0"/>
      <dgm:spPr/>
    </dgm:pt>
    <dgm:pt modelId="{585FF3AB-42C0-EC4F-B373-37FE29B2B0A5}" type="pres">
      <dgm:prSet presAssocID="{C41537CF-82A0-4060-B515-ECD3739E9696}" presName="background" presStyleLbl="node0" presStyleIdx="2" presStyleCnt="3"/>
      <dgm:spPr/>
    </dgm:pt>
    <dgm:pt modelId="{FA854E98-BB17-434A-A126-84D5599DC12B}" type="pres">
      <dgm:prSet presAssocID="{C41537CF-82A0-4060-B515-ECD3739E9696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9F1734-8CD9-7A42-B40B-E76464E23C56}" type="pres">
      <dgm:prSet presAssocID="{C41537CF-82A0-4060-B515-ECD3739E9696}" presName="hierChild2" presStyleCnt="0"/>
      <dgm:spPr/>
    </dgm:pt>
  </dgm:ptLst>
  <dgm:cxnLst>
    <dgm:cxn modelId="{2942BDF7-D797-934B-97F1-619D050B97B7}" type="presOf" srcId="{91CDD0AE-A11A-45AC-8600-E38B7DDC6730}" destId="{F526BFFB-BDE9-5345-B16C-484C57DE0F38}" srcOrd="0" destOrd="0" presId="urn:microsoft.com/office/officeart/2005/8/layout/hierarchy1"/>
    <dgm:cxn modelId="{862DA930-AC77-4879-A3EE-5896522EEC50}" srcId="{E1063BDC-E5A0-46A7-BA65-0308305C8656}" destId="{DC6515A2-0C6E-4DFB-B9E8-8476CA6C3F8F}" srcOrd="1" destOrd="0" parTransId="{4DA472EE-1CB5-4E3D-9447-7B4819A2C341}" sibTransId="{D4CEEDE6-2154-4803-8D2E-E6284D9827F1}"/>
    <dgm:cxn modelId="{F5900DE4-5F79-469D-9824-147529540C3A}" srcId="{E1063BDC-E5A0-46A7-BA65-0308305C8656}" destId="{91CDD0AE-A11A-45AC-8600-E38B7DDC6730}" srcOrd="0" destOrd="0" parTransId="{964DE3B0-CD84-4BDA-B09C-3057D99C1B6D}" sibTransId="{01F90FD9-B801-4B2C-A2E0-9292523B0C75}"/>
    <dgm:cxn modelId="{35983527-077E-0A4A-A728-21E76025AEB6}" type="presOf" srcId="{C41537CF-82A0-4060-B515-ECD3739E9696}" destId="{FA854E98-BB17-434A-A126-84D5599DC12B}" srcOrd="0" destOrd="0" presId="urn:microsoft.com/office/officeart/2005/8/layout/hierarchy1"/>
    <dgm:cxn modelId="{DC121E3C-DAD6-7243-B7AD-567E2B8F683C}" type="presOf" srcId="{DC6515A2-0C6E-4DFB-B9E8-8476CA6C3F8F}" destId="{919FE467-6911-444D-A27B-3AB39EDBFC07}" srcOrd="0" destOrd="0" presId="urn:microsoft.com/office/officeart/2005/8/layout/hierarchy1"/>
    <dgm:cxn modelId="{3DEC8390-B168-4D6C-A116-BCF370AD84E9}" srcId="{E1063BDC-E5A0-46A7-BA65-0308305C8656}" destId="{C41537CF-82A0-4060-B515-ECD3739E9696}" srcOrd="2" destOrd="0" parTransId="{86C4F97C-71B8-4E42-B70D-CD396988CFD0}" sibTransId="{79DBD460-9B46-4A38-BCF1-29D05905864D}"/>
    <dgm:cxn modelId="{B28F7102-5FEF-714D-AA02-7F38820F1FA9}" type="presOf" srcId="{E1063BDC-E5A0-46A7-BA65-0308305C8656}" destId="{1312DA6B-D029-6543-A188-8ED809F8D530}" srcOrd="0" destOrd="0" presId="urn:microsoft.com/office/officeart/2005/8/layout/hierarchy1"/>
    <dgm:cxn modelId="{D934E9CF-211F-EB43-B833-53AC349003FC}" type="presParOf" srcId="{1312DA6B-D029-6543-A188-8ED809F8D530}" destId="{B441FD8C-5A7C-5742-BC10-03DD38E28E00}" srcOrd="0" destOrd="0" presId="urn:microsoft.com/office/officeart/2005/8/layout/hierarchy1"/>
    <dgm:cxn modelId="{25A90E0B-CD66-6E43-9400-7DAA0F01BC9F}" type="presParOf" srcId="{B441FD8C-5A7C-5742-BC10-03DD38E28E00}" destId="{597D8D79-4D14-9243-9CF0-8367C513086B}" srcOrd="0" destOrd="0" presId="urn:microsoft.com/office/officeart/2005/8/layout/hierarchy1"/>
    <dgm:cxn modelId="{EB29C9D3-CE1A-C340-A082-64C87C050511}" type="presParOf" srcId="{597D8D79-4D14-9243-9CF0-8367C513086B}" destId="{9B83A69D-719B-A54B-ADC1-860C987DDBE4}" srcOrd="0" destOrd="0" presId="urn:microsoft.com/office/officeart/2005/8/layout/hierarchy1"/>
    <dgm:cxn modelId="{BD8AA541-CE7C-7C41-8756-B516FF6ECC10}" type="presParOf" srcId="{597D8D79-4D14-9243-9CF0-8367C513086B}" destId="{F526BFFB-BDE9-5345-B16C-484C57DE0F38}" srcOrd="1" destOrd="0" presId="urn:microsoft.com/office/officeart/2005/8/layout/hierarchy1"/>
    <dgm:cxn modelId="{FFBFBA33-180B-864E-8B5A-8B0C58AF2AD0}" type="presParOf" srcId="{B441FD8C-5A7C-5742-BC10-03DD38E28E00}" destId="{81DDEBE9-31A3-C94A-942C-081C177D29DB}" srcOrd="1" destOrd="0" presId="urn:microsoft.com/office/officeart/2005/8/layout/hierarchy1"/>
    <dgm:cxn modelId="{9103DBA5-2611-5744-A4D5-3D883DBB4A70}" type="presParOf" srcId="{1312DA6B-D029-6543-A188-8ED809F8D530}" destId="{FEFCD873-178E-E248-8E26-7F918C27F246}" srcOrd="1" destOrd="0" presId="urn:microsoft.com/office/officeart/2005/8/layout/hierarchy1"/>
    <dgm:cxn modelId="{7B5BF869-83AA-484E-AAA7-4BC20FC39C07}" type="presParOf" srcId="{FEFCD873-178E-E248-8E26-7F918C27F246}" destId="{DF900088-7FFD-1F48-BA65-7C5589136BD3}" srcOrd="0" destOrd="0" presId="urn:microsoft.com/office/officeart/2005/8/layout/hierarchy1"/>
    <dgm:cxn modelId="{EECD53A8-7568-334C-96C3-4255E82DAC69}" type="presParOf" srcId="{DF900088-7FFD-1F48-BA65-7C5589136BD3}" destId="{404C537C-E935-0D4A-A1AE-033480EB78B8}" srcOrd="0" destOrd="0" presId="urn:microsoft.com/office/officeart/2005/8/layout/hierarchy1"/>
    <dgm:cxn modelId="{1976243F-49BD-C44F-8756-87B4B662C3FC}" type="presParOf" srcId="{DF900088-7FFD-1F48-BA65-7C5589136BD3}" destId="{919FE467-6911-444D-A27B-3AB39EDBFC07}" srcOrd="1" destOrd="0" presId="urn:microsoft.com/office/officeart/2005/8/layout/hierarchy1"/>
    <dgm:cxn modelId="{B86BBD5C-C485-134E-B02B-A4141017CE8E}" type="presParOf" srcId="{FEFCD873-178E-E248-8E26-7F918C27F246}" destId="{82EEFD16-8AA8-064B-9F1F-77E176E4F9E6}" srcOrd="1" destOrd="0" presId="urn:microsoft.com/office/officeart/2005/8/layout/hierarchy1"/>
    <dgm:cxn modelId="{DF672E51-316C-CE4B-B04D-26FBED4DA38A}" type="presParOf" srcId="{1312DA6B-D029-6543-A188-8ED809F8D530}" destId="{35145F77-4DAD-2E45-90F9-D91DBB7C3C31}" srcOrd="2" destOrd="0" presId="urn:microsoft.com/office/officeart/2005/8/layout/hierarchy1"/>
    <dgm:cxn modelId="{516247C0-7000-6143-B954-73590962348D}" type="presParOf" srcId="{35145F77-4DAD-2E45-90F9-D91DBB7C3C31}" destId="{5C1DCA48-83A9-3647-9023-6DDA4E0121DF}" srcOrd="0" destOrd="0" presId="urn:microsoft.com/office/officeart/2005/8/layout/hierarchy1"/>
    <dgm:cxn modelId="{673E1F3F-51F0-A646-AE88-35F30865F9B3}" type="presParOf" srcId="{5C1DCA48-83A9-3647-9023-6DDA4E0121DF}" destId="{585FF3AB-42C0-EC4F-B373-37FE29B2B0A5}" srcOrd="0" destOrd="0" presId="urn:microsoft.com/office/officeart/2005/8/layout/hierarchy1"/>
    <dgm:cxn modelId="{F98BE6A3-76AC-024E-996E-5931A951EF50}" type="presParOf" srcId="{5C1DCA48-83A9-3647-9023-6DDA4E0121DF}" destId="{FA854E98-BB17-434A-A126-84D5599DC12B}" srcOrd="1" destOrd="0" presId="urn:microsoft.com/office/officeart/2005/8/layout/hierarchy1"/>
    <dgm:cxn modelId="{B7C94050-9746-0944-98C6-55494BDAC9DB}" type="presParOf" srcId="{35145F77-4DAD-2E45-90F9-D91DBB7C3C31}" destId="{239F1734-8CD9-7A42-B40B-E76464E23C56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02B7061-A56D-3D4D-BD2A-EB07F5E594E3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5EA2CB3-CB26-FA4A-AB90-E802146FB454}">
      <dgm:prSet phldrT="[Text]"/>
      <dgm:spPr/>
      <dgm:t>
        <a:bodyPr/>
        <a:lstStyle/>
        <a:p>
          <a:pPr rtl="0"/>
          <a:r>
            <a:rPr lang="en-US" dirty="0"/>
            <a:t>Business Requirements</a:t>
          </a:r>
        </a:p>
      </dgm:t>
    </dgm:pt>
    <dgm:pt modelId="{55D901D5-EAD3-574B-AAC3-3FB96B65709E}" type="parTrans" cxnId="{926D93D9-3E25-2541-A220-8EA5968402AA}">
      <dgm:prSet/>
      <dgm:spPr/>
      <dgm:t>
        <a:bodyPr/>
        <a:lstStyle/>
        <a:p>
          <a:endParaRPr lang="en-US"/>
        </a:p>
      </dgm:t>
    </dgm:pt>
    <dgm:pt modelId="{7C768032-40C3-EF4F-8261-59AD402A3E53}" type="sibTrans" cxnId="{926D93D9-3E25-2541-A220-8EA5968402AA}">
      <dgm:prSet/>
      <dgm:spPr/>
      <dgm:t>
        <a:bodyPr/>
        <a:lstStyle/>
        <a:p>
          <a:endParaRPr lang="en-US"/>
        </a:p>
      </dgm:t>
    </dgm:pt>
    <dgm:pt modelId="{A1B0889E-425F-BC4F-997D-474B7C166E1F}">
      <dgm:prSet phldrT="[Text]"/>
      <dgm:spPr/>
      <dgm:t>
        <a:bodyPr/>
        <a:lstStyle/>
        <a:p>
          <a:pPr rtl="0"/>
          <a:r>
            <a:rPr lang="en-US" dirty="0"/>
            <a:t>Stakeholder Requirements</a:t>
          </a:r>
        </a:p>
      </dgm:t>
    </dgm:pt>
    <dgm:pt modelId="{86DBFD11-E3EF-0F44-85B5-2B1E9CE40B0F}" type="parTrans" cxnId="{C3FCE895-D9F4-714B-B6B1-733616D0B678}">
      <dgm:prSet/>
      <dgm:spPr/>
      <dgm:t>
        <a:bodyPr/>
        <a:lstStyle/>
        <a:p>
          <a:endParaRPr lang="en-US"/>
        </a:p>
      </dgm:t>
    </dgm:pt>
    <dgm:pt modelId="{A0E27066-89C8-3043-A1FA-B8FE7F857AF8}" type="sibTrans" cxnId="{C3FCE895-D9F4-714B-B6B1-733616D0B678}">
      <dgm:prSet/>
      <dgm:spPr/>
      <dgm:t>
        <a:bodyPr/>
        <a:lstStyle/>
        <a:p>
          <a:endParaRPr lang="en-US"/>
        </a:p>
      </dgm:t>
    </dgm:pt>
    <dgm:pt modelId="{9B3450DC-63C1-7A4F-A777-BBDE8F55D291}">
      <dgm:prSet phldrT="[Text]"/>
      <dgm:spPr/>
      <dgm:t>
        <a:bodyPr/>
        <a:lstStyle/>
        <a:p>
          <a:pPr rtl="0"/>
          <a:r>
            <a:rPr lang="en-US" dirty="0"/>
            <a:t>Solution Requirements</a:t>
          </a:r>
        </a:p>
      </dgm:t>
    </dgm:pt>
    <dgm:pt modelId="{A7326B87-0429-DA42-BB92-AFB4280EAF4D}" type="parTrans" cxnId="{C6F4E225-9808-BB4C-8C72-F22C3284F38C}">
      <dgm:prSet/>
      <dgm:spPr/>
      <dgm:t>
        <a:bodyPr/>
        <a:lstStyle/>
        <a:p>
          <a:endParaRPr lang="en-US"/>
        </a:p>
      </dgm:t>
    </dgm:pt>
    <dgm:pt modelId="{5889CAA3-3CAD-3944-9749-AF36A9A0B2D4}" type="sibTrans" cxnId="{C6F4E225-9808-BB4C-8C72-F22C3284F38C}">
      <dgm:prSet/>
      <dgm:spPr/>
      <dgm:t>
        <a:bodyPr/>
        <a:lstStyle/>
        <a:p>
          <a:endParaRPr lang="en-US"/>
        </a:p>
      </dgm:t>
    </dgm:pt>
    <dgm:pt modelId="{44FDB63A-7772-7D44-B748-88FEDCE8DC10}">
      <dgm:prSet phldrT="[Text]"/>
      <dgm:spPr/>
      <dgm:t>
        <a:bodyPr/>
        <a:lstStyle/>
        <a:p>
          <a:r>
            <a:rPr lang="en-US" dirty="0"/>
            <a:t>Transition Requirements</a:t>
          </a:r>
        </a:p>
      </dgm:t>
    </dgm:pt>
    <dgm:pt modelId="{69D4B6AD-6E4B-E14A-AF4D-728E8FB0E7AE}" type="parTrans" cxnId="{BBB751AF-F107-DD4A-A0BE-9B64F150A7B4}">
      <dgm:prSet/>
      <dgm:spPr/>
      <dgm:t>
        <a:bodyPr/>
        <a:lstStyle/>
        <a:p>
          <a:endParaRPr lang="en-US"/>
        </a:p>
      </dgm:t>
    </dgm:pt>
    <dgm:pt modelId="{A9E44882-547E-2B4F-9410-5CC5F2EF1C22}" type="sibTrans" cxnId="{BBB751AF-F107-DD4A-A0BE-9B64F150A7B4}">
      <dgm:prSet/>
      <dgm:spPr/>
      <dgm:t>
        <a:bodyPr/>
        <a:lstStyle/>
        <a:p>
          <a:endParaRPr lang="en-US"/>
        </a:p>
      </dgm:t>
    </dgm:pt>
    <dgm:pt modelId="{4B8C45E1-90FE-4E4F-B12A-DE9B142D84FD}">
      <dgm:prSet phldrT="[Text]"/>
      <dgm:spPr/>
      <dgm:t>
        <a:bodyPr/>
        <a:lstStyle/>
        <a:p>
          <a:pPr rtl="0"/>
          <a:r>
            <a:rPr lang="en-US" dirty="0"/>
            <a:t>Product Requirements</a:t>
          </a:r>
        </a:p>
      </dgm:t>
    </dgm:pt>
    <dgm:pt modelId="{3698A535-CD85-CD4D-98F7-2F7153535FD7}" type="parTrans" cxnId="{4C1E2B96-5835-0147-9771-61B50756D790}">
      <dgm:prSet/>
      <dgm:spPr/>
      <dgm:t>
        <a:bodyPr/>
        <a:lstStyle/>
        <a:p>
          <a:endParaRPr lang="en-US"/>
        </a:p>
      </dgm:t>
    </dgm:pt>
    <dgm:pt modelId="{B5335BAF-C6BE-A54C-80A9-8962BDF5348F}" type="sibTrans" cxnId="{4C1E2B96-5835-0147-9771-61B50756D790}">
      <dgm:prSet/>
      <dgm:spPr/>
      <dgm:t>
        <a:bodyPr/>
        <a:lstStyle/>
        <a:p>
          <a:endParaRPr lang="en-US"/>
        </a:p>
      </dgm:t>
    </dgm:pt>
    <dgm:pt modelId="{54256CEB-CBAB-F643-8281-1379F268917C}">
      <dgm:prSet phldrT="[Text]"/>
      <dgm:spPr/>
      <dgm:t>
        <a:bodyPr/>
        <a:lstStyle/>
        <a:p>
          <a:pPr rtl="0"/>
          <a:r>
            <a:rPr lang="en-US" dirty="0"/>
            <a:t>Functional Requirements</a:t>
          </a:r>
        </a:p>
      </dgm:t>
    </dgm:pt>
    <dgm:pt modelId="{477A08BA-0C6C-C046-B600-070DBD92DB50}" type="parTrans" cxnId="{1F79BE95-2D85-2D4D-A7FA-FD5F8017BDE0}">
      <dgm:prSet/>
      <dgm:spPr/>
      <dgm:t>
        <a:bodyPr/>
        <a:lstStyle/>
        <a:p>
          <a:endParaRPr lang="en-US"/>
        </a:p>
      </dgm:t>
    </dgm:pt>
    <dgm:pt modelId="{E1F5713E-8327-9A4A-94FC-35BC1BE559EF}" type="sibTrans" cxnId="{1F79BE95-2D85-2D4D-A7FA-FD5F8017BDE0}">
      <dgm:prSet/>
      <dgm:spPr/>
      <dgm:t>
        <a:bodyPr/>
        <a:lstStyle/>
        <a:p>
          <a:endParaRPr lang="en-US"/>
        </a:p>
      </dgm:t>
    </dgm:pt>
    <dgm:pt modelId="{E6FD73B6-704A-D84C-AA58-607A60C8588F}">
      <dgm:prSet phldrT="[Text]"/>
      <dgm:spPr/>
      <dgm:t>
        <a:bodyPr/>
        <a:lstStyle/>
        <a:p>
          <a:pPr rtl="0"/>
          <a:r>
            <a:rPr lang="en-US" dirty="0"/>
            <a:t>Non-Functional Requirements</a:t>
          </a:r>
        </a:p>
      </dgm:t>
    </dgm:pt>
    <dgm:pt modelId="{51A12897-B08D-9948-ACC3-C32848757401}" type="parTrans" cxnId="{20E7AB58-EAEC-3E4E-9755-7106EA2CA26D}">
      <dgm:prSet/>
      <dgm:spPr/>
      <dgm:t>
        <a:bodyPr/>
        <a:lstStyle/>
        <a:p>
          <a:endParaRPr lang="en-US"/>
        </a:p>
      </dgm:t>
    </dgm:pt>
    <dgm:pt modelId="{612DAAC5-4FAE-034A-B0D4-083E5BEADC99}" type="sibTrans" cxnId="{20E7AB58-EAEC-3E4E-9755-7106EA2CA26D}">
      <dgm:prSet/>
      <dgm:spPr/>
      <dgm:t>
        <a:bodyPr/>
        <a:lstStyle/>
        <a:p>
          <a:endParaRPr lang="en-US"/>
        </a:p>
      </dgm:t>
    </dgm:pt>
    <dgm:pt modelId="{D712C350-D531-A94E-98BF-E0BEAA6BD80B}" type="pres">
      <dgm:prSet presAssocID="{A02B7061-A56D-3D4D-BD2A-EB07F5E594E3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07A01BE-BD96-E140-89B4-3A42B6749046}" type="pres">
      <dgm:prSet presAssocID="{4B8C45E1-90FE-4E4F-B12A-DE9B142D84FD}" presName="hierRoot1" presStyleCnt="0">
        <dgm:presLayoutVars>
          <dgm:hierBranch val="init"/>
        </dgm:presLayoutVars>
      </dgm:prSet>
      <dgm:spPr/>
    </dgm:pt>
    <dgm:pt modelId="{4FB16A78-969D-0843-96CE-91C43730F37B}" type="pres">
      <dgm:prSet presAssocID="{4B8C45E1-90FE-4E4F-B12A-DE9B142D84FD}" presName="rootComposite1" presStyleCnt="0"/>
      <dgm:spPr/>
    </dgm:pt>
    <dgm:pt modelId="{AE66CB4F-D793-4A42-8176-13A7E0D6A97C}" type="pres">
      <dgm:prSet presAssocID="{4B8C45E1-90FE-4E4F-B12A-DE9B142D84FD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04409DB-0BCE-1340-9F0F-C032437A7DCD}" type="pres">
      <dgm:prSet presAssocID="{4B8C45E1-90FE-4E4F-B12A-DE9B142D84FD}" presName="rootConnector1" presStyleLbl="node1" presStyleIdx="0" presStyleCnt="0"/>
      <dgm:spPr/>
      <dgm:t>
        <a:bodyPr/>
        <a:lstStyle/>
        <a:p>
          <a:endParaRPr lang="en-US"/>
        </a:p>
      </dgm:t>
    </dgm:pt>
    <dgm:pt modelId="{DA86AC9E-D0A4-7B4E-BF86-08A009C015AC}" type="pres">
      <dgm:prSet presAssocID="{4B8C45E1-90FE-4E4F-B12A-DE9B142D84FD}" presName="hierChild2" presStyleCnt="0"/>
      <dgm:spPr/>
    </dgm:pt>
    <dgm:pt modelId="{2A04E8B9-851D-6041-944F-20E503A7FDF8}" type="pres">
      <dgm:prSet presAssocID="{55D901D5-EAD3-574B-AAC3-3FB96B65709E}" presName="Name37" presStyleLbl="parChTrans1D2" presStyleIdx="0" presStyleCnt="4"/>
      <dgm:spPr/>
      <dgm:t>
        <a:bodyPr/>
        <a:lstStyle/>
        <a:p>
          <a:endParaRPr lang="en-US"/>
        </a:p>
      </dgm:t>
    </dgm:pt>
    <dgm:pt modelId="{2B94C10F-1938-7A4B-99E3-27EA8C1F64C2}" type="pres">
      <dgm:prSet presAssocID="{55EA2CB3-CB26-FA4A-AB90-E802146FB454}" presName="hierRoot2" presStyleCnt="0">
        <dgm:presLayoutVars>
          <dgm:hierBranch val="init"/>
        </dgm:presLayoutVars>
      </dgm:prSet>
      <dgm:spPr/>
    </dgm:pt>
    <dgm:pt modelId="{6AF44E26-B437-6645-BD25-FCFDE061414C}" type="pres">
      <dgm:prSet presAssocID="{55EA2CB3-CB26-FA4A-AB90-E802146FB454}" presName="rootComposite" presStyleCnt="0"/>
      <dgm:spPr/>
    </dgm:pt>
    <dgm:pt modelId="{7477128F-45A2-014D-8930-457E9EE90E12}" type="pres">
      <dgm:prSet presAssocID="{55EA2CB3-CB26-FA4A-AB90-E802146FB454}" presName="rootText" presStyleLbl="node2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05503C5-FC61-2145-BE22-B4D34991A7D3}" type="pres">
      <dgm:prSet presAssocID="{55EA2CB3-CB26-FA4A-AB90-E802146FB454}" presName="rootConnector" presStyleLbl="node2" presStyleIdx="0" presStyleCnt="4"/>
      <dgm:spPr/>
      <dgm:t>
        <a:bodyPr/>
        <a:lstStyle/>
        <a:p>
          <a:endParaRPr lang="en-US"/>
        </a:p>
      </dgm:t>
    </dgm:pt>
    <dgm:pt modelId="{16D45A73-581E-0644-B811-ACE840366EF7}" type="pres">
      <dgm:prSet presAssocID="{55EA2CB3-CB26-FA4A-AB90-E802146FB454}" presName="hierChild4" presStyleCnt="0"/>
      <dgm:spPr/>
    </dgm:pt>
    <dgm:pt modelId="{0D2F62A0-235D-4240-B829-FF84D311664B}" type="pres">
      <dgm:prSet presAssocID="{55EA2CB3-CB26-FA4A-AB90-E802146FB454}" presName="hierChild5" presStyleCnt="0"/>
      <dgm:spPr/>
    </dgm:pt>
    <dgm:pt modelId="{6745E3B5-E2B0-1143-91A9-50436AB263C2}" type="pres">
      <dgm:prSet presAssocID="{86DBFD11-E3EF-0F44-85B5-2B1E9CE40B0F}" presName="Name37" presStyleLbl="parChTrans1D2" presStyleIdx="1" presStyleCnt="4"/>
      <dgm:spPr/>
      <dgm:t>
        <a:bodyPr/>
        <a:lstStyle/>
        <a:p>
          <a:endParaRPr lang="en-US"/>
        </a:p>
      </dgm:t>
    </dgm:pt>
    <dgm:pt modelId="{014254B3-F5B4-E145-A187-DE238FB3FEEB}" type="pres">
      <dgm:prSet presAssocID="{A1B0889E-425F-BC4F-997D-474B7C166E1F}" presName="hierRoot2" presStyleCnt="0">
        <dgm:presLayoutVars>
          <dgm:hierBranch val="init"/>
        </dgm:presLayoutVars>
      </dgm:prSet>
      <dgm:spPr/>
    </dgm:pt>
    <dgm:pt modelId="{D8241E41-7E58-6646-AB42-0721DACDB520}" type="pres">
      <dgm:prSet presAssocID="{A1B0889E-425F-BC4F-997D-474B7C166E1F}" presName="rootComposite" presStyleCnt="0"/>
      <dgm:spPr/>
    </dgm:pt>
    <dgm:pt modelId="{08FECE34-E6BD-FA4D-A129-E8AA059302D6}" type="pres">
      <dgm:prSet presAssocID="{A1B0889E-425F-BC4F-997D-474B7C166E1F}" presName="rootText" presStyleLbl="node2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63A4517-632D-E347-BCC9-672C183C86A5}" type="pres">
      <dgm:prSet presAssocID="{A1B0889E-425F-BC4F-997D-474B7C166E1F}" presName="rootConnector" presStyleLbl="node2" presStyleIdx="1" presStyleCnt="4"/>
      <dgm:spPr/>
      <dgm:t>
        <a:bodyPr/>
        <a:lstStyle/>
        <a:p>
          <a:endParaRPr lang="en-US"/>
        </a:p>
      </dgm:t>
    </dgm:pt>
    <dgm:pt modelId="{D60C3BB6-C535-FE47-BBD4-C64CCA452613}" type="pres">
      <dgm:prSet presAssocID="{A1B0889E-425F-BC4F-997D-474B7C166E1F}" presName="hierChild4" presStyleCnt="0"/>
      <dgm:spPr/>
    </dgm:pt>
    <dgm:pt modelId="{DDCA24A9-6988-D647-BD2E-049750D7FED3}" type="pres">
      <dgm:prSet presAssocID="{A1B0889E-425F-BC4F-997D-474B7C166E1F}" presName="hierChild5" presStyleCnt="0"/>
      <dgm:spPr/>
    </dgm:pt>
    <dgm:pt modelId="{0D8763FF-B004-C247-BDD4-DC2C56017053}" type="pres">
      <dgm:prSet presAssocID="{A7326B87-0429-DA42-BB92-AFB4280EAF4D}" presName="Name37" presStyleLbl="parChTrans1D2" presStyleIdx="2" presStyleCnt="4"/>
      <dgm:spPr/>
      <dgm:t>
        <a:bodyPr/>
        <a:lstStyle/>
        <a:p>
          <a:endParaRPr lang="en-US"/>
        </a:p>
      </dgm:t>
    </dgm:pt>
    <dgm:pt modelId="{781556C8-F892-0F47-A25C-162ED4ACBC57}" type="pres">
      <dgm:prSet presAssocID="{9B3450DC-63C1-7A4F-A777-BBDE8F55D291}" presName="hierRoot2" presStyleCnt="0">
        <dgm:presLayoutVars>
          <dgm:hierBranch val="init"/>
        </dgm:presLayoutVars>
      </dgm:prSet>
      <dgm:spPr/>
    </dgm:pt>
    <dgm:pt modelId="{25DED22C-2B6E-A54E-B393-2510AC4C0B2F}" type="pres">
      <dgm:prSet presAssocID="{9B3450DC-63C1-7A4F-A777-BBDE8F55D291}" presName="rootComposite" presStyleCnt="0"/>
      <dgm:spPr/>
    </dgm:pt>
    <dgm:pt modelId="{A8993DA3-D174-8F4C-93CD-F819CE9F96F8}" type="pres">
      <dgm:prSet presAssocID="{9B3450DC-63C1-7A4F-A777-BBDE8F55D291}" presName="rootText" presStyleLbl="node2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A238802-D003-4642-899B-696A330E19ED}" type="pres">
      <dgm:prSet presAssocID="{9B3450DC-63C1-7A4F-A777-BBDE8F55D291}" presName="rootConnector" presStyleLbl="node2" presStyleIdx="2" presStyleCnt="4"/>
      <dgm:spPr/>
      <dgm:t>
        <a:bodyPr/>
        <a:lstStyle/>
        <a:p>
          <a:endParaRPr lang="en-US"/>
        </a:p>
      </dgm:t>
    </dgm:pt>
    <dgm:pt modelId="{D339234D-9E10-C847-A1D8-03BA1F826340}" type="pres">
      <dgm:prSet presAssocID="{9B3450DC-63C1-7A4F-A777-BBDE8F55D291}" presName="hierChild4" presStyleCnt="0"/>
      <dgm:spPr/>
    </dgm:pt>
    <dgm:pt modelId="{847CBD1C-27DC-8E48-87AB-D18CECF72B6B}" type="pres">
      <dgm:prSet presAssocID="{477A08BA-0C6C-C046-B600-070DBD92DB50}" presName="Name37" presStyleLbl="parChTrans1D3" presStyleIdx="0" presStyleCnt="2"/>
      <dgm:spPr/>
      <dgm:t>
        <a:bodyPr/>
        <a:lstStyle/>
        <a:p>
          <a:endParaRPr lang="en-US"/>
        </a:p>
      </dgm:t>
    </dgm:pt>
    <dgm:pt modelId="{50B9FA90-729E-514F-8D9B-67359BF20C41}" type="pres">
      <dgm:prSet presAssocID="{54256CEB-CBAB-F643-8281-1379F268917C}" presName="hierRoot2" presStyleCnt="0">
        <dgm:presLayoutVars>
          <dgm:hierBranch val="init"/>
        </dgm:presLayoutVars>
      </dgm:prSet>
      <dgm:spPr/>
    </dgm:pt>
    <dgm:pt modelId="{DDF0AA67-7555-2047-8B92-E34D8E80CE92}" type="pres">
      <dgm:prSet presAssocID="{54256CEB-CBAB-F643-8281-1379F268917C}" presName="rootComposite" presStyleCnt="0"/>
      <dgm:spPr/>
    </dgm:pt>
    <dgm:pt modelId="{0782AAA9-5206-7345-A443-CA766014A758}" type="pres">
      <dgm:prSet presAssocID="{54256CEB-CBAB-F643-8281-1379F268917C}" presName="rootText" presStyleLbl="node3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367B231-95F4-D646-99BA-7CDF2F91BA8F}" type="pres">
      <dgm:prSet presAssocID="{54256CEB-CBAB-F643-8281-1379F268917C}" presName="rootConnector" presStyleLbl="node3" presStyleIdx="0" presStyleCnt="2"/>
      <dgm:spPr/>
      <dgm:t>
        <a:bodyPr/>
        <a:lstStyle/>
        <a:p>
          <a:endParaRPr lang="en-US"/>
        </a:p>
      </dgm:t>
    </dgm:pt>
    <dgm:pt modelId="{0B1178FD-9810-644B-AC06-B8164D9B6188}" type="pres">
      <dgm:prSet presAssocID="{54256CEB-CBAB-F643-8281-1379F268917C}" presName="hierChild4" presStyleCnt="0"/>
      <dgm:spPr/>
    </dgm:pt>
    <dgm:pt modelId="{F08F11F6-BA83-F742-90C9-3493DC2870A7}" type="pres">
      <dgm:prSet presAssocID="{54256CEB-CBAB-F643-8281-1379F268917C}" presName="hierChild5" presStyleCnt="0"/>
      <dgm:spPr/>
    </dgm:pt>
    <dgm:pt modelId="{FADE6DF2-DE59-9940-81E2-0CFDE3DC8F8C}" type="pres">
      <dgm:prSet presAssocID="{51A12897-B08D-9948-ACC3-C32848757401}" presName="Name37" presStyleLbl="parChTrans1D3" presStyleIdx="1" presStyleCnt="2"/>
      <dgm:spPr/>
      <dgm:t>
        <a:bodyPr/>
        <a:lstStyle/>
        <a:p>
          <a:endParaRPr lang="en-US"/>
        </a:p>
      </dgm:t>
    </dgm:pt>
    <dgm:pt modelId="{A3ADB0D7-8BE3-B74A-B98A-635D972607C4}" type="pres">
      <dgm:prSet presAssocID="{E6FD73B6-704A-D84C-AA58-607A60C8588F}" presName="hierRoot2" presStyleCnt="0">
        <dgm:presLayoutVars>
          <dgm:hierBranch val="init"/>
        </dgm:presLayoutVars>
      </dgm:prSet>
      <dgm:spPr/>
    </dgm:pt>
    <dgm:pt modelId="{14F3BD88-925B-8642-9096-2D7F00E6C3F9}" type="pres">
      <dgm:prSet presAssocID="{E6FD73B6-704A-D84C-AA58-607A60C8588F}" presName="rootComposite" presStyleCnt="0"/>
      <dgm:spPr/>
    </dgm:pt>
    <dgm:pt modelId="{596D7DA3-CEC3-914F-9478-061A0B02AFFB}" type="pres">
      <dgm:prSet presAssocID="{E6FD73B6-704A-D84C-AA58-607A60C8588F}" presName="rootText" presStyleLbl="node3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0AF0296-0E97-CD41-8D47-83D418CD81DE}" type="pres">
      <dgm:prSet presAssocID="{E6FD73B6-704A-D84C-AA58-607A60C8588F}" presName="rootConnector" presStyleLbl="node3" presStyleIdx="1" presStyleCnt="2"/>
      <dgm:spPr/>
      <dgm:t>
        <a:bodyPr/>
        <a:lstStyle/>
        <a:p>
          <a:endParaRPr lang="en-US"/>
        </a:p>
      </dgm:t>
    </dgm:pt>
    <dgm:pt modelId="{D615B38A-451F-7743-B7D0-C8265908AE8C}" type="pres">
      <dgm:prSet presAssocID="{E6FD73B6-704A-D84C-AA58-607A60C8588F}" presName="hierChild4" presStyleCnt="0"/>
      <dgm:spPr/>
    </dgm:pt>
    <dgm:pt modelId="{BA4E53E1-67B7-2B48-8273-1167A4CBEF99}" type="pres">
      <dgm:prSet presAssocID="{E6FD73B6-704A-D84C-AA58-607A60C8588F}" presName="hierChild5" presStyleCnt="0"/>
      <dgm:spPr/>
    </dgm:pt>
    <dgm:pt modelId="{D9E0D74A-5FB7-3542-B060-261C998F92BB}" type="pres">
      <dgm:prSet presAssocID="{9B3450DC-63C1-7A4F-A777-BBDE8F55D291}" presName="hierChild5" presStyleCnt="0"/>
      <dgm:spPr/>
    </dgm:pt>
    <dgm:pt modelId="{23B6E220-43E3-714A-9E7E-DE11DBDC1676}" type="pres">
      <dgm:prSet presAssocID="{69D4B6AD-6E4B-E14A-AF4D-728E8FB0E7AE}" presName="Name37" presStyleLbl="parChTrans1D2" presStyleIdx="3" presStyleCnt="4"/>
      <dgm:spPr/>
      <dgm:t>
        <a:bodyPr/>
        <a:lstStyle/>
        <a:p>
          <a:endParaRPr lang="en-US"/>
        </a:p>
      </dgm:t>
    </dgm:pt>
    <dgm:pt modelId="{53B45901-8048-B248-91F2-495FF1B83A13}" type="pres">
      <dgm:prSet presAssocID="{44FDB63A-7772-7D44-B748-88FEDCE8DC10}" presName="hierRoot2" presStyleCnt="0">
        <dgm:presLayoutVars>
          <dgm:hierBranch val="init"/>
        </dgm:presLayoutVars>
      </dgm:prSet>
      <dgm:spPr/>
    </dgm:pt>
    <dgm:pt modelId="{75B5CD4E-9182-274E-8D76-1B4C24C3209E}" type="pres">
      <dgm:prSet presAssocID="{44FDB63A-7772-7D44-B748-88FEDCE8DC10}" presName="rootComposite" presStyleCnt="0"/>
      <dgm:spPr/>
    </dgm:pt>
    <dgm:pt modelId="{22AE513C-2B51-9E44-B678-6845EFFA0919}" type="pres">
      <dgm:prSet presAssocID="{44FDB63A-7772-7D44-B748-88FEDCE8DC10}" presName="rootText" presStyleLbl="node2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0442D54-B3C6-0146-8721-ADFAE81217BA}" type="pres">
      <dgm:prSet presAssocID="{44FDB63A-7772-7D44-B748-88FEDCE8DC10}" presName="rootConnector" presStyleLbl="node2" presStyleIdx="3" presStyleCnt="4"/>
      <dgm:spPr/>
      <dgm:t>
        <a:bodyPr/>
        <a:lstStyle/>
        <a:p>
          <a:endParaRPr lang="en-US"/>
        </a:p>
      </dgm:t>
    </dgm:pt>
    <dgm:pt modelId="{C8F95E32-A173-EC47-B7D5-90C00BB4C366}" type="pres">
      <dgm:prSet presAssocID="{44FDB63A-7772-7D44-B748-88FEDCE8DC10}" presName="hierChild4" presStyleCnt="0"/>
      <dgm:spPr/>
    </dgm:pt>
    <dgm:pt modelId="{01EED062-19CE-8247-A245-E551D1D8809C}" type="pres">
      <dgm:prSet presAssocID="{44FDB63A-7772-7D44-B748-88FEDCE8DC10}" presName="hierChild5" presStyleCnt="0"/>
      <dgm:spPr/>
    </dgm:pt>
    <dgm:pt modelId="{A506FDFB-75C2-6E4F-BE8D-F1D0811977AD}" type="pres">
      <dgm:prSet presAssocID="{4B8C45E1-90FE-4E4F-B12A-DE9B142D84FD}" presName="hierChild3" presStyleCnt="0"/>
      <dgm:spPr/>
    </dgm:pt>
  </dgm:ptLst>
  <dgm:cxnLst>
    <dgm:cxn modelId="{8796A699-F0A1-1F4A-83EE-084A72100444}" type="presOf" srcId="{44FDB63A-7772-7D44-B748-88FEDCE8DC10}" destId="{50442D54-B3C6-0146-8721-ADFAE81217BA}" srcOrd="1" destOrd="0" presId="urn:microsoft.com/office/officeart/2005/8/layout/orgChart1"/>
    <dgm:cxn modelId="{831C1951-0B48-3C4F-8B1D-B29578AED891}" type="presOf" srcId="{A02B7061-A56D-3D4D-BD2A-EB07F5E594E3}" destId="{D712C350-D531-A94E-98BF-E0BEAA6BD80B}" srcOrd="0" destOrd="0" presId="urn:microsoft.com/office/officeart/2005/8/layout/orgChart1"/>
    <dgm:cxn modelId="{C6F4E225-9808-BB4C-8C72-F22C3284F38C}" srcId="{4B8C45E1-90FE-4E4F-B12A-DE9B142D84FD}" destId="{9B3450DC-63C1-7A4F-A777-BBDE8F55D291}" srcOrd="2" destOrd="0" parTransId="{A7326B87-0429-DA42-BB92-AFB4280EAF4D}" sibTransId="{5889CAA3-3CAD-3944-9749-AF36A9A0B2D4}"/>
    <dgm:cxn modelId="{C3FCE895-D9F4-714B-B6B1-733616D0B678}" srcId="{4B8C45E1-90FE-4E4F-B12A-DE9B142D84FD}" destId="{A1B0889E-425F-BC4F-997D-474B7C166E1F}" srcOrd="1" destOrd="0" parTransId="{86DBFD11-E3EF-0F44-85B5-2B1E9CE40B0F}" sibTransId="{A0E27066-89C8-3043-A1FA-B8FE7F857AF8}"/>
    <dgm:cxn modelId="{4C1E2B96-5835-0147-9771-61B50756D790}" srcId="{A02B7061-A56D-3D4D-BD2A-EB07F5E594E3}" destId="{4B8C45E1-90FE-4E4F-B12A-DE9B142D84FD}" srcOrd="0" destOrd="0" parTransId="{3698A535-CD85-CD4D-98F7-2F7153535FD7}" sibTransId="{B5335BAF-C6BE-A54C-80A9-8962BDF5348F}"/>
    <dgm:cxn modelId="{215DB160-E655-2342-AFE1-4DA360C3E084}" type="presOf" srcId="{55EA2CB3-CB26-FA4A-AB90-E802146FB454}" destId="{305503C5-FC61-2145-BE22-B4D34991A7D3}" srcOrd="1" destOrd="0" presId="urn:microsoft.com/office/officeart/2005/8/layout/orgChart1"/>
    <dgm:cxn modelId="{B24731EE-4C11-A045-8191-D1F432C67B99}" type="presOf" srcId="{55D901D5-EAD3-574B-AAC3-3FB96B65709E}" destId="{2A04E8B9-851D-6041-944F-20E503A7FDF8}" srcOrd="0" destOrd="0" presId="urn:microsoft.com/office/officeart/2005/8/layout/orgChart1"/>
    <dgm:cxn modelId="{70F54AD5-B358-6149-89AE-D91338691103}" type="presOf" srcId="{A1B0889E-425F-BC4F-997D-474B7C166E1F}" destId="{863A4517-632D-E347-BCC9-672C183C86A5}" srcOrd="1" destOrd="0" presId="urn:microsoft.com/office/officeart/2005/8/layout/orgChart1"/>
    <dgm:cxn modelId="{1C19397C-2F82-144A-8AB0-111BB8787242}" type="presOf" srcId="{69D4B6AD-6E4B-E14A-AF4D-728E8FB0E7AE}" destId="{23B6E220-43E3-714A-9E7E-DE11DBDC1676}" srcOrd="0" destOrd="0" presId="urn:microsoft.com/office/officeart/2005/8/layout/orgChart1"/>
    <dgm:cxn modelId="{BBB751AF-F107-DD4A-A0BE-9B64F150A7B4}" srcId="{4B8C45E1-90FE-4E4F-B12A-DE9B142D84FD}" destId="{44FDB63A-7772-7D44-B748-88FEDCE8DC10}" srcOrd="3" destOrd="0" parTransId="{69D4B6AD-6E4B-E14A-AF4D-728E8FB0E7AE}" sibTransId="{A9E44882-547E-2B4F-9410-5CC5F2EF1C22}"/>
    <dgm:cxn modelId="{466AA012-961F-1C4E-ABD9-9E65D981CE4F}" type="presOf" srcId="{9B3450DC-63C1-7A4F-A777-BBDE8F55D291}" destId="{7A238802-D003-4642-899B-696A330E19ED}" srcOrd="1" destOrd="0" presId="urn:microsoft.com/office/officeart/2005/8/layout/orgChart1"/>
    <dgm:cxn modelId="{B4F00DA7-4D69-C547-A9B5-EA5A21260701}" type="presOf" srcId="{A7326B87-0429-DA42-BB92-AFB4280EAF4D}" destId="{0D8763FF-B004-C247-BDD4-DC2C56017053}" srcOrd="0" destOrd="0" presId="urn:microsoft.com/office/officeart/2005/8/layout/orgChart1"/>
    <dgm:cxn modelId="{CBE8583D-7306-6745-AF22-08955882DB6D}" type="presOf" srcId="{9B3450DC-63C1-7A4F-A777-BBDE8F55D291}" destId="{A8993DA3-D174-8F4C-93CD-F819CE9F96F8}" srcOrd="0" destOrd="0" presId="urn:microsoft.com/office/officeart/2005/8/layout/orgChart1"/>
    <dgm:cxn modelId="{20E7AB58-EAEC-3E4E-9755-7106EA2CA26D}" srcId="{9B3450DC-63C1-7A4F-A777-BBDE8F55D291}" destId="{E6FD73B6-704A-D84C-AA58-607A60C8588F}" srcOrd="1" destOrd="0" parTransId="{51A12897-B08D-9948-ACC3-C32848757401}" sibTransId="{612DAAC5-4FAE-034A-B0D4-083E5BEADC99}"/>
    <dgm:cxn modelId="{760617D3-DAC9-4742-AE9C-9649FE3A0247}" type="presOf" srcId="{55EA2CB3-CB26-FA4A-AB90-E802146FB454}" destId="{7477128F-45A2-014D-8930-457E9EE90E12}" srcOrd="0" destOrd="0" presId="urn:microsoft.com/office/officeart/2005/8/layout/orgChart1"/>
    <dgm:cxn modelId="{B1FC9ABD-D306-FD4E-B789-F6572C4CF4FD}" type="presOf" srcId="{44FDB63A-7772-7D44-B748-88FEDCE8DC10}" destId="{22AE513C-2B51-9E44-B678-6845EFFA0919}" srcOrd="0" destOrd="0" presId="urn:microsoft.com/office/officeart/2005/8/layout/orgChart1"/>
    <dgm:cxn modelId="{1F79BE95-2D85-2D4D-A7FA-FD5F8017BDE0}" srcId="{9B3450DC-63C1-7A4F-A777-BBDE8F55D291}" destId="{54256CEB-CBAB-F643-8281-1379F268917C}" srcOrd="0" destOrd="0" parTransId="{477A08BA-0C6C-C046-B600-070DBD92DB50}" sibTransId="{E1F5713E-8327-9A4A-94FC-35BC1BE559EF}"/>
    <dgm:cxn modelId="{3B91483B-2369-1F46-AAC7-DE1166B538F2}" type="presOf" srcId="{54256CEB-CBAB-F643-8281-1379F268917C}" destId="{7367B231-95F4-D646-99BA-7CDF2F91BA8F}" srcOrd="1" destOrd="0" presId="urn:microsoft.com/office/officeart/2005/8/layout/orgChart1"/>
    <dgm:cxn modelId="{D61C3DD9-A28F-3941-B7E2-3D116014A0A9}" type="presOf" srcId="{86DBFD11-E3EF-0F44-85B5-2B1E9CE40B0F}" destId="{6745E3B5-E2B0-1143-91A9-50436AB263C2}" srcOrd="0" destOrd="0" presId="urn:microsoft.com/office/officeart/2005/8/layout/orgChart1"/>
    <dgm:cxn modelId="{3E42B1A5-5584-6147-90D9-D2FBA29B319F}" type="presOf" srcId="{E6FD73B6-704A-D84C-AA58-607A60C8588F}" destId="{596D7DA3-CEC3-914F-9478-061A0B02AFFB}" srcOrd="0" destOrd="0" presId="urn:microsoft.com/office/officeart/2005/8/layout/orgChart1"/>
    <dgm:cxn modelId="{3856FAB4-D390-5D4A-9574-7F8FDB880F83}" type="presOf" srcId="{E6FD73B6-704A-D84C-AA58-607A60C8588F}" destId="{F0AF0296-0E97-CD41-8D47-83D418CD81DE}" srcOrd="1" destOrd="0" presId="urn:microsoft.com/office/officeart/2005/8/layout/orgChart1"/>
    <dgm:cxn modelId="{04B9E86E-C57C-764D-B118-019B133E938E}" type="presOf" srcId="{A1B0889E-425F-BC4F-997D-474B7C166E1F}" destId="{08FECE34-E6BD-FA4D-A129-E8AA059302D6}" srcOrd="0" destOrd="0" presId="urn:microsoft.com/office/officeart/2005/8/layout/orgChart1"/>
    <dgm:cxn modelId="{926D93D9-3E25-2541-A220-8EA5968402AA}" srcId="{4B8C45E1-90FE-4E4F-B12A-DE9B142D84FD}" destId="{55EA2CB3-CB26-FA4A-AB90-E802146FB454}" srcOrd="0" destOrd="0" parTransId="{55D901D5-EAD3-574B-AAC3-3FB96B65709E}" sibTransId="{7C768032-40C3-EF4F-8261-59AD402A3E53}"/>
    <dgm:cxn modelId="{9D484795-F80E-8E42-A11D-231D0482335C}" type="presOf" srcId="{51A12897-B08D-9948-ACC3-C32848757401}" destId="{FADE6DF2-DE59-9940-81E2-0CFDE3DC8F8C}" srcOrd="0" destOrd="0" presId="urn:microsoft.com/office/officeart/2005/8/layout/orgChart1"/>
    <dgm:cxn modelId="{D740ECB2-A287-E845-B823-9B55532E892A}" type="presOf" srcId="{4B8C45E1-90FE-4E4F-B12A-DE9B142D84FD}" destId="{104409DB-0BCE-1340-9F0F-C032437A7DCD}" srcOrd="1" destOrd="0" presId="urn:microsoft.com/office/officeart/2005/8/layout/orgChart1"/>
    <dgm:cxn modelId="{B6D024BF-B0CC-894E-84DD-E2C81088DA5B}" type="presOf" srcId="{54256CEB-CBAB-F643-8281-1379F268917C}" destId="{0782AAA9-5206-7345-A443-CA766014A758}" srcOrd="0" destOrd="0" presId="urn:microsoft.com/office/officeart/2005/8/layout/orgChart1"/>
    <dgm:cxn modelId="{2C9AF768-32E5-8C46-8E6A-7470101546B5}" type="presOf" srcId="{4B8C45E1-90FE-4E4F-B12A-DE9B142D84FD}" destId="{AE66CB4F-D793-4A42-8176-13A7E0D6A97C}" srcOrd="0" destOrd="0" presId="urn:microsoft.com/office/officeart/2005/8/layout/orgChart1"/>
    <dgm:cxn modelId="{3788E15C-E7B8-3641-B896-2F2103A36F18}" type="presOf" srcId="{477A08BA-0C6C-C046-B600-070DBD92DB50}" destId="{847CBD1C-27DC-8E48-87AB-D18CECF72B6B}" srcOrd="0" destOrd="0" presId="urn:microsoft.com/office/officeart/2005/8/layout/orgChart1"/>
    <dgm:cxn modelId="{EA946C95-4BB4-EE4F-A658-8B774B04CE01}" type="presParOf" srcId="{D712C350-D531-A94E-98BF-E0BEAA6BD80B}" destId="{D07A01BE-BD96-E140-89B4-3A42B6749046}" srcOrd="0" destOrd="0" presId="urn:microsoft.com/office/officeart/2005/8/layout/orgChart1"/>
    <dgm:cxn modelId="{2C4B5C12-C90A-114C-871D-7ECB12FDA2D9}" type="presParOf" srcId="{D07A01BE-BD96-E140-89B4-3A42B6749046}" destId="{4FB16A78-969D-0843-96CE-91C43730F37B}" srcOrd="0" destOrd="0" presId="urn:microsoft.com/office/officeart/2005/8/layout/orgChart1"/>
    <dgm:cxn modelId="{7DDD4E85-227D-4740-B4A2-C5A209E0FE7F}" type="presParOf" srcId="{4FB16A78-969D-0843-96CE-91C43730F37B}" destId="{AE66CB4F-D793-4A42-8176-13A7E0D6A97C}" srcOrd="0" destOrd="0" presId="urn:microsoft.com/office/officeart/2005/8/layout/orgChart1"/>
    <dgm:cxn modelId="{D0A6A82B-4083-3A4C-9AA8-B8ADE20C096A}" type="presParOf" srcId="{4FB16A78-969D-0843-96CE-91C43730F37B}" destId="{104409DB-0BCE-1340-9F0F-C032437A7DCD}" srcOrd="1" destOrd="0" presId="urn:microsoft.com/office/officeart/2005/8/layout/orgChart1"/>
    <dgm:cxn modelId="{24B3FD12-871E-6742-894A-7712A552AA63}" type="presParOf" srcId="{D07A01BE-BD96-E140-89B4-3A42B6749046}" destId="{DA86AC9E-D0A4-7B4E-BF86-08A009C015AC}" srcOrd="1" destOrd="0" presId="urn:microsoft.com/office/officeart/2005/8/layout/orgChart1"/>
    <dgm:cxn modelId="{73E4F01D-5FB1-A044-8BA3-C7DA1D474B01}" type="presParOf" srcId="{DA86AC9E-D0A4-7B4E-BF86-08A009C015AC}" destId="{2A04E8B9-851D-6041-944F-20E503A7FDF8}" srcOrd="0" destOrd="0" presId="urn:microsoft.com/office/officeart/2005/8/layout/orgChart1"/>
    <dgm:cxn modelId="{B795EA48-51DA-CA40-BA4E-4472511B94F2}" type="presParOf" srcId="{DA86AC9E-D0A4-7B4E-BF86-08A009C015AC}" destId="{2B94C10F-1938-7A4B-99E3-27EA8C1F64C2}" srcOrd="1" destOrd="0" presId="urn:microsoft.com/office/officeart/2005/8/layout/orgChart1"/>
    <dgm:cxn modelId="{0F8849B3-AECC-FF47-B188-ED992B33BA7A}" type="presParOf" srcId="{2B94C10F-1938-7A4B-99E3-27EA8C1F64C2}" destId="{6AF44E26-B437-6645-BD25-FCFDE061414C}" srcOrd="0" destOrd="0" presId="urn:microsoft.com/office/officeart/2005/8/layout/orgChart1"/>
    <dgm:cxn modelId="{DC92A22A-1B05-0846-B65E-D39CB0FFA9A7}" type="presParOf" srcId="{6AF44E26-B437-6645-BD25-FCFDE061414C}" destId="{7477128F-45A2-014D-8930-457E9EE90E12}" srcOrd="0" destOrd="0" presId="urn:microsoft.com/office/officeart/2005/8/layout/orgChart1"/>
    <dgm:cxn modelId="{6B61CCA7-A22B-9B46-B846-82565B976114}" type="presParOf" srcId="{6AF44E26-B437-6645-BD25-FCFDE061414C}" destId="{305503C5-FC61-2145-BE22-B4D34991A7D3}" srcOrd="1" destOrd="0" presId="urn:microsoft.com/office/officeart/2005/8/layout/orgChart1"/>
    <dgm:cxn modelId="{A82DDC4B-CB59-4F4F-93E2-89490DF9C53C}" type="presParOf" srcId="{2B94C10F-1938-7A4B-99E3-27EA8C1F64C2}" destId="{16D45A73-581E-0644-B811-ACE840366EF7}" srcOrd="1" destOrd="0" presId="urn:microsoft.com/office/officeart/2005/8/layout/orgChart1"/>
    <dgm:cxn modelId="{9EA1DE99-4D5E-FF4F-886F-94E34DACFFD5}" type="presParOf" srcId="{2B94C10F-1938-7A4B-99E3-27EA8C1F64C2}" destId="{0D2F62A0-235D-4240-B829-FF84D311664B}" srcOrd="2" destOrd="0" presId="urn:microsoft.com/office/officeart/2005/8/layout/orgChart1"/>
    <dgm:cxn modelId="{C89FD085-1662-8A4F-BB39-3D44A33226A3}" type="presParOf" srcId="{DA86AC9E-D0A4-7B4E-BF86-08A009C015AC}" destId="{6745E3B5-E2B0-1143-91A9-50436AB263C2}" srcOrd="2" destOrd="0" presId="urn:microsoft.com/office/officeart/2005/8/layout/orgChart1"/>
    <dgm:cxn modelId="{A98F7F55-EEA5-094A-B618-3AFCFB673AF0}" type="presParOf" srcId="{DA86AC9E-D0A4-7B4E-BF86-08A009C015AC}" destId="{014254B3-F5B4-E145-A187-DE238FB3FEEB}" srcOrd="3" destOrd="0" presId="urn:microsoft.com/office/officeart/2005/8/layout/orgChart1"/>
    <dgm:cxn modelId="{FAD61A0B-CB75-4142-BE08-21B95D0081AC}" type="presParOf" srcId="{014254B3-F5B4-E145-A187-DE238FB3FEEB}" destId="{D8241E41-7E58-6646-AB42-0721DACDB520}" srcOrd="0" destOrd="0" presId="urn:microsoft.com/office/officeart/2005/8/layout/orgChart1"/>
    <dgm:cxn modelId="{B8C15477-3427-B145-A927-656349602C77}" type="presParOf" srcId="{D8241E41-7E58-6646-AB42-0721DACDB520}" destId="{08FECE34-E6BD-FA4D-A129-E8AA059302D6}" srcOrd="0" destOrd="0" presId="urn:microsoft.com/office/officeart/2005/8/layout/orgChart1"/>
    <dgm:cxn modelId="{BBAE481C-D69D-004B-94F6-A8320D24B020}" type="presParOf" srcId="{D8241E41-7E58-6646-AB42-0721DACDB520}" destId="{863A4517-632D-E347-BCC9-672C183C86A5}" srcOrd="1" destOrd="0" presId="urn:microsoft.com/office/officeart/2005/8/layout/orgChart1"/>
    <dgm:cxn modelId="{255A4D5F-447E-1947-A903-2BAB8B2B3AE9}" type="presParOf" srcId="{014254B3-F5B4-E145-A187-DE238FB3FEEB}" destId="{D60C3BB6-C535-FE47-BBD4-C64CCA452613}" srcOrd="1" destOrd="0" presId="urn:microsoft.com/office/officeart/2005/8/layout/orgChart1"/>
    <dgm:cxn modelId="{E1A50145-E9C9-6C4E-BC5E-CA7A512F1092}" type="presParOf" srcId="{014254B3-F5B4-E145-A187-DE238FB3FEEB}" destId="{DDCA24A9-6988-D647-BD2E-049750D7FED3}" srcOrd="2" destOrd="0" presId="urn:microsoft.com/office/officeart/2005/8/layout/orgChart1"/>
    <dgm:cxn modelId="{12CEA5B6-7D3F-0E42-AC7B-9450B0D6E541}" type="presParOf" srcId="{DA86AC9E-D0A4-7B4E-BF86-08A009C015AC}" destId="{0D8763FF-B004-C247-BDD4-DC2C56017053}" srcOrd="4" destOrd="0" presId="urn:microsoft.com/office/officeart/2005/8/layout/orgChart1"/>
    <dgm:cxn modelId="{1D15F7EB-FDEB-1B4B-BCE1-BA1B953E8230}" type="presParOf" srcId="{DA86AC9E-D0A4-7B4E-BF86-08A009C015AC}" destId="{781556C8-F892-0F47-A25C-162ED4ACBC57}" srcOrd="5" destOrd="0" presId="urn:microsoft.com/office/officeart/2005/8/layout/orgChart1"/>
    <dgm:cxn modelId="{40ECDF00-1C86-2240-8512-462932A84A92}" type="presParOf" srcId="{781556C8-F892-0F47-A25C-162ED4ACBC57}" destId="{25DED22C-2B6E-A54E-B393-2510AC4C0B2F}" srcOrd="0" destOrd="0" presId="urn:microsoft.com/office/officeart/2005/8/layout/orgChart1"/>
    <dgm:cxn modelId="{29F53BEC-2273-CF40-8F06-1B207D9B901A}" type="presParOf" srcId="{25DED22C-2B6E-A54E-B393-2510AC4C0B2F}" destId="{A8993DA3-D174-8F4C-93CD-F819CE9F96F8}" srcOrd="0" destOrd="0" presId="urn:microsoft.com/office/officeart/2005/8/layout/orgChart1"/>
    <dgm:cxn modelId="{5DB3AEEF-AA19-2641-A541-A4B9C47F521B}" type="presParOf" srcId="{25DED22C-2B6E-A54E-B393-2510AC4C0B2F}" destId="{7A238802-D003-4642-899B-696A330E19ED}" srcOrd="1" destOrd="0" presId="urn:microsoft.com/office/officeart/2005/8/layout/orgChart1"/>
    <dgm:cxn modelId="{B0598775-7461-BE49-A3A7-2DB432E9C045}" type="presParOf" srcId="{781556C8-F892-0F47-A25C-162ED4ACBC57}" destId="{D339234D-9E10-C847-A1D8-03BA1F826340}" srcOrd="1" destOrd="0" presId="urn:microsoft.com/office/officeart/2005/8/layout/orgChart1"/>
    <dgm:cxn modelId="{CC796B79-4EBC-8449-96AB-401341412EF2}" type="presParOf" srcId="{D339234D-9E10-C847-A1D8-03BA1F826340}" destId="{847CBD1C-27DC-8E48-87AB-D18CECF72B6B}" srcOrd="0" destOrd="0" presId="urn:microsoft.com/office/officeart/2005/8/layout/orgChart1"/>
    <dgm:cxn modelId="{6C5801B5-9CFA-C348-AF0C-EC7148DAF4CF}" type="presParOf" srcId="{D339234D-9E10-C847-A1D8-03BA1F826340}" destId="{50B9FA90-729E-514F-8D9B-67359BF20C41}" srcOrd="1" destOrd="0" presId="urn:microsoft.com/office/officeart/2005/8/layout/orgChart1"/>
    <dgm:cxn modelId="{E28828A4-CB37-2347-AFA1-C5E3D811CAD0}" type="presParOf" srcId="{50B9FA90-729E-514F-8D9B-67359BF20C41}" destId="{DDF0AA67-7555-2047-8B92-E34D8E80CE92}" srcOrd="0" destOrd="0" presId="urn:microsoft.com/office/officeart/2005/8/layout/orgChart1"/>
    <dgm:cxn modelId="{3BB8FD56-6AA1-114E-9C4E-119551E49EF7}" type="presParOf" srcId="{DDF0AA67-7555-2047-8B92-E34D8E80CE92}" destId="{0782AAA9-5206-7345-A443-CA766014A758}" srcOrd="0" destOrd="0" presId="urn:microsoft.com/office/officeart/2005/8/layout/orgChart1"/>
    <dgm:cxn modelId="{D8F69CC3-75E6-D841-8423-F427DE07486A}" type="presParOf" srcId="{DDF0AA67-7555-2047-8B92-E34D8E80CE92}" destId="{7367B231-95F4-D646-99BA-7CDF2F91BA8F}" srcOrd="1" destOrd="0" presId="urn:microsoft.com/office/officeart/2005/8/layout/orgChart1"/>
    <dgm:cxn modelId="{1514275C-F55C-E14E-BFD9-3DA1201A6618}" type="presParOf" srcId="{50B9FA90-729E-514F-8D9B-67359BF20C41}" destId="{0B1178FD-9810-644B-AC06-B8164D9B6188}" srcOrd="1" destOrd="0" presId="urn:microsoft.com/office/officeart/2005/8/layout/orgChart1"/>
    <dgm:cxn modelId="{3C7AEAC6-7546-AA4B-8C5E-FD0335113893}" type="presParOf" srcId="{50B9FA90-729E-514F-8D9B-67359BF20C41}" destId="{F08F11F6-BA83-F742-90C9-3493DC2870A7}" srcOrd="2" destOrd="0" presId="urn:microsoft.com/office/officeart/2005/8/layout/orgChart1"/>
    <dgm:cxn modelId="{B02A525D-5FB4-1B4E-8A90-353AE0475964}" type="presParOf" srcId="{D339234D-9E10-C847-A1D8-03BA1F826340}" destId="{FADE6DF2-DE59-9940-81E2-0CFDE3DC8F8C}" srcOrd="2" destOrd="0" presId="urn:microsoft.com/office/officeart/2005/8/layout/orgChart1"/>
    <dgm:cxn modelId="{DD58698D-C19D-2045-8A45-E335D7651EF0}" type="presParOf" srcId="{D339234D-9E10-C847-A1D8-03BA1F826340}" destId="{A3ADB0D7-8BE3-B74A-B98A-635D972607C4}" srcOrd="3" destOrd="0" presId="urn:microsoft.com/office/officeart/2005/8/layout/orgChart1"/>
    <dgm:cxn modelId="{012211E5-51B7-FB46-A1FF-E7D0EA765331}" type="presParOf" srcId="{A3ADB0D7-8BE3-B74A-B98A-635D972607C4}" destId="{14F3BD88-925B-8642-9096-2D7F00E6C3F9}" srcOrd="0" destOrd="0" presId="urn:microsoft.com/office/officeart/2005/8/layout/orgChart1"/>
    <dgm:cxn modelId="{400B5F6F-BC99-F04F-8D48-E998F88CF497}" type="presParOf" srcId="{14F3BD88-925B-8642-9096-2D7F00E6C3F9}" destId="{596D7DA3-CEC3-914F-9478-061A0B02AFFB}" srcOrd="0" destOrd="0" presId="urn:microsoft.com/office/officeart/2005/8/layout/orgChart1"/>
    <dgm:cxn modelId="{0791FA65-9EDE-7D4D-BC96-EB38587E6EFE}" type="presParOf" srcId="{14F3BD88-925B-8642-9096-2D7F00E6C3F9}" destId="{F0AF0296-0E97-CD41-8D47-83D418CD81DE}" srcOrd="1" destOrd="0" presId="urn:microsoft.com/office/officeart/2005/8/layout/orgChart1"/>
    <dgm:cxn modelId="{2B0492BA-27CC-0F4C-90E0-67EC4F05C642}" type="presParOf" srcId="{A3ADB0D7-8BE3-B74A-B98A-635D972607C4}" destId="{D615B38A-451F-7743-B7D0-C8265908AE8C}" srcOrd="1" destOrd="0" presId="urn:microsoft.com/office/officeart/2005/8/layout/orgChart1"/>
    <dgm:cxn modelId="{028BC540-546E-D147-B557-F76CB76A9ED3}" type="presParOf" srcId="{A3ADB0D7-8BE3-B74A-B98A-635D972607C4}" destId="{BA4E53E1-67B7-2B48-8273-1167A4CBEF99}" srcOrd="2" destOrd="0" presId="urn:microsoft.com/office/officeart/2005/8/layout/orgChart1"/>
    <dgm:cxn modelId="{BDC9522A-21A0-674C-8977-23781AC1B726}" type="presParOf" srcId="{781556C8-F892-0F47-A25C-162ED4ACBC57}" destId="{D9E0D74A-5FB7-3542-B060-261C998F92BB}" srcOrd="2" destOrd="0" presId="urn:microsoft.com/office/officeart/2005/8/layout/orgChart1"/>
    <dgm:cxn modelId="{6514B041-F7C2-2A4A-9E3F-451F2838E729}" type="presParOf" srcId="{DA86AC9E-D0A4-7B4E-BF86-08A009C015AC}" destId="{23B6E220-43E3-714A-9E7E-DE11DBDC1676}" srcOrd="6" destOrd="0" presId="urn:microsoft.com/office/officeart/2005/8/layout/orgChart1"/>
    <dgm:cxn modelId="{118BA6CB-6C95-DC4E-AF1D-1A65D68BE23A}" type="presParOf" srcId="{DA86AC9E-D0A4-7B4E-BF86-08A009C015AC}" destId="{53B45901-8048-B248-91F2-495FF1B83A13}" srcOrd="7" destOrd="0" presId="urn:microsoft.com/office/officeart/2005/8/layout/orgChart1"/>
    <dgm:cxn modelId="{01EFC8CA-358B-874E-9134-AB8BE53393AB}" type="presParOf" srcId="{53B45901-8048-B248-91F2-495FF1B83A13}" destId="{75B5CD4E-9182-274E-8D76-1B4C24C3209E}" srcOrd="0" destOrd="0" presId="urn:microsoft.com/office/officeart/2005/8/layout/orgChart1"/>
    <dgm:cxn modelId="{1082E21A-2A50-5242-A42E-4ED398306152}" type="presParOf" srcId="{75B5CD4E-9182-274E-8D76-1B4C24C3209E}" destId="{22AE513C-2B51-9E44-B678-6845EFFA0919}" srcOrd="0" destOrd="0" presId="urn:microsoft.com/office/officeart/2005/8/layout/orgChart1"/>
    <dgm:cxn modelId="{8BFAE204-C339-3545-88B1-7EDD4D36C269}" type="presParOf" srcId="{75B5CD4E-9182-274E-8D76-1B4C24C3209E}" destId="{50442D54-B3C6-0146-8721-ADFAE81217BA}" srcOrd="1" destOrd="0" presId="urn:microsoft.com/office/officeart/2005/8/layout/orgChart1"/>
    <dgm:cxn modelId="{A4C1ABD2-07F6-ED41-A4F2-4B053ADC5E77}" type="presParOf" srcId="{53B45901-8048-B248-91F2-495FF1B83A13}" destId="{C8F95E32-A173-EC47-B7D5-90C00BB4C366}" srcOrd="1" destOrd="0" presId="urn:microsoft.com/office/officeart/2005/8/layout/orgChart1"/>
    <dgm:cxn modelId="{2427CC23-B0F2-4A4A-AFBE-92EBA1EAF6EA}" type="presParOf" srcId="{53B45901-8048-B248-91F2-495FF1B83A13}" destId="{01EED062-19CE-8247-A245-E551D1D8809C}" srcOrd="2" destOrd="0" presId="urn:microsoft.com/office/officeart/2005/8/layout/orgChart1"/>
    <dgm:cxn modelId="{E15D7677-F5AE-F947-B6EC-962F87E289F5}" type="presParOf" srcId="{D07A01BE-BD96-E140-89B4-3A42B6749046}" destId="{A506FDFB-75C2-6E4F-BE8D-F1D0811977A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1CAE022-1BFA-094A-B187-8A01381E8DE3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333B8F-8A65-F147-B8B8-C954287FF653}">
      <dgm:prSet custT="1"/>
      <dgm:spPr/>
      <dgm:t>
        <a:bodyPr/>
        <a:lstStyle/>
        <a:p>
          <a:r>
            <a:rPr lang="en-US" sz="2000" dirty="0"/>
            <a:t>Checking for Overlapping/Duplicates</a:t>
          </a:r>
          <a:endParaRPr lang="x-none" sz="2000" dirty="0"/>
        </a:p>
      </dgm:t>
    </dgm:pt>
    <dgm:pt modelId="{EB421D11-3C10-234A-9956-348567D07A48}" type="parTrans" cxnId="{921755C3-5983-DD4F-A7B9-92608B85F857}">
      <dgm:prSet/>
      <dgm:spPr/>
      <dgm:t>
        <a:bodyPr/>
        <a:lstStyle/>
        <a:p>
          <a:endParaRPr lang="en-US" sz="2000"/>
        </a:p>
      </dgm:t>
    </dgm:pt>
    <dgm:pt modelId="{7F19E6CC-B7EA-5E4E-B126-2A4B0A91EA29}" type="sibTrans" cxnId="{921755C3-5983-DD4F-A7B9-92608B85F857}">
      <dgm:prSet/>
      <dgm:spPr/>
      <dgm:t>
        <a:bodyPr/>
        <a:lstStyle/>
        <a:p>
          <a:endParaRPr lang="en-US" sz="2000"/>
        </a:p>
      </dgm:t>
    </dgm:pt>
    <dgm:pt modelId="{556A0BD7-BA39-3D46-AEAE-C7FF2FD75F3B}">
      <dgm:prSet custT="1"/>
      <dgm:spPr/>
      <dgm:t>
        <a:bodyPr/>
        <a:lstStyle/>
        <a:p>
          <a:r>
            <a:rPr lang="en-US" sz="1600" dirty="0"/>
            <a:t>Group similar requirements for easy identification.</a:t>
          </a:r>
          <a:endParaRPr lang="x-none" sz="1600" dirty="0"/>
        </a:p>
      </dgm:t>
    </dgm:pt>
    <dgm:pt modelId="{BA30BCE5-8561-AF47-8E8E-861CA665F22C}" type="parTrans" cxnId="{00F063FE-39AE-4F4A-99A4-8512E221F39E}">
      <dgm:prSet/>
      <dgm:spPr/>
      <dgm:t>
        <a:bodyPr/>
        <a:lstStyle/>
        <a:p>
          <a:endParaRPr lang="en-US" sz="2000"/>
        </a:p>
      </dgm:t>
    </dgm:pt>
    <dgm:pt modelId="{F0CF5624-1FB6-954F-A5B2-28179C5AE2B8}" type="sibTrans" cxnId="{00F063FE-39AE-4F4A-99A4-8512E221F39E}">
      <dgm:prSet/>
      <dgm:spPr/>
      <dgm:t>
        <a:bodyPr/>
        <a:lstStyle/>
        <a:p>
          <a:endParaRPr lang="en-US" sz="2000"/>
        </a:p>
      </dgm:t>
    </dgm:pt>
    <dgm:pt modelId="{08D1CC8E-9EC6-0B46-AD23-3DD2FF20F613}">
      <dgm:prSet custT="1"/>
      <dgm:spPr/>
      <dgm:t>
        <a:bodyPr/>
        <a:lstStyle/>
        <a:p>
          <a:r>
            <a:rPr lang="en-US" sz="1600"/>
            <a:t>Merge or separate based on duplications or overlaps.</a:t>
          </a:r>
          <a:endParaRPr lang="x-none" sz="1600"/>
        </a:p>
      </dgm:t>
    </dgm:pt>
    <dgm:pt modelId="{1FBECB18-CB24-6D4E-93DE-3A1472617ECB}" type="parTrans" cxnId="{A0EF2E69-00B5-304E-B138-19F2C4B20CC8}">
      <dgm:prSet/>
      <dgm:spPr/>
      <dgm:t>
        <a:bodyPr/>
        <a:lstStyle/>
        <a:p>
          <a:endParaRPr lang="en-US" sz="2000"/>
        </a:p>
      </dgm:t>
    </dgm:pt>
    <dgm:pt modelId="{DDB9A68E-3573-0C42-9ACF-84EBB112835D}" type="sibTrans" cxnId="{A0EF2E69-00B5-304E-B138-19F2C4B20CC8}">
      <dgm:prSet/>
      <dgm:spPr/>
      <dgm:t>
        <a:bodyPr/>
        <a:lstStyle/>
        <a:p>
          <a:endParaRPr lang="en-US" sz="2000"/>
        </a:p>
      </dgm:t>
    </dgm:pt>
    <dgm:pt modelId="{55EC7AF3-6E18-ED43-BF6B-471C3160C818}">
      <dgm:prSet custT="1"/>
      <dgm:spPr/>
      <dgm:t>
        <a:bodyPr/>
        <a:lstStyle/>
        <a:p>
          <a:r>
            <a:rPr lang="en-US" sz="2000" dirty="0"/>
            <a:t>Unraveling Multiple Requirements</a:t>
          </a:r>
          <a:endParaRPr lang="x-none" sz="2000" dirty="0"/>
        </a:p>
      </dgm:t>
    </dgm:pt>
    <dgm:pt modelId="{979E11E2-9D14-024F-9730-7C7C0E929DC2}" type="parTrans" cxnId="{2E879845-73E3-1E43-BC4A-D65BB7503E65}">
      <dgm:prSet/>
      <dgm:spPr/>
      <dgm:t>
        <a:bodyPr/>
        <a:lstStyle/>
        <a:p>
          <a:endParaRPr lang="en-US" sz="2000"/>
        </a:p>
      </dgm:t>
    </dgm:pt>
    <dgm:pt modelId="{ABF99B96-A5BB-0040-A78A-E2AA30B62CA5}" type="sibTrans" cxnId="{2E879845-73E3-1E43-BC4A-D65BB7503E65}">
      <dgm:prSet/>
      <dgm:spPr/>
      <dgm:t>
        <a:bodyPr/>
        <a:lstStyle/>
        <a:p>
          <a:endParaRPr lang="en-US" sz="2000"/>
        </a:p>
      </dgm:t>
    </dgm:pt>
    <dgm:pt modelId="{1E6DEF80-7D6A-1F44-BD18-A9E73E393035}">
      <dgm:prSet custT="1"/>
      <dgm:spPr/>
      <dgm:t>
        <a:bodyPr/>
        <a:lstStyle/>
        <a:p>
          <a:r>
            <a:rPr lang="en-US" sz="1600" dirty="0"/>
            <a:t>Split grouped requirements into individual detailed requirement.</a:t>
          </a:r>
          <a:endParaRPr lang="x-none" sz="1600" dirty="0"/>
        </a:p>
      </dgm:t>
    </dgm:pt>
    <dgm:pt modelId="{CA2239B4-82C2-B445-949F-05F20ED724C4}" type="parTrans" cxnId="{2E5BE94A-82D6-0048-8291-4C6B5DE12B73}">
      <dgm:prSet/>
      <dgm:spPr/>
      <dgm:t>
        <a:bodyPr/>
        <a:lstStyle/>
        <a:p>
          <a:endParaRPr lang="en-US" sz="2000"/>
        </a:p>
      </dgm:t>
    </dgm:pt>
    <dgm:pt modelId="{3D6A29F4-4B4B-0F40-B2D3-3142B8D8DC7B}" type="sibTrans" cxnId="{2E5BE94A-82D6-0048-8291-4C6B5DE12B73}">
      <dgm:prSet/>
      <dgm:spPr/>
      <dgm:t>
        <a:bodyPr/>
        <a:lstStyle/>
        <a:p>
          <a:endParaRPr lang="en-US" sz="2000"/>
        </a:p>
      </dgm:t>
    </dgm:pt>
    <dgm:pt modelId="{5F78F81F-ACC0-E04A-90E3-A1D8CC8BFAAC}">
      <dgm:prSet custT="1"/>
      <dgm:spPr/>
      <dgm:t>
        <a:bodyPr/>
        <a:lstStyle/>
        <a:p>
          <a:r>
            <a:rPr lang="en-US" sz="2000" dirty="0"/>
            <a:t>Necessity Checking</a:t>
          </a:r>
          <a:endParaRPr lang="x-none" sz="2000" dirty="0"/>
        </a:p>
      </dgm:t>
    </dgm:pt>
    <dgm:pt modelId="{8D0A7F27-90E8-CD40-9F58-45B8D146F231}" type="parTrans" cxnId="{ECC38887-7185-954E-95A0-C75A5392C38F}">
      <dgm:prSet/>
      <dgm:spPr/>
      <dgm:t>
        <a:bodyPr/>
        <a:lstStyle/>
        <a:p>
          <a:endParaRPr lang="en-US" sz="2000"/>
        </a:p>
      </dgm:t>
    </dgm:pt>
    <dgm:pt modelId="{C1BE87D4-E9DD-C345-8500-88A5A0F74838}" type="sibTrans" cxnId="{ECC38887-7185-954E-95A0-C75A5392C38F}">
      <dgm:prSet/>
      <dgm:spPr/>
      <dgm:t>
        <a:bodyPr/>
        <a:lstStyle/>
        <a:p>
          <a:endParaRPr lang="en-US" sz="2000"/>
        </a:p>
      </dgm:t>
    </dgm:pt>
    <dgm:pt modelId="{7B187754-428E-1645-B8BE-EB179717F592}">
      <dgm:prSet custT="1"/>
      <dgm:spPr/>
      <dgm:t>
        <a:bodyPr/>
        <a:lstStyle/>
        <a:p>
          <a:r>
            <a:rPr lang="en-US" sz="1600"/>
            <a:t>Align with business and project objectives.</a:t>
          </a:r>
          <a:endParaRPr lang="x-none" sz="1600"/>
        </a:p>
      </dgm:t>
    </dgm:pt>
    <dgm:pt modelId="{B2083F1A-AB18-604A-8362-64E36EAC4164}" type="parTrans" cxnId="{F2BD81B7-D933-1146-A168-B220EA3F11C4}">
      <dgm:prSet/>
      <dgm:spPr/>
      <dgm:t>
        <a:bodyPr/>
        <a:lstStyle/>
        <a:p>
          <a:endParaRPr lang="en-US" sz="2000"/>
        </a:p>
      </dgm:t>
    </dgm:pt>
    <dgm:pt modelId="{7956F2EE-7CE1-684F-A736-58509700777E}" type="sibTrans" cxnId="{F2BD81B7-D933-1146-A168-B220EA3F11C4}">
      <dgm:prSet/>
      <dgm:spPr/>
      <dgm:t>
        <a:bodyPr/>
        <a:lstStyle/>
        <a:p>
          <a:endParaRPr lang="en-US" sz="2000"/>
        </a:p>
      </dgm:t>
    </dgm:pt>
    <dgm:pt modelId="{45E64F45-F77E-E047-994B-522A9A8C5976}">
      <dgm:prSet custT="1"/>
      <dgm:spPr/>
      <dgm:t>
        <a:bodyPr/>
        <a:lstStyle/>
        <a:p>
          <a:r>
            <a:rPr lang="en-US" sz="1600"/>
            <a:t>Address problems, not symptoms.</a:t>
          </a:r>
          <a:endParaRPr lang="x-none" sz="1600"/>
        </a:p>
      </dgm:t>
    </dgm:pt>
    <dgm:pt modelId="{56E8D1D8-AC91-754A-B2C4-7B9ECCFDAAEE}" type="parTrans" cxnId="{957902E4-2E95-4247-A8A4-E616B42D7A29}">
      <dgm:prSet/>
      <dgm:spPr/>
      <dgm:t>
        <a:bodyPr/>
        <a:lstStyle/>
        <a:p>
          <a:endParaRPr lang="en-US" sz="2000"/>
        </a:p>
      </dgm:t>
    </dgm:pt>
    <dgm:pt modelId="{6D0EAD84-C8F6-F04E-90D6-CCE949D094F0}" type="sibTrans" cxnId="{957902E4-2E95-4247-A8A4-E616B42D7A29}">
      <dgm:prSet/>
      <dgm:spPr/>
      <dgm:t>
        <a:bodyPr/>
        <a:lstStyle/>
        <a:p>
          <a:endParaRPr lang="en-US" sz="2000"/>
        </a:p>
      </dgm:t>
    </dgm:pt>
    <dgm:pt modelId="{7072B9F7-D207-D349-954B-55C0ABE7CFD9}">
      <dgm:prSet custT="1"/>
      <dgm:spPr/>
      <dgm:t>
        <a:bodyPr/>
        <a:lstStyle/>
        <a:p>
          <a:r>
            <a:rPr lang="en-US" sz="2000" dirty="0"/>
            <a:t>Feasibility Evaluation</a:t>
          </a:r>
          <a:endParaRPr lang="x-none" sz="2000" dirty="0"/>
        </a:p>
      </dgm:t>
    </dgm:pt>
    <dgm:pt modelId="{BF00D118-2D5F-1845-9181-D10FE29DDB36}" type="parTrans" cxnId="{63C702E9-E2A9-F74C-82B8-DAA0492BDB73}">
      <dgm:prSet/>
      <dgm:spPr/>
      <dgm:t>
        <a:bodyPr/>
        <a:lstStyle/>
        <a:p>
          <a:endParaRPr lang="en-US" sz="2000"/>
        </a:p>
      </dgm:t>
    </dgm:pt>
    <dgm:pt modelId="{A5BA1E5C-9113-3F47-90F0-E3A7D627059F}" type="sibTrans" cxnId="{63C702E9-E2A9-F74C-82B8-DAA0492BDB73}">
      <dgm:prSet/>
      <dgm:spPr/>
      <dgm:t>
        <a:bodyPr/>
        <a:lstStyle/>
        <a:p>
          <a:endParaRPr lang="en-US" sz="2000"/>
        </a:p>
      </dgm:t>
    </dgm:pt>
    <dgm:pt modelId="{B452CE31-CC3F-174D-B6D6-08A20AB90037}">
      <dgm:prSet custT="1"/>
      <dgm:spPr/>
      <dgm:t>
        <a:bodyPr/>
        <a:lstStyle/>
        <a:p>
          <a:r>
            <a:rPr lang="en-US" sz="1600"/>
            <a:t>Technical, business, and financial aspects considered.</a:t>
          </a:r>
          <a:endParaRPr lang="x-none" sz="1600"/>
        </a:p>
      </dgm:t>
    </dgm:pt>
    <dgm:pt modelId="{E55E9647-2039-3240-984D-A03F879CE69D}" type="parTrans" cxnId="{2FF3F6BF-BD44-5A49-8AA6-20D69FEEB4C3}">
      <dgm:prSet/>
      <dgm:spPr/>
      <dgm:t>
        <a:bodyPr/>
        <a:lstStyle/>
        <a:p>
          <a:endParaRPr lang="en-US" sz="2000"/>
        </a:p>
      </dgm:t>
    </dgm:pt>
    <dgm:pt modelId="{F53ACDCA-19F0-E747-9C9B-8E59DDA5C518}" type="sibTrans" cxnId="{2FF3F6BF-BD44-5A49-8AA6-20D69FEEB4C3}">
      <dgm:prSet/>
      <dgm:spPr/>
      <dgm:t>
        <a:bodyPr/>
        <a:lstStyle/>
        <a:p>
          <a:endParaRPr lang="en-US" sz="2000"/>
        </a:p>
      </dgm:t>
    </dgm:pt>
    <dgm:pt modelId="{DF4C85C7-7AD8-784D-BDB8-AA1CD0F7E038}">
      <dgm:prSet custT="1"/>
      <dgm:spPr/>
      <dgm:t>
        <a:bodyPr/>
        <a:lstStyle/>
        <a:p>
          <a:r>
            <a:rPr lang="en-US" sz="2000" dirty="0"/>
            <a:t>Removing Conflicts</a:t>
          </a:r>
          <a:endParaRPr lang="x-none" sz="2000" dirty="0"/>
        </a:p>
      </dgm:t>
    </dgm:pt>
    <dgm:pt modelId="{7BFB36C8-DDF2-3C4E-BD62-CFCDAA390D6E}" type="parTrans" cxnId="{C0EC7D82-996B-124D-A5FA-2A199955229C}">
      <dgm:prSet/>
      <dgm:spPr/>
      <dgm:t>
        <a:bodyPr/>
        <a:lstStyle/>
        <a:p>
          <a:endParaRPr lang="en-US" sz="2000"/>
        </a:p>
      </dgm:t>
    </dgm:pt>
    <dgm:pt modelId="{35503CB5-52B6-A649-8C48-BC6AA2A4022F}" type="sibTrans" cxnId="{C0EC7D82-996B-124D-A5FA-2A199955229C}">
      <dgm:prSet/>
      <dgm:spPr/>
      <dgm:t>
        <a:bodyPr/>
        <a:lstStyle/>
        <a:p>
          <a:endParaRPr lang="en-US" sz="2000"/>
        </a:p>
      </dgm:t>
    </dgm:pt>
    <dgm:pt modelId="{912FCF4F-6848-3842-AC3D-24AFE3B61AD1}">
      <dgm:prSet custT="1"/>
      <dgm:spPr/>
      <dgm:t>
        <a:bodyPr/>
        <a:lstStyle/>
        <a:p>
          <a:r>
            <a:rPr lang="en-US" sz="1600"/>
            <a:t>Resolution through negotiation.</a:t>
          </a:r>
          <a:endParaRPr lang="x-none" sz="1600"/>
        </a:p>
      </dgm:t>
    </dgm:pt>
    <dgm:pt modelId="{24B5BD90-3CBD-1C43-A073-667399F5BD92}" type="parTrans" cxnId="{46F0F89C-A0D2-1A49-A49F-8A81A40DF0CD}">
      <dgm:prSet/>
      <dgm:spPr/>
      <dgm:t>
        <a:bodyPr/>
        <a:lstStyle/>
        <a:p>
          <a:endParaRPr lang="en-US" sz="2000"/>
        </a:p>
      </dgm:t>
    </dgm:pt>
    <dgm:pt modelId="{31DE09D3-9E31-7B43-BB0F-334A79C819AC}" type="sibTrans" cxnId="{46F0F89C-A0D2-1A49-A49F-8A81A40DF0CD}">
      <dgm:prSet/>
      <dgm:spPr/>
      <dgm:t>
        <a:bodyPr/>
        <a:lstStyle/>
        <a:p>
          <a:endParaRPr lang="en-US" sz="2000"/>
        </a:p>
      </dgm:t>
    </dgm:pt>
    <dgm:pt modelId="{30F1F779-DA16-5749-AB33-586E46B7B64D}">
      <dgm:prSet custT="1"/>
      <dgm:spPr/>
      <dgm:t>
        <a:bodyPr/>
        <a:lstStyle/>
        <a:p>
          <a:r>
            <a:rPr lang="en-US" sz="1600"/>
            <a:t>Escalation if no compromise.</a:t>
          </a:r>
          <a:endParaRPr lang="x-none" sz="1600"/>
        </a:p>
      </dgm:t>
    </dgm:pt>
    <dgm:pt modelId="{414BEE13-70EE-164D-93BB-2080DBAAC00E}" type="parTrans" cxnId="{C33571A7-E735-2744-9DA6-0FF85B55F779}">
      <dgm:prSet/>
      <dgm:spPr/>
      <dgm:t>
        <a:bodyPr/>
        <a:lstStyle/>
        <a:p>
          <a:endParaRPr lang="en-US" sz="2000"/>
        </a:p>
      </dgm:t>
    </dgm:pt>
    <dgm:pt modelId="{BD6AD4C7-9A2F-E54C-81F9-9A7C81E1BA08}" type="sibTrans" cxnId="{C33571A7-E735-2744-9DA6-0FF85B55F779}">
      <dgm:prSet/>
      <dgm:spPr/>
      <dgm:t>
        <a:bodyPr/>
        <a:lstStyle/>
        <a:p>
          <a:endParaRPr lang="en-US" sz="2000"/>
        </a:p>
      </dgm:t>
    </dgm:pt>
    <dgm:pt modelId="{8B634F5D-EA02-A94F-86C9-AD80FDB26565}">
      <dgm:prSet custT="1"/>
      <dgm:spPr/>
      <dgm:t>
        <a:bodyPr/>
        <a:lstStyle/>
        <a:p>
          <a:r>
            <a:rPr lang="en-US" sz="2000" dirty="0"/>
            <a:t>Checking for Solutions</a:t>
          </a:r>
          <a:endParaRPr lang="x-none" sz="2000" dirty="0"/>
        </a:p>
      </dgm:t>
    </dgm:pt>
    <dgm:pt modelId="{9ECE2E33-6E16-1E41-BAA5-33FEF74FC3BD}" type="parTrans" cxnId="{367061AF-2B50-1E45-94D8-C46FB8E2C8F3}">
      <dgm:prSet/>
      <dgm:spPr/>
      <dgm:t>
        <a:bodyPr/>
        <a:lstStyle/>
        <a:p>
          <a:endParaRPr lang="en-US" sz="2000"/>
        </a:p>
      </dgm:t>
    </dgm:pt>
    <dgm:pt modelId="{624CF936-9504-D840-9EB8-76925A535F46}" type="sibTrans" cxnId="{367061AF-2B50-1E45-94D8-C46FB8E2C8F3}">
      <dgm:prSet/>
      <dgm:spPr/>
      <dgm:t>
        <a:bodyPr/>
        <a:lstStyle/>
        <a:p>
          <a:endParaRPr lang="en-US" sz="2000"/>
        </a:p>
      </dgm:t>
    </dgm:pt>
    <dgm:pt modelId="{07DA8DD1-67BF-AB49-B827-E86C8FA75CA3}">
      <dgm:prSet custT="1"/>
      <dgm:spPr/>
      <dgm:t>
        <a:bodyPr/>
        <a:lstStyle/>
        <a:p>
          <a:r>
            <a:rPr lang="en-US" sz="1600"/>
            <a:t>Ensure requirements address needs, not predetermined solutions.</a:t>
          </a:r>
          <a:endParaRPr lang="x-none" sz="1600"/>
        </a:p>
      </dgm:t>
    </dgm:pt>
    <dgm:pt modelId="{FB56EA3F-7A70-2C43-BD42-A8CB4932AADD}" type="parTrans" cxnId="{C70E221A-E4C9-254A-B7B2-C102D368BA5A}">
      <dgm:prSet/>
      <dgm:spPr/>
      <dgm:t>
        <a:bodyPr/>
        <a:lstStyle/>
        <a:p>
          <a:endParaRPr lang="en-US" sz="2000"/>
        </a:p>
      </dgm:t>
    </dgm:pt>
    <dgm:pt modelId="{7F1A43A8-EC03-524E-8514-5A7F87BF9B36}" type="sibTrans" cxnId="{C70E221A-E4C9-254A-B7B2-C102D368BA5A}">
      <dgm:prSet/>
      <dgm:spPr/>
      <dgm:t>
        <a:bodyPr/>
        <a:lstStyle/>
        <a:p>
          <a:endParaRPr lang="en-US" sz="2000"/>
        </a:p>
      </dgm:t>
    </dgm:pt>
    <dgm:pt modelId="{C9143A44-4257-4046-817C-B1F4DD1BE1A6}">
      <dgm:prSet custT="1"/>
      <dgm:spPr/>
      <dgm:t>
        <a:bodyPr/>
        <a:lstStyle/>
        <a:p>
          <a:r>
            <a:rPr lang="en-US" sz="2000" dirty="0"/>
            <a:t>Confirming Quality</a:t>
          </a:r>
          <a:endParaRPr lang="x-none" sz="2000" dirty="0"/>
        </a:p>
      </dgm:t>
    </dgm:pt>
    <dgm:pt modelId="{7715A363-A8F5-1543-80D6-74A422C20895}" type="parTrans" cxnId="{CE654FE1-1E44-FD4C-B3D9-10382094D2D2}">
      <dgm:prSet/>
      <dgm:spPr/>
      <dgm:t>
        <a:bodyPr/>
        <a:lstStyle/>
        <a:p>
          <a:endParaRPr lang="en-US" sz="2000"/>
        </a:p>
      </dgm:t>
    </dgm:pt>
    <dgm:pt modelId="{A5BECCDD-7F23-794E-9B57-F7DFD879389A}" type="sibTrans" cxnId="{CE654FE1-1E44-FD4C-B3D9-10382094D2D2}">
      <dgm:prSet/>
      <dgm:spPr/>
      <dgm:t>
        <a:bodyPr/>
        <a:lstStyle/>
        <a:p>
          <a:endParaRPr lang="en-US" sz="2000"/>
        </a:p>
      </dgm:t>
    </dgm:pt>
    <dgm:pt modelId="{95C540F2-01B1-6D45-A4B2-BF455F9AE491}">
      <dgm:prSet custT="1"/>
      <dgm:spPr/>
      <dgm:t>
        <a:bodyPr/>
        <a:lstStyle/>
        <a:p>
          <a:r>
            <a:rPr lang="en-US" sz="1600" dirty="0"/>
            <a:t>Ensure the quality of all defined requirements and make any necessary modifications.</a:t>
          </a:r>
          <a:endParaRPr lang="x-none" sz="1600" dirty="0"/>
        </a:p>
      </dgm:t>
    </dgm:pt>
    <dgm:pt modelId="{FBAB0823-23D7-2447-BA54-CB9FD48A99CD}" type="parTrans" cxnId="{A22E6A7C-4914-9645-A27D-B857EF405A30}">
      <dgm:prSet/>
      <dgm:spPr/>
      <dgm:t>
        <a:bodyPr/>
        <a:lstStyle/>
        <a:p>
          <a:endParaRPr lang="en-US" sz="2000"/>
        </a:p>
      </dgm:t>
    </dgm:pt>
    <dgm:pt modelId="{5BFFB6A6-BE8D-A64B-93A8-3B89F8822B4D}" type="sibTrans" cxnId="{A22E6A7C-4914-9645-A27D-B857EF405A30}">
      <dgm:prSet/>
      <dgm:spPr/>
      <dgm:t>
        <a:bodyPr/>
        <a:lstStyle/>
        <a:p>
          <a:endParaRPr lang="en-US" sz="2000"/>
        </a:p>
      </dgm:t>
    </dgm:pt>
    <dgm:pt modelId="{6999FD9F-CECC-5044-B8E1-567451FF4B95}" type="pres">
      <dgm:prSet presAssocID="{E1CAE022-1BFA-094A-B187-8A01381E8DE3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8A471D-1055-0F46-BDA6-0156D226595D}" type="pres">
      <dgm:prSet presAssocID="{38333B8F-8A65-F147-B8B8-C954287FF653}" presName="linNode" presStyleCnt="0"/>
      <dgm:spPr/>
    </dgm:pt>
    <dgm:pt modelId="{8DA01EF6-C1F4-344E-95E8-8CCA3260E495}" type="pres">
      <dgm:prSet presAssocID="{38333B8F-8A65-F147-B8B8-C954287FF653}" presName="parentText" presStyleLbl="node1" presStyleIdx="0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41659E-3B56-044F-A59A-E7B2FC4FE97E}" type="pres">
      <dgm:prSet presAssocID="{38333B8F-8A65-F147-B8B8-C954287FF653}" presName="descendantText" presStyleLbl="alignAccFollow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1910A6-5209-AD41-86EB-E45A8D77ADA3}" type="pres">
      <dgm:prSet presAssocID="{7F19E6CC-B7EA-5E4E-B126-2A4B0A91EA29}" presName="sp" presStyleCnt="0"/>
      <dgm:spPr/>
    </dgm:pt>
    <dgm:pt modelId="{4B4403AB-59FF-9C48-90A4-41D4EC0AC861}" type="pres">
      <dgm:prSet presAssocID="{55EC7AF3-6E18-ED43-BF6B-471C3160C818}" presName="linNode" presStyleCnt="0"/>
      <dgm:spPr/>
    </dgm:pt>
    <dgm:pt modelId="{F5CD1953-408E-D94E-AEB2-281436886AE6}" type="pres">
      <dgm:prSet presAssocID="{55EC7AF3-6E18-ED43-BF6B-471C3160C818}" presName="parentText" presStyleLbl="node1" presStyleIdx="1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7A31EF9-D125-C94E-9461-2903E61FE074}" type="pres">
      <dgm:prSet presAssocID="{55EC7AF3-6E18-ED43-BF6B-471C3160C818}" presName="descendantText" presStyleLbl="alignAccFollow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71F7C9A-CFC5-B142-9AA5-06EBECC23D2D}" type="pres">
      <dgm:prSet presAssocID="{ABF99B96-A5BB-0040-A78A-E2AA30B62CA5}" presName="sp" presStyleCnt="0"/>
      <dgm:spPr/>
    </dgm:pt>
    <dgm:pt modelId="{78711166-2EAA-AF4D-814A-2177032493EB}" type="pres">
      <dgm:prSet presAssocID="{5F78F81F-ACC0-E04A-90E3-A1D8CC8BFAAC}" presName="linNode" presStyleCnt="0"/>
      <dgm:spPr/>
    </dgm:pt>
    <dgm:pt modelId="{3EC039BD-EF08-1D4D-8CF0-1F4368D08CD0}" type="pres">
      <dgm:prSet presAssocID="{5F78F81F-ACC0-E04A-90E3-A1D8CC8BFAAC}" presName="parentText" presStyleLbl="node1" presStyleIdx="2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FED18E-5F30-7240-A97E-4E51C2DDBB92}" type="pres">
      <dgm:prSet presAssocID="{5F78F81F-ACC0-E04A-90E3-A1D8CC8BFAAC}" presName="descendantText" presStyleLbl="alignAccFollow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456D8D-99C6-7041-99CA-7B7780C9C6F1}" type="pres">
      <dgm:prSet presAssocID="{C1BE87D4-E9DD-C345-8500-88A5A0F74838}" presName="sp" presStyleCnt="0"/>
      <dgm:spPr/>
    </dgm:pt>
    <dgm:pt modelId="{4EE04D24-C7A2-F44C-AB05-FB51EA95BEAB}" type="pres">
      <dgm:prSet presAssocID="{7072B9F7-D207-D349-954B-55C0ABE7CFD9}" presName="linNode" presStyleCnt="0"/>
      <dgm:spPr/>
    </dgm:pt>
    <dgm:pt modelId="{B8D2B866-716E-F84B-8D54-338F14F96520}" type="pres">
      <dgm:prSet presAssocID="{7072B9F7-D207-D349-954B-55C0ABE7CFD9}" presName="parentText" presStyleLbl="node1" presStyleIdx="3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81A0F2-71D3-BF47-ACD6-F44D5968B1A3}" type="pres">
      <dgm:prSet presAssocID="{7072B9F7-D207-D349-954B-55C0ABE7CFD9}" presName="descendantText" presStyleLbl="alignAccFollow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BBAFC5-699E-9847-A49C-984D5C5D9C92}" type="pres">
      <dgm:prSet presAssocID="{A5BA1E5C-9113-3F47-90F0-E3A7D627059F}" presName="sp" presStyleCnt="0"/>
      <dgm:spPr/>
    </dgm:pt>
    <dgm:pt modelId="{88F19D3D-1462-EA44-B119-0A450F5AE7A1}" type="pres">
      <dgm:prSet presAssocID="{DF4C85C7-7AD8-784D-BDB8-AA1CD0F7E038}" presName="linNode" presStyleCnt="0"/>
      <dgm:spPr/>
    </dgm:pt>
    <dgm:pt modelId="{1C2D6DA3-75AA-2A40-8AE9-6A5727835C4D}" type="pres">
      <dgm:prSet presAssocID="{DF4C85C7-7AD8-784D-BDB8-AA1CD0F7E038}" presName="parentText" presStyleLbl="node1" presStyleIdx="4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ED2EFB3-1C37-5C41-AE18-B73DB7538959}" type="pres">
      <dgm:prSet presAssocID="{DF4C85C7-7AD8-784D-BDB8-AA1CD0F7E038}" presName="descendantText" presStyleLbl="alignAccFollow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0D2525F-D9AC-4545-8534-76137E05B73D}" type="pres">
      <dgm:prSet presAssocID="{35503CB5-52B6-A649-8C48-BC6AA2A4022F}" presName="sp" presStyleCnt="0"/>
      <dgm:spPr/>
    </dgm:pt>
    <dgm:pt modelId="{1EFB712B-8133-454C-9FDE-61FC2663F8CC}" type="pres">
      <dgm:prSet presAssocID="{8B634F5D-EA02-A94F-86C9-AD80FDB26565}" presName="linNode" presStyleCnt="0"/>
      <dgm:spPr/>
    </dgm:pt>
    <dgm:pt modelId="{8B74BD79-5F51-3B4F-B460-01278CC55571}" type="pres">
      <dgm:prSet presAssocID="{8B634F5D-EA02-A94F-86C9-AD80FDB26565}" presName="parentText" presStyleLbl="node1" presStyleIdx="5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5F698F-9FE5-AE46-9D07-F1C125C19780}" type="pres">
      <dgm:prSet presAssocID="{8B634F5D-EA02-A94F-86C9-AD80FDB26565}" presName="descendantText" presStyleLbl="alignAccFollow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E6DCA26-9175-8445-A4DE-C6C44BBA3770}" type="pres">
      <dgm:prSet presAssocID="{624CF936-9504-D840-9EB8-76925A535F46}" presName="sp" presStyleCnt="0"/>
      <dgm:spPr/>
    </dgm:pt>
    <dgm:pt modelId="{B1FB985F-E38C-A84F-B108-A8739AFA8EEB}" type="pres">
      <dgm:prSet presAssocID="{C9143A44-4257-4046-817C-B1F4DD1BE1A6}" presName="linNode" presStyleCnt="0"/>
      <dgm:spPr/>
    </dgm:pt>
    <dgm:pt modelId="{042C80BC-AAE1-834F-9A9A-3EF4693B96E8}" type="pres">
      <dgm:prSet presAssocID="{C9143A44-4257-4046-817C-B1F4DD1BE1A6}" presName="parentText" presStyleLbl="node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0D8DCE-4FBF-5240-8396-CF9A74E9F5FA}" type="pres">
      <dgm:prSet presAssocID="{C9143A44-4257-4046-817C-B1F4DD1BE1A6}" presName="descendantText" presStyleLbl="alignAccFollow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519D1A5-DEC9-5144-97DC-CDF60C0CABD8}" type="presOf" srcId="{DF4C85C7-7AD8-784D-BDB8-AA1CD0F7E038}" destId="{1C2D6DA3-75AA-2A40-8AE9-6A5727835C4D}" srcOrd="0" destOrd="0" presId="urn:microsoft.com/office/officeart/2005/8/layout/vList5"/>
    <dgm:cxn modelId="{367061AF-2B50-1E45-94D8-C46FB8E2C8F3}" srcId="{E1CAE022-1BFA-094A-B187-8A01381E8DE3}" destId="{8B634F5D-EA02-A94F-86C9-AD80FDB26565}" srcOrd="5" destOrd="0" parTransId="{9ECE2E33-6E16-1E41-BAA5-33FEF74FC3BD}" sibTransId="{624CF936-9504-D840-9EB8-76925A535F46}"/>
    <dgm:cxn modelId="{C70E221A-E4C9-254A-B7B2-C102D368BA5A}" srcId="{8B634F5D-EA02-A94F-86C9-AD80FDB26565}" destId="{07DA8DD1-67BF-AB49-B827-E86C8FA75CA3}" srcOrd="0" destOrd="0" parTransId="{FB56EA3F-7A70-2C43-BD42-A8CB4932AADD}" sibTransId="{7F1A43A8-EC03-524E-8514-5A7F87BF9B36}"/>
    <dgm:cxn modelId="{F49E0A93-BCBD-9A4A-A7E6-6BC288B0F245}" type="presOf" srcId="{912FCF4F-6848-3842-AC3D-24AFE3B61AD1}" destId="{5ED2EFB3-1C37-5C41-AE18-B73DB7538959}" srcOrd="0" destOrd="0" presId="urn:microsoft.com/office/officeart/2005/8/layout/vList5"/>
    <dgm:cxn modelId="{0CF2C69B-B201-9A4F-A106-474FE168200B}" type="presOf" srcId="{B452CE31-CC3F-174D-B6D6-08A20AB90037}" destId="{BB81A0F2-71D3-BF47-ACD6-F44D5968B1A3}" srcOrd="0" destOrd="0" presId="urn:microsoft.com/office/officeart/2005/8/layout/vList5"/>
    <dgm:cxn modelId="{E0FEA0B2-4226-BD45-97E1-678B5EF1B962}" type="presOf" srcId="{38333B8F-8A65-F147-B8B8-C954287FF653}" destId="{8DA01EF6-C1F4-344E-95E8-8CCA3260E495}" srcOrd="0" destOrd="0" presId="urn:microsoft.com/office/officeart/2005/8/layout/vList5"/>
    <dgm:cxn modelId="{A0EF2E69-00B5-304E-B138-19F2C4B20CC8}" srcId="{38333B8F-8A65-F147-B8B8-C954287FF653}" destId="{08D1CC8E-9EC6-0B46-AD23-3DD2FF20F613}" srcOrd="1" destOrd="0" parTransId="{1FBECB18-CB24-6D4E-93DE-3A1472617ECB}" sibTransId="{DDB9A68E-3573-0C42-9ACF-84EBB112835D}"/>
    <dgm:cxn modelId="{B266CA99-9816-5B42-A225-E20E87ED63A0}" type="presOf" srcId="{07DA8DD1-67BF-AB49-B827-E86C8FA75CA3}" destId="{9C5F698F-9FE5-AE46-9D07-F1C125C19780}" srcOrd="0" destOrd="0" presId="urn:microsoft.com/office/officeart/2005/8/layout/vList5"/>
    <dgm:cxn modelId="{A22E6A7C-4914-9645-A27D-B857EF405A30}" srcId="{C9143A44-4257-4046-817C-B1F4DD1BE1A6}" destId="{95C540F2-01B1-6D45-A4B2-BF455F9AE491}" srcOrd="0" destOrd="0" parTransId="{FBAB0823-23D7-2447-BA54-CB9FD48A99CD}" sibTransId="{5BFFB6A6-BE8D-A64B-93A8-3B89F8822B4D}"/>
    <dgm:cxn modelId="{957902E4-2E95-4247-A8A4-E616B42D7A29}" srcId="{5F78F81F-ACC0-E04A-90E3-A1D8CC8BFAAC}" destId="{45E64F45-F77E-E047-994B-522A9A8C5976}" srcOrd="1" destOrd="0" parTransId="{56E8D1D8-AC91-754A-B2C4-7B9ECCFDAAEE}" sibTransId="{6D0EAD84-C8F6-F04E-90D6-CCE949D094F0}"/>
    <dgm:cxn modelId="{ECC38887-7185-954E-95A0-C75A5392C38F}" srcId="{E1CAE022-1BFA-094A-B187-8A01381E8DE3}" destId="{5F78F81F-ACC0-E04A-90E3-A1D8CC8BFAAC}" srcOrd="2" destOrd="0" parTransId="{8D0A7F27-90E8-CD40-9F58-45B8D146F231}" sibTransId="{C1BE87D4-E9DD-C345-8500-88A5A0F74838}"/>
    <dgm:cxn modelId="{D8FEE13C-47AE-5A45-A1D5-A5C16E31B024}" type="presOf" srcId="{C9143A44-4257-4046-817C-B1F4DD1BE1A6}" destId="{042C80BC-AAE1-834F-9A9A-3EF4693B96E8}" srcOrd="0" destOrd="0" presId="urn:microsoft.com/office/officeart/2005/8/layout/vList5"/>
    <dgm:cxn modelId="{2E879845-73E3-1E43-BC4A-D65BB7503E65}" srcId="{E1CAE022-1BFA-094A-B187-8A01381E8DE3}" destId="{55EC7AF3-6E18-ED43-BF6B-471C3160C818}" srcOrd="1" destOrd="0" parTransId="{979E11E2-9D14-024F-9730-7C7C0E929DC2}" sibTransId="{ABF99B96-A5BB-0040-A78A-E2AA30B62CA5}"/>
    <dgm:cxn modelId="{C33571A7-E735-2744-9DA6-0FF85B55F779}" srcId="{DF4C85C7-7AD8-784D-BDB8-AA1CD0F7E038}" destId="{30F1F779-DA16-5749-AB33-586E46B7B64D}" srcOrd="1" destOrd="0" parTransId="{414BEE13-70EE-164D-93BB-2080DBAAC00E}" sibTransId="{BD6AD4C7-9A2F-E54C-81F9-9A7C81E1BA08}"/>
    <dgm:cxn modelId="{2FF3F6BF-BD44-5A49-8AA6-20D69FEEB4C3}" srcId="{7072B9F7-D207-D349-954B-55C0ABE7CFD9}" destId="{B452CE31-CC3F-174D-B6D6-08A20AB90037}" srcOrd="0" destOrd="0" parTransId="{E55E9647-2039-3240-984D-A03F879CE69D}" sibTransId="{F53ACDCA-19F0-E747-9C9B-8E59DDA5C518}"/>
    <dgm:cxn modelId="{C0EC7D82-996B-124D-A5FA-2A199955229C}" srcId="{E1CAE022-1BFA-094A-B187-8A01381E8DE3}" destId="{DF4C85C7-7AD8-784D-BDB8-AA1CD0F7E038}" srcOrd="4" destOrd="0" parTransId="{7BFB36C8-DDF2-3C4E-BD62-CFCDAA390D6E}" sibTransId="{35503CB5-52B6-A649-8C48-BC6AA2A4022F}"/>
    <dgm:cxn modelId="{EA2594D5-34C9-274D-9016-D8A8D9DE3029}" type="presOf" srcId="{55EC7AF3-6E18-ED43-BF6B-471C3160C818}" destId="{F5CD1953-408E-D94E-AEB2-281436886AE6}" srcOrd="0" destOrd="0" presId="urn:microsoft.com/office/officeart/2005/8/layout/vList5"/>
    <dgm:cxn modelId="{B5680B66-0032-614F-8DCA-15071A559109}" type="presOf" srcId="{95C540F2-01B1-6D45-A4B2-BF455F9AE491}" destId="{940D8DCE-4FBF-5240-8396-CF9A74E9F5FA}" srcOrd="0" destOrd="0" presId="urn:microsoft.com/office/officeart/2005/8/layout/vList5"/>
    <dgm:cxn modelId="{F2BD81B7-D933-1146-A168-B220EA3F11C4}" srcId="{5F78F81F-ACC0-E04A-90E3-A1D8CC8BFAAC}" destId="{7B187754-428E-1645-B8BE-EB179717F592}" srcOrd="0" destOrd="0" parTransId="{B2083F1A-AB18-604A-8362-64E36EAC4164}" sibTransId="{7956F2EE-7CE1-684F-A736-58509700777E}"/>
    <dgm:cxn modelId="{CFC96766-1AC9-5846-929F-0D7CD64BE37D}" type="presOf" srcId="{7072B9F7-D207-D349-954B-55C0ABE7CFD9}" destId="{B8D2B866-716E-F84B-8D54-338F14F96520}" srcOrd="0" destOrd="0" presId="urn:microsoft.com/office/officeart/2005/8/layout/vList5"/>
    <dgm:cxn modelId="{F45B02D7-82D9-064D-859F-FF5966AB7D65}" type="presOf" srcId="{8B634F5D-EA02-A94F-86C9-AD80FDB26565}" destId="{8B74BD79-5F51-3B4F-B460-01278CC55571}" srcOrd="0" destOrd="0" presId="urn:microsoft.com/office/officeart/2005/8/layout/vList5"/>
    <dgm:cxn modelId="{62F257F6-1CC9-6340-BF55-05978D686F11}" type="presOf" srcId="{30F1F779-DA16-5749-AB33-586E46B7B64D}" destId="{5ED2EFB3-1C37-5C41-AE18-B73DB7538959}" srcOrd="0" destOrd="1" presId="urn:microsoft.com/office/officeart/2005/8/layout/vList5"/>
    <dgm:cxn modelId="{921755C3-5983-DD4F-A7B9-92608B85F857}" srcId="{E1CAE022-1BFA-094A-B187-8A01381E8DE3}" destId="{38333B8F-8A65-F147-B8B8-C954287FF653}" srcOrd="0" destOrd="0" parTransId="{EB421D11-3C10-234A-9956-348567D07A48}" sibTransId="{7F19E6CC-B7EA-5E4E-B126-2A4B0A91EA29}"/>
    <dgm:cxn modelId="{346742BE-27AB-664C-9A38-66356A302602}" type="presOf" srcId="{556A0BD7-BA39-3D46-AEAE-C7FF2FD75F3B}" destId="{A541659E-3B56-044F-A59A-E7B2FC4FE97E}" srcOrd="0" destOrd="0" presId="urn:microsoft.com/office/officeart/2005/8/layout/vList5"/>
    <dgm:cxn modelId="{E706FBB5-93F5-2745-A5D7-F5206F73706F}" type="presOf" srcId="{7B187754-428E-1645-B8BE-EB179717F592}" destId="{F5FED18E-5F30-7240-A97E-4E51C2DDBB92}" srcOrd="0" destOrd="0" presId="urn:microsoft.com/office/officeart/2005/8/layout/vList5"/>
    <dgm:cxn modelId="{5530A50A-7415-6544-AD90-D07F73FAB423}" type="presOf" srcId="{1E6DEF80-7D6A-1F44-BD18-A9E73E393035}" destId="{37A31EF9-D125-C94E-9461-2903E61FE074}" srcOrd="0" destOrd="0" presId="urn:microsoft.com/office/officeart/2005/8/layout/vList5"/>
    <dgm:cxn modelId="{A82E5894-95FC-754A-A34C-C0F0A138D8EB}" type="presOf" srcId="{08D1CC8E-9EC6-0B46-AD23-3DD2FF20F613}" destId="{A541659E-3B56-044F-A59A-E7B2FC4FE97E}" srcOrd="0" destOrd="1" presId="urn:microsoft.com/office/officeart/2005/8/layout/vList5"/>
    <dgm:cxn modelId="{CE654FE1-1E44-FD4C-B3D9-10382094D2D2}" srcId="{E1CAE022-1BFA-094A-B187-8A01381E8DE3}" destId="{C9143A44-4257-4046-817C-B1F4DD1BE1A6}" srcOrd="6" destOrd="0" parTransId="{7715A363-A8F5-1543-80D6-74A422C20895}" sibTransId="{A5BECCDD-7F23-794E-9B57-F7DFD879389A}"/>
    <dgm:cxn modelId="{2E5BE94A-82D6-0048-8291-4C6B5DE12B73}" srcId="{55EC7AF3-6E18-ED43-BF6B-471C3160C818}" destId="{1E6DEF80-7D6A-1F44-BD18-A9E73E393035}" srcOrd="0" destOrd="0" parTransId="{CA2239B4-82C2-B445-949F-05F20ED724C4}" sibTransId="{3D6A29F4-4B4B-0F40-B2D3-3142B8D8DC7B}"/>
    <dgm:cxn modelId="{00F063FE-39AE-4F4A-99A4-8512E221F39E}" srcId="{38333B8F-8A65-F147-B8B8-C954287FF653}" destId="{556A0BD7-BA39-3D46-AEAE-C7FF2FD75F3B}" srcOrd="0" destOrd="0" parTransId="{BA30BCE5-8561-AF47-8E8E-861CA665F22C}" sibTransId="{F0CF5624-1FB6-954F-A5B2-28179C5AE2B8}"/>
    <dgm:cxn modelId="{AD6DF98B-F119-9048-AAA4-41AB6C6BCC6A}" type="presOf" srcId="{5F78F81F-ACC0-E04A-90E3-A1D8CC8BFAAC}" destId="{3EC039BD-EF08-1D4D-8CF0-1F4368D08CD0}" srcOrd="0" destOrd="0" presId="urn:microsoft.com/office/officeart/2005/8/layout/vList5"/>
    <dgm:cxn modelId="{46F0F89C-A0D2-1A49-A49F-8A81A40DF0CD}" srcId="{DF4C85C7-7AD8-784D-BDB8-AA1CD0F7E038}" destId="{912FCF4F-6848-3842-AC3D-24AFE3B61AD1}" srcOrd="0" destOrd="0" parTransId="{24B5BD90-3CBD-1C43-A073-667399F5BD92}" sibTransId="{31DE09D3-9E31-7B43-BB0F-334A79C819AC}"/>
    <dgm:cxn modelId="{63C702E9-E2A9-F74C-82B8-DAA0492BDB73}" srcId="{E1CAE022-1BFA-094A-B187-8A01381E8DE3}" destId="{7072B9F7-D207-D349-954B-55C0ABE7CFD9}" srcOrd="3" destOrd="0" parTransId="{BF00D118-2D5F-1845-9181-D10FE29DDB36}" sibTransId="{A5BA1E5C-9113-3F47-90F0-E3A7D627059F}"/>
    <dgm:cxn modelId="{A52BA633-BCBC-364F-9C03-D9844F4FAC8A}" type="presOf" srcId="{E1CAE022-1BFA-094A-B187-8A01381E8DE3}" destId="{6999FD9F-CECC-5044-B8E1-567451FF4B95}" srcOrd="0" destOrd="0" presId="urn:microsoft.com/office/officeart/2005/8/layout/vList5"/>
    <dgm:cxn modelId="{1DF68C07-95E6-C341-AE4D-E763374FC7CB}" type="presOf" srcId="{45E64F45-F77E-E047-994B-522A9A8C5976}" destId="{F5FED18E-5F30-7240-A97E-4E51C2DDBB92}" srcOrd="0" destOrd="1" presId="urn:microsoft.com/office/officeart/2005/8/layout/vList5"/>
    <dgm:cxn modelId="{C3B7919C-E666-BB43-B93C-AB95A37501B9}" type="presParOf" srcId="{6999FD9F-CECC-5044-B8E1-567451FF4B95}" destId="{ED8A471D-1055-0F46-BDA6-0156D226595D}" srcOrd="0" destOrd="0" presId="urn:microsoft.com/office/officeart/2005/8/layout/vList5"/>
    <dgm:cxn modelId="{1CEDC532-BCCB-7848-94B2-BC8C53B70D52}" type="presParOf" srcId="{ED8A471D-1055-0F46-BDA6-0156D226595D}" destId="{8DA01EF6-C1F4-344E-95E8-8CCA3260E495}" srcOrd="0" destOrd="0" presId="urn:microsoft.com/office/officeart/2005/8/layout/vList5"/>
    <dgm:cxn modelId="{16879859-2F17-2A4C-958E-D9E475291B3D}" type="presParOf" srcId="{ED8A471D-1055-0F46-BDA6-0156D226595D}" destId="{A541659E-3B56-044F-A59A-E7B2FC4FE97E}" srcOrd="1" destOrd="0" presId="urn:microsoft.com/office/officeart/2005/8/layout/vList5"/>
    <dgm:cxn modelId="{47299E50-620B-4047-B098-5E86E1C0BE4F}" type="presParOf" srcId="{6999FD9F-CECC-5044-B8E1-567451FF4B95}" destId="{1D1910A6-5209-AD41-86EB-E45A8D77ADA3}" srcOrd="1" destOrd="0" presId="urn:microsoft.com/office/officeart/2005/8/layout/vList5"/>
    <dgm:cxn modelId="{58928969-8841-AB44-B307-E4803DC09EB4}" type="presParOf" srcId="{6999FD9F-CECC-5044-B8E1-567451FF4B95}" destId="{4B4403AB-59FF-9C48-90A4-41D4EC0AC861}" srcOrd="2" destOrd="0" presId="urn:microsoft.com/office/officeart/2005/8/layout/vList5"/>
    <dgm:cxn modelId="{022BEEB7-1394-E94E-BADB-570CBB154E22}" type="presParOf" srcId="{4B4403AB-59FF-9C48-90A4-41D4EC0AC861}" destId="{F5CD1953-408E-D94E-AEB2-281436886AE6}" srcOrd="0" destOrd="0" presId="urn:microsoft.com/office/officeart/2005/8/layout/vList5"/>
    <dgm:cxn modelId="{927814EB-D40F-404D-8017-1D7E49DDBB17}" type="presParOf" srcId="{4B4403AB-59FF-9C48-90A4-41D4EC0AC861}" destId="{37A31EF9-D125-C94E-9461-2903E61FE074}" srcOrd="1" destOrd="0" presId="urn:microsoft.com/office/officeart/2005/8/layout/vList5"/>
    <dgm:cxn modelId="{E76A70C0-47DA-C04D-9AC7-1B4FA67969AF}" type="presParOf" srcId="{6999FD9F-CECC-5044-B8E1-567451FF4B95}" destId="{871F7C9A-CFC5-B142-9AA5-06EBECC23D2D}" srcOrd="3" destOrd="0" presId="urn:microsoft.com/office/officeart/2005/8/layout/vList5"/>
    <dgm:cxn modelId="{E366B9B7-9FC5-C94C-BEB3-3996214A65D1}" type="presParOf" srcId="{6999FD9F-CECC-5044-B8E1-567451FF4B95}" destId="{78711166-2EAA-AF4D-814A-2177032493EB}" srcOrd="4" destOrd="0" presId="urn:microsoft.com/office/officeart/2005/8/layout/vList5"/>
    <dgm:cxn modelId="{2D160212-0E64-9047-B40E-CC23C171CD85}" type="presParOf" srcId="{78711166-2EAA-AF4D-814A-2177032493EB}" destId="{3EC039BD-EF08-1D4D-8CF0-1F4368D08CD0}" srcOrd="0" destOrd="0" presId="urn:microsoft.com/office/officeart/2005/8/layout/vList5"/>
    <dgm:cxn modelId="{ECE19B2A-D655-6C4D-829C-854B960084B6}" type="presParOf" srcId="{78711166-2EAA-AF4D-814A-2177032493EB}" destId="{F5FED18E-5F30-7240-A97E-4E51C2DDBB92}" srcOrd="1" destOrd="0" presId="urn:microsoft.com/office/officeart/2005/8/layout/vList5"/>
    <dgm:cxn modelId="{F46CD939-D479-DF45-9684-A1563F67A8B9}" type="presParOf" srcId="{6999FD9F-CECC-5044-B8E1-567451FF4B95}" destId="{41456D8D-99C6-7041-99CA-7B7780C9C6F1}" srcOrd="5" destOrd="0" presId="urn:microsoft.com/office/officeart/2005/8/layout/vList5"/>
    <dgm:cxn modelId="{22A7DEBC-45E9-4F47-B971-AC9760AFE36A}" type="presParOf" srcId="{6999FD9F-CECC-5044-B8E1-567451FF4B95}" destId="{4EE04D24-C7A2-F44C-AB05-FB51EA95BEAB}" srcOrd="6" destOrd="0" presId="urn:microsoft.com/office/officeart/2005/8/layout/vList5"/>
    <dgm:cxn modelId="{29E1AB07-1F41-734B-93C3-565936B812FC}" type="presParOf" srcId="{4EE04D24-C7A2-F44C-AB05-FB51EA95BEAB}" destId="{B8D2B866-716E-F84B-8D54-338F14F96520}" srcOrd="0" destOrd="0" presId="urn:microsoft.com/office/officeart/2005/8/layout/vList5"/>
    <dgm:cxn modelId="{B93DA45A-C911-4A40-B467-E2E1131E532E}" type="presParOf" srcId="{4EE04D24-C7A2-F44C-AB05-FB51EA95BEAB}" destId="{BB81A0F2-71D3-BF47-ACD6-F44D5968B1A3}" srcOrd="1" destOrd="0" presId="urn:microsoft.com/office/officeart/2005/8/layout/vList5"/>
    <dgm:cxn modelId="{87E8E497-F00D-A644-A10C-4BB5D601EE47}" type="presParOf" srcId="{6999FD9F-CECC-5044-B8E1-567451FF4B95}" destId="{63BBAFC5-699E-9847-A49C-984D5C5D9C92}" srcOrd="7" destOrd="0" presId="urn:microsoft.com/office/officeart/2005/8/layout/vList5"/>
    <dgm:cxn modelId="{E24C62FE-997B-A146-8C7C-8195A16DBDDA}" type="presParOf" srcId="{6999FD9F-CECC-5044-B8E1-567451FF4B95}" destId="{88F19D3D-1462-EA44-B119-0A450F5AE7A1}" srcOrd="8" destOrd="0" presId="urn:microsoft.com/office/officeart/2005/8/layout/vList5"/>
    <dgm:cxn modelId="{0E584141-678B-064D-A06D-F5C2D532B7DE}" type="presParOf" srcId="{88F19D3D-1462-EA44-B119-0A450F5AE7A1}" destId="{1C2D6DA3-75AA-2A40-8AE9-6A5727835C4D}" srcOrd="0" destOrd="0" presId="urn:microsoft.com/office/officeart/2005/8/layout/vList5"/>
    <dgm:cxn modelId="{9A93F93A-D1FC-A54E-BBF3-0D7A8F42235A}" type="presParOf" srcId="{88F19D3D-1462-EA44-B119-0A450F5AE7A1}" destId="{5ED2EFB3-1C37-5C41-AE18-B73DB7538959}" srcOrd="1" destOrd="0" presId="urn:microsoft.com/office/officeart/2005/8/layout/vList5"/>
    <dgm:cxn modelId="{89B0A5E4-6C00-4442-AF2E-06382E9BFF7C}" type="presParOf" srcId="{6999FD9F-CECC-5044-B8E1-567451FF4B95}" destId="{60D2525F-D9AC-4545-8534-76137E05B73D}" srcOrd="9" destOrd="0" presId="urn:microsoft.com/office/officeart/2005/8/layout/vList5"/>
    <dgm:cxn modelId="{47424D4E-B790-A644-B4C3-401B653A9944}" type="presParOf" srcId="{6999FD9F-CECC-5044-B8E1-567451FF4B95}" destId="{1EFB712B-8133-454C-9FDE-61FC2663F8CC}" srcOrd="10" destOrd="0" presId="urn:microsoft.com/office/officeart/2005/8/layout/vList5"/>
    <dgm:cxn modelId="{1CC42801-EC2C-6E4F-A80A-643F5EB195AD}" type="presParOf" srcId="{1EFB712B-8133-454C-9FDE-61FC2663F8CC}" destId="{8B74BD79-5F51-3B4F-B460-01278CC55571}" srcOrd="0" destOrd="0" presId="urn:microsoft.com/office/officeart/2005/8/layout/vList5"/>
    <dgm:cxn modelId="{CC928EEE-F3ED-1340-BDDC-74CEE9CA7702}" type="presParOf" srcId="{1EFB712B-8133-454C-9FDE-61FC2663F8CC}" destId="{9C5F698F-9FE5-AE46-9D07-F1C125C19780}" srcOrd="1" destOrd="0" presId="urn:microsoft.com/office/officeart/2005/8/layout/vList5"/>
    <dgm:cxn modelId="{F5698CFD-D541-0E4A-B88A-F8AFF633948C}" type="presParOf" srcId="{6999FD9F-CECC-5044-B8E1-567451FF4B95}" destId="{9E6DCA26-9175-8445-A4DE-C6C44BBA3770}" srcOrd="11" destOrd="0" presId="urn:microsoft.com/office/officeart/2005/8/layout/vList5"/>
    <dgm:cxn modelId="{5900C1AD-5F74-5F46-A1B7-E0374DA7D22B}" type="presParOf" srcId="{6999FD9F-CECC-5044-B8E1-567451FF4B95}" destId="{B1FB985F-E38C-A84F-B108-A8739AFA8EEB}" srcOrd="12" destOrd="0" presId="urn:microsoft.com/office/officeart/2005/8/layout/vList5"/>
    <dgm:cxn modelId="{0D7CBD8F-F37A-0345-B9EB-C5E31795FD93}" type="presParOf" srcId="{B1FB985F-E38C-A84F-B108-A8739AFA8EEB}" destId="{042C80BC-AAE1-834F-9A9A-3EF4693B96E8}" srcOrd="0" destOrd="0" presId="urn:microsoft.com/office/officeart/2005/8/layout/vList5"/>
    <dgm:cxn modelId="{A26447F9-0EC0-1945-B1A0-951BA2F8BA51}" type="presParOf" srcId="{B1FB985F-E38C-A84F-B108-A8739AFA8EEB}" destId="{940D8DCE-4FBF-5240-8396-CF9A74E9F5FA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5E8F0D4-C43E-4B40-B12D-B37047D5C3D2}" type="doc">
      <dgm:prSet loTypeId="urn:microsoft.com/office/officeart/2005/8/layout/default" loCatId="icon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C916952-E0C4-4748-A41D-34DAF5063718}">
      <dgm:prSet/>
      <dgm:spPr/>
      <dgm:t>
        <a:bodyPr/>
        <a:lstStyle/>
        <a:p>
          <a:r>
            <a:rPr lang="en-US"/>
            <a:t>Clarity</a:t>
          </a:r>
          <a:endParaRPr lang="x-none"/>
        </a:p>
      </dgm:t>
    </dgm:pt>
    <dgm:pt modelId="{8AA93C4C-3587-954F-B3B5-F65251800D7D}" type="parTrans" cxnId="{F9844937-7ACD-F542-9325-385EEA8ADCCF}">
      <dgm:prSet/>
      <dgm:spPr/>
      <dgm:t>
        <a:bodyPr/>
        <a:lstStyle/>
        <a:p>
          <a:endParaRPr lang="en-US"/>
        </a:p>
      </dgm:t>
    </dgm:pt>
    <dgm:pt modelId="{D3042981-6EC1-4F48-B231-AE1FE5478D6E}" type="sibTrans" cxnId="{F9844937-7ACD-F542-9325-385EEA8ADCCF}">
      <dgm:prSet/>
      <dgm:spPr/>
      <dgm:t>
        <a:bodyPr/>
        <a:lstStyle/>
        <a:p>
          <a:endParaRPr lang="en-US"/>
        </a:p>
      </dgm:t>
    </dgm:pt>
    <dgm:pt modelId="{4CA6D5B3-6D13-7943-905B-A54FF9463CED}">
      <dgm:prSet/>
      <dgm:spPr/>
      <dgm:t>
        <a:bodyPr/>
        <a:lstStyle/>
        <a:p>
          <a:r>
            <a:rPr lang="en-US"/>
            <a:t>Conciseness</a:t>
          </a:r>
          <a:endParaRPr lang="x-none"/>
        </a:p>
      </dgm:t>
    </dgm:pt>
    <dgm:pt modelId="{8619E501-9B74-914D-82ED-CF164582D0EE}" type="parTrans" cxnId="{2A402BEF-2DF2-A64B-BB32-CA0C60B0CC6E}">
      <dgm:prSet/>
      <dgm:spPr/>
      <dgm:t>
        <a:bodyPr/>
        <a:lstStyle/>
        <a:p>
          <a:endParaRPr lang="en-US"/>
        </a:p>
      </dgm:t>
    </dgm:pt>
    <dgm:pt modelId="{012483C4-5978-3D44-B18F-D46A25D44D60}" type="sibTrans" cxnId="{2A402BEF-2DF2-A64B-BB32-CA0C60B0CC6E}">
      <dgm:prSet/>
      <dgm:spPr/>
      <dgm:t>
        <a:bodyPr/>
        <a:lstStyle/>
        <a:p>
          <a:endParaRPr lang="en-US"/>
        </a:p>
      </dgm:t>
    </dgm:pt>
    <dgm:pt modelId="{A49B6562-C29A-7943-96FB-CE54DAE59848}">
      <dgm:prSet/>
      <dgm:spPr/>
      <dgm:t>
        <a:bodyPr/>
        <a:lstStyle/>
        <a:p>
          <a:r>
            <a:rPr lang="en-US"/>
            <a:t>Consistency</a:t>
          </a:r>
          <a:endParaRPr lang="x-none"/>
        </a:p>
      </dgm:t>
    </dgm:pt>
    <dgm:pt modelId="{92CCD288-92BF-AF4D-B914-51662858104D}" type="parTrans" cxnId="{D9A10012-49F1-5841-AFBA-00BEE8C7E20A}">
      <dgm:prSet/>
      <dgm:spPr/>
      <dgm:t>
        <a:bodyPr/>
        <a:lstStyle/>
        <a:p>
          <a:endParaRPr lang="en-US"/>
        </a:p>
      </dgm:t>
    </dgm:pt>
    <dgm:pt modelId="{03E58A73-0599-8C4F-9769-4609F16AD372}" type="sibTrans" cxnId="{D9A10012-49F1-5841-AFBA-00BEE8C7E20A}">
      <dgm:prSet/>
      <dgm:spPr/>
      <dgm:t>
        <a:bodyPr/>
        <a:lstStyle/>
        <a:p>
          <a:endParaRPr lang="en-US"/>
        </a:p>
      </dgm:t>
    </dgm:pt>
    <dgm:pt modelId="{CDC7F33C-6FED-8B4E-BC6F-8989E6AFF5D9}">
      <dgm:prSet/>
      <dgm:spPr/>
      <dgm:t>
        <a:bodyPr/>
        <a:lstStyle/>
        <a:p>
          <a:r>
            <a:rPr lang="en-US"/>
            <a:t>Relevance</a:t>
          </a:r>
          <a:endParaRPr lang="x-none"/>
        </a:p>
      </dgm:t>
    </dgm:pt>
    <dgm:pt modelId="{AEE214C8-5AAA-6847-ACA1-0A07DFD21299}" type="parTrans" cxnId="{AE2AA5F5-8358-BE49-A667-E694C47FC491}">
      <dgm:prSet/>
      <dgm:spPr/>
      <dgm:t>
        <a:bodyPr/>
        <a:lstStyle/>
        <a:p>
          <a:endParaRPr lang="en-US"/>
        </a:p>
      </dgm:t>
    </dgm:pt>
    <dgm:pt modelId="{46EF9972-C25E-7C4E-AB17-C9BB095AFC09}" type="sibTrans" cxnId="{AE2AA5F5-8358-BE49-A667-E694C47FC491}">
      <dgm:prSet/>
      <dgm:spPr/>
      <dgm:t>
        <a:bodyPr/>
        <a:lstStyle/>
        <a:p>
          <a:endParaRPr lang="en-US"/>
        </a:p>
      </dgm:t>
    </dgm:pt>
    <dgm:pt modelId="{A3464E29-AF6D-5649-97F0-5374A993FAD3}">
      <dgm:prSet/>
      <dgm:spPr/>
      <dgm:t>
        <a:bodyPr/>
        <a:lstStyle/>
        <a:p>
          <a:r>
            <a:rPr lang="en-US"/>
            <a:t>Unambiguity</a:t>
          </a:r>
          <a:endParaRPr lang="x-none"/>
        </a:p>
      </dgm:t>
    </dgm:pt>
    <dgm:pt modelId="{D30E889B-FD81-E941-890A-0B40C75C7264}" type="parTrans" cxnId="{16E93F4A-F132-EC45-821F-43E3345E05F4}">
      <dgm:prSet/>
      <dgm:spPr/>
      <dgm:t>
        <a:bodyPr/>
        <a:lstStyle/>
        <a:p>
          <a:endParaRPr lang="en-US"/>
        </a:p>
      </dgm:t>
    </dgm:pt>
    <dgm:pt modelId="{D7F85886-9CE4-084E-9EA7-889BEE93B256}" type="sibTrans" cxnId="{16E93F4A-F132-EC45-821F-43E3345E05F4}">
      <dgm:prSet/>
      <dgm:spPr/>
      <dgm:t>
        <a:bodyPr/>
        <a:lstStyle/>
        <a:p>
          <a:endParaRPr lang="en-US"/>
        </a:p>
      </dgm:t>
    </dgm:pt>
    <dgm:pt modelId="{E8B68843-931D-EE45-8697-DE449BD77C16}">
      <dgm:prSet/>
      <dgm:spPr/>
      <dgm:t>
        <a:bodyPr/>
        <a:lstStyle/>
        <a:p>
          <a:r>
            <a:rPr lang="en-US"/>
            <a:t>Correctness</a:t>
          </a:r>
          <a:endParaRPr lang="x-none"/>
        </a:p>
      </dgm:t>
    </dgm:pt>
    <dgm:pt modelId="{D48ED556-62FB-4244-A739-7081140296A4}" type="parTrans" cxnId="{4B599933-19C5-0446-BC6F-C3B60D46B05D}">
      <dgm:prSet/>
      <dgm:spPr/>
      <dgm:t>
        <a:bodyPr/>
        <a:lstStyle/>
        <a:p>
          <a:endParaRPr lang="en-US"/>
        </a:p>
      </dgm:t>
    </dgm:pt>
    <dgm:pt modelId="{197BCE9D-4B4C-6E4F-BD28-D451D9998909}" type="sibTrans" cxnId="{4B599933-19C5-0446-BC6F-C3B60D46B05D}">
      <dgm:prSet/>
      <dgm:spPr/>
      <dgm:t>
        <a:bodyPr/>
        <a:lstStyle/>
        <a:p>
          <a:endParaRPr lang="en-US"/>
        </a:p>
      </dgm:t>
    </dgm:pt>
    <dgm:pt modelId="{93F20322-5219-9B48-B5BB-DC90840D8262}">
      <dgm:prSet/>
      <dgm:spPr/>
      <dgm:t>
        <a:bodyPr/>
        <a:lstStyle/>
        <a:p>
          <a:r>
            <a:rPr lang="en-US"/>
            <a:t>Testability</a:t>
          </a:r>
          <a:endParaRPr lang="x-none"/>
        </a:p>
      </dgm:t>
    </dgm:pt>
    <dgm:pt modelId="{FC5FD4FD-ECA4-9344-91B3-823FB797879B}" type="parTrans" cxnId="{286E140A-EB21-D44B-8C7F-3C9ED56E3758}">
      <dgm:prSet/>
      <dgm:spPr/>
      <dgm:t>
        <a:bodyPr/>
        <a:lstStyle/>
        <a:p>
          <a:endParaRPr lang="en-US"/>
        </a:p>
      </dgm:t>
    </dgm:pt>
    <dgm:pt modelId="{1E66DC4A-F71C-FB47-A648-7DC67747B037}" type="sibTrans" cxnId="{286E140A-EB21-D44B-8C7F-3C9ED56E3758}">
      <dgm:prSet/>
      <dgm:spPr/>
      <dgm:t>
        <a:bodyPr/>
        <a:lstStyle/>
        <a:p>
          <a:endParaRPr lang="en-US"/>
        </a:p>
      </dgm:t>
    </dgm:pt>
    <dgm:pt modelId="{18FFECCB-9460-D143-B50D-82F39DF753C7}">
      <dgm:prSet/>
      <dgm:spPr/>
      <dgm:t>
        <a:bodyPr/>
        <a:lstStyle/>
        <a:p>
          <a:r>
            <a:rPr lang="en-US"/>
            <a:t>Traceability</a:t>
          </a:r>
          <a:endParaRPr lang="x-none"/>
        </a:p>
      </dgm:t>
    </dgm:pt>
    <dgm:pt modelId="{0954A01E-7FED-8544-936E-A7639E42139D}" type="parTrans" cxnId="{15C05ED0-A855-014E-A0C8-455CEED2DC23}">
      <dgm:prSet/>
      <dgm:spPr/>
      <dgm:t>
        <a:bodyPr/>
        <a:lstStyle/>
        <a:p>
          <a:endParaRPr lang="en-US"/>
        </a:p>
      </dgm:t>
    </dgm:pt>
    <dgm:pt modelId="{8BB9108C-C44C-E84F-9E3E-4C75200877BF}" type="sibTrans" cxnId="{15C05ED0-A855-014E-A0C8-455CEED2DC23}">
      <dgm:prSet/>
      <dgm:spPr/>
      <dgm:t>
        <a:bodyPr/>
        <a:lstStyle/>
        <a:p>
          <a:endParaRPr lang="en-US"/>
        </a:p>
      </dgm:t>
    </dgm:pt>
    <dgm:pt modelId="{5201C8B8-2604-2741-89BF-A1CAD7712C5F}" type="pres">
      <dgm:prSet presAssocID="{75E8F0D4-C43E-4B40-B12D-B37047D5C3D2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8154717-55BD-4548-8193-45B165D6B28B}" type="pres">
      <dgm:prSet presAssocID="{EC916952-E0C4-4748-A41D-34DAF5063718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4EB428A-6651-0346-B4E2-9D7C6A81A7B1}" type="pres">
      <dgm:prSet presAssocID="{D3042981-6EC1-4F48-B231-AE1FE5478D6E}" presName="sibTrans" presStyleCnt="0"/>
      <dgm:spPr/>
    </dgm:pt>
    <dgm:pt modelId="{052BC2FF-F36C-2B42-AB26-AD466BC5929E}" type="pres">
      <dgm:prSet presAssocID="{4CA6D5B3-6D13-7943-905B-A54FF9463CED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B14C90-0741-B443-ABC1-E4BEE5FC0982}" type="pres">
      <dgm:prSet presAssocID="{012483C4-5978-3D44-B18F-D46A25D44D60}" presName="sibTrans" presStyleCnt="0"/>
      <dgm:spPr/>
    </dgm:pt>
    <dgm:pt modelId="{1FF3450F-0385-F944-983F-7D078BA36658}" type="pres">
      <dgm:prSet presAssocID="{A49B6562-C29A-7943-96FB-CE54DAE59848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CB289D-CD98-5B48-B04B-94B7A97E6D25}" type="pres">
      <dgm:prSet presAssocID="{03E58A73-0599-8C4F-9769-4609F16AD372}" presName="sibTrans" presStyleCnt="0"/>
      <dgm:spPr/>
    </dgm:pt>
    <dgm:pt modelId="{94ED9E9F-413D-8E4E-9A9C-8F4D4AA9BFA6}" type="pres">
      <dgm:prSet presAssocID="{CDC7F33C-6FED-8B4E-BC6F-8989E6AFF5D9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EB101D-0AC3-9348-BEF6-DE9716B1684F}" type="pres">
      <dgm:prSet presAssocID="{46EF9972-C25E-7C4E-AB17-C9BB095AFC09}" presName="sibTrans" presStyleCnt="0"/>
      <dgm:spPr/>
    </dgm:pt>
    <dgm:pt modelId="{17BEFA34-3668-B84F-AE6E-CB2EBC92AB39}" type="pres">
      <dgm:prSet presAssocID="{A3464E29-AF6D-5649-97F0-5374A993FAD3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F7BC8E-8F1C-CC48-B58E-9961052CC587}" type="pres">
      <dgm:prSet presAssocID="{D7F85886-9CE4-084E-9EA7-889BEE93B256}" presName="sibTrans" presStyleCnt="0"/>
      <dgm:spPr/>
    </dgm:pt>
    <dgm:pt modelId="{47EF87FA-BE5A-3142-B05D-376FA2C74ED7}" type="pres">
      <dgm:prSet presAssocID="{E8B68843-931D-EE45-8697-DE449BD77C16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804D09B-E08E-994D-936E-994161A06E3E}" type="pres">
      <dgm:prSet presAssocID="{197BCE9D-4B4C-6E4F-BD28-D451D9998909}" presName="sibTrans" presStyleCnt="0"/>
      <dgm:spPr/>
    </dgm:pt>
    <dgm:pt modelId="{FEF334A0-3B91-2E4A-A418-01D3027A6D59}" type="pres">
      <dgm:prSet presAssocID="{93F20322-5219-9B48-B5BB-DC90840D8262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D29F47C-04D9-F642-87B6-49092FBF49DC}" type="pres">
      <dgm:prSet presAssocID="{1E66DC4A-F71C-FB47-A648-7DC67747B037}" presName="sibTrans" presStyleCnt="0"/>
      <dgm:spPr/>
    </dgm:pt>
    <dgm:pt modelId="{04F3FB02-897F-7247-8130-CE9D3CA98185}" type="pres">
      <dgm:prSet presAssocID="{18FFECCB-9460-D143-B50D-82F39DF753C7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6E93F4A-F132-EC45-821F-43E3345E05F4}" srcId="{75E8F0D4-C43E-4B40-B12D-B37047D5C3D2}" destId="{A3464E29-AF6D-5649-97F0-5374A993FAD3}" srcOrd="4" destOrd="0" parTransId="{D30E889B-FD81-E941-890A-0B40C75C7264}" sibTransId="{D7F85886-9CE4-084E-9EA7-889BEE93B256}"/>
    <dgm:cxn modelId="{C0C411B8-144A-7E47-82B2-AE2C1C15F031}" type="presOf" srcId="{4CA6D5B3-6D13-7943-905B-A54FF9463CED}" destId="{052BC2FF-F36C-2B42-AB26-AD466BC5929E}" srcOrd="0" destOrd="0" presId="urn:microsoft.com/office/officeart/2005/8/layout/default"/>
    <dgm:cxn modelId="{5BC1EA25-8498-C848-AB4B-9537D3F6DEA5}" type="presOf" srcId="{18FFECCB-9460-D143-B50D-82F39DF753C7}" destId="{04F3FB02-897F-7247-8130-CE9D3CA98185}" srcOrd="0" destOrd="0" presId="urn:microsoft.com/office/officeart/2005/8/layout/default"/>
    <dgm:cxn modelId="{2A402BEF-2DF2-A64B-BB32-CA0C60B0CC6E}" srcId="{75E8F0D4-C43E-4B40-B12D-B37047D5C3D2}" destId="{4CA6D5B3-6D13-7943-905B-A54FF9463CED}" srcOrd="1" destOrd="0" parTransId="{8619E501-9B74-914D-82ED-CF164582D0EE}" sibTransId="{012483C4-5978-3D44-B18F-D46A25D44D60}"/>
    <dgm:cxn modelId="{ED216D44-3328-234B-A1CC-3E7903C62BAA}" type="presOf" srcId="{E8B68843-931D-EE45-8697-DE449BD77C16}" destId="{47EF87FA-BE5A-3142-B05D-376FA2C74ED7}" srcOrd="0" destOrd="0" presId="urn:microsoft.com/office/officeart/2005/8/layout/default"/>
    <dgm:cxn modelId="{3507D3EF-25F8-324E-A5F4-89CDD32E6363}" type="presOf" srcId="{EC916952-E0C4-4748-A41D-34DAF5063718}" destId="{48154717-55BD-4548-8193-45B165D6B28B}" srcOrd="0" destOrd="0" presId="urn:microsoft.com/office/officeart/2005/8/layout/default"/>
    <dgm:cxn modelId="{4B599933-19C5-0446-BC6F-C3B60D46B05D}" srcId="{75E8F0D4-C43E-4B40-B12D-B37047D5C3D2}" destId="{E8B68843-931D-EE45-8697-DE449BD77C16}" srcOrd="5" destOrd="0" parTransId="{D48ED556-62FB-4244-A739-7081140296A4}" sibTransId="{197BCE9D-4B4C-6E4F-BD28-D451D9998909}"/>
    <dgm:cxn modelId="{0D44C7D9-995A-9845-AAEF-3B7570BF213E}" type="presOf" srcId="{A3464E29-AF6D-5649-97F0-5374A993FAD3}" destId="{17BEFA34-3668-B84F-AE6E-CB2EBC92AB39}" srcOrd="0" destOrd="0" presId="urn:microsoft.com/office/officeart/2005/8/layout/default"/>
    <dgm:cxn modelId="{F9844937-7ACD-F542-9325-385EEA8ADCCF}" srcId="{75E8F0D4-C43E-4B40-B12D-B37047D5C3D2}" destId="{EC916952-E0C4-4748-A41D-34DAF5063718}" srcOrd="0" destOrd="0" parTransId="{8AA93C4C-3587-954F-B3B5-F65251800D7D}" sibTransId="{D3042981-6EC1-4F48-B231-AE1FE5478D6E}"/>
    <dgm:cxn modelId="{AE2AA5F5-8358-BE49-A667-E694C47FC491}" srcId="{75E8F0D4-C43E-4B40-B12D-B37047D5C3D2}" destId="{CDC7F33C-6FED-8B4E-BC6F-8989E6AFF5D9}" srcOrd="3" destOrd="0" parTransId="{AEE214C8-5AAA-6847-ACA1-0A07DFD21299}" sibTransId="{46EF9972-C25E-7C4E-AB17-C9BB095AFC09}"/>
    <dgm:cxn modelId="{15C05ED0-A855-014E-A0C8-455CEED2DC23}" srcId="{75E8F0D4-C43E-4B40-B12D-B37047D5C3D2}" destId="{18FFECCB-9460-D143-B50D-82F39DF753C7}" srcOrd="7" destOrd="0" parTransId="{0954A01E-7FED-8544-936E-A7639E42139D}" sibTransId="{8BB9108C-C44C-E84F-9E3E-4C75200877BF}"/>
    <dgm:cxn modelId="{7B2603CD-EE08-6F4E-BDD5-25820B324E71}" type="presOf" srcId="{93F20322-5219-9B48-B5BB-DC90840D8262}" destId="{FEF334A0-3B91-2E4A-A418-01D3027A6D59}" srcOrd="0" destOrd="0" presId="urn:microsoft.com/office/officeart/2005/8/layout/default"/>
    <dgm:cxn modelId="{D9A10012-49F1-5841-AFBA-00BEE8C7E20A}" srcId="{75E8F0D4-C43E-4B40-B12D-B37047D5C3D2}" destId="{A49B6562-C29A-7943-96FB-CE54DAE59848}" srcOrd="2" destOrd="0" parTransId="{92CCD288-92BF-AF4D-B914-51662858104D}" sibTransId="{03E58A73-0599-8C4F-9769-4609F16AD372}"/>
    <dgm:cxn modelId="{286E140A-EB21-D44B-8C7F-3C9ED56E3758}" srcId="{75E8F0D4-C43E-4B40-B12D-B37047D5C3D2}" destId="{93F20322-5219-9B48-B5BB-DC90840D8262}" srcOrd="6" destOrd="0" parTransId="{FC5FD4FD-ECA4-9344-91B3-823FB797879B}" sibTransId="{1E66DC4A-F71C-FB47-A648-7DC67747B037}"/>
    <dgm:cxn modelId="{6B539AC8-30F9-484D-9DE9-26ED28093604}" type="presOf" srcId="{75E8F0D4-C43E-4B40-B12D-B37047D5C3D2}" destId="{5201C8B8-2604-2741-89BF-A1CAD7712C5F}" srcOrd="0" destOrd="0" presId="urn:microsoft.com/office/officeart/2005/8/layout/default"/>
    <dgm:cxn modelId="{2C041F0A-5E62-D74F-A7BE-D099F12DEFD3}" type="presOf" srcId="{A49B6562-C29A-7943-96FB-CE54DAE59848}" destId="{1FF3450F-0385-F944-983F-7D078BA36658}" srcOrd="0" destOrd="0" presId="urn:microsoft.com/office/officeart/2005/8/layout/default"/>
    <dgm:cxn modelId="{24E61DBB-EA2C-4B44-BBAC-5193ABDF292D}" type="presOf" srcId="{CDC7F33C-6FED-8B4E-BC6F-8989E6AFF5D9}" destId="{94ED9E9F-413D-8E4E-9A9C-8F4D4AA9BFA6}" srcOrd="0" destOrd="0" presId="urn:microsoft.com/office/officeart/2005/8/layout/default"/>
    <dgm:cxn modelId="{EA9FC853-4D11-7D4A-B44D-2638FAF4D6E3}" type="presParOf" srcId="{5201C8B8-2604-2741-89BF-A1CAD7712C5F}" destId="{48154717-55BD-4548-8193-45B165D6B28B}" srcOrd="0" destOrd="0" presId="urn:microsoft.com/office/officeart/2005/8/layout/default"/>
    <dgm:cxn modelId="{3C11A13F-C7A4-984A-8F4E-0D17B1B6430F}" type="presParOf" srcId="{5201C8B8-2604-2741-89BF-A1CAD7712C5F}" destId="{64EB428A-6651-0346-B4E2-9D7C6A81A7B1}" srcOrd="1" destOrd="0" presId="urn:microsoft.com/office/officeart/2005/8/layout/default"/>
    <dgm:cxn modelId="{3E66D437-463B-4741-BEE2-9EA2FC0CE796}" type="presParOf" srcId="{5201C8B8-2604-2741-89BF-A1CAD7712C5F}" destId="{052BC2FF-F36C-2B42-AB26-AD466BC5929E}" srcOrd="2" destOrd="0" presId="urn:microsoft.com/office/officeart/2005/8/layout/default"/>
    <dgm:cxn modelId="{80E9C2A6-0EBD-C440-B6A7-8AD140943232}" type="presParOf" srcId="{5201C8B8-2604-2741-89BF-A1CAD7712C5F}" destId="{06B14C90-0741-B443-ABC1-E4BEE5FC0982}" srcOrd="3" destOrd="0" presId="urn:microsoft.com/office/officeart/2005/8/layout/default"/>
    <dgm:cxn modelId="{179AF75D-DBF6-FA46-A4F0-1DFADF5A0459}" type="presParOf" srcId="{5201C8B8-2604-2741-89BF-A1CAD7712C5F}" destId="{1FF3450F-0385-F944-983F-7D078BA36658}" srcOrd="4" destOrd="0" presId="urn:microsoft.com/office/officeart/2005/8/layout/default"/>
    <dgm:cxn modelId="{3D6323D8-25F6-CF48-A55D-4E1FD16F87CB}" type="presParOf" srcId="{5201C8B8-2604-2741-89BF-A1CAD7712C5F}" destId="{20CB289D-CD98-5B48-B04B-94B7A97E6D25}" srcOrd="5" destOrd="0" presId="urn:microsoft.com/office/officeart/2005/8/layout/default"/>
    <dgm:cxn modelId="{AD70A1A9-0F90-CC4A-B8FA-23E401141EBF}" type="presParOf" srcId="{5201C8B8-2604-2741-89BF-A1CAD7712C5F}" destId="{94ED9E9F-413D-8E4E-9A9C-8F4D4AA9BFA6}" srcOrd="6" destOrd="0" presId="urn:microsoft.com/office/officeart/2005/8/layout/default"/>
    <dgm:cxn modelId="{8FADBBA5-F735-5D4D-BD2C-AB82FA9FBB30}" type="presParOf" srcId="{5201C8B8-2604-2741-89BF-A1CAD7712C5F}" destId="{A9EB101D-0AC3-9348-BEF6-DE9716B1684F}" srcOrd="7" destOrd="0" presId="urn:microsoft.com/office/officeart/2005/8/layout/default"/>
    <dgm:cxn modelId="{F91FF2FA-4BF5-F840-84AF-29AAE6FB7124}" type="presParOf" srcId="{5201C8B8-2604-2741-89BF-A1CAD7712C5F}" destId="{17BEFA34-3668-B84F-AE6E-CB2EBC92AB39}" srcOrd="8" destOrd="0" presId="urn:microsoft.com/office/officeart/2005/8/layout/default"/>
    <dgm:cxn modelId="{A4D1AE06-E03D-3C46-8225-389CBC0148EA}" type="presParOf" srcId="{5201C8B8-2604-2741-89BF-A1CAD7712C5F}" destId="{36F7BC8E-8F1C-CC48-B58E-9961052CC587}" srcOrd="9" destOrd="0" presId="urn:microsoft.com/office/officeart/2005/8/layout/default"/>
    <dgm:cxn modelId="{9A2410E8-51E9-FB45-9E83-C535A01ACD23}" type="presParOf" srcId="{5201C8B8-2604-2741-89BF-A1CAD7712C5F}" destId="{47EF87FA-BE5A-3142-B05D-376FA2C74ED7}" srcOrd="10" destOrd="0" presId="urn:microsoft.com/office/officeart/2005/8/layout/default"/>
    <dgm:cxn modelId="{0630F52C-C7C7-D348-BD15-E2AACB2AA591}" type="presParOf" srcId="{5201C8B8-2604-2741-89BF-A1CAD7712C5F}" destId="{9804D09B-E08E-994D-936E-994161A06E3E}" srcOrd="11" destOrd="0" presId="urn:microsoft.com/office/officeart/2005/8/layout/default"/>
    <dgm:cxn modelId="{1E4A15E5-14C9-5D44-B501-D4DD398F9495}" type="presParOf" srcId="{5201C8B8-2604-2741-89BF-A1CAD7712C5F}" destId="{FEF334A0-3B91-2E4A-A418-01D3027A6D59}" srcOrd="12" destOrd="0" presId="urn:microsoft.com/office/officeart/2005/8/layout/default"/>
    <dgm:cxn modelId="{B1344BBD-BA48-504F-BA2F-F910C40B7E5C}" type="presParOf" srcId="{5201C8B8-2604-2741-89BF-A1CAD7712C5F}" destId="{ED29F47C-04D9-F642-87B6-49092FBF49DC}" srcOrd="13" destOrd="0" presId="urn:microsoft.com/office/officeart/2005/8/layout/default"/>
    <dgm:cxn modelId="{187B10DE-2CAA-A944-83AC-7D7C7A21BE7E}" type="presParOf" srcId="{5201C8B8-2604-2741-89BF-A1CAD7712C5F}" destId="{04F3FB02-897F-7247-8130-CE9D3CA98185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12DE29F-F7B7-2B4D-9623-E24095B292D4}" type="doc">
      <dgm:prSet loTypeId="urn:microsoft.com/office/officeart/2005/8/layout/hLis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E80DD6-02FA-4840-BAC9-D6F1A707A952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Business Sponsor</a:t>
          </a:r>
          <a:endParaRPr lang="en-US" sz="1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ACEFE7-2ABB-144B-A7B7-0FD0BCFADBCA}" type="parTrans" cxnId="{312B9B0E-CB85-EF45-9DB9-866EF357907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6D3CD6-EA1D-254A-BEF8-3B49951C7E47}" type="sibTrans" cxnId="{312B9B0E-CB85-EF45-9DB9-866EF357907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4B1850-14CE-6D4C-8F8B-2BA74E8D74FD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Alignment with business objectives.</a:t>
          </a:r>
        </a:p>
      </dgm:t>
    </dgm:pt>
    <dgm:pt modelId="{E55D3C40-A1F1-974E-9A0E-6E82220F755F}" type="parTrans" cxnId="{14AF5E28-BEFF-2248-9C38-AF619F5B384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453DA4-D15C-8A43-8FD2-9B6CEBD504B1}" type="sibTrans" cxnId="{14AF5E28-BEFF-2248-9C38-AF619F5B384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B18146-6856-2445-88AF-05C729415632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Project scope adherence.</a:t>
          </a:r>
        </a:p>
      </dgm:t>
    </dgm:pt>
    <dgm:pt modelId="{57F06CA7-AD73-F141-BECD-2C5CCA388038}" type="parTrans" cxnId="{82E22B06-6477-9449-B0C2-4EFB7CE8CD0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15CAD0-1089-BD43-9677-5111E297AF83}" type="sibTrans" cxnId="{82E22B06-6477-9449-B0C2-4EFB7CE8CD0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995667-0333-9C46-B4E4-58010B2D705E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Business Owners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E9A1FF-1D31-6B43-BDD6-16A639F69979}" type="parTrans" cxnId="{F195F0BC-A1B4-D04D-A681-CE80530F538C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939035-92BD-9A42-B6D9-79FDF3870EC3}" type="sibTrans" cxnId="{F195F0BC-A1B4-D04D-A681-CE80530F538C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97F664-8EB3-7044-99CD-873D2A80E26C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Clear and unambiguous expression of business needs.</a:t>
          </a:r>
        </a:p>
      </dgm:t>
    </dgm:pt>
    <dgm:pt modelId="{6C5DA921-FDC8-4E4E-8CD4-9A56B9BA1061}" type="parTrans" cxnId="{9508D228-C9CC-134D-B4E4-35E00251645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474AAB-405C-AD44-A160-7AF62545F312}" type="sibTrans" cxnId="{9508D228-C9CC-134D-B4E4-35E00251645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BB1E60-A551-D947-9868-E5D1EAB02F5A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Domain Expert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80EE67-A521-F340-BFC1-20A53842E1EC}" type="parTrans" cxnId="{4EB61CAC-67ED-EF45-BEF5-6ADAD80DCF22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7C58D6-77D8-304A-A333-37EC46419F9B}" type="sibTrans" cxnId="{4EB61CAC-67ED-EF45-BEF5-6ADAD80DCF22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E2B428-5E4C-144C-9E13-B619B08D488E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Validation of correct business practice.</a:t>
          </a:r>
        </a:p>
      </dgm:t>
    </dgm:pt>
    <dgm:pt modelId="{4918A97F-9021-A447-B54D-00E62CE4A2B7}" type="parTrans" cxnId="{4C3DAD36-F911-994A-BAF4-3E244583DE1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2D9BB1-229A-604A-94AC-2F2AF9CA4142}" type="sibTrans" cxnId="{4C3DAD36-F911-994A-BAF4-3E244583DE1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9140C2-C493-C941-80C1-68630D04EA28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Technical Team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A11F2FB-9235-D145-8AD1-D0E95B98E45E}" type="parTrans" cxnId="{75CB2839-8CE9-BB42-9DCB-B1DE0F450ED9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C317DB-EC86-C145-8200-E4CF4911A1AE}" type="sibTrans" cxnId="{75CB2839-8CE9-BB42-9DCB-B1DE0F450ED9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079918-3D0E-2E4B-9E62-CF8A71EDC4CA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Technical feasibility check.</a:t>
          </a:r>
        </a:p>
      </dgm:t>
    </dgm:pt>
    <dgm:pt modelId="{6B228E85-FE44-934C-8940-17E35AAC3A6E}" type="parTrans" cxnId="{DB396787-B307-8247-AFD2-958B8535289E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C0AC89-722C-4344-B388-A4F08EBF6A01}" type="sibTrans" cxnId="{DB396787-B307-8247-AFD2-958B8535289E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4198E1-6331-B048-BE3E-FFD2B1511F3D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Quality Team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3CC587-8C7E-EE48-B8B0-0DFF2396FE85}" type="parTrans" cxnId="{44B51741-A3DA-B347-9777-5ABF2E6255C3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D6D7FE-1679-134D-B22E-AF2740FD8042}" type="sibTrans" cxnId="{44B51741-A3DA-B347-9777-5ABF2E6255C3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449388-74B1-E84B-97FB-B54C58B4F738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Assurance of testability.</a:t>
          </a:r>
        </a:p>
      </dgm:t>
    </dgm:pt>
    <dgm:pt modelId="{80C06F5A-76F8-2241-B7DD-2D2F2D1452F1}" type="parTrans" cxnId="{02F592E0-90EA-1C49-9F6D-26CD28674D9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77001-A205-8041-9BD3-FCA7747A00A5}" type="sibTrans" cxnId="{02F592E0-90EA-1C49-9F6D-26CD28674D9A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C698B9-E003-4042-89E5-8057A5022C8C}">
      <dgm:prSet custT="1"/>
      <dgm:spPr/>
      <dgm:t>
        <a:bodyPr/>
        <a:lstStyle/>
        <a:p>
          <a:pPr>
            <a:buFont typeface="+mj-lt"/>
            <a:buAutoNum type="arabicPeriod"/>
          </a:pPr>
          <a:r>
            <a:rPr lang="en-US" sz="1800" b="1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PMO</a:t>
          </a:r>
          <a:endParaRPr lang="en-US" sz="1800" b="0" i="0" u="none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2DE8ED-0B96-7D45-BB14-F93D3AD82C3A}" type="parTrans" cxnId="{888207DE-27A2-3943-A6D2-A0AB40599AF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363932-3AA2-5C47-AE4E-429780D89788}" type="sibTrans" cxnId="{888207DE-27A2-3943-A6D2-A0AB40599AFB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0FB74F-FF9A-2644-ACFA-4694E2417C29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Compliance with standards and policies.</a:t>
          </a:r>
        </a:p>
      </dgm:t>
    </dgm:pt>
    <dgm:pt modelId="{53BC41F1-EF50-CF47-B5AA-ABE6AC72369F}" type="parTrans" cxnId="{ECE10A20-6CE0-3F4F-A430-6CF0335B7CF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9D4D24-8250-4D42-883E-A0CBEE1FC7BF}" type="sibTrans" cxnId="{ECE10A20-6CE0-3F4F-A430-6CF0335B7CF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A6B786-85D2-A140-8ABC-A5B5F49EB541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1800" b="0" i="0" u="none" dirty="0">
              <a:latin typeface="Times New Roman" panose="02020603050405020304" pitchFamily="18" charset="0"/>
              <a:cs typeface="Times New Roman" panose="02020603050405020304" pitchFamily="18" charset="0"/>
            </a:rPr>
            <a:t>Adherence to quality review procedures.</a:t>
          </a:r>
        </a:p>
      </dgm:t>
    </dgm:pt>
    <dgm:pt modelId="{C61F05F5-1AC4-1842-907F-907FB5F03276}" type="parTrans" cxnId="{AC8E9CA8-0823-F04C-A3C0-BC390B2D250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10CF56-4D6D-D34C-B726-71549E9DA41E}" type="sibTrans" cxnId="{AC8E9CA8-0823-F04C-A3C0-BC390B2D2501}">
      <dgm:prSet/>
      <dgm:spPr/>
      <dgm:t>
        <a:bodyPr/>
        <a:lstStyle/>
        <a:p>
          <a:endParaRPr lang="en-US" sz="1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F3F22A-AC5C-A144-B50F-EDF1BF95E208}" type="pres">
      <dgm:prSet presAssocID="{A12DE29F-F7B7-2B4D-9623-E24095B292D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23FD69-6239-E345-9FA2-59A0A9DFDD40}" type="pres">
      <dgm:prSet presAssocID="{22E80DD6-02FA-4840-BAC9-D6F1A707A952}" presName="composite" presStyleCnt="0"/>
      <dgm:spPr/>
    </dgm:pt>
    <dgm:pt modelId="{75C4452F-F4E2-4149-B504-F6FF1D6CF88F}" type="pres">
      <dgm:prSet presAssocID="{22E80DD6-02FA-4840-BAC9-D6F1A707A952}" presName="parTx" presStyleLbl="align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85169A7-8B29-8B4C-9797-3F94775D056A}" type="pres">
      <dgm:prSet presAssocID="{22E80DD6-02FA-4840-BAC9-D6F1A707A952}" presName="desTx" presStyleLbl="align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312056-7A87-414A-81BB-E65A593AAC94}" type="pres">
      <dgm:prSet presAssocID="{A16D3CD6-EA1D-254A-BEF8-3B49951C7E47}" presName="space" presStyleCnt="0"/>
      <dgm:spPr/>
    </dgm:pt>
    <dgm:pt modelId="{A85F2D76-3D51-B643-A8C9-BFA471B339C1}" type="pres">
      <dgm:prSet presAssocID="{FC995667-0333-9C46-B4E4-58010B2D705E}" presName="composite" presStyleCnt="0"/>
      <dgm:spPr/>
    </dgm:pt>
    <dgm:pt modelId="{2E0B9AFC-D8A3-0945-93C8-792C3023C63C}" type="pres">
      <dgm:prSet presAssocID="{FC995667-0333-9C46-B4E4-58010B2D705E}" presName="parTx" presStyleLbl="alignNode1" presStyleIdx="1" presStyleCnt="6" custScaleX="109239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6BB995-0A01-E64D-ADD6-64B7DA36C531}" type="pres">
      <dgm:prSet presAssocID="{FC995667-0333-9C46-B4E4-58010B2D705E}" presName="desTx" presStyleLbl="alignAccFollowNode1" presStyleIdx="1" presStyleCnt="6" custScaleX="109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D4352FB-8E8C-7E40-A6EA-1ED9126B6B2B}" type="pres">
      <dgm:prSet presAssocID="{35939035-92BD-9A42-B6D9-79FDF3870EC3}" presName="space" presStyleCnt="0"/>
      <dgm:spPr/>
    </dgm:pt>
    <dgm:pt modelId="{33B5C2B7-AB1A-9642-9EA4-2C6AEA4826BE}" type="pres">
      <dgm:prSet presAssocID="{16BB1E60-A551-D947-9868-E5D1EAB02F5A}" presName="composite" presStyleCnt="0"/>
      <dgm:spPr/>
    </dgm:pt>
    <dgm:pt modelId="{55DCCD14-F21F-A944-BECF-58D39960A3DA}" type="pres">
      <dgm:prSet presAssocID="{16BB1E60-A551-D947-9868-E5D1EAB02F5A}" presName="parTx" presStyleLbl="align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9145D9-B0AA-7E48-894E-44FB4EFB724E}" type="pres">
      <dgm:prSet presAssocID="{16BB1E60-A551-D947-9868-E5D1EAB02F5A}" presName="desTx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D6DAFA8-7B03-A04E-8FF6-7F88861AD9A9}" type="pres">
      <dgm:prSet presAssocID="{D27C58D6-77D8-304A-A333-37EC46419F9B}" presName="space" presStyleCnt="0"/>
      <dgm:spPr/>
    </dgm:pt>
    <dgm:pt modelId="{366FA0E1-A1F6-8F45-8474-6720F22D87B7}" type="pres">
      <dgm:prSet presAssocID="{D19140C2-C493-C941-80C1-68630D04EA28}" presName="composite" presStyleCnt="0"/>
      <dgm:spPr/>
    </dgm:pt>
    <dgm:pt modelId="{BEF0F473-D05E-9C40-8C34-9BDB46E6B12C}" type="pres">
      <dgm:prSet presAssocID="{D19140C2-C493-C941-80C1-68630D04EA28}" presName="parTx" presStyleLbl="align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7E18CD-4181-B640-AE20-852760AD520B}" type="pres">
      <dgm:prSet presAssocID="{D19140C2-C493-C941-80C1-68630D04EA28}" presName="desTx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E7C40A-E7D9-6D4B-A3CF-96A2750F7E23}" type="pres">
      <dgm:prSet presAssocID="{50C317DB-EC86-C145-8200-E4CF4911A1AE}" presName="space" presStyleCnt="0"/>
      <dgm:spPr/>
    </dgm:pt>
    <dgm:pt modelId="{1497242D-78BE-954D-A4E0-1AE4E25524B3}" type="pres">
      <dgm:prSet presAssocID="{3D4198E1-6331-B048-BE3E-FFD2B1511F3D}" presName="composite" presStyleCnt="0"/>
      <dgm:spPr/>
    </dgm:pt>
    <dgm:pt modelId="{32EE9E92-0210-B245-AB3B-800C84FAD123}" type="pres">
      <dgm:prSet presAssocID="{3D4198E1-6331-B048-BE3E-FFD2B1511F3D}" presName="parTx" presStyleLbl="align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A224A5-5B58-014C-B306-FD541AA66D65}" type="pres">
      <dgm:prSet presAssocID="{3D4198E1-6331-B048-BE3E-FFD2B1511F3D}" presName="desTx" presStyleLbl="align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EAE916-6973-FE4C-8AAA-AE01D9B3A59E}" type="pres">
      <dgm:prSet presAssocID="{37D6D7FE-1679-134D-B22E-AF2740FD8042}" presName="space" presStyleCnt="0"/>
      <dgm:spPr/>
    </dgm:pt>
    <dgm:pt modelId="{7AD0AB9E-10F0-414C-91B2-A1E64481789D}" type="pres">
      <dgm:prSet presAssocID="{22C698B9-E003-4042-89E5-8057A5022C8C}" presName="composite" presStyleCnt="0"/>
      <dgm:spPr/>
    </dgm:pt>
    <dgm:pt modelId="{C9AD30DF-9213-2645-93D1-DB9EA8FE38E0}" type="pres">
      <dgm:prSet presAssocID="{22C698B9-E003-4042-89E5-8057A5022C8C}" presName="parTx" presStyleLbl="align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AB8526-66E7-074C-809B-AF60D648A77F}" type="pres">
      <dgm:prSet presAssocID="{22C698B9-E003-4042-89E5-8057A5022C8C}" presName="desTx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C8E9CA8-0823-F04C-A3C0-BC390B2D2501}" srcId="{22C698B9-E003-4042-89E5-8057A5022C8C}" destId="{51A6B786-85D2-A140-8ABC-A5B5F49EB541}" srcOrd="1" destOrd="0" parTransId="{C61F05F5-1AC4-1842-907F-907FB5F03276}" sibTransId="{A310CF56-4D6D-D34C-B726-71549E9DA41E}"/>
    <dgm:cxn modelId="{DA645429-059F-AF4A-A0A2-5DF30690E549}" type="presOf" srcId="{E3449388-74B1-E84B-97FB-B54C58B4F738}" destId="{B3A224A5-5B58-014C-B306-FD541AA66D65}" srcOrd="0" destOrd="0" presId="urn:microsoft.com/office/officeart/2005/8/layout/hList1"/>
    <dgm:cxn modelId="{82E22B06-6477-9449-B0C2-4EFB7CE8CD0B}" srcId="{22E80DD6-02FA-4840-BAC9-D6F1A707A952}" destId="{FAB18146-6856-2445-88AF-05C729415632}" srcOrd="1" destOrd="0" parTransId="{57F06CA7-AD73-F141-BECD-2C5CCA388038}" sibTransId="{9415CAD0-1089-BD43-9677-5111E297AF83}"/>
    <dgm:cxn modelId="{73C766CE-A72D-B846-9480-2659F8833A8A}" type="presOf" srcId="{22E80DD6-02FA-4840-BAC9-D6F1A707A952}" destId="{75C4452F-F4E2-4149-B504-F6FF1D6CF88F}" srcOrd="0" destOrd="0" presId="urn:microsoft.com/office/officeart/2005/8/layout/hList1"/>
    <dgm:cxn modelId="{4BA1927F-49A6-E945-823F-639812785D0E}" type="presOf" srcId="{FC995667-0333-9C46-B4E4-58010B2D705E}" destId="{2E0B9AFC-D8A3-0945-93C8-792C3023C63C}" srcOrd="0" destOrd="0" presId="urn:microsoft.com/office/officeart/2005/8/layout/hList1"/>
    <dgm:cxn modelId="{DB396787-B307-8247-AFD2-958B8535289E}" srcId="{D19140C2-C493-C941-80C1-68630D04EA28}" destId="{E4079918-3D0E-2E4B-9E62-CF8A71EDC4CA}" srcOrd="0" destOrd="0" parTransId="{6B228E85-FE44-934C-8940-17E35AAC3A6E}" sibTransId="{6BC0AC89-722C-4344-B388-A4F08EBF6A01}"/>
    <dgm:cxn modelId="{02F592E0-90EA-1C49-9F6D-26CD28674D9A}" srcId="{3D4198E1-6331-B048-BE3E-FFD2B1511F3D}" destId="{E3449388-74B1-E84B-97FB-B54C58B4F738}" srcOrd="0" destOrd="0" parTransId="{80C06F5A-76F8-2241-B7DD-2D2F2D1452F1}" sibTransId="{F1F77001-A205-8041-9BD3-FCA7747A00A5}"/>
    <dgm:cxn modelId="{ECE10A20-6CE0-3F4F-A430-6CF0335B7CF1}" srcId="{22C698B9-E003-4042-89E5-8057A5022C8C}" destId="{A20FB74F-FF9A-2644-ACFA-4694E2417C29}" srcOrd="0" destOrd="0" parTransId="{53BC41F1-EF50-CF47-B5AA-ABE6AC72369F}" sibTransId="{B79D4D24-8250-4D42-883E-A0CBEE1FC7BF}"/>
    <dgm:cxn modelId="{967C2876-D59E-6946-A930-BD813B514DDD}" type="presOf" srcId="{D19140C2-C493-C941-80C1-68630D04EA28}" destId="{BEF0F473-D05E-9C40-8C34-9BDB46E6B12C}" srcOrd="0" destOrd="0" presId="urn:microsoft.com/office/officeart/2005/8/layout/hList1"/>
    <dgm:cxn modelId="{9508D228-C9CC-134D-B4E4-35E002516451}" srcId="{FC995667-0333-9C46-B4E4-58010B2D705E}" destId="{EE97F664-8EB3-7044-99CD-873D2A80E26C}" srcOrd="0" destOrd="0" parTransId="{6C5DA921-FDC8-4E4E-8CD4-9A56B9BA1061}" sibTransId="{85474AAB-405C-AD44-A160-7AF62545F312}"/>
    <dgm:cxn modelId="{067DA02C-CC52-F94C-96F4-6107893AF1F9}" type="presOf" srcId="{51A6B786-85D2-A140-8ABC-A5B5F49EB541}" destId="{FBAB8526-66E7-074C-809B-AF60D648A77F}" srcOrd="0" destOrd="1" presId="urn:microsoft.com/office/officeart/2005/8/layout/hList1"/>
    <dgm:cxn modelId="{75CB2839-8CE9-BB42-9DCB-B1DE0F450ED9}" srcId="{A12DE29F-F7B7-2B4D-9623-E24095B292D4}" destId="{D19140C2-C493-C941-80C1-68630D04EA28}" srcOrd="3" destOrd="0" parTransId="{BA11F2FB-9235-D145-8AD1-D0E95B98E45E}" sibTransId="{50C317DB-EC86-C145-8200-E4CF4911A1AE}"/>
    <dgm:cxn modelId="{14AF5E28-BEFF-2248-9C38-AF619F5B384A}" srcId="{22E80DD6-02FA-4840-BAC9-D6F1A707A952}" destId="{B64B1850-14CE-6D4C-8F8B-2BA74E8D74FD}" srcOrd="0" destOrd="0" parTransId="{E55D3C40-A1F1-974E-9A0E-6E82220F755F}" sibTransId="{DC453DA4-D15C-8A43-8FD2-9B6CEBD504B1}"/>
    <dgm:cxn modelId="{F195F0BC-A1B4-D04D-A681-CE80530F538C}" srcId="{A12DE29F-F7B7-2B4D-9623-E24095B292D4}" destId="{FC995667-0333-9C46-B4E4-58010B2D705E}" srcOrd="1" destOrd="0" parTransId="{77E9A1FF-1D31-6B43-BDD6-16A639F69979}" sibTransId="{35939035-92BD-9A42-B6D9-79FDF3870EC3}"/>
    <dgm:cxn modelId="{312B9B0E-CB85-EF45-9DB9-866EF357907B}" srcId="{A12DE29F-F7B7-2B4D-9623-E24095B292D4}" destId="{22E80DD6-02FA-4840-BAC9-D6F1A707A952}" srcOrd="0" destOrd="0" parTransId="{23ACEFE7-2ABB-144B-A7B7-0FD0BCFADBCA}" sibTransId="{A16D3CD6-EA1D-254A-BEF8-3B49951C7E47}"/>
    <dgm:cxn modelId="{80E0B4F6-1598-D440-947C-F198A77CEDBD}" type="presOf" srcId="{FAB18146-6856-2445-88AF-05C729415632}" destId="{B85169A7-8B29-8B4C-9797-3F94775D056A}" srcOrd="0" destOrd="1" presId="urn:microsoft.com/office/officeart/2005/8/layout/hList1"/>
    <dgm:cxn modelId="{F6DACF9B-3164-A64A-8D9D-8F054EE8B31D}" type="presOf" srcId="{3D4198E1-6331-B048-BE3E-FFD2B1511F3D}" destId="{32EE9E92-0210-B245-AB3B-800C84FAD123}" srcOrd="0" destOrd="0" presId="urn:microsoft.com/office/officeart/2005/8/layout/hList1"/>
    <dgm:cxn modelId="{67DA29CF-9130-A743-991B-099A8E869DCF}" type="presOf" srcId="{A12DE29F-F7B7-2B4D-9623-E24095B292D4}" destId="{80F3F22A-AC5C-A144-B50F-EDF1BF95E208}" srcOrd="0" destOrd="0" presId="urn:microsoft.com/office/officeart/2005/8/layout/hList1"/>
    <dgm:cxn modelId="{44B51741-A3DA-B347-9777-5ABF2E6255C3}" srcId="{A12DE29F-F7B7-2B4D-9623-E24095B292D4}" destId="{3D4198E1-6331-B048-BE3E-FFD2B1511F3D}" srcOrd="4" destOrd="0" parTransId="{4F3CC587-8C7E-EE48-B8B0-0DFF2396FE85}" sibTransId="{37D6D7FE-1679-134D-B22E-AF2740FD8042}"/>
    <dgm:cxn modelId="{4AC4EDE4-3209-3E4A-A9FB-8A25F92BF148}" type="presOf" srcId="{EE97F664-8EB3-7044-99CD-873D2A80E26C}" destId="{786BB995-0A01-E64D-ADD6-64B7DA36C531}" srcOrd="0" destOrd="0" presId="urn:microsoft.com/office/officeart/2005/8/layout/hList1"/>
    <dgm:cxn modelId="{888207DE-27A2-3943-A6D2-A0AB40599AFB}" srcId="{A12DE29F-F7B7-2B4D-9623-E24095B292D4}" destId="{22C698B9-E003-4042-89E5-8057A5022C8C}" srcOrd="5" destOrd="0" parTransId="{2F2DE8ED-0B96-7D45-BB14-F93D3AD82C3A}" sibTransId="{82363932-3AA2-5C47-AE4E-429780D89788}"/>
    <dgm:cxn modelId="{51DCD2ED-8115-804F-B343-C8C80BE8B72A}" type="presOf" srcId="{A20FB74F-FF9A-2644-ACFA-4694E2417C29}" destId="{FBAB8526-66E7-074C-809B-AF60D648A77F}" srcOrd="0" destOrd="0" presId="urn:microsoft.com/office/officeart/2005/8/layout/hList1"/>
    <dgm:cxn modelId="{BF276003-55B1-D74E-A7C0-433E098401FE}" type="presOf" srcId="{22C698B9-E003-4042-89E5-8057A5022C8C}" destId="{C9AD30DF-9213-2645-93D1-DB9EA8FE38E0}" srcOrd="0" destOrd="0" presId="urn:microsoft.com/office/officeart/2005/8/layout/hList1"/>
    <dgm:cxn modelId="{DDF8BFC6-1BC0-5044-AB59-75A28303EEF7}" type="presOf" srcId="{E4079918-3D0E-2E4B-9E62-CF8A71EDC4CA}" destId="{D37E18CD-4181-B640-AE20-852760AD520B}" srcOrd="0" destOrd="0" presId="urn:microsoft.com/office/officeart/2005/8/layout/hList1"/>
    <dgm:cxn modelId="{4C3DAD36-F911-994A-BAF4-3E244583DE1A}" srcId="{16BB1E60-A551-D947-9868-E5D1EAB02F5A}" destId="{E8E2B428-5E4C-144C-9E13-B619B08D488E}" srcOrd="0" destOrd="0" parTransId="{4918A97F-9021-A447-B54D-00E62CE4A2B7}" sibTransId="{A22D9BB1-229A-604A-94AC-2F2AF9CA4142}"/>
    <dgm:cxn modelId="{C842E2AC-6BF7-564E-89C9-222B01681480}" type="presOf" srcId="{E8E2B428-5E4C-144C-9E13-B619B08D488E}" destId="{8F9145D9-B0AA-7E48-894E-44FB4EFB724E}" srcOrd="0" destOrd="0" presId="urn:microsoft.com/office/officeart/2005/8/layout/hList1"/>
    <dgm:cxn modelId="{A8C38925-58C8-A847-B3D9-49F91A8C955C}" type="presOf" srcId="{B64B1850-14CE-6D4C-8F8B-2BA74E8D74FD}" destId="{B85169A7-8B29-8B4C-9797-3F94775D056A}" srcOrd="0" destOrd="0" presId="urn:microsoft.com/office/officeart/2005/8/layout/hList1"/>
    <dgm:cxn modelId="{4EB61CAC-67ED-EF45-BEF5-6ADAD80DCF22}" srcId="{A12DE29F-F7B7-2B4D-9623-E24095B292D4}" destId="{16BB1E60-A551-D947-9868-E5D1EAB02F5A}" srcOrd="2" destOrd="0" parTransId="{0280EE67-A521-F340-BFC1-20A53842E1EC}" sibTransId="{D27C58D6-77D8-304A-A333-37EC46419F9B}"/>
    <dgm:cxn modelId="{5D7F8D0F-1CF2-1547-8766-176C02245BAD}" type="presOf" srcId="{16BB1E60-A551-D947-9868-E5D1EAB02F5A}" destId="{55DCCD14-F21F-A944-BECF-58D39960A3DA}" srcOrd="0" destOrd="0" presId="urn:microsoft.com/office/officeart/2005/8/layout/hList1"/>
    <dgm:cxn modelId="{5C20EE04-EF13-B14E-8A4B-74E6B8A9FF31}" type="presParOf" srcId="{80F3F22A-AC5C-A144-B50F-EDF1BF95E208}" destId="{1D23FD69-6239-E345-9FA2-59A0A9DFDD40}" srcOrd="0" destOrd="0" presId="urn:microsoft.com/office/officeart/2005/8/layout/hList1"/>
    <dgm:cxn modelId="{32282B8D-51DF-D249-9AEF-52DA0BF92785}" type="presParOf" srcId="{1D23FD69-6239-E345-9FA2-59A0A9DFDD40}" destId="{75C4452F-F4E2-4149-B504-F6FF1D6CF88F}" srcOrd="0" destOrd="0" presId="urn:microsoft.com/office/officeart/2005/8/layout/hList1"/>
    <dgm:cxn modelId="{18E212CA-6401-9B42-9295-A8B4C137125C}" type="presParOf" srcId="{1D23FD69-6239-E345-9FA2-59A0A9DFDD40}" destId="{B85169A7-8B29-8B4C-9797-3F94775D056A}" srcOrd="1" destOrd="0" presId="urn:microsoft.com/office/officeart/2005/8/layout/hList1"/>
    <dgm:cxn modelId="{CDF1C4CB-D548-1A42-ACB5-00B93408CA0C}" type="presParOf" srcId="{80F3F22A-AC5C-A144-B50F-EDF1BF95E208}" destId="{0D312056-7A87-414A-81BB-E65A593AAC94}" srcOrd="1" destOrd="0" presId="urn:microsoft.com/office/officeart/2005/8/layout/hList1"/>
    <dgm:cxn modelId="{8353EBE3-CC28-0C40-A80A-F8429F55C475}" type="presParOf" srcId="{80F3F22A-AC5C-A144-B50F-EDF1BF95E208}" destId="{A85F2D76-3D51-B643-A8C9-BFA471B339C1}" srcOrd="2" destOrd="0" presId="urn:microsoft.com/office/officeart/2005/8/layout/hList1"/>
    <dgm:cxn modelId="{F84A1F3E-0CD7-A940-B7BF-670A8C553F3A}" type="presParOf" srcId="{A85F2D76-3D51-B643-A8C9-BFA471B339C1}" destId="{2E0B9AFC-D8A3-0945-93C8-792C3023C63C}" srcOrd="0" destOrd="0" presId="urn:microsoft.com/office/officeart/2005/8/layout/hList1"/>
    <dgm:cxn modelId="{EA0E7EA1-82CC-0B4A-A84F-3BF3A73B708F}" type="presParOf" srcId="{A85F2D76-3D51-B643-A8C9-BFA471B339C1}" destId="{786BB995-0A01-E64D-ADD6-64B7DA36C531}" srcOrd="1" destOrd="0" presId="urn:microsoft.com/office/officeart/2005/8/layout/hList1"/>
    <dgm:cxn modelId="{52DD878F-0081-F346-B57B-9FDEE3DAB1E9}" type="presParOf" srcId="{80F3F22A-AC5C-A144-B50F-EDF1BF95E208}" destId="{FD4352FB-8E8C-7E40-A6EA-1ED9126B6B2B}" srcOrd="3" destOrd="0" presId="urn:microsoft.com/office/officeart/2005/8/layout/hList1"/>
    <dgm:cxn modelId="{F2A38325-A865-CF4D-9D78-3E9F453A0863}" type="presParOf" srcId="{80F3F22A-AC5C-A144-B50F-EDF1BF95E208}" destId="{33B5C2B7-AB1A-9642-9EA4-2C6AEA4826BE}" srcOrd="4" destOrd="0" presId="urn:microsoft.com/office/officeart/2005/8/layout/hList1"/>
    <dgm:cxn modelId="{1729A10A-32C0-2845-B669-1111CFCE603C}" type="presParOf" srcId="{33B5C2B7-AB1A-9642-9EA4-2C6AEA4826BE}" destId="{55DCCD14-F21F-A944-BECF-58D39960A3DA}" srcOrd="0" destOrd="0" presId="urn:microsoft.com/office/officeart/2005/8/layout/hList1"/>
    <dgm:cxn modelId="{2704B7DF-66E3-DA4C-A564-0F93BBFDCFC0}" type="presParOf" srcId="{33B5C2B7-AB1A-9642-9EA4-2C6AEA4826BE}" destId="{8F9145D9-B0AA-7E48-894E-44FB4EFB724E}" srcOrd="1" destOrd="0" presId="urn:microsoft.com/office/officeart/2005/8/layout/hList1"/>
    <dgm:cxn modelId="{C0ECCF5A-1883-D747-8658-7D10322D75C0}" type="presParOf" srcId="{80F3F22A-AC5C-A144-B50F-EDF1BF95E208}" destId="{4D6DAFA8-7B03-A04E-8FF6-7F88861AD9A9}" srcOrd="5" destOrd="0" presId="urn:microsoft.com/office/officeart/2005/8/layout/hList1"/>
    <dgm:cxn modelId="{EC7C7929-B400-8047-8DC3-35E61617A65A}" type="presParOf" srcId="{80F3F22A-AC5C-A144-B50F-EDF1BF95E208}" destId="{366FA0E1-A1F6-8F45-8474-6720F22D87B7}" srcOrd="6" destOrd="0" presId="urn:microsoft.com/office/officeart/2005/8/layout/hList1"/>
    <dgm:cxn modelId="{4DB77FB1-A2E4-034D-B4B2-A215411D6958}" type="presParOf" srcId="{366FA0E1-A1F6-8F45-8474-6720F22D87B7}" destId="{BEF0F473-D05E-9C40-8C34-9BDB46E6B12C}" srcOrd="0" destOrd="0" presId="urn:microsoft.com/office/officeart/2005/8/layout/hList1"/>
    <dgm:cxn modelId="{99E38628-4DDA-C445-960C-60539367BEF5}" type="presParOf" srcId="{366FA0E1-A1F6-8F45-8474-6720F22D87B7}" destId="{D37E18CD-4181-B640-AE20-852760AD520B}" srcOrd="1" destOrd="0" presId="urn:microsoft.com/office/officeart/2005/8/layout/hList1"/>
    <dgm:cxn modelId="{22461521-375B-054C-AE19-C34EE0FDF78B}" type="presParOf" srcId="{80F3F22A-AC5C-A144-B50F-EDF1BF95E208}" destId="{0CE7C40A-E7D9-6D4B-A3CF-96A2750F7E23}" srcOrd="7" destOrd="0" presId="urn:microsoft.com/office/officeart/2005/8/layout/hList1"/>
    <dgm:cxn modelId="{E25F5C68-1BAC-4D41-A24E-B78B9E7D9ACD}" type="presParOf" srcId="{80F3F22A-AC5C-A144-B50F-EDF1BF95E208}" destId="{1497242D-78BE-954D-A4E0-1AE4E25524B3}" srcOrd="8" destOrd="0" presId="urn:microsoft.com/office/officeart/2005/8/layout/hList1"/>
    <dgm:cxn modelId="{42332DED-BD67-FE40-931E-F959A5D8DE16}" type="presParOf" srcId="{1497242D-78BE-954D-A4E0-1AE4E25524B3}" destId="{32EE9E92-0210-B245-AB3B-800C84FAD123}" srcOrd="0" destOrd="0" presId="urn:microsoft.com/office/officeart/2005/8/layout/hList1"/>
    <dgm:cxn modelId="{8EA24F72-FDFB-E84C-9666-3C463881D2F3}" type="presParOf" srcId="{1497242D-78BE-954D-A4E0-1AE4E25524B3}" destId="{B3A224A5-5B58-014C-B306-FD541AA66D65}" srcOrd="1" destOrd="0" presId="urn:microsoft.com/office/officeart/2005/8/layout/hList1"/>
    <dgm:cxn modelId="{8FCD58DB-4506-C24A-AE0C-5404B639A284}" type="presParOf" srcId="{80F3F22A-AC5C-A144-B50F-EDF1BF95E208}" destId="{53EAE916-6973-FE4C-8AAA-AE01D9B3A59E}" srcOrd="9" destOrd="0" presId="urn:microsoft.com/office/officeart/2005/8/layout/hList1"/>
    <dgm:cxn modelId="{B6C9890C-139B-4B4F-9C4B-2ADC5C099922}" type="presParOf" srcId="{80F3F22A-AC5C-A144-B50F-EDF1BF95E208}" destId="{7AD0AB9E-10F0-414C-91B2-A1E64481789D}" srcOrd="10" destOrd="0" presId="urn:microsoft.com/office/officeart/2005/8/layout/hList1"/>
    <dgm:cxn modelId="{A0F25E0B-2C9A-B644-A5A7-3D241D8C2BA5}" type="presParOf" srcId="{7AD0AB9E-10F0-414C-91B2-A1E64481789D}" destId="{C9AD30DF-9213-2645-93D1-DB9EA8FE38E0}" srcOrd="0" destOrd="0" presId="urn:microsoft.com/office/officeart/2005/8/layout/hList1"/>
    <dgm:cxn modelId="{AC1046BE-7F4F-1142-9753-66E87AA7FA07}" type="presParOf" srcId="{7AD0AB9E-10F0-414C-91B2-A1E64481789D}" destId="{FBAB8526-66E7-074C-809B-AF60D648A77F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14626B1-F0E4-4DF8-9402-74E011687718}" type="doc">
      <dgm:prSet loTypeId="urn:microsoft.com/office/officeart/2018/2/layout/IconLabel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2BC5089-ABD9-4B9A-AF49-5CCFBEC30DF0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Satisfactory Confirmation</a:t>
          </a:r>
        </a:p>
        <a:p>
          <a:pPr>
            <a:lnSpc>
              <a:spcPct val="100000"/>
            </a:lnSpc>
          </a:pPr>
          <a:r>
            <a:rPr lang="en-US" sz="1600" b="0" dirty="0"/>
            <a:t> Document signed off.</a:t>
          </a:r>
        </a:p>
      </dgm:t>
    </dgm:pt>
    <dgm:pt modelId="{98C63D7F-7E4D-45B8-94E3-8007D7C9F1D2}" type="parTrans" cxnId="{1CC8C92F-4B94-4A43-B20C-147D60E679A1}">
      <dgm:prSet/>
      <dgm:spPr/>
      <dgm:t>
        <a:bodyPr/>
        <a:lstStyle/>
        <a:p>
          <a:endParaRPr lang="en-US"/>
        </a:p>
      </dgm:t>
    </dgm:pt>
    <dgm:pt modelId="{6B5C1B16-3011-4285-9EEF-7C1B89BFEDE2}" type="sibTrans" cxnId="{1CC8C92F-4B94-4A43-B20C-147D60E679A1}">
      <dgm:prSet/>
      <dgm:spPr/>
      <dgm:t>
        <a:bodyPr/>
        <a:lstStyle/>
        <a:p>
          <a:endParaRPr lang="en-US"/>
        </a:p>
      </dgm:t>
    </dgm:pt>
    <dgm:pt modelId="{41EB78C1-E0D9-4511-840E-8CE3D752EA9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Minor Amendments Required</a:t>
          </a:r>
          <a:r>
            <a:rPr lang="en-US" sz="1500" b="1" dirty="0"/>
            <a:t> </a:t>
          </a:r>
        </a:p>
        <a:p>
          <a:pPr>
            <a:lnSpc>
              <a:spcPct val="100000"/>
            </a:lnSpc>
          </a:pPr>
          <a:r>
            <a:rPr lang="en-US" sz="1600" b="0" dirty="0"/>
            <a:t>Chairperson signs off post-amendments.</a:t>
          </a:r>
        </a:p>
      </dgm:t>
    </dgm:pt>
    <dgm:pt modelId="{8937185A-2821-402C-8626-C520599328FB}" type="parTrans" cxnId="{3C51D080-2D02-449E-9C7C-89C4BA7D3C33}">
      <dgm:prSet/>
      <dgm:spPr/>
      <dgm:t>
        <a:bodyPr/>
        <a:lstStyle/>
        <a:p>
          <a:endParaRPr lang="en-US"/>
        </a:p>
      </dgm:t>
    </dgm:pt>
    <dgm:pt modelId="{C95F706B-D28B-4603-8ED5-432EA7BB8D28}" type="sibTrans" cxnId="{3C51D080-2D02-449E-9C7C-89C4BA7D3C33}">
      <dgm:prSet/>
      <dgm:spPr/>
      <dgm:t>
        <a:bodyPr/>
        <a:lstStyle/>
        <a:p>
          <a:endParaRPr lang="en-US"/>
        </a:p>
      </dgm:t>
    </dgm:pt>
    <dgm:pt modelId="{F4FE65D3-9FCF-4E68-AA9A-A91CCB974A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Significant Rework Needed</a:t>
          </a:r>
          <a:r>
            <a:rPr lang="en-US" sz="1900" b="1" dirty="0"/>
            <a:t> </a:t>
          </a:r>
        </a:p>
        <a:p>
          <a:pPr>
            <a:lnSpc>
              <a:spcPct val="100000"/>
            </a:lnSpc>
          </a:pPr>
          <a:r>
            <a:rPr lang="en-US" sz="1600" b="0" dirty="0"/>
            <a:t>Document undergoes further review post-reworking.</a:t>
          </a:r>
        </a:p>
      </dgm:t>
    </dgm:pt>
    <dgm:pt modelId="{F1AA6C73-510F-4A67-A57F-E855DAE0448C}" type="parTrans" cxnId="{C13BB026-4F94-4BC2-BD8B-C01DE1749F38}">
      <dgm:prSet/>
      <dgm:spPr/>
      <dgm:t>
        <a:bodyPr/>
        <a:lstStyle/>
        <a:p>
          <a:endParaRPr lang="en-US"/>
        </a:p>
      </dgm:t>
    </dgm:pt>
    <dgm:pt modelId="{17AEBEC0-2D68-44EB-B817-C4197C67A5E9}" type="sibTrans" cxnId="{C13BB026-4F94-4BC2-BD8B-C01DE1749F38}">
      <dgm:prSet/>
      <dgm:spPr/>
      <dgm:t>
        <a:bodyPr/>
        <a:lstStyle/>
        <a:p>
          <a:endParaRPr lang="en-US"/>
        </a:p>
      </dgm:t>
    </dgm:pt>
    <dgm:pt modelId="{C715FF9A-A140-4865-B829-89E3A2D20A17}" type="pres">
      <dgm:prSet presAssocID="{414626B1-F0E4-4DF8-9402-74E011687718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54DF8B8-8251-4A05-AB95-3DA86563182A}" type="pres">
      <dgm:prSet presAssocID="{E2BC5089-ABD9-4B9A-AF49-5CCFBEC30DF0}" presName="compNode" presStyleCnt="0"/>
      <dgm:spPr/>
    </dgm:pt>
    <dgm:pt modelId="{A7010053-57B9-491C-A92A-D42A2B204F7B}" type="pres">
      <dgm:prSet presAssocID="{E2BC5089-ABD9-4B9A-AF49-5CCFBEC30DF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Contract"/>
        </a:ext>
      </dgm:extLst>
    </dgm:pt>
    <dgm:pt modelId="{8D2F7E0B-4CEC-4169-BA71-55BD7CD05558}" type="pres">
      <dgm:prSet presAssocID="{E2BC5089-ABD9-4B9A-AF49-5CCFBEC30DF0}" presName="spaceRect" presStyleCnt="0"/>
      <dgm:spPr/>
    </dgm:pt>
    <dgm:pt modelId="{DC45CF50-CC9F-42CC-BD78-55DB2DE5E595}" type="pres">
      <dgm:prSet presAssocID="{E2BC5089-ABD9-4B9A-AF49-5CCFBEC30DF0}" presName="textRect" presStyleLbl="revTx" presStyleIdx="0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7B3BFCF2-D8FA-41BA-8D03-DEA30EB39920}" type="pres">
      <dgm:prSet presAssocID="{6B5C1B16-3011-4285-9EEF-7C1B89BFEDE2}" presName="sibTrans" presStyleCnt="0"/>
      <dgm:spPr/>
    </dgm:pt>
    <dgm:pt modelId="{31A4DE8E-E5C0-4765-8EAE-A9E3EEA5E439}" type="pres">
      <dgm:prSet presAssocID="{41EB78C1-E0D9-4511-840E-8CE3D752EA91}" presName="compNode" presStyleCnt="0"/>
      <dgm:spPr/>
    </dgm:pt>
    <dgm:pt modelId="{CABA07A1-ECC1-401A-9E6C-7B4BD53C4244}" type="pres">
      <dgm:prSet presAssocID="{41EB78C1-E0D9-4511-840E-8CE3D752EA91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AF60A770-077E-433B-BA7A-FF0F842C2891}" type="pres">
      <dgm:prSet presAssocID="{41EB78C1-E0D9-4511-840E-8CE3D752EA91}" presName="spaceRect" presStyleCnt="0"/>
      <dgm:spPr/>
    </dgm:pt>
    <dgm:pt modelId="{D96CF14B-A8C9-4C91-8DCD-707ED6606AEF}" type="pres">
      <dgm:prSet presAssocID="{41EB78C1-E0D9-4511-840E-8CE3D752EA91}" presName="textRect" presStyleLbl="revTx" presStyleIdx="1" presStyleCnt="3" custScaleX="115659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  <dgm:pt modelId="{C6156290-13BF-4331-93C9-04272E4E22FA}" type="pres">
      <dgm:prSet presAssocID="{C95F706B-D28B-4603-8ED5-432EA7BB8D28}" presName="sibTrans" presStyleCnt="0"/>
      <dgm:spPr/>
    </dgm:pt>
    <dgm:pt modelId="{A6DA3617-D0BE-403A-BCC5-B92F6D849932}" type="pres">
      <dgm:prSet presAssocID="{F4FE65D3-9FCF-4E68-AA9A-A91CCB974AFD}" presName="compNode" presStyleCnt="0"/>
      <dgm:spPr/>
    </dgm:pt>
    <dgm:pt modelId="{118FFC12-492D-48A7-8075-6281E825A1AB}" type="pres">
      <dgm:prSet presAssocID="{F4FE65D3-9FCF-4E68-AA9A-A91CCB974AF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ocument"/>
        </a:ext>
      </dgm:extLst>
    </dgm:pt>
    <dgm:pt modelId="{6CC9AD92-5511-4AC8-BDFA-945234EC5C50}" type="pres">
      <dgm:prSet presAssocID="{F4FE65D3-9FCF-4E68-AA9A-A91CCB974AFD}" presName="spaceRect" presStyleCnt="0"/>
      <dgm:spPr/>
    </dgm:pt>
    <dgm:pt modelId="{579B4413-6C9E-4BCD-AF86-9224EBBD1B3D}" type="pres">
      <dgm:prSet presAssocID="{F4FE65D3-9FCF-4E68-AA9A-A91CCB974AFD}" presName="textRect" presStyleLbl="revTx" presStyleIdx="2" presStyleCnt="3">
        <dgm:presLayoutVars>
          <dgm:chMax val="1"/>
          <dgm:chPref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F3C814-0E64-43C4-A8CF-B652F088351D}" type="presOf" srcId="{414626B1-F0E4-4DF8-9402-74E011687718}" destId="{C715FF9A-A140-4865-B829-89E3A2D20A17}" srcOrd="0" destOrd="0" presId="urn:microsoft.com/office/officeart/2018/2/layout/IconLabelList"/>
    <dgm:cxn modelId="{1CC8C92F-4B94-4A43-B20C-147D60E679A1}" srcId="{414626B1-F0E4-4DF8-9402-74E011687718}" destId="{E2BC5089-ABD9-4B9A-AF49-5CCFBEC30DF0}" srcOrd="0" destOrd="0" parTransId="{98C63D7F-7E4D-45B8-94E3-8007D7C9F1D2}" sibTransId="{6B5C1B16-3011-4285-9EEF-7C1B89BFEDE2}"/>
    <dgm:cxn modelId="{FF51D124-602B-41F9-B282-90057E12E871}" type="presOf" srcId="{41EB78C1-E0D9-4511-840E-8CE3D752EA91}" destId="{D96CF14B-A8C9-4C91-8DCD-707ED6606AEF}" srcOrd="0" destOrd="0" presId="urn:microsoft.com/office/officeart/2018/2/layout/IconLabelList"/>
    <dgm:cxn modelId="{C13BB026-4F94-4BC2-BD8B-C01DE1749F38}" srcId="{414626B1-F0E4-4DF8-9402-74E011687718}" destId="{F4FE65D3-9FCF-4E68-AA9A-A91CCB974AFD}" srcOrd="2" destOrd="0" parTransId="{F1AA6C73-510F-4A67-A57F-E855DAE0448C}" sibTransId="{17AEBEC0-2D68-44EB-B817-C4197C67A5E9}"/>
    <dgm:cxn modelId="{462A32D2-E2C5-4929-BF51-724C15F8E9DE}" type="presOf" srcId="{E2BC5089-ABD9-4B9A-AF49-5CCFBEC30DF0}" destId="{DC45CF50-CC9F-42CC-BD78-55DB2DE5E595}" srcOrd="0" destOrd="0" presId="urn:microsoft.com/office/officeart/2018/2/layout/IconLabelList"/>
    <dgm:cxn modelId="{9B0BBAD7-6156-4DC4-8AF2-037209710073}" type="presOf" srcId="{F4FE65D3-9FCF-4E68-AA9A-A91CCB974AFD}" destId="{579B4413-6C9E-4BCD-AF86-9224EBBD1B3D}" srcOrd="0" destOrd="0" presId="urn:microsoft.com/office/officeart/2018/2/layout/IconLabelList"/>
    <dgm:cxn modelId="{3C51D080-2D02-449E-9C7C-89C4BA7D3C33}" srcId="{414626B1-F0E4-4DF8-9402-74E011687718}" destId="{41EB78C1-E0D9-4511-840E-8CE3D752EA91}" srcOrd="1" destOrd="0" parTransId="{8937185A-2821-402C-8626-C520599328FB}" sibTransId="{C95F706B-D28B-4603-8ED5-432EA7BB8D28}"/>
    <dgm:cxn modelId="{A75E7435-651A-479F-9150-E3C3E076F461}" type="presParOf" srcId="{C715FF9A-A140-4865-B829-89E3A2D20A17}" destId="{054DF8B8-8251-4A05-AB95-3DA86563182A}" srcOrd="0" destOrd="0" presId="urn:microsoft.com/office/officeart/2018/2/layout/IconLabelList"/>
    <dgm:cxn modelId="{819F32F4-AF14-4089-ACD2-BBF2502295A4}" type="presParOf" srcId="{054DF8B8-8251-4A05-AB95-3DA86563182A}" destId="{A7010053-57B9-491C-A92A-D42A2B204F7B}" srcOrd="0" destOrd="0" presId="urn:microsoft.com/office/officeart/2018/2/layout/IconLabelList"/>
    <dgm:cxn modelId="{10F73C04-BBB4-42CE-978F-C6895422BB29}" type="presParOf" srcId="{054DF8B8-8251-4A05-AB95-3DA86563182A}" destId="{8D2F7E0B-4CEC-4169-BA71-55BD7CD05558}" srcOrd="1" destOrd="0" presId="urn:microsoft.com/office/officeart/2018/2/layout/IconLabelList"/>
    <dgm:cxn modelId="{7C1AD474-E201-4E36-BD77-647A1C722D2D}" type="presParOf" srcId="{054DF8B8-8251-4A05-AB95-3DA86563182A}" destId="{DC45CF50-CC9F-42CC-BD78-55DB2DE5E595}" srcOrd="2" destOrd="0" presId="urn:microsoft.com/office/officeart/2018/2/layout/IconLabelList"/>
    <dgm:cxn modelId="{C3C92803-F64E-4778-B381-FA676F4A645D}" type="presParOf" srcId="{C715FF9A-A140-4865-B829-89E3A2D20A17}" destId="{7B3BFCF2-D8FA-41BA-8D03-DEA30EB39920}" srcOrd="1" destOrd="0" presId="urn:microsoft.com/office/officeart/2018/2/layout/IconLabelList"/>
    <dgm:cxn modelId="{339BCAB4-AB79-4737-8CE1-C07656711991}" type="presParOf" srcId="{C715FF9A-A140-4865-B829-89E3A2D20A17}" destId="{31A4DE8E-E5C0-4765-8EAE-A9E3EEA5E439}" srcOrd="2" destOrd="0" presId="urn:microsoft.com/office/officeart/2018/2/layout/IconLabelList"/>
    <dgm:cxn modelId="{EAEB4A49-4ABA-4DFA-841E-A354645C7C44}" type="presParOf" srcId="{31A4DE8E-E5C0-4765-8EAE-A9E3EEA5E439}" destId="{CABA07A1-ECC1-401A-9E6C-7B4BD53C4244}" srcOrd="0" destOrd="0" presId="urn:microsoft.com/office/officeart/2018/2/layout/IconLabelList"/>
    <dgm:cxn modelId="{EA523DAB-B0AC-4BAC-99AE-BE890F05E1FD}" type="presParOf" srcId="{31A4DE8E-E5C0-4765-8EAE-A9E3EEA5E439}" destId="{AF60A770-077E-433B-BA7A-FF0F842C2891}" srcOrd="1" destOrd="0" presId="urn:microsoft.com/office/officeart/2018/2/layout/IconLabelList"/>
    <dgm:cxn modelId="{07C9B7C6-C29B-45BC-A3B2-406338527CC3}" type="presParOf" srcId="{31A4DE8E-E5C0-4765-8EAE-A9E3EEA5E439}" destId="{D96CF14B-A8C9-4C91-8DCD-707ED6606AEF}" srcOrd="2" destOrd="0" presId="urn:microsoft.com/office/officeart/2018/2/layout/IconLabelList"/>
    <dgm:cxn modelId="{34B17326-3B44-47FB-8B40-C1BB3FA04FA6}" type="presParOf" srcId="{C715FF9A-A140-4865-B829-89E3A2D20A17}" destId="{C6156290-13BF-4331-93C9-04272E4E22FA}" srcOrd="3" destOrd="0" presId="urn:microsoft.com/office/officeart/2018/2/layout/IconLabelList"/>
    <dgm:cxn modelId="{F61C9BC5-BC96-4EEE-8198-6D6B147C6F41}" type="presParOf" srcId="{C715FF9A-A140-4865-B829-89E3A2D20A17}" destId="{A6DA3617-D0BE-403A-BCC5-B92F6D849932}" srcOrd="4" destOrd="0" presId="urn:microsoft.com/office/officeart/2018/2/layout/IconLabelList"/>
    <dgm:cxn modelId="{29D6A835-AB93-453A-9E51-AABDB94542BD}" type="presParOf" srcId="{A6DA3617-D0BE-403A-BCC5-B92F6D849932}" destId="{118FFC12-492D-48A7-8075-6281E825A1AB}" srcOrd="0" destOrd="0" presId="urn:microsoft.com/office/officeart/2018/2/layout/IconLabelList"/>
    <dgm:cxn modelId="{3FF76858-0E85-448A-B552-4452E633C9E1}" type="presParOf" srcId="{A6DA3617-D0BE-403A-BCC5-B92F6D849932}" destId="{6CC9AD92-5511-4AC8-BDFA-945234EC5C50}" srcOrd="1" destOrd="0" presId="urn:microsoft.com/office/officeart/2018/2/layout/IconLabelList"/>
    <dgm:cxn modelId="{611DB634-0878-4976-BE8C-FDC540C93E86}" type="presParOf" srcId="{A6DA3617-D0BE-403A-BCC5-B92F6D849932}" destId="{579B4413-6C9E-4BCD-AF86-9224EBBD1B3D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336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016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9773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3305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713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7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5.png"/><Relationship Id="rId4" Type="http://schemas.openxmlformats.org/officeDocument/2006/relationships/image" Target="../media/image18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7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7" Type="http://schemas.openxmlformats.org/officeDocument/2006/relationships/image" Target="../media/image7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7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6.xml"/><Relationship Id="rId1" Type="http://schemas.openxmlformats.org/officeDocument/2006/relationships/tags" Target="../tags/tag1.xml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.png"/><Relationship Id="rId4" Type="http://schemas.openxmlformats.org/officeDocument/2006/relationships/hyperlink" Target="https://youtu.be/EtJqmdQ4mtk" TargetMode="Externa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image" Target="../media/image3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269" y="6015708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Gathering Information and Requirements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Elicitation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Analysis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Validation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E3D5431-F1A3-480E-69C9-AF5DBA6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548C5F1-5FDA-29D6-0C52-005EA9851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Content Placeholder 3">
            <a:extLst>
              <a:ext uri="{FF2B5EF4-FFF2-40B4-BE49-F238E27FC236}">
                <a16:creationId xmlns:a16="http://schemas.microsoft.com/office/drawing/2014/main" xmlns="" id="{3EFAC227-751F-7ADA-96B5-1389FC51EFB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8239722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754D0200-C2EC-FF32-B55E-341DF19529F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C92F8A78-957A-6515-55D0-3BB819F1A5F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761936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9542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Problem with Requirements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D34F40A-983B-736F-8452-974697FE5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are the most problematic aspect of the project.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allocated to requirements us usually far less than other processes due to time and budget constraints (less than 12%).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 alignment to business strategy and objectives, coupled with poor requirements management result in that the delivered product may not provide the solution requested.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xmlns="" id="{7A19F027-FFFB-C9FB-40EF-DD87621115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17791792"/>
              </p:ext>
            </p:extLst>
          </p:nvPr>
        </p:nvGraphicFramePr>
        <p:xfrm>
          <a:off x="838200" y="1345306"/>
          <a:ext cx="10515600" cy="253688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7275468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352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Cost of Changes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60E4CB8-2ECB-C25B-339B-8655A6A4AC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03788" y="1140063"/>
            <a:ext cx="5546727" cy="4064777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1A2B837-9D09-6FA7-A6EC-EAF554FC91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284601"/>
            <a:ext cx="10515600" cy="1036403"/>
          </a:xfrm>
        </p:spPr>
        <p:txBody>
          <a:bodyPr>
            <a:normAutofit fontScale="77500" lnSpcReduction="20000"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Traditional Project Management approaches, the cost of changing requirements increases as the project progresses.</a:t>
            </a:r>
          </a:p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While in Agile approaches, the cost of changing requirements does not change as the project progresses.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27EDE890-2EDD-E94A-9955-0F46E44E36A1}"/>
              </a:ext>
            </a:extLst>
          </p:cNvPr>
          <p:cNvSpPr/>
          <p:nvPr/>
        </p:nvSpPr>
        <p:spPr>
          <a:xfrm>
            <a:off x="7968343" y="3773717"/>
            <a:ext cx="682172" cy="2612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Agile</a:t>
            </a:r>
            <a:endParaRPr lang="ar-SA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75FB0CDB-616B-E23E-56AC-BA88E651AFF3}"/>
              </a:ext>
            </a:extLst>
          </p:cNvPr>
          <p:cNvSpPr/>
          <p:nvPr/>
        </p:nvSpPr>
        <p:spPr>
          <a:xfrm>
            <a:off x="5508176" y="3114395"/>
            <a:ext cx="1182911" cy="3109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Traditional</a:t>
            </a:r>
            <a:endParaRPr lang="ar-SA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851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of Requirements Problems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xmlns="" id="{5B0674D9-222B-3710-9190-BD5A3363B8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49387114"/>
              </p:ext>
            </p:extLst>
          </p:nvPr>
        </p:nvGraphicFramePr>
        <p:xfrm>
          <a:off x="2634342" y="1690688"/>
          <a:ext cx="6923316" cy="4710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206566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xmlns="" id="{A1E4A2CA-D11F-F13C-8702-6F98F7A115AD}"/>
              </a:ext>
            </a:extLst>
          </p:cNvPr>
          <p:cNvSpPr/>
          <p:nvPr/>
        </p:nvSpPr>
        <p:spPr>
          <a:xfrm>
            <a:off x="1828800" y="1614235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 Elicitation</a:t>
            </a:r>
            <a:endParaRPr lang="ar-SA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xmlns="" id="{AAF90A41-84E2-DEC4-5E62-2EFDA7137C9F}"/>
              </a:ext>
            </a:extLst>
          </p:cNvPr>
          <p:cNvSpPr/>
          <p:nvPr/>
        </p:nvSpPr>
        <p:spPr>
          <a:xfrm>
            <a:off x="8382000" y="1614235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validation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A24754EB-A0A6-A893-97CC-E226863446A8}"/>
              </a:ext>
            </a:extLst>
          </p:cNvPr>
          <p:cNvSpPr/>
          <p:nvPr/>
        </p:nvSpPr>
        <p:spPr>
          <a:xfrm>
            <a:off x="5105400" y="1614235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Analysis</a:t>
            </a:r>
            <a:endParaRPr lang="ar-SA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xmlns="" id="{4652C379-30F6-C758-42C4-472FA6509FC9}"/>
              </a:ext>
            </a:extLst>
          </p:cNvPr>
          <p:cNvSpPr/>
          <p:nvPr/>
        </p:nvSpPr>
        <p:spPr>
          <a:xfrm>
            <a:off x="1828800" y="3331054"/>
            <a:ext cx="8534400" cy="12192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Documentation</a:t>
            </a:r>
            <a:endParaRPr lang="ar-SA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F4DA2599-8682-0DD9-3042-0AB4B88CECF3}"/>
              </a:ext>
            </a:extLst>
          </p:cNvPr>
          <p:cNvSpPr/>
          <p:nvPr/>
        </p:nvSpPr>
        <p:spPr>
          <a:xfrm>
            <a:off x="1828800" y="5012029"/>
            <a:ext cx="8534400" cy="1219200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Requirements Management</a:t>
            </a:r>
            <a:endParaRPr lang="ar-SA" dirty="0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A2DD02F3-AAD2-1CA7-157B-DE8D54C98339}"/>
              </a:ext>
            </a:extLst>
          </p:cNvPr>
          <p:cNvCxnSpPr>
            <a:cxnSpLocks/>
            <a:stCxn id="4" idx="2"/>
          </p:cNvCxnSpPr>
          <p:nvPr/>
        </p:nvCxnSpPr>
        <p:spPr>
          <a:xfrm>
            <a:off x="2819400" y="2895347"/>
            <a:ext cx="0" cy="53365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xmlns="" id="{09DE4FAA-25FF-0CF4-9D82-606AE81EB821}"/>
              </a:ext>
            </a:extLst>
          </p:cNvPr>
          <p:cNvCxnSpPr>
            <a:cxnSpLocks/>
            <a:stCxn id="9" idx="2"/>
          </p:cNvCxnSpPr>
          <p:nvPr/>
        </p:nvCxnSpPr>
        <p:spPr>
          <a:xfrm>
            <a:off x="6096000" y="2895347"/>
            <a:ext cx="0" cy="53365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xmlns="" id="{AD903B7F-A936-5789-C1BE-3A31DAEB9DED}"/>
              </a:ext>
            </a:extLst>
          </p:cNvPr>
          <p:cNvCxnSpPr>
            <a:cxnSpLocks/>
            <a:stCxn id="7" idx="2"/>
          </p:cNvCxnSpPr>
          <p:nvPr/>
        </p:nvCxnSpPr>
        <p:spPr>
          <a:xfrm>
            <a:off x="9372600" y="2895347"/>
            <a:ext cx="0" cy="533653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xmlns="" id="{3B267811-3C65-1E35-9DF5-1B656DF5AF20}"/>
              </a:ext>
            </a:extLst>
          </p:cNvPr>
          <p:cNvCxnSpPr>
            <a:stCxn id="11" idx="0"/>
            <a:endCxn id="10" idx="2"/>
          </p:cNvCxnSpPr>
          <p:nvPr/>
        </p:nvCxnSpPr>
        <p:spPr>
          <a:xfrm flipV="1">
            <a:off x="6096000" y="4550254"/>
            <a:ext cx="0" cy="461775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xmlns="" id="{2D07495B-DCFF-3DCA-F23D-499A8B86B488}"/>
              </a:ext>
            </a:extLst>
          </p:cNvPr>
          <p:cNvCxnSpPr>
            <a:cxnSpLocks/>
          </p:cNvCxnSpPr>
          <p:nvPr/>
        </p:nvCxnSpPr>
        <p:spPr>
          <a:xfrm>
            <a:off x="3810000" y="2008608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xmlns="" id="{E7B854CE-2281-C738-3072-50499B97FBA4}"/>
              </a:ext>
            </a:extLst>
          </p:cNvPr>
          <p:cNvCxnSpPr>
            <a:stCxn id="9" idx="3"/>
          </p:cNvCxnSpPr>
          <p:nvPr/>
        </p:nvCxnSpPr>
        <p:spPr>
          <a:xfrm flipV="1">
            <a:off x="7086600" y="2250831"/>
            <a:ext cx="1295400" cy="396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xmlns="" id="{1585273F-DE54-A8B7-9E1D-CDF0BC32401C}"/>
              </a:ext>
            </a:extLst>
          </p:cNvPr>
          <p:cNvCxnSpPr/>
          <p:nvPr/>
        </p:nvCxnSpPr>
        <p:spPr>
          <a:xfrm flipH="1">
            <a:off x="3810000" y="2532185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645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="" id="{A5955F61-9CDB-D313-2C56-763544952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Requirements Elicitation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Objective: Gather information and requirements from business stakeholders.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Challenges: User explanations may lack clarity and completeness.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Action: Business analyst lists and scrutinizes requirements for clarity and completeness.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Outcome: Identifies areas for further elicitation.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Requirements Analysis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Focus: Examine gathered requirements to identify overlaps, conflicts, or duplicates.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Role: Business analyst acts as a gatekeeper, allowing only well-formed requirements into the document.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Result: Highlights areas for further elicitation.</a:t>
            </a:r>
          </a:p>
        </p:txBody>
      </p:sp>
    </p:spTree>
    <p:extLst>
      <p:ext uri="{BB962C8B-B14F-4D97-AF65-F5344CB8AC3E}">
        <p14:creationId xmlns:p14="http://schemas.microsoft.com/office/powerpoint/2010/main" val="519703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Engineering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Content Placeholder 3">
            <a:extLst>
              <a:ext uri="{FF2B5EF4-FFF2-40B4-BE49-F238E27FC236}">
                <a16:creationId xmlns:a16="http://schemas.microsoft.com/office/drawing/2014/main" xmlns="" id="{A5955F61-9CDB-D313-2C56-7635449529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numCol="2">
            <a:normAutofit fontScale="92500"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Requirements Validation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Involvement: External stakeholders review and 'sign off' the requirements document.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Content: Document includes requirements. business process and system models.</a:t>
            </a:r>
          </a:p>
          <a:p>
            <a:pPr lvl="1">
              <a:lnSpc>
                <a:spcPct val="12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Verification: Analyst checks document for completeness and consistency.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Confirmation: Business representatives confirm the document as a true statement of the required system.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Requirements Documentation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Purpose: Develop a well-organized requirements document.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Content: Document includes models of business processes and the system.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Analyst's Role: Analyze and check document for completeness and consistency.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Completion: Document is considered complete when signed off.</a:t>
            </a:r>
          </a:p>
          <a:p>
            <a:pPr lvl="1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88812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Engineering Process 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/>
          </a:bodyPr>
          <a:lstStyle/>
          <a:p>
            <a:pPr marL="0" indent="0">
              <a:buNone/>
            </a:pPr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Requirements Management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Encompasses: Handling changes throughout project lifecycle. Recording, analyzing, and acting on changes to ensure traceability.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Importance: Ensures every requirement is traceable from initial recording to sign-off during user acceptance testing.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Tools: Using CASE (Computer aided systems engineering) tools for requirements management.</a:t>
            </a:r>
          </a:p>
          <a:p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796719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Actors and roles (Business stakeholders)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D5214BD7-F4EA-86F8-C351-7D9F61BA4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C9C9ECB6-7137-D650-DA53-AA20E4130F1F}"/>
              </a:ext>
            </a:extLst>
          </p:cNvPr>
          <p:cNvGrpSpPr/>
          <p:nvPr/>
        </p:nvGrpSpPr>
        <p:grpSpPr>
          <a:xfrm>
            <a:off x="822324" y="1480242"/>
            <a:ext cx="3438727" cy="4920523"/>
            <a:chOff x="1703420" y="2048979"/>
            <a:chExt cx="2880000" cy="4120542"/>
          </a:xfrm>
        </p:grpSpPr>
        <p:sp>
          <p:nvSpPr>
            <p:cNvPr id="9" name="Rechteck 26">
              <a:extLst>
                <a:ext uri="{FF2B5EF4-FFF2-40B4-BE49-F238E27FC236}">
                  <a16:creationId xmlns:a16="http://schemas.microsoft.com/office/drawing/2014/main" xmlns="" id="{FE9BE00C-994F-DFC0-3CA3-BC68A8A2C54D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0" name="Rechteck 26">
              <a:extLst>
                <a:ext uri="{FF2B5EF4-FFF2-40B4-BE49-F238E27FC236}">
                  <a16:creationId xmlns:a16="http://schemas.microsoft.com/office/drawing/2014/main" xmlns="" id="{643B7B84-0D73-0122-4B1E-92EAFDF4861F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Project Sponsor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B644F281-ABAC-D343-071D-A2B45A53B5B3}"/>
              </a:ext>
            </a:extLst>
          </p:cNvPr>
          <p:cNvGrpSpPr/>
          <p:nvPr/>
        </p:nvGrpSpPr>
        <p:grpSpPr>
          <a:xfrm>
            <a:off x="8500860" y="1480243"/>
            <a:ext cx="3438727" cy="4920522"/>
            <a:chOff x="7778446" y="2048979"/>
            <a:chExt cx="2880000" cy="4120542"/>
          </a:xfrm>
        </p:grpSpPr>
        <p:sp>
          <p:nvSpPr>
            <p:cNvPr id="14" name="Rechteck 26">
              <a:extLst>
                <a:ext uri="{FF2B5EF4-FFF2-40B4-BE49-F238E27FC236}">
                  <a16:creationId xmlns:a16="http://schemas.microsoft.com/office/drawing/2014/main" xmlns="" id="{8AF7CF28-326D-D5B4-2AB4-CDB5A2EE90B1}"/>
                </a:ext>
              </a:extLst>
            </p:cNvPr>
            <p:cNvSpPr/>
            <p:nvPr/>
          </p:nvSpPr>
          <p:spPr bwMode="gray">
            <a:xfrm>
              <a:off x="7778988" y="2466691"/>
              <a:ext cx="2862491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383D4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5" name="Rechteck 26">
              <a:extLst>
                <a:ext uri="{FF2B5EF4-FFF2-40B4-BE49-F238E27FC236}">
                  <a16:creationId xmlns:a16="http://schemas.microsoft.com/office/drawing/2014/main" xmlns="" id="{B62322FF-1B9A-CC1A-0BE0-9B9DE0B3E61C}"/>
                </a:ext>
              </a:extLst>
            </p:cNvPr>
            <p:cNvSpPr/>
            <p:nvPr/>
          </p:nvSpPr>
          <p:spPr bwMode="gray">
            <a:xfrm>
              <a:off x="7778446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Business Users</a:t>
              </a:r>
            </a:p>
          </p:txBody>
        </p:sp>
      </p:grpSp>
      <p:sp>
        <p:nvSpPr>
          <p:cNvPr id="16" name="Rechteck 78">
            <a:extLst>
              <a:ext uri="{FF2B5EF4-FFF2-40B4-BE49-F238E27FC236}">
                <a16:creationId xmlns:a16="http://schemas.microsoft.com/office/drawing/2014/main" xmlns="" id="{C0DE6D50-E5CC-2B99-C02F-E88BE93039A5}"/>
              </a:ext>
            </a:extLst>
          </p:cNvPr>
          <p:cNvSpPr/>
          <p:nvPr/>
        </p:nvSpPr>
        <p:spPr bwMode="gray">
          <a:xfrm>
            <a:off x="822324" y="3595451"/>
            <a:ext cx="3417822" cy="2716450"/>
          </a:xfrm>
          <a:prstGeom prst="rect">
            <a:avLst/>
          </a:prstGeom>
          <a:solidFill>
            <a:schemeClr val="bg2"/>
          </a:solidFill>
        </p:spPr>
        <p:txBody>
          <a:bodyPr wrap="square" anchor="ctr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Ensures business objectives are met.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Approves project charter.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Delivers agreed business benefits.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Allocates funds and resources.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Accepts project deliverables.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Approves requirements document.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Resolve conflicting requirement</a:t>
            </a:r>
            <a:endParaRPr lang="en-US" sz="1600" kern="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pic>
        <p:nvPicPr>
          <p:cNvPr id="18" name="Graphic 17" descr="Group with solid fill">
            <a:extLst>
              <a:ext uri="{FF2B5EF4-FFF2-40B4-BE49-F238E27FC236}">
                <a16:creationId xmlns:a16="http://schemas.microsoft.com/office/drawing/2014/main" xmlns="" id="{7F1636E1-2795-CAF4-2415-D3D1D6415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753217" y="2603865"/>
            <a:ext cx="914400" cy="914400"/>
          </a:xfrm>
          <a:prstGeom prst="rect">
            <a:avLst/>
          </a:prstGeom>
        </p:spPr>
      </p:pic>
      <p:pic>
        <p:nvPicPr>
          <p:cNvPr id="19" name="Graphic 18" descr="Office worker male with solid fill">
            <a:extLst>
              <a:ext uri="{FF2B5EF4-FFF2-40B4-BE49-F238E27FC236}">
                <a16:creationId xmlns:a16="http://schemas.microsoft.com/office/drawing/2014/main" xmlns="" id="{DCF5349B-EE3F-B131-DFF4-5054FEDA91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958550" y="2587486"/>
            <a:ext cx="1167670" cy="1007964"/>
          </a:xfrm>
          <a:prstGeom prst="rect">
            <a:avLst/>
          </a:prstGeom>
        </p:spPr>
      </p:pic>
      <p:sp>
        <p:nvSpPr>
          <p:cNvPr id="22" name="Rechteck 78">
            <a:extLst>
              <a:ext uri="{FF2B5EF4-FFF2-40B4-BE49-F238E27FC236}">
                <a16:creationId xmlns:a16="http://schemas.microsoft.com/office/drawing/2014/main" xmlns="" id="{72912894-F998-2445-6784-011BD0F05634}"/>
              </a:ext>
            </a:extLst>
          </p:cNvPr>
          <p:cNvSpPr/>
          <p:nvPr/>
        </p:nvSpPr>
        <p:spPr bwMode="gray">
          <a:xfrm>
            <a:off x="8521118" y="3595451"/>
            <a:ext cx="3398210" cy="2716450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Individuals or groups applying new processes and systems.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Describe current procedures, identify system requirements.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Assist in defining detailed requirements.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Play various roles, including the 'customer' role, when applicable.</a:t>
            </a:r>
            <a:endParaRPr lang="en-US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ACE6FB4C-E20E-C50D-2677-3A7318902368}"/>
              </a:ext>
            </a:extLst>
          </p:cNvPr>
          <p:cNvGrpSpPr/>
          <p:nvPr/>
        </p:nvGrpSpPr>
        <p:grpSpPr>
          <a:xfrm>
            <a:off x="4671721" y="1480242"/>
            <a:ext cx="3417822" cy="4920523"/>
            <a:chOff x="4756308" y="1480242"/>
            <a:chExt cx="2862492" cy="4920523"/>
          </a:xfrm>
        </p:grpSpPr>
        <p:sp>
          <p:nvSpPr>
            <p:cNvPr id="17" name="Rechteck 78">
              <a:extLst>
                <a:ext uri="{FF2B5EF4-FFF2-40B4-BE49-F238E27FC236}">
                  <a16:creationId xmlns:a16="http://schemas.microsoft.com/office/drawing/2014/main" xmlns="" id="{C3CC84D3-8571-9600-4083-6928ED6EE302}"/>
                </a:ext>
              </a:extLst>
            </p:cNvPr>
            <p:cNvSpPr/>
            <p:nvPr/>
          </p:nvSpPr>
          <p:spPr bwMode="gray">
            <a:xfrm>
              <a:off x="4939579" y="3101362"/>
              <a:ext cx="2312842" cy="145745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endParaRPr lang="ar-SA" sz="1100" dirty="0">
                <a:solidFill>
                  <a:schemeClr val="tx1"/>
                </a:solidFill>
              </a:endParaRPr>
            </a:p>
          </p:txBody>
        </p:sp>
        <p:sp>
          <p:nvSpPr>
            <p:cNvPr id="11" name="Rechteck 26">
              <a:extLst>
                <a:ext uri="{FF2B5EF4-FFF2-40B4-BE49-F238E27FC236}">
                  <a16:creationId xmlns:a16="http://schemas.microsoft.com/office/drawing/2014/main" xmlns="" id="{E5CEEF3F-887E-83FD-DFC8-9A7704694EEB}"/>
                </a:ext>
              </a:extLst>
            </p:cNvPr>
            <p:cNvSpPr/>
            <p:nvPr/>
          </p:nvSpPr>
          <p:spPr bwMode="gray">
            <a:xfrm>
              <a:off x="4756308" y="1979051"/>
              <a:ext cx="2862492" cy="442171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545E6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2" name="Rechteck 26">
              <a:extLst>
                <a:ext uri="{FF2B5EF4-FFF2-40B4-BE49-F238E27FC236}">
                  <a16:creationId xmlns:a16="http://schemas.microsoft.com/office/drawing/2014/main" xmlns="" id="{142448F5-16EF-EA0B-0AA8-64A986FB959A}"/>
                </a:ext>
              </a:extLst>
            </p:cNvPr>
            <p:cNvSpPr/>
            <p:nvPr/>
          </p:nvSpPr>
          <p:spPr bwMode="gray">
            <a:xfrm>
              <a:off x="4773816" y="1480242"/>
              <a:ext cx="2844984" cy="828846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Domain Expert</a:t>
              </a:r>
            </a:p>
          </p:txBody>
        </p:sp>
        <p:sp>
          <p:nvSpPr>
            <p:cNvPr id="21" name="Rechteck 78">
              <a:extLst>
                <a:ext uri="{FF2B5EF4-FFF2-40B4-BE49-F238E27FC236}">
                  <a16:creationId xmlns:a16="http://schemas.microsoft.com/office/drawing/2014/main" xmlns="" id="{673C449B-755C-72F8-8F60-AA02E4C03134}"/>
                </a:ext>
              </a:extLst>
            </p:cNvPr>
            <p:cNvSpPr/>
            <p:nvPr/>
          </p:nvSpPr>
          <p:spPr bwMode="gray">
            <a:xfrm>
              <a:off x="4756308" y="3595450"/>
              <a:ext cx="2844984" cy="2716451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anchor="t">
              <a:noAutofit/>
            </a:bodyPr>
            <a:lstStyle/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Provides high-level advice on requirements.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Relevant in scenarios like multi-function requirements, redesigned processes, new product introduction, or adopting industry best practice.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6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Brings industry expertise but may pose risks if not familiar with company culture.</a:t>
              </a:r>
              <a:endParaRPr lang="ar-SA" sz="16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20" name="Graphic 19" descr="Teacher with solid fill">
              <a:extLst>
                <a:ext uri="{FF2B5EF4-FFF2-40B4-BE49-F238E27FC236}">
                  <a16:creationId xmlns:a16="http://schemas.microsoft.com/office/drawing/2014/main" xmlns="" id="{8420EE23-DA5A-80ED-8064-539BDBDAC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38800" y="260386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6449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Actors and roles (Project Team)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D5214BD7-F4EA-86F8-C351-7D9F61BA4D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C9C9ECB6-7137-D650-DA53-AA20E4130F1F}"/>
              </a:ext>
            </a:extLst>
          </p:cNvPr>
          <p:cNvGrpSpPr/>
          <p:nvPr/>
        </p:nvGrpSpPr>
        <p:grpSpPr>
          <a:xfrm>
            <a:off x="822324" y="1480242"/>
            <a:ext cx="3438727" cy="4920523"/>
            <a:chOff x="1703420" y="2048979"/>
            <a:chExt cx="2880000" cy="4120542"/>
          </a:xfrm>
        </p:grpSpPr>
        <p:sp>
          <p:nvSpPr>
            <p:cNvPr id="9" name="Rechteck 26">
              <a:extLst>
                <a:ext uri="{FF2B5EF4-FFF2-40B4-BE49-F238E27FC236}">
                  <a16:creationId xmlns:a16="http://schemas.microsoft.com/office/drawing/2014/main" xmlns="" id="{FE9BE00C-994F-DFC0-3CA3-BC68A8A2C54D}"/>
                </a:ext>
              </a:extLst>
            </p:cNvPr>
            <p:cNvSpPr/>
            <p:nvPr/>
          </p:nvSpPr>
          <p:spPr bwMode="gray">
            <a:xfrm>
              <a:off x="1703420" y="2466691"/>
              <a:ext cx="2862492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737E8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0" name="Rechteck 26">
              <a:extLst>
                <a:ext uri="{FF2B5EF4-FFF2-40B4-BE49-F238E27FC236}">
                  <a16:creationId xmlns:a16="http://schemas.microsoft.com/office/drawing/2014/main" xmlns="" id="{643B7B84-0D73-0122-4B1E-92EAFDF4861F}"/>
                </a:ext>
              </a:extLst>
            </p:cNvPr>
            <p:cNvSpPr/>
            <p:nvPr/>
          </p:nvSpPr>
          <p:spPr bwMode="gray">
            <a:xfrm>
              <a:off x="1703420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Project Manager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xmlns="" id="{B644F281-ABAC-D343-071D-A2B45A53B5B3}"/>
              </a:ext>
            </a:extLst>
          </p:cNvPr>
          <p:cNvGrpSpPr/>
          <p:nvPr/>
        </p:nvGrpSpPr>
        <p:grpSpPr>
          <a:xfrm>
            <a:off x="8500860" y="1480243"/>
            <a:ext cx="3438727" cy="4920522"/>
            <a:chOff x="7778446" y="2048979"/>
            <a:chExt cx="2880000" cy="4120542"/>
          </a:xfrm>
        </p:grpSpPr>
        <p:sp>
          <p:nvSpPr>
            <p:cNvPr id="14" name="Rechteck 26">
              <a:extLst>
                <a:ext uri="{FF2B5EF4-FFF2-40B4-BE49-F238E27FC236}">
                  <a16:creationId xmlns:a16="http://schemas.microsoft.com/office/drawing/2014/main" xmlns="" id="{8AF7CF28-326D-D5B4-2AB4-CDB5A2EE90B1}"/>
                </a:ext>
              </a:extLst>
            </p:cNvPr>
            <p:cNvSpPr/>
            <p:nvPr/>
          </p:nvSpPr>
          <p:spPr bwMode="gray">
            <a:xfrm>
              <a:off x="7778988" y="2466691"/>
              <a:ext cx="2862491" cy="3702830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383D4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5" name="Rechteck 26">
              <a:extLst>
                <a:ext uri="{FF2B5EF4-FFF2-40B4-BE49-F238E27FC236}">
                  <a16:creationId xmlns:a16="http://schemas.microsoft.com/office/drawing/2014/main" xmlns="" id="{B62322FF-1B9A-CC1A-0BE0-9B9DE0B3E61C}"/>
                </a:ext>
              </a:extLst>
            </p:cNvPr>
            <p:cNvSpPr/>
            <p:nvPr/>
          </p:nvSpPr>
          <p:spPr bwMode="gray">
            <a:xfrm>
              <a:off x="7778446" y="2048979"/>
              <a:ext cx="2880000" cy="694092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Project Team</a:t>
              </a:r>
            </a:p>
          </p:txBody>
        </p:sp>
      </p:grpSp>
      <p:sp>
        <p:nvSpPr>
          <p:cNvPr id="16" name="Rechteck 78">
            <a:extLst>
              <a:ext uri="{FF2B5EF4-FFF2-40B4-BE49-F238E27FC236}">
                <a16:creationId xmlns:a16="http://schemas.microsoft.com/office/drawing/2014/main" xmlns="" id="{C0DE6D50-E5CC-2B99-C02F-E88BE93039A5}"/>
              </a:ext>
            </a:extLst>
          </p:cNvPr>
          <p:cNvSpPr/>
          <p:nvPr/>
        </p:nvSpPr>
        <p:spPr bwMode="gray">
          <a:xfrm>
            <a:off x="822324" y="3813043"/>
            <a:ext cx="3417822" cy="2498857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Reports to the project sponsor.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Breaks down the project, allocates tasks, schedules, monitors progress, takes corrective action.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sz="1700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Ensures alignment with business requirements and objectives.</a:t>
            </a:r>
          </a:p>
        </p:txBody>
      </p:sp>
      <p:pic>
        <p:nvPicPr>
          <p:cNvPr id="18" name="Graphic 17" descr="Group with solid fill">
            <a:extLst>
              <a:ext uri="{FF2B5EF4-FFF2-40B4-BE49-F238E27FC236}">
                <a16:creationId xmlns:a16="http://schemas.microsoft.com/office/drawing/2014/main" xmlns="" id="{7F1636E1-2795-CAF4-2415-D3D1D64151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753217" y="2603865"/>
            <a:ext cx="914400" cy="914400"/>
          </a:xfrm>
          <a:prstGeom prst="rect">
            <a:avLst/>
          </a:prstGeom>
        </p:spPr>
      </p:pic>
      <p:pic>
        <p:nvPicPr>
          <p:cNvPr id="19" name="Graphic 18" descr="Office worker male with solid fill">
            <a:extLst>
              <a:ext uri="{FF2B5EF4-FFF2-40B4-BE49-F238E27FC236}">
                <a16:creationId xmlns:a16="http://schemas.microsoft.com/office/drawing/2014/main" xmlns="" id="{DCF5349B-EE3F-B131-DFF4-5054FEDA91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958550" y="2587486"/>
            <a:ext cx="1167670" cy="1007964"/>
          </a:xfrm>
          <a:prstGeom prst="rect">
            <a:avLst/>
          </a:prstGeom>
        </p:spPr>
      </p:pic>
      <p:sp>
        <p:nvSpPr>
          <p:cNvPr id="22" name="Rechteck 78">
            <a:extLst>
              <a:ext uri="{FF2B5EF4-FFF2-40B4-BE49-F238E27FC236}">
                <a16:creationId xmlns:a16="http://schemas.microsoft.com/office/drawing/2014/main" xmlns="" id="{72912894-F998-2445-6784-011BD0F05634}"/>
              </a:ext>
            </a:extLst>
          </p:cNvPr>
          <p:cNvSpPr/>
          <p:nvPr/>
        </p:nvSpPr>
        <p:spPr bwMode="gray">
          <a:xfrm>
            <a:off x="8521118" y="3813041"/>
            <a:ext cx="3398210" cy="2498859"/>
          </a:xfrm>
          <a:prstGeom prst="rect">
            <a:avLst/>
          </a:prstGeom>
          <a:solidFill>
            <a:schemeClr val="bg2"/>
          </a:solidFill>
        </p:spPr>
        <p:txBody>
          <a:bodyPr wrap="square" anchor="t">
            <a:noAutofit/>
          </a:bodyPr>
          <a:lstStyle/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Checks technical feasibility of requirements.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Produces prototypes to clarify user requests.</a:t>
            </a:r>
          </a:p>
          <a:p>
            <a:pPr marL="285750" indent="-285750" hangingPunct="0">
              <a:buFont typeface="Arial" panose="020B0604020202020204" pitchFamily="34" charset="0"/>
              <a:buChar char="•"/>
              <a:defRPr/>
            </a:pPr>
            <a:r>
              <a: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Assists business users in confirming analyst's understanding.</a:t>
            </a:r>
            <a:endParaRPr lang="en-US" kern="0" dirty="0">
              <a:solidFill>
                <a:schemeClr val="tx2"/>
              </a:solidFill>
              <a:latin typeface="Calibri" panose="020F0502020204030204" pitchFamily="34" charset="0"/>
              <a:cs typeface="Calibri" panose="020F0502020204030204" pitchFamily="34" charset="0"/>
              <a:sym typeface="Century Gothic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xmlns="" id="{ACE6FB4C-E20E-C50D-2677-3A7318902368}"/>
              </a:ext>
            </a:extLst>
          </p:cNvPr>
          <p:cNvGrpSpPr/>
          <p:nvPr/>
        </p:nvGrpSpPr>
        <p:grpSpPr>
          <a:xfrm>
            <a:off x="4671721" y="1480242"/>
            <a:ext cx="3417822" cy="4920523"/>
            <a:chOff x="4756308" y="1480242"/>
            <a:chExt cx="2862492" cy="4920523"/>
          </a:xfrm>
        </p:grpSpPr>
        <p:sp>
          <p:nvSpPr>
            <p:cNvPr id="17" name="Rechteck 78">
              <a:extLst>
                <a:ext uri="{FF2B5EF4-FFF2-40B4-BE49-F238E27FC236}">
                  <a16:creationId xmlns:a16="http://schemas.microsoft.com/office/drawing/2014/main" xmlns="" id="{C3CC84D3-8571-9600-4083-6928ED6EE302}"/>
                </a:ext>
              </a:extLst>
            </p:cNvPr>
            <p:cNvSpPr/>
            <p:nvPr/>
          </p:nvSpPr>
          <p:spPr bwMode="gray">
            <a:xfrm>
              <a:off x="4939579" y="3101362"/>
              <a:ext cx="2312842" cy="1457457"/>
            </a:xfrm>
            <a:prstGeom prst="rect">
              <a:avLst/>
            </a:prstGeom>
            <a:noFill/>
          </p:spPr>
          <p:txBody>
            <a:bodyPr wrap="square" anchor="ctr">
              <a:noAutofit/>
            </a:bodyPr>
            <a:lstStyle/>
            <a:p>
              <a:endParaRPr lang="ar-SA" sz="1100" dirty="0">
                <a:solidFill>
                  <a:schemeClr val="tx1"/>
                </a:solidFill>
              </a:endParaRPr>
            </a:p>
          </p:txBody>
        </p:sp>
        <p:sp>
          <p:nvSpPr>
            <p:cNvPr id="11" name="Rechteck 26">
              <a:extLst>
                <a:ext uri="{FF2B5EF4-FFF2-40B4-BE49-F238E27FC236}">
                  <a16:creationId xmlns:a16="http://schemas.microsoft.com/office/drawing/2014/main" xmlns="" id="{E5CEEF3F-887E-83FD-DFC8-9A7704694EEB}"/>
                </a:ext>
              </a:extLst>
            </p:cNvPr>
            <p:cNvSpPr/>
            <p:nvPr/>
          </p:nvSpPr>
          <p:spPr bwMode="gray">
            <a:xfrm>
              <a:off x="4756308" y="1979051"/>
              <a:ext cx="2862492" cy="442171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rgbClr val="545E60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endParaRPr lang="en-US" sz="1200" b="1" kern="0" spc="40" dirty="0">
                <a:solidFill>
                  <a:srgbClr val="FFFFFF"/>
                </a:solidFill>
                <a:latin typeface="Century Gothic" panose="020B0502020202020204" pitchFamily="34" charset="0"/>
                <a:cs typeface="Calibri"/>
                <a:sym typeface="Century Gothic"/>
              </a:endParaRPr>
            </a:p>
          </p:txBody>
        </p:sp>
        <p:sp>
          <p:nvSpPr>
            <p:cNvPr id="12" name="Rechteck 26">
              <a:extLst>
                <a:ext uri="{FF2B5EF4-FFF2-40B4-BE49-F238E27FC236}">
                  <a16:creationId xmlns:a16="http://schemas.microsoft.com/office/drawing/2014/main" xmlns="" id="{142448F5-16EF-EA0B-0AA8-64A986FB959A}"/>
                </a:ext>
              </a:extLst>
            </p:cNvPr>
            <p:cNvSpPr/>
            <p:nvPr/>
          </p:nvSpPr>
          <p:spPr bwMode="gray">
            <a:xfrm>
              <a:off x="4773816" y="1480242"/>
              <a:ext cx="2844984" cy="828846"/>
            </a:xfrm>
            <a:prstGeom prst="rect">
              <a:avLst/>
            </a:prstGeom>
            <a:solidFill>
              <a:srgbClr val="A9A8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tIns="36000" rIns="36000" bIns="36000" rtlCol="0" anchor="ctr"/>
            <a:lstStyle/>
            <a:p>
              <a:pPr algn="ctr" hangingPunct="0">
                <a:lnSpc>
                  <a:spcPct val="90000"/>
                </a:lnSpc>
                <a:spcBef>
                  <a:spcPts val="1000"/>
                </a:spcBef>
                <a:spcAft>
                  <a:spcPts val="1000"/>
                </a:spcAft>
                <a:defRPr/>
              </a:pPr>
              <a:r>
                <a:rPr lang="en-US" sz="2400" b="1" kern="0" spc="4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  <a:sym typeface="Century Gothic"/>
                </a:rPr>
                <a:t>Business Analyst(s)</a:t>
              </a:r>
            </a:p>
          </p:txBody>
        </p:sp>
        <p:sp>
          <p:nvSpPr>
            <p:cNvPr id="21" name="Rechteck 78">
              <a:extLst>
                <a:ext uri="{FF2B5EF4-FFF2-40B4-BE49-F238E27FC236}">
                  <a16:creationId xmlns:a16="http://schemas.microsoft.com/office/drawing/2014/main" xmlns="" id="{673C449B-755C-72F8-8F60-AA02E4C03134}"/>
                </a:ext>
              </a:extLst>
            </p:cNvPr>
            <p:cNvSpPr/>
            <p:nvPr/>
          </p:nvSpPr>
          <p:spPr bwMode="gray">
            <a:xfrm>
              <a:off x="4756308" y="3813043"/>
              <a:ext cx="2844984" cy="2498858"/>
            </a:xfrm>
            <a:prstGeom prst="rect">
              <a:avLst/>
            </a:prstGeom>
            <a:solidFill>
              <a:schemeClr val="bg2"/>
            </a:solidFill>
          </p:spPr>
          <p:txBody>
            <a:bodyPr wrap="square" anchor="t">
              <a:noAutofit/>
            </a:bodyPr>
            <a:lstStyle/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Responsible for requirements engineering.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Collaborate with business staff to gather and analyze requirements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Ensure complete, documented requirements, and aligned with objectives.</a:t>
              </a:r>
            </a:p>
            <a:p>
              <a:pPr marL="285750" indent="-285750" hangingPunct="0">
                <a:buFont typeface="Arial" panose="020B0604020202020204" pitchFamily="34" charset="0"/>
                <a:buChar char="•"/>
                <a:defRPr/>
              </a:pPr>
              <a:r>
                <a:rPr lang="en-US" sz="1700" dirty="0">
                  <a:solidFill>
                    <a:schemeClr val="tx2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Responsible for Quality of requirements</a:t>
              </a:r>
            </a:p>
            <a:p>
              <a:pPr hangingPunct="0">
                <a:lnSpc>
                  <a:spcPts val="1219"/>
                </a:lnSpc>
                <a:spcAft>
                  <a:spcPts val="999"/>
                </a:spcAft>
                <a:defRPr/>
              </a:pPr>
              <a:endParaRPr lang="en-US" dirty="0">
                <a:solidFill>
                  <a:schemeClr val="tx2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pic>
          <p:nvPicPr>
            <p:cNvPr id="20" name="Graphic 19" descr="Teacher with solid fill">
              <a:extLst>
                <a:ext uri="{FF2B5EF4-FFF2-40B4-BE49-F238E27FC236}">
                  <a16:creationId xmlns:a16="http://schemas.microsoft.com/office/drawing/2014/main" xmlns="" id="{8420EE23-DA5A-80ED-8064-539BDBDAC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96DAC541-7B7A-43D3-8B79-37D633B846F1}">
                  <asvg:svgBlip xmlns:asvg="http://schemas.microsoft.com/office/drawing/2016/SVG/main" xmlns="" r:embed="rId8"/>
                </a:ext>
              </a:extLst>
            </a:blip>
            <a:stretch>
              <a:fillRect/>
            </a:stretch>
          </p:blipFill>
          <p:spPr>
            <a:xfrm>
              <a:off x="5638800" y="260386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12967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Elicitation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615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Tacit Knowledge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Tacit knowledge is unspoken, hard-to-articulate knowledge.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knowledge (Process and data) is easily communicable.</a:t>
            </a: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Elements of Tacit Knowledge: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Skills: for ex. how they communicate, negotiate, influence, lead, or motivate. 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Taken-for-granted information: requirements forgotten or thought of as ”not worth mentioning”, for example, we need the user to have strong password when logging in.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Front story/back story: describing the formal process (front story) vs. telling what really happens (back story)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Conceptualizing requirements: when stakeholders are uncertain or cannot visualize what do they want.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Intuitive understanding: when people don’t think about what they do, and act based on experience.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3948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Tacit Knowledge Examples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xmlns="" id="{F1C35D74-9791-51BC-37C9-6457B1208D2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57998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Tacit vs. Explicit Knowledge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D937ED2B-00DD-70F2-E1E3-116C3674F39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22619311"/>
              </p:ext>
            </p:extLst>
          </p:nvPr>
        </p:nvGraphicFramePr>
        <p:xfrm>
          <a:off x="838200" y="1690688"/>
          <a:ext cx="10515597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7772">
                  <a:extLst>
                    <a:ext uri="{9D8B030D-6E8A-4147-A177-3AD203B41FA5}">
                      <a16:colId xmlns:a16="http://schemas.microsoft.com/office/drawing/2014/main" xmlns="" val="2617012267"/>
                    </a:ext>
                  </a:extLst>
                </a:gridCol>
                <a:gridCol w="3848986">
                  <a:extLst>
                    <a:ext uri="{9D8B030D-6E8A-4147-A177-3AD203B41FA5}">
                      <a16:colId xmlns:a16="http://schemas.microsoft.com/office/drawing/2014/main" xmlns="" val="1433077794"/>
                    </a:ext>
                  </a:extLst>
                </a:gridCol>
                <a:gridCol w="4378839">
                  <a:extLst>
                    <a:ext uri="{9D8B030D-6E8A-4147-A177-3AD203B41FA5}">
                      <a16:colId xmlns:a16="http://schemas.microsoft.com/office/drawing/2014/main" xmlns="" val="5986319"/>
                    </a:ext>
                  </a:extLst>
                </a:gridCol>
              </a:tblGrid>
              <a:tr h="26133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dirty="0"/>
                        <a:t>Tacit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sz="2400" dirty="0"/>
                        <a:t>Explicit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276827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Individual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Skills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Values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Taken for granted knowledge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Intuitive acts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Task definition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Job description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Targets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Volumes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Frequencies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98486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Organization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Norms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Back story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Culture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Group norms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Organization History</a:t>
                      </a:r>
                      <a:endParaRPr lang="ar-SA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2400" dirty="0"/>
                        <a:t>Procedures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Styles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Processes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Knowledge repositories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Manuals</a:t>
                      </a:r>
                    </a:p>
                    <a:p>
                      <a:pPr marL="0" algn="l" defTabSz="914400" rtl="0" eaLnBrk="1" latinLnBrk="0" hangingPunct="1"/>
                      <a:r>
                        <a:rPr lang="en-US" sz="2400" dirty="0"/>
                        <a:t>Company Reports</a:t>
                      </a:r>
                      <a:endParaRPr lang="ar-SA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150187575"/>
                  </a:ext>
                </a:extLst>
              </a:tr>
            </a:tbl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0478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in Tacit Knowledge</a:t>
            </a:r>
            <a:endParaRPr lang="ar-SA" dirty="0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xmlns="" id="{5CD945A7-6EDB-B73E-ADA4-1083A39BB86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1626630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Converting Tacit to Explicit Knowledge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6E2C3630-4121-1CC2-F25C-1DC0A572CC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953757"/>
            <a:ext cx="10515600" cy="2223205"/>
          </a:xfrm>
        </p:spPr>
        <p:txBody>
          <a:bodyPr/>
          <a:lstStyle/>
          <a:p>
            <a:r>
              <a:rPr lang="en-US" dirty="0"/>
              <a:t>Apprentice: shadowing or protocoling analysis</a:t>
            </a:r>
          </a:p>
          <a:p>
            <a:r>
              <a:rPr lang="en-US" dirty="0"/>
              <a:t>Observe: observation</a:t>
            </a:r>
          </a:p>
          <a:p>
            <a:r>
              <a:rPr lang="en-US" dirty="0"/>
              <a:t>Recount: scenarios or story telling</a:t>
            </a:r>
          </a:p>
          <a:p>
            <a:r>
              <a:rPr lang="en-US" dirty="0"/>
              <a:t>Enact: prototyping or role play</a:t>
            </a:r>
            <a:endParaRPr lang="ar-SA" dirty="0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xmlns="" id="{6EB56489-4D4C-F0D9-444B-C011191F6033}"/>
              </a:ext>
            </a:extLst>
          </p:cNvPr>
          <p:cNvSpPr/>
          <p:nvPr/>
        </p:nvSpPr>
        <p:spPr>
          <a:xfrm>
            <a:off x="4787900" y="1861389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Report and Record</a:t>
            </a:r>
            <a:endParaRPr lang="ar-SA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199BFBEA-326E-A15B-F557-E987F694DDCC}"/>
              </a:ext>
            </a:extLst>
          </p:cNvPr>
          <p:cNvSpPr/>
          <p:nvPr/>
        </p:nvSpPr>
        <p:spPr>
          <a:xfrm>
            <a:off x="8064500" y="1861389"/>
            <a:ext cx="1981200" cy="128111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Document</a:t>
            </a:r>
            <a:endParaRPr lang="ar-SA" dirty="0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FD8ADE7E-9680-B18A-594E-9B6B4ACA62A7}"/>
              </a:ext>
            </a:extLst>
          </p:cNvPr>
          <p:cNvCxnSpPr>
            <a:cxnSpLocks/>
            <a:stCxn id="8" idx="3"/>
            <a:endCxn id="9" idx="1"/>
          </p:cNvCxnSpPr>
          <p:nvPr/>
        </p:nvCxnSpPr>
        <p:spPr>
          <a:xfrm>
            <a:off x="6769100" y="2501945"/>
            <a:ext cx="1295400" cy="0"/>
          </a:xfrm>
          <a:prstGeom prst="straightConnector1">
            <a:avLst/>
          </a:prstGeom>
          <a:ln w="1016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xmlns="" id="{93602CCC-6BE4-3F08-3BCB-C3C5DAE442EA}"/>
              </a:ext>
            </a:extLst>
          </p:cNvPr>
          <p:cNvCxnSpPr>
            <a:cxnSpLocks/>
            <a:endCxn id="8" idx="1"/>
          </p:cNvCxnSpPr>
          <p:nvPr/>
        </p:nvCxnSpPr>
        <p:spPr>
          <a:xfrm>
            <a:off x="3274828" y="1690688"/>
            <a:ext cx="1513072" cy="8112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xmlns="" id="{75F599C8-1215-E450-1045-D5AECEE8FE1E}"/>
              </a:ext>
            </a:extLst>
          </p:cNvPr>
          <p:cNvCxnSpPr>
            <a:cxnSpLocks/>
          </p:cNvCxnSpPr>
          <p:nvPr/>
        </p:nvCxnSpPr>
        <p:spPr>
          <a:xfrm>
            <a:off x="3274828" y="2275367"/>
            <a:ext cx="1513072" cy="2265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xmlns="" id="{245D7C40-6837-FFC1-706F-A88A25241EC7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3274828" y="2501945"/>
            <a:ext cx="1513072" cy="4022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xmlns="" id="{F8BAA1A1-EB27-9278-85E4-3A31CBA6C307}"/>
              </a:ext>
            </a:extLst>
          </p:cNvPr>
          <p:cNvCxnSpPr>
            <a:cxnSpLocks/>
            <a:endCxn id="8" idx="1"/>
          </p:cNvCxnSpPr>
          <p:nvPr/>
        </p:nvCxnSpPr>
        <p:spPr>
          <a:xfrm flipV="1">
            <a:off x="3274828" y="2501945"/>
            <a:ext cx="1513072" cy="9270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405FF40-DDBA-24C1-85A2-1BE4BB5A0E5A}"/>
              </a:ext>
            </a:extLst>
          </p:cNvPr>
          <p:cNvSpPr txBox="1"/>
          <p:nvPr/>
        </p:nvSpPr>
        <p:spPr>
          <a:xfrm>
            <a:off x="1509823" y="1492057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Apprentice</a:t>
            </a:r>
            <a:endParaRPr lang="ar-SA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4BF7729D-51B4-A939-C993-407CFFB535DA}"/>
              </a:ext>
            </a:extLst>
          </p:cNvPr>
          <p:cNvSpPr txBox="1"/>
          <p:nvPr/>
        </p:nvSpPr>
        <p:spPr>
          <a:xfrm>
            <a:off x="1509823" y="2090701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Observe</a:t>
            </a:r>
            <a:endParaRPr lang="ar-SA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0941E0C-0E94-303D-C3DA-69F0BD3F1A4E}"/>
              </a:ext>
            </a:extLst>
          </p:cNvPr>
          <p:cNvSpPr txBox="1"/>
          <p:nvPr/>
        </p:nvSpPr>
        <p:spPr>
          <a:xfrm>
            <a:off x="1509823" y="2686806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Recount</a:t>
            </a:r>
            <a:endParaRPr lang="ar-SA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EC3C2956-D2C6-7924-C432-A4C8360682DC}"/>
              </a:ext>
            </a:extLst>
          </p:cNvPr>
          <p:cNvSpPr txBox="1"/>
          <p:nvPr/>
        </p:nvSpPr>
        <p:spPr>
          <a:xfrm>
            <a:off x="1510709" y="3287199"/>
            <a:ext cx="1594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Enact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6872613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28F4A5B-1602-3EA6-5947-95957C87B8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702860-7B3D-2F04-AF4C-5F7798B62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List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D34F40A-983B-736F-8452-974697FE5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are uncovered and gathered from stakeholders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Done in Two phases:</a:t>
            </a:r>
          </a:p>
          <a:p>
            <a:pPr lvl="1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Building Requirement List</a:t>
            </a:r>
          </a:p>
          <a:p>
            <a:pPr lvl="1"/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organized Requirements Catalogue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need log is an input to requirement list</a:t>
            </a:r>
          </a:p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List is an informal document that begins after initial interview or meeting.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2738748-7443-554A-1730-E652858AD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3798C122-E1EC-0FB4-E736-A2B2C8D23F7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09E57DFE-DC51-5F5B-2F04-98C1452738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3012072"/>
              </p:ext>
            </p:extLst>
          </p:nvPr>
        </p:nvGraphicFramePr>
        <p:xfrm>
          <a:off x="838200" y="4221760"/>
          <a:ext cx="10515600" cy="22202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9566">
                  <a:extLst>
                    <a:ext uri="{9D8B030D-6E8A-4147-A177-3AD203B41FA5}">
                      <a16:colId xmlns:a16="http://schemas.microsoft.com/office/drawing/2014/main" xmlns="" val="1210868075"/>
                    </a:ext>
                  </a:extLst>
                </a:gridCol>
                <a:gridCol w="2574388">
                  <a:extLst>
                    <a:ext uri="{9D8B030D-6E8A-4147-A177-3AD203B41FA5}">
                      <a16:colId xmlns:a16="http://schemas.microsoft.com/office/drawing/2014/main" xmlns="" val="1020878049"/>
                    </a:ext>
                  </a:extLst>
                </a:gridCol>
                <a:gridCol w="4671646">
                  <a:extLst>
                    <a:ext uri="{9D8B030D-6E8A-4147-A177-3AD203B41FA5}">
                      <a16:colId xmlns:a16="http://schemas.microsoft.com/office/drawing/2014/main" xmlns="" val="1350577355"/>
                    </a:ext>
                  </a:extLst>
                </a:gridCol>
              </a:tblGrid>
              <a:tr h="547053">
                <a:tc>
                  <a:txBody>
                    <a:bodyPr/>
                    <a:lstStyle/>
                    <a:p>
                      <a:pPr algn="ctr" rtl="1"/>
                      <a:r>
                        <a:rPr lang="en-US" dirty="0"/>
                        <a:t>Requirement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Source</a:t>
                      </a:r>
                      <a:endParaRPr lang="ar-S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dirty="0"/>
                        <a:t>Comment</a:t>
                      </a:r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10284529"/>
                  </a:ext>
                </a:extLst>
              </a:tr>
              <a:tr h="54705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Reduce amount of paper moved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Head of Operations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Check if this is a real requirement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98182820"/>
                  </a:ext>
                </a:extLst>
              </a:tr>
              <a:tr h="54705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System must capture customer payments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Sales Manager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Only valid for orders for retail customers, corporate customers are different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351201381"/>
                  </a:ext>
                </a:extLst>
              </a:tr>
              <a:tr h="54705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We need the information quicker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Management</a:t>
                      </a:r>
                      <a:endParaRPr lang="ar-SA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dirty="0"/>
                        <a:t>Quantify - what timescale? What is wrong currently</a:t>
                      </a:r>
                      <a:endParaRPr lang="ar-SA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5336731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8042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Evolution of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643531"/>
            <a:ext cx="10515600" cy="2533431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Documentation is an evolving process.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iterations and refinement to requirements as more requirements are identified.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Initial stage requirements may lack detail and vary in scope.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Objective is to ensure comprehensive documentation.</a:t>
            </a: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4DE953D6-B24E-514D-8740-42EFBD4B050D}"/>
              </a:ext>
            </a:extLst>
          </p:cNvPr>
          <p:cNvSpPr/>
          <p:nvPr/>
        </p:nvSpPr>
        <p:spPr>
          <a:xfrm>
            <a:off x="838201" y="1561514"/>
            <a:ext cx="10515600" cy="173663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Documentation is a dynamic process, continually refined to capture evolving requirements.</a:t>
            </a:r>
            <a:endParaRPr lang="ar-SA" sz="3200" dirty="0"/>
          </a:p>
        </p:txBody>
      </p:sp>
    </p:spTree>
    <p:extLst>
      <p:ext uri="{BB962C8B-B14F-4D97-AF65-F5344CB8AC3E}">
        <p14:creationId xmlns:p14="http://schemas.microsoft.com/office/powerpoint/2010/main" val="15387465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 Analysis 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409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 Analysis 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93106"/>
            <a:ext cx="10515600" cy="3491820"/>
          </a:xfrm>
        </p:spPr>
        <p:txBody>
          <a:bodyPr>
            <a:normAutofit fontScale="92500" lnSpcReduction="20000"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Analyst's Role: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Gatekeeper ensuring the quality of requirements.</a:t>
            </a:r>
            <a:endParaRPr lang="en-US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high degree of Logical Thought and Rigor.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Iterative cycle with requirements elicitation.</a:t>
            </a:r>
          </a:p>
          <a:p>
            <a:r>
              <a:rPr lang="en-US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Potential Actions while Analyzing: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Accept as-is,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Reword,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Merge, 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Seek clarification.</a:t>
            </a:r>
          </a:p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Output: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 requirements documented in the requirements catalogue.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xmlns="" id="{85BBBA13-A713-82DE-075C-BF3D3C9989CA}"/>
              </a:ext>
            </a:extLst>
          </p:cNvPr>
          <p:cNvSpPr/>
          <p:nvPr/>
        </p:nvSpPr>
        <p:spPr>
          <a:xfrm>
            <a:off x="838200" y="1582057"/>
            <a:ext cx="10207171" cy="110308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0" i="1" u="none" strike="noStrike" dirty="0">
                <a:solidFill>
                  <a:srgbClr val="ECECEC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Requirements analysis ensures the transformation of elicited requirements into well-formed, high-quality documentation.</a:t>
            </a:r>
            <a:endParaRPr lang="ar-SA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9237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EED803-C4E8-A1EF-C6C5-95F1BBE2C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 Categorization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1BF76C81-91D2-0106-F62B-B1B894ABA4F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2E3E0555-0F19-9B7B-E298-1B9A3A2B3578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4AD195DB-8FDF-6D98-F2F7-CA73B9C8058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44742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 Filters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321BB00C-C625-90DE-FAF1-2EF067A8F9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115873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56703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Requirements’ Quality Criteria</a:t>
            </a:r>
            <a:endParaRPr lang="ar-SA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xmlns="" id="{5337D1B0-62B8-76F5-3148-7443D1AFDD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8963206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24374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SMART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41468"/>
            <a:ext cx="10515600" cy="4735495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and ensure ALL Defined requirements are SMART.</a:t>
            </a:r>
          </a:p>
          <a:p>
            <a:r>
              <a:rPr lang="en-US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 Business Requirement for Operations: Reduce Order Processing time in operations from 2 hours to 30 min. by Dec. 2024 </a:t>
            </a:r>
            <a:endParaRPr lang="ar-SA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6" name="Picture 5" descr="SMART goals.png">
            <a:extLst>
              <a:ext uri="{FF2B5EF4-FFF2-40B4-BE49-F238E27FC236}">
                <a16:creationId xmlns:a16="http://schemas.microsoft.com/office/drawing/2014/main" xmlns="" id="{452B79BB-0893-E954-1CF2-FEDB3649D28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53704" y="2959901"/>
            <a:ext cx="7484592" cy="3217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56716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6250122" y="998328"/>
            <a:ext cx="52247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Requirements Validation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8083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Validating Requirements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08C02D1-03B3-377C-565F-C1B9AC6F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Analysts deem the requirements document complete and correct, they need to present to Business Representatives for review and confirmation and approval.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and confirmation should be done through a Review group that consists of key stakeholders’ representatives formed for thorough validation.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some projects, the steering committee acts as the review group.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Meeting Format: Could Formal review meeting, virtual meeting, or individual responses via email.</a:t>
            </a:r>
          </a:p>
          <a:p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Roles: </a:t>
            </a:r>
          </a:p>
          <a:p>
            <a:pPr lvl="1"/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Chairperson (usually the project sponsor) for review control.</a:t>
            </a:r>
          </a:p>
          <a:p>
            <a:pPr lvl="1"/>
            <a:r>
              <a:rPr lang="en-US" sz="20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analyst for presenting the document.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090558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F4B06C4E-5315-6243-B35B-F6E8150A0C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01DB1E9-856B-D0B6-98AF-95D04B8E0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Criteria for Representatives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814362A-9197-6A35-8411-87B803962D6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Google Shape;168;p5">
            <a:extLst>
              <a:ext uri="{FF2B5EF4-FFF2-40B4-BE49-F238E27FC236}">
                <a16:creationId xmlns:a16="http://schemas.microsoft.com/office/drawing/2014/main" xmlns="" id="{B4AFA4BF-F04E-D246-5F38-40F7EE27B58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xmlns="" id="{065A7A00-FAEF-2A01-FF27-A42544B632F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87354303"/>
              </p:ext>
            </p:extLst>
          </p:nvPr>
        </p:nvGraphicFramePr>
        <p:xfrm>
          <a:off x="838200" y="1507266"/>
          <a:ext cx="10515600" cy="4893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Content Placeholder 7">
            <a:extLst>
              <a:ext uri="{FF2B5EF4-FFF2-40B4-BE49-F238E27FC236}">
                <a16:creationId xmlns:a16="http://schemas.microsoft.com/office/drawing/2014/main" xmlns="" id="{4C69D8D7-B6E9-2268-6CBB-8875C87CAF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400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Each representative reviews specific aspects aligned with their expertise.</a:t>
            </a:r>
          </a:p>
        </p:txBody>
      </p:sp>
    </p:spTree>
    <p:extLst>
      <p:ext uri="{BB962C8B-B14F-4D97-AF65-F5344CB8AC3E}">
        <p14:creationId xmlns:p14="http://schemas.microsoft.com/office/powerpoint/2010/main" val="190816596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Possible Review Outcomes</a:t>
            </a:r>
            <a:endParaRPr lang="ar-SA" dirty="0"/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xmlns="" id="{304CA7C2-1E5F-6297-B67E-64082C8B68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006117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Graphic 21" descr="A logo for a university&#10;&#10;Description automatically generated">
            <a:extLst>
              <a:ext uri="{FF2B5EF4-FFF2-40B4-BE49-F238E27FC236}">
                <a16:creationId xmlns:a16="http://schemas.microsoft.com/office/drawing/2014/main" xmlns="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Google Shape;168;p5">
            <a:extLst>
              <a:ext uri="{FF2B5EF4-FFF2-40B4-BE49-F238E27FC236}">
                <a16:creationId xmlns:a16="http://schemas.microsoft.com/office/drawing/2014/main" xmlns="" id="{EFA04FF0-F30A-F16E-B076-DBA2F432C0A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686562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F9BEE020-E002-F90E-3324-38F59377365F}"/>
              </a:ext>
            </a:extLst>
          </p:cNvPr>
          <p:cNvSpPr/>
          <p:nvPr/>
        </p:nvSpPr>
        <p:spPr>
          <a:xfrm>
            <a:off x="2513150" y="1745960"/>
            <a:ext cx="8593464" cy="4309947"/>
          </a:xfrm>
          <a:prstGeom prst="rect">
            <a:avLst/>
          </a:prstGeom>
          <a:noFill/>
        </p:spPr>
        <p:txBody>
          <a:bodyPr/>
          <a:lstStyle/>
          <a:p>
            <a:endParaRPr lang="ar-SA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xmlns="" id="{4073F252-7D9C-F3E5-8CF3-872FC43BE684}"/>
              </a:ext>
            </a:extLst>
          </p:cNvPr>
          <p:cNvSpPr/>
          <p:nvPr/>
        </p:nvSpPr>
        <p:spPr>
          <a:xfrm>
            <a:off x="2513150" y="2064739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are the most problematic aspect of the project contributing to 80% of errors.</a:t>
            </a: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1541B2D6-A2B6-7882-200D-4B2E566DAB5B}"/>
              </a:ext>
            </a:extLst>
          </p:cNvPr>
          <p:cNvSpPr/>
          <p:nvPr/>
        </p:nvSpPr>
        <p:spPr>
          <a:xfrm>
            <a:off x="2513150" y="2809585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engineering is a process that involves eliciting, analyzing,  documenting, and validating requirements, and involves multiple business and project stakeholders</a:t>
            </a:r>
            <a:endParaRPr lang="en-US" sz="1800" kern="1200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628ACE86-9D8E-CCAC-4C9B-EEF8000D74D8}"/>
              </a:ext>
            </a:extLst>
          </p:cNvPr>
          <p:cNvSpPr/>
          <p:nvPr/>
        </p:nvSpPr>
        <p:spPr>
          <a:xfrm>
            <a:off x="2513150" y="3554430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Tacit knowledge can be gathered via observation, protocol analysis, interviews, scenario and role-play and converted into explicit knowledge</a:t>
            </a:r>
            <a:endParaRPr lang="en-US" sz="1800" kern="1200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29E527C3-87FD-5BF7-6AE7-D2A1FDF7F5E5}"/>
              </a:ext>
            </a:extLst>
          </p:cNvPr>
          <p:cNvSpPr/>
          <p:nvPr/>
        </p:nvSpPr>
        <p:spPr>
          <a:xfrm>
            <a:off x="2513150" y="4299276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 analysis ensures documenting all requirements in a complete and comprehensive manner including categorizations, filtering, and ensuring quality</a:t>
            </a:r>
            <a:endParaRPr lang="en-US" sz="1800" kern="1200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5444E964-A01D-2F8B-EEAF-16B5200597A5}"/>
              </a:ext>
            </a:extLst>
          </p:cNvPr>
          <p:cNvSpPr/>
          <p:nvPr/>
        </p:nvSpPr>
        <p:spPr>
          <a:xfrm>
            <a:off x="2513150" y="5044121"/>
            <a:ext cx="8593464" cy="693005"/>
          </a:xfrm>
          <a:custGeom>
            <a:avLst/>
            <a:gdLst>
              <a:gd name="connsiteX0" fmla="*/ 0 w 8593464"/>
              <a:gd name="connsiteY0" fmla="*/ 115503 h 693005"/>
              <a:gd name="connsiteX1" fmla="*/ 115503 w 8593464"/>
              <a:gd name="connsiteY1" fmla="*/ 0 h 693005"/>
              <a:gd name="connsiteX2" fmla="*/ 8477961 w 8593464"/>
              <a:gd name="connsiteY2" fmla="*/ 0 h 693005"/>
              <a:gd name="connsiteX3" fmla="*/ 8593464 w 8593464"/>
              <a:gd name="connsiteY3" fmla="*/ 115503 h 693005"/>
              <a:gd name="connsiteX4" fmla="*/ 8593464 w 8593464"/>
              <a:gd name="connsiteY4" fmla="*/ 577502 h 693005"/>
              <a:gd name="connsiteX5" fmla="*/ 8477961 w 8593464"/>
              <a:gd name="connsiteY5" fmla="*/ 693005 h 693005"/>
              <a:gd name="connsiteX6" fmla="*/ 115503 w 8593464"/>
              <a:gd name="connsiteY6" fmla="*/ 693005 h 693005"/>
              <a:gd name="connsiteX7" fmla="*/ 0 w 8593464"/>
              <a:gd name="connsiteY7" fmla="*/ 577502 h 693005"/>
              <a:gd name="connsiteX8" fmla="*/ 0 w 8593464"/>
              <a:gd name="connsiteY8" fmla="*/ 115503 h 6930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593464" h="693005">
                <a:moveTo>
                  <a:pt x="0" y="115503"/>
                </a:moveTo>
                <a:cubicBezTo>
                  <a:pt x="0" y="51712"/>
                  <a:pt x="51712" y="0"/>
                  <a:pt x="115503" y="0"/>
                </a:cubicBezTo>
                <a:lnTo>
                  <a:pt x="8477961" y="0"/>
                </a:lnTo>
                <a:cubicBezTo>
                  <a:pt x="8541752" y="0"/>
                  <a:pt x="8593464" y="51712"/>
                  <a:pt x="8593464" y="115503"/>
                </a:cubicBezTo>
                <a:lnTo>
                  <a:pt x="8593464" y="577502"/>
                </a:lnTo>
                <a:cubicBezTo>
                  <a:pt x="8593464" y="641293"/>
                  <a:pt x="8541752" y="693005"/>
                  <a:pt x="8477961" y="693005"/>
                </a:cubicBezTo>
                <a:lnTo>
                  <a:pt x="115503" y="693005"/>
                </a:lnTo>
                <a:cubicBezTo>
                  <a:pt x="51712" y="693005"/>
                  <a:pt x="0" y="641293"/>
                  <a:pt x="0" y="577502"/>
                </a:cubicBezTo>
                <a:lnTo>
                  <a:pt x="0" y="115503"/>
                </a:lnTo>
                <a:close/>
              </a:path>
            </a:pathLst>
          </a:custGeom>
          <a:solidFill>
            <a:srgbClr val="4472C4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02410" tIns="102410" rIns="102410" bIns="102410" numCol="1" spcCol="1270" anchor="ctr" anchorCtr="0">
            <a:noAutofit/>
          </a:bodyPr>
          <a:lstStyle/>
          <a:p>
            <a:pPr marL="0" lvl="0" indent="0" algn="l"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Arial" panose="020B0604020202020204" pitchFamily="34" charset="0"/>
              <a:buNone/>
            </a:pPr>
            <a:r>
              <a:rPr lang="en-US" sz="1800" kern="1200" dirty="0">
                <a:effectLst/>
                <a:latin typeface="Times New Roman" panose="02020603050405020304" pitchFamily="18" charset="0"/>
                <a:cs typeface="Arial" panose="020B0604020202020204" pitchFamily="34" charset="0"/>
              </a:rPr>
              <a:t>Requirements validation involving being reviewed by a group of stakeholders’ representatives  where each reviews aspects related to them.</a:t>
            </a:r>
            <a:endParaRPr lang="en-US" sz="1800" kern="1200" dirty="0"/>
          </a:p>
        </p:txBody>
      </p:sp>
      <p:sp>
        <p:nvSpPr>
          <p:cNvPr id="10" name="Google Shape;165;p5">
            <a:extLst>
              <a:ext uri="{FF2B5EF4-FFF2-40B4-BE49-F238E27FC236}">
                <a16:creationId xmlns:a16="http://schemas.microsoft.com/office/drawing/2014/main" xmlns="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05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xmlns="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42757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9 “Gathering the Requirements”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  <a:p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Watch the video: 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  <a:hlinkClick r:id="rId4"/>
              </a:rPr>
              <a:t>“Knowledge Transfer Portfolio: 3 techniques to capture tacit knowledge”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xmlns="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05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xmlns="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24|35.4|41.6|36.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B6ECFF9-5217-4629-A1A2-3433F3477769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AE2723D6-3C88-41BD-A276-98295DD83BD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43B2A0A-C916-44DE-8921-9B17898D2C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19625</TotalTime>
  <Words>1830</Words>
  <Application>Microsoft Office PowerPoint</Application>
  <PresentationFormat>Widescreen</PresentationFormat>
  <Paragraphs>339</Paragraphs>
  <Slides>35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2" baseType="lpstr">
      <vt:lpstr>Arial</vt:lpstr>
      <vt:lpstr>Calibri</vt:lpstr>
      <vt:lpstr>Calibri Light</vt:lpstr>
      <vt:lpstr>Century Gothic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In Previous Lectures</vt:lpstr>
      <vt:lpstr>PowerPoint Presentation</vt:lpstr>
      <vt:lpstr>The Problem with Requirements</vt:lpstr>
      <vt:lpstr>Cost of Changes</vt:lpstr>
      <vt:lpstr>Examples of Requirements Problems</vt:lpstr>
      <vt:lpstr>Requirements Engineering Process</vt:lpstr>
      <vt:lpstr>Requirements Engineering Process</vt:lpstr>
      <vt:lpstr>Requirements Engineering Process</vt:lpstr>
      <vt:lpstr>Requirements Engineering Process </vt:lpstr>
      <vt:lpstr>Actors and roles (Business stakeholders)</vt:lpstr>
      <vt:lpstr>Actors and roles (Project Team)</vt:lpstr>
      <vt:lpstr>PowerPoint Presentation</vt:lpstr>
      <vt:lpstr>Tacit Knowledge</vt:lpstr>
      <vt:lpstr>Tacit Knowledge Examples</vt:lpstr>
      <vt:lpstr>Tacit vs. Explicit Knowledge</vt:lpstr>
      <vt:lpstr>Challenges in Tacit Knowledge</vt:lpstr>
      <vt:lpstr>Converting Tacit to Explicit Knowledge</vt:lpstr>
      <vt:lpstr>Requirements List</vt:lpstr>
      <vt:lpstr>Evolution of Requirements</vt:lpstr>
      <vt:lpstr>PowerPoint Presentation</vt:lpstr>
      <vt:lpstr>Requirement Analysis </vt:lpstr>
      <vt:lpstr>Requirements Categorization</vt:lpstr>
      <vt:lpstr>Requirement Filters</vt:lpstr>
      <vt:lpstr>Requirements’ Quality Criteria</vt:lpstr>
      <vt:lpstr>SMART Requirements</vt:lpstr>
      <vt:lpstr>PowerPoint Presentation</vt:lpstr>
      <vt:lpstr>Validating Requirements</vt:lpstr>
      <vt:lpstr>Review Criteria for Representatives</vt:lpstr>
      <vt:lpstr>Possible Review Outcomes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24</cp:revision>
  <dcterms:created xsi:type="dcterms:W3CDTF">2023-04-29T09:08:00Z</dcterms:created>
  <dcterms:modified xsi:type="dcterms:W3CDTF">2024-07-06T17:30:35Z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