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20040B-FC07-449D-89F9-9205A1757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4CBF72D-2B71-4409-9188-7582D5DF80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B8A6F6-D6EE-47B7-AF50-3AFE3D87C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DD2C1-E6DA-45EE-A2BA-E48980405BD8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3876DE-5823-4A57-B4A2-BC7152609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186EEF-1067-463C-9572-26F6069BE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5064E-947C-4ABC-A06E-7C26CEAF7A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870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B4E591-0432-4880-82D3-1B400AC0F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0137AD-5FD5-41E8-B47B-87DAC74CF5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F51B81-CB23-4AE0-A10B-846C8C6A98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DD2C1-E6DA-45EE-A2BA-E48980405BD8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B066ED-06D7-4B38-9014-E6AE15986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041537-9EC4-4E86-A029-9AA7F478D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5064E-947C-4ABC-A06E-7C26CEAF7A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4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B6E2C5-97FF-4329-9D0D-E425AB025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BB76AF-6EE2-4EBC-874A-DDCD082951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0A4172-B788-4170-A8B2-1C3590243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DD2C1-E6DA-45EE-A2BA-E48980405BD8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AFEA3C-9DB0-4830-82CF-5C2F00BFF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FA6B26-B821-475A-B46D-A61423B51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5064E-947C-4ABC-A06E-7C26CEAF7A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7884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FBADEB-9EC3-4B94-982C-8C1216316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0CA1A7-FACF-44F6-9E1C-3913847E05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5D3FAC3-7815-4D24-BC8B-E80DA4EC95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6550541-50D8-4075-8BB9-BB39245ED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DD2C1-E6DA-45EE-A2BA-E48980405BD8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262DD04-63BF-4CCF-A269-3FD6E1476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E0843F1-631A-40F4-B3CB-8E8C097E3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5064E-947C-4ABC-A06E-7C26CEAF7A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194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F9B2AE-3E94-4253-BBAF-DA0591060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B746A7-39C4-49C1-852F-D0927CF97F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7652F83-61EA-4C21-9864-FB015741F0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F1AA665-7735-4395-94C0-97F4904774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CAFF89-CCC6-49AF-B11E-4E6E18ED8C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9529921-A550-469B-BB9A-CB2E8E129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DD2C1-E6DA-45EE-A2BA-E48980405BD8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EC1333C-FEEF-4479-8035-80851796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104D300-15AD-4164-85C5-78C651A2F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5064E-947C-4ABC-A06E-7C26CEAF7A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7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02563C-33BE-43DF-8B76-8E35F9514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CFC7A32-17B3-4011-857D-D8322A728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DD2C1-E6DA-45EE-A2BA-E48980405BD8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537C3D7-3990-494E-AB8E-73E30F92D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25A3D6-17C3-473B-B911-EA41A0B4C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5064E-947C-4ABC-A06E-7C26CEAF7A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0482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78C1994-ED81-4A75-ABED-842FA4057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DD2C1-E6DA-45EE-A2BA-E48980405BD8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A473B62-674C-443E-BE16-B07C86D7D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0376DDF-DCE0-4EEB-B2F6-2A6721F49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5064E-947C-4ABC-A06E-7C26CEAF7A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890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AEF680-A845-4748-B600-B52CC59D1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C16940-9409-4A3E-BCBB-6C226652C1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DA96399-CF5B-4F0E-B782-45BB012559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F778E4F-4B10-4E17-B470-9A109E89A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DD2C1-E6DA-45EE-A2BA-E48980405BD8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BCE6F90-B543-4B97-90F0-A647143F2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79CDE3F-92F8-4E8F-B262-39CBA5ACB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5064E-947C-4ABC-A06E-7C26CEAF7A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4501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C8B5D4-5874-4749-B99B-D9627AFA6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294A778-5832-497D-B1B7-E6845487A6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5DF6E50-4D20-43B3-9923-81570F1C23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BADCE30-E1E6-43EA-8EB3-118923C02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DD2C1-E6DA-45EE-A2BA-E48980405BD8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021629-8829-4B4F-9343-FC01DDA89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42F8645-2ED1-4F82-889A-8BA54BC38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5064E-947C-4ABC-A06E-7C26CEAF7A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1713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8E4492-7329-4A71-B987-34049521F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DBAB755-6BFD-4C29-9018-56F854F27B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DD57C9-F794-4901-8772-B18C3ACDD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DD2C1-E6DA-45EE-A2BA-E48980405BD8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C3B8BA-B872-4C39-87F3-B9ECE109C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E2762A-E7A7-4558-9855-966F78CEA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5064E-947C-4ABC-A06E-7C26CEAF7A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239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07D2AE9-7722-49E6-9055-FA1256AE77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7921B12-BD67-4BD6-B5C8-C5277DD844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E78A48-BAF3-4A7C-95A9-91D33802F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DD2C1-E6DA-45EE-A2BA-E48980405BD8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616E76-D854-450E-A29D-5EED4FDB8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86891B-0A9D-41ED-82FA-329A31CB7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5064E-947C-4ABC-A06E-7C26CEAF7A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60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191D0A9-2D5C-46CD-BF0D-7E44877E3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3CA2D55-CC04-4E9D-B318-B1AF0E9BAF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11E005-59CD-4D46-9BB7-C74F7444C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DD2C1-E6DA-45EE-A2BA-E48980405BD8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DE7247-F2C1-49BA-8BFE-B65F6883A1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94A74F-3E99-48DA-B8F6-6BEC47F184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5064E-947C-4ABC-A06E-7C26CEAF7A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815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DDD4BF-4467-42C0-B590-18F238626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DZ" dirty="0"/>
              <a:t>التيار الدائري للدخل</a:t>
            </a:r>
            <a:endParaRPr lang="fr-FR" dirty="0"/>
          </a:p>
        </p:txBody>
      </p:sp>
      <p:pic>
        <p:nvPicPr>
          <p:cNvPr id="7" name="Espace réservé du contenu 6">
            <a:extLst>
              <a:ext uri="{FF2B5EF4-FFF2-40B4-BE49-F238E27FC236}">
                <a16:creationId xmlns:a16="http://schemas.microsoft.com/office/drawing/2014/main" id="{862B0C38-5A41-44C6-9090-76717B35E2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1408112"/>
            <a:ext cx="7991476" cy="5449888"/>
          </a:xfr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F1F6D75-6725-470C-A636-351531D100A1}"/>
              </a:ext>
            </a:extLst>
          </p:cNvPr>
          <p:cNvSpPr txBox="1"/>
          <p:nvPr/>
        </p:nvSpPr>
        <p:spPr>
          <a:xfrm>
            <a:off x="7455454" y="5784989"/>
            <a:ext cx="609746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sz="2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الدخل الوطني = الناتج بتكلفة عناصر الإنتاج =</a:t>
            </a:r>
            <a:endParaRPr lang="fr-FR" sz="22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ar-DZ" sz="2000" b="1" dirty="0">
                <a:solidFill>
                  <a:srgbClr val="FF0000"/>
                </a:solidFill>
              </a:rPr>
              <a:t> مج الأجور+ مج الأرباح+ مج الفوائد+ مج الريوع. 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E17F169-13B8-4670-93DB-2153FA0B0851}"/>
              </a:ext>
            </a:extLst>
          </p:cNvPr>
          <p:cNvSpPr txBox="1"/>
          <p:nvPr/>
        </p:nvSpPr>
        <p:spPr>
          <a:xfrm>
            <a:off x="7264954" y="941893"/>
            <a:ext cx="60974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b="1" dirty="0">
                <a:solidFill>
                  <a:srgbClr val="FF0000"/>
                </a:solidFill>
              </a:rPr>
              <a:t>الإنتاج الكلي= الدخل الوطني= الإنفاق على السلع والخدمات 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12" name="Picture 2" descr="Mankiw - The Circular Flow Diagram Diagram | Quizlet">
            <a:extLst>
              <a:ext uri="{FF2B5EF4-FFF2-40B4-BE49-F238E27FC236}">
                <a16:creationId xmlns:a16="http://schemas.microsoft.com/office/drawing/2014/main" id="{DD35FF15-FAF2-4A09-B172-A7202AE9A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3754" y="1311225"/>
            <a:ext cx="5499164" cy="4473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1517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D44B62-E6EE-443F-AA44-9750829EF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022" y="1"/>
            <a:ext cx="10465777" cy="861646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EC3DF1-2A26-4DF1-A316-399FFC7D1A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861648"/>
            <a:ext cx="7930662" cy="5838092"/>
          </a:xfrm>
        </p:spPr>
      </p:pic>
      <p:pic>
        <p:nvPicPr>
          <p:cNvPr id="1026" name="Picture 2" descr="The Circular Flow Diagram - UBC Wiki">
            <a:extLst>
              <a:ext uri="{FF2B5EF4-FFF2-40B4-BE49-F238E27FC236}">
                <a16:creationId xmlns:a16="http://schemas.microsoft.com/office/drawing/2014/main" id="{34BAFB27-2A72-47E2-9684-7C8073FA3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4287" y="861647"/>
            <a:ext cx="3987713" cy="596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0089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631D1E-556B-4EC4-A652-FE396E2C1D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01995"/>
            <a:ext cx="9038492" cy="6299966"/>
          </a:xfr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AD44084-6DED-469A-9FBD-5EFA9873D380}"/>
              </a:ext>
            </a:extLst>
          </p:cNvPr>
          <p:cNvSpPr txBox="1"/>
          <p:nvPr/>
        </p:nvSpPr>
        <p:spPr>
          <a:xfrm>
            <a:off x="3725741" y="188702"/>
            <a:ext cx="60974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dirty="0"/>
              <a:t>التيار الدائري للدخل بوجود 4 قطاعات</a:t>
            </a:r>
            <a:endParaRPr lang="fr-FR" dirty="0"/>
          </a:p>
        </p:txBody>
      </p:sp>
      <p:pic>
        <p:nvPicPr>
          <p:cNvPr id="2056" name="Picture 8" descr="Circular Flow Model | Economics lessons, Business and economics, Teaching  economics">
            <a:extLst>
              <a:ext uri="{FF2B5EF4-FFF2-40B4-BE49-F238E27FC236}">
                <a16:creationId xmlns:a16="http://schemas.microsoft.com/office/drawing/2014/main" id="{2C5B7AFE-471A-4A1F-B619-C2159133E3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8493" y="1239714"/>
            <a:ext cx="4087690" cy="470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611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2AFC16-A989-43E0-93D9-540456804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B40202-CD96-4154-A290-D7321D01ED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6" y="0"/>
            <a:ext cx="12106274" cy="6858000"/>
          </a:xfrm>
        </p:spPr>
      </p:pic>
    </p:spTree>
    <p:extLst>
      <p:ext uri="{BB962C8B-B14F-4D97-AF65-F5344CB8AC3E}">
        <p14:creationId xmlns:p14="http://schemas.microsoft.com/office/powerpoint/2010/main" val="115129517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1563</TotalTime>
  <Words>40</Words>
  <Application>Microsoft Office PowerPoint</Application>
  <PresentationFormat>Grand écran</PresentationFormat>
  <Paragraphs>5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Thème Office</vt:lpstr>
      <vt:lpstr>التيار الدائري للدخل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Myriam</dc:creator>
  <cp:lastModifiedBy>Myriam</cp:lastModifiedBy>
  <cp:revision>4</cp:revision>
  <dcterms:created xsi:type="dcterms:W3CDTF">2021-11-30T13:43:19Z</dcterms:created>
  <dcterms:modified xsi:type="dcterms:W3CDTF">2021-12-08T21:10:44Z</dcterms:modified>
</cp:coreProperties>
</file>