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  <p:sldMasterId id="2147483678" r:id="rId3"/>
  </p:sldMasterIdLst>
  <p:sldIdLst>
    <p:sldId id="277" r:id="rId4"/>
    <p:sldId id="278" r:id="rId5"/>
    <p:sldId id="256" r:id="rId6"/>
    <p:sldId id="257" r:id="rId7"/>
    <p:sldId id="258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9" r:id="rId26"/>
  </p:sldIdLst>
  <p:sldSz cx="7772400" cy="10058400"/>
  <p:notesSz cx="7772400" cy="10058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1541" y="-5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1550" y="1646133"/>
            <a:ext cx="5829300" cy="3501813"/>
          </a:xfrm>
        </p:spPr>
        <p:txBody>
          <a:bodyPr anchor="b"/>
          <a:lstStyle>
            <a:lvl1pPr algn="ctr">
              <a:defRPr sz="382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1550" y="5282989"/>
            <a:ext cx="5829300" cy="2428451"/>
          </a:xfrm>
        </p:spPr>
        <p:txBody>
          <a:bodyPr/>
          <a:lstStyle>
            <a:lvl1pPr marL="0" indent="0" algn="ctr">
              <a:buNone/>
              <a:defRPr sz="1530"/>
            </a:lvl1pPr>
            <a:lvl2pPr marL="291465" indent="0" algn="ctr">
              <a:buNone/>
              <a:defRPr sz="1275"/>
            </a:lvl2pPr>
            <a:lvl3pPr marL="582930" indent="0" algn="ctr">
              <a:buNone/>
              <a:defRPr sz="1148"/>
            </a:lvl3pPr>
            <a:lvl4pPr marL="874395" indent="0" algn="ctr">
              <a:buNone/>
              <a:defRPr sz="1020"/>
            </a:lvl4pPr>
            <a:lvl5pPr marL="1165860" indent="0" algn="ctr">
              <a:buNone/>
              <a:defRPr sz="1020"/>
            </a:lvl5pPr>
            <a:lvl6pPr marL="1457325" indent="0" algn="ctr">
              <a:buNone/>
              <a:defRPr sz="1020"/>
            </a:lvl6pPr>
            <a:lvl7pPr marL="1748790" indent="0" algn="ctr">
              <a:buNone/>
              <a:defRPr sz="1020"/>
            </a:lvl7pPr>
            <a:lvl8pPr marL="2040255" indent="0" algn="ctr">
              <a:buNone/>
              <a:defRPr sz="1020"/>
            </a:lvl8pPr>
            <a:lvl9pPr marL="2331720" indent="0" algn="ctr">
              <a:buNone/>
              <a:defRPr sz="102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17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765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356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04" y="2507617"/>
            <a:ext cx="6703695" cy="4184014"/>
          </a:xfrm>
        </p:spPr>
        <p:txBody>
          <a:bodyPr anchor="b"/>
          <a:lstStyle>
            <a:lvl1pPr>
              <a:defRPr sz="3825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04" y="6731213"/>
            <a:ext cx="6703695" cy="2200274"/>
          </a:xfrm>
        </p:spPr>
        <p:txBody>
          <a:bodyPr/>
          <a:lstStyle>
            <a:lvl1pPr marL="0" indent="0">
              <a:buNone/>
              <a:defRPr sz="1530">
                <a:solidFill>
                  <a:schemeClr val="tx1">
                    <a:tint val="75000"/>
                  </a:schemeClr>
                </a:solidFill>
              </a:defRPr>
            </a:lvl1pPr>
            <a:lvl2pPr marL="291465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2pPr>
            <a:lvl3pPr marL="582930" indent="0">
              <a:buNone/>
              <a:defRPr sz="1148">
                <a:solidFill>
                  <a:schemeClr val="tx1">
                    <a:tint val="75000"/>
                  </a:schemeClr>
                </a:solidFill>
              </a:defRPr>
            </a:lvl3pPr>
            <a:lvl4pPr marL="874395" indent="0">
              <a:buNone/>
              <a:defRPr sz="1020">
                <a:solidFill>
                  <a:schemeClr val="tx1">
                    <a:tint val="75000"/>
                  </a:schemeClr>
                </a:solidFill>
              </a:defRPr>
            </a:lvl4pPr>
            <a:lvl5pPr marL="1165860" indent="0">
              <a:buNone/>
              <a:defRPr sz="1020">
                <a:solidFill>
                  <a:schemeClr val="tx1">
                    <a:tint val="75000"/>
                  </a:schemeClr>
                </a:solidFill>
              </a:defRPr>
            </a:lvl5pPr>
            <a:lvl6pPr marL="1457325" indent="0">
              <a:buNone/>
              <a:defRPr sz="1020">
                <a:solidFill>
                  <a:schemeClr val="tx1">
                    <a:tint val="75000"/>
                  </a:schemeClr>
                </a:solidFill>
              </a:defRPr>
            </a:lvl6pPr>
            <a:lvl7pPr marL="1748790" indent="0">
              <a:buNone/>
              <a:defRPr sz="1020">
                <a:solidFill>
                  <a:schemeClr val="tx1">
                    <a:tint val="75000"/>
                  </a:schemeClr>
                </a:solidFill>
              </a:defRPr>
            </a:lvl7pPr>
            <a:lvl8pPr marL="2040255" indent="0">
              <a:buNone/>
              <a:defRPr sz="1020">
                <a:solidFill>
                  <a:schemeClr val="tx1">
                    <a:tint val="75000"/>
                  </a:schemeClr>
                </a:solidFill>
              </a:defRPr>
            </a:lvl8pPr>
            <a:lvl9pPr marL="2331720" indent="0">
              <a:buNone/>
              <a:defRPr sz="10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756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4353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34778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725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365" y="535517"/>
            <a:ext cx="6703695" cy="1944159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5365" y="2465706"/>
            <a:ext cx="3288089" cy="1208404"/>
          </a:xfrm>
        </p:spPr>
        <p:txBody>
          <a:bodyPr anchor="b"/>
          <a:lstStyle>
            <a:lvl1pPr marL="0" indent="0">
              <a:buNone/>
              <a:defRPr sz="1530" b="1"/>
            </a:lvl1pPr>
            <a:lvl2pPr marL="291465" indent="0">
              <a:buNone/>
              <a:defRPr sz="1275" b="1"/>
            </a:lvl2pPr>
            <a:lvl3pPr marL="582930" indent="0">
              <a:buNone/>
              <a:defRPr sz="1148" b="1"/>
            </a:lvl3pPr>
            <a:lvl4pPr marL="874395" indent="0">
              <a:buNone/>
              <a:defRPr sz="1020" b="1"/>
            </a:lvl4pPr>
            <a:lvl5pPr marL="1165860" indent="0">
              <a:buNone/>
              <a:defRPr sz="1020" b="1"/>
            </a:lvl5pPr>
            <a:lvl6pPr marL="1457325" indent="0">
              <a:buNone/>
              <a:defRPr sz="1020" b="1"/>
            </a:lvl6pPr>
            <a:lvl7pPr marL="1748790" indent="0">
              <a:buNone/>
              <a:defRPr sz="1020" b="1"/>
            </a:lvl7pPr>
            <a:lvl8pPr marL="2040255" indent="0">
              <a:buNone/>
              <a:defRPr sz="1020" b="1"/>
            </a:lvl8pPr>
            <a:lvl9pPr marL="2331720" indent="0">
              <a:buNone/>
              <a:defRPr sz="10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5365" y="3674110"/>
            <a:ext cx="3288089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934778" y="2465706"/>
            <a:ext cx="3304282" cy="1208404"/>
          </a:xfrm>
        </p:spPr>
        <p:txBody>
          <a:bodyPr anchor="b"/>
          <a:lstStyle>
            <a:lvl1pPr marL="0" indent="0">
              <a:buNone/>
              <a:defRPr sz="1530" b="1"/>
            </a:lvl1pPr>
            <a:lvl2pPr marL="291465" indent="0">
              <a:buNone/>
              <a:defRPr sz="1275" b="1"/>
            </a:lvl2pPr>
            <a:lvl3pPr marL="582930" indent="0">
              <a:buNone/>
              <a:defRPr sz="1148" b="1"/>
            </a:lvl3pPr>
            <a:lvl4pPr marL="874395" indent="0">
              <a:buNone/>
              <a:defRPr sz="1020" b="1"/>
            </a:lvl4pPr>
            <a:lvl5pPr marL="1165860" indent="0">
              <a:buNone/>
              <a:defRPr sz="1020" b="1"/>
            </a:lvl5pPr>
            <a:lvl6pPr marL="1457325" indent="0">
              <a:buNone/>
              <a:defRPr sz="1020" b="1"/>
            </a:lvl6pPr>
            <a:lvl7pPr marL="1748790" indent="0">
              <a:buNone/>
              <a:defRPr sz="1020" b="1"/>
            </a:lvl7pPr>
            <a:lvl8pPr marL="2040255" indent="0">
              <a:buNone/>
              <a:defRPr sz="1020" b="1"/>
            </a:lvl8pPr>
            <a:lvl9pPr marL="2331720" indent="0">
              <a:buNone/>
              <a:defRPr sz="10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934778" y="3674110"/>
            <a:ext cx="3304282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692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1922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0420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04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4282" y="1448224"/>
            <a:ext cx="3934778" cy="7147983"/>
          </a:xfrm>
        </p:spPr>
        <p:txBody>
          <a:bodyPr/>
          <a:lstStyle>
            <a:lvl1pPr>
              <a:defRPr sz="2040"/>
            </a:lvl1pPr>
            <a:lvl2pPr>
              <a:defRPr sz="1785"/>
            </a:lvl2pPr>
            <a:lvl3pPr>
              <a:defRPr sz="1530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020"/>
            </a:lvl1pPr>
            <a:lvl2pPr marL="291465" indent="0">
              <a:buNone/>
              <a:defRPr sz="893"/>
            </a:lvl2pPr>
            <a:lvl3pPr marL="582930" indent="0">
              <a:buNone/>
              <a:defRPr sz="765"/>
            </a:lvl3pPr>
            <a:lvl4pPr marL="874395" indent="0">
              <a:buNone/>
              <a:defRPr sz="638"/>
            </a:lvl4pPr>
            <a:lvl5pPr marL="1165860" indent="0">
              <a:buNone/>
              <a:defRPr sz="638"/>
            </a:lvl5pPr>
            <a:lvl6pPr marL="1457325" indent="0">
              <a:buNone/>
              <a:defRPr sz="638"/>
            </a:lvl6pPr>
            <a:lvl7pPr marL="1748790" indent="0">
              <a:buNone/>
              <a:defRPr sz="638"/>
            </a:lvl7pPr>
            <a:lvl8pPr marL="2040255" indent="0">
              <a:buNone/>
              <a:defRPr sz="638"/>
            </a:lvl8pPr>
            <a:lvl9pPr marL="2331720" indent="0">
              <a:buNone/>
              <a:defRPr sz="63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2764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04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304282" y="1448224"/>
            <a:ext cx="3934778" cy="7147983"/>
          </a:xfrm>
        </p:spPr>
        <p:txBody>
          <a:bodyPr/>
          <a:lstStyle>
            <a:lvl1pPr marL="0" indent="0">
              <a:buNone/>
              <a:defRPr sz="2040"/>
            </a:lvl1pPr>
            <a:lvl2pPr marL="291465" indent="0">
              <a:buNone/>
              <a:defRPr sz="1785"/>
            </a:lvl2pPr>
            <a:lvl3pPr marL="582930" indent="0">
              <a:buNone/>
              <a:defRPr sz="1530"/>
            </a:lvl3pPr>
            <a:lvl4pPr marL="874395" indent="0">
              <a:buNone/>
              <a:defRPr sz="1275"/>
            </a:lvl4pPr>
            <a:lvl5pPr marL="1165860" indent="0">
              <a:buNone/>
              <a:defRPr sz="1275"/>
            </a:lvl5pPr>
            <a:lvl6pPr marL="1457325" indent="0">
              <a:buNone/>
              <a:defRPr sz="1275"/>
            </a:lvl6pPr>
            <a:lvl7pPr marL="1748790" indent="0">
              <a:buNone/>
              <a:defRPr sz="1275"/>
            </a:lvl7pPr>
            <a:lvl8pPr marL="2040255" indent="0">
              <a:buNone/>
              <a:defRPr sz="1275"/>
            </a:lvl8pPr>
            <a:lvl9pPr marL="2331720" indent="0">
              <a:buNone/>
              <a:defRPr sz="1275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020"/>
            </a:lvl1pPr>
            <a:lvl2pPr marL="291465" indent="0">
              <a:buNone/>
              <a:defRPr sz="893"/>
            </a:lvl2pPr>
            <a:lvl3pPr marL="582930" indent="0">
              <a:buNone/>
              <a:defRPr sz="765"/>
            </a:lvl3pPr>
            <a:lvl4pPr marL="874395" indent="0">
              <a:buNone/>
              <a:defRPr sz="638"/>
            </a:lvl4pPr>
            <a:lvl5pPr marL="1165860" indent="0">
              <a:buNone/>
              <a:defRPr sz="638"/>
            </a:lvl5pPr>
            <a:lvl6pPr marL="1457325" indent="0">
              <a:buNone/>
              <a:defRPr sz="638"/>
            </a:lvl6pPr>
            <a:lvl7pPr marL="1748790" indent="0">
              <a:buNone/>
              <a:defRPr sz="638"/>
            </a:lvl7pPr>
            <a:lvl8pPr marL="2040255" indent="0">
              <a:buNone/>
              <a:defRPr sz="638"/>
            </a:lvl8pPr>
            <a:lvl9pPr marL="2331720" indent="0">
              <a:buNone/>
              <a:defRPr sz="63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2648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2271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5562124" y="535517"/>
            <a:ext cx="1675924" cy="8524029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34353" y="535517"/>
            <a:ext cx="4930616" cy="85240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5081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97477-6FC3-48AA-8DA9-C4433356CB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1550" y="1646133"/>
            <a:ext cx="5829300" cy="3501813"/>
          </a:xfrm>
        </p:spPr>
        <p:txBody>
          <a:bodyPr anchor="b"/>
          <a:lstStyle>
            <a:lvl1pPr algn="ctr">
              <a:defRPr sz="382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042CFB-28C0-4209-A275-A73E599C86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1550" y="5282989"/>
            <a:ext cx="5829300" cy="2428451"/>
          </a:xfrm>
        </p:spPr>
        <p:txBody>
          <a:bodyPr/>
          <a:lstStyle>
            <a:lvl1pPr marL="0" indent="0" algn="ctr">
              <a:buNone/>
              <a:defRPr sz="1530"/>
            </a:lvl1pPr>
            <a:lvl2pPr marL="291465" indent="0" algn="ctr">
              <a:buNone/>
              <a:defRPr sz="1275"/>
            </a:lvl2pPr>
            <a:lvl3pPr marL="582930" indent="0" algn="ctr">
              <a:buNone/>
              <a:defRPr sz="1148"/>
            </a:lvl3pPr>
            <a:lvl4pPr marL="874395" indent="0" algn="ctr">
              <a:buNone/>
              <a:defRPr sz="1020"/>
            </a:lvl4pPr>
            <a:lvl5pPr marL="1165860" indent="0" algn="ctr">
              <a:buNone/>
              <a:defRPr sz="1020"/>
            </a:lvl5pPr>
            <a:lvl6pPr marL="1457325" indent="0" algn="ctr">
              <a:buNone/>
              <a:defRPr sz="1020"/>
            </a:lvl6pPr>
            <a:lvl7pPr marL="1748790" indent="0" algn="ctr">
              <a:buNone/>
              <a:defRPr sz="1020"/>
            </a:lvl7pPr>
            <a:lvl8pPr marL="2040255" indent="0" algn="ctr">
              <a:buNone/>
              <a:defRPr sz="1020"/>
            </a:lvl8pPr>
            <a:lvl9pPr marL="2331720" indent="0" algn="ctr">
              <a:buNone/>
              <a:defRPr sz="102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854B-0627-4C87-93C9-B59EE91B5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FD95A-1D1C-4CD2-AB33-ED2CAA235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F6715-284C-40C1-AA06-9AE378C15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2211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BAE3A-6E18-4525-8D1C-128D29520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8D6A8-4198-4DC5-9004-D39D76DE3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3F765-E1C3-46BB-9CEE-1540BB42C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112BC1-6E8F-4924-8DD6-78A9D45C7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AD8DD-5B80-4AEC-9B21-B5BE3AB50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0498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641CF-0AC0-4F82-9EEF-5555E715A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04" y="2507617"/>
            <a:ext cx="6703695" cy="4184014"/>
          </a:xfrm>
        </p:spPr>
        <p:txBody>
          <a:bodyPr anchor="b"/>
          <a:lstStyle>
            <a:lvl1pPr>
              <a:defRPr sz="382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7BAB2A-8961-4E86-BB6B-A921895C8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04" y="6731213"/>
            <a:ext cx="6703695" cy="2200274"/>
          </a:xfrm>
        </p:spPr>
        <p:txBody>
          <a:bodyPr/>
          <a:lstStyle>
            <a:lvl1pPr marL="0" indent="0">
              <a:buNone/>
              <a:defRPr sz="1530">
                <a:solidFill>
                  <a:schemeClr val="tx1">
                    <a:tint val="75000"/>
                  </a:schemeClr>
                </a:solidFill>
              </a:defRPr>
            </a:lvl1pPr>
            <a:lvl2pPr marL="291465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2pPr>
            <a:lvl3pPr marL="582930" indent="0">
              <a:buNone/>
              <a:defRPr sz="1148">
                <a:solidFill>
                  <a:schemeClr val="tx1">
                    <a:tint val="75000"/>
                  </a:schemeClr>
                </a:solidFill>
              </a:defRPr>
            </a:lvl3pPr>
            <a:lvl4pPr marL="874395" indent="0">
              <a:buNone/>
              <a:defRPr sz="1020">
                <a:solidFill>
                  <a:schemeClr val="tx1">
                    <a:tint val="75000"/>
                  </a:schemeClr>
                </a:solidFill>
              </a:defRPr>
            </a:lvl4pPr>
            <a:lvl5pPr marL="1165860" indent="0">
              <a:buNone/>
              <a:defRPr sz="1020">
                <a:solidFill>
                  <a:schemeClr val="tx1">
                    <a:tint val="75000"/>
                  </a:schemeClr>
                </a:solidFill>
              </a:defRPr>
            </a:lvl5pPr>
            <a:lvl6pPr marL="1457325" indent="0">
              <a:buNone/>
              <a:defRPr sz="1020">
                <a:solidFill>
                  <a:schemeClr val="tx1">
                    <a:tint val="75000"/>
                  </a:schemeClr>
                </a:solidFill>
              </a:defRPr>
            </a:lvl6pPr>
            <a:lvl7pPr marL="1748790" indent="0">
              <a:buNone/>
              <a:defRPr sz="1020">
                <a:solidFill>
                  <a:schemeClr val="tx1">
                    <a:tint val="75000"/>
                  </a:schemeClr>
                </a:solidFill>
              </a:defRPr>
            </a:lvl7pPr>
            <a:lvl8pPr marL="2040255" indent="0">
              <a:buNone/>
              <a:defRPr sz="1020">
                <a:solidFill>
                  <a:schemeClr val="tx1">
                    <a:tint val="75000"/>
                  </a:schemeClr>
                </a:solidFill>
              </a:defRPr>
            </a:lvl8pPr>
            <a:lvl9pPr marL="2331720" indent="0">
              <a:buNone/>
              <a:defRPr sz="10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F66C2-4A11-4205-AFF6-8D36BB25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709B7-6D29-44C6-AAC7-9D434014D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011977-3951-438C-83E9-2649A8114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8918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20DD1-E265-4AB8-BDCF-C5905B46A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F5C35-CE43-469E-BCB1-BB9F33F752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4353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761B22-8280-4A27-899B-4DFC93A06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34778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999B7C-B570-4756-A162-01D09F092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DB34A9-5ED8-49F0-8669-73199D645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8DB3B-FAE1-4E98-92B1-48C6817DE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3408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A4B59-C39B-49E8-9E15-5AFAA16E6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365" y="535517"/>
            <a:ext cx="6703695" cy="194415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E852B-8B64-4F8E-87EC-D32FDE59F2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5365" y="2465706"/>
            <a:ext cx="3288089" cy="1208404"/>
          </a:xfrm>
        </p:spPr>
        <p:txBody>
          <a:bodyPr anchor="b"/>
          <a:lstStyle>
            <a:lvl1pPr marL="0" indent="0">
              <a:buNone/>
              <a:defRPr sz="1530" b="1"/>
            </a:lvl1pPr>
            <a:lvl2pPr marL="291465" indent="0">
              <a:buNone/>
              <a:defRPr sz="1275" b="1"/>
            </a:lvl2pPr>
            <a:lvl3pPr marL="582930" indent="0">
              <a:buNone/>
              <a:defRPr sz="1148" b="1"/>
            </a:lvl3pPr>
            <a:lvl4pPr marL="874395" indent="0">
              <a:buNone/>
              <a:defRPr sz="1020" b="1"/>
            </a:lvl4pPr>
            <a:lvl5pPr marL="1165860" indent="0">
              <a:buNone/>
              <a:defRPr sz="1020" b="1"/>
            </a:lvl5pPr>
            <a:lvl6pPr marL="1457325" indent="0">
              <a:buNone/>
              <a:defRPr sz="1020" b="1"/>
            </a:lvl6pPr>
            <a:lvl7pPr marL="1748790" indent="0">
              <a:buNone/>
              <a:defRPr sz="1020" b="1"/>
            </a:lvl7pPr>
            <a:lvl8pPr marL="2040255" indent="0">
              <a:buNone/>
              <a:defRPr sz="1020" b="1"/>
            </a:lvl8pPr>
            <a:lvl9pPr marL="2331720" indent="0">
              <a:buNone/>
              <a:defRPr sz="10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7281D7-6219-4017-A122-CE2A4669EB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5365" y="3674110"/>
            <a:ext cx="3288089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63B764-5D40-4379-B6FB-83EC99C494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934778" y="2465706"/>
            <a:ext cx="3304282" cy="1208404"/>
          </a:xfrm>
        </p:spPr>
        <p:txBody>
          <a:bodyPr anchor="b"/>
          <a:lstStyle>
            <a:lvl1pPr marL="0" indent="0">
              <a:buNone/>
              <a:defRPr sz="1530" b="1"/>
            </a:lvl1pPr>
            <a:lvl2pPr marL="291465" indent="0">
              <a:buNone/>
              <a:defRPr sz="1275" b="1"/>
            </a:lvl2pPr>
            <a:lvl3pPr marL="582930" indent="0">
              <a:buNone/>
              <a:defRPr sz="1148" b="1"/>
            </a:lvl3pPr>
            <a:lvl4pPr marL="874395" indent="0">
              <a:buNone/>
              <a:defRPr sz="1020" b="1"/>
            </a:lvl4pPr>
            <a:lvl5pPr marL="1165860" indent="0">
              <a:buNone/>
              <a:defRPr sz="1020" b="1"/>
            </a:lvl5pPr>
            <a:lvl6pPr marL="1457325" indent="0">
              <a:buNone/>
              <a:defRPr sz="1020" b="1"/>
            </a:lvl6pPr>
            <a:lvl7pPr marL="1748790" indent="0">
              <a:buNone/>
              <a:defRPr sz="1020" b="1"/>
            </a:lvl7pPr>
            <a:lvl8pPr marL="2040255" indent="0">
              <a:buNone/>
              <a:defRPr sz="1020" b="1"/>
            </a:lvl8pPr>
            <a:lvl9pPr marL="2331720" indent="0">
              <a:buNone/>
              <a:defRPr sz="10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4FB240-EB13-4310-9359-7F1111CC77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934778" y="3674110"/>
            <a:ext cx="3304282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67F850-0C9B-4B68-9DE3-01F99F7C2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50CCD4-BF61-483B-A9C2-6D1F4313B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3A6DFF-093C-4B3C-B34C-E136431D5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0670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43D38-85A0-44F1-8F8D-6D99E5821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58C1A9-CBC8-4BDC-B218-9BDB63F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ED4455-72B4-4F38-A669-AB6C4775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D270EC-2989-42DE-A974-33C95F7A1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7197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AC97FA-7CAE-460E-B7B2-CBA885F3F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6BE5CA-792E-43FF-ACA5-7D44CA645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82FC0C-DB3A-4890-AB2C-FF3743F09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578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946F7-93C3-464C-BA69-461221B0D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04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4FB7E1-5681-4C3C-AC21-277063305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4282" y="1448224"/>
            <a:ext cx="3934778" cy="7147983"/>
          </a:xfrm>
        </p:spPr>
        <p:txBody>
          <a:bodyPr/>
          <a:lstStyle>
            <a:lvl1pPr>
              <a:defRPr sz="2040"/>
            </a:lvl1pPr>
            <a:lvl2pPr>
              <a:defRPr sz="1785"/>
            </a:lvl2pPr>
            <a:lvl3pPr>
              <a:defRPr sz="1530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809146-DB37-432A-AB8E-D0FE65AD5E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020"/>
            </a:lvl1pPr>
            <a:lvl2pPr marL="291465" indent="0">
              <a:buNone/>
              <a:defRPr sz="893"/>
            </a:lvl2pPr>
            <a:lvl3pPr marL="582930" indent="0">
              <a:buNone/>
              <a:defRPr sz="765"/>
            </a:lvl3pPr>
            <a:lvl4pPr marL="874395" indent="0">
              <a:buNone/>
              <a:defRPr sz="638"/>
            </a:lvl4pPr>
            <a:lvl5pPr marL="1165860" indent="0">
              <a:buNone/>
              <a:defRPr sz="638"/>
            </a:lvl5pPr>
            <a:lvl6pPr marL="1457325" indent="0">
              <a:buNone/>
              <a:defRPr sz="638"/>
            </a:lvl6pPr>
            <a:lvl7pPr marL="1748790" indent="0">
              <a:buNone/>
              <a:defRPr sz="638"/>
            </a:lvl7pPr>
            <a:lvl8pPr marL="2040255" indent="0">
              <a:buNone/>
              <a:defRPr sz="638"/>
            </a:lvl8pPr>
            <a:lvl9pPr marL="2331720" indent="0">
              <a:buNone/>
              <a:defRPr sz="63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40DC77-515C-4440-A287-DE6CDA76E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015D1F-B44F-4E0B-B4EF-BC313A42C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D085A8-FF5E-4238-8383-4272BD4E2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1558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46AC2-4F7C-4DDB-AFD6-B045F6991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04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FD0715-EAD9-40A8-A5FC-66E7C8F80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304282" y="1448224"/>
            <a:ext cx="3934778" cy="7147983"/>
          </a:xfrm>
        </p:spPr>
        <p:txBody>
          <a:bodyPr/>
          <a:lstStyle>
            <a:lvl1pPr marL="0" indent="0">
              <a:buNone/>
              <a:defRPr sz="2040"/>
            </a:lvl1pPr>
            <a:lvl2pPr marL="291465" indent="0">
              <a:buNone/>
              <a:defRPr sz="1785"/>
            </a:lvl2pPr>
            <a:lvl3pPr marL="582930" indent="0">
              <a:buNone/>
              <a:defRPr sz="1530"/>
            </a:lvl3pPr>
            <a:lvl4pPr marL="874395" indent="0">
              <a:buNone/>
              <a:defRPr sz="1275"/>
            </a:lvl4pPr>
            <a:lvl5pPr marL="1165860" indent="0">
              <a:buNone/>
              <a:defRPr sz="1275"/>
            </a:lvl5pPr>
            <a:lvl6pPr marL="1457325" indent="0">
              <a:buNone/>
              <a:defRPr sz="1275"/>
            </a:lvl6pPr>
            <a:lvl7pPr marL="1748790" indent="0">
              <a:buNone/>
              <a:defRPr sz="1275"/>
            </a:lvl7pPr>
            <a:lvl8pPr marL="2040255" indent="0">
              <a:buNone/>
              <a:defRPr sz="1275"/>
            </a:lvl8pPr>
            <a:lvl9pPr marL="2331720" indent="0">
              <a:buNone/>
              <a:defRPr sz="1275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272923-6A88-4A8F-A887-F5255DD2A6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020"/>
            </a:lvl1pPr>
            <a:lvl2pPr marL="291465" indent="0">
              <a:buNone/>
              <a:defRPr sz="893"/>
            </a:lvl2pPr>
            <a:lvl3pPr marL="582930" indent="0">
              <a:buNone/>
              <a:defRPr sz="765"/>
            </a:lvl3pPr>
            <a:lvl4pPr marL="874395" indent="0">
              <a:buNone/>
              <a:defRPr sz="638"/>
            </a:lvl4pPr>
            <a:lvl5pPr marL="1165860" indent="0">
              <a:buNone/>
              <a:defRPr sz="638"/>
            </a:lvl5pPr>
            <a:lvl6pPr marL="1457325" indent="0">
              <a:buNone/>
              <a:defRPr sz="638"/>
            </a:lvl6pPr>
            <a:lvl7pPr marL="1748790" indent="0">
              <a:buNone/>
              <a:defRPr sz="638"/>
            </a:lvl7pPr>
            <a:lvl8pPr marL="2040255" indent="0">
              <a:buNone/>
              <a:defRPr sz="638"/>
            </a:lvl8pPr>
            <a:lvl9pPr marL="2331720" indent="0">
              <a:buNone/>
              <a:defRPr sz="63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795422-1693-4EA1-A74B-085BBF575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01C30-278E-460C-AA3C-CEBA4893E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D9C3F9-AA6F-46B8-89B1-B8EB6C19E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1275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5FD34-31E2-4E05-81D5-9CACDEC2B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1EBC5E-3E8A-4EB2-BAED-BD95955532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3E8B9-DD0D-48F9-ABBC-CFD5BD110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9A30E-4747-41F3-BB66-9343EA29D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53BEF-7C1A-4FCD-9581-BA6B25768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200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824EDF-6B2A-42F2-BCA6-A83B0A3EB9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5562124" y="535517"/>
            <a:ext cx="1675924" cy="852402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ED9BC8-0400-4C15-AC85-3408DF66AD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34353" y="535517"/>
            <a:ext cx="4930616" cy="85240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9C20CD-1646-4003-B96D-6F3EBB460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22D3F8-8F7D-401A-A6A3-AF5C3184A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DCECE-485C-47EF-A299-5B6EA1480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685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353" y="535517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34353" y="9322647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6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74608" y="9322647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6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489258" y="9322647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6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77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582930" rtl="0" eaLnBrk="1" latinLnBrk="0" hangingPunct="1">
        <a:lnSpc>
          <a:spcPct val="90000"/>
        </a:lnSpc>
        <a:spcBef>
          <a:spcPct val="0"/>
        </a:spcBef>
        <a:buNone/>
        <a:defRPr sz="2805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145733" indent="-145733" algn="l" defTabSz="582930" rtl="0" eaLnBrk="1" latinLnBrk="0" hangingPunct="1">
        <a:lnSpc>
          <a:spcPct val="90000"/>
        </a:lnSpc>
        <a:spcBef>
          <a:spcPts val="638"/>
        </a:spcBef>
        <a:buFont typeface="Arial" panose="020B0604020202020204" pitchFamily="34" charset="0"/>
        <a:buChar char="•"/>
        <a:defRPr sz="1785" kern="1200">
          <a:solidFill>
            <a:schemeClr val="tx1"/>
          </a:solidFill>
          <a:latin typeface="+mn-lt"/>
          <a:ea typeface="+mn-ea"/>
          <a:cs typeface="+mn-cs"/>
        </a:defRPr>
      </a:lvl1pPr>
      <a:lvl2pPr marL="437198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28663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1020128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4pPr>
      <a:lvl5pPr marL="1311593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5pPr>
      <a:lvl6pPr marL="1603058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6pPr>
      <a:lvl7pPr marL="1894523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7pPr>
      <a:lvl8pPr marL="2185988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8pPr>
      <a:lvl9pPr marL="2477453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1pPr>
      <a:lvl2pPr marL="291465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2pPr>
      <a:lvl3pPr marL="582930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3pPr>
      <a:lvl4pPr marL="874395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4pPr>
      <a:lvl5pPr marL="1165860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5pPr>
      <a:lvl6pPr marL="1457325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6pPr>
      <a:lvl7pPr marL="1748790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7pPr>
      <a:lvl8pPr marL="2040255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036BEA-6898-4D64-BF8B-54485D944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353" y="535517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B7F306-8C34-44DE-877D-847F8FE7D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445F8-B928-46DD-8026-E693F3FBE2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34353" y="9322647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6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36389-7455-4239-9440-1BF08222257B}" type="datetimeFigureOut">
              <a:rPr lang="en-US" smtClean="0"/>
              <a:t>7/22/2021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FBA1A-EA7B-4255-931C-CF50FF856E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74608" y="9322647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6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6F553E-4ADD-4886-B33C-BC7334658C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489258" y="9322647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6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615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582930" rtl="0" eaLnBrk="1" latinLnBrk="0" hangingPunct="1">
        <a:lnSpc>
          <a:spcPct val="90000"/>
        </a:lnSpc>
        <a:spcBef>
          <a:spcPct val="0"/>
        </a:spcBef>
        <a:buNone/>
        <a:defRPr sz="280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5733" indent="-145733" algn="l" defTabSz="582930" rtl="0" eaLnBrk="1" latinLnBrk="0" hangingPunct="1">
        <a:lnSpc>
          <a:spcPct val="90000"/>
        </a:lnSpc>
        <a:spcBef>
          <a:spcPts val="638"/>
        </a:spcBef>
        <a:buFont typeface="Arial" panose="020B0604020202020204" pitchFamily="34" charset="0"/>
        <a:buChar char="•"/>
        <a:defRPr sz="1785" kern="1200">
          <a:solidFill>
            <a:schemeClr val="tx1"/>
          </a:solidFill>
          <a:latin typeface="+mn-lt"/>
          <a:ea typeface="+mn-ea"/>
          <a:cs typeface="+mn-cs"/>
        </a:defRPr>
      </a:lvl1pPr>
      <a:lvl2pPr marL="437198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28663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1020128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4pPr>
      <a:lvl5pPr marL="1311593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5pPr>
      <a:lvl6pPr marL="1603058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6pPr>
      <a:lvl7pPr marL="1894523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7pPr>
      <a:lvl8pPr marL="2185988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8pPr>
      <a:lvl9pPr marL="2477453" indent="-145733" algn="l" defTabSz="582930" rtl="0" eaLnBrk="1" latinLnBrk="0" hangingPunct="1">
        <a:lnSpc>
          <a:spcPct val="90000"/>
        </a:lnSpc>
        <a:spcBef>
          <a:spcPts val="319"/>
        </a:spcBef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1pPr>
      <a:lvl2pPr marL="291465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2pPr>
      <a:lvl3pPr marL="582930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3pPr>
      <a:lvl4pPr marL="874395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4pPr>
      <a:lvl5pPr marL="1165860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5pPr>
      <a:lvl6pPr marL="1457325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6pPr>
      <a:lvl7pPr marL="1748790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7pPr>
      <a:lvl8pPr marL="2040255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algn="l" defTabSz="582930" rtl="0" eaLnBrk="1" latinLnBrk="0" hangingPunct="1">
        <a:defRPr sz="11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10468" y="3403282"/>
            <a:ext cx="5461933" cy="2194560"/>
          </a:xfrm>
          <a:solidFill>
            <a:srgbClr val="53728A"/>
          </a:solidFill>
        </p:spPr>
        <p:txBody>
          <a:bodyPr vert="horz" lIns="174879" tIns="58293" rIns="116586" bIns="58293" rtlCol="0" anchor="b">
            <a:normAutofit/>
          </a:bodyPr>
          <a:lstStyle/>
          <a:p>
            <a:pPr algn="l"/>
            <a:r>
              <a:rPr lang="en-US" sz="3060" dirty="0">
                <a:solidFill>
                  <a:schemeClr val="bg1"/>
                </a:solidFill>
                <a:latin typeface="+mn-lt"/>
              </a:rPr>
              <a:t>Project Financial Management</a:t>
            </a:r>
            <a:br>
              <a:rPr lang="en-US" sz="3060" dirty="0">
                <a:solidFill>
                  <a:schemeClr val="bg1"/>
                </a:solidFill>
                <a:latin typeface="+mn-lt"/>
              </a:rPr>
            </a:br>
            <a:br>
              <a:rPr lang="en-US" sz="3060" dirty="0">
                <a:solidFill>
                  <a:schemeClr val="bg1"/>
                </a:solidFill>
                <a:latin typeface="+mn-lt"/>
              </a:rPr>
            </a:br>
            <a:r>
              <a:rPr lang="en-US" sz="1976" b="0" dirty="0">
                <a:solidFill>
                  <a:schemeClr val="bg1"/>
                </a:solidFill>
                <a:latin typeface="+mn-lt"/>
              </a:rPr>
              <a:t>Prepared by </a:t>
            </a:r>
            <a:br>
              <a:rPr lang="en-US" sz="1976" dirty="0">
                <a:solidFill>
                  <a:schemeClr val="bg1"/>
                </a:solidFill>
                <a:latin typeface="+mn-lt"/>
              </a:rPr>
            </a:br>
            <a:r>
              <a:rPr lang="en-US" sz="1976" dirty="0">
                <a:solidFill>
                  <a:schemeClr val="bg1"/>
                </a:solidFill>
                <a:latin typeface="+mn-lt"/>
              </a:rPr>
              <a:t>Dr. Walaa Mohamed</a:t>
            </a:r>
            <a:br>
              <a:rPr lang="en-US" sz="1976" dirty="0">
                <a:solidFill>
                  <a:schemeClr val="bg1"/>
                </a:solidFill>
                <a:latin typeface="+mn-lt"/>
              </a:rPr>
            </a:br>
            <a:r>
              <a:rPr lang="en-US" sz="1785" dirty="0">
                <a:solidFill>
                  <a:schemeClr val="bg1"/>
                </a:solidFill>
                <a:latin typeface="+mn-lt"/>
              </a:rPr>
              <a:t>Lecture 12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10468" y="5659696"/>
            <a:ext cx="5461933" cy="995422"/>
          </a:xfrm>
          <a:solidFill>
            <a:schemeClr val="tx1">
              <a:lumMod val="65000"/>
              <a:lumOff val="35000"/>
            </a:schemeClr>
          </a:solidFill>
        </p:spPr>
        <p:txBody>
          <a:bodyPr vert="horz" lIns="174879" tIns="58293" rIns="116586" bIns="58293" rtlCol="0">
            <a:normAutofit/>
          </a:bodyPr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 615</a:t>
            </a:r>
          </a:p>
          <a:p>
            <a:pPr algn="l"/>
            <a:r>
              <a:rPr lang="en-US" sz="1785" b="1" dirty="0">
                <a:solidFill>
                  <a:schemeClr val="bg1"/>
                </a:solidFill>
                <a:ea typeface="+mj-ea"/>
                <a:cs typeface="+mj-cs"/>
              </a:rPr>
              <a:t>Islamic finance (part two)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3403282"/>
            <a:ext cx="2240781" cy="325183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582930">
              <a:defRPr/>
            </a:pPr>
            <a:endParaRPr lang="en-US" sz="2040" b="1" dirty="0">
              <a:solidFill>
                <a:prstClr val="white"/>
              </a:solidFill>
              <a:latin typeface="Calibri" panose="020F0502020204030204"/>
            </a:endParaRPr>
          </a:p>
          <a:p>
            <a:pPr defTabSz="582930">
              <a:defRPr/>
            </a:pPr>
            <a:endParaRPr lang="en-US" sz="2040" b="1" dirty="0">
              <a:solidFill>
                <a:prstClr val="white"/>
              </a:solidFill>
              <a:latin typeface="Calibri" panose="020F0502020204030204"/>
            </a:endParaRPr>
          </a:p>
          <a:p>
            <a:pPr defTabSz="582930">
              <a:defRPr/>
            </a:pPr>
            <a:r>
              <a:rPr lang="en-US" sz="1913" b="1" dirty="0">
                <a:solidFill>
                  <a:srgbClr val="53728A"/>
                </a:solidFill>
                <a:latin typeface="Calibri" panose="020F0502020204030204"/>
              </a:rPr>
              <a:t>Everyone’s Smart</a:t>
            </a:r>
            <a:br>
              <a:rPr lang="en-US" sz="1913" b="1" dirty="0">
                <a:solidFill>
                  <a:srgbClr val="53728A"/>
                </a:solidFill>
                <a:latin typeface="Calibri" panose="020F0502020204030204"/>
              </a:rPr>
            </a:br>
            <a:r>
              <a:rPr lang="en-US" sz="1913" b="1" dirty="0">
                <a:solidFill>
                  <a:srgbClr val="53728A"/>
                </a:solidFill>
                <a:latin typeface="Calibri" panose="020F0502020204030204"/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1" y="3957638"/>
            <a:ext cx="1717771" cy="94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306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43" y="2843213"/>
            <a:ext cx="7770457" cy="4371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82930">
              <a:defRPr/>
            </a:pPr>
            <a:endParaRPr lang="en-US" sz="1148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843213"/>
            <a:ext cx="2656635" cy="4371975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82930">
              <a:defRPr/>
            </a:pPr>
            <a:endParaRPr lang="en-US" sz="1148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D95CF-422F-430F-A182-CC6D99C5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074" y="3578615"/>
            <a:ext cx="2040255" cy="2843991"/>
          </a:xfrm>
        </p:spPr>
        <p:txBody>
          <a:bodyPr>
            <a:normAutofit/>
          </a:bodyPr>
          <a:lstStyle/>
          <a:p>
            <a:r>
              <a:rPr lang="ar-EG" b="1" dirty="0">
                <a:solidFill>
                  <a:srgbClr val="FFFFFF"/>
                </a:solidFill>
              </a:rPr>
              <a:t>أهداف هذه المحاضرة</a:t>
            </a: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4813381" y="4408580"/>
            <a:ext cx="2603189" cy="2603189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582930">
              <a:defRPr/>
            </a:pPr>
            <a:endParaRPr lang="en-US" sz="1148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84DC2-B0F0-4976-8873-A778F637F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1797" y="3161582"/>
            <a:ext cx="5067006" cy="4371975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14000"/>
              </a:lnSpc>
              <a:spcBef>
                <a:spcPts val="61"/>
              </a:spcBef>
              <a:buClr>
                <a:srgbClr val="231F21"/>
              </a:buClr>
              <a:buSzPts val="1150"/>
              <a:buNone/>
              <a:tabLst>
                <a:tab pos="344091" algn="l"/>
              </a:tabLst>
            </a:pPr>
            <a:endParaRPr lang="en-US" sz="1594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effectLst/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9244" y="940835"/>
            <a:ext cx="579094" cy="43917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1EE135A-8C6B-4CF3-AB64-731046EAC5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00" y="2819400"/>
            <a:ext cx="2503955" cy="59114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8D99C3B-64FB-4069-80F8-18D94DC886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9183" y="3665158"/>
            <a:ext cx="2237892" cy="85010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628B042-0814-47B8-981F-18345BE5DB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6490" y="4639377"/>
            <a:ext cx="2037398" cy="106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78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38327" y="18288"/>
            <a:ext cx="7092950" cy="10020300"/>
            <a:chOff x="338327" y="18288"/>
            <a:chExt cx="7092950" cy="100203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8327" y="18288"/>
              <a:ext cx="7092695" cy="100202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8327" y="18288"/>
              <a:ext cx="7092695" cy="100203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0708" y="18288"/>
            <a:ext cx="7107935" cy="1002182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2900" y="18288"/>
            <a:ext cx="7091171" cy="10020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2900" y="18288"/>
            <a:ext cx="7088123" cy="100203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36804" y="18288"/>
            <a:ext cx="7099300" cy="10022205"/>
            <a:chOff x="336804" y="18288"/>
            <a:chExt cx="7099300" cy="100222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6804" y="18288"/>
              <a:ext cx="7098792" cy="100218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6804" y="18288"/>
              <a:ext cx="7098792" cy="1002182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2900" y="-28306"/>
            <a:ext cx="7089775" cy="10022205"/>
            <a:chOff x="342900" y="18288"/>
            <a:chExt cx="7089775" cy="100222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2900" y="18288"/>
              <a:ext cx="7089648" cy="100218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2900" y="18288"/>
              <a:ext cx="7089648" cy="1002182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2900" y="18288"/>
            <a:ext cx="7091680" cy="10022205"/>
            <a:chOff x="342900" y="18288"/>
            <a:chExt cx="7091680" cy="100222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2900" y="18288"/>
              <a:ext cx="7091171" cy="100218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2900" y="18288"/>
              <a:ext cx="7091171" cy="1002182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2900" y="18288"/>
            <a:ext cx="7085330" cy="10022205"/>
            <a:chOff x="342900" y="18288"/>
            <a:chExt cx="7085330" cy="100222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2900" y="18288"/>
              <a:ext cx="7085076" cy="100218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2900" y="18288"/>
              <a:ext cx="7085076" cy="1002182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8327" y="18288"/>
            <a:ext cx="7092695" cy="922006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4424" y="18288"/>
            <a:ext cx="7080503" cy="914141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0057" y="322282"/>
            <a:ext cx="5864851" cy="885568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9489" y="321377"/>
            <a:ext cx="5896666" cy="883430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30708" y="18288"/>
            <a:ext cx="7115809" cy="10022205"/>
            <a:chOff x="330708" y="18288"/>
            <a:chExt cx="7115809" cy="100222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0708" y="18288"/>
              <a:ext cx="7115555" cy="100218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0708" y="18288"/>
              <a:ext cx="7115555" cy="1002182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4424" y="18288"/>
            <a:ext cx="7080884" cy="10022205"/>
            <a:chOff x="344424" y="18288"/>
            <a:chExt cx="7080884" cy="100222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4424" y="18288"/>
              <a:ext cx="7080503" cy="100218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4424" y="18288"/>
              <a:ext cx="7080503" cy="1002182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6902" y="291836"/>
            <a:ext cx="5828417" cy="885799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5717" y="296534"/>
            <a:ext cx="5768424" cy="884424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6892" y="311731"/>
            <a:ext cx="6638649" cy="889281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4424" y="18288"/>
            <a:ext cx="7080503" cy="918610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8327" y="18288"/>
            <a:ext cx="7092695" cy="100203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8327" y="18288"/>
            <a:ext cx="7092695" cy="537298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7E5AB8-8B3A-40EA-A9EA-95827A0944C2}"/>
              </a:ext>
            </a:extLst>
          </p:cNvPr>
          <p:cNvSpPr txBox="1"/>
          <p:nvPr/>
        </p:nvSpPr>
        <p:spPr>
          <a:xfrm>
            <a:off x="228600" y="2971800"/>
            <a:ext cx="54483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https://www.youtube.com/watch?v=cKk3nHQjOSo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2DDA82-F4E2-4478-A281-0916D893F8D9}"/>
              </a:ext>
            </a:extLst>
          </p:cNvPr>
          <p:cNvSpPr txBox="1"/>
          <p:nvPr/>
        </p:nvSpPr>
        <p:spPr>
          <a:xfrm>
            <a:off x="228600" y="2318266"/>
            <a:ext cx="548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https://www.youtube.com/watch?v=sqnM0yrdmP8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514D20-41FF-4E52-93F7-34DD9070424C}"/>
              </a:ext>
            </a:extLst>
          </p:cNvPr>
          <p:cNvSpPr txBox="1"/>
          <p:nvPr/>
        </p:nvSpPr>
        <p:spPr>
          <a:xfrm>
            <a:off x="152400" y="3810000"/>
            <a:ext cx="56007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/>
              <a:t>https://www.youtube.com/watch?v=uinhzCullcU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4881FAE-5BAD-4C3A-818F-38F620FBD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4316280"/>
            <a:ext cx="6096528" cy="342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57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</TotalTime>
  <Words>69</Words>
  <Application>Microsoft Office PowerPoint</Application>
  <PresentationFormat>Custom</PresentationFormat>
  <Paragraphs>10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Calibri Light</vt:lpstr>
      <vt:lpstr>Georgia</vt:lpstr>
      <vt:lpstr>Times New Roman</vt:lpstr>
      <vt:lpstr>Office Theme</vt:lpstr>
      <vt:lpstr>2_Office Theme</vt:lpstr>
      <vt:lpstr>1_Office Theme</vt:lpstr>
      <vt:lpstr>Project Financial Management  Prepared by  Dr. Walaa Mohamed Lecture 12</vt:lpstr>
      <vt:lpstr>أهداف هذه المحاضرة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#3'3J'* 'D*EHJD 'D%3D'EJ.pdf</dc:title>
  <dc:creator>walaa mohamed</dc:creator>
  <cp:lastModifiedBy>omar183013@fci.bu.edu.eg</cp:lastModifiedBy>
  <cp:revision>4</cp:revision>
  <dcterms:created xsi:type="dcterms:W3CDTF">2021-07-22T12:57:15Z</dcterms:created>
  <dcterms:modified xsi:type="dcterms:W3CDTF">2021-07-22T15:20:05Z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2021-07-22T00:00:00Z</vt:filetime>
  </property>
  <property fmtid="{D5CDD505-2E9C-101B-9397-08002B2CF9AE}" pid="3" name="LastSaved">
    <vt:filetime>2021-07-22T00:00:00Z</vt:filetime>
  </property>
</Properties>
</file>