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sldIdLst>
    <p:sldId id="256" r:id="rId2"/>
    <p:sldId id="257" r:id="rId3"/>
    <p:sldId id="258" r:id="rId4"/>
    <p:sldId id="259" r:id="rId5"/>
    <p:sldId id="305" r:id="rId6"/>
    <p:sldId id="365" r:id="rId7"/>
    <p:sldId id="366" r:id="rId8"/>
    <p:sldId id="372" r:id="rId9"/>
    <p:sldId id="373" r:id="rId10"/>
    <p:sldId id="374" r:id="rId11"/>
    <p:sldId id="375" r:id="rId12"/>
    <p:sldId id="376" r:id="rId13"/>
    <p:sldId id="377" r:id="rId14"/>
    <p:sldId id="379" r:id="rId15"/>
    <p:sldId id="378" r:id="rId16"/>
    <p:sldId id="380" r:id="rId17"/>
    <p:sldId id="367" r:id="rId18"/>
    <p:sldId id="368" r:id="rId19"/>
    <p:sldId id="369" r:id="rId20"/>
    <p:sldId id="381" r:id="rId21"/>
    <p:sldId id="382" r:id="rId22"/>
    <p:sldId id="383" r:id="rId23"/>
    <p:sldId id="384" r:id="rId24"/>
    <p:sldId id="385" r:id="rId25"/>
    <p:sldId id="386" r:id="rId26"/>
    <p:sldId id="387" r:id="rId27"/>
    <p:sldId id="388" r:id="rId28"/>
    <p:sldId id="389" r:id="rId29"/>
    <p:sldId id="394" r:id="rId30"/>
    <p:sldId id="390" r:id="rId31"/>
    <p:sldId id="391" r:id="rId32"/>
    <p:sldId id="392" r:id="rId33"/>
    <p:sldId id="393" r:id="rId34"/>
    <p:sldId id="395" r:id="rId35"/>
    <p:sldId id="396" r:id="rId36"/>
    <p:sldId id="397" r:id="rId37"/>
    <p:sldId id="398" r:id="rId38"/>
    <p:sldId id="399" r:id="rId39"/>
    <p:sldId id="400" r:id="rId40"/>
    <p:sldId id="401" r:id="rId41"/>
    <p:sldId id="402" r:id="rId42"/>
    <p:sldId id="403" r:id="rId43"/>
    <p:sldId id="404" r:id="rId44"/>
    <p:sldId id="405" r:id="rId45"/>
    <p:sldId id="406" r:id="rId46"/>
    <p:sldId id="407" r:id="rId47"/>
    <p:sldId id="408" r:id="rId48"/>
    <p:sldId id="409" r:id="rId49"/>
    <p:sldId id="410" r:id="rId50"/>
    <p:sldId id="411" r:id="rId51"/>
    <p:sldId id="412" r:id="rId52"/>
    <p:sldId id="414" r:id="rId53"/>
    <p:sldId id="416" r:id="rId54"/>
    <p:sldId id="415" r:id="rId55"/>
    <p:sldId id="417" r:id="rId56"/>
    <p:sldId id="419" r:id="rId57"/>
    <p:sldId id="420" r:id="rId58"/>
    <p:sldId id="418" r:id="rId59"/>
    <p:sldId id="413" r:id="rId60"/>
    <p:sldId id="421" r:id="rId61"/>
    <p:sldId id="422" r:id="rId62"/>
    <p:sldId id="423" r:id="rId63"/>
    <p:sldId id="424" r:id="rId64"/>
    <p:sldId id="425" r:id="rId65"/>
    <p:sldId id="426" r:id="rId66"/>
    <p:sldId id="427" r:id="rId67"/>
    <p:sldId id="428" r:id="rId68"/>
    <p:sldId id="429" r:id="rId69"/>
    <p:sldId id="430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55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1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4" Type="http://schemas.openxmlformats.org/officeDocument/2006/relationships/image" Target="../media/image74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wmf"/><Relationship Id="rId1" Type="http://schemas.openxmlformats.org/officeDocument/2006/relationships/image" Target="../media/image81.w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6" Type="http://schemas.openxmlformats.org/officeDocument/2006/relationships/image" Target="../media/image87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Relationship Id="rId9" Type="http://schemas.openxmlformats.org/officeDocument/2006/relationships/image" Target="../media/image90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2" Type="http://schemas.openxmlformats.org/officeDocument/2006/relationships/image" Target="../media/image72.wmf"/><Relationship Id="rId1" Type="http://schemas.openxmlformats.org/officeDocument/2006/relationships/image" Target="../media/image91.wmf"/><Relationship Id="rId4" Type="http://schemas.openxmlformats.org/officeDocument/2006/relationships/image" Target="../media/image93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7.wmf"/><Relationship Id="rId1" Type="http://schemas.openxmlformats.org/officeDocument/2006/relationships/image" Target="../media/image96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1.wmf"/><Relationship Id="rId1" Type="http://schemas.openxmlformats.org/officeDocument/2006/relationships/image" Target="../media/image98.wmf"/></Relationships>
</file>

<file path=ppt/drawings/_rels/vmlDrawing3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3" Type="http://schemas.openxmlformats.org/officeDocument/2006/relationships/image" Target="../media/image101.wmf"/><Relationship Id="rId7" Type="http://schemas.openxmlformats.org/officeDocument/2006/relationships/image" Target="../media/image105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4" Type="http://schemas.openxmlformats.org/officeDocument/2006/relationships/image" Target="../media/image102.wmf"/><Relationship Id="rId9" Type="http://schemas.openxmlformats.org/officeDocument/2006/relationships/image" Target="../media/image107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wmf"/><Relationship Id="rId2" Type="http://schemas.openxmlformats.org/officeDocument/2006/relationships/image" Target="../media/image110.wmf"/><Relationship Id="rId1" Type="http://schemas.openxmlformats.org/officeDocument/2006/relationships/image" Target="../media/image109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wmf"/><Relationship Id="rId1" Type="http://schemas.openxmlformats.org/officeDocument/2006/relationships/image" Target="../media/image114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wmf"/><Relationship Id="rId7" Type="http://schemas.openxmlformats.org/officeDocument/2006/relationships/image" Target="../media/image123.wmf"/><Relationship Id="rId2" Type="http://schemas.openxmlformats.org/officeDocument/2006/relationships/image" Target="../media/image118.wmf"/><Relationship Id="rId1" Type="http://schemas.openxmlformats.org/officeDocument/2006/relationships/image" Target="../media/image117.wmf"/><Relationship Id="rId6" Type="http://schemas.openxmlformats.org/officeDocument/2006/relationships/image" Target="../media/image122.wmf"/><Relationship Id="rId5" Type="http://schemas.openxmlformats.org/officeDocument/2006/relationships/image" Target="../media/image121.wmf"/><Relationship Id="rId4" Type="http://schemas.openxmlformats.org/officeDocument/2006/relationships/image" Target="../media/image120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wmf"/><Relationship Id="rId2" Type="http://schemas.openxmlformats.org/officeDocument/2006/relationships/image" Target="../media/image126.wmf"/><Relationship Id="rId1" Type="http://schemas.openxmlformats.org/officeDocument/2006/relationships/image" Target="../media/image125.wmf"/><Relationship Id="rId4" Type="http://schemas.openxmlformats.org/officeDocument/2006/relationships/image" Target="../media/image128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wmf"/><Relationship Id="rId2" Type="http://schemas.openxmlformats.org/officeDocument/2006/relationships/image" Target="../media/image130.wmf"/><Relationship Id="rId1" Type="http://schemas.openxmlformats.org/officeDocument/2006/relationships/image" Target="../media/image129.wmf"/></Relationships>
</file>

<file path=ppt/drawings/_rels/vmlDrawing4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3" Type="http://schemas.openxmlformats.org/officeDocument/2006/relationships/image" Target="../media/image101.wmf"/><Relationship Id="rId7" Type="http://schemas.openxmlformats.org/officeDocument/2006/relationships/image" Target="../media/image105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4" Type="http://schemas.openxmlformats.org/officeDocument/2006/relationships/image" Target="../media/image102.wmf"/><Relationship Id="rId9" Type="http://schemas.openxmlformats.org/officeDocument/2006/relationships/image" Target="../media/image107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wmf"/><Relationship Id="rId2" Type="http://schemas.openxmlformats.org/officeDocument/2006/relationships/image" Target="../media/image91.wmf"/><Relationship Id="rId1" Type="http://schemas.openxmlformats.org/officeDocument/2006/relationships/image" Target="../media/image132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Relationship Id="rId4" Type="http://schemas.openxmlformats.org/officeDocument/2006/relationships/image" Target="../media/image137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wmf"/><Relationship Id="rId2" Type="http://schemas.openxmlformats.org/officeDocument/2006/relationships/image" Target="../media/image138.wmf"/><Relationship Id="rId1" Type="http://schemas.openxmlformats.org/officeDocument/2006/relationships/image" Target="../media/image81.wmf"/></Relationships>
</file>

<file path=ppt/drawings/_rels/vmlDrawing4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6" Type="http://schemas.openxmlformats.org/officeDocument/2006/relationships/image" Target="../media/image87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Relationship Id="rId9" Type="http://schemas.openxmlformats.org/officeDocument/2006/relationships/image" Target="../media/image90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wmf"/><Relationship Id="rId2" Type="http://schemas.openxmlformats.org/officeDocument/2006/relationships/image" Target="../media/image90.wmf"/><Relationship Id="rId1" Type="http://schemas.openxmlformats.org/officeDocument/2006/relationships/image" Target="../media/image140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2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wmf"/><Relationship Id="rId2" Type="http://schemas.openxmlformats.org/officeDocument/2006/relationships/image" Target="../media/image144.wmf"/><Relationship Id="rId1" Type="http://schemas.openxmlformats.org/officeDocument/2006/relationships/image" Target="../media/image143.wmf"/><Relationship Id="rId4" Type="http://schemas.openxmlformats.org/officeDocument/2006/relationships/image" Target="../media/image146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2" Type="http://schemas.openxmlformats.org/officeDocument/2006/relationships/image" Target="../media/image148.wmf"/><Relationship Id="rId1" Type="http://schemas.openxmlformats.org/officeDocument/2006/relationships/image" Target="../media/image147.wmf"/></Relationships>
</file>

<file path=ppt/drawings/_rels/vmlDrawing5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wmf"/><Relationship Id="rId3" Type="http://schemas.openxmlformats.org/officeDocument/2006/relationships/image" Target="../media/image152.wmf"/><Relationship Id="rId7" Type="http://schemas.openxmlformats.org/officeDocument/2006/relationships/image" Target="../media/image156.wmf"/><Relationship Id="rId2" Type="http://schemas.openxmlformats.org/officeDocument/2006/relationships/image" Target="../media/image151.wmf"/><Relationship Id="rId1" Type="http://schemas.openxmlformats.org/officeDocument/2006/relationships/image" Target="../media/image150.wmf"/><Relationship Id="rId6" Type="http://schemas.openxmlformats.org/officeDocument/2006/relationships/image" Target="../media/image155.wmf"/><Relationship Id="rId5" Type="http://schemas.openxmlformats.org/officeDocument/2006/relationships/image" Target="../media/image154.wmf"/><Relationship Id="rId4" Type="http://schemas.openxmlformats.org/officeDocument/2006/relationships/image" Target="../media/image153.wmf"/><Relationship Id="rId9" Type="http://schemas.openxmlformats.org/officeDocument/2006/relationships/image" Target="../media/image158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2" Type="http://schemas.openxmlformats.org/officeDocument/2006/relationships/image" Target="../media/image160.wmf"/><Relationship Id="rId1" Type="http://schemas.openxmlformats.org/officeDocument/2006/relationships/image" Target="../media/image159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1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wmf"/><Relationship Id="rId2" Type="http://schemas.openxmlformats.org/officeDocument/2006/relationships/image" Target="../media/image144.wmf"/><Relationship Id="rId1" Type="http://schemas.openxmlformats.org/officeDocument/2006/relationships/image" Target="../media/image143.wmf"/><Relationship Id="rId4" Type="http://schemas.openxmlformats.org/officeDocument/2006/relationships/image" Target="../media/image146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wmf"/><Relationship Id="rId2" Type="http://schemas.openxmlformats.org/officeDocument/2006/relationships/image" Target="../media/image148.wmf"/><Relationship Id="rId1" Type="http://schemas.openxmlformats.org/officeDocument/2006/relationships/image" Target="../media/image162.wmf"/></Relationships>
</file>

<file path=ppt/drawings/_rels/vmlDrawing5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wmf"/><Relationship Id="rId3" Type="http://schemas.openxmlformats.org/officeDocument/2006/relationships/image" Target="../media/image163.wmf"/><Relationship Id="rId7" Type="http://schemas.openxmlformats.org/officeDocument/2006/relationships/image" Target="../media/image165.wmf"/><Relationship Id="rId2" Type="http://schemas.openxmlformats.org/officeDocument/2006/relationships/image" Target="../media/image151.wmf"/><Relationship Id="rId1" Type="http://schemas.openxmlformats.org/officeDocument/2006/relationships/image" Target="../media/image150.wmf"/><Relationship Id="rId6" Type="http://schemas.openxmlformats.org/officeDocument/2006/relationships/image" Target="../media/image155.wmf"/><Relationship Id="rId5" Type="http://schemas.openxmlformats.org/officeDocument/2006/relationships/image" Target="../media/image154.wmf"/><Relationship Id="rId4" Type="http://schemas.openxmlformats.org/officeDocument/2006/relationships/image" Target="../media/image164.wmf"/><Relationship Id="rId9" Type="http://schemas.openxmlformats.org/officeDocument/2006/relationships/image" Target="../media/image167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wmf"/><Relationship Id="rId2" Type="http://schemas.openxmlformats.org/officeDocument/2006/relationships/image" Target="../media/image160.wmf"/><Relationship Id="rId1" Type="http://schemas.openxmlformats.org/officeDocument/2006/relationships/image" Target="../media/image16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12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0.bin"/><Relationship Id="rId5" Type="http://schemas.openxmlformats.org/officeDocument/2006/relationships/image" Target="../media/image10.emf"/><Relationship Id="rId10" Type="http://schemas.openxmlformats.org/officeDocument/2006/relationships/image" Target="../media/image2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3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9.bin"/><Relationship Id="rId5" Type="http://schemas.openxmlformats.org/officeDocument/2006/relationships/image" Target="../media/image10.emf"/><Relationship Id="rId10" Type="http://schemas.openxmlformats.org/officeDocument/2006/relationships/image" Target="../media/image2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oleObject" Target="../embeddings/oleObject2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3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1.bin"/><Relationship Id="rId14" Type="http://schemas.openxmlformats.org/officeDocument/2006/relationships/image" Target="../media/image33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3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4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1.bin"/><Relationship Id="rId5" Type="http://schemas.openxmlformats.org/officeDocument/2006/relationships/image" Target="../media/image10.emf"/><Relationship Id="rId10" Type="http://schemas.openxmlformats.org/officeDocument/2006/relationships/image" Target="../media/image4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0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4.bin"/><Relationship Id="rId5" Type="http://schemas.openxmlformats.org/officeDocument/2006/relationships/image" Target="../media/image10.emf"/><Relationship Id="rId10" Type="http://schemas.openxmlformats.org/officeDocument/2006/relationships/image" Target="../media/image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7.bin"/><Relationship Id="rId5" Type="http://schemas.openxmlformats.org/officeDocument/2006/relationships/image" Target="../media/image10.emf"/><Relationship Id="rId10" Type="http://schemas.openxmlformats.org/officeDocument/2006/relationships/image" Target="../media/image4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6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5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0.bin"/><Relationship Id="rId5" Type="http://schemas.openxmlformats.org/officeDocument/2006/relationships/image" Target="../media/image10.emf"/><Relationship Id="rId10" Type="http://schemas.openxmlformats.org/officeDocument/2006/relationships/image" Target="../media/image5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9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5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3.bin"/><Relationship Id="rId5" Type="http://schemas.openxmlformats.org/officeDocument/2006/relationships/image" Target="../media/image10.emf"/><Relationship Id="rId10" Type="http://schemas.openxmlformats.org/officeDocument/2006/relationships/image" Target="../media/image5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2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5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5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oleObject" Target="../embeddings/oleObject49.bin"/><Relationship Id="rId18" Type="http://schemas.openxmlformats.org/officeDocument/2006/relationships/image" Target="../media/image62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53.bin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59.wmf"/><Relationship Id="rId17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1.wmf"/><Relationship Id="rId20" Type="http://schemas.openxmlformats.org/officeDocument/2006/relationships/image" Target="../media/image63.wmf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8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50.bin"/><Relationship Id="rId10" Type="http://schemas.openxmlformats.org/officeDocument/2006/relationships/image" Target="../media/image58.wmf"/><Relationship Id="rId19" Type="http://schemas.openxmlformats.org/officeDocument/2006/relationships/oleObject" Target="../embeddings/oleObject52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60.wmf"/><Relationship Id="rId22" Type="http://schemas.openxmlformats.org/officeDocument/2006/relationships/image" Target="../media/image64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6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5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6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7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oleObject" Target="../embeddings/oleObject61.bin"/><Relationship Id="rId18" Type="http://schemas.openxmlformats.org/officeDocument/2006/relationships/image" Target="../media/image62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65.bin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59.wmf"/><Relationship Id="rId17" Type="http://schemas.openxmlformats.org/officeDocument/2006/relationships/oleObject" Target="../embeddings/oleObject63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1.wmf"/><Relationship Id="rId20" Type="http://schemas.openxmlformats.org/officeDocument/2006/relationships/image" Target="../media/image63.wmf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0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2.bin"/><Relationship Id="rId10" Type="http://schemas.openxmlformats.org/officeDocument/2006/relationships/image" Target="../media/image58.wmf"/><Relationship Id="rId19" Type="http://schemas.openxmlformats.org/officeDocument/2006/relationships/oleObject" Target="../embeddings/oleObject64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60.wmf"/><Relationship Id="rId22" Type="http://schemas.openxmlformats.org/officeDocument/2006/relationships/image" Target="../media/image64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7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7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13" Type="http://schemas.openxmlformats.org/officeDocument/2006/relationships/oleObject" Target="../embeddings/oleObject71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0.bin"/><Relationship Id="rId5" Type="http://schemas.openxmlformats.org/officeDocument/2006/relationships/image" Target="../media/image10.emf"/><Relationship Id="rId10" Type="http://schemas.openxmlformats.org/officeDocument/2006/relationships/image" Target="../media/image7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9.bin"/><Relationship Id="rId14" Type="http://schemas.openxmlformats.org/officeDocument/2006/relationships/image" Target="../media/image74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7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4.bin"/><Relationship Id="rId5" Type="http://schemas.openxmlformats.org/officeDocument/2006/relationships/image" Target="../media/image10.emf"/><Relationship Id="rId10" Type="http://schemas.openxmlformats.org/officeDocument/2006/relationships/image" Target="../media/image7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3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5.bin"/><Relationship Id="rId12" Type="http://schemas.openxmlformats.org/officeDocument/2006/relationships/image" Target="../media/image8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7.bin"/><Relationship Id="rId5" Type="http://schemas.openxmlformats.org/officeDocument/2006/relationships/image" Target="../media/image10.emf"/><Relationship Id="rId10" Type="http://schemas.openxmlformats.org/officeDocument/2006/relationships/image" Target="../media/image7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6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7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9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13" Type="http://schemas.openxmlformats.org/officeDocument/2006/relationships/oleObject" Target="../embeddings/oleObject83.bin"/><Relationship Id="rId18" Type="http://schemas.openxmlformats.org/officeDocument/2006/relationships/image" Target="../media/image87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87.bin"/><Relationship Id="rId7" Type="http://schemas.openxmlformats.org/officeDocument/2006/relationships/oleObject" Target="../embeddings/oleObject80.bin"/><Relationship Id="rId12" Type="http://schemas.openxmlformats.org/officeDocument/2006/relationships/image" Target="../media/image84.wmf"/><Relationship Id="rId17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6.wmf"/><Relationship Id="rId20" Type="http://schemas.openxmlformats.org/officeDocument/2006/relationships/image" Target="../media/image88.wmf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2.bin"/><Relationship Id="rId24" Type="http://schemas.openxmlformats.org/officeDocument/2006/relationships/image" Target="../media/image90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84.bin"/><Relationship Id="rId23" Type="http://schemas.openxmlformats.org/officeDocument/2006/relationships/oleObject" Target="../embeddings/oleObject88.bin"/><Relationship Id="rId10" Type="http://schemas.openxmlformats.org/officeDocument/2006/relationships/image" Target="../media/image83.wmf"/><Relationship Id="rId19" Type="http://schemas.openxmlformats.org/officeDocument/2006/relationships/oleObject" Target="../embeddings/oleObject86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81.bin"/><Relationship Id="rId14" Type="http://schemas.openxmlformats.org/officeDocument/2006/relationships/image" Target="../media/image85.wmf"/><Relationship Id="rId22" Type="http://schemas.openxmlformats.org/officeDocument/2006/relationships/image" Target="../media/image89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13" Type="http://schemas.openxmlformats.org/officeDocument/2006/relationships/oleObject" Target="../embeddings/oleObject9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89.bin"/><Relationship Id="rId12" Type="http://schemas.openxmlformats.org/officeDocument/2006/relationships/image" Target="../media/image9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1.bin"/><Relationship Id="rId5" Type="http://schemas.openxmlformats.org/officeDocument/2006/relationships/image" Target="../media/image10.emf"/><Relationship Id="rId10" Type="http://schemas.openxmlformats.org/officeDocument/2006/relationships/image" Target="../media/image7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0.bin"/><Relationship Id="rId14" Type="http://schemas.openxmlformats.org/officeDocument/2006/relationships/image" Target="../media/image93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3.bin"/><Relationship Id="rId12" Type="http://schemas.openxmlformats.org/officeDocument/2006/relationships/image" Target="../media/image9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5.bin"/><Relationship Id="rId5" Type="http://schemas.openxmlformats.org/officeDocument/2006/relationships/image" Target="../media/image10.emf"/><Relationship Id="rId10" Type="http://schemas.openxmlformats.org/officeDocument/2006/relationships/image" Target="../media/image9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4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6.bin"/><Relationship Id="rId12" Type="http://schemas.openxmlformats.org/officeDocument/2006/relationships/image" Target="../media/image9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8.bin"/><Relationship Id="rId5" Type="http://schemas.openxmlformats.org/officeDocument/2006/relationships/image" Target="../media/image10.emf"/><Relationship Id="rId10" Type="http://schemas.openxmlformats.org/officeDocument/2006/relationships/image" Target="../media/image9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7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9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0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13" Type="http://schemas.openxmlformats.org/officeDocument/2006/relationships/oleObject" Target="../embeddings/oleObject104.bin"/><Relationship Id="rId18" Type="http://schemas.openxmlformats.org/officeDocument/2006/relationships/image" Target="../media/image104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08.bin"/><Relationship Id="rId7" Type="http://schemas.openxmlformats.org/officeDocument/2006/relationships/oleObject" Target="../embeddings/oleObject101.bin"/><Relationship Id="rId12" Type="http://schemas.openxmlformats.org/officeDocument/2006/relationships/image" Target="../media/image101.wmf"/><Relationship Id="rId17" Type="http://schemas.openxmlformats.org/officeDocument/2006/relationships/oleObject" Target="../embeddings/oleObject10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3.wmf"/><Relationship Id="rId20" Type="http://schemas.openxmlformats.org/officeDocument/2006/relationships/image" Target="../media/image105.wmf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03.bin"/><Relationship Id="rId24" Type="http://schemas.openxmlformats.org/officeDocument/2006/relationships/image" Target="../media/image107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05.bin"/><Relationship Id="rId23" Type="http://schemas.openxmlformats.org/officeDocument/2006/relationships/oleObject" Target="../embeddings/oleObject109.bin"/><Relationship Id="rId10" Type="http://schemas.openxmlformats.org/officeDocument/2006/relationships/image" Target="../media/image100.wmf"/><Relationship Id="rId19" Type="http://schemas.openxmlformats.org/officeDocument/2006/relationships/oleObject" Target="../embeddings/oleObject107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2.bin"/><Relationship Id="rId14" Type="http://schemas.openxmlformats.org/officeDocument/2006/relationships/image" Target="../media/image102.wmf"/><Relationship Id="rId22" Type="http://schemas.openxmlformats.org/officeDocument/2006/relationships/image" Target="../media/image106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wmf"/><Relationship Id="rId13" Type="http://schemas.openxmlformats.org/officeDocument/2006/relationships/image" Target="../media/image112.png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0.bin"/><Relationship Id="rId12" Type="http://schemas.openxmlformats.org/officeDocument/2006/relationships/image" Target="../media/image1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12.bin"/><Relationship Id="rId5" Type="http://schemas.openxmlformats.org/officeDocument/2006/relationships/image" Target="../media/image10.emf"/><Relationship Id="rId10" Type="http://schemas.openxmlformats.org/officeDocument/2006/relationships/image" Target="../media/image11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1.bin"/><Relationship Id="rId14" Type="http://schemas.openxmlformats.org/officeDocument/2006/relationships/image" Target="../media/image113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.emf"/><Relationship Id="rId11" Type="http://schemas.openxmlformats.org/officeDocument/2006/relationships/image" Target="../media/image115.wmf"/><Relationship Id="rId5" Type="http://schemas.openxmlformats.org/officeDocument/2006/relationships/image" Target="../media/image10.emf"/><Relationship Id="rId10" Type="http://schemas.openxmlformats.org/officeDocument/2006/relationships/oleObject" Target="../embeddings/oleObject114.bin"/><Relationship Id="rId4" Type="http://schemas.openxmlformats.org/officeDocument/2006/relationships/image" Target="../media/image9.emf"/><Relationship Id="rId9" Type="http://schemas.openxmlformats.org/officeDocument/2006/relationships/image" Target="../media/image116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wmf"/><Relationship Id="rId13" Type="http://schemas.openxmlformats.org/officeDocument/2006/relationships/oleObject" Target="../embeddings/oleObject118.bin"/><Relationship Id="rId18" Type="http://schemas.openxmlformats.org/officeDocument/2006/relationships/image" Target="../media/image122.wmf"/><Relationship Id="rId3" Type="http://schemas.openxmlformats.org/officeDocument/2006/relationships/image" Target="../media/image8.png"/><Relationship Id="rId21" Type="http://schemas.openxmlformats.org/officeDocument/2006/relationships/image" Target="../media/image124.png"/><Relationship Id="rId7" Type="http://schemas.openxmlformats.org/officeDocument/2006/relationships/oleObject" Target="../embeddings/oleObject115.bin"/><Relationship Id="rId12" Type="http://schemas.openxmlformats.org/officeDocument/2006/relationships/image" Target="../media/image119.wmf"/><Relationship Id="rId17" Type="http://schemas.openxmlformats.org/officeDocument/2006/relationships/oleObject" Target="../embeddings/oleObject12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1.wmf"/><Relationship Id="rId20" Type="http://schemas.openxmlformats.org/officeDocument/2006/relationships/image" Target="../media/image123.wmf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1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19.bin"/><Relationship Id="rId10" Type="http://schemas.openxmlformats.org/officeDocument/2006/relationships/image" Target="../media/image118.wmf"/><Relationship Id="rId19" Type="http://schemas.openxmlformats.org/officeDocument/2006/relationships/oleObject" Target="../embeddings/oleObject121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6.bin"/><Relationship Id="rId14" Type="http://schemas.openxmlformats.org/officeDocument/2006/relationships/image" Target="../media/image120.w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wmf"/><Relationship Id="rId13" Type="http://schemas.openxmlformats.org/officeDocument/2006/relationships/oleObject" Target="../embeddings/oleObject125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2.bin"/><Relationship Id="rId12" Type="http://schemas.openxmlformats.org/officeDocument/2006/relationships/image" Target="../media/image12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4.bin"/><Relationship Id="rId5" Type="http://schemas.openxmlformats.org/officeDocument/2006/relationships/image" Target="../media/image10.emf"/><Relationship Id="rId10" Type="http://schemas.openxmlformats.org/officeDocument/2006/relationships/image" Target="../media/image12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3.bin"/><Relationship Id="rId14" Type="http://schemas.openxmlformats.org/officeDocument/2006/relationships/image" Target="../media/image128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6.bin"/><Relationship Id="rId12" Type="http://schemas.openxmlformats.org/officeDocument/2006/relationships/image" Target="../media/image13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8.bin"/><Relationship Id="rId5" Type="http://schemas.openxmlformats.org/officeDocument/2006/relationships/image" Target="../media/image10.emf"/><Relationship Id="rId10" Type="http://schemas.openxmlformats.org/officeDocument/2006/relationships/image" Target="../media/image13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7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13" Type="http://schemas.openxmlformats.org/officeDocument/2006/relationships/oleObject" Target="../embeddings/oleObject104.bin"/><Relationship Id="rId18" Type="http://schemas.openxmlformats.org/officeDocument/2006/relationships/image" Target="../media/image104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08.bin"/><Relationship Id="rId7" Type="http://schemas.openxmlformats.org/officeDocument/2006/relationships/oleObject" Target="../embeddings/oleObject101.bin"/><Relationship Id="rId12" Type="http://schemas.openxmlformats.org/officeDocument/2006/relationships/image" Target="../media/image101.wmf"/><Relationship Id="rId17" Type="http://schemas.openxmlformats.org/officeDocument/2006/relationships/oleObject" Target="../embeddings/oleObject10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3.wmf"/><Relationship Id="rId20" Type="http://schemas.openxmlformats.org/officeDocument/2006/relationships/image" Target="../media/image105.wmf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03.bin"/><Relationship Id="rId24" Type="http://schemas.openxmlformats.org/officeDocument/2006/relationships/image" Target="../media/image107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05.bin"/><Relationship Id="rId23" Type="http://schemas.openxmlformats.org/officeDocument/2006/relationships/oleObject" Target="../embeddings/oleObject109.bin"/><Relationship Id="rId10" Type="http://schemas.openxmlformats.org/officeDocument/2006/relationships/image" Target="../media/image100.wmf"/><Relationship Id="rId19" Type="http://schemas.openxmlformats.org/officeDocument/2006/relationships/oleObject" Target="../embeddings/oleObject107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2.bin"/><Relationship Id="rId14" Type="http://schemas.openxmlformats.org/officeDocument/2006/relationships/image" Target="../media/image102.wmf"/><Relationship Id="rId22" Type="http://schemas.openxmlformats.org/officeDocument/2006/relationships/image" Target="../media/image106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9.bin"/><Relationship Id="rId12" Type="http://schemas.openxmlformats.org/officeDocument/2006/relationships/image" Target="../media/image13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0.bin"/><Relationship Id="rId5" Type="http://schemas.openxmlformats.org/officeDocument/2006/relationships/image" Target="../media/image10.emf"/><Relationship Id="rId10" Type="http://schemas.openxmlformats.org/officeDocument/2006/relationships/image" Target="../media/image9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0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wmf"/><Relationship Id="rId13" Type="http://schemas.openxmlformats.org/officeDocument/2006/relationships/oleObject" Target="../embeddings/oleObject13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1.bin"/><Relationship Id="rId12" Type="http://schemas.openxmlformats.org/officeDocument/2006/relationships/image" Target="../media/image13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3.bin"/><Relationship Id="rId5" Type="http://schemas.openxmlformats.org/officeDocument/2006/relationships/image" Target="../media/image10.emf"/><Relationship Id="rId10" Type="http://schemas.openxmlformats.org/officeDocument/2006/relationships/image" Target="../media/image13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32.bin"/><Relationship Id="rId14" Type="http://schemas.openxmlformats.org/officeDocument/2006/relationships/image" Target="../media/image137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8.bin"/><Relationship Id="rId12" Type="http://schemas.openxmlformats.org/officeDocument/2006/relationships/image" Target="../media/image13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6.bin"/><Relationship Id="rId5" Type="http://schemas.openxmlformats.org/officeDocument/2006/relationships/image" Target="../media/image10.emf"/><Relationship Id="rId10" Type="http://schemas.openxmlformats.org/officeDocument/2006/relationships/image" Target="../media/image13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35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13" Type="http://schemas.openxmlformats.org/officeDocument/2006/relationships/oleObject" Target="../embeddings/oleObject83.bin"/><Relationship Id="rId18" Type="http://schemas.openxmlformats.org/officeDocument/2006/relationships/image" Target="../media/image87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87.bin"/><Relationship Id="rId7" Type="http://schemas.openxmlformats.org/officeDocument/2006/relationships/oleObject" Target="../embeddings/oleObject80.bin"/><Relationship Id="rId12" Type="http://schemas.openxmlformats.org/officeDocument/2006/relationships/image" Target="../media/image84.wmf"/><Relationship Id="rId17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6.wmf"/><Relationship Id="rId20" Type="http://schemas.openxmlformats.org/officeDocument/2006/relationships/image" Target="../media/image88.wmf"/><Relationship Id="rId1" Type="http://schemas.openxmlformats.org/officeDocument/2006/relationships/vmlDrawing" Target="../drawings/vmlDrawing4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2.bin"/><Relationship Id="rId24" Type="http://schemas.openxmlformats.org/officeDocument/2006/relationships/image" Target="../media/image90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84.bin"/><Relationship Id="rId23" Type="http://schemas.openxmlformats.org/officeDocument/2006/relationships/oleObject" Target="../embeddings/oleObject88.bin"/><Relationship Id="rId10" Type="http://schemas.openxmlformats.org/officeDocument/2006/relationships/image" Target="../media/image83.wmf"/><Relationship Id="rId19" Type="http://schemas.openxmlformats.org/officeDocument/2006/relationships/oleObject" Target="../embeddings/oleObject86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81.bin"/><Relationship Id="rId14" Type="http://schemas.openxmlformats.org/officeDocument/2006/relationships/image" Target="../media/image85.wmf"/><Relationship Id="rId22" Type="http://schemas.openxmlformats.org/officeDocument/2006/relationships/image" Target="../media/image89.w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7.bin"/><Relationship Id="rId12" Type="http://schemas.openxmlformats.org/officeDocument/2006/relationships/image" Target="../media/image14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8.bin"/><Relationship Id="rId5" Type="http://schemas.openxmlformats.org/officeDocument/2006/relationships/image" Target="../media/image10.emf"/><Relationship Id="rId10" Type="http://schemas.openxmlformats.org/officeDocument/2006/relationships/image" Target="../media/image9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8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wmf"/><Relationship Id="rId13" Type="http://schemas.openxmlformats.org/officeDocument/2006/relationships/oleObject" Target="../embeddings/oleObject14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0.bin"/><Relationship Id="rId12" Type="http://schemas.openxmlformats.org/officeDocument/2006/relationships/image" Target="../media/image1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2.bin"/><Relationship Id="rId5" Type="http://schemas.openxmlformats.org/officeDocument/2006/relationships/image" Target="../media/image10.emf"/><Relationship Id="rId10" Type="http://schemas.openxmlformats.org/officeDocument/2006/relationships/image" Target="../media/image1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1.bin"/><Relationship Id="rId14" Type="http://schemas.openxmlformats.org/officeDocument/2006/relationships/image" Target="../media/image146.w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4.bin"/><Relationship Id="rId12" Type="http://schemas.openxmlformats.org/officeDocument/2006/relationships/image" Target="../media/image14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6.bin"/><Relationship Id="rId5" Type="http://schemas.openxmlformats.org/officeDocument/2006/relationships/image" Target="../media/image10.emf"/><Relationship Id="rId10" Type="http://schemas.openxmlformats.org/officeDocument/2006/relationships/image" Target="../media/image14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5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wmf"/><Relationship Id="rId13" Type="http://schemas.openxmlformats.org/officeDocument/2006/relationships/oleObject" Target="../embeddings/oleObject150.bin"/><Relationship Id="rId18" Type="http://schemas.openxmlformats.org/officeDocument/2006/relationships/image" Target="../media/image155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54.bin"/><Relationship Id="rId7" Type="http://schemas.openxmlformats.org/officeDocument/2006/relationships/oleObject" Target="../embeddings/oleObject147.bin"/><Relationship Id="rId12" Type="http://schemas.openxmlformats.org/officeDocument/2006/relationships/image" Target="../media/image152.wmf"/><Relationship Id="rId17" Type="http://schemas.openxmlformats.org/officeDocument/2006/relationships/oleObject" Target="../embeddings/oleObject15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4.wmf"/><Relationship Id="rId20" Type="http://schemas.openxmlformats.org/officeDocument/2006/relationships/image" Target="../media/image156.wmf"/><Relationship Id="rId1" Type="http://schemas.openxmlformats.org/officeDocument/2006/relationships/vmlDrawing" Target="../drawings/vmlDrawing5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9.bin"/><Relationship Id="rId24" Type="http://schemas.openxmlformats.org/officeDocument/2006/relationships/image" Target="../media/image158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51.bin"/><Relationship Id="rId23" Type="http://schemas.openxmlformats.org/officeDocument/2006/relationships/oleObject" Target="../embeddings/oleObject155.bin"/><Relationship Id="rId10" Type="http://schemas.openxmlformats.org/officeDocument/2006/relationships/image" Target="../media/image151.wmf"/><Relationship Id="rId19" Type="http://schemas.openxmlformats.org/officeDocument/2006/relationships/oleObject" Target="../embeddings/oleObject153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8.bin"/><Relationship Id="rId14" Type="http://schemas.openxmlformats.org/officeDocument/2006/relationships/image" Target="../media/image153.wmf"/><Relationship Id="rId22" Type="http://schemas.openxmlformats.org/officeDocument/2006/relationships/image" Target="../media/image157.wm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6.bin"/><Relationship Id="rId12" Type="http://schemas.openxmlformats.org/officeDocument/2006/relationships/image" Target="../media/image14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58.bin"/><Relationship Id="rId5" Type="http://schemas.openxmlformats.org/officeDocument/2006/relationships/image" Target="../media/image10.emf"/><Relationship Id="rId10" Type="http://schemas.openxmlformats.org/officeDocument/2006/relationships/image" Target="../media/image16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57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wmf"/><Relationship Id="rId13" Type="http://schemas.openxmlformats.org/officeDocument/2006/relationships/oleObject" Target="../embeddings/oleObject16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0.bin"/><Relationship Id="rId12" Type="http://schemas.openxmlformats.org/officeDocument/2006/relationships/image" Target="../media/image1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62.bin"/><Relationship Id="rId5" Type="http://schemas.openxmlformats.org/officeDocument/2006/relationships/image" Target="../media/image10.emf"/><Relationship Id="rId10" Type="http://schemas.openxmlformats.org/officeDocument/2006/relationships/image" Target="../media/image1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1.bin"/><Relationship Id="rId14" Type="http://schemas.openxmlformats.org/officeDocument/2006/relationships/image" Target="../media/image146.wm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4.bin"/><Relationship Id="rId12" Type="http://schemas.openxmlformats.org/officeDocument/2006/relationships/image" Target="../media/image16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66.bin"/><Relationship Id="rId5" Type="http://schemas.openxmlformats.org/officeDocument/2006/relationships/image" Target="../media/image10.emf"/><Relationship Id="rId10" Type="http://schemas.openxmlformats.org/officeDocument/2006/relationships/image" Target="../media/image14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5.bin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wmf"/><Relationship Id="rId13" Type="http://schemas.openxmlformats.org/officeDocument/2006/relationships/oleObject" Target="../embeddings/oleObject170.bin"/><Relationship Id="rId18" Type="http://schemas.openxmlformats.org/officeDocument/2006/relationships/image" Target="../media/image155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74.bin"/><Relationship Id="rId7" Type="http://schemas.openxmlformats.org/officeDocument/2006/relationships/oleObject" Target="../embeddings/oleObject167.bin"/><Relationship Id="rId12" Type="http://schemas.openxmlformats.org/officeDocument/2006/relationships/image" Target="../media/image163.wmf"/><Relationship Id="rId17" Type="http://schemas.openxmlformats.org/officeDocument/2006/relationships/oleObject" Target="../embeddings/oleObject17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4.wmf"/><Relationship Id="rId20" Type="http://schemas.openxmlformats.org/officeDocument/2006/relationships/image" Target="../media/image165.wmf"/><Relationship Id="rId1" Type="http://schemas.openxmlformats.org/officeDocument/2006/relationships/vmlDrawing" Target="../drawings/vmlDrawing5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69.bin"/><Relationship Id="rId24" Type="http://schemas.openxmlformats.org/officeDocument/2006/relationships/image" Target="../media/image167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71.bin"/><Relationship Id="rId23" Type="http://schemas.openxmlformats.org/officeDocument/2006/relationships/oleObject" Target="../embeddings/oleObject175.bin"/><Relationship Id="rId10" Type="http://schemas.openxmlformats.org/officeDocument/2006/relationships/image" Target="../media/image151.wmf"/><Relationship Id="rId19" Type="http://schemas.openxmlformats.org/officeDocument/2006/relationships/oleObject" Target="../embeddings/oleObject173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8.bin"/><Relationship Id="rId14" Type="http://schemas.openxmlformats.org/officeDocument/2006/relationships/image" Target="../media/image164.wmf"/><Relationship Id="rId22" Type="http://schemas.openxmlformats.org/officeDocument/2006/relationships/image" Target="../media/image166.wm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76.bin"/><Relationship Id="rId12" Type="http://schemas.openxmlformats.org/officeDocument/2006/relationships/image" Target="../media/image16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78.bin"/><Relationship Id="rId5" Type="http://schemas.openxmlformats.org/officeDocument/2006/relationships/image" Target="../media/image10.emf"/><Relationship Id="rId10" Type="http://schemas.openxmlformats.org/officeDocument/2006/relationships/image" Target="../media/image16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7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2793117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2618" y="1628673"/>
            <a:ext cx="9744364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The Concept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Computation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Methods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4: Continuity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768332"/>
            <a:ext cx="9004041" cy="2251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When the values successively attributed to a variable approach indefinitely to a fixed value, in a manner so as to end by differing from it as little as one wishes, this last is called the limit of all the others. </a:t>
            </a: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9828707"/>
              </p:ext>
            </p:extLst>
          </p:nvPr>
        </p:nvGraphicFramePr>
        <p:xfrm>
          <a:off x="4491038" y="3937000"/>
          <a:ext cx="3513137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5" name="Equation" r:id="rId7" imgW="1828800" imgH="507960" progId="Equation.DSMT4">
                  <p:embed/>
                </p:oleObj>
              </mc:Choice>
              <mc:Fallback>
                <p:oleObj name="Equation" r:id="rId7" imgW="1828800" imgH="507960" progId="Equation.DSMT4">
                  <p:embed/>
                  <p:pic>
                    <p:nvPicPr>
                      <p:cNvPr id="3482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1038" y="3937000"/>
                        <a:ext cx="3513137" cy="976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63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6814151"/>
              </p:ext>
            </p:extLst>
          </p:nvPr>
        </p:nvGraphicFramePr>
        <p:xfrm>
          <a:off x="3195271" y="1877136"/>
          <a:ext cx="4786313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8" name="Equation" r:id="rId7" imgW="2857320" imgH="571320" progId="Equation.DSMT4">
                  <p:embed/>
                </p:oleObj>
              </mc:Choice>
              <mc:Fallback>
                <p:oleObj name="Equation" r:id="rId7" imgW="285732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271" y="1877136"/>
                        <a:ext cx="4786313" cy="957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3961216"/>
              </p:ext>
            </p:extLst>
          </p:nvPr>
        </p:nvGraphicFramePr>
        <p:xfrm>
          <a:off x="3376245" y="3775077"/>
          <a:ext cx="4424363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9" name="Equation" r:id="rId9" imgW="2641320" imgH="736560" progId="Equation.DSMT4">
                  <p:embed/>
                </p:oleObj>
              </mc:Choice>
              <mc:Fallback>
                <p:oleObj name="Equation" r:id="rId9" imgW="264132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3775077"/>
                        <a:ext cx="4424363" cy="1233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042224" y="3190257"/>
            <a:ext cx="150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Positive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6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5824214"/>
              </p:ext>
            </p:extLst>
          </p:nvPr>
        </p:nvGraphicFramePr>
        <p:xfrm>
          <a:off x="2760663" y="1928813"/>
          <a:ext cx="565785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2" name="Equation" r:id="rId7" imgW="3377880" imgH="507960" progId="Equation.DSMT4">
                  <p:embed/>
                </p:oleObj>
              </mc:Choice>
              <mc:Fallback>
                <p:oleObj name="Equation" r:id="rId7" imgW="337788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1928813"/>
                        <a:ext cx="5657850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6910780"/>
              </p:ext>
            </p:extLst>
          </p:nvPr>
        </p:nvGraphicFramePr>
        <p:xfrm>
          <a:off x="2813050" y="3775075"/>
          <a:ext cx="5551488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3" name="Equation" r:id="rId9" imgW="3314520" imgH="736560" progId="Equation.DSMT4">
                  <p:embed/>
                </p:oleObj>
              </mc:Choice>
              <mc:Fallback>
                <p:oleObj name="Equation" r:id="rId9" imgW="33145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3050" y="3775075"/>
                        <a:ext cx="5551488" cy="1233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9042224" y="3190257"/>
            <a:ext cx="1564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Negative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62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717867"/>
              </p:ext>
            </p:extLst>
          </p:nvPr>
        </p:nvGraphicFramePr>
        <p:xfrm>
          <a:off x="3100388" y="1876425"/>
          <a:ext cx="4976812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6" name="Equation" r:id="rId7" imgW="2971800" imgH="571320" progId="Equation.DSMT4">
                  <p:embed/>
                </p:oleObj>
              </mc:Choice>
              <mc:Fallback>
                <p:oleObj name="Equation" r:id="rId7" imgW="297180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1876425"/>
                        <a:ext cx="4976812" cy="957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3443899"/>
              </p:ext>
            </p:extLst>
          </p:nvPr>
        </p:nvGraphicFramePr>
        <p:xfrm>
          <a:off x="2760663" y="3679825"/>
          <a:ext cx="565785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7" name="Equation" r:id="rId9" imgW="3377880" imgH="850680" progId="Equation.DSMT4">
                  <p:embed/>
                </p:oleObj>
              </mc:Choice>
              <mc:Fallback>
                <p:oleObj name="Equation" r:id="rId9" imgW="337788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3679825"/>
                        <a:ext cx="5657850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042224" y="3190257"/>
            <a:ext cx="60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768332"/>
            <a:ext cx="9004041" cy="1466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Divided any number by infinity         , we will obtain Zero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Divided any number by </a:t>
            </a:r>
            <a:r>
              <a:rPr lang="en-US" sz="2400" dirty="0" smtClean="0"/>
              <a:t>Zero 0 </a:t>
            </a:r>
            <a:r>
              <a:rPr lang="en-US" sz="2400" dirty="0"/>
              <a:t>, we will obtain </a:t>
            </a:r>
            <a:r>
              <a:rPr lang="en-US" sz="2400" dirty="0" smtClean="0"/>
              <a:t>infinity  </a:t>
            </a:r>
            <a:endParaRPr lang="en-US" sz="24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7906918"/>
              </p:ext>
            </p:extLst>
          </p:nvPr>
        </p:nvGraphicFramePr>
        <p:xfrm>
          <a:off x="4135134" y="3686259"/>
          <a:ext cx="3127101" cy="1163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3" name="Equation" r:id="rId7" imgW="1981080" imgH="736560" progId="Equation.DSMT4">
                  <p:embed/>
                </p:oleObj>
              </mc:Choice>
              <mc:Fallback>
                <p:oleObj name="Equation" r:id="rId7" imgW="198108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5134" y="3686259"/>
                        <a:ext cx="3127101" cy="1163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0521688"/>
              </p:ext>
            </p:extLst>
          </p:nvPr>
        </p:nvGraphicFramePr>
        <p:xfrm>
          <a:off x="6181524" y="2139612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4" name="Equation" r:id="rId9" imgW="253800" imgH="203040" progId="Equation.DSMT4">
                  <p:embed/>
                </p:oleObj>
              </mc:Choice>
              <mc:Fallback>
                <p:oleObj name="Equation" r:id="rId9" imgW="253800" imgH="2030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1524" y="2139612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064094"/>
              </p:ext>
            </p:extLst>
          </p:nvPr>
        </p:nvGraphicFramePr>
        <p:xfrm>
          <a:off x="8929979" y="2894304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5" name="Equation" r:id="rId11" imgW="253800" imgH="203040" progId="Equation.DSMT4">
                  <p:embed/>
                </p:oleObj>
              </mc:Choice>
              <mc:Fallback>
                <p:oleObj name="Equation" r:id="rId11" imgW="253800" imgH="203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9979" y="2894304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339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8464189"/>
              </p:ext>
            </p:extLst>
          </p:nvPr>
        </p:nvGraphicFramePr>
        <p:xfrm>
          <a:off x="2919413" y="1738313"/>
          <a:ext cx="5338762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4" name="Equation" r:id="rId7" imgW="3187440" imgH="736560" progId="Equation.DSMT4">
                  <p:embed/>
                </p:oleObj>
              </mc:Choice>
              <mc:Fallback>
                <p:oleObj name="Equation" r:id="rId7" imgW="318744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1738313"/>
                        <a:ext cx="5338762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128077"/>
              </p:ext>
            </p:extLst>
          </p:nvPr>
        </p:nvGraphicFramePr>
        <p:xfrm>
          <a:off x="1948684" y="3748528"/>
          <a:ext cx="78073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5" name="Equation" r:id="rId9" imgW="4660560" imgH="850680" progId="Equation.DSMT4">
                  <p:embed/>
                </p:oleObj>
              </mc:Choice>
              <mc:Fallback>
                <p:oleObj name="Equation" r:id="rId9" imgW="466056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684" y="3748528"/>
                        <a:ext cx="78073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Infinity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38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7060551"/>
              </p:ext>
            </p:extLst>
          </p:nvPr>
        </p:nvGraphicFramePr>
        <p:xfrm>
          <a:off x="2898775" y="1738313"/>
          <a:ext cx="53800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0" name="Equation" r:id="rId7" imgW="3213000" imgH="736560" progId="Equation.DSMT4">
                  <p:embed/>
                </p:oleObj>
              </mc:Choice>
              <mc:Fallback>
                <p:oleObj name="Equation" r:id="rId7" imgW="32130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8775" y="1738313"/>
                        <a:ext cx="53800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9147136"/>
              </p:ext>
            </p:extLst>
          </p:nvPr>
        </p:nvGraphicFramePr>
        <p:xfrm>
          <a:off x="2800350" y="3854450"/>
          <a:ext cx="610552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1" name="Equation" r:id="rId9" imgW="3644640" imgH="723600" progId="Equation.DSMT4">
                  <p:embed/>
                </p:oleObj>
              </mc:Choice>
              <mc:Fallback>
                <p:oleObj name="Equation" r:id="rId9" imgW="3644640" imgH="7236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0350" y="3854450"/>
                        <a:ext cx="6105525" cy="1212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46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612552"/>
              </p:ext>
            </p:extLst>
          </p:nvPr>
        </p:nvGraphicFramePr>
        <p:xfrm>
          <a:off x="2808452" y="2663561"/>
          <a:ext cx="63595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1" name="Equation" r:id="rId7" imgW="3797280" imgH="850680" progId="Equation.DSMT4">
                  <p:embed/>
                </p:oleObj>
              </mc:Choice>
              <mc:Fallback>
                <p:oleObj name="Equation" r:id="rId7" imgW="379728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452" y="2663561"/>
                        <a:ext cx="63595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452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58507" y="1825151"/>
            <a:ext cx="9004041" cy="727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If the first  substitution give </a:t>
            </a:r>
            <a:r>
              <a:rPr lang="en-US" sz="2400" b="1" dirty="0"/>
              <a:t>Undefined Value</a:t>
            </a: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9282287"/>
              </p:ext>
            </p:extLst>
          </p:nvPr>
        </p:nvGraphicFramePr>
        <p:xfrm>
          <a:off x="2899314" y="2772649"/>
          <a:ext cx="471170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6" name="Equation" r:id="rId7" imgW="2984400" imgH="736560" progId="Equation.DSMT4">
                  <p:embed/>
                </p:oleObj>
              </mc:Choice>
              <mc:Fallback>
                <p:oleObj name="Equation" r:id="rId7" imgW="29844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9314" y="2772649"/>
                        <a:ext cx="4711700" cy="11636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3760096" y="4020534"/>
            <a:ext cx="3536674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/>
              <a:t>We Should solve the Limits</a:t>
            </a:r>
          </a:p>
        </p:txBody>
      </p:sp>
    </p:spTree>
    <p:extLst>
      <p:ext uri="{BB962C8B-B14F-4D97-AF65-F5344CB8AC3E}">
        <p14:creationId xmlns:p14="http://schemas.microsoft.com/office/powerpoint/2010/main" val="333798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8036223"/>
              </p:ext>
            </p:extLst>
          </p:nvPr>
        </p:nvGraphicFramePr>
        <p:xfrm>
          <a:off x="3014297" y="1628673"/>
          <a:ext cx="55721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54" name="Equation" r:id="rId7" imgW="3327120" imgH="850680" progId="Equation.DSMT4">
                  <p:embed/>
                </p:oleObj>
              </mc:Choice>
              <mc:Fallback>
                <p:oleObj name="Equation" r:id="rId7" imgW="332712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97" y="1628673"/>
                        <a:ext cx="55721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381908" y="3516040"/>
            <a:ext cx="6797566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To get the limit of function          as    approach to 2  </a:t>
            </a:r>
            <a:endParaRPr lang="en-US" sz="2400" dirty="0"/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0126430"/>
              </p:ext>
            </p:extLst>
          </p:nvPr>
        </p:nvGraphicFramePr>
        <p:xfrm>
          <a:off x="5823415" y="3879825"/>
          <a:ext cx="530476" cy="321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55" name="Equation" r:id="rId9" imgW="711000" imgH="431640" progId="Equation.DSMT4">
                  <p:embed/>
                </p:oleObj>
              </mc:Choice>
              <mc:Fallback>
                <p:oleObj name="Equation" r:id="rId9" imgW="711000" imgH="4316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3415" y="3879825"/>
                        <a:ext cx="530476" cy="3210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0902521"/>
              </p:ext>
            </p:extLst>
          </p:nvPr>
        </p:nvGraphicFramePr>
        <p:xfrm>
          <a:off x="6737130" y="3940809"/>
          <a:ext cx="294290" cy="1990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56" name="Equation" r:id="rId11" imgW="241200" imgH="190440" progId="Equation.DSMT4">
                  <p:embed/>
                </p:oleObj>
              </mc:Choice>
              <mc:Fallback>
                <p:oleObj name="Equation" r:id="rId11" imgW="241200" imgH="1904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7130" y="3940809"/>
                        <a:ext cx="294290" cy="1990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837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295017"/>
              </p:ext>
            </p:extLst>
          </p:nvPr>
        </p:nvGraphicFramePr>
        <p:xfrm>
          <a:off x="1471457" y="1777256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6227992"/>
              </p:ext>
            </p:extLst>
          </p:nvPr>
        </p:nvGraphicFramePr>
        <p:xfrm>
          <a:off x="3711811" y="2078236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54" name="Equation" r:id="rId7" imgW="1333440" imgH="761760" progId="Equation.DSMT4">
                  <p:embed/>
                </p:oleObj>
              </mc:Choice>
              <mc:Fallback>
                <p:oleObj name="Equation" r:id="rId7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1811" y="2078236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9974334"/>
              </p:ext>
            </p:extLst>
          </p:nvPr>
        </p:nvGraphicFramePr>
        <p:xfrm>
          <a:off x="2247033" y="2259013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55" name="Equation" r:id="rId9" imgW="241200" imgH="190440" progId="Equation.DSMT4">
                  <p:embed/>
                </p:oleObj>
              </mc:Choice>
              <mc:Fallback>
                <p:oleObj name="Equation" r:id="rId9" imgW="241200" imgH="1904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7033" y="2259013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372654"/>
              </p:ext>
            </p:extLst>
          </p:nvPr>
        </p:nvGraphicFramePr>
        <p:xfrm>
          <a:off x="7253169" y="1796629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886325"/>
              </p:ext>
            </p:extLst>
          </p:nvPr>
        </p:nvGraphicFramePr>
        <p:xfrm>
          <a:off x="9493523" y="2097609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56" name="Equation" r:id="rId11" imgW="1333440" imgH="761760" progId="Equation.DSMT4">
                  <p:embed/>
                </p:oleObj>
              </mc:Choice>
              <mc:Fallback>
                <p:oleObj name="Equation" r:id="rId11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523" y="2097609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317843"/>
              </p:ext>
            </p:extLst>
          </p:nvPr>
        </p:nvGraphicFramePr>
        <p:xfrm>
          <a:off x="8028745" y="2278386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57" name="Equation" r:id="rId12" imgW="241200" imgH="190440" progId="Equation.DSMT4">
                  <p:embed/>
                </p:oleObj>
              </mc:Choice>
              <mc:Fallback>
                <p:oleObj name="Equation" r:id="rId12" imgW="241200" imgH="19044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8745" y="2278386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4394525"/>
              </p:ext>
            </p:extLst>
          </p:nvPr>
        </p:nvGraphicFramePr>
        <p:xfrm>
          <a:off x="9554931" y="5016029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58" name="Equation" r:id="rId13" imgW="647640" imgH="342720" progId="Equation.DSMT4">
                  <p:embed/>
                </p:oleObj>
              </mc:Choice>
              <mc:Fallback>
                <p:oleObj name="Equation" r:id="rId13" imgW="647640" imgH="3427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931" y="5016029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3199374"/>
              </p:ext>
            </p:extLst>
          </p:nvPr>
        </p:nvGraphicFramePr>
        <p:xfrm>
          <a:off x="3969775" y="5104775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59" name="Equation" r:id="rId15" imgW="647640" imgH="342720" progId="Equation.DSMT4">
                  <p:embed/>
                </p:oleObj>
              </mc:Choice>
              <mc:Fallback>
                <p:oleObj name="Equation" r:id="rId15" imgW="647640" imgH="34272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9775" y="5104775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728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0757252"/>
              </p:ext>
            </p:extLst>
          </p:nvPr>
        </p:nvGraphicFramePr>
        <p:xfrm>
          <a:off x="4330371" y="3517275"/>
          <a:ext cx="3338513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1" name="Equation" r:id="rId7" imgW="1993680" imgH="761760" progId="Equation.DSMT4">
                  <p:embed/>
                </p:oleObj>
              </mc:Choice>
              <mc:Fallback>
                <p:oleObj name="Equation" r:id="rId7" imgW="199368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371" y="3517275"/>
                        <a:ext cx="3338513" cy="1276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074682" y="2140949"/>
            <a:ext cx="3248005" cy="10452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600" dirty="0" smtClean="0"/>
              <a:t>We can say that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16287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9646016"/>
              </p:ext>
            </p:extLst>
          </p:nvPr>
        </p:nvGraphicFramePr>
        <p:xfrm>
          <a:off x="3305175" y="1595438"/>
          <a:ext cx="5246688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1" name="Equation" r:id="rId7" imgW="3924000" imgH="888840" progId="Equation.DSMT4">
                  <p:embed/>
                </p:oleObj>
              </mc:Choice>
              <mc:Fallback>
                <p:oleObj name="Equation" r:id="rId7" imgW="39240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175" y="1595438"/>
                        <a:ext cx="5246688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6601708"/>
              </p:ext>
            </p:extLst>
          </p:nvPr>
        </p:nvGraphicFramePr>
        <p:xfrm>
          <a:off x="3113088" y="3225800"/>
          <a:ext cx="58578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2" name="Equation" r:id="rId9" imgW="4381200" imgH="888840" progId="Equation.DSMT4">
                  <p:embed/>
                </p:oleObj>
              </mc:Choice>
              <mc:Fallback>
                <p:oleObj name="Equation" r:id="rId9" imgW="43812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3088" y="3225800"/>
                        <a:ext cx="58578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58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Computation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5" descr="Picture3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743" y="1557464"/>
            <a:ext cx="6934187" cy="422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87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Computation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583884" y="1545021"/>
            <a:ext cx="8537669" cy="5558115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dirty="0" smtClean="0"/>
              <a:t>These five laws can be stated verbally as follows: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Sum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1. </a:t>
            </a:r>
            <a:r>
              <a:rPr lang="en-US" altLang="en-US" dirty="0" smtClean="0"/>
              <a:t>The limit of a sum is the sum of the 		    limits.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Difference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2. </a:t>
            </a:r>
            <a:r>
              <a:rPr lang="en-US" altLang="en-US" dirty="0" smtClean="0"/>
              <a:t>The limit of a difference is the 			    difference of the limits.</a:t>
            </a:r>
          </a:p>
          <a:p>
            <a:pPr marL="0" indent="0">
              <a:buNone/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1406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Computation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583884" y="1545022"/>
            <a:ext cx="9399426" cy="4088524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Constant Multiple Law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  <a:r>
              <a:rPr lang="en-US" altLang="en-US" dirty="0" smtClean="0"/>
              <a:t>	</a:t>
            </a:r>
            <a:r>
              <a:rPr lang="en-US" altLang="en-US" b="1" dirty="0" smtClean="0"/>
              <a:t>3. </a:t>
            </a:r>
            <a:r>
              <a:rPr lang="en-US" altLang="en-US" dirty="0" smtClean="0"/>
              <a:t>The limit of a constant times a 			                function is the constant times the</a:t>
            </a:r>
          </a:p>
          <a:p>
            <a:pPr marL="0" indent="0">
              <a:buNone/>
              <a:tabLst>
                <a:tab pos="1828800" algn="l"/>
              </a:tabLst>
            </a:pPr>
            <a:r>
              <a:rPr lang="en-US" altLang="en-US" dirty="0" smtClean="0"/>
              <a:t> 	                   limit of the function.</a:t>
            </a:r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Product Law</a:t>
            </a:r>
            <a:r>
              <a:rPr lang="en-US" altLang="en-US" dirty="0"/>
              <a:t>		</a:t>
            </a:r>
            <a:r>
              <a:rPr lang="en-US" altLang="en-US" b="1" dirty="0"/>
              <a:t>4. </a:t>
            </a:r>
            <a:r>
              <a:rPr lang="en-US" altLang="en-US" dirty="0"/>
              <a:t>The limit of a product is the product 		    </a:t>
            </a:r>
            <a:r>
              <a:rPr lang="en-US" altLang="en-US" dirty="0" smtClean="0"/>
              <a:t>            of </a:t>
            </a:r>
            <a:r>
              <a:rPr lang="en-US" altLang="en-US" dirty="0"/>
              <a:t>the limits.</a:t>
            </a:r>
          </a:p>
          <a:p>
            <a:pPr>
              <a:tabLst>
                <a:tab pos="1828800" algn="l"/>
              </a:tabLst>
            </a:pPr>
            <a:endParaRPr lang="en-US" altLang="en-US" dirty="0"/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Quotient Law</a:t>
            </a:r>
            <a:r>
              <a:rPr lang="en-US" altLang="en-US" dirty="0">
                <a:solidFill>
                  <a:srgbClr val="FF0000"/>
                </a:solidFill>
              </a:rPr>
              <a:t>	</a:t>
            </a:r>
            <a:r>
              <a:rPr lang="en-US" altLang="en-US" dirty="0"/>
              <a:t>	</a:t>
            </a:r>
            <a:r>
              <a:rPr lang="en-US" altLang="en-US" b="1" dirty="0"/>
              <a:t>5. </a:t>
            </a:r>
            <a:r>
              <a:rPr lang="en-US" altLang="en-US" dirty="0"/>
              <a:t>The limit of a quotient is </a:t>
            </a:r>
            <a:r>
              <a:rPr lang="en-US" altLang="en-US" dirty="0" smtClean="0"/>
              <a:t>the quotient </a:t>
            </a:r>
            <a:r>
              <a:rPr lang="en-US" altLang="en-US" dirty="0"/>
              <a:t>		    </a:t>
            </a:r>
            <a:r>
              <a:rPr lang="en-US" altLang="en-US" dirty="0" smtClean="0"/>
              <a:t>             of </a:t>
            </a:r>
            <a:r>
              <a:rPr lang="en-US" altLang="en-US" dirty="0"/>
              <a:t>the limits (provided that the limit of</a:t>
            </a:r>
            <a:br>
              <a:rPr lang="en-US" altLang="en-US" dirty="0"/>
            </a:br>
            <a:r>
              <a:rPr lang="en-US" altLang="en-US" dirty="0"/>
              <a:t>		   </a:t>
            </a:r>
            <a:r>
              <a:rPr lang="en-US" altLang="en-US" dirty="0" smtClean="0"/>
              <a:t>    </a:t>
            </a:r>
            <a:r>
              <a:rPr lang="en-US" altLang="en-US" dirty="0"/>
              <a:t>the denominator is not 0).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2893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Computation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9" descr="Picture4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1977761"/>
            <a:ext cx="78644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01858" y="369844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dirty="0"/>
              <a:t>In general, we have the following useful fact.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15" name="Picture 10" descr="Picture4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4384249"/>
            <a:ext cx="82232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79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3009602"/>
              </p:ext>
            </p:extLst>
          </p:nvPr>
        </p:nvGraphicFramePr>
        <p:xfrm>
          <a:off x="4408488" y="1824038"/>
          <a:ext cx="3040062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92" name="Equation" r:id="rId7" imgW="2273040" imgH="545760" progId="Equation.DSMT4">
                  <p:embed/>
                </p:oleObj>
              </mc:Choice>
              <mc:Fallback>
                <p:oleObj name="Equation" r:id="rId7" imgW="2273040" imgH="545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8488" y="1824038"/>
                        <a:ext cx="3040062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1542089"/>
              </p:ext>
            </p:extLst>
          </p:nvPr>
        </p:nvGraphicFramePr>
        <p:xfrm>
          <a:off x="2857500" y="2944813"/>
          <a:ext cx="602932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93" name="Equation" r:id="rId9" imgW="4508280" imgH="571320" progId="Equation.DSMT4">
                  <p:embed/>
                </p:oleObj>
              </mc:Choice>
              <mc:Fallback>
                <p:oleObj name="Equation" r:id="rId9" imgW="4508280" imgH="5713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2944813"/>
                        <a:ext cx="6029325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7124438"/>
              </p:ext>
            </p:extLst>
          </p:nvPr>
        </p:nvGraphicFramePr>
        <p:xfrm>
          <a:off x="4772025" y="4441825"/>
          <a:ext cx="2309813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94" name="Equation" r:id="rId11" imgW="1726920" imgH="279360" progId="Equation.DSMT4">
                  <p:embed/>
                </p:oleObj>
              </mc:Choice>
              <mc:Fallback>
                <p:oleObj name="Equation" r:id="rId11" imgW="1726920" imgH="2793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2025" y="4441825"/>
                        <a:ext cx="2309813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690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904496"/>
              </p:ext>
            </p:extLst>
          </p:nvPr>
        </p:nvGraphicFramePr>
        <p:xfrm>
          <a:off x="4476750" y="1620838"/>
          <a:ext cx="2903538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14" name="Equation" r:id="rId7" imgW="2171520" imgH="850680" progId="Equation.DSMT4">
                  <p:embed/>
                </p:oleObj>
              </mc:Choice>
              <mc:Fallback>
                <p:oleObj name="Equation" r:id="rId7" imgW="217152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6750" y="1620838"/>
                        <a:ext cx="2903538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7853860"/>
              </p:ext>
            </p:extLst>
          </p:nvPr>
        </p:nvGraphicFramePr>
        <p:xfrm>
          <a:off x="3090862" y="3014309"/>
          <a:ext cx="5672138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15" name="Equation" r:id="rId9" imgW="4241520" imgH="1002960" progId="Equation.DSMT4">
                  <p:embed/>
                </p:oleObj>
              </mc:Choice>
              <mc:Fallback>
                <p:oleObj name="Equation" r:id="rId9" imgW="4241520" imgH="10029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0862" y="3014309"/>
                        <a:ext cx="5672138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2660264"/>
              </p:ext>
            </p:extLst>
          </p:nvPr>
        </p:nvGraphicFramePr>
        <p:xfrm>
          <a:off x="5527675" y="4137025"/>
          <a:ext cx="798513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16" name="Equation" r:id="rId11" imgW="596880" imgH="736560" progId="Equation.DSMT4">
                  <p:embed/>
                </p:oleObj>
              </mc:Choice>
              <mc:Fallback>
                <p:oleObj name="Equation" r:id="rId11" imgW="596880" imgH="7365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7675" y="4137025"/>
                        <a:ext cx="798513" cy="982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1886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3185695"/>
              </p:ext>
            </p:extLst>
          </p:nvPr>
        </p:nvGraphicFramePr>
        <p:xfrm>
          <a:off x="3424238" y="2856677"/>
          <a:ext cx="50085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5" name="Equation" r:id="rId7" imgW="3746160" imgH="888840" progId="Equation.DSMT4">
                  <p:embed/>
                </p:oleObj>
              </mc:Choice>
              <mc:Fallback>
                <p:oleObj name="Equation" r:id="rId7" imgW="374616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2856677"/>
                        <a:ext cx="50085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6934262"/>
              </p:ext>
            </p:extLst>
          </p:nvPr>
        </p:nvGraphicFramePr>
        <p:xfrm>
          <a:off x="3222625" y="4486275"/>
          <a:ext cx="56372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6" name="Equation" r:id="rId9" imgW="4216320" imgH="888840" progId="Equation.DSMT4">
                  <p:embed/>
                </p:oleObj>
              </mc:Choice>
              <mc:Fallback>
                <p:oleObj name="Equation" r:id="rId9" imgW="421632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4486275"/>
                        <a:ext cx="56372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9450683" y="3266529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2695924"/>
              </p:ext>
            </p:extLst>
          </p:nvPr>
        </p:nvGraphicFramePr>
        <p:xfrm>
          <a:off x="5040313" y="1730375"/>
          <a:ext cx="17780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7" name="Equation" r:id="rId11" imgW="1777680" imgH="774360" progId="Equation.DSMT4">
                  <p:embed/>
                </p:oleObj>
              </mc:Choice>
              <mc:Fallback>
                <p:oleObj name="Equation" r:id="rId11" imgW="1777680" imgH="774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040313" y="1730375"/>
                        <a:ext cx="17780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563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5259606"/>
              </p:ext>
            </p:extLst>
          </p:nvPr>
        </p:nvGraphicFramePr>
        <p:xfrm>
          <a:off x="4679950" y="1798638"/>
          <a:ext cx="249555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56" name="Equation" r:id="rId7" imgW="1866600" imgH="583920" progId="Equation.DSMT4">
                  <p:embed/>
                </p:oleObj>
              </mc:Choice>
              <mc:Fallback>
                <p:oleObj name="Equation" r:id="rId7" imgW="1866600" imgH="5839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1798638"/>
                        <a:ext cx="249555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596955"/>
              </p:ext>
            </p:extLst>
          </p:nvPr>
        </p:nvGraphicFramePr>
        <p:xfrm>
          <a:off x="3255963" y="2901950"/>
          <a:ext cx="52308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57" name="Equation" r:id="rId9" imgW="3911400" imgH="634680" progId="Equation.DSMT4">
                  <p:embed/>
                </p:oleObj>
              </mc:Choice>
              <mc:Fallback>
                <p:oleObj name="Equation" r:id="rId9" imgW="3911400" imgH="63468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3" y="2901950"/>
                        <a:ext cx="5230812" cy="849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3405444"/>
              </p:ext>
            </p:extLst>
          </p:nvPr>
        </p:nvGraphicFramePr>
        <p:xfrm>
          <a:off x="5502275" y="4365625"/>
          <a:ext cx="850900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58" name="Equation" r:id="rId11" imgW="634680" imgH="393480" progId="Equation.DSMT4">
                  <p:embed/>
                </p:oleObj>
              </mc:Choice>
              <mc:Fallback>
                <p:oleObj name="Equation" r:id="rId11" imgW="634680" imgH="39348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2275" y="4365625"/>
                        <a:ext cx="850900" cy="525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232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0311330"/>
              </p:ext>
            </p:extLst>
          </p:nvPr>
        </p:nvGraphicFramePr>
        <p:xfrm>
          <a:off x="5027613" y="1671638"/>
          <a:ext cx="1800225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0" name="Equation" r:id="rId7" imgW="1346040" imgH="774360" progId="Equation.DSMT4">
                  <p:embed/>
                </p:oleObj>
              </mc:Choice>
              <mc:Fallback>
                <p:oleObj name="Equation" r:id="rId7" imgW="1346040" imgH="7743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7613" y="1671638"/>
                        <a:ext cx="1800225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3519930"/>
              </p:ext>
            </p:extLst>
          </p:nvPr>
        </p:nvGraphicFramePr>
        <p:xfrm>
          <a:off x="3668713" y="3149600"/>
          <a:ext cx="4516437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1" name="Equation" r:id="rId9" imgW="3377880" imgH="799920" progId="Equation.DSMT4">
                  <p:embed/>
                </p:oleObj>
              </mc:Choice>
              <mc:Fallback>
                <p:oleObj name="Equation" r:id="rId9" imgW="3377880" imgH="7999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8713" y="3149600"/>
                        <a:ext cx="4516437" cy="1068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249384"/>
              </p:ext>
            </p:extLst>
          </p:nvPr>
        </p:nvGraphicFramePr>
        <p:xfrm>
          <a:off x="5646738" y="4441825"/>
          <a:ext cx="560387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2" name="Equation" r:id="rId11" imgW="419040" imgH="279360" progId="Equation.DSMT4">
                  <p:embed/>
                </p:oleObj>
              </mc:Choice>
              <mc:Fallback>
                <p:oleObj name="Equation" r:id="rId11" imgW="41904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4441825"/>
                        <a:ext cx="560387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552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4559892"/>
              </p:ext>
            </p:extLst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96" name="Equation" r:id="rId7" imgW="2806560" imgH="914400" progId="Equation.DSMT4">
                  <p:embed/>
                </p:oleObj>
              </mc:Choice>
              <mc:Fallback>
                <p:oleObj name="Equation" r:id="rId7" imgW="2806560" imgH="9144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0495570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97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775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/>
        </p:nvGraphicFramePr>
        <p:xfrm>
          <a:off x="2662019" y="1831017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4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1831017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/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5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/>
        </p:nvGraphicFramePr>
        <p:xfrm>
          <a:off x="2874963" y="2995613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6" name="Equation" r:id="rId11" imgW="965160" imgH="495000" progId="Equation.DSMT4">
                  <p:embed/>
                </p:oleObj>
              </mc:Choice>
              <mc:Fallback>
                <p:oleObj name="Equation" r:id="rId11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2995613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/>
        </p:nvGraphicFramePr>
        <p:xfrm>
          <a:off x="7155657" y="2944813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7" name="Equation" r:id="rId13" imgW="914400" imgH="533160" progId="Equation.DSMT4">
                  <p:embed/>
                </p:oleObj>
              </mc:Choice>
              <mc:Fallback>
                <p:oleObj name="Equation" r:id="rId13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2944813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804288" y="31223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8" name="Equation" r:id="rId15" imgW="698400" imgH="266400" progId="Equation.DSMT4">
                  <p:embed/>
                </p:oleObj>
              </mc:Choice>
              <mc:Fallback>
                <p:oleObj name="Equation" r:id="rId15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04288" y="31223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10166821" y="31223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9" name="Equation" r:id="rId17" imgW="698400" imgH="266400" progId="Equation.DSMT4">
                  <p:embed/>
                </p:oleObj>
              </mc:Choice>
              <mc:Fallback>
                <p:oleObj name="Equation" r:id="rId17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66821" y="31223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/>
        </p:nvGraphicFramePr>
        <p:xfrm>
          <a:off x="2032176" y="4554977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00" name="Equation" r:id="rId19" imgW="2298600" imgH="520560" progId="Equation.DSMT4">
                  <p:embed/>
                </p:oleObj>
              </mc:Choice>
              <mc:Fallback>
                <p:oleObj name="Equation" r:id="rId19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554977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9"/>
          <p:cNvGraphicFramePr>
            <a:graphicFrameLocks noChangeAspect="1"/>
          </p:cNvGraphicFramePr>
          <p:nvPr/>
        </p:nvGraphicFramePr>
        <p:xfrm>
          <a:off x="6886343" y="4447028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01" name="Equation" r:id="rId21" imgW="1993680" imgH="533160" progId="Equation.DSMT4">
                  <p:embed/>
                </p:oleObj>
              </mc:Choice>
              <mc:Fallback>
                <p:oleObj name="Equation" r:id="rId21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447028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659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7804465"/>
              </p:ext>
            </p:extLst>
          </p:nvPr>
        </p:nvGraphicFramePr>
        <p:xfrm>
          <a:off x="3447610" y="2360717"/>
          <a:ext cx="4502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8" name="Equation" r:id="rId7" imgW="3365280" imgH="520560" progId="Equation.DSMT4">
                  <p:embed/>
                </p:oleObj>
              </mc:Choice>
              <mc:Fallback>
                <p:oleObj name="Equation" r:id="rId7" imgW="33652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7610" y="2360717"/>
                        <a:ext cx="4502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3864718"/>
              </p:ext>
            </p:extLst>
          </p:nvPr>
        </p:nvGraphicFramePr>
        <p:xfrm>
          <a:off x="4352925" y="4476750"/>
          <a:ext cx="23114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9" name="Equation" r:id="rId9" imgW="1726920" imgH="507960" progId="Equation.DSMT4">
                  <p:embed/>
                </p:oleObj>
              </mc:Choice>
              <mc:Fallback>
                <p:oleObj name="Equation" r:id="rId9" imgW="172692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925" y="4476750"/>
                        <a:ext cx="23114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256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1989036"/>
              </p:ext>
            </p:extLst>
          </p:nvPr>
        </p:nvGraphicFramePr>
        <p:xfrm>
          <a:off x="3795713" y="2360613"/>
          <a:ext cx="380523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2" name="Equation" r:id="rId7" imgW="2844720" imgH="520560" progId="Equation.DSMT4">
                  <p:embed/>
                </p:oleObj>
              </mc:Choice>
              <mc:Fallback>
                <p:oleObj name="Equation" r:id="rId7" imgW="28447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5713" y="2360613"/>
                        <a:ext cx="380523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207527" y="3604292"/>
            <a:ext cx="6130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not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954492"/>
              </p:ext>
            </p:extLst>
          </p:nvPr>
        </p:nvGraphicFramePr>
        <p:xfrm>
          <a:off x="3605213" y="4476750"/>
          <a:ext cx="380682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3" name="Equation" r:id="rId9" imgW="2844720" imgH="507960" progId="Equation.DSMT4">
                  <p:embed/>
                </p:oleObj>
              </mc:Choice>
              <mc:Fallback>
                <p:oleObj name="Equation" r:id="rId9" imgW="28447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213" y="4476750"/>
                        <a:ext cx="380682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34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/>
        </p:nvGraphicFramePr>
        <p:xfrm>
          <a:off x="2662019" y="1831017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4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1831017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/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5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/>
        </p:nvGraphicFramePr>
        <p:xfrm>
          <a:off x="2874963" y="2995613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6" name="Equation" r:id="rId11" imgW="965160" imgH="495000" progId="Equation.DSMT4">
                  <p:embed/>
                </p:oleObj>
              </mc:Choice>
              <mc:Fallback>
                <p:oleObj name="Equation" r:id="rId11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2995613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/>
        </p:nvGraphicFramePr>
        <p:xfrm>
          <a:off x="7155657" y="2944813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7" name="Equation" r:id="rId13" imgW="914400" imgH="533160" progId="Equation.DSMT4">
                  <p:embed/>
                </p:oleObj>
              </mc:Choice>
              <mc:Fallback>
                <p:oleObj name="Equation" r:id="rId13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2944813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804288" y="31223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8" name="Equation" r:id="rId15" imgW="698400" imgH="266400" progId="Equation.DSMT4">
                  <p:embed/>
                </p:oleObj>
              </mc:Choice>
              <mc:Fallback>
                <p:oleObj name="Equation" r:id="rId15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04288" y="31223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10166821" y="31223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9" name="Equation" r:id="rId17" imgW="698400" imgH="266400" progId="Equation.DSMT4">
                  <p:embed/>
                </p:oleObj>
              </mc:Choice>
              <mc:Fallback>
                <p:oleObj name="Equation" r:id="rId17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66821" y="31223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/>
        </p:nvGraphicFramePr>
        <p:xfrm>
          <a:off x="2032176" y="4554977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60" name="Equation" r:id="rId19" imgW="2298600" imgH="520560" progId="Equation.DSMT4">
                  <p:embed/>
                </p:oleObj>
              </mc:Choice>
              <mc:Fallback>
                <p:oleObj name="Equation" r:id="rId19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554977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9"/>
          <p:cNvGraphicFramePr>
            <a:graphicFrameLocks noChangeAspect="1"/>
          </p:cNvGraphicFramePr>
          <p:nvPr/>
        </p:nvGraphicFramePr>
        <p:xfrm>
          <a:off x="6886343" y="4447028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61" name="Equation" r:id="rId21" imgW="1993680" imgH="533160" progId="Equation.DSMT4">
                  <p:embed/>
                </p:oleObj>
              </mc:Choice>
              <mc:Fallback>
                <p:oleObj name="Equation" r:id="rId21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447028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281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1155784"/>
              </p:ext>
            </p:extLst>
          </p:nvPr>
        </p:nvGraphicFramePr>
        <p:xfrm>
          <a:off x="3489325" y="2360613"/>
          <a:ext cx="4418013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0" name="Equation" r:id="rId7" imgW="3301920" imgH="520560" progId="Equation.DSMT4">
                  <p:embed/>
                </p:oleObj>
              </mc:Choice>
              <mc:Fallback>
                <p:oleObj name="Equation" r:id="rId7" imgW="33019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2360613"/>
                        <a:ext cx="4418013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0891782"/>
              </p:ext>
            </p:extLst>
          </p:nvPr>
        </p:nvGraphicFramePr>
        <p:xfrm>
          <a:off x="4394200" y="4476750"/>
          <a:ext cx="22272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1" name="Equation" r:id="rId9" imgW="1663560" imgH="507960" progId="Equation.DSMT4">
                  <p:embed/>
                </p:oleObj>
              </mc:Choice>
              <mc:Fallback>
                <p:oleObj name="Equation" r:id="rId9" imgW="16635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4476750"/>
                        <a:ext cx="22272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771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9923948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50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600748"/>
              </p:ext>
            </p:extLst>
          </p:nvPr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51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0945557"/>
              </p:ext>
            </p:extLst>
          </p:nvPr>
        </p:nvGraphicFramePr>
        <p:xfrm>
          <a:off x="6548438" y="4567238"/>
          <a:ext cx="173355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52" name="Equation" r:id="rId11" imgW="1295280" imgH="507960" progId="Equation.DSMT4">
                  <p:embed/>
                </p:oleObj>
              </mc:Choice>
              <mc:Fallback>
                <p:oleObj name="Equation" r:id="rId11" imgW="129528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8438" y="4567238"/>
                        <a:ext cx="173355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9914020"/>
              </p:ext>
            </p:extLst>
          </p:nvPr>
        </p:nvGraphicFramePr>
        <p:xfrm>
          <a:off x="8931275" y="4530725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53" name="Equation" r:id="rId13" imgW="1282680" imgH="507960" progId="Equation.DSMT4">
                  <p:embed/>
                </p:oleObj>
              </mc:Choice>
              <mc:Fallback>
                <p:oleObj name="Equation" r:id="rId13" imgW="128268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1275" y="4530725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591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8960490"/>
              </p:ext>
            </p:extLst>
          </p:nvPr>
        </p:nvGraphicFramePr>
        <p:xfrm>
          <a:off x="3530175" y="15674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4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5674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69942"/>
              </p:ext>
            </p:extLst>
          </p:nvPr>
        </p:nvGraphicFramePr>
        <p:xfrm>
          <a:off x="3919112" y="3145305"/>
          <a:ext cx="36369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5" name="Equation" r:id="rId9" imgW="2717640" imgH="507960" progId="Equation.DSMT4">
                  <p:embed/>
                </p:oleObj>
              </mc:Choice>
              <mc:Fallback>
                <p:oleObj name="Equation" r:id="rId9" imgW="27176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12" y="3145305"/>
                        <a:ext cx="36369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&gt;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0578506"/>
              </p:ext>
            </p:extLst>
          </p:nvPr>
        </p:nvGraphicFramePr>
        <p:xfrm>
          <a:off x="3796251" y="4270703"/>
          <a:ext cx="38242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6" name="Equation" r:id="rId11" imgW="2857320" imgH="507960" progId="Equation.DSMT4">
                  <p:embed/>
                </p:oleObj>
              </mc:Choice>
              <mc:Fallback>
                <p:oleObj name="Equation" r:id="rId11" imgW="28573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6251" y="4270703"/>
                        <a:ext cx="38242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479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2129707"/>
              </p:ext>
            </p:extLst>
          </p:nvPr>
        </p:nvGraphicFramePr>
        <p:xfrm>
          <a:off x="3530175" y="15674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78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5674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3834156"/>
              </p:ext>
            </p:extLst>
          </p:nvPr>
        </p:nvGraphicFramePr>
        <p:xfrm>
          <a:off x="4086828" y="3181829"/>
          <a:ext cx="3773487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79" name="Equation" r:id="rId9" imgW="2819160" imgH="520560" progId="Equation.DSMT4">
                  <p:embed/>
                </p:oleObj>
              </mc:Choice>
              <mc:Fallback>
                <p:oleObj name="Equation" r:id="rId9" imgW="281916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828" y="3181829"/>
                        <a:ext cx="3773487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- 4 &lt;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6823952"/>
              </p:ext>
            </p:extLst>
          </p:nvPr>
        </p:nvGraphicFramePr>
        <p:xfrm>
          <a:off x="3832225" y="4237038"/>
          <a:ext cx="42830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80" name="Equation" r:id="rId11" imgW="3200400" imgH="571320" progId="Equation.DSMT4">
                  <p:embed/>
                </p:oleObj>
              </mc:Choice>
              <mc:Fallback>
                <p:oleObj name="Equation" r:id="rId11" imgW="3200400" imgH="5713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2225" y="4237038"/>
                        <a:ext cx="42830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0624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1198608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4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9085700"/>
              </p:ext>
            </p:extLst>
          </p:nvPr>
        </p:nvGraphicFramePr>
        <p:xfrm>
          <a:off x="5399800" y="4410243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5" name="Equation" r:id="rId9" imgW="1282680" imgH="507960" progId="Equation.DSMT4">
                  <p:embed/>
                </p:oleObj>
              </mc:Choice>
              <mc:Fallback>
                <p:oleObj name="Equation" r:id="rId9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00" y="4410243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934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1948238"/>
              </p:ext>
            </p:extLst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3" name="Equation" r:id="rId7" imgW="1371600" imgH="520560" progId="Equation.DSMT4">
                  <p:embed/>
                </p:oleObj>
              </mc:Choice>
              <mc:Fallback>
                <p:oleObj name="Equation" r:id="rId7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6600364"/>
              </p:ext>
            </p:extLst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4" name="Equation" r:id="rId9" imgW="1371600" imgH="520560" progId="Equation.DSMT4">
                  <p:embed/>
                </p:oleObj>
              </mc:Choice>
              <mc:Fallback>
                <p:oleObj name="Equation" r:id="rId9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0691796"/>
              </p:ext>
            </p:extLst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5" name="Equation" r:id="rId11" imgW="1396800" imgH="533160" progId="Equation.DSMT4">
                  <p:embed/>
                </p:oleObj>
              </mc:Choice>
              <mc:Fallback>
                <p:oleObj name="Equation" r:id="rId11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2885486"/>
              </p:ext>
            </p:extLst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6" name="Equation" r:id="rId13" imgW="1409400" imgH="495000" progId="Equation.DSMT4">
                  <p:embed/>
                </p:oleObj>
              </mc:Choice>
              <mc:Fallback>
                <p:oleObj name="Equation" r:id="rId13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1004478"/>
              </p:ext>
            </p:extLst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7" name="Equation" r:id="rId15" imgW="838080" imgH="266400" progId="Equation.DSMT4">
                  <p:embed/>
                </p:oleObj>
              </mc:Choice>
              <mc:Fallback>
                <p:oleObj name="Equation" r:id="rId15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1392713"/>
              </p:ext>
            </p:extLst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8" name="Equation" r:id="rId17" imgW="838080" imgH="266400" progId="Equation.DSMT4">
                  <p:embed/>
                </p:oleObj>
              </mc:Choice>
              <mc:Fallback>
                <p:oleObj name="Equation" r:id="rId17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0180859"/>
              </p:ext>
            </p:extLst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9" name="Equation" r:id="rId19" imgW="2171520" imgH="583920" progId="Equation.DSMT4">
                  <p:embed/>
                </p:oleObj>
              </mc:Choice>
              <mc:Fallback>
                <p:oleObj name="Equation" r:id="rId19" imgW="2171520" imgH="58392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7422320"/>
              </p:ext>
            </p:extLst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20" name="Equation" r:id="rId21" imgW="3390840" imgH="520560" progId="Equation.DSMT4">
                  <p:embed/>
                </p:oleObj>
              </mc:Choice>
              <mc:Fallback>
                <p:oleObj name="Equation" r:id="rId21" imgW="3390840" imgH="5205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7076538"/>
              </p:ext>
            </p:extLst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21" name="Equation" r:id="rId23" imgW="2920680" imgH="507960" progId="Equation.DSMT4">
                  <p:embed/>
                </p:oleObj>
              </mc:Choice>
              <mc:Fallback>
                <p:oleObj name="Equation" r:id="rId23" imgW="292068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33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376783"/>
              </p:ext>
            </p:extLst>
          </p:nvPr>
        </p:nvGraphicFramePr>
        <p:xfrm>
          <a:off x="3683000" y="267017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8" name="Equation" r:id="rId7" imgW="3187440" imgH="914400" progId="Equation.DSMT4">
                  <p:embed/>
                </p:oleObj>
              </mc:Choice>
              <mc:Fallback>
                <p:oleObj name="Equation" r:id="rId7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267017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/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9" name="Equation" r:id="rId9" imgW="1206360" imgH="507960" progId="Equation.DSMT4">
                  <p:embed/>
                </p:oleObj>
              </mc:Choice>
              <mc:Fallback>
                <p:oleObj name="Equation" r:id="rId9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9915706"/>
              </p:ext>
            </p:extLst>
          </p:nvPr>
        </p:nvGraphicFramePr>
        <p:xfrm>
          <a:off x="6607175" y="4567238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0" name="Equation" r:id="rId11" imgW="1206360" imgH="507960" progId="Equation.DSMT4">
                  <p:embed/>
                </p:oleObj>
              </mc:Choice>
              <mc:Fallback>
                <p:oleObj name="Equation" r:id="rId11" imgW="120636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75" y="4567238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207366"/>
              </p:ext>
            </p:extLst>
          </p:nvPr>
        </p:nvGraphicFramePr>
        <p:xfrm>
          <a:off x="8982075" y="4530725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1" name="Equation" r:id="rId13" imgW="1206360" imgH="507960" progId="Equation.DSMT4">
                  <p:embed/>
                </p:oleObj>
              </mc:Choice>
              <mc:Fallback>
                <p:oleObj name="Equation" r:id="rId13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2075" y="4530725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907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5608847"/>
              </p:ext>
            </p:extLst>
          </p:nvPr>
        </p:nvGraphicFramePr>
        <p:xfrm>
          <a:off x="3911600" y="3144838"/>
          <a:ext cx="365283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68" name="Equation" r:id="rId7" imgW="2730240" imgH="507960" progId="Equation.DSMT4">
                  <p:embed/>
                </p:oleObj>
              </mc:Choice>
              <mc:Fallback>
                <p:oleObj name="Equation" r:id="rId7" imgW="27302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1600" y="3144838"/>
                        <a:ext cx="365283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967382"/>
              </p:ext>
            </p:extLst>
          </p:nvPr>
        </p:nvGraphicFramePr>
        <p:xfrm>
          <a:off x="3770313" y="4270375"/>
          <a:ext cx="38750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69" name="Equation" r:id="rId9" imgW="2895480" imgH="507960" progId="Equation.DSMT4">
                  <p:embed/>
                </p:oleObj>
              </mc:Choice>
              <mc:Fallback>
                <p:oleObj name="Equation" r:id="rId9" imgW="289548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3" y="4270375"/>
                        <a:ext cx="38750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8837571"/>
              </p:ext>
            </p:extLst>
          </p:nvPr>
        </p:nvGraphicFramePr>
        <p:xfrm>
          <a:off x="3606374" y="15769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0" name="Equation" r:id="rId11" imgW="3187440" imgH="914400" progId="Equation.DSMT4">
                  <p:embed/>
                </p:oleObj>
              </mc:Choice>
              <mc:Fallback>
                <p:oleObj name="Equation" r:id="rId11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5769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078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7860299"/>
              </p:ext>
            </p:extLst>
          </p:nvPr>
        </p:nvGraphicFramePr>
        <p:xfrm>
          <a:off x="4162425" y="3181350"/>
          <a:ext cx="36195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2" name="Equation" r:id="rId7" imgW="2705040" imgH="520560" progId="Equation.DSMT4">
                  <p:embed/>
                </p:oleObj>
              </mc:Choice>
              <mc:Fallback>
                <p:oleObj name="Equation" r:id="rId7" imgW="27050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2425" y="3181350"/>
                        <a:ext cx="3619500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5 &gt;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289833"/>
              </p:ext>
            </p:extLst>
          </p:nvPr>
        </p:nvGraphicFramePr>
        <p:xfrm>
          <a:off x="3933825" y="4237038"/>
          <a:ext cx="40798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3" name="Equation" r:id="rId9" imgW="3047760" imgH="571320" progId="Equation.DSMT4">
                  <p:embed/>
                </p:oleObj>
              </mc:Choice>
              <mc:Fallback>
                <p:oleObj name="Equation" r:id="rId9" imgW="304776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825" y="4237038"/>
                        <a:ext cx="40798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236426"/>
              </p:ext>
            </p:extLst>
          </p:nvPr>
        </p:nvGraphicFramePr>
        <p:xfrm>
          <a:off x="3606374" y="15769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4" name="Equation" r:id="rId11" imgW="3187440" imgH="914400" progId="Equation.DSMT4">
                  <p:embed/>
                </p:oleObj>
              </mc:Choice>
              <mc:Fallback>
                <p:oleObj name="Equation" r:id="rId11" imgW="3187440" imgH="91440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5769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893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8146985"/>
              </p:ext>
            </p:extLst>
          </p:nvPr>
        </p:nvGraphicFramePr>
        <p:xfrm>
          <a:off x="5449888" y="4410075"/>
          <a:ext cx="16144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2" name="Equation" r:id="rId7" imgW="1206360" imgH="507960" progId="Equation.DSMT4">
                  <p:embed/>
                </p:oleObj>
              </mc:Choice>
              <mc:Fallback>
                <p:oleObj name="Equation" r:id="rId7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9888" y="4410075"/>
                        <a:ext cx="16144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8962010"/>
              </p:ext>
            </p:extLst>
          </p:nvPr>
        </p:nvGraphicFramePr>
        <p:xfrm>
          <a:off x="3743008" y="2904727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3" name="Equation" r:id="rId9" imgW="3187440" imgH="914400" progId="Equation.DSMT4">
                  <p:embed/>
                </p:oleObj>
              </mc:Choice>
              <mc:Fallback>
                <p:oleObj name="Equation" r:id="rId9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008" y="2904727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009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6140147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4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4733967"/>
              </p:ext>
            </p:extLst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5" name="Equation" r:id="rId9" imgW="1282680" imgH="520560" progId="Equation.DSMT4">
                  <p:embed/>
                </p:oleObj>
              </mc:Choice>
              <mc:Fallback>
                <p:oleObj name="Equation" r:id="rId9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1670449"/>
              </p:ext>
            </p:extLst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6" name="Equation" r:id="rId11" imgW="1320480" imgH="495000" progId="Equation.DSMT4">
                  <p:embed/>
                </p:oleObj>
              </mc:Choice>
              <mc:Fallback>
                <p:oleObj name="Equation" r:id="rId11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2374495"/>
              </p:ext>
            </p:extLst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7" name="Equation" r:id="rId13" imgW="1358640" imgH="533160" progId="Equation.DSMT4">
                  <p:embed/>
                </p:oleObj>
              </mc:Choice>
              <mc:Fallback>
                <p:oleObj name="Equation" r:id="rId13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2521680"/>
              </p:ext>
            </p:extLst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8" name="Equation" r:id="rId15" imgW="672840" imgH="279360" progId="Equation.DSMT4">
                  <p:embed/>
                </p:oleObj>
              </mc:Choice>
              <mc:Fallback>
                <p:oleObj name="Equation" r:id="rId15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4157663"/>
              </p:ext>
            </p:extLst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29" name="Equation" r:id="rId17" imgW="685800" imgH="279360" progId="Equation.DSMT4">
                  <p:embed/>
                </p:oleObj>
              </mc:Choice>
              <mc:Fallback>
                <p:oleObj name="Equation" r:id="rId17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1383273"/>
              </p:ext>
            </p:extLst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30" name="Equation" r:id="rId19" imgW="2971800" imgH="520560" progId="Equation.DSMT4">
                  <p:embed/>
                </p:oleObj>
              </mc:Choice>
              <mc:Fallback>
                <p:oleObj name="Equation" r:id="rId19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9131709"/>
              </p:ext>
            </p:extLst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31" name="Equation" r:id="rId21" imgW="3035160" imgH="583920" progId="Equation.DSMT4">
                  <p:embed/>
                </p:oleObj>
              </mc:Choice>
              <mc:Fallback>
                <p:oleObj name="Equation" r:id="rId21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47361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32" name="Equation" r:id="rId23" imgW="2831760" imgH="507960" progId="Equation.DSMT4">
                  <p:embed/>
                </p:oleObj>
              </mc:Choice>
              <mc:Fallback>
                <p:oleObj name="Equation" r:id="rId23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901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440788" y="2283392"/>
            <a:ext cx="8229600" cy="26309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Continuous functions are predictable…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No </a:t>
            </a:r>
            <a:r>
              <a:rPr lang="en-US" altLang="en-US" u="sng" dirty="0" smtClean="0"/>
              <a:t>breaks</a:t>
            </a:r>
            <a:r>
              <a:rPr lang="en-US" altLang="en-US" dirty="0" smtClean="0"/>
              <a:t> in the graph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	A limit must exist at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/>
              <a:t>-value or the 	graph will break.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70193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6" descr="scan000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91422" y="1606715"/>
            <a:ext cx="3881437" cy="363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1781503" y="2235799"/>
            <a:ext cx="4038600" cy="22991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smtClean="0"/>
              <a:t>Key Point</a:t>
            </a:r>
            <a:r>
              <a:rPr lang="en-US" altLang="en-US" smtClean="0"/>
              <a:t>: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Continuous functions can be drawn with a </a:t>
            </a:r>
            <a:r>
              <a:rPr lang="en-US" altLang="en-US" u="sng" smtClean="0"/>
              <a:t>single, unbroken pencil stroke</a:t>
            </a:r>
            <a:r>
              <a:rPr lang="en-US" altLang="en-US" smtClean="0"/>
              <a:t>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81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40788" y="1883979"/>
            <a:ext cx="8229600" cy="35906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Mathematically speaking…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If </a:t>
            </a:r>
            <a:r>
              <a:rPr lang="en-US" altLang="en-US" i="1" smtClean="0">
                <a:latin typeface="Times New Roman" panose="02020603050405020304" pitchFamily="18" charset="0"/>
              </a:rPr>
              <a:t>f </a:t>
            </a:r>
            <a:r>
              <a:rPr lang="en-US" altLang="en-US" smtClean="0">
                <a:latin typeface="Times New Roman" panose="02020603050405020304" pitchFamily="18" charset="0"/>
              </a:rPr>
              <a:t>(</a:t>
            </a:r>
            <a:r>
              <a:rPr lang="en-US" altLang="en-US" i="1" smtClean="0">
                <a:latin typeface="Times New Roman" panose="02020603050405020304" pitchFamily="18" charset="0"/>
              </a:rPr>
              <a:t>x</a:t>
            </a:r>
            <a:r>
              <a:rPr lang="en-US" altLang="en-US" smtClean="0">
                <a:latin typeface="Times New Roman" panose="02020603050405020304" pitchFamily="18" charset="0"/>
              </a:rPr>
              <a:t>)</a:t>
            </a:r>
            <a:r>
              <a:rPr lang="en-US" altLang="en-US" smtClean="0"/>
              <a:t> is </a:t>
            </a:r>
            <a:r>
              <a:rPr lang="en-US" altLang="en-US" u="sng" smtClean="0"/>
              <a:t>continuous</a:t>
            </a:r>
            <a:r>
              <a:rPr lang="en-US" altLang="en-US" smtClean="0"/>
              <a:t>, then for every </a:t>
            </a:r>
            <a:r>
              <a:rPr lang="en-US" altLang="en-US" i="1" smtClean="0">
                <a:latin typeface="Times New Roman" panose="02020603050405020304" pitchFamily="18" charset="0"/>
              </a:rPr>
              <a:t>x = c</a:t>
            </a:r>
            <a:r>
              <a:rPr lang="en-US" altLang="en-US" smtClean="0"/>
              <a:t> in the function,                   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mtClean="0"/>
          </a:p>
          <a:p>
            <a:pPr>
              <a:defRPr/>
            </a:pPr>
            <a:r>
              <a:rPr lang="en-US" altLang="en-US" smtClean="0"/>
              <a:t>In other words, if you can evaluate any limit on the function using only the </a:t>
            </a:r>
            <a:r>
              <a:rPr lang="en-US" altLang="en-US" u="sng" smtClean="0"/>
              <a:t>substitution</a:t>
            </a:r>
            <a:r>
              <a:rPr lang="en-US" altLang="en-US" smtClean="0"/>
              <a:t> method, then the function is continuous.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049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4082897"/>
              </p:ext>
            </p:extLst>
          </p:nvPr>
        </p:nvGraphicFramePr>
        <p:xfrm>
          <a:off x="2669685" y="1447800"/>
          <a:ext cx="2324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55" name="Equation" r:id="rId7" imgW="2323800" imgH="507960" progId="Equation.DSMT4">
                  <p:embed/>
                </p:oleObj>
              </mc:Choice>
              <mc:Fallback>
                <p:oleObj name="Equation" r:id="rId7" imgW="2323800" imgH="507960" progId="Equation.DSMT4">
                  <p:embed/>
                  <p:pic>
                    <p:nvPicPr>
                      <p:cNvPr id="1024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9685" y="1447800"/>
                        <a:ext cx="2324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8890517"/>
              </p:ext>
            </p:extLst>
          </p:nvPr>
        </p:nvGraphicFramePr>
        <p:xfrm>
          <a:off x="6473335" y="1447800"/>
          <a:ext cx="309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56" name="Equation" r:id="rId9" imgW="3098520" imgH="507960" progId="Equation.DSMT4">
                  <p:embed/>
                </p:oleObj>
              </mc:Choice>
              <mc:Fallback>
                <p:oleObj name="Equation" r:id="rId9" imgW="3098520" imgH="507960" progId="Equation.DSMT4">
                  <p:embed/>
                  <p:pic>
                    <p:nvPicPr>
                      <p:cNvPr id="1024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3335" y="1447800"/>
                        <a:ext cx="309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smtClean="0"/>
          </a:p>
          <a:p>
            <a:pPr>
              <a:defRPr/>
            </a:pPr>
            <a:endParaRPr lang="en-US" altLang="en-US" smtClean="0"/>
          </a:p>
          <a:p>
            <a:pPr>
              <a:defRPr/>
            </a:pPr>
            <a:r>
              <a:rPr lang="en-US" altLang="en-US" smtClean="0"/>
              <a:t>Both functions are continuous on              . </a:t>
            </a:r>
            <a:endParaRPr lang="en-US" altLang="en-US" dirty="0" smtClean="0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355832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0579364"/>
              </p:ext>
            </p:extLst>
          </p:nvPr>
        </p:nvGraphicFramePr>
        <p:xfrm>
          <a:off x="7528032" y="4978400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57" name="Equation" r:id="rId11" imgW="1371600" imgH="431640" progId="Equation.DSMT4">
                  <p:embed/>
                </p:oleObj>
              </mc:Choice>
              <mc:Fallback>
                <p:oleObj name="Equation" r:id="rId11" imgW="1371600" imgH="431640" progId="Equation.DSMT4">
                  <p:embed/>
                  <p:pic>
                    <p:nvPicPr>
                      <p:cNvPr id="3482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8032" y="4978400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1" descr="[image]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3" descr="[image]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693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8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325123"/>
              </p:ext>
            </p:extLst>
          </p:nvPr>
        </p:nvGraphicFramePr>
        <p:xfrm>
          <a:off x="2180222" y="2317043"/>
          <a:ext cx="1825625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2" name="Equation" r:id="rId7" imgW="2260440" imgH="990360" progId="Equation.DSMT4">
                  <p:embed/>
                </p:oleObj>
              </mc:Choice>
              <mc:Fallback>
                <p:oleObj name="Equation" r:id="rId7" imgW="2260440" imgH="990360" progId="Equation.DSMT4">
                  <p:embed/>
                  <p:pic>
                    <p:nvPicPr>
                      <p:cNvPr id="11268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222" y="2317043"/>
                        <a:ext cx="1825625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45"/>
          <p:cNvSpPr txBox="1">
            <a:spLocks noChangeArrowheads="1"/>
          </p:cNvSpPr>
          <p:nvPr/>
        </p:nvSpPr>
        <p:spPr>
          <a:xfrm>
            <a:off x="3670844" y="4135936"/>
            <a:ext cx="3205655" cy="9920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                                   continuous on: </a:t>
            </a:r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21" name="Picture 50" descr="[image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165700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2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9612163"/>
              </p:ext>
            </p:extLst>
          </p:nvPr>
        </p:nvGraphicFramePr>
        <p:xfrm>
          <a:off x="6527800" y="4528659"/>
          <a:ext cx="2616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3" name="Equation" r:id="rId10" imgW="2616120" imgH="431640" progId="Equation.DSMT4">
                  <p:embed/>
                </p:oleObj>
              </mc:Choice>
              <mc:Fallback>
                <p:oleObj name="Equation" r:id="rId10" imgW="2616120" imgH="431640" progId="Equation.DSMT4">
                  <p:embed/>
                  <p:pic>
                    <p:nvPicPr>
                      <p:cNvPr id="18484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4528659"/>
                        <a:ext cx="2616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3226171" y="5102297"/>
            <a:ext cx="6826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on R except {1}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935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9166472"/>
              </p:ext>
            </p:extLst>
          </p:nvPr>
        </p:nvGraphicFramePr>
        <p:xfrm>
          <a:off x="2347308" y="1592319"/>
          <a:ext cx="3327400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48" name="Equation" r:id="rId7" imgW="4368600" imgH="1193760" progId="Equation.DSMT4">
                  <p:embed/>
                </p:oleObj>
              </mc:Choice>
              <mc:Fallback>
                <p:oleObj name="Equation" r:id="rId7" imgW="4368600" imgH="1193760" progId="Equation.DSMT4">
                  <p:embed/>
                  <p:pic>
                    <p:nvPicPr>
                      <p:cNvPr id="1945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7308" y="1592319"/>
                        <a:ext cx="3327400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8065085"/>
              </p:ext>
            </p:extLst>
          </p:nvPr>
        </p:nvGraphicFramePr>
        <p:xfrm>
          <a:off x="2531458" y="2894069"/>
          <a:ext cx="1663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49" name="Equation" r:id="rId9" imgW="1663560" imgH="634680" progId="Equation.DSMT4">
                  <p:embed/>
                </p:oleObj>
              </mc:Choice>
              <mc:Fallback>
                <p:oleObj name="Equation" r:id="rId9" imgW="1663560" imgH="634680" progId="Equation.DSMT4">
                  <p:embed/>
                  <p:pic>
                    <p:nvPicPr>
                      <p:cNvPr id="4506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1458" y="2894069"/>
                        <a:ext cx="1663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4985735"/>
              </p:ext>
            </p:extLst>
          </p:nvPr>
        </p:nvGraphicFramePr>
        <p:xfrm>
          <a:off x="2499708" y="3725919"/>
          <a:ext cx="2743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50" name="Equation" r:id="rId11" imgW="2743200" imgH="685800" progId="Equation.DSMT4">
                  <p:embed/>
                </p:oleObj>
              </mc:Choice>
              <mc:Fallback>
                <p:oleObj name="Equation" r:id="rId11" imgW="2743200" imgH="685800" progId="Equation.DSMT4">
                  <p:embed/>
                  <p:pic>
                    <p:nvPicPr>
                      <p:cNvPr id="4506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9708" y="3725919"/>
                        <a:ext cx="27432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042159"/>
              </p:ext>
            </p:extLst>
          </p:nvPr>
        </p:nvGraphicFramePr>
        <p:xfrm>
          <a:off x="2760058" y="4792719"/>
          <a:ext cx="800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51" name="Equation" r:id="rId13" imgW="799920" imgH="431640" progId="Equation.DSMT4">
                  <p:embed/>
                </p:oleObj>
              </mc:Choice>
              <mc:Fallback>
                <p:oleObj name="Equation" r:id="rId13" imgW="799920" imgH="431640" progId="Equation.DSMT4">
                  <p:embed/>
                  <p:pic>
                    <p:nvPicPr>
                      <p:cNvPr id="4506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058" y="4792719"/>
                        <a:ext cx="800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0110619"/>
              </p:ext>
            </p:extLst>
          </p:nvPr>
        </p:nvGraphicFramePr>
        <p:xfrm>
          <a:off x="4201508" y="29385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52" name="Equation" r:id="rId15" imgW="774360" imgH="330120" progId="Equation.DSMT4">
                  <p:embed/>
                </p:oleObj>
              </mc:Choice>
              <mc:Fallback>
                <p:oleObj name="Equation" r:id="rId15" imgW="774360" imgH="330120" progId="Equation.DSMT4">
                  <p:embed/>
                  <p:pic>
                    <p:nvPicPr>
                      <p:cNvPr id="4506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1508" y="29385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8075661"/>
              </p:ext>
            </p:extLst>
          </p:nvPr>
        </p:nvGraphicFramePr>
        <p:xfrm>
          <a:off x="5273562" y="3802119"/>
          <a:ext cx="762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53" name="Equation" r:id="rId17" imgW="761760" imgH="342720" progId="Equation.DSMT4">
                  <p:embed/>
                </p:oleObj>
              </mc:Choice>
              <mc:Fallback>
                <p:oleObj name="Equation" r:id="rId17" imgW="761760" imgH="342720" progId="Equation.DSMT4">
                  <p:embed/>
                  <p:pic>
                    <p:nvPicPr>
                      <p:cNvPr id="4506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3562" y="3802119"/>
                        <a:ext cx="7620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7852075"/>
              </p:ext>
            </p:extLst>
          </p:nvPr>
        </p:nvGraphicFramePr>
        <p:xfrm>
          <a:off x="3655408" y="47927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54" name="Equation" r:id="rId19" imgW="774360" imgH="330120" progId="Equation.DSMT4">
                  <p:embed/>
                </p:oleObj>
              </mc:Choice>
              <mc:Fallback>
                <p:oleObj name="Equation" r:id="rId19" imgW="774360" imgH="330120" progId="Equation.DSMT4">
                  <p:embed/>
                  <p:pic>
                    <p:nvPicPr>
                      <p:cNvPr id="45067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5408" y="47927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Picture 13" descr="[image]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268" y="1611369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 Box 17"/>
          <p:cNvSpPr txBox="1">
            <a:spLocks noChangeArrowheads="1"/>
          </p:cNvSpPr>
          <p:nvPr/>
        </p:nvSpPr>
        <p:spPr bwMode="auto">
          <a:xfrm>
            <a:off x="7617368" y="4640319"/>
            <a:ext cx="32047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dirty="0">
                <a:solidFill>
                  <a:schemeClr val="accent4">
                    <a:lumMod val="10000"/>
                  </a:schemeClr>
                </a:solidFill>
              </a:rPr>
              <a:t>Continuous </a:t>
            </a:r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on R except 2</a:t>
            </a:r>
          </a:p>
          <a:p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Function is discontinuous at 2</a:t>
            </a:r>
            <a:endParaRPr lang="en-US" altLang="en-US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9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=3 </a:t>
            </a:r>
            <a:endParaRPr lang="en-US" sz="2400" dirty="0"/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5142022"/>
              </p:ext>
            </p:extLst>
          </p:nvPr>
        </p:nvGraphicFramePr>
        <p:xfrm>
          <a:off x="3536368" y="291331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4" name="Equation" r:id="rId7" imgW="3187440" imgH="914400" progId="Equation.DSMT4">
                  <p:embed/>
                </p:oleObj>
              </mc:Choice>
              <mc:Fallback>
                <p:oleObj name="Equation" r:id="rId7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368" y="291331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6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1361704"/>
              </p:ext>
            </p:extLst>
          </p:nvPr>
        </p:nvGraphicFramePr>
        <p:xfrm>
          <a:off x="4514144" y="1966687"/>
          <a:ext cx="1587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3" name="Equation" r:id="rId7" imgW="1587240" imgH="444240" progId="Equation.DSMT4">
                  <p:embed/>
                </p:oleObj>
              </mc:Choice>
              <mc:Fallback>
                <p:oleObj name="Equation" r:id="rId7" imgW="1587240" imgH="444240" progId="Equation.DSMT4">
                  <p:embed/>
                  <p:pic>
                    <p:nvPicPr>
                      <p:cNvPr id="2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144" y="1966687"/>
                        <a:ext cx="1587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188217"/>
              </p:ext>
            </p:extLst>
          </p:nvPr>
        </p:nvGraphicFramePr>
        <p:xfrm>
          <a:off x="2395872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4" name="Equation" r:id="rId9" imgW="2425680" imgH="672840" progId="Equation.DSMT4">
                  <p:embed/>
                </p:oleObj>
              </mc:Choice>
              <mc:Fallback>
                <p:oleObj name="Equation" r:id="rId9" imgW="2425680" imgH="672840" progId="Equation.DSMT4">
                  <p:embed/>
                  <p:pic>
                    <p:nvPicPr>
                      <p:cNvPr id="2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5872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1321837"/>
              </p:ext>
            </p:extLst>
          </p:nvPr>
        </p:nvGraphicFramePr>
        <p:xfrm>
          <a:off x="6498300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5" name="Equation" r:id="rId11" imgW="2425680" imgH="672840" progId="Equation.DSMT4">
                  <p:embed/>
                </p:oleObj>
              </mc:Choice>
              <mc:Fallback>
                <p:oleObj name="Equation" r:id="rId11" imgW="24256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8300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5910656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6" name="Equation" r:id="rId13" imgW="3619440" imgH="507960" progId="Equation.DSMT4">
                  <p:embed/>
                </p:oleObj>
              </mc:Choice>
              <mc:Fallback>
                <p:oleObj name="Equation" r:id="rId13" imgW="361944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859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5999104"/>
              </p:ext>
            </p:extLst>
          </p:nvPr>
        </p:nvGraphicFramePr>
        <p:xfrm>
          <a:off x="3417888" y="3373438"/>
          <a:ext cx="29845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3" name="Equation" r:id="rId7" imgW="2984400" imgH="1346040" progId="Equation.DSMT4">
                  <p:embed/>
                </p:oleObj>
              </mc:Choice>
              <mc:Fallback>
                <p:oleObj name="Equation" r:id="rId7" imgW="2984400" imgH="13460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7888" y="3373438"/>
                        <a:ext cx="2984500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8390842"/>
              </p:ext>
            </p:extLst>
          </p:nvPr>
        </p:nvGraphicFramePr>
        <p:xfrm>
          <a:off x="3222599" y="1704850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4" name="Equation" r:id="rId9" imgW="3187440" imgH="914400" progId="Equation.DSMT4">
                  <p:embed/>
                </p:oleObj>
              </mc:Choice>
              <mc:Fallback>
                <p:oleObj name="Equation" r:id="rId9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599" y="1704850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5999180"/>
              </p:ext>
            </p:extLst>
          </p:nvPr>
        </p:nvGraphicFramePr>
        <p:xfrm>
          <a:off x="7704686" y="390683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5" name="Equation" r:id="rId11" imgW="685800" imgH="279360" progId="Equation.DSMT4">
                  <p:embed/>
                </p:oleObj>
              </mc:Choice>
              <mc:Fallback>
                <p:oleObj name="Equation" r:id="rId11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704686" y="390683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418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9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/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0" name="Equation" r:id="rId9" imgW="1282680" imgH="520560" progId="Equation.DSMT4">
                  <p:embed/>
                </p:oleObj>
              </mc:Choice>
              <mc:Fallback>
                <p:oleObj name="Equation" r:id="rId9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/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1" name="Equation" r:id="rId11" imgW="1320480" imgH="495000" progId="Equation.DSMT4">
                  <p:embed/>
                </p:oleObj>
              </mc:Choice>
              <mc:Fallback>
                <p:oleObj name="Equation" r:id="rId11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2" name="Equation" r:id="rId13" imgW="1358640" imgH="533160" progId="Equation.DSMT4">
                  <p:embed/>
                </p:oleObj>
              </mc:Choice>
              <mc:Fallback>
                <p:oleObj name="Equation" r:id="rId13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3" name="Equation" r:id="rId15" imgW="672840" imgH="279360" progId="Equation.DSMT4">
                  <p:embed/>
                </p:oleObj>
              </mc:Choice>
              <mc:Fallback>
                <p:oleObj name="Equation" r:id="rId15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4" name="Equation" r:id="rId17" imgW="685800" imgH="279360" progId="Equation.DSMT4">
                  <p:embed/>
                </p:oleObj>
              </mc:Choice>
              <mc:Fallback>
                <p:oleObj name="Equation" r:id="rId17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/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5" name="Equation" r:id="rId19" imgW="2971800" imgH="520560" progId="Equation.DSMT4">
                  <p:embed/>
                </p:oleObj>
              </mc:Choice>
              <mc:Fallback>
                <p:oleObj name="Equation" r:id="rId19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/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6" name="Equation" r:id="rId21" imgW="3035160" imgH="583920" progId="Equation.DSMT4">
                  <p:embed/>
                </p:oleObj>
              </mc:Choice>
              <mc:Fallback>
                <p:oleObj name="Equation" r:id="rId21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/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7" name="Equation" r:id="rId23" imgW="2831760" imgH="507960" progId="Equation.DSMT4">
                  <p:embed/>
                </p:oleObj>
              </mc:Choice>
              <mc:Fallback>
                <p:oleObj name="Equation" r:id="rId23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307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8633985"/>
              </p:ext>
            </p:extLst>
          </p:nvPr>
        </p:nvGraphicFramePr>
        <p:xfrm>
          <a:off x="4191931" y="3219070"/>
          <a:ext cx="3398837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11" name="Equation" r:id="rId7" imgW="2539800" imgH="507960" progId="Equation.DSMT4">
                  <p:embed/>
                </p:oleObj>
              </mc:Choice>
              <mc:Fallback>
                <p:oleObj name="Equation" r:id="rId7" imgW="2539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931" y="3219070"/>
                        <a:ext cx="3398837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/>
          </p:nvPr>
        </p:nvGraphicFramePr>
        <p:xfrm>
          <a:off x="3161203" y="147992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12" name="Equation" r:id="rId9" imgW="3187440" imgH="914400" progId="Equation.DSMT4">
                  <p:embed/>
                </p:oleObj>
              </mc:Choice>
              <mc:Fallback>
                <p:oleObj name="Equation" r:id="rId9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1203" y="147992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688402" y="4137798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1652036"/>
              </p:ext>
            </p:extLst>
          </p:nvPr>
        </p:nvGraphicFramePr>
        <p:xfrm>
          <a:off x="7619111" y="425970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13" name="Equation" r:id="rId11" imgW="685800" imgH="279360" progId="Equation.DSMT4">
                  <p:embed/>
                </p:oleObj>
              </mc:Choice>
              <mc:Fallback>
                <p:oleObj name="Equation" r:id="rId11" imgW="685800" imgH="2793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619111" y="425970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755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/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1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-1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9154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138729"/>
              </p:ext>
            </p:extLst>
          </p:nvPr>
        </p:nvGraphicFramePr>
        <p:xfrm>
          <a:off x="4406900" y="1966913"/>
          <a:ext cx="1803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66" name="Equation" r:id="rId7" imgW="1803240" imgH="444240" progId="Equation.DSMT4">
                  <p:embed/>
                </p:oleObj>
              </mc:Choice>
              <mc:Fallback>
                <p:oleObj name="Equation" r:id="rId7" imgW="1803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1966913"/>
                        <a:ext cx="18034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4751457"/>
              </p:ext>
            </p:extLst>
          </p:nvPr>
        </p:nvGraphicFramePr>
        <p:xfrm>
          <a:off x="23320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67" name="Equation" r:id="rId9" imgW="2552400" imgH="672840" progId="Equation.DSMT4">
                  <p:embed/>
                </p:oleObj>
              </mc:Choice>
              <mc:Fallback>
                <p:oleObj name="Equation" r:id="rId9" imgW="255240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6295814"/>
              </p:ext>
            </p:extLst>
          </p:nvPr>
        </p:nvGraphicFramePr>
        <p:xfrm>
          <a:off x="64341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68" name="Equation" r:id="rId11" imgW="2552400" imgH="672840" progId="Equation.DSMT4">
                  <p:embed/>
                </p:oleObj>
              </mc:Choice>
              <mc:Fallback>
                <p:oleObj name="Equation" r:id="rId11" imgW="255240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41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829908"/>
              </p:ext>
            </p:extLst>
          </p:nvPr>
        </p:nvGraphicFramePr>
        <p:xfrm>
          <a:off x="3316288" y="4102100"/>
          <a:ext cx="49276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69" name="Equation" r:id="rId13" imgW="3682800" imgH="507960" progId="Equation.DSMT4">
                  <p:embed/>
                </p:oleObj>
              </mc:Choice>
              <mc:Fallback>
                <p:oleObj name="Equation" r:id="rId13" imgW="3682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6288" y="4102100"/>
                        <a:ext cx="49276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92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8177914"/>
              </p:ext>
            </p:extLst>
          </p:nvPr>
        </p:nvGraphicFramePr>
        <p:xfrm>
          <a:off x="3396594" y="1704850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83" name="Equation" r:id="rId7" imgW="3301920" imgH="914400" progId="Equation.DSMT4">
                  <p:embed/>
                </p:oleObj>
              </mc:Choice>
              <mc:Fallback>
                <p:oleObj name="Equation" r:id="rId7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6594" y="1704850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3871872"/>
              </p:ext>
            </p:extLst>
          </p:nvPr>
        </p:nvGraphicFramePr>
        <p:xfrm>
          <a:off x="3100388" y="3424238"/>
          <a:ext cx="3619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84" name="Equation" r:id="rId9" imgW="3619440" imgH="1244520" progId="Equation.DSMT4">
                  <p:embed/>
                </p:oleObj>
              </mc:Choice>
              <mc:Fallback>
                <p:oleObj name="Equation" r:id="rId9" imgW="3619440" imgH="12445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3424238"/>
                        <a:ext cx="3619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800910"/>
              </p:ext>
            </p:extLst>
          </p:nvPr>
        </p:nvGraphicFramePr>
        <p:xfrm>
          <a:off x="7627938" y="391318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85" name="Equation" r:id="rId11" imgW="838080" imgH="266400" progId="Equation.DSMT4">
                  <p:embed/>
                </p:oleObj>
              </mc:Choice>
              <mc:Fallback>
                <p:oleObj name="Equation" r:id="rId11" imgW="83808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627938" y="391318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81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49" name="Equation" r:id="rId7" imgW="1371600" imgH="520560" progId="Equation.DSMT4">
                  <p:embed/>
                </p:oleObj>
              </mc:Choice>
              <mc:Fallback>
                <p:oleObj name="Equation" r:id="rId7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/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50" name="Equation" r:id="rId9" imgW="1371600" imgH="520560" progId="Equation.DSMT4">
                  <p:embed/>
                </p:oleObj>
              </mc:Choice>
              <mc:Fallback>
                <p:oleObj name="Equation" r:id="rId9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/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51" name="Equation" r:id="rId11" imgW="1396800" imgH="533160" progId="Equation.DSMT4">
                  <p:embed/>
                </p:oleObj>
              </mc:Choice>
              <mc:Fallback>
                <p:oleObj name="Equation" r:id="rId11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52" name="Equation" r:id="rId13" imgW="1409400" imgH="495000" progId="Equation.DSMT4">
                  <p:embed/>
                </p:oleObj>
              </mc:Choice>
              <mc:Fallback>
                <p:oleObj name="Equation" r:id="rId13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53" name="Equation" r:id="rId15" imgW="838080" imgH="266400" progId="Equation.DSMT4">
                  <p:embed/>
                </p:oleObj>
              </mc:Choice>
              <mc:Fallback>
                <p:oleObj name="Equation" r:id="rId15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54" name="Equation" r:id="rId17" imgW="838080" imgH="266400" progId="Equation.DSMT4">
                  <p:embed/>
                </p:oleObj>
              </mc:Choice>
              <mc:Fallback>
                <p:oleObj name="Equation" r:id="rId17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/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55" name="Equation" r:id="rId19" imgW="2171520" imgH="583920" progId="Equation.DSMT4">
                  <p:embed/>
                </p:oleObj>
              </mc:Choice>
              <mc:Fallback>
                <p:oleObj name="Equation" r:id="rId19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/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56" name="Equation" r:id="rId21" imgW="3390840" imgH="520560" progId="Equation.DSMT4">
                  <p:embed/>
                </p:oleObj>
              </mc:Choice>
              <mc:Fallback>
                <p:oleObj name="Equation" r:id="rId21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/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57" name="Equation" r:id="rId23" imgW="2920680" imgH="507960" progId="Equation.DSMT4">
                  <p:embed/>
                </p:oleObj>
              </mc:Choice>
              <mc:Fallback>
                <p:oleObj name="Equation" r:id="rId23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856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88402" y="4137798"/>
            <a:ext cx="5342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</a:t>
            </a:r>
            <a:r>
              <a:rPr lang="en-US" altLang="en-US" sz="2800" dirty="0" smtClean="0">
                <a:solidFill>
                  <a:srgbClr val="FF0000"/>
                </a:solidFill>
              </a:rPr>
              <a:t>discontinuous </a:t>
            </a:r>
            <a:r>
              <a:rPr lang="en-US" altLang="en-US" sz="2800" dirty="0" smtClean="0">
                <a:solidFill>
                  <a:srgbClr val="FF0000"/>
                </a:solidFill>
              </a:rPr>
              <a:t>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2688530"/>
              </p:ext>
            </p:extLst>
          </p:nvPr>
        </p:nvGraphicFramePr>
        <p:xfrm>
          <a:off x="8027063" y="426605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8" name="Equation" r:id="rId7" imgW="838080" imgH="266400" progId="Equation.DSMT4">
                  <p:embed/>
                </p:oleObj>
              </mc:Choice>
              <mc:Fallback>
                <p:oleObj name="Equation" r:id="rId7" imgW="83808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027063" y="426605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6356584"/>
              </p:ext>
            </p:extLst>
          </p:nvPr>
        </p:nvGraphicFramePr>
        <p:xfrm>
          <a:off x="3633788" y="2939317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9" name="Equation" r:id="rId9" imgW="2920680" imgH="507960" progId="Equation.DSMT4">
                  <p:embed/>
                </p:oleObj>
              </mc:Choice>
              <mc:Fallback>
                <p:oleObj name="Equation" r:id="rId9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3788" y="2939317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2425886"/>
              </p:ext>
            </p:extLst>
          </p:nvPr>
        </p:nvGraphicFramePr>
        <p:xfrm>
          <a:off x="4679950" y="2056886"/>
          <a:ext cx="181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30" name="Equation" r:id="rId11" imgW="1815840" imgH="431640" progId="Equation.DSMT4">
                  <p:embed/>
                </p:oleObj>
              </mc:Choice>
              <mc:Fallback>
                <p:oleObj name="Equation" r:id="rId11" imgW="1815840" imgH="4316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056886"/>
                        <a:ext cx="1816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5252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3352298"/>
              </p:ext>
            </p:extLst>
          </p:nvPr>
        </p:nvGraphicFramePr>
        <p:xfrm>
          <a:off x="3576197" y="2729081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0" name="Equation" r:id="rId7" imgW="3174840" imgH="1346040" progId="Equation.DSMT4">
                  <p:embed/>
                </p:oleObj>
              </mc:Choice>
              <mc:Fallback>
                <p:oleObj name="Equation" r:id="rId7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197" y="2729081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7993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625561"/>
              </p:ext>
            </p:extLst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8" name="Equation" r:id="rId7" imgW="1612800" imgH="444240" progId="Equation.DSMT4">
                  <p:embed/>
                </p:oleObj>
              </mc:Choice>
              <mc:Fallback>
                <p:oleObj name="Equation" r:id="rId7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8544683"/>
              </p:ext>
            </p:extLst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9" name="Equation" r:id="rId9" imgW="2438280" imgH="672840" progId="Equation.DSMT4">
                  <p:embed/>
                </p:oleObj>
              </mc:Choice>
              <mc:Fallback>
                <p:oleObj name="Equation" r:id="rId9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2497732"/>
              </p:ext>
            </p:extLst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0" name="Equation" r:id="rId11" imgW="2438280" imgH="672840" progId="Equation.DSMT4">
                  <p:embed/>
                </p:oleObj>
              </mc:Choice>
              <mc:Fallback>
                <p:oleObj name="Equation" r:id="rId11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0496329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1" name="Equation" r:id="rId13" imgW="3619440" imgH="507960" progId="Equation.DSMT4">
                  <p:embed/>
                </p:oleObj>
              </mc:Choice>
              <mc:Fallback>
                <p:oleObj name="Equation" r:id="rId13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162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4591827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7" name="Equation" r:id="rId7" imgW="1511280" imgH="558720" progId="Equation.DSMT4">
                  <p:embed/>
                </p:oleObj>
              </mc:Choice>
              <mc:Fallback>
                <p:oleObj name="Equation" r:id="rId7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771096"/>
              </p:ext>
            </p:extLst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8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8104687"/>
              </p:ext>
            </p:extLst>
          </p:nvPr>
        </p:nvGraphicFramePr>
        <p:xfrm>
          <a:off x="3545099" y="1600149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9" name="Equation" r:id="rId11" imgW="3174840" imgH="1346040" progId="Equation.DSMT4">
                  <p:embed/>
                </p:oleObj>
              </mc:Choice>
              <mc:Fallback>
                <p:oleObj name="Equation" r:id="rId11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600149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20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084526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1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3505453"/>
              </p:ext>
            </p:extLst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2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194870"/>
              </p:ext>
            </p:extLst>
          </p:nvPr>
        </p:nvGraphicFramePr>
        <p:xfrm>
          <a:off x="2630488" y="2995613"/>
          <a:ext cx="17843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3" name="Equation" r:id="rId11" imgW="1333440" imgH="495000" progId="Equation.DSMT4">
                  <p:embed/>
                </p:oleObj>
              </mc:Choice>
              <mc:Fallback>
                <p:oleObj name="Equation" r:id="rId11" imgW="133344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995613"/>
                        <a:ext cx="17843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885883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4" name="Equation" r:id="rId13" imgW="1320480" imgH="495000" progId="Equation.DSMT4">
                  <p:embed/>
                </p:oleObj>
              </mc:Choice>
              <mc:Fallback>
                <p:oleObj name="Equation" r:id="rId13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5953506"/>
              </p:ext>
            </p:extLst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5" name="Equation" r:id="rId15" imgW="698400" imgH="266400" progId="Equation.DSMT4">
                  <p:embed/>
                </p:oleObj>
              </mc:Choice>
              <mc:Fallback>
                <p:oleObj name="Equation" r:id="rId15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138116"/>
              </p:ext>
            </p:extLst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6" name="Equation" r:id="rId17" imgW="698400" imgH="266400" progId="Equation.DSMT4">
                  <p:embed/>
                </p:oleObj>
              </mc:Choice>
              <mc:Fallback>
                <p:oleObj name="Equation" r:id="rId17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8830891"/>
              </p:ext>
            </p:extLst>
          </p:nvPr>
        </p:nvGraphicFramePr>
        <p:xfrm>
          <a:off x="1298575" y="4006850"/>
          <a:ext cx="39893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7" name="Equation" r:id="rId19" imgW="2984400" imgH="520560" progId="Equation.DSMT4">
                  <p:embed/>
                </p:oleObj>
              </mc:Choice>
              <mc:Fallback>
                <p:oleObj name="Equation" r:id="rId19" imgW="29844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4006850"/>
                        <a:ext cx="39893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7455491"/>
              </p:ext>
            </p:extLst>
          </p:nvPr>
        </p:nvGraphicFramePr>
        <p:xfrm>
          <a:off x="6569075" y="4006850"/>
          <a:ext cx="39782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8" name="Equation" r:id="rId21" imgW="2971800" imgH="520560" progId="Equation.DSMT4">
                  <p:embed/>
                </p:oleObj>
              </mc:Choice>
              <mc:Fallback>
                <p:oleObj name="Equation" r:id="rId21" imgW="29718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075" y="4006850"/>
                        <a:ext cx="3978275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5437745"/>
              </p:ext>
            </p:extLst>
          </p:nvPr>
        </p:nvGraphicFramePr>
        <p:xfrm>
          <a:off x="3976688" y="4973638"/>
          <a:ext cx="37719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59" name="Equation" r:id="rId23" imgW="2819160" imgH="507960" progId="Equation.DSMT4">
                  <p:embed/>
                </p:oleObj>
              </mc:Choice>
              <mc:Fallback>
                <p:oleObj name="Equation" r:id="rId23" imgW="28191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4973638"/>
                        <a:ext cx="37719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736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5057928"/>
              </p:ext>
            </p:extLst>
          </p:nvPr>
        </p:nvGraphicFramePr>
        <p:xfrm>
          <a:off x="4195763" y="3790508"/>
          <a:ext cx="3416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45" name="Equation" r:id="rId7" imgW="2552400" imgH="507960" progId="Equation.DSMT4">
                  <p:embed/>
                </p:oleObj>
              </mc:Choice>
              <mc:Fallback>
                <p:oleObj name="Equation" r:id="rId7" imgW="25524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3790508"/>
                        <a:ext cx="34163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688402" y="4747397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3257742"/>
              </p:ext>
            </p:extLst>
          </p:nvPr>
        </p:nvGraphicFramePr>
        <p:xfrm>
          <a:off x="7612063" y="487521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46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612063" y="487521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6068694"/>
              </p:ext>
            </p:extLst>
          </p:nvPr>
        </p:nvGraphicFramePr>
        <p:xfrm>
          <a:off x="3545099" y="1496034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47" name="Equation" r:id="rId11" imgW="3174840" imgH="1346040" progId="Equation.DSMT4">
                  <p:embed/>
                </p:oleObj>
              </mc:Choice>
              <mc:Fallback>
                <p:oleObj name="Equation" r:id="rId11" imgW="3174840" imgH="1346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496034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921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5200416"/>
              </p:ext>
            </p:extLst>
          </p:nvPr>
        </p:nvGraphicFramePr>
        <p:xfrm>
          <a:off x="3551238" y="2728913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59" name="Equation" r:id="rId7" imgW="3213000" imgH="1346040" progId="Equation.DSMT4">
                  <p:embed/>
                </p:oleObj>
              </mc:Choice>
              <mc:Fallback>
                <p:oleObj name="Equation" r:id="rId7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1238" y="2728913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944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8" name="Equation" r:id="rId7" imgW="1612800" imgH="444240" progId="Equation.DSMT4">
                  <p:embed/>
                </p:oleObj>
              </mc:Choice>
              <mc:Fallback>
                <p:oleObj name="Equation" r:id="rId7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/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9" name="Equation" r:id="rId9" imgW="2438280" imgH="672840" progId="Equation.DSMT4">
                  <p:embed/>
                </p:oleObj>
              </mc:Choice>
              <mc:Fallback>
                <p:oleObj name="Equation" r:id="rId9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/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0" name="Equation" r:id="rId11" imgW="2438280" imgH="672840" progId="Equation.DSMT4">
                  <p:embed/>
                </p:oleObj>
              </mc:Choice>
              <mc:Fallback>
                <p:oleObj name="Equation" r:id="rId11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1" name="Equation" r:id="rId13" imgW="3619440" imgH="507960" progId="Equation.DSMT4">
                  <p:embed/>
                </p:oleObj>
              </mc:Choice>
              <mc:Fallback>
                <p:oleObj name="Equation" r:id="rId13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7942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299006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7" name="Equation" r:id="rId7" imgW="1511280" imgH="558720" progId="Equation.DSMT4">
                  <p:embed/>
                </p:oleObj>
              </mc:Choice>
              <mc:Fallback>
                <p:oleObj name="Equation" r:id="rId7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8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320728"/>
              </p:ext>
            </p:extLst>
          </p:nvPr>
        </p:nvGraphicFramePr>
        <p:xfrm>
          <a:off x="3743988" y="1459620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9" name="Equation" r:id="rId11" imgW="3213000" imgH="1346040" progId="Equation.DSMT4">
                  <p:embed/>
                </p:oleObj>
              </mc:Choice>
              <mc:Fallback>
                <p:oleObj name="Equation" r:id="rId11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988" y="1459620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47197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5368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Concept of Limits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1" name="Equation" r:id="rId7" imgW="1282680" imgH="520560" progId="Equation.DSMT4">
                  <p:embed/>
                </p:oleObj>
              </mc:Choice>
              <mc:Fallback>
                <p:oleObj name="Equation" r:id="rId7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/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2" name="Equation" r:id="rId9" imgW="1295280" imgH="520560" progId="Equation.DSMT4">
                  <p:embed/>
                </p:oleObj>
              </mc:Choice>
              <mc:Fallback>
                <p:oleObj name="Equation" r:id="rId9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6413769"/>
              </p:ext>
            </p:extLst>
          </p:nvPr>
        </p:nvGraphicFramePr>
        <p:xfrm>
          <a:off x="2605088" y="2995613"/>
          <a:ext cx="18351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3" name="Equation" r:id="rId11" imgW="1371600" imgH="495000" progId="Equation.DSMT4">
                  <p:embed/>
                </p:oleObj>
              </mc:Choice>
              <mc:Fallback>
                <p:oleObj name="Equation" r:id="rId11" imgW="137160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5088" y="2995613"/>
                        <a:ext cx="18351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035092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4" name="Equation" r:id="rId13" imgW="1320480" imgH="495000" progId="Equation.DSMT4">
                  <p:embed/>
                </p:oleObj>
              </mc:Choice>
              <mc:Fallback>
                <p:oleObj name="Equation" r:id="rId13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5" name="Equation" r:id="rId15" imgW="698400" imgH="266400" progId="Equation.DSMT4">
                  <p:embed/>
                </p:oleObj>
              </mc:Choice>
              <mc:Fallback>
                <p:oleObj name="Equation" r:id="rId15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6" name="Equation" r:id="rId17" imgW="698400" imgH="266400" progId="Equation.DSMT4">
                  <p:embed/>
                </p:oleObj>
              </mc:Choice>
              <mc:Fallback>
                <p:oleObj name="Equation" r:id="rId17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3674313"/>
              </p:ext>
            </p:extLst>
          </p:nvPr>
        </p:nvGraphicFramePr>
        <p:xfrm>
          <a:off x="1239838" y="4006850"/>
          <a:ext cx="4108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7" name="Equation" r:id="rId19" imgW="3073320" imgH="520560" progId="Equation.DSMT4">
                  <p:embed/>
                </p:oleObj>
              </mc:Choice>
              <mc:Fallback>
                <p:oleObj name="Equation" r:id="rId19" imgW="307332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4006850"/>
                        <a:ext cx="4108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0316642"/>
              </p:ext>
            </p:extLst>
          </p:nvPr>
        </p:nvGraphicFramePr>
        <p:xfrm>
          <a:off x="6551613" y="4006850"/>
          <a:ext cx="401320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8" name="Equation" r:id="rId21" imgW="2997000" imgH="520560" progId="Equation.DSMT4">
                  <p:embed/>
                </p:oleObj>
              </mc:Choice>
              <mc:Fallback>
                <p:oleObj name="Equation" r:id="rId21" imgW="29970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13" y="4006850"/>
                        <a:ext cx="401320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698685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79" name="Equation" r:id="rId23" imgW="2831760" imgH="507960" progId="Equation.DSMT4">
                  <p:embed/>
                </p:oleObj>
              </mc:Choice>
              <mc:Fallback>
                <p:oleObj name="Equation" r:id="rId23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647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Continuity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21258"/>
              </p:ext>
            </p:extLst>
          </p:nvPr>
        </p:nvGraphicFramePr>
        <p:xfrm>
          <a:off x="5818032" y="2826214"/>
          <a:ext cx="2873375" cy="216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5" name="Equation" r:id="rId7" imgW="2145960" imgH="1612800" progId="Equation.DSMT4">
                  <p:embed/>
                </p:oleObj>
              </mc:Choice>
              <mc:Fallback>
                <p:oleObj name="Equation" r:id="rId7" imgW="2145960" imgH="16128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032" y="2826214"/>
                        <a:ext cx="2873375" cy="216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1651902"/>
              </p:ext>
            </p:extLst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6" name="Equation" r:id="rId9" imgW="698400" imgH="266400" progId="Equation.DSMT4">
                  <p:embed/>
                </p:oleObj>
              </mc:Choice>
              <mc:Fallback>
                <p:oleObj name="Equation" r:id="rId9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1171632"/>
              </p:ext>
            </p:extLst>
          </p:nvPr>
        </p:nvGraphicFramePr>
        <p:xfrm>
          <a:off x="1014365" y="1676679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7" name="Equation" r:id="rId11" imgW="3213000" imgH="1346040" progId="Equation.DSMT4">
                  <p:embed/>
                </p:oleObj>
              </mc:Choice>
              <mc:Fallback>
                <p:oleObj name="Equation" r:id="rId11" imgW="321300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365" y="1676679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755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2086</TotalTime>
  <Words>789</Words>
  <Application>Microsoft Office PowerPoint</Application>
  <PresentationFormat>Widescreen</PresentationFormat>
  <Paragraphs>323</Paragraphs>
  <Slides>69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9" baseType="lpstr">
      <vt:lpstr>Arial</vt:lpstr>
      <vt:lpstr>Calibri</vt:lpstr>
      <vt:lpstr>Calibri Light</vt:lpstr>
      <vt:lpstr>Tahoma</vt:lpstr>
      <vt:lpstr>Tajawal ExtraBold</vt:lpstr>
      <vt:lpstr>Tajawal Medium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122</cp:revision>
  <dcterms:created xsi:type="dcterms:W3CDTF">2021-08-03T13:03:26Z</dcterms:created>
  <dcterms:modified xsi:type="dcterms:W3CDTF">2023-02-08T12:40:19Z</dcterms:modified>
</cp:coreProperties>
</file>