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5" r:id="rId4"/>
    <p:sldId id="258" r:id="rId5"/>
    <p:sldId id="259" r:id="rId6"/>
    <p:sldId id="275" r:id="rId7"/>
    <p:sldId id="286" r:id="rId8"/>
    <p:sldId id="274" r:id="rId9"/>
    <p:sldId id="266" r:id="rId10"/>
    <p:sldId id="269" r:id="rId11"/>
    <p:sldId id="270" r:id="rId12"/>
    <p:sldId id="264" r:id="rId13"/>
    <p:sldId id="273" r:id="rId14"/>
    <p:sldId id="278" r:id="rId15"/>
    <p:sldId id="277" r:id="rId16"/>
    <p:sldId id="284" r:id="rId17"/>
    <p:sldId id="287" r:id="rId18"/>
    <p:sldId id="28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6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2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EG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8A696-8A0B-854E-8330-22C69E942052}" type="datetimeFigureOut">
              <a:rPr lang="x-none" smtClean="0"/>
              <a:t>28/01/2023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CAE731-8109-EC4A-8912-20ABA425F82B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28047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C5516F-8639-4563-B275-16F60AADF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0053D79-E7EB-445F-AAE2-8AABCA5EA1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E6BE1F-CE3B-44C1-BD25-E6CA5C9C2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1B983EE-89C5-47FD-A055-C17F367D5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40A166-F858-4038-9849-4DCDA0E05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63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85A7E5-916E-49B4-B96D-2093DD1DE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D040F8-8FA4-48ED-AC18-1A7C2725F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B0419C9-0558-40E5-9D7D-BD94C05D9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251233B-B630-4E58-B7A4-B7C61C5A9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3C9134-A475-400E-BC60-71C62DC7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77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7B7001-C1B6-4D10-8F66-D2DB3015A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C64643F-5628-4531-A0F1-7439EC80E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88A64CA-B26C-4345-92CD-10E3047F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52C1B1-B564-4E28-8803-05E552D4C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E2CDA4-1785-4E9B-A105-2EEAAC55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29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13BF8F-F2AE-47C3-8C4A-749AB579A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DBBEE1-7C2F-4FF4-82F0-A291BBCCEB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FE712DB-EAC2-4F9A-B482-BD038E040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B23091C-5D09-4B1B-84CB-3ABA03E7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3721C49-227A-4209-8BE8-4E439998D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F48F079-6064-44BA-94B5-82779F8FA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2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030F0-CEF1-48BC-89AB-BDEEA4C76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24B976-F1DD-4F31-88C4-A57F706C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04324C7-4EBE-4671-86D2-911ABFC012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C10AEC3-D936-4D19-83A8-EC7E40A75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78A8699-B8A6-432E-865B-41A89F3A34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F6DB634-F9B5-4E2D-9E96-1A4CE8E32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C38D0BA-BD85-4880-B8A4-013E08152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40F5668-8FE3-42C7-87A6-E2D46011D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2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B64D08-A6E2-4E55-B185-C9F5A334E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66E7E6F-872A-4F52-8BFF-01A8E6EF2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C496018-1079-47B6-86D9-159B022C8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C6326C2-9E67-47D2-9B69-87FCF2E6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17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DC089E5-8838-4658-93CB-D494E034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193F971-3F91-4A51-A86D-A8EA7F44A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BA69E23-2E9F-4972-A039-D062D5F67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85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7F535E-295B-461D-8B17-8B084FCBF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223F08-840E-4828-9CEA-22F2407AE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24E5977-DA70-46A9-99D6-099391C6B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DA8118-EDCD-43F3-BB9E-6CF6F35D4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A297B7C-0D2C-440C-B1F8-9146BB2F6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DDEA0E8-9B12-412F-9707-C5BD85B1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09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19164C-83CF-4F18-A5BD-C1F27227B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8EC9EB1-F4AA-4352-A318-76DD491632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9D5B974-D4B3-48BA-AFDA-F58CC2305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EDE6289-2BD8-4A20-8217-14F517384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F628F7E-007A-4D2D-BF93-726CAD95D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10E8A7E-4AF4-4DD9-B584-299F7A5C7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65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180EE5-0030-4EA4-9338-698FD952F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DBA04A6-F3B2-4A0A-B76F-E71B5550CF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A16984C-D17D-49BD-B0AA-E916EA2A0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8BDAEFB-9D02-4028-96EB-76A2687A7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CCF75A-7908-47F1-A5EF-3270A73A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601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794C43B-F585-4746-938E-43D547893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396FEB0-86CB-4831-9BAF-48C817F28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33A14AF-752C-429C-8C27-E20AF8D81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5E52F8-3443-4D9D-8413-F754CDAB6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F764621-F83F-4A7C-8993-F5EB43ECA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59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840A5E3-500C-4604-A45E-B644434F2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B3CD4C4-FBB8-48CF-8E9F-C7A97D031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8F6FCE1-34F5-456E-B4CA-B112E6CFE0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884AB-5B14-4520-9CAA-46FBDEA6FF67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1F199DC-AE18-45BE-AD7B-1B827803F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139599-FDB3-47DB-8214-56A047FFBF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8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thana@esu.ac.a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3215A6-1F67-4EAD-917E-89426AD43A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94333" y="662550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dirty="0">
                <a:solidFill>
                  <a:srgbClr val="FFC000"/>
                </a:solidFill>
              </a:rPr>
              <a:t>ENTREPRENEURSHIP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62DF36F-0A62-412D-8889-28C8F78A33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52753" y="4942622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/>
              <a:t>THANA AHMED</a:t>
            </a:r>
          </a:p>
        </p:txBody>
      </p:sp>
      <p:sp>
        <p:nvSpPr>
          <p:cNvPr id="1031" name="Freeform: Shape 1030">
            <a:extLst>
              <a:ext uri="{FF2B5EF4-FFF2-40B4-BE49-F238E27FC236}">
                <a16:creationId xmlns:a16="http://schemas.microsoft.com/office/drawing/2014/main" xmlns="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18182EB6-E26C-C175-590A-02BB6271DD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" r="32823" b="2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F110035-ECDD-8FD1-0EC4-DF6391702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5353" y="165661"/>
            <a:ext cx="1176950" cy="10773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05A28F0-1B8F-99CE-18DB-554F5ED8345D}"/>
              </a:ext>
            </a:extLst>
          </p:cNvPr>
          <p:cNvSpPr txBox="1"/>
          <p:nvPr/>
        </p:nvSpPr>
        <p:spPr>
          <a:xfrm>
            <a:off x="7793928" y="4062477"/>
            <a:ext cx="3216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x-none" dirty="0"/>
              <a:t>WINTER 2022-2023</a:t>
            </a:r>
          </a:p>
        </p:txBody>
      </p:sp>
    </p:spTree>
    <p:extLst>
      <p:ext uri="{BB962C8B-B14F-4D97-AF65-F5344CB8AC3E}">
        <p14:creationId xmlns:p14="http://schemas.microsoft.com/office/powerpoint/2010/main" val="40033922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3232"/>
    </mc:Choice>
    <mc:Fallback xmlns="">
      <p:transition spd="slow" advTm="23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48B322C-0D58-3417-FE0F-BAEACAB08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4876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E03FB71-C08E-4C6A-81FE-D97FF503CACD}"/>
              </a:ext>
            </a:extLst>
          </p:cNvPr>
          <p:cNvSpPr txBox="1"/>
          <p:nvPr/>
        </p:nvSpPr>
        <p:spPr>
          <a:xfrm>
            <a:off x="4965430" y="629268"/>
            <a:ext cx="6586491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latin typeface="+mj-lt"/>
                <a:ea typeface="+mj-ea"/>
                <a:cs typeface="+mj-cs"/>
              </a:rPr>
              <a:t>GENERAL INFORMATION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b="1" dirty="0"/>
              <a:t>Course name: </a:t>
            </a:r>
            <a:r>
              <a:rPr lang="en-US" sz="2000" dirty="0"/>
              <a:t>Entrepreneurship</a:t>
            </a:r>
          </a:p>
          <a:p>
            <a:endParaRPr lang="en-US" sz="2000" dirty="0"/>
          </a:p>
          <a:p>
            <a:r>
              <a:rPr lang="en-US" sz="2000" b="1" dirty="0"/>
              <a:t>Course instructor: </a:t>
            </a:r>
            <a:r>
              <a:rPr lang="en-US" sz="2000" dirty="0"/>
              <a:t>Thana Ahmed</a:t>
            </a:r>
          </a:p>
          <a:p>
            <a:endParaRPr lang="en-US" sz="2000" dirty="0"/>
          </a:p>
          <a:p>
            <a:r>
              <a:rPr lang="en-US" sz="2000" b="1" dirty="0"/>
              <a:t>Email:</a:t>
            </a:r>
            <a:r>
              <a:rPr lang="en-US" sz="2000" dirty="0"/>
              <a:t> </a:t>
            </a:r>
            <a:r>
              <a:rPr lang="en-US" sz="20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thana@esu.ac.ae</a:t>
            </a:r>
            <a:endParaRPr lang="en-US" sz="2000" dirty="0"/>
          </a:p>
          <a:p>
            <a:endParaRPr lang="en-US" sz="2000" dirty="0"/>
          </a:p>
          <a:p>
            <a:r>
              <a:rPr lang="en-US" sz="2000" b="1" dirty="0"/>
              <a:t>Contact hour</a:t>
            </a:r>
            <a:r>
              <a:rPr lang="en-US" sz="2000" dirty="0"/>
              <a:t>: Mondays 5-6 pm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E6C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4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25"/>
    </mc:Choice>
    <mc:Fallback xmlns="">
      <p:transition spd="slow" advTm="1062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GENERAL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6A0B53-6032-4872-95C4-A8AB52C64838}"/>
              </a:ext>
            </a:extLst>
          </p:cNvPr>
          <p:cNvSpPr txBox="1"/>
          <p:nvPr/>
        </p:nvSpPr>
        <p:spPr>
          <a:xfrm>
            <a:off x="238538" y="2003209"/>
            <a:ext cx="114772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اثنين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995B40F-C9CA-1C20-0690-55B1B2234299}"/>
              </a:ext>
            </a:extLst>
          </p:cNvPr>
          <p:cNvSpPr txBox="1"/>
          <p:nvPr/>
        </p:nvSpPr>
        <p:spPr>
          <a:xfrm>
            <a:off x="3405809" y="260425"/>
            <a:ext cx="53406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6000" b="1" dirty="0">
                <a:solidFill>
                  <a:schemeClr val="accent2"/>
                </a:solidFill>
              </a:rPr>
              <a:t>معلومات عامة</a:t>
            </a:r>
            <a:endParaRPr lang="en-US" sz="6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01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7">
            <a:extLst>
              <a:ext uri="{FF2B5EF4-FFF2-40B4-BE49-F238E27FC236}">
                <a16:creationId xmlns:a16="http://schemas.microsoft.com/office/drawing/2014/main" xmlns="" id="{D4771268-CB57-404A-9271-370EB28F60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xmlns="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846" y="762966"/>
            <a:ext cx="4399303" cy="5568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3882007-B780-446B-B51A-40FC7315F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8624" y="224285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225" y="411713"/>
            <a:ext cx="1176950" cy="1077362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xmlns="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8771890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xmlns="" id="{B390322F-18EF-2EC8-6DD0-818A8A58D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98039"/>
            <a:ext cx="12151481" cy="5643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924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122" name="Picture 2" descr="D:\ربيع 2023\السادة اعضاء هيئة التدريس\9b613613-0377-4d3c-a2d8-fcf5a96697d5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460" y="1372960"/>
            <a:ext cx="4397321" cy="439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0B761509-3B9A-49A6-A84B-C3D8681169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Freeform: Shape 9">
            <a:extLst>
              <a:ext uri="{FF2B5EF4-FFF2-40B4-BE49-F238E27FC236}">
                <a16:creationId xmlns:a16="http://schemas.microsoft.com/office/drawing/2014/main" xmlns="" id="{91DE43FD-EB47-414A-B0AB-169B0FFFA5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58495BCC-CE77-4CC2-952E-846F41119F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1B42538B-E30F-4967-A6C1-8EBA775F4D6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9A6BD9AC-4DE7-4B20-8547-4E3B375C21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" name="Picture 2" descr="D:\ربيع 2023\السادة اعضاء هيئة التدريس\9b613613-0377-4d3c-a2d8-fcf5a96697d5.jfif">
            <a:extLst>
              <a:ext uri="{FF2B5EF4-FFF2-40B4-BE49-F238E27FC236}">
                <a16:creationId xmlns:a16="http://schemas.microsoft.com/office/drawing/2014/main" xmlns="" id="{B4497F62-F568-D1C1-EE28-D190DF1FC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1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168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75" y="291601"/>
            <a:ext cx="1176950" cy="1077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الاختبار يشمل أسئلة كتابية وصوتية</a:t>
            </a:r>
          </a:p>
          <a:p>
            <a:pPr algn="r" rtl="1"/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تعد الإجابة على الاختبار القصير بمثابة الحضور للطلاب والطالبات</a:t>
            </a:r>
          </a:p>
          <a:p>
            <a:pPr algn="r" rtl="1"/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الاختبار القصير من ٨ درجات ( بمجموع ٨٠ درجة)</a:t>
            </a:r>
            <a:endParaRPr lang="en-US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فترة السماحية للاختبار القصير٢٤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81D5607-619C-D33C-5139-B53CA87023D6}"/>
              </a:ext>
            </a:extLst>
          </p:cNvPr>
          <p:cNvSpPr txBox="1"/>
          <p:nvPr/>
        </p:nvSpPr>
        <p:spPr>
          <a:xfrm>
            <a:off x="3803374" y="516835"/>
            <a:ext cx="48900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accent2"/>
                </a:solidFill>
              </a:rPr>
              <a:t>QUIZZES</a:t>
            </a:r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201CC55D-ED54-4C5C-95E6-10947BD110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xmlns="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/>
              <a:t>الاختبار النهائي</a:t>
            </a:r>
            <a:endParaRPr lang="en-US" sz="4000" b="1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1DE889C7-FAD6-4397-98E2-05D50348445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F399A70F-F8CD-4992-9EF5-6CF15472E73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48F4FEDC-6D80-458C-A665-075D9B9500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873B707-463F-40B0-8227-E8CC6C67EB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الاختبار النهائي سيكون من خلال </a:t>
            </a:r>
            <a:r>
              <a:rPr lang="ar-SA" b="1" dirty="0" err="1"/>
              <a:t>المودل</a:t>
            </a:r>
            <a:r>
              <a:rPr lang="ar-SA" b="1" dirty="0"/>
              <a:t> ويتضمن الاختبار اسئلة كتابية وصوتية</a:t>
            </a:r>
            <a:endParaRPr lang="en-US" b="1" dirty="0"/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فترة الاختبارات النهائية تكون في الاسابيع ١٢ و١٣ بمشيئة الله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C13237C8-E62C-4F0D-A318-BD6FB6C2D1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19C9EAEA-39D0-4B0E-A0EB-51E7B26740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xmlns="" id="{E91DC736-0EF8-4F87-9146-EBF1D2EE4D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97CD68E-23E3-4007-8847-CD0944C4F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xmlns="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xmlns="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xmlns="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138" name="Google Shape;1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21533" y="6001392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39;p5">
            <a:extLst>
              <a:ext uri="{FF2B5EF4-FFF2-40B4-BE49-F238E27FC236}">
                <a16:creationId xmlns:a16="http://schemas.microsoft.com/office/drawing/2014/main" xmlns="" id="{842FD18B-77B0-4847-B181-C8EC0193B6E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88381" y="1923212"/>
            <a:ext cx="269366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rgbClr val="C00000"/>
                </a:solidFill>
              </a:rPr>
              <a:t>ريادة الأعمال ما هي؟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xmlns="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onaizahothimeen"/>
              </a:rPr>
              <a:t>عرف مصطلح</a:t>
            </a:r>
            <a:r>
              <a:rPr lang="en-US" sz="2800" dirty="0">
                <a:effectLst/>
                <a:latin typeface="onaizahothimeen"/>
              </a:rPr>
              <a:t>Burch 1986 </a:t>
            </a:r>
            <a:r>
              <a:rPr lang="ar-SA" sz="2800" dirty="0">
                <a:effectLst/>
                <a:latin typeface="onaizahothimeen"/>
              </a:rPr>
              <a:t> ريادة الأعمال</a:t>
            </a:r>
            <a:r>
              <a:rPr lang="en-US" sz="2800" dirty="0">
                <a:effectLst/>
                <a:latin typeface="onaizahothimeen"/>
              </a:rPr>
              <a:t>Entrepreneurship </a:t>
            </a:r>
            <a:r>
              <a:rPr lang="ar-SA" sz="2800" dirty="0">
                <a:effectLst/>
                <a:latin typeface="onaizahothimeen"/>
              </a:rPr>
              <a:t> على أنها: "</a:t>
            </a:r>
            <a:r>
              <a:rPr lang="en-US" sz="2800" dirty="0">
                <a:effectLst/>
                <a:latin typeface="onaizahothimeen"/>
              </a:rPr>
              <a:t> </a:t>
            </a:r>
            <a:r>
              <a:rPr lang="ar-SA" sz="2800" dirty="0"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onaizahothimeen"/>
              </a:rPr>
              <a:t>Dolling 1995 </a:t>
            </a:r>
            <a:r>
              <a:rPr lang="ar-SA" sz="2800" dirty="0"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2800" dirty="0" err="1">
                <a:effectLst/>
                <a:latin typeface="onaizahothimeen"/>
              </a:rPr>
              <a:t>أو</a:t>
            </a:r>
            <a:r>
              <a:rPr lang="ar-SA" sz="2800" dirty="0"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onaizahothimeen"/>
              </a:rPr>
              <a:t>وقد عرف </a:t>
            </a:r>
            <a:r>
              <a:rPr lang="en-US" sz="2800" dirty="0" err="1">
                <a:effectLst/>
                <a:latin typeface="onaizahothimeen"/>
              </a:rPr>
              <a:t>Carbonar</a:t>
            </a:r>
            <a:r>
              <a:rPr lang="en-US" sz="2800" dirty="0">
                <a:effectLst/>
                <a:latin typeface="onaizahothimeen"/>
              </a:rPr>
              <a:t> 1998 </a:t>
            </a:r>
            <a:r>
              <a:rPr lang="ar-SA" sz="2800" dirty="0">
                <a:latin typeface="onaizahothimeen"/>
              </a:rPr>
              <a:t> أن</a:t>
            </a:r>
            <a:r>
              <a:rPr lang="ar-SA" sz="2800" dirty="0"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</a:t>
            </a:r>
            <a:r>
              <a:rPr lang="ar-SA" sz="2800" dirty="0" err="1">
                <a:effectLst/>
                <a:latin typeface="onaizahothimeen"/>
              </a:rPr>
              <a:t>المأمول</a:t>
            </a:r>
            <a:r>
              <a:rPr lang="ar-SA" sz="2800" dirty="0">
                <a:effectLst/>
                <a:latin typeface="onaizahothimeen"/>
              </a:rPr>
              <a:t>. </a:t>
            </a:r>
            <a:endParaRPr lang="ar-S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87FA350-D353-4DFE-9E78-DC2FD5F81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7955" y="304753"/>
            <a:ext cx="1176630" cy="1079086"/>
          </a:xfrm>
          <a:prstGeom prst="rect">
            <a:avLst/>
          </a:prstGeom>
        </p:spPr>
      </p:pic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xmlns="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x-none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87FA350-D353-4DFE-9E78-DC2FD5F81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7955" y="304753"/>
            <a:ext cx="1176630" cy="107908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432721"/>
              </p:ext>
            </p:extLst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xmlns="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xmlns="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x-none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x-none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x-none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xmlns="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x-none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xmlns="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xmlns="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eek 9 Summer of Sound – Free “Thank You for Listening ...">
            <a:extLst>
              <a:ext uri="{FF2B5EF4-FFF2-40B4-BE49-F238E27FC236}">
                <a16:creationId xmlns:a16="http://schemas.microsoft.com/office/drawing/2014/main" xmlns="" id="{9FAA40B4-0FFD-A1B5-707D-1660AD0B5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780"/>
            <a:ext cx="12192000" cy="714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207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452</Words>
  <Application>Microsoft Office PowerPoint</Application>
  <PresentationFormat>Custom</PresentationFormat>
  <Paragraphs>74</Paragraphs>
  <Slides>18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ENTREPRENEURSHIP</vt:lpstr>
      <vt:lpstr>PowerPoint Presentation</vt:lpstr>
      <vt:lpstr>PowerPoint Presentation</vt:lpstr>
      <vt:lpstr>Reference book</vt:lpstr>
      <vt:lpstr>Assessment Grades: </vt:lpstr>
      <vt:lpstr>PowerPoint Presentation</vt:lpstr>
      <vt:lpstr>PowerPoint Presentation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 Azizi</dc:creator>
  <cp:lastModifiedBy>bahgat</cp:lastModifiedBy>
  <cp:revision>21</cp:revision>
  <dcterms:created xsi:type="dcterms:W3CDTF">2022-01-28T11:56:26Z</dcterms:created>
  <dcterms:modified xsi:type="dcterms:W3CDTF">2023-01-27T23:10:40Z</dcterms:modified>
</cp:coreProperties>
</file>