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Lst>
  <p:sldSz cy="6858000" cx="12192000"/>
  <p:notesSz cx="6889750" cy="10021875"/>
  <p:embeddedFontLst>
    <p:embeddedFont>
      <p:font typeface="Tajawal Medium"/>
      <p:regular r:id="rId42"/>
      <p:bold r:id="rId43"/>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44" roundtripDataSignature="AMtx7mhLcs76P0dKKPJ8LFclZREDvgCcG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slide" Target="slides/slide36.xml"/><Relationship Id="rId20" Type="http://schemas.openxmlformats.org/officeDocument/2006/relationships/slide" Target="slides/slide16.xml"/><Relationship Id="rId42" Type="http://schemas.openxmlformats.org/officeDocument/2006/relationships/font" Target="fonts/TajawalMedium-regular.fntdata"/><Relationship Id="rId41" Type="http://schemas.openxmlformats.org/officeDocument/2006/relationships/slide" Target="slides/slide37.xml"/><Relationship Id="rId22" Type="http://schemas.openxmlformats.org/officeDocument/2006/relationships/slide" Target="slides/slide18.xml"/><Relationship Id="rId44" Type="http://customschemas.google.com/relationships/presentationmetadata" Target="metadata"/><Relationship Id="rId21" Type="http://schemas.openxmlformats.org/officeDocument/2006/relationships/slide" Target="slides/slide17.xml"/><Relationship Id="rId43" Type="http://schemas.openxmlformats.org/officeDocument/2006/relationships/font" Target="fonts/TajawalMedium-bold.fntdata"/><Relationship Id="rId24" Type="http://schemas.openxmlformats.org/officeDocument/2006/relationships/slide" Target="slides/slide20.xml"/><Relationship Id="rId23" Type="http://schemas.openxmlformats.org/officeDocument/2006/relationships/slide" Target="slides/slide19.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slide" Target="slides/slide25.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11" Type="http://schemas.openxmlformats.org/officeDocument/2006/relationships/slide" Target="slides/slide7.xml"/><Relationship Id="rId33" Type="http://schemas.openxmlformats.org/officeDocument/2006/relationships/slide" Target="slides/slide29.xml"/><Relationship Id="rId10" Type="http://schemas.openxmlformats.org/officeDocument/2006/relationships/slide" Target="slides/slide6.xml"/><Relationship Id="rId32" Type="http://schemas.openxmlformats.org/officeDocument/2006/relationships/slide" Target="slides/slide28.xml"/><Relationship Id="rId13" Type="http://schemas.openxmlformats.org/officeDocument/2006/relationships/slide" Target="slides/slide9.xml"/><Relationship Id="rId35" Type="http://schemas.openxmlformats.org/officeDocument/2006/relationships/slide" Target="slides/slide31.xml"/><Relationship Id="rId12" Type="http://schemas.openxmlformats.org/officeDocument/2006/relationships/slide" Target="slides/slide8.xml"/><Relationship Id="rId34" Type="http://schemas.openxmlformats.org/officeDocument/2006/relationships/slide" Target="slides/slide30.xml"/><Relationship Id="rId15" Type="http://schemas.openxmlformats.org/officeDocument/2006/relationships/slide" Target="slides/slide11.xml"/><Relationship Id="rId37" Type="http://schemas.openxmlformats.org/officeDocument/2006/relationships/slide" Target="slides/slide33.xml"/><Relationship Id="rId14" Type="http://schemas.openxmlformats.org/officeDocument/2006/relationships/slide" Target="slides/slide10.xml"/><Relationship Id="rId36" Type="http://schemas.openxmlformats.org/officeDocument/2006/relationships/slide" Target="slides/slide32.xml"/><Relationship Id="rId17" Type="http://schemas.openxmlformats.org/officeDocument/2006/relationships/slide" Target="slides/slide13.xml"/><Relationship Id="rId39" Type="http://schemas.openxmlformats.org/officeDocument/2006/relationships/slide" Target="slides/slide35.xml"/><Relationship Id="rId16" Type="http://schemas.openxmlformats.org/officeDocument/2006/relationships/slide" Target="slides/slide12.xml"/><Relationship Id="rId38" Type="http://schemas.openxmlformats.org/officeDocument/2006/relationships/slide" Target="slides/slide34.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85558" cy="502835"/>
          </a:xfrm>
          <a:prstGeom prst="rect">
            <a:avLst/>
          </a:prstGeom>
          <a:noFill/>
          <a:ln>
            <a:noFill/>
          </a:ln>
        </p:spPr>
        <p:txBody>
          <a:bodyPr anchorCtr="0" anchor="t" bIns="48300" lIns="96625" spcFirstLastPara="1" rIns="96625" wrap="square" tIns="48300">
            <a:noAutofit/>
          </a:bodyPr>
          <a:lstStyle>
            <a:lvl1pPr lvl="0" marR="0" rtl="0" algn="l">
              <a:spcBef>
                <a:spcPts val="0"/>
              </a:spcBef>
              <a:spcAft>
                <a:spcPts val="0"/>
              </a:spcAft>
              <a:buSzPts val="1400"/>
              <a:buNone/>
              <a:defRPr b="0" i="0" sz="13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902597" y="0"/>
            <a:ext cx="2985558" cy="502835"/>
          </a:xfrm>
          <a:prstGeom prst="rect">
            <a:avLst/>
          </a:prstGeom>
          <a:noFill/>
          <a:ln>
            <a:noFill/>
          </a:ln>
        </p:spPr>
        <p:txBody>
          <a:bodyPr anchorCtr="0" anchor="t" bIns="48300" lIns="96625" spcFirstLastPara="1" rIns="96625" wrap="square" tIns="48300">
            <a:noAutofit/>
          </a:bodyPr>
          <a:lstStyle>
            <a:lvl1pPr lvl="0" marR="0" rtl="0" algn="r">
              <a:spcBef>
                <a:spcPts val="0"/>
              </a:spcBef>
              <a:spcAft>
                <a:spcPts val="0"/>
              </a:spcAft>
              <a:buSzPts val="1400"/>
              <a:buNone/>
              <a:defRPr b="0" i="0" sz="13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438150" y="1252538"/>
            <a:ext cx="6013450" cy="3382962"/>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8975" y="4823034"/>
            <a:ext cx="5511800" cy="3946118"/>
          </a:xfrm>
          <a:prstGeom prst="rect">
            <a:avLst/>
          </a:prstGeom>
          <a:noFill/>
          <a:ln>
            <a:noFill/>
          </a:ln>
        </p:spPr>
        <p:txBody>
          <a:bodyPr anchorCtr="0" anchor="t" bIns="48300" lIns="96625" spcFirstLastPara="1" rIns="96625" wrap="square" tIns="483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9519055"/>
            <a:ext cx="2985558" cy="502834"/>
          </a:xfrm>
          <a:prstGeom prst="rect">
            <a:avLst/>
          </a:prstGeom>
          <a:noFill/>
          <a:ln>
            <a:noFill/>
          </a:ln>
        </p:spPr>
        <p:txBody>
          <a:bodyPr anchorCtr="0" anchor="b" bIns="48300" lIns="96625" spcFirstLastPara="1" rIns="96625" wrap="square" tIns="48300">
            <a:noAutofit/>
          </a:bodyPr>
          <a:lstStyle>
            <a:lvl1pPr lvl="0" marR="0" rtl="0" algn="l">
              <a:spcBef>
                <a:spcPts val="0"/>
              </a:spcBef>
              <a:spcAft>
                <a:spcPts val="0"/>
              </a:spcAft>
              <a:buSzPts val="1400"/>
              <a:buNone/>
              <a:defRPr b="0" i="0" sz="13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902597" y="9519055"/>
            <a:ext cx="2985558" cy="502834"/>
          </a:xfrm>
          <a:prstGeom prst="rect">
            <a:avLst/>
          </a:prstGeom>
          <a:noFill/>
          <a:ln>
            <a:noFill/>
          </a:ln>
        </p:spPr>
        <p:txBody>
          <a:bodyPr anchorCtr="0" anchor="b" bIns="48300" lIns="96625" spcFirstLastPara="1" rIns="96625" wrap="square" tIns="48300">
            <a:noAutofit/>
          </a:bodyPr>
          <a:lstStyle/>
          <a:p>
            <a:pPr indent="0" lvl="0" marL="0" marR="0" rtl="0" algn="r">
              <a:spcBef>
                <a:spcPts val="0"/>
              </a:spcBef>
              <a:spcAft>
                <a:spcPts val="0"/>
              </a:spcAft>
              <a:buNone/>
            </a:pPr>
            <a:fld id="{00000000-1234-1234-1234-123412341234}" type="slidenum">
              <a:rPr b="0" i="0" lang="ar-EG" sz="1300" u="none" cap="none" strike="noStrike">
                <a:solidFill>
                  <a:schemeClr val="dk1"/>
                </a:solidFill>
                <a:latin typeface="Calibri"/>
                <a:ea typeface="Calibri"/>
                <a:cs typeface="Calibri"/>
                <a:sym typeface="Calibri"/>
              </a:rPr>
              <a:t>‹#›</a:t>
            </a:fld>
            <a:endParaRPr b="0" i="0" sz="13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2" name="Shape 92"/>
        <p:cNvGrpSpPr/>
        <p:nvPr/>
      </p:nvGrpSpPr>
      <p:grpSpPr>
        <a:xfrm>
          <a:off x="0" y="0"/>
          <a:ext cx="0" cy="0"/>
          <a:chOff x="0" y="0"/>
          <a:chExt cx="0" cy="0"/>
        </a:xfrm>
      </p:grpSpPr>
      <p:sp>
        <p:nvSpPr>
          <p:cNvPr id="93" name="Google Shape;93;p1:notes"/>
          <p:cNvSpPr/>
          <p:nvPr>
            <p:ph idx="2" type="sldImg"/>
          </p:nvPr>
        </p:nvSpPr>
        <p:spPr>
          <a:xfrm>
            <a:off x="438150" y="1252538"/>
            <a:ext cx="6013450" cy="3382962"/>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94" name="Google Shape;94;p1:notes"/>
          <p:cNvSpPr txBox="1"/>
          <p:nvPr>
            <p:ph idx="1" type="body"/>
          </p:nvPr>
        </p:nvSpPr>
        <p:spPr>
          <a:xfrm>
            <a:off x="688975" y="4823034"/>
            <a:ext cx="5511800" cy="3946118"/>
          </a:xfrm>
          <a:prstGeom prst="rect">
            <a:avLst/>
          </a:prstGeom>
          <a:noFill/>
          <a:ln>
            <a:noFill/>
          </a:ln>
        </p:spPr>
        <p:txBody>
          <a:bodyPr anchorCtr="0" anchor="t" bIns="48300" lIns="96625" spcFirstLastPara="1" rIns="96625" wrap="square" tIns="48300">
            <a:noAutofit/>
          </a:bodyPr>
          <a:lstStyle/>
          <a:p>
            <a:pPr indent="0" lvl="0" marL="0" rtl="0" algn="l">
              <a:spcBef>
                <a:spcPts val="0"/>
              </a:spcBef>
              <a:spcAft>
                <a:spcPts val="0"/>
              </a:spcAft>
              <a:buNone/>
            </a:pPr>
            <a:r>
              <a:t/>
            </a:r>
            <a:endParaRPr/>
          </a:p>
        </p:txBody>
      </p:sp>
      <p:sp>
        <p:nvSpPr>
          <p:cNvPr id="95" name="Google Shape;95;p1:notes"/>
          <p:cNvSpPr txBox="1"/>
          <p:nvPr>
            <p:ph idx="12" type="sldNum"/>
          </p:nvPr>
        </p:nvSpPr>
        <p:spPr>
          <a:xfrm>
            <a:off x="3902597" y="9519055"/>
            <a:ext cx="2985558" cy="502834"/>
          </a:xfrm>
          <a:prstGeom prst="rect">
            <a:avLst/>
          </a:prstGeom>
          <a:noFill/>
          <a:ln>
            <a:noFill/>
          </a:ln>
        </p:spPr>
        <p:txBody>
          <a:bodyPr anchorCtr="0" anchor="b" bIns="48300" lIns="96625" spcFirstLastPara="1" rIns="96625" wrap="square" tIns="48300">
            <a:noAutofit/>
          </a:bodyPr>
          <a:lstStyle/>
          <a:p>
            <a:pPr indent="0" lvl="0" marL="0" rtl="0" algn="r">
              <a:spcBef>
                <a:spcPts val="0"/>
              </a:spcBef>
              <a:spcAft>
                <a:spcPts val="0"/>
              </a:spcAft>
              <a:buNone/>
            </a:pPr>
            <a:fld id="{00000000-1234-1234-1234-123412341234}" type="slidenum">
              <a:rPr lang="ar-EG"/>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 name="Shape 110"/>
        <p:cNvGrpSpPr/>
        <p:nvPr/>
      </p:nvGrpSpPr>
      <p:grpSpPr>
        <a:xfrm>
          <a:off x="0" y="0"/>
          <a:ext cx="0" cy="0"/>
          <a:chOff x="0" y="0"/>
          <a:chExt cx="0" cy="0"/>
        </a:xfrm>
      </p:grpSpPr>
      <p:sp>
        <p:nvSpPr>
          <p:cNvPr id="111" name="Google Shape;111;p2:notes"/>
          <p:cNvSpPr txBox="1"/>
          <p:nvPr>
            <p:ph idx="1" type="body"/>
          </p:nvPr>
        </p:nvSpPr>
        <p:spPr>
          <a:xfrm>
            <a:off x="688975" y="4823034"/>
            <a:ext cx="5511800" cy="3946118"/>
          </a:xfrm>
          <a:prstGeom prst="rect">
            <a:avLst/>
          </a:prstGeom>
        </p:spPr>
        <p:txBody>
          <a:bodyPr anchorCtr="0" anchor="t" bIns="48300" lIns="96625" spcFirstLastPara="1" rIns="96625" wrap="square" tIns="48300">
            <a:noAutofit/>
          </a:bodyPr>
          <a:lstStyle/>
          <a:p>
            <a:pPr indent="0" lvl="0" marL="0" rtl="0" algn="l">
              <a:spcBef>
                <a:spcPts val="0"/>
              </a:spcBef>
              <a:spcAft>
                <a:spcPts val="0"/>
              </a:spcAft>
              <a:buNone/>
            </a:pPr>
            <a:r>
              <a:t/>
            </a:r>
            <a:endParaRPr/>
          </a:p>
        </p:txBody>
      </p:sp>
      <p:sp>
        <p:nvSpPr>
          <p:cNvPr id="112" name="Google Shape;112;p2:notes"/>
          <p:cNvSpPr/>
          <p:nvPr>
            <p:ph idx="2" type="sldImg"/>
          </p:nvPr>
        </p:nvSpPr>
        <p:spPr>
          <a:xfrm>
            <a:off x="438150" y="1252538"/>
            <a:ext cx="6013450" cy="33829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3" name="Shape 123"/>
        <p:cNvGrpSpPr/>
        <p:nvPr/>
      </p:nvGrpSpPr>
      <p:grpSpPr>
        <a:xfrm>
          <a:off x="0" y="0"/>
          <a:ext cx="0" cy="0"/>
          <a:chOff x="0" y="0"/>
          <a:chExt cx="0" cy="0"/>
        </a:xfrm>
      </p:grpSpPr>
      <p:sp>
        <p:nvSpPr>
          <p:cNvPr id="124" name="Google Shape;124;p3:notes"/>
          <p:cNvSpPr txBox="1"/>
          <p:nvPr>
            <p:ph idx="1" type="body"/>
          </p:nvPr>
        </p:nvSpPr>
        <p:spPr>
          <a:xfrm>
            <a:off x="688975" y="4823034"/>
            <a:ext cx="5511800" cy="3946118"/>
          </a:xfrm>
          <a:prstGeom prst="rect">
            <a:avLst/>
          </a:prstGeom>
        </p:spPr>
        <p:txBody>
          <a:bodyPr anchorCtr="0" anchor="t" bIns="48300" lIns="96625" spcFirstLastPara="1" rIns="96625" wrap="square" tIns="48300">
            <a:noAutofit/>
          </a:bodyPr>
          <a:lstStyle/>
          <a:p>
            <a:pPr indent="0" lvl="0" marL="0" rtl="0" algn="l">
              <a:spcBef>
                <a:spcPts val="0"/>
              </a:spcBef>
              <a:spcAft>
                <a:spcPts val="0"/>
              </a:spcAft>
              <a:buNone/>
            </a:pPr>
            <a:r>
              <a:t/>
            </a:r>
            <a:endParaRPr/>
          </a:p>
        </p:txBody>
      </p:sp>
      <p:sp>
        <p:nvSpPr>
          <p:cNvPr id="125" name="Google Shape;125;p3:notes"/>
          <p:cNvSpPr/>
          <p:nvPr>
            <p:ph idx="2" type="sldImg"/>
          </p:nvPr>
        </p:nvSpPr>
        <p:spPr>
          <a:xfrm>
            <a:off x="438150" y="1252538"/>
            <a:ext cx="6013450" cy="33829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7" name="Shape 137"/>
        <p:cNvGrpSpPr/>
        <p:nvPr/>
      </p:nvGrpSpPr>
      <p:grpSpPr>
        <a:xfrm>
          <a:off x="0" y="0"/>
          <a:ext cx="0" cy="0"/>
          <a:chOff x="0" y="0"/>
          <a:chExt cx="0" cy="0"/>
        </a:xfrm>
      </p:grpSpPr>
      <p:sp>
        <p:nvSpPr>
          <p:cNvPr id="138" name="Google Shape;138;p4:notes"/>
          <p:cNvSpPr txBox="1"/>
          <p:nvPr>
            <p:ph idx="1" type="body"/>
          </p:nvPr>
        </p:nvSpPr>
        <p:spPr>
          <a:xfrm>
            <a:off x="688975" y="4823034"/>
            <a:ext cx="5511800" cy="3946118"/>
          </a:xfrm>
          <a:prstGeom prst="rect">
            <a:avLst/>
          </a:prstGeom>
        </p:spPr>
        <p:txBody>
          <a:bodyPr anchorCtr="0" anchor="t" bIns="48300" lIns="96625" spcFirstLastPara="1" rIns="96625" wrap="square" tIns="48300">
            <a:noAutofit/>
          </a:bodyPr>
          <a:lstStyle/>
          <a:p>
            <a:pPr indent="0" lvl="0" marL="0" rtl="0" algn="l">
              <a:spcBef>
                <a:spcPts val="0"/>
              </a:spcBef>
              <a:spcAft>
                <a:spcPts val="0"/>
              </a:spcAft>
              <a:buNone/>
            </a:pPr>
            <a:r>
              <a:t/>
            </a:r>
            <a:endParaRPr/>
          </a:p>
        </p:txBody>
      </p:sp>
      <p:sp>
        <p:nvSpPr>
          <p:cNvPr id="139" name="Google Shape;139;p4:notes"/>
          <p:cNvSpPr/>
          <p:nvPr>
            <p:ph idx="2" type="sldImg"/>
          </p:nvPr>
        </p:nvSpPr>
        <p:spPr>
          <a:xfrm>
            <a:off x="438150" y="1252538"/>
            <a:ext cx="6013450" cy="33829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0" name="Shape 150"/>
        <p:cNvGrpSpPr/>
        <p:nvPr/>
      </p:nvGrpSpPr>
      <p:grpSpPr>
        <a:xfrm>
          <a:off x="0" y="0"/>
          <a:ext cx="0" cy="0"/>
          <a:chOff x="0" y="0"/>
          <a:chExt cx="0" cy="0"/>
        </a:xfrm>
      </p:grpSpPr>
      <p:sp>
        <p:nvSpPr>
          <p:cNvPr id="151" name="Google Shape;151;p5:notes"/>
          <p:cNvSpPr txBox="1"/>
          <p:nvPr>
            <p:ph idx="1" type="body"/>
          </p:nvPr>
        </p:nvSpPr>
        <p:spPr>
          <a:xfrm>
            <a:off x="688975" y="4823034"/>
            <a:ext cx="5511800" cy="3946118"/>
          </a:xfrm>
          <a:prstGeom prst="rect">
            <a:avLst/>
          </a:prstGeom>
        </p:spPr>
        <p:txBody>
          <a:bodyPr anchorCtr="0" anchor="t" bIns="48300" lIns="96625" spcFirstLastPara="1" rIns="96625" wrap="square" tIns="48300">
            <a:noAutofit/>
          </a:bodyPr>
          <a:lstStyle/>
          <a:p>
            <a:pPr indent="0" lvl="0" marL="0" rtl="0" algn="l">
              <a:spcBef>
                <a:spcPts val="0"/>
              </a:spcBef>
              <a:spcAft>
                <a:spcPts val="0"/>
              </a:spcAft>
              <a:buNone/>
            </a:pPr>
            <a:r>
              <a:t/>
            </a:r>
            <a:endParaRPr/>
          </a:p>
        </p:txBody>
      </p:sp>
      <p:sp>
        <p:nvSpPr>
          <p:cNvPr id="152" name="Google Shape;152;p5:notes"/>
          <p:cNvSpPr/>
          <p:nvPr>
            <p:ph idx="2" type="sldImg"/>
          </p:nvPr>
        </p:nvSpPr>
        <p:spPr>
          <a:xfrm>
            <a:off x="438150" y="1252538"/>
            <a:ext cx="6013450" cy="33829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3" name="Shape 163"/>
        <p:cNvGrpSpPr/>
        <p:nvPr/>
      </p:nvGrpSpPr>
      <p:grpSpPr>
        <a:xfrm>
          <a:off x="0" y="0"/>
          <a:ext cx="0" cy="0"/>
          <a:chOff x="0" y="0"/>
          <a:chExt cx="0" cy="0"/>
        </a:xfrm>
      </p:grpSpPr>
      <p:sp>
        <p:nvSpPr>
          <p:cNvPr id="164" name="Google Shape;164;p6:notes"/>
          <p:cNvSpPr txBox="1"/>
          <p:nvPr>
            <p:ph idx="1" type="body"/>
          </p:nvPr>
        </p:nvSpPr>
        <p:spPr>
          <a:xfrm>
            <a:off x="688975" y="4823034"/>
            <a:ext cx="5511800" cy="3946118"/>
          </a:xfrm>
          <a:prstGeom prst="rect">
            <a:avLst/>
          </a:prstGeom>
        </p:spPr>
        <p:txBody>
          <a:bodyPr anchorCtr="0" anchor="t" bIns="48300" lIns="96625" spcFirstLastPara="1" rIns="96625" wrap="square" tIns="48300">
            <a:noAutofit/>
          </a:bodyPr>
          <a:lstStyle/>
          <a:p>
            <a:pPr indent="0" lvl="0" marL="0" rtl="0" algn="l">
              <a:spcBef>
                <a:spcPts val="0"/>
              </a:spcBef>
              <a:spcAft>
                <a:spcPts val="0"/>
              </a:spcAft>
              <a:buNone/>
            </a:pPr>
            <a:r>
              <a:t/>
            </a:r>
            <a:endParaRPr/>
          </a:p>
        </p:txBody>
      </p:sp>
      <p:sp>
        <p:nvSpPr>
          <p:cNvPr id="165" name="Google Shape;165;p6:notes"/>
          <p:cNvSpPr/>
          <p:nvPr>
            <p:ph idx="2" type="sldImg"/>
          </p:nvPr>
        </p:nvSpPr>
        <p:spPr>
          <a:xfrm>
            <a:off x="438150" y="1252538"/>
            <a:ext cx="6013450" cy="33829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6" name="Shape 176"/>
        <p:cNvGrpSpPr/>
        <p:nvPr/>
      </p:nvGrpSpPr>
      <p:grpSpPr>
        <a:xfrm>
          <a:off x="0" y="0"/>
          <a:ext cx="0" cy="0"/>
          <a:chOff x="0" y="0"/>
          <a:chExt cx="0" cy="0"/>
        </a:xfrm>
      </p:grpSpPr>
      <p:sp>
        <p:nvSpPr>
          <p:cNvPr id="177" name="Google Shape;177;p7:notes"/>
          <p:cNvSpPr txBox="1"/>
          <p:nvPr>
            <p:ph idx="1" type="body"/>
          </p:nvPr>
        </p:nvSpPr>
        <p:spPr>
          <a:xfrm>
            <a:off x="688975" y="4823034"/>
            <a:ext cx="5511800" cy="3946118"/>
          </a:xfrm>
          <a:prstGeom prst="rect">
            <a:avLst/>
          </a:prstGeom>
        </p:spPr>
        <p:txBody>
          <a:bodyPr anchorCtr="0" anchor="t" bIns="48300" lIns="96625" spcFirstLastPara="1" rIns="96625" wrap="square" tIns="48300">
            <a:noAutofit/>
          </a:bodyPr>
          <a:lstStyle/>
          <a:p>
            <a:pPr indent="0" lvl="0" marL="0" rtl="0" algn="l">
              <a:spcBef>
                <a:spcPts val="0"/>
              </a:spcBef>
              <a:spcAft>
                <a:spcPts val="0"/>
              </a:spcAft>
              <a:buNone/>
            </a:pPr>
            <a:r>
              <a:t/>
            </a:r>
            <a:endParaRPr/>
          </a:p>
        </p:txBody>
      </p:sp>
      <p:sp>
        <p:nvSpPr>
          <p:cNvPr id="178" name="Google Shape;178;p7:notes"/>
          <p:cNvSpPr/>
          <p:nvPr>
            <p:ph idx="2" type="sldImg"/>
          </p:nvPr>
        </p:nvSpPr>
        <p:spPr>
          <a:xfrm>
            <a:off x="438150" y="1252538"/>
            <a:ext cx="6013450" cy="33829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8" name="Shape 198"/>
        <p:cNvGrpSpPr/>
        <p:nvPr/>
      </p:nvGrpSpPr>
      <p:grpSpPr>
        <a:xfrm>
          <a:off x="0" y="0"/>
          <a:ext cx="0" cy="0"/>
          <a:chOff x="0" y="0"/>
          <a:chExt cx="0" cy="0"/>
        </a:xfrm>
      </p:grpSpPr>
      <p:sp>
        <p:nvSpPr>
          <p:cNvPr id="199" name="Google Shape;199;p8:notes"/>
          <p:cNvSpPr txBox="1"/>
          <p:nvPr>
            <p:ph idx="1" type="body"/>
          </p:nvPr>
        </p:nvSpPr>
        <p:spPr>
          <a:xfrm>
            <a:off x="688975" y="4823034"/>
            <a:ext cx="5511800" cy="3946118"/>
          </a:xfrm>
          <a:prstGeom prst="rect">
            <a:avLst/>
          </a:prstGeom>
        </p:spPr>
        <p:txBody>
          <a:bodyPr anchorCtr="0" anchor="t" bIns="48300" lIns="96625" spcFirstLastPara="1" rIns="96625" wrap="square" tIns="48300">
            <a:noAutofit/>
          </a:bodyPr>
          <a:lstStyle/>
          <a:p>
            <a:pPr indent="0" lvl="0" marL="0" rtl="0" algn="l">
              <a:spcBef>
                <a:spcPts val="0"/>
              </a:spcBef>
              <a:spcAft>
                <a:spcPts val="0"/>
              </a:spcAft>
              <a:buNone/>
            </a:pPr>
            <a:r>
              <a:t/>
            </a:r>
            <a:endParaRPr/>
          </a:p>
        </p:txBody>
      </p:sp>
      <p:sp>
        <p:nvSpPr>
          <p:cNvPr id="200" name="Google Shape;200;p8:notes"/>
          <p:cNvSpPr/>
          <p:nvPr>
            <p:ph idx="2" type="sldImg"/>
          </p:nvPr>
        </p:nvSpPr>
        <p:spPr>
          <a:xfrm>
            <a:off x="438150" y="1252538"/>
            <a:ext cx="6013450" cy="33829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0" name="Shape 220"/>
        <p:cNvGrpSpPr/>
        <p:nvPr/>
      </p:nvGrpSpPr>
      <p:grpSpPr>
        <a:xfrm>
          <a:off x="0" y="0"/>
          <a:ext cx="0" cy="0"/>
          <a:chOff x="0" y="0"/>
          <a:chExt cx="0" cy="0"/>
        </a:xfrm>
      </p:grpSpPr>
      <p:sp>
        <p:nvSpPr>
          <p:cNvPr id="221" name="Google Shape;221;p9:notes"/>
          <p:cNvSpPr/>
          <p:nvPr>
            <p:ph idx="2" type="sldImg"/>
          </p:nvPr>
        </p:nvSpPr>
        <p:spPr>
          <a:xfrm>
            <a:off x="438150" y="1252538"/>
            <a:ext cx="6013450" cy="3382962"/>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22" name="Google Shape;222;p9:notes"/>
          <p:cNvSpPr txBox="1"/>
          <p:nvPr>
            <p:ph idx="1" type="body"/>
          </p:nvPr>
        </p:nvSpPr>
        <p:spPr>
          <a:xfrm>
            <a:off x="688975" y="4823034"/>
            <a:ext cx="5511800" cy="3946118"/>
          </a:xfrm>
          <a:prstGeom prst="rect">
            <a:avLst/>
          </a:prstGeom>
          <a:noFill/>
          <a:ln>
            <a:noFill/>
          </a:ln>
        </p:spPr>
        <p:txBody>
          <a:bodyPr anchorCtr="0" anchor="t" bIns="48300" lIns="96625" spcFirstLastPara="1" rIns="96625" wrap="square" tIns="48300">
            <a:noAutofit/>
          </a:bodyPr>
          <a:lstStyle/>
          <a:p>
            <a:pPr indent="0" lvl="0" marL="0" rtl="0" algn="l">
              <a:spcBef>
                <a:spcPts val="0"/>
              </a:spcBef>
              <a:spcAft>
                <a:spcPts val="0"/>
              </a:spcAft>
              <a:buNone/>
            </a:pPr>
            <a:r>
              <a:t/>
            </a:r>
            <a:endParaRPr/>
          </a:p>
        </p:txBody>
      </p:sp>
      <p:sp>
        <p:nvSpPr>
          <p:cNvPr id="223" name="Google Shape;223;p9:notes"/>
          <p:cNvSpPr txBox="1"/>
          <p:nvPr>
            <p:ph idx="12" type="sldNum"/>
          </p:nvPr>
        </p:nvSpPr>
        <p:spPr>
          <a:xfrm>
            <a:off x="3902597" y="9519055"/>
            <a:ext cx="2985558" cy="502834"/>
          </a:xfrm>
          <a:prstGeom prst="rect">
            <a:avLst/>
          </a:prstGeom>
          <a:noFill/>
          <a:ln>
            <a:noFill/>
          </a:ln>
        </p:spPr>
        <p:txBody>
          <a:bodyPr anchorCtr="0" anchor="b" bIns="48300" lIns="96625" spcFirstLastPara="1" rIns="96625" wrap="square" tIns="48300">
            <a:noAutofit/>
          </a:bodyPr>
          <a:lstStyle/>
          <a:p>
            <a:pPr indent="0" lvl="0" marL="0" rtl="0" algn="r">
              <a:spcBef>
                <a:spcPts val="0"/>
              </a:spcBef>
              <a:spcAft>
                <a:spcPts val="0"/>
              </a:spcAft>
              <a:buNone/>
            </a:pPr>
            <a:fld id="{00000000-1234-1234-1234-123412341234}" type="slidenum">
              <a:rPr lang="ar-EG"/>
              <a:t>‹#›</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5" name="Shape 235"/>
        <p:cNvGrpSpPr/>
        <p:nvPr/>
      </p:nvGrpSpPr>
      <p:grpSpPr>
        <a:xfrm>
          <a:off x="0" y="0"/>
          <a:ext cx="0" cy="0"/>
          <a:chOff x="0" y="0"/>
          <a:chExt cx="0" cy="0"/>
        </a:xfrm>
      </p:grpSpPr>
      <p:sp>
        <p:nvSpPr>
          <p:cNvPr id="236" name="Google Shape;236;p10:notes"/>
          <p:cNvSpPr txBox="1"/>
          <p:nvPr>
            <p:ph idx="1" type="body"/>
          </p:nvPr>
        </p:nvSpPr>
        <p:spPr>
          <a:xfrm>
            <a:off x="688975" y="4823034"/>
            <a:ext cx="5511800" cy="3946118"/>
          </a:xfrm>
          <a:prstGeom prst="rect">
            <a:avLst/>
          </a:prstGeom>
        </p:spPr>
        <p:txBody>
          <a:bodyPr anchorCtr="0" anchor="t" bIns="48300" lIns="96625" spcFirstLastPara="1" rIns="96625" wrap="square" tIns="48300">
            <a:noAutofit/>
          </a:bodyPr>
          <a:lstStyle/>
          <a:p>
            <a:pPr indent="0" lvl="0" marL="0" rtl="0" algn="l">
              <a:spcBef>
                <a:spcPts val="0"/>
              </a:spcBef>
              <a:spcAft>
                <a:spcPts val="0"/>
              </a:spcAft>
              <a:buNone/>
            </a:pPr>
            <a:r>
              <a:t/>
            </a:r>
            <a:endParaRPr/>
          </a:p>
        </p:txBody>
      </p:sp>
      <p:sp>
        <p:nvSpPr>
          <p:cNvPr id="237" name="Google Shape;237;p10:notes"/>
          <p:cNvSpPr/>
          <p:nvPr>
            <p:ph idx="2" type="sldImg"/>
          </p:nvPr>
        </p:nvSpPr>
        <p:spPr>
          <a:xfrm>
            <a:off x="438150" y="1252538"/>
            <a:ext cx="6013450" cy="33829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8" name="Shape 248"/>
        <p:cNvGrpSpPr/>
        <p:nvPr/>
      </p:nvGrpSpPr>
      <p:grpSpPr>
        <a:xfrm>
          <a:off x="0" y="0"/>
          <a:ext cx="0" cy="0"/>
          <a:chOff x="0" y="0"/>
          <a:chExt cx="0" cy="0"/>
        </a:xfrm>
      </p:grpSpPr>
      <p:sp>
        <p:nvSpPr>
          <p:cNvPr id="249" name="Google Shape;249;p11:notes"/>
          <p:cNvSpPr txBox="1"/>
          <p:nvPr>
            <p:ph idx="1" type="body"/>
          </p:nvPr>
        </p:nvSpPr>
        <p:spPr>
          <a:xfrm>
            <a:off x="688975" y="4823034"/>
            <a:ext cx="5511800" cy="3946118"/>
          </a:xfrm>
          <a:prstGeom prst="rect">
            <a:avLst/>
          </a:prstGeom>
        </p:spPr>
        <p:txBody>
          <a:bodyPr anchorCtr="0" anchor="t" bIns="48300" lIns="96625" spcFirstLastPara="1" rIns="96625" wrap="square" tIns="48300">
            <a:noAutofit/>
          </a:bodyPr>
          <a:lstStyle/>
          <a:p>
            <a:pPr indent="0" lvl="0" marL="0" rtl="0" algn="l">
              <a:spcBef>
                <a:spcPts val="0"/>
              </a:spcBef>
              <a:spcAft>
                <a:spcPts val="0"/>
              </a:spcAft>
              <a:buNone/>
            </a:pPr>
            <a:r>
              <a:t/>
            </a:r>
            <a:endParaRPr/>
          </a:p>
        </p:txBody>
      </p:sp>
      <p:sp>
        <p:nvSpPr>
          <p:cNvPr id="250" name="Google Shape;250;p11:notes"/>
          <p:cNvSpPr/>
          <p:nvPr>
            <p:ph idx="2" type="sldImg"/>
          </p:nvPr>
        </p:nvSpPr>
        <p:spPr>
          <a:xfrm>
            <a:off x="438150" y="1252538"/>
            <a:ext cx="6013450" cy="33829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1" name="Shape 261"/>
        <p:cNvGrpSpPr/>
        <p:nvPr/>
      </p:nvGrpSpPr>
      <p:grpSpPr>
        <a:xfrm>
          <a:off x="0" y="0"/>
          <a:ext cx="0" cy="0"/>
          <a:chOff x="0" y="0"/>
          <a:chExt cx="0" cy="0"/>
        </a:xfrm>
      </p:grpSpPr>
      <p:sp>
        <p:nvSpPr>
          <p:cNvPr id="262" name="Google Shape;262;p12:notes"/>
          <p:cNvSpPr txBox="1"/>
          <p:nvPr>
            <p:ph idx="1" type="body"/>
          </p:nvPr>
        </p:nvSpPr>
        <p:spPr>
          <a:xfrm>
            <a:off x="688975" y="4823034"/>
            <a:ext cx="5511800" cy="3946118"/>
          </a:xfrm>
          <a:prstGeom prst="rect">
            <a:avLst/>
          </a:prstGeom>
        </p:spPr>
        <p:txBody>
          <a:bodyPr anchorCtr="0" anchor="t" bIns="48300" lIns="96625" spcFirstLastPara="1" rIns="96625" wrap="square" tIns="48300">
            <a:noAutofit/>
          </a:bodyPr>
          <a:lstStyle/>
          <a:p>
            <a:pPr indent="0" lvl="0" marL="0" rtl="0" algn="l">
              <a:spcBef>
                <a:spcPts val="0"/>
              </a:spcBef>
              <a:spcAft>
                <a:spcPts val="0"/>
              </a:spcAft>
              <a:buNone/>
            </a:pPr>
            <a:r>
              <a:t/>
            </a:r>
            <a:endParaRPr/>
          </a:p>
        </p:txBody>
      </p:sp>
      <p:sp>
        <p:nvSpPr>
          <p:cNvPr id="263" name="Google Shape;263;p12:notes"/>
          <p:cNvSpPr/>
          <p:nvPr>
            <p:ph idx="2" type="sldImg"/>
          </p:nvPr>
        </p:nvSpPr>
        <p:spPr>
          <a:xfrm>
            <a:off x="438150" y="1252538"/>
            <a:ext cx="6013450" cy="33829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4" name="Shape 274"/>
        <p:cNvGrpSpPr/>
        <p:nvPr/>
      </p:nvGrpSpPr>
      <p:grpSpPr>
        <a:xfrm>
          <a:off x="0" y="0"/>
          <a:ext cx="0" cy="0"/>
          <a:chOff x="0" y="0"/>
          <a:chExt cx="0" cy="0"/>
        </a:xfrm>
      </p:grpSpPr>
      <p:sp>
        <p:nvSpPr>
          <p:cNvPr id="275" name="Google Shape;275;p13:notes"/>
          <p:cNvSpPr txBox="1"/>
          <p:nvPr>
            <p:ph idx="1" type="body"/>
          </p:nvPr>
        </p:nvSpPr>
        <p:spPr>
          <a:xfrm>
            <a:off x="688975" y="4823034"/>
            <a:ext cx="5511800" cy="3946118"/>
          </a:xfrm>
          <a:prstGeom prst="rect">
            <a:avLst/>
          </a:prstGeom>
        </p:spPr>
        <p:txBody>
          <a:bodyPr anchorCtr="0" anchor="t" bIns="48300" lIns="96625" spcFirstLastPara="1" rIns="96625" wrap="square" tIns="48300">
            <a:noAutofit/>
          </a:bodyPr>
          <a:lstStyle/>
          <a:p>
            <a:pPr indent="0" lvl="0" marL="0" rtl="0" algn="l">
              <a:spcBef>
                <a:spcPts val="0"/>
              </a:spcBef>
              <a:spcAft>
                <a:spcPts val="0"/>
              </a:spcAft>
              <a:buNone/>
            </a:pPr>
            <a:r>
              <a:t/>
            </a:r>
            <a:endParaRPr/>
          </a:p>
        </p:txBody>
      </p:sp>
      <p:sp>
        <p:nvSpPr>
          <p:cNvPr id="276" name="Google Shape;276;p13:notes"/>
          <p:cNvSpPr/>
          <p:nvPr>
            <p:ph idx="2" type="sldImg"/>
          </p:nvPr>
        </p:nvSpPr>
        <p:spPr>
          <a:xfrm>
            <a:off x="438150" y="1252538"/>
            <a:ext cx="6013450" cy="33829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7" name="Shape 287"/>
        <p:cNvGrpSpPr/>
        <p:nvPr/>
      </p:nvGrpSpPr>
      <p:grpSpPr>
        <a:xfrm>
          <a:off x="0" y="0"/>
          <a:ext cx="0" cy="0"/>
          <a:chOff x="0" y="0"/>
          <a:chExt cx="0" cy="0"/>
        </a:xfrm>
      </p:grpSpPr>
      <p:sp>
        <p:nvSpPr>
          <p:cNvPr id="288" name="Google Shape;288;p14:notes"/>
          <p:cNvSpPr txBox="1"/>
          <p:nvPr>
            <p:ph idx="1" type="body"/>
          </p:nvPr>
        </p:nvSpPr>
        <p:spPr>
          <a:xfrm>
            <a:off x="688975" y="4823034"/>
            <a:ext cx="5511800" cy="3946118"/>
          </a:xfrm>
          <a:prstGeom prst="rect">
            <a:avLst/>
          </a:prstGeom>
        </p:spPr>
        <p:txBody>
          <a:bodyPr anchorCtr="0" anchor="t" bIns="48300" lIns="96625" spcFirstLastPara="1" rIns="96625" wrap="square" tIns="48300">
            <a:noAutofit/>
          </a:bodyPr>
          <a:lstStyle/>
          <a:p>
            <a:pPr indent="0" lvl="0" marL="0" rtl="0" algn="l">
              <a:spcBef>
                <a:spcPts val="0"/>
              </a:spcBef>
              <a:spcAft>
                <a:spcPts val="0"/>
              </a:spcAft>
              <a:buNone/>
            </a:pPr>
            <a:r>
              <a:t/>
            </a:r>
            <a:endParaRPr/>
          </a:p>
        </p:txBody>
      </p:sp>
      <p:sp>
        <p:nvSpPr>
          <p:cNvPr id="289" name="Google Shape;289;p14:notes"/>
          <p:cNvSpPr/>
          <p:nvPr>
            <p:ph idx="2" type="sldImg"/>
          </p:nvPr>
        </p:nvSpPr>
        <p:spPr>
          <a:xfrm>
            <a:off x="438150" y="1252538"/>
            <a:ext cx="6013450" cy="33829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1" name="Shape 301"/>
        <p:cNvGrpSpPr/>
        <p:nvPr/>
      </p:nvGrpSpPr>
      <p:grpSpPr>
        <a:xfrm>
          <a:off x="0" y="0"/>
          <a:ext cx="0" cy="0"/>
          <a:chOff x="0" y="0"/>
          <a:chExt cx="0" cy="0"/>
        </a:xfrm>
      </p:grpSpPr>
      <p:sp>
        <p:nvSpPr>
          <p:cNvPr id="302" name="Google Shape;302;p15:notes"/>
          <p:cNvSpPr txBox="1"/>
          <p:nvPr>
            <p:ph idx="1" type="body"/>
          </p:nvPr>
        </p:nvSpPr>
        <p:spPr>
          <a:xfrm>
            <a:off x="688975" y="4823034"/>
            <a:ext cx="5511800" cy="3946118"/>
          </a:xfrm>
          <a:prstGeom prst="rect">
            <a:avLst/>
          </a:prstGeom>
        </p:spPr>
        <p:txBody>
          <a:bodyPr anchorCtr="0" anchor="t" bIns="48300" lIns="96625" spcFirstLastPara="1" rIns="96625" wrap="square" tIns="48300">
            <a:noAutofit/>
          </a:bodyPr>
          <a:lstStyle/>
          <a:p>
            <a:pPr indent="0" lvl="0" marL="0" rtl="0" algn="l">
              <a:spcBef>
                <a:spcPts val="0"/>
              </a:spcBef>
              <a:spcAft>
                <a:spcPts val="0"/>
              </a:spcAft>
              <a:buNone/>
            </a:pPr>
            <a:r>
              <a:t/>
            </a:r>
            <a:endParaRPr/>
          </a:p>
        </p:txBody>
      </p:sp>
      <p:sp>
        <p:nvSpPr>
          <p:cNvPr id="303" name="Google Shape;303;p15:notes"/>
          <p:cNvSpPr/>
          <p:nvPr>
            <p:ph idx="2" type="sldImg"/>
          </p:nvPr>
        </p:nvSpPr>
        <p:spPr>
          <a:xfrm>
            <a:off x="438150" y="1252538"/>
            <a:ext cx="6013450" cy="33829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4" name="Shape 314"/>
        <p:cNvGrpSpPr/>
        <p:nvPr/>
      </p:nvGrpSpPr>
      <p:grpSpPr>
        <a:xfrm>
          <a:off x="0" y="0"/>
          <a:ext cx="0" cy="0"/>
          <a:chOff x="0" y="0"/>
          <a:chExt cx="0" cy="0"/>
        </a:xfrm>
      </p:grpSpPr>
      <p:sp>
        <p:nvSpPr>
          <p:cNvPr id="315" name="Google Shape;315;p16:notes"/>
          <p:cNvSpPr txBox="1"/>
          <p:nvPr>
            <p:ph idx="1" type="body"/>
          </p:nvPr>
        </p:nvSpPr>
        <p:spPr>
          <a:xfrm>
            <a:off x="688975" y="4823034"/>
            <a:ext cx="5511800" cy="3946118"/>
          </a:xfrm>
          <a:prstGeom prst="rect">
            <a:avLst/>
          </a:prstGeom>
        </p:spPr>
        <p:txBody>
          <a:bodyPr anchorCtr="0" anchor="t" bIns="48300" lIns="96625" spcFirstLastPara="1" rIns="96625" wrap="square" tIns="48300">
            <a:noAutofit/>
          </a:bodyPr>
          <a:lstStyle/>
          <a:p>
            <a:pPr indent="0" lvl="0" marL="0" rtl="0" algn="l">
              <a:spcBef>
                <a:spcPts val="0"/>
              </a:spcBef>
              <a:spcAft>
                <a:spcPts val="0"/>
              </a:spcAft>
              <a:buNone/>
            </a:pPr>
            <a:r>
              <a:t/>
            </a:r>
            <a:endParaRPr/>
          </a:p>
        </p:txBody>
      </p:sp>
      <p:sp>
        <p:nvSpPr>
          <p:cNvPr id="316" name="Google Shape;316;p16:notes"/>
          <p:cNvSpPr/>
          <p:nvPr>
            <p:ph idx="2" type="sldImg"/>
          </p:nvPr>
        </p:nvSpPr>
        <p:spPr>
          <a:xfrm>
            <a:off x="438150" y="1252538"/>
            <a:ext cx="6013450" cy="33829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7" name="Shape 327"/>
        <p:cNvGrpSpPr/>
        <p:nvPr/>
      </p:nvGrpSpPr>
      <p:grpSpPr>
        <a:xfrm>
          <a:off x="0" y="0"/>
          <a:ext cx="0" cy="0"/>
          <a:chOff x="0" y="0"/>
          <a:chExt cx="0" cy="0"/>
        </a:xfrm>
      </p:grpSpPr>
      <p:sp>
        <p:nvSpPr>
          <p:cNvPr id="328" name="Google Shape;328;p17:notes"/>
          <p:cNvSpPr txBox="1"/>
          <p:nvPr>
            <p:ph idx="1" type="body"/>
          </p:nvPr>
        </p:nvSpPr>
        <p:spPr>
          <a:xfrm>
            <a:off x="688975" y="4823034"/>
            <a:ext cx="5511800" cy="3946118"/>
          </a:xfrm>
          <a:prstGeom prst="rect">
            <a:avLst/>
          </a:prstGeom>
        </p:spPr>
        <p:txBody>
          <a:bodyPr anchorCtr="0" anchor="t" bIns="48300" lIns="96625" spcFirstLastPara="1" rIns="96625" wrap="square" tIns="48300">
            <a:noAutofit/>
          </a:bodyPr>
          <a:lstStyle/>
          <a:p>
            <a:pPr indent="0" lvl="0" marL="0" rtl="0" algn="l">
              <a:spcBef>
                <a:spcPts val="0"/>
              </a:spcBef>
              <a:spcAft>
                <a:spcPts val="0"/>
              </a:spcAft>
              <a:buNone/>
            </a:pPr>
            <a:r>
              <a:t/>
            </a:r>
            <a:endParaRPr/>
          </a:p>
        </p:txBody>
      </p:sp>
      <p:sp>
        <p:nvSpPr>
          <p:cNvPr id="329" name="Google Shape;329;p17:notes"/>
          <p:cNvSpPr/>
          <p:nvPr>
            <p:ph idx="2" type="sldImg"/>
          </p:nvPr>
        </p:nvSpPr>
        <p:spPr>
          <a:xfrm>
            <a:off x="438150" y="1252538"/>
            <a:ext cx="6013450" cy="33829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0" name="Shape 340"/>
        <p:cNvGrpSpPr/>
        <p:nvPr/>
      </p:nvGrpSpPr>
      <p:grpSpPr>
        <a:xfrm>
          <a:off x="0" y="0"/>
          <a:ext cx="0" cy="0"/>
          <a:chOff x="0" y="0"/>
          <a:chExt cx="0" cy="0"/>
        </a:xfrm>
      </p:grpSpPr>
      <p:sp>
        <p:nvSpPr>
          <p:cNvPr id="341" name="Google Shape;341;p18:notes"/>
          <p:cNvSpPr txBox="1"/>
          <p:nvPr>
            <p:ph idx="1" type="body"/>
          </p:nvPr>
        </p:nvSpPr>
        <p:spPr>
          <a:xfrm>
            <a:off x="688975" y="4823034"/>
            <a:ext cx="5511800" cy="3946118"/>
          </a:xfrm>
          <a:prstGeom prst="rect">
            <a:avLst/>
          </a:prstGeom>
        </p:spPr>
        <p:txBody>
          <a:bodyPr anchorCtr="0" anchor="t" bIns="48300" lIns="96625" spcFirstLastPara="1" rIns="96625" wrap="square" tIns="48300">
            <a:noAutofit/>
          </a:bodyPr>
          <a:lstStyle/>
          <a:p>
            <a:pPr indent="0" lvl="0" marL="0" rtl="0" algn="l">
              <a:spcBef>
                <a:spcPts val="0"/>
              </a:spcBef>
              <a:spcAft>
                <a:spcPts val="0"/>
              </a:spcAft>
              <a:buNone/>
            </a:pPr>
            <a:r>
              <a:t/>
            </a:r>
            <a:endParaRPr/>
          </a:p>
        </p:txBody>
      </p:sp>
      <p:sp>
        <p:nvSpPr>
          <p:cNvPr id="342" name="Google Shape;342;p18:notes"/>
          <p:cNvSpPr/>
          <p:nvPr>
            <p:ph idx="2" type="sldImg"/>
          </p:nvPr>
        </p:nvSpPr>
        <p:spPr>
          <a:xfrm>
            <a:off x="438150" y="1252538"/>
            <a:ext cx="6013450" cy="33829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3" name="Shape 353"/>
        <p:cNvGrpSpPr/>
        <p:nvPr/>
      </p:nvGrpSpPr>
      <p:grpSpPr>
        <a:xfrm>
          <a:off x="0" y="0"/>
          <a:ext cx="0" cy="0"/>
          <a:chOff x="0" y="0"/>
          <a:chExt cx="0" cy="0"/>
        </a:xfrm>
      </p:grpSpPr>
      <p:sp>
        <p:nvSpPr>
          <p:cNvPr id="354" name="Google Shape;354;p19:notes"/>
          <p:cNvSpPr txBox="1"/>
          <p:nvPr>
            <p:ph idx="1" type="body"/>
          </p:nvPr>
        </p:nvSpPr>
        <p:spPr>
          <a:xfrm>
            <a:off x="688975" y="4823034"/>
            <a:ext cx="5511800" cy="3946118"/>
          </a:xfrm>
          <a:prstGeom prst="rect">
            <a:avLst/>
          </a:prstGeom>
        </p:spPr>
        <p:txBody>
          <a:bodyPr anchorCtr="0" anchor="t" bIns="48300" lIns="96625" spcFirstLastPara="1" rIns="96625" wrap="square" tIns="48300">
            <a:noAutofit/>
          </a:bodyPr>
          <a:lstStyle/>
          <a:p>
            <a:pPr indent="0" lvl="0" marL="0" rtl="0" algn="l">
              <a:spcBef>
                <a:spcPts val="0"/>
              </a:spcBef>
              <a:spcAft>
                <a:spcPts val="0"/>
              </a:spcAft>
              <a:buNone/>
            </a:pPr>
            <a:r>
              <a:t/>
            </a:r>
            <a:endParaRPr/>
          </a:p>
        </p:txBody>
      </p:sp>
      <p:sp>
        <p:nvSpPr>
          <p:cNvPr id="355" name="Google Shape;355;p19:notes"/>
          <p:cNvSpPr/>
          <p:nvPr>
            <p:ph idx="2" type="sldImg"/>
          </p:nvPr>
        </p:nvSpPr>
        <p:spPr>
          <a:xfrm>
            <a:off x="438150" y="1252538"/>
            <a:ext cx="6013450" cy="33829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6" name="Shape 366"/>
        <p:cNvGrpSpPr/>
        <p:nvPr/>
      </p:nvGrpSpPr>
      <p:grpSpPr>
        <a:xfrm>
          <a:off x="0" y="0"/>
          <a:ext cx="0" cy="0"/>
          <a:chOff x="0" y="0"/>
          <a:chExt cx="0" cy="0"/>
        </a:xfrm>
      </p:grpSpPr>
      <p:sp>
        <p:nvSpPr>
          <p:cNvPr id="367" name="Google Shape;367;p20:notes"/>
          <p:cNvSpPr txBox="1"/>
          <p:nvPr>
            <p:ph idx="1" type="body"/>
          </p:nvPr>
        </p:nvSpPr>
        <p:spPr>
          <a:xfrm>
            <a:off x="688975" y="4823034"/>
            <a:ext cx="5511800" cy="3946118"/>
          </a:xfrm>
          <a:prstGeom prst="rect">
            <a:avLst/>
          </a:prstGeom>
        </p:spPr>
        <p:txBody>
          <a:bodyPr anchorCtr="0" anchor="t" bIns="48300" lIns="96625" spcFirstLastPara="1" rIns="96625" wrap="square" tIns="48300">
            <a:noAutofit/>
          </a:bodyPr>
          <a:lstStyle/>
          <a:p>
            <a:pPr indent="0" lvl="0" marL="0" rtl="0" algn="l">
              <a:spcBef>
                <a:spcPts val="0"/>
              </a:spcBef>
              <a:spcAft>
                <a:spcPts val="0"/>
              </a:spcAft>
              <a:buNone/>
            </a:pPr>
            <a:r>
              <a:t/>
            </a:r>
            <a:endParaRPr/>
          </a:p>
        </p:txBody>
      </p:sp>
      <p:sp>
        <p:nvSpPr>
          <p:cNvPr id="368" name="Google Shape;368;p20:notes"/>
          <p:cNvSpPr/>
          <p:nvPr>
            <p:ph idx="2" type="sldImg"/>
          </p:nvPr>
        </p:nvSpPr>
        <p:spPr>
          <a:xfrm>
            <a:off x="438150" y="1252538"/>
            <a:ext cx="6013450" cy="33829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3" name="Shape 393"/>
        <p:cNvGrpSpPr/>
        <p:nvPr/>
      </p:nvGrpSpPr>
      <p:grpSpPr>
        <a:xfrm>
          <a:off x="0" y="0"/>
          <a:ext cx="0" cy="0"/>
          <a:chOff x="0" y="0"/>
          <a:chExt cx="0" cy="0"/>
        </a:xfrm>
      </p:grpSpPr>
      <p:sp>
        <p:nvSpPr>
          <p:cNvPr id="394" name="Google Shape;394;p21:notes"/>
          <p:cNvSpPr txBox="1"/>
          <p:nvPr>
            <p:ph idx="1" type="body"/>
          </p:nvPr>
        </p:nvSpPr>
        <p:spPr>
          <a:xfrm>
            <a:off x="688975" y="4823034"/>
            <a:ext cx="5511800" cy="3946118"/>
          </a:xfrm>
          <a:prstGeom prst="rect">
            <a:avLst/>
          </a:prstGeom>
        </p:spPr>
        <p:txBody>
          <a:bodyPr anchorCtr="0" anchor="t" bIns="48300" lIns="96625" spcFirstLastPara="1" rIns="96625" wrap="square" tIns="48300">
            <a:noAutofit/>
          </a:bodyPr>
          <a:lstStyle/>
          <a:p>
            <a:pPr indent="0" lvl="0" marL="0" rtl="0" algn="l">
              <a:spcBef>
                <a:spcPts val="0"/>
              </a:spcBef>
              <a:spcAft>
                <a:spcPts val="0"/>
              </a:spcAft>
              <a:buNone/>
            </a:pPr>
            <a:r>
              <a:t/>
            </a:r>
            <a:endParaRPr/>
          </a:p>
        </p:txBody>
      </p:sp>
      <p:sp>
        <p:nvSpPr>
          <p:cNvPr id="395" name="Google Shape;395;p21:notes"/>
          <p:cNvSpPr/>
          <p:nvPr>
            <p:ph idx="2" type="sldImg"/>
          </p:nvPr>
        </p:nvSpPr>
        <p:spPr>
          <a:xfrm>
            <a:off x="438150" y="1252538"/>
            <a:ext cx="6013450" cy="33829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7" name="Shape 407"/>
        <p:cNvGrpSpPr/>
        <p:nvPr/>
      </p:nvGrpSpPr>
      <p:grpSpPr>
        <a:xfrm>
          <a:off x="0" y="0"/>
          <a:ext cx="0" cy="0"/>
          <a:chOff x="0" y="0"/>
          <a:chExt cx="0" cy="0"/>
        </a:xfrm>
      </p:grpSpPr>
      <p:sp>
        <p:nvSpPr>
          <p:cNvPr id="408" name="Google Shape;408;p22:notes"/>
          <p:cNvSpPr txBox="1"/>
          <p:nvPr>
            <p:ph idx="1" type="body"/>
          </p:nvPr>
        </p:nvSpPr>
        <p:spPr>
          <a:xfrm>
            <a:off x="688975" y="4823034"/>
            <a:ext cx="5511800" cy="3946118"/>
          </a:xfrm>
          <a:prstGeom prst="rect">
            <a:avLst/>
          </a:prstGeom>
        </p:spPr>
        <p:txBody>
          <a:bodyPr anchorCtr="0" anchor="t" bIns="48300" lIns="96625" spcFirstLastPara="1" rIns="96625" wrap="square" tIns="48300">
            <a:noAutofit/>
          </a:bodyPr>
          <a:lstStyle/>
          <a:p>
            <a:pPr indent="0" lvl="0" marL="0" rtl="0" algn="l">
              <a:spcBef>
                <a:spcPts val="0"/>
              </a:spcBef>
              <a:spcAft>
                <a:spcPts val="0"/>
              </a:spcAft>
              <a:buNone/>
            </a:pPr>
            <a:r>
              <a:t/>
            </a:r>
            <a:endParaRPr/>
          </a:p>
        </p:txBody>
      </p:sp>
      <p:sp>
        <p:nvSpPr>
          <p:cNvPr id="409" name="Google Shape;409;p22:notes"/>
          <p:cNvSpPr/>
          <p:nvPr>
            <p:ph idx="2" type="sldImg"/>
          </p:nvPr>
        </p:nvSpPr>
        <p:spPr>
          <a:xfrm>
            <a:off x="438150" y="1252538"/>
            <a:ext cx="6013450" cy="33829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1" name="Shape 421"/>
        <p:cNvGrpSpPr/>
        <p:nvPr/>
      </p:nvGrpSpPr>
      <p:grpSpPr>
        <a:xfrm>
          <a:off x="0" y="0"/>
          <a:ext cx="0" cy="0"/>
          <a:chOff x="0" y="0"/>
          <a:chExt cx="0" cy="0"/>
        </a:xfrm>
      </p:grpSpPr>
      <p:sp>
        <p:nvSpPr>
          <p:cNvPr id="422" name="Google Shape;422;p23:notes"/>
          <p:cNvSpPr txBox="1"/>
          <p:nvPr>
            <p:ph idx="1" type="body"/>
          </p:nvPr>
        </p:nvSpPr>
        <p:spPr>
          <a:xfrm>
            <a:off x="688975" y="4823034"/>
            <a:ext cx="5511800" cy="3946118"/>
          </a:xfrm>
          <a:prstGeom prst="rect">
            <a:avLst/>
          </a:prstGeom>
        </p:spPr>
        <p:txBody>
          <a:bodyPr anchorCtr="0" anchor="t" bIns="48300" lIns="96625" spcFirstLastPara="1" rIns="96625" wrap="square" tIns="48300">
            <a:noAutofit/>
          </a:bodyPr>
          <a:lstStyle/>
          <a:p>
            <a:pPr indent="0" lvl="0" marL="0" rtl="0" algn="l">
              <a:spcBef>
                <a:spcPts val="0"/>
              </a:spcBef>
              <a:spcAft>
                <a:spcPts val="0"/>
              </a:spcAft>
              <a:buNone/>
            </a:pPr>
            <a:r>
              <a:t/>
            </a:r>
            <a:endParaRPr/>
          </a:p>
        </p:txBody>
      </p:sp>
      <p:sp>
        <p:nvSpPr>
          <p:cNvPr id="423" name="Google Shape;423;p23:notes"/>
          <p:cNvSpPr/>
          <p:nvPr>
            <p:ph idx="2" type="sldImg"/>
          </p:nvPr>
        </p:nvSpPr>
        <p:spPr>
          <a:xfrm>
            <a:off x="438150" y="1252538"/>
            <a:ext cx="6013450" cy="33829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4" name="Shape 434"/>
        <p:cNvGrpSpPr/>
        <p:nvPr/>
      </p:nvGrpSpPr>
      <p:grpSpPr>
        <a:xfrm>
          <a:off x="0" y="0"/>
          <a:ext cx="0" cy="0"/>
          <a:chOff x="0" y="0"/>
          <a:chExt cx="0" cy="0"/>
        </a:xfrm>
      </p:grpSpPr>
      <p:sp>
        <p:nvSpPr>
          <p:cNvPr id="435" name="Google Shape;435;p24:notes"/>
          <p:cNvSpPr txBox="1"/>
          <p:nvPr>
            <p:ph idx="1" type="body"/>
          </p:nvPr>
        </p:nvSpPr>
        <p:spPr>
          <a:xfrm>
            <a:off x="688975" y="4823034"/>
            <a:ext cx="5511800" cy="3946118"/>
          </a:xfrm>
          <a:prstGeom prst="rect">
            <a:avLst/>
          </a:prstGeom>
        </p:spPr>
        <p:txBody>
          <a:bodyPr anchorCtr="0" anchor="t" bIns="48300" lIns="96625" spcFirstLastPara="1" rIns="96625" wrap="square" tIns="48300">
            <a:noAutofit/>
          </a:bodyPr>
          <a:lstStyle/>
          <a:p>
            <a:pPr indent="0" lvl="0" marL="0" rtl="0" algn="l">
              <a:spcBef>
                <a:spcPts val="0"/>
              </a:spcBef>
              <a:spcAft>
                <a:spcPts val="0"/>
              </a:spcAft>
              <a:buNone/>
            </a:pPr>
            <a:r>
              <a:t/>
            </a:r>
            <a:endParaRPr/>
          </a:p>
        </p:txBody>
      </p:sp>
      <p:sp>
        <p:nvSpPr>
          <p:cNvPr id="436" name="Google Shape;436;p24:notes"/>
          <p:cNvSpPr/>
          <p:nvPr>
            <p:ph idx="2" type="sldImg"/>
          </p:nvPr>
        </p:nvSpPr>
        <p:spPr>
          <a:xfrm>
            <a:off x="438150" y="1252538"/>
            <a:ext cx="6013450" cy="33829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7" name="Shape 447"/>
        <p:cNvGrpSpPr/>
        <p:nvPr/>
      </p:nvGrpSpPr>
      <p:grpSpPr>
        <a:xfrm>
          <a:off x="0" y="0"/>
          <a:ext cx="0" cy="0"/>
          <a:chOff x="0" y="0"/>
          <a:chExt cx="0" cy="0"/>
        </a:xfrm>
      </p:grpSpPr>
      <p:sp>
        <p:nvSpPr>
          <p:cNvPr id="448" name="Google Shape;448;p25:notes"/>
          <p:cNvSpPr txBox="1"/>
          <p:nvPr>
            <p:ph idx="1" type="body"/>
          </p:nvPr>
        </p:nvSpPr>
        <p:spPr>
          <a:xfrm>
            <a:off x="688975" y="4823034"/>
            <a:ext cx="5511800" cy="3946118"/>
          </a:xfrm>
          <a:prstGeom prst="rect">
            <a:avLst/>
          </a:prstGeom>
        </p:spPr>
        <p:txBody>
          <a:bodyPr anchorCtr="0" anchor="t" bIns="48300" lIns="96625" spcFirstLastPara="1" rIns="96625" wrap="square" tIns="48300">
            <a:noAutofit/>
          </a:bodyPr>
          <a:lstStyle/>
          <a:p>
            <a:pPr indent="0" lvl="0" marL="0" rtl="0" algn="l">
              <a:spcBef>
                <a:spcPts val="0"/>
              </a:spcBef>
              <a:spcAft>
                <a:spcPts val="0"/>
              </a:spcAft>
              <a:buNone/>
            </a:pPr>
            <a:r>
              <a:t/>
            </a:r>
            <a:endParaRPr/>
          </a:p>
        </p:txBody>
      </p:sp>
      <p:sp>
        <p:nvSpPr>
          <p:cNvPr id="449" name="Google Shape;449;p25:notes"/>
          <p:cNvSpPr/>
          <p:nvPr>
            <p:ph idx="2" type="sldImg"/>
          </p:nvPr>
        </p:nvSpPr>
        <p:spPr>
          <a:xfrm>
            <a:off x="438150" y="1252538"/>
            <a:ext cx="6013450" cy="33829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1" name="Shape 461"/>
        <p:cNvGrpSpPr/>
        <p:nvPr/>
      </p:nvGrpSpPr>
      <p:grpSpPr>
        <a:xfrm>
          <a:off x="0" y="0"/>
          <a:ext cx="0" cy="0"/>
          <a:chOff x="0" y="0"/>
          <a:chExt cx="0" cy="0"/>
        </a:xfrm>
      </p:grpSpPr>
      <p:sp>
        <p:nvSpPr>
          <p:cNvPr id="462" name="Google Shape;462;p26:notes"/>
          <p:cNvSpPr txBox="1"/>
          <p:nvPr>
            <p:ph idx="1" type="body"/>
          </p:nvPr>
        </p:nvSpPr>
        <p:spPr>
          <a:xfrm>
            <a:off x="688975" y="4823034"/>
            <a:ext cx="5511800" cy="3946118"/>
          </a:xfrm>
          <a:prstGeom prst="rect">
            <a:avLst/>
          </a:prstGeom>
        </p:spPr>
        <p:txBody>
          <a:bodyPr anchorCtr="0" anchor="t" bIns="48300" lIns="96625" spcFirstLastPara="1" rIns="96625" wrap="square" tIns="48300">
            <a:noAutofit/>
          </a:bodyPr>
          <a:lstStyle/>
          <a:p>
            <a:pPr indent="0" lvl="0" marL="0" rtl="0" algn="l">
              <a:spcBef>
                <a:spcPts val="0"/>
              </a:spcBef>
              <a:spcAft>
                <a:spcPts val="0"/>
              </a:spcAft>
              <a:buNone/>
            </a:pPr>
            <a:r>
              <a:t/>
            </a:r>
            <a:endParaRPr/>
          </a:p>
        </p:txBody>
      </p:sp>
      <p:sp>
        <p:nvSpPr>
          <p:cNvPr id="463" name="Google Shape;463;p26:notes"/>
          <p:cNvSpPr/>
          <p:nvPr>
            <p:ph idx="2" type="sldImg"/>
          </p:nvPr>
        </p:nvSpPr>
        <p:spPr>
          <a:xfrm>
            <a:off x="438150" y="1252538"/>
            <a:ext cx="6013450" cy="33829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1" name="Shape 481"/>
        <p:cNvGrpSpPr/>
        <p:nvPr/>
      </p:nvGrpSpPr>
      <p:grpSpPr>
        <a:xfrm>
          <a:off x="0" y="0"/>
          <a:ext cx="0" cy="0"/>
          <a:chOff x="0" y="0"/>
          <a:chExt cx="0" cy="0"/>
        </a:xfrm>
      </p:grpSpPr>
      <p:sp>
        <p:nvSpPr>
          <p:cNvPr id="482" name="Google Shape;482;p27:notes"/>
          <p:cNvSpPr txBox="1"/>
          <p:nvPr>
            <p:ph idx="1" type="body"/>
          </p:nvPr>
        </p:nvSpPr>
        <p:spPr>
          <a:xfrm>
            <a:off x="688975" y="4823034"/>
            <a:ext cx="5511800" cy="3946118"/>
          </a:xfrm>
          <a:prstGeom prst="rect">
            <a:avLst/>
          </a:prstGeom>
        </p:spPr>
        <p:txBody>
          <a:bodyPr anchorCtr="0" anchor="t" bIns="48300" lIns="96625" spcFirstLastPara="1" rIns="96625" wrap="square" tIns="48300">
            <a:noAutofit/>
          </a:bodyPr>
          <a:lstStyle/>
          <a:p>
            <a:pPr indent="0" lvl="0" marL="0" rtl="0" algn="l">
              <a:spcBef>
                <a:spcPts val="0"/>
              </a:spcBef>
              <a:spcAft>
                <a:spcPts val="0"/>
              </a:spcAft>
              <a:buNone/>
            </a:pPr>
            <a:r>
              <a:t/>
            </a:r>
            <a:endParaRPr/>
          </a:p>
        </p:txBody>
      </p:sp>
      <p:sp>
        <p:nvSpPr>
          <p:cNvPr id="483" name="Google Shape;483;p27:notes"/>
          <p:cNvSpPr/>
          <p:nvPr>
            <p:ph idx="2" type="sldImg"/>
          </p:nvPr>
        </p:nvSpPr>
        <p:spPr>
          <a:xfrm>
            <a:off x="438150" y="1252538"/>
            <a:ext cx="6013450" cy="33829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1" name="Shape 501"/>
        <p:cNvGrpSpPr/>
        <p:nvPr/>
      </p:nvGrpSpPr>
      <p:grpSpPr>
        <a:xfrm>
          <a:off x="0" y="0"/>
          <a:ext cx="0" cy="0"/>
          <a:chOff x="0" y="0"/>
          <a:chExt cx="0" cy="0"/>
        </a:xfrm>
      </p:grpSpPr>
      <p:sp>
        <p:nvSpPr>
          <p:cNvPr id="502" name="Google Shape;502;p28:notes"/>
          <p:cNvSpPr txBox="1"/>
          <p:nvPr>
            <p:ph idx="1" type="body"/>
          </p:nvPr>
        </p:nvSpPr>
        <p:spPr>
          <a:xfrm>
            <a:off x="688975" y="4823034"/>
            <a:ext cx="5511800" cy="3946118"/>
          </a:xfrm>
          <a:prstGeom prst="rect">
            <a:avLst/>
          </a:prstGeom>
        </p:spPr>
        <p:txBody>
          <a:bodyPr anchorCtr="0" anchor="t" bIns="48300" lIns="96625" spcFirstLastPara="1" rIns="96625" wrap="square" tIns="48300">
            <a:noAutofit/>
          </a:bodyPr>
          <a:lstStyle/>
          <a:p>
            <a:pPr indent="0" lvl="0" marL="0" rtl="0" algn="l">
              <a:spcBef>
                <a:spcPts val="0"/>
              </a:spcBef>
              <a:spcAft>
                <a:spcPts val="0"/>
              </a:spcAft>
              <a:buNone/>
            </a:pPr>
            <a:r>
              <a:t/>
            </a:r>
            <a:endParaRPr/>
          </a:p>
        </p:txBody>
      </p:sp>
      <p:sp>
        <p:nvSpPr>
          <p:cNvPr id="503" name="Google Shape;503;p28:notes"/>
          <p:cNvSpPr/>
          <p:nvPr>
            <p:ph idx="2" type="sldImg"/>
          </p:nvPr>
        </p:nvSpPr>
        <p:spPr>
          <a:xfrm>
            <a:off x="438150" y="1252538"/>
            <a:ext cx="6013450" cy="33829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1" name="Shape 521"/>
        <p:cNvGrpSpPr/>
        <p:nvPr/>
      </p:nvGrpSpPr>
      <p:grpSpPr>
        <a:xfrm>
          <a:off x="0" y="0"/>
          <a:ext cx="0" cy="0"/>
          <a:chOff x="0" y="0"/>
          <a:chExt cx="0" cy="0"/>
        </a:xfrm>
      </p:grpSpPr>
      <p:sp>
        <p:nvSpPr>
          <p:cNvPr id="522" name="Google Shape;522;p29:notes"/>
          <p:cNvSpPr txBox="1"/>
          <p:nvPr>
            <p:ph idx="1" type="body"/>
          </p:nvPr>
        </p:nvSpPr>
        <p:spPr>
          <a:xfrm>
            <a:off x="688975" y="4823034"/>
            <a:ext cx="5511800" cy="3946118"/>
          </a:xfrm>
          <a:prstGeom prst="rect">
            <a:avLst/>
          </a:prstGeom>
        </p:spPr>
        <p:txBody>
          <a:bodyPr anchorCtr="0" anchor="t" bIns="48300" lIns="96625" spcFirstLastPara="1" rIns="96625" wrap="square" tIns="48300">
            <a:noAutofit/>
          </a:bodyPr>
          <a:lstStyle/>
          <a:p>
            <a:pPr indent="0" lvl="0" marL="0" rtl="0" algn="l">
              <a:spcBef>
                <a:spcPts val="0"/>
              </a:spcBef>
              <a:spcAft>
                <a:spcPts val="0"/>
              </a:spcAft>
              <a:buNone/>
            </a:pPr>
            <a:r>
              <a:t/>
            </a:r>
            <a:endParaRPr/>
          </a:p>
        </p:txBody>
      </p:sp>
      <p:sp>
        <p:nvSpPr>
          <p:cNvPr id="523" name="Google Shape;523;p29:notes"/>
          <p:cNvSpPr/>
          <p:nvPr>
            <p:ph idx="2" type="sldImg"/>
          </p:nvPr>
        </p:nvSpPr>
        <p:spPr>
          <a:xfrm>
            <a:off x="438150" y="1252538"/>
            <a:ext cx="6013450" cy="33829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1" name="Shape 541"/>
        <p:cNvGrpSpPr/>
        <p:nvPr/>
      </p:nvGrpSpPr>
      <p:grpSpPr>
        <a:xfrm>
          <a:off x="0" y="0"/>
          <a:ext cx="0" cy="0"/>
          <a:chOff x="0" y="0"/>
          <a:chExt cx="0" cy="0"/>
        </a:xfrm>
      </p:grpSpPr>
      <p:sp>
        <p:nvSpPr>
          <p:cNvPr id="542" name="Google Shape;542;p30:notes"/>
          <p:cNvSpPr txBox="1"/>
          <p:nvPr>
            <p:ph idx="1" type="body"/>
          </p:nvPr>
        </p:nvSpPr>
        <p:spPr>
          <a:xfrm>
            <a:off x="688975" y="4823034"/>
            <a:ext cx="5511800" cy="3946118"/>
          </a:xfrm>
          <a:prstGeom prst="rect">
            <a:avLst/>
          </a:prstGeom>
        </p:spPr>
        <p:txBody>
          <a:bodyPr anchorCtr="0" anchor="t" bIns="48300" lIns="96625" spcFirstLastPara="1" rIns="96625" wrap="square" tIns="48300">
            <a:noAutofit/>
          </a:bodyPr>
          <a:lstStyle/>
          <a:p>
            <a:pPr indent="0" lvl="0" marL="0" rtl="0" algn="l">
              <a:spcBef>
                <a:spcPts val="0"/>
              </a:spcBef>
              <a:spcAft>
                <a:spcPts val="0"/>
              </a:spcAft>
              <a:buNone/>
            </a:pPr>
            <a:r>
              <a:t/>
            </a:r>
            <a:endParaRPr/>
          </a:p>
        </p:txBody>
      </p:sp>
      <p:sp>
        <p:nvSpPr>
          <p:cNvPr id="543" name="Google Shape;543;p30:notes"/>
          <p:cNvSpPr/>
          <p:nvPr>
            <p:ph idx="2" type="sldImg"/>
          </p:nvPr>
        </p:nvSpPr>
        <p:spPr>
          <a:xfrm>
            <a:off x="438150" y="1252538"/>
            <a:ext cx="6013450" cy="33829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0" name="Shape 560"/>
        <p:cNvGrpSpPr/>
        <p:nvPr/>
      </p:nvGrpSpPr>
      <p:grpSpPr>
        <a:xfrm>
          <a:off x="0" y="0"/>
          <a:ext cx="0" cy="0"/>
          <a:chOff x="0" y="0"/>
          <a:chExt cx="0" cy="0"/>
        </a:xfrm>
      </p:grpSpPr>
      <p:sp>
        <p:nvSpPr>
          <p:cNvPr id="561" name="Google Shape;561;p31:notes"/>
          <p:cNvSpPr txBox="1"/>
          <p:nvPr>
            <p:ph idx="1" type="body"/>
          </p:nvPr>
        </p:nvSpPr>
        <p:spPr>
          <a:xfrm>
            <a:off x="688975" y="4823034"/>
            <a:ext cx="5511800" cy="3946118"/>
          </a:xfrm>
          <a:prstGeom prst="rect">
            <a:avLst/>
          </a:prstGeom>
        </p:spPr>
        <p:txBody>
          <a:bodyPr anchorCtr="0" anchor="t" bIns="48300" lIns="96625" spcFirstLastPara="1" rIns="96625" wrap="square" tIns="48300">
            <a:noAutofit/>
          </a:bodyPr>
          <a:lstStyle/>
          <a:p>
            <a:pPr indent="0" lvl="0" marL="0" rtl="0" algn="l">
              <a:spcBef>
                <a:spcPts val="0"/>
              </a:spcBef>
              <a:spcAft>
                <a:spcPts val="0"/>
              </a:spcAft>
              <a:buNone/>
            </a:pPr>
            <a:r>
              <a:t/>
            </a:r>
            <a:endParaRPr/>
          </a:p>
        </p:txBody>
      </p:sp>
      <p:sp>
        <p:nvSpPr>
          <p:cNvPr id="562" name="Google Shape;562;p31:notes"/>
          <p:cNvSpPr/>
          <p:nvPr>
            <p:ph idx="2" type="sldImg"/>
          </p:nvPr>
        </p:nvSpPr>
        <p:spPr>
          <a:xfrm>
            <a:off x="438150" y="1252538"/>
            <a:ext cx="6013450" cy="33829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4" name="Shape 574"/>
        <p:cNvGrpSpPr/>
        <p:nvPr/>
      </p:nvGrpSpPr>
      <p:grpSpPr>
        <a:xfrm>
          <a:off x="0" y="0"/>
          <a:ext cx="0" cy="0"/>
          <a:chOff x="0" y="0"/>
          <a:chExt cx="0" cy="0"/>
        </a:xfrm>
      </p:grpSpPr>
      <p:sp>
        <p:nvSpPr>
          <p:cNvPr id="575" name="Google Shape;575;p32:notes"/>
          <p:cNvSpPr txBox="1"/>
          <p:nvPr>
            <p:ph idx="1" type="body"/>
          </p:nvPr>
        </p:nvSpPr>
        <p:spPr>
          <a:xfrm>
            <a:off x="688975" y="4823034"/>
            <a:ext cx="5511800" cy="3946118"/>
          </a:xfrm>
          <a:prstGeom prst="rect">
            <a:avLst/>
          </a:prstGeom>
        </p:spPr>
        <p:txBody>
          <a:bodyPr anchorCtr="0" anchor="t" bIns="48300" lIns="96625" spcFirstLastPara="1" rIns="96625" wrap="square" tIns="48300">
            <a:noAutofit/>
          </a:bodyPr>
          <a:lstStyle/>
          <a:p>
            <a:pPr indent="0" lvl="0" marL="0" rtl="0" algn="l">
              <a:spcBef>
                <a:spcPts val="0"/>
              </a:spcBef>
              <a:spcAft>
                <a:spcPts val="0"/>
              </a:spcAft>
              <a:buNone/>
            </a:pPr>
            <a:r>
              <a:t/>
            </a:r>
            <a:endParaRPr/>
          </a:p>
        </p:txBody>
      </p:sp>
      <p:sp>
        <p:nvSpPr>
          <p:cNvPr id="576" name="Google Shape;576;p32:notes"/>
          <p:cNvSpPr/>
          <p:nvPr>
            <p:ph idx="2" type="sldImg"/>
          </p:nvPr>
        </p:nvSpPr>
        <p:spPr>
          <a:xfrm>
            <a:off x="438150" y="1252538"/>
            <a:ext cx="6013450" cy="33829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8" name="Shape 588"/>
        <p:cNvGrpSpPr/>
        <p:nvPr/>
      </p:nvGrpSpPr>
      <p:grpSpPr>
        <a:xfrm>
          <a:off x="0" y="0"/>
          <a:ext cx="0" cy="0"/>
          <a:chOff x="0" y="0"/>
          <a:chExt cx="0" cy="0"/>
        </a:xfrm>
      </p:grpSpPr>
      <p:sp>
        <p:nvSpPr>
          <p:cNvPr id="589" name="Google Shape;589;p33:notes"/>
          <p:cNvSpPr txBox="1"/>
          <p:nvPr>
            <p:ph idx="1" type="body"/>
          </p:nvPr>
        </p:nvSpPr>
        <p:spPr>
          <a:xfrm>
            <a:off x="688975" y="4823034"/>
            <a:ext cx="5511800" cy="3946118"/>
          </a:xfrm>
          <a:prstGeom prst="rect">
            <a:avLst/>
          </a:prstGeom>
        </p:spPr>
        <p:txBody>
          <a:bodyPr anchorCtr="0" anchor="t" bIns="48300" lIns="96625" spcFirstLastPara="1" rIns="96625" wrap="square" tIns="48300">
            <a:noAutofit/>
          </a:bodyPr>
          <a:lstStyle/>
          <a:p>
            <a:pPr indent="0" lvl="0" marL="0" rtl="0" algn="l">
              <a:spcBef>
                <a:spcPts val="0"/>
              </a:spcBef>
              <a:spcAft>
                <a:spcPts val="0"/>
              </a:spcAft>
              <a:buNone/>
            </a:pPr>
            <a:r>
              <a:t/>
            </a:r>
            <a:endParaRPr/>
          </a:p>
        </p:txBody>
      </p:sp>
      <p:sp>
        <p:nvSpPr>
          <p:cNvPr id="590" name="Google Shape;590;p33:notes"/>
          <p:cNvSpPr/>
          <p:nvPr>
            <p:ph idx="2" type="sldImg"/>
          </p:nvPr>
        </p:nvSpPr>
        <p:spPr>
          <a:xfrm>
            <a:off x="438150" y="1252538"/>
            <a:ext cx="6013450" cy="33829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7" name="Shape 607"/>
        <p:cNvGrpSpPr/>
        <p:nvPr/>
      </p:nvGrpSpPr>
      <p:grpSpPr>
        <a:xfrm>
          <a:off x="0" y="0"/>
          <a:ext cx="0" cy="0"/>
          <a:chOff x="0" y="0"/>
          <a:chExt cx="0" cy="0"/>
        </a:xfrm>
      </p:grpSpPr>
      <p:sp>
        <p:nvSpPr>
          <p:cNvPr id="608" name="Google Shape;608;p34:notes"/>
          <p:cNvSpPr txBox="1"/>
          <p:nvPr>
            <p:ph idx="1" type="body"/>
          </p:nvPr>
        </p:nvSpPr>
        <p:spPr>
          <a:xfrm>
            <a:off x="688975" y="4823034"/>
            <a:ext cx="5511800" cy="3946118"/>
          </a:xfrm>
          <a:prstGeom prst="rect">
            <a:avLst/>
          </a:prstGeom>
        </p:spPr>
        <p:txBody>
          <a:bodyPr anchorCtr="0" anchor="t" bIns="48300" lIns="96625" spcFirstLastPara="1" rIns="96625" wrap="square" tIns="48300">
            <a:noAutofit/>
          </a:bodyPr>
          <a:lstStyle/>
          <a:p>
            <a:pPr indent="0" lvl="0" marL="0" rtl="0" algn="l">
              <a:spcBef>
                <a:spcPts val="0"/>
              </a:spcBef>
              <a:spcAft>
                <a:spcPts val="0"/>
              </a:spcAft>
              <a:buNone/>
            </a:pPr>
            <a:r>
              <a:t/>
            </a:r>
            <a:endParaRPr/>
          </a:p>
        </p:txBody>
      </p:sp>
      <p:sp>
        <p:nvSpPr>
          <p:cNvPr id="609" name="Google Shape;609;p34:notes"/>
          <p:cNvSpPr/>
          <p:nvPr>
            <p:ph idx="2" type="sldImg"/>
          </p:nvPr>
        </p:nvSpPr>
        <p:spPr>
          <a:xfrm>
            <a:off x="438150" y="1252538"/>
            <a:ext cx="6013450" cy="33829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5" name="Shape 625"/>
        <p:cNvGrpSpPr/>
        <p:nvPr/>
      </p:nvGrpSpPr>
      <p:grpSpPr>
        <a:xfrm>
          <a:off x="0" y="0"/>
          <a:ext cx="0" cy="0"/>
          <a:chOff x="0" y="0"/>
          <a:chExt cx="0" cy="0"/>
        </a:xfrm>
      </p:grpSpPr>
      <p:sp>
        <p:nvSpPr>
          <p:cNvPr id="626" name="Google Shape;626;p35:notes"/>
          <p:cNvSpPr txBox="1"/>
          <p:nvPr>
            <p:ph idx="1" type="body"/>
          </p:nvPr>
        </p:nvSpPr>
        <p:spPr>
          <a:xfrm>
            <a:off x="688975" y="4823034"/>
            <a:ext cx="5511800" cy="3946118"/>
          </a:xfrm>
          <a:prstGeom prst="rect">
            <a:avLst/>
          </a:prstGeom>
        </p:spPr>
        <p:txBody>
          <a:bodyPr anchorCtr="0" anchor="t" bIns="48300" lIns="96625" spcFirstLastPara="1" rIns="96625" wrap="square" tIns="48300">
            <a:noAutofit/>
          </a:bodyPr>
          <a:lstStyle/>
          <a:p>
            <a:pPr indent="0" lvl="0" marL="0" rtl="0" algn="l">
              <a:spcBef>
                <a:spcPts val="0"/>
              </a:spcBef>
              <a:spcAft>
                <a:spcPts val="0"/>
              </a:spcAft>
              <a:buNone/>
            </a:pPr>
            <a:r>
              <a:t/>
            </a:r>
            <a:endParaRPr/>
          </a:p>
        </p:txBody>
      </p:sp>
      <p:sp>
        <p:nvSpPr>
          <p:cNvPr id="627" name="Google Shape;627;p35:notes"/>
          <p:cNvSpPr/>
          <p:nvPr>
            <p:ph idx="2" type="sldImg"/>
          </p:nvPr>
        </p:nvSpPr>
        <p:spPr>
          <a:xfrm>
            <a:off x="438150" y="1252538"/>
            <a:ext cx="6013450" cy="33829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5" name="Shape 645"/>
        <p:cNvGrpSpPr/>
        <p:nvPr/>
      </p:nvGrpSpPr>
      <p:grpSpPr>
        <a:xfrm>
          <a:off x="0" y="0"/>
          <a:ext cx="0" cy="0"/>
          <a:chOff x="0" y="0"/>
          <a:chExt cx="0" cy="0"/>
        </a:xfrm>
      </p:grpSpPr>
      <p:sp>
        <p:nvSpPr>
          <p:cNvPr id="646" name="Google Shape;646;p36:notes"/>
          <p:cNvSpPr txBox="1"/>
          <p:nvPr>
            <p:ph idx="1" type="body"/>
          </p:nvPr>
        </p:nvSpPr>
        <p:spPr>
          <a:xfrm>
            <a:off x="688975" y="4823034"/>
            <a:ext cx="5511800" cy="3946118"/>
          </a:xfrm>
          <a:prstGeom prst="rect">
            <a:avLst/>
          </a:prstGeom>
        </p:spPr>
        <p:txBody>
          <a:bodyPr anchorCtr="0" anchor="t" bIns="48300" lIns="96625" spcFirstLastPara="1" rIns="96625" wrap="square" tIns="48300">
            <a:noAutofit/>
          </a:bodyPr>
          <a:lstStyle/>
          <a:p>
            <a:pPr indent="0" lvl="0" marL="0" rtl="0" algn="l">
              <a:spcBef>
                <a:spcPts val="0"/>
              </a:spcBef>
              <a:spcAft>
                <a:spcPts val="0"/>
              </a:spcAft>
              <a:buNone/>
            </a:pPr>
            <a:r>
              <a:t/>
            </a:r>
            <a:endParaRPr/>
          </a:p>
        </p:txBody>
      </p:sp>
      <p:sp>
        <p:nvSpPr>
          <p:cNvPr id="647" name="Google Shape;647;p36:notes"/>
          <p:cNvSpPr/>
          <p:nvPr>
            <p:ph idx="2" type="sldImg"/>
          </p:nvPr>
        </p:nvSpPr>
        <p:spPr>
          <a:xfrm>
            <a:off x="438150" y="1252538"/>
            <a:ext cx="6013450" cy="33829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9" name="Shape 659"/>
        <p:cNvGrpSpPr/>
        <p:nvPr/>
      </p:nvGrpSpPr>
      <p:grpSpPr>
        <a:xfrm>
          <a:off x="0" y="0"/>
          <a:ext cx="0" cy="0"/>
          <a:chOff x="0" y="0"/>
          <a:chExt cx="0" cy="0"/>
        </a:xfrm>
      </p:grpSpPr>
      <p:sp>
        <p:nvSpPr>
          <p:cNvPr id="660" name="Google Shape;660;p37:notes"/>
          <p:cNvSpPr txBox="1"/>
          <p:nvPr>
            <p:ph idx="1" type="body"/>
          </p:nvPr>
        </p:nvSpPr>
        <p:spPr>
          <a:xfrm>
            <a:off x="688975" y="4823034"/>
            <a:ext cx="5511800" cy="3946118"/>
          </a:xfrm>
          <a:prstGeom prst="rect">
            <a:avLst/>
          </a:prstGeom>
        </p:spPr>
        <p:txBody>
          <a:bodyPr anchorCtr="0" anchor="t" bIns="48300" lIns="96625" spcFirstLastPara="1" rIns="96625" wrap="square" tIns="48300">
            <a:noAutofit/>
          </a:bodyPr>
          <a:lstStyle/>
          <a:p>
            <a:pPr indent="0" lvl="0" marL="0" rtl="0" algn="l">
              <a:spcBef>
                <a:spcPts val="0"/>
              </a:spcBef>
              <a:spcAft>
                <a:spcPts val="0"/>
              </a:spcAft>
              <a:buNone/>
            </a:pPr>
            <a:r>
              <a:t/>
            </a:r>
            <a:endParaRPr/>
          </a:p>
        </p:txBody>
      </p:sp>
      <p:sp>
        <p:nvSpPr>
          <p:cNvPr id="661" name="Google Shape;661;p37:notes"/>
          <p:cNvSpPr/>
          <p:nvPr>
            <p:ph idx="2" type="sldImg"/>
          </p:nvPr>
        </p:nvSpPr>
        <p:spPr>
          <a:xfrm>
            <a:off x="438150" y="1252538"/>
            <a:ext cx="6013450" cy="33829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8_Title Slide">
  <p:cSld name="8_Title Slide">
    <p:spTree>
      <p:nvGrpSpPr>
        <p:cNvPr id="15" name="Shape 15"/>
        <p:cNvGrpSpPr/>
        <p:nvPr/>
      </p:nvGrpSpPr>
      <p:grpSpPr>
        <a:xfrm>
          <a:off x="0" y="0"/>
          <a:ext cx="0" cy="0"/>
          <a:chOff x="0" y="0"/>
          <a:chExt cx="0" cy="0"/>
        </a:xfrm>
      </p:grpSpPr>
      <p:sp>
        <p:nvSpPr>
          <p:cNvPr id="16" name="Google Shape;16;p39"/>
          <p:cNvSpPr/>
          <p:nvPr>
            <p:ph idx="2" type="pic"/>
          </p:nvPr>
        </p:nvSpPr>
        <p:spPr>
          <a:xfrm>
            <a:off x="0" y="0"/>
            <a:ext cx="12192000" cy="6858000"/>
          </a:xfrm>
          <a:prstGeom prst="rect">
            <a:avLst/>
          </a:prstGeom>
          <a:noFill/>
          <a:ln>
            <a:noFill/>
          </a:ln>
        </p:spPr>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7" name="Shape 17"/>
        <p:cNvGrpSpPr/>
        <p:nvPr/>
      </p:nvGrpSpPr>
      <p:grpSpPr>
        <a:xfrm>
          <a:off x="0" y="0"/>
          <a:ext cx="0" cy="0"/>
          <a:chOff x="0" y="0"/>
          <a:chExt cx="0" cy="0"/>
        </a:xfrm>
      </p:grpSpPr>
      <p:sp>
        <p:nvSpPr>
          <p:cNvPr id="18" name="Google Shape;18;p4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4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4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9_Title Slide">
  <p:cSld name="29_Title Slide">
    <p:spTree>
      <p:nvGrpSpPr>
        <p:cNvPr id="21" name="Shape 21"/>
        <p:cNvGrpSpPr/>
        <p:nvPr/>
      </p:nvGrpSpPr>
      <p:grpSpPr>
        <a:xfrm>
          <a:off x="0" y="0"/>
          <a:ext cx="0" cy="0"/>
          <a:chOff x="0" y="0"/>
          <a:chExt cx="0" cy="0"/>
        </a:xfrm>
      </p:grpSpPr>
      <p:sp>
        <p:nvSpPr>
          <p:cNvPr id="22" name="Google Shape;22;p41"/>
          <p:cNvSpPr/>
          <p:nvPr>
            <p:ph idx="2" type="pic"/>
          </p:nvPr>
        </p:nvSpPr>
        <p:spPr>
          <a:xfrm>
            <a:off x="1127760" y="1123950"/>
            <a:ext cx="9936480" cy="4610100"/>
          </a:xfrm>
          <a:prstGeom prst="rect">
            <a:avLst/>
          </a:prstGeom>
          <a:solidFill>
            <a:srgbClr val="D8D8D8">
              <a:alpha val="49803"/>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4">
                                  <p:stCondLst>
                                    <p:cond delay="0"/>
                                  </p:stCondLst>
                                  <p:childTnLst>
                                    <p:set>
                                      <p:cBhvr>
                                        <p:cTn dur="1" fill="hold">
                                          <p:stCondLst>
                                            <p:cond delay="0"/>
                                          </p:stCondLst>
                                        </p:cTn>
                                        <p:tgtEl>
                                          <p:spTgt spid="22"/>
                                        </p:tgtEl>
                                        <p:attrNameLst>
                                          <p:attrName>style.visibility</p:attrName>
                                        </p:attrNameLst>
                                      </p:cBhvr>
                                      <p:to>
                                        <p:strVal val="visible"/>
                                      </p:to>
                                    </p:set>
                                    <p:anim calcmode="lin" valueType="num">
                                      <p:cBhvr additive="base">
                                        <p:cTn dur="500"/>
                                        <p:tgtEl>
                                          <p:spTgt spid="22"/>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3_Title Slide">
  <p:cSld name="33_Title Slide">
    <p:spTree>
      <p:nvGrpSpPr>
        <p:cNvPr id="23" name="Shape 23"/>
        <p:cNvGrpSpPr/>
        <p:nvPr/>
      </p:nvGrpSpPr>
      <p:grpSpPr>
        <a:xfrm>
          <a:off x="0" y="0"/>
          <a:ext cx="0" cy="0"/>
          <a:chOff x="0" y="0"/>
          <a:chExt cx="0" cy="0"/>
        </a:xfrm>
      </p:grpSpPr>
      <p:sp>
        <p:nvSpPr>
          <p:cNvPr id="24" name="Google Shape;24;p42"/>
          <p:cNvSpPr/>
          <p:nvPr>
            <p:ph idx="2" type="pic"/>
          </p:nvPr>
        </p:nvSpPr>
        <p:spPr>
          <a:xfrm>
            <a:off x="0" y="1"/>
            <a:ext cx="6826172" cy="6857998"/>
          </a:xfrm>
          <a:prstGeom prst="rect">
            <a:avLst/>
          </a:prstGeom>
          <a:solidFill>
            <a:srgbClr val="D8D8D8">
              <a:alpha val="49803"/>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8">
                                  <p:stCondLst>
                                    <p:cond delay="0"/>
                                  </p:stCondLst>
                                  <p:childTnLst>
                                    <p:set>
                                      <p:cBhvr>
                                        <p:cTn dur="1" fill="hold">
                                          <p:stCondLst>
                                            <p:cond delay="0"/>
                                          </p:stCondLst>
                                        </p:cTn>
                                        <p:tgtEl>
                                          <p:spTgt spid="24"/>
                                        </p:tgtEl>
                                        <p:attrNameLst>
                                          <p:attrName>style.visibility</p:attrName>
                                        </p:attrNameLst>
                                      </p:cBhvr>
                                      <p:to>
                                        <p:strVal val="visible"/>
                                      </p:to>
                                    </p:set>
                                    <p:anim calcmode="lin" valueType="num">
                                      <p:cBhvr additive="base">
                                        <p:cTn dur="500"/>
                                        <p:tgtEl>
                                          <p:spTgt spid="24"/>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48_Title Slide">
  <p:cSld name="48_Title Slide">
    <p:spTree>
      <p:nvGrpSpPr>
        <p:cNvPr id="25" name="Shape 25"/>
        <p:cNvGrpSpPr/>
        <p:nvPr/>
      </p:nvGrpSpPr>
      <p:grpSpPr>
        <a:xfrm>
          <a:off x="0" y="0"/>
          <a:ext cx="0" cy="0"/>
          <a:chOff x="0" y="0"/>
          <a:chExt cx="0" cy="0"/>
        </a:xfrm>
      </p:grpSpPr>
      <p:sp>
        <p:nvSpPr>
          <p:cNvPr id="26" name="Google Shape;26;p43"/>
          <p:cNvSpPr/>
          <p:nvPr>
            <p:ph idx="2" type="pic"/>
          </p:nvPr>
        </p:nvSpPr>
        <p:spPr>
          <a:xfrm>
            <a:off x="3452649" y="-3"/>
            <a:ext cx="8739351" cy="6858000"/>
          </a:xfrm>
          <a:prstGeom prst="rect">
            <a:avLst/>
          </a:prstGeom>
          <a:solidFill>
            <a:srgbClr val="D8D8D8">
              <a:alpha val="49803"/>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2">
                                  <p:stCondLst>
                                    <p:cond delay="500"/>
                                  </p:stCondLst>
                                  <p:childTnLst>
                                    <p:set>
                                      <p:cBhvr>
                                        <p:cTn dur="1" fill="hold">
                                          <p:stCondLst>
                                            <p:cond delay="0"/>
                                          </p:stCondLst>
                                        </p:cTn>
                                        <p:tgtEl>
                                          <p:spTgt spid="26"/>
                                        </p:tgtEl>
                                        <p:attrNameLst>
                                          <p:attrName>style.visibility</p:attrName>
                                        </p:attrNameLst>
                                      </p:cBhvr>
                                      <p:to>
                                        <p:strVal val="visible"/>
                                      </p:to>
                                    </p:set>
                                    <p:anim calcmode="lin" valueType="num">
                                      <p:cBhvr additive="base">
                                        <p:cTn dur="500"/>
                                        <p:tgtEl>
                                          <p:spTgt spid="26"/>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27" name="Shape 27"/>
        <p:cNvGrpSpPr/>
        <p:nvPr/>
      </p:nvGrpSpPr>
      <p:grpSpPr>
        <a:xfrm>
          <a:off x="0" y="0"/>
          <a:ext cx="0" cy="0"/>
          <a:chOff x="0" y="0"/>
          <a:chExt cx="0" cy="0"/>
        </a:xfrm>
      </p:grpSpPr>
      <p:sp>
        <p:nvSpPr>
          <p:cNvPr id="28" name="Google Shape;28;p44"/>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9" name="Google Shape;29;p44"/>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30" name="Google Shape;30;p4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4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4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33" name="Shape 33"/>
        <p:cNvGrpSpPr/>
        <p:nvPr/>
      </p:nvGrpSpPr>
      <p:grpSpPr>
        <a:xfrm>
          <a:off x="0" y="0"/>
          <a:ext cx="0" cy="0"/>
          <a:chOff x="0" y="0"/>
          <a:chExt cx="0" cy="0"/>
        </a:xfrm>
      </p:grpSpPr>
      <p:sp>
        <p:nvSpPr>
          <p:cNvPr id="34" name="Google Shape;34;p4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5" name="Google Shape;35;p45"/>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6" name="Google Shape;36;p4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7" name="Google Shape;37;p4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4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9" name="Shape 39"/>
        <p:cNvGrpSpPr/>
        <p:nvPr/>
      </p:nvGrpSpPr>
      <p:grpSpPr>
        <a:xfrm>
          <a:off x="0" y="0"/>
          <a:ext cx="0" cy="0"/>
          <a:chOff x="0" y="0"/>
          <a:chExt cx="0" cy="0"/>
        </a:xfrm>
      </p:grpSpPr>
      <p:sp>
        <p:nvSpPr>
          <p:cNvPr id="40" name="Google Shape;40;p46"/>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1" name="Google Shape;41;p46"/>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42" name="Google Shape;42;p4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4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4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45" name="Shape 45"/>
        <p:cNvGrpSpPr/>
        <p:nvPr/>
      </p:nvGrpSpPr>
      <p:grpSpPr>
        <a:xfrm>
          <a:off x="0" y="0"/>
          <a:ext cx="0" cy="0"/>
          <a:chOff x="0" y="0"/>
          <a:chExt cx="0" cy="0"/>
        </a:xfrm>
      </p:grpSpPr>
      <p:sp>
        <p:nvSpPr>
          <p:cNvPr id="46" name="Google Shape;46;p4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7" name="Google Shape;47;p47"/>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8" name="Google Shape;48;p47"/>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9" name="Google Shape;49;p4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0" name="Google Shape;50;p4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 name="Google Shape;51;p4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52" name="Shape 52"/>
        <p:cNvGrpSpPr/>
        <p:nvPr/>
      </p:nvGrpSpPr>
      <p:grpSpPr>
        <a:xfrm>
          <a:off x="0" y="0"/>
          <a:ext cx="0" cy="0"/>
          <a:chOff x="0" y="0"/>
          <a:chExt cx="0" cy="0"/>
        </a:xfrm>
      </p:grpSpPr>
      <p:sp>
        <p:nvSpPr>
          <p:cNvPr id="53" name="Google Shape;53;p48"/>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4" name="Google Shape;54;p48"/>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55" name="Google Shape;55;p48"/>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6" name="Google Shape;56;p48"/>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57" name="Google Shape;57;p48"/>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8" name="Google Shape;58;p4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4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4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61" name="Shape 61"/>
        <p:cNvGrpSpPr/>
        <p:nvPr/>
      </p:nvGrpSpPr>
      <p:grpSpPr>
        <a:xfrm>
          <a:off x="0" y="0"/>
          <a:ext cx="0" cy="0"/>
          <a:chOff x="0" y="0"/>
          <a:chExt cx="0" cy="0"/>
        </a:xfrm>
      </p:grpSpPr>
      <p:sp>
        <p:nvSpPr>
          <p:cNvPr id="62" name="Google Shape;62;p4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4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4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5" name="Google Shape;65;p4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66" name="Shape 66"/>
        <p:cNvGrpSpPr/>
        <p:nvPr/>
      </p:nvGrpSpPr>
      <p:grpSpPr>
        <a:xfrm>
          <a:off x="0" y="0"/>
          <a:ext cx="0" cy="0"/>
          <a:chOff x="0" y="0"/>
          <a:chExt cx="0" cy="0"/>
        </a:xfrm>
      </p:grpSpPr>
      <p:sp>
        <p:nvSpPr>
          <p:cNvPr id="67" name="Google Shape;67;p50"/>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8" name="Google Shape;68;p50"/>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9" name="Google Shape;69;p50"/>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70" name="Google Shape;70;p5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5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5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73" name="Shape 73"/>
        <p:cNvGrpSpPr/>
        <p:nvPr/>
      </p:nvGrpSpPr>
      <p:grpSpPr>
        <a:xfrm>
          <a:off x="0" y="0"/>
          <a:ext cx="0" cy="0"/>
          <a:chOff x="0" y="0"/>
          <a:chExt cx="0" cy="0"/>
        </a:xfrm>
      </p:grpSpPr>
      <p:sp>
        <p:nvSpPr>
          <p:cNvPr id="74" name="Google Shape;74;p51"/>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5" name="Google Shape;75;p51"/>
          <p:cNvSpPr/>
          <p:nvPr>
            <p:ph idx="2" type="pic"/>
          </p:nvPr>
        </p:nvSpPr>
        <p:spPr>
          <a:xfrm>
            <a:off x="5183188" y="987425"/>
            <a:ext cx="6172200" cy="4873625"/>
          </a:xfrm>
          <a:prstGeom prst="rect">
            <a:avLst/>
          </a:prstGeom>
          <a:noFill/>
          <a:ln>
            <a:noFill/>
          </a:ln>
        </p:spPr>
      </p:sp>
      <p:sp>
        <p:nvSpPr>
          <p:cNvPr id="76" name="Google Shape;76;p51"/>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77" name="Google Shape;77;p5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5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5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80" name="Shape 80"/>
        <p:cNvGrpSpPr/>
        <p:nvPr/>
      </p:nvGrpSpPr>
      <p:grpSpPr>
        <a:xfrm>
          <a:off x="0" y="0"/>
          <a:ext cx="0" cy="0"/>
          <a:chOff x="0" y="0"/>
          <a:chExt cx="0" cy="0"/>
        </a:xfrm>
      </p:grpSpPr>
      <p:sp>
        <p:nvSpPr>
          <p:cNvPr id="81" name="Google Shape;81;p5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2" name="Google Shape;82;p52"/>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3" name="Google Shape;83;p5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4" name="Google Shape;84;p5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5" name="Google Shape;85;p5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86" name="Shape 86"/>
        <p:cNvGrpSpPr/>
        <p:nvPr/>
      </p:nvGrpSpPr>
      <p:grpSpPr>
        <a:xfrm>
          <a:off x="0" y="0"/>
          <a:ext cx="0" cy="0"/>
          <a:chOff x="0" y="0"/>
          <a:chExt cx="0" cy="0"/>
        </a:xfrm>
      </p:grpSpPr>
      <p:sp>
        <p:nvSpPr>
          <p:cNvPr id="87" name="Google Shape;87;p53"/>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8" name="Google Shape;88;p53"/>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9" name="Google Shape;89;p5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0" name="Google Shape;90;p5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1" name="Google Shape;91;p5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EG"/>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slideLayout" Target="../slideLayouts/slideLayout12.xml"/><Relationship Id="rId12" Type="http://schemas.openxmlformats.org/officeDocument/2006/relationships/slideLayout" Target="../slideLayouts/slideLayout11.xml"/><Relationship Id="rId1" Type="http://schemas.openxmlformats.org/officeDocument/2006/relationships/image" Target="../media/image2.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15" Type="http://schemas.openxmlformats.org/officeDocument/2006/relationships/slideLayout" Target="../slideLayouts/slideLayout14.xml"/><Relationship Id="rId14" Type="http://schemas.openxmlformats.org/officeDocument/2006/relationships/slideLayout" Target="../slideLayouts/slideLayout13.xml"/><Relationship Id="rId17" Type="http://schemas.openxmlformats.org/officeDocument/2006/relationships/theme" Target="../theme/theme2.xml"/><Relationship Id="rId16" Type="http://schemas.openxmlformats.org/officeDocument/2006/relationships/slideLayout" Target="../slideLayouts/slideLayout15.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mt="76000"/>
          </a:blip>
          <a:stretch>
            <a:fillRect/>
          </a:stretch>
        </a:blipFill>
      </p:bgPr>
    </p:bg>
    <p:spTree>
      <p:nvGrpSpPr>
        <p:cNvPr id="9" name="Shape 9"/>
        <p:cNvGrpSpPr/>
        <p:nvPr/>
      </p:nvGrpSpPr>
      <p:grpSpPr>
        <a:xfrm>
          <a:off x="0" y="0"/>
          <a:ext cx="0" cy="0"/>
          <a:chOff x="0" y="0"/>
          <a:chExt cx="0" cy="0"/>
        </a:xfrm>
      </p:grpSpPr>
      <p:sp>
        <p:nvSpPr>
          <p:cNvPr id="10" name="Google Shape;10;p3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38"/>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3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3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3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ar-EG"/>
              <a:t>‹#›</a:t>
            </a:fld>
            <a:endParaRPr/>
          </a:p>
        </p:txBody>
      </p:sp>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jpg"/><Relationship Id="rId4" Type="http://schemas.openxmlformats.org/officeDocument/2006/relationships/image" Target="../media/image3.png"/><Relationship Id="rId5"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5.png"/><Relationship Id="rId4" Type="http://schemas.openxmlformats.org/officeDocument/2006/relationships/image" Target="../media/image6.png"/><Relationship Id="rId5" Type="http://schemas.openxmlformats.org/officeDocument/2006/relationships/image" Target="../media/image7.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3.png"/><Relationship Id="rId4" Type="http://schemas.openxmlformats.org/officeDocument/2006/relationships/image" Target="../media/image5.png"/><Relationship Id="rId5" Type="http://schemas.openxmlformats.org/officeDocument/2006/relationships/image" Target="../media/image6.png"/><Relationship Id="rId6" Type="http://schemas.openxmlformats.org/officeDocument/2006/relationships/image" Target="../media/image11.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3.png"/><Relationship Id="rId4" Type="http://schemas.openxmlformats.org/officeDocument/2006/relationships/image" Target="../media/image5.png"/><Relationship Id="rId5" Type="http://schemas.openxmlformats.org/officeDocument/2006/relationships/image" Target="../media/image6.png"/><Relationship Id="rId6" Type="http://schemas.openxmlformats.org/officeDocument/2006/relationships/image" Target="../media/image11.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3.png"/><Relationship Id="rId4" Type="http://schemas.openxmlformats.org/officeDocument/2006/relationships/image" Target="../media/image5.png"/><Relationship Id="rId5" Type="http://schemas.openxmlformats.org/officeDocument/2006/relationships/image" Target="../media/image6.png"/><Relationship Id="rId6" Type="http://schemas.openxmlformats.org/officeDocument/2006/relationships/image" Target="../media/image11.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3.png"/><Relationship Id="rId4" Type="http://schemas.openxmlformats.org/officeDocument/2006/relationships/image" Target="../media/image5.png"/><Relationship Id="rId5" Type="http://schemas.openxmlformats.org/officeDocument/2006/relationships/image" Target="../media/image6.png"/><Relationship Id="rId6" Type="http://schemas.openxmlformats.org/officeDocument/2006/relationships/image" Target="../media/image11.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image" Target="../media/image13.jpg"/><Relationship Id="rId4" Type="http://schemas.openxmlformats.org/officeDocument/2006/relationships/image" Target="../media/image3.png"/><Relationship Id="rId5" Type="http://schemas.openxmlformats.org/officeDocument/2006/relationships/image" Target="../media/image5.png"/><Relationship Id="rId6" Type="http://schemas.openxmlformats.org/officeDocument/2006/relationships/image" Target="../media/image6.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3.png"/><Relationship Id="rId4" Type="http://schemas.openxmlformats.org/officeDocument/2006/relationships/image" Target="../media/image5.png"/><Relationship Id="rId5" Type="http://schemas.openxmlformats.org/officeDocument/2006/relationships/image" Target="../media/image6.png"/><Relationship Id="rId6" Type="http://schemas.openxmlformats.org/officeDocument/2006/relationships/image" Target="../media/image14.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9.xml"/><Relationship Id="rId3" Type="http://schemas.openxmlformats.org/officeDocument/2006/relationships/image" Target="../media/image3.png"/><Relationship Id="rId4" Type="http://schemas.openxmlformats.org/officeDocument/2006/relationships/image" Target="../media/image5.png"/><Relationship Id="rId5" Type="http://schemas.openxmlformats.org/officeDocument/2006/relationships/image" Target="../media/image6.png"/><Relationship Id="rId6" Type="http://schemas.openxmlformats.org/officeDocument/2006/relationships/image" Target="../media/image15.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3.png"/><Relationship Id="rId4" Type="http://schemas.openxmlformats.org/officeDocument/2006/relationships/image" Target="../media/image5.png"/><Relationship Id="rId5" Type="http://schemas.openxmlformats.org/officeDocument/2006/relationships/image" Target="../media/image6.png"/><Relationship Id="rId6" Type="http://schemas.openxmlformats.org/officeDocument/2006/relationships/image" Target="../media/image16.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3.png"/><Relationship Id="rId4" Type="http://schemas.openxmlformats.org/officeDocument/2006/relationships/image" Target="../media/image5.png"/><Relationship Id="rId5" Type="http://schemas.openxmlformats.org/officeDocument/2006/relationships/image" Target="../media/image6.png"/><Relationship Id="rId6" Type="http://schemas.openxmlformats.org/officeDocument/2006/relationships/image" Target="../media/image15.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3.png"/><Relationship Id="rId4" Type="http://schemas.openxmlformats.org/officeDocument/2006/relationships/image" Target="../media/image5.png"/><Relationship Id="rId5" Type="http://schemas.openxmlformats.org/officeDocument/2006/relationships/image" Target="../media/image6.png"/><Relationship Id="rId6" Type="http://schemas.openxmlformats.org/officeDocument/2006/relationships/image" Target="../media/image14.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3.png"/><Relationship Id="rId4" Type="http://schemas.openxmlformats.org/officeDocument/2006/relationships/image" Target="../media/image5.png"/><Relationship Id="rId5" Type="http://schemas.openxmlformats.org/officeDocument/2006/relationships/image" Target="../media/image6.png"/><Relationship Id="rId6" Type="http://schemas.openxmlformats.org/officeDocument/2006/relationships/image" Target="../media/image19.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3.png"/><Relationship Id="rId4" Type="http://schemas.openxmlformats.org/officeDocument/2006/relationships/image" Target="../media/image5.png"/><Relationship Id="rId5" Type="http://schemas.openxmlformats.org/officeDocument/2006/relationships/image" Target="../media/image6.png"/><Relationship Id="rId6" Type="http://schemas.openxmlformats.org/officeDocument/2006/relationships/image" Target="../media/image20.jp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3.png"/><Relationship Id="rId4" Type="http://schemas.openxmlformats.org/officeDocument/2006/relationships/image" Target="../media/image5.png"/><Relationship Id="rId5" Type="http://schemas.openxmlformats.org/officeDocument/2006/relationships/image" Target="../media/image6.png"/><Relationship Id="rId6" Type="http://schemas.openxmlformats.org/officeDocument/2006/relationships/image" Target="../media/image20.jp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3.png"/><Relationship Id="rId4" Type="http://schemas.openxmlformats.org/officeDocument/2006/relationships/image" Target="../media/image5.png"/><Relationship Id="rId5" Type="http://schemas.openxmlformats.org/officeDocument/2006/relationships/image" Target="../media/image6.png"/><Relationship Id="rId6" Type="http://schemas.openxmlformats.org/officeDocument/2006/relationships/image" Target="../media/image19.jp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3.png"/><Relationship Id="rId4" Type="http://schemas.openxmlformats.org/officeDocument/2006/relationships/image" Target="../media/image5.png"/><Relationship Id="rId5" Type="http://schemas.openxmlformats.org/officeDocument/2006/relationships/image" Target="../media/image6.png"/><Relationship Id="rId6" Type="http://schemas.openxmlformats.org/officeDocument/2006/relationships/image" Target="../media/image23.jp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3.png"/><Relationship Id="rId4" Type="http://schemas.openxmlformats.org/officeDocument/2006/relationships/image" Target="../media/image5.png"/><Relationship Id="rId5" Type="http://schemas.openxmlformats.org/officeDocument/2006/relationships/image" Target="../media/image6.png"/><Relationship Id="rId6" Type="http://schemas.openxmlformats.org/officeDocument/2006/relationships/image" Target="../media/image24.jp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3.png"/><Relationship Id="rId4" Type="http://schemas.openxmlformats.org/officeDocument/2006/relationships/image" Target="../media/image5.png"/><Relationship Id="rId5" Type="http://schemas.openxmlformats.org/officeDocument/2006/relationships/image" Target="../media/image6.png"/><Relationship Id="rId6" Type="http://schemas.openxmlformats.org/officeDocument/2006/relationships/image" Target="../media/image24.jp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3.png"/><Relationship Id="rId4" Type="http://schemas.openxmlformats.org/officeDocument/2006/relationships/image" Target="../media/image5.png"/><Relationship Id="rId5" Type="http://schemas.openxmlformats.org/officeDocument/2006/relationships/image" Target="../media/image6.png"/><Relationship Id="rId6" Type="http://schemas.openxmlformats.org/officeDocument/2006/relationships/image" Target="../media/image11.jp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3.png"/><Relationship Id="rId4" Type="http://schemas.openxmlformats.org/officeDocument/2006/relationships/image" Target="../media/image5.png"/><Relationship Id="rId5" Type="http://schemas.openxmlformats.org/officeDocument/2006/relationships/image" Target="../media/image6.png"/><Relationship Id="rId6" Type="http://schemas.openxmlformats.org/officeDocument/2006/relationships/image" Target="../media/image26.jp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3.png"/><Relationship Id="rId4" Type="http://schemas.openxmlformats.org/officeDocument/2006/relationships/image" Target="../media/image5.png"/><Relationship Id="rId5" Type="http://schemas.openxmlformats.org/officeDocument/2006/relationships/image" Target="../media/image6.png"/><Relationship Id="rId6" Type="http://schemas.openxmlformats.org/officeDocument/2006/relationships/image" Target="../media/image27.jp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3.png"/><Relationship Id="rId4" Type="http://schemas.openxmlformats.org/officeDocument/2006/relationships/image" Target="../media/image5.png"/><Relationship Id="rId5" Type="http://schemas.openxmlformats.org/officeDocument/2006/relationships/image" Target="../media/image6.png"/><Relationship Id="rId6" Type="http://schemas.openxmlformats.org/officeDocument/2006/relationships/image" Target="../media/image26.jp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3.png"/><Relationship Id="rId4" Type="http://schemas.openxmlformats.org/officeDocument/2006/relationships/image" Target="../media/image5.png"/><Relationship Id="rId5" Type="http://schemas.openxmlformats.org/officeDocument/2006/relationships/image" Target="../media/image6.png"/><Relationship Id="rId6" Type="http://schemas.openxmlformats.org/officeDocument/2006/relationships/image" Target="../media/image26.jp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3.png"/><Relationship Id="rId4" Type="http://schemas.openxmlformats.org/officeDocument/2006/relationships/image" Target="../media/image5.png"/><Relationship Id="rId5" Type="http://schemas.openxmlformats.org/officeDocument/2006/relationships/image" Target="../media/image6.png"/><Relationship Id="rId6" Type="http://schemas.openxmlformats.org/officeDocument/2006/relationships/image" Target="../media/image26.jp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5.png"/><Relationship Id="rId4" Type="http://schemas.openxmlformats.org/officeDocument/2006/relationships/image" Target="../media/image6.png"/><Relationship Id="rId5" Type="http://schemas.openxmlformats.org/officeDocument/2006/relationships/image" Target="../media/image7.png"/><Relationship Id="rId6" Type="http://schemas.openxmlformats.org/officeDocument/2006/relationships/image" Target="../media/image30.jp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5.png"/><Relationship Id="rId4" Type="http://schemas.openxmlformats.org/officeDocument/2006/relationships/image" Target="../media/image6.png"/><Relationship Id="rId5" Type="http://schemas.openxmlformats.org/officeDocument/2006/relationships/image" Target="../media/image7.png"/><Relationship Id="rId6" Type="http://schemas.openxmlformats.org/officeDocument/2006/relationships/image" Target="../media/image30.jp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5.png"/><Relationship Id="rId4" Type="http://schemas.openxmlformats.org/officeDocument/2006/relationships/image" Target="../media/image6.png"/><Relationship Id="rId5" Type="http://schemas.openxmlformats.org/officeDocument/2006/relationships/image" Target="../media/image7.png"/><Relationship Id="rId6" Type="http://schemas.openxmlformats.org/officeDocument/2006/relationships/image" Target="../media/image20.jp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image" Target="../media/image5.png"/><Relationship Id="rId4" Type="http://schemas.openxmlformats.org/officeDocument/2006/relationships/image" Target="../media/image6.png"/><Relationship Id="rId5" Type="http://schemas.openxmlformats.org/officeDocument/2006/relationships/image" Target="../media/image7.png"/><Relationship Id="rId6" Type="http://schemas.openxmlformats.org/officeDocument/2006/relationships/image" Target="../media/image20.jp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image" Target="../media/image5.png"/><Relationship Id="rId4" Type="http://schemas.openxmlformats.org/officeDocument/2006/relationships/image" Target="../media/image6.png"/><Relationship Id="rId5" Type="http://schemas.openxmlformats.org/officeDocument/2006/relationships/image" Target="../media/image7.png"/><Relationship Id="rId6" Type="http://schemas.openxmlformats.org/officeDocument/2006/relationships/image" Target="../media/image27.jp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image" Target="../media/image3.png"/><Relationship Id="rId4" Type="http://schemas.openxmlformats.org/officeDocument/2006/relationships/image" Target="../media/image5.png"/><Relationship Id="rId5" Type="http://schemas.openxmlformats.org/officeDocument/2006/relationships/image" Target="../media/image6.png"/><Relationship Id="rId6" Type="http://schemas.openxmlformats.org/officeDocument/2006/relationships/image" Target="../media/image33.jp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 Id="rId3" Type="http://schemas.openxmlformats.org/officeDocument/2006/relationships/image" Target="../media/image3.png"/><Relationship Id="rId4" Type="http://schemas.openxmlformats.org/officeDocument/2006/relationships/image" Target="../media/image5.png"/><Relationship Id="rId5" Type="http://schemas.openxmlformats.org/officeDocument/2006/relationships/image" Target="../media/image6.png"/><Relationship Id="rId6" Type="http://schemas.openxmlformats.org/officeDocument/2006/relationships/image" Target="../media/image33.jp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 Id="rId3" Type="http://schemas.openxmlformats.org/officeDocument/2006/relationships/image" Target="../media/image5.png"/><Relationship Id="rId4" Type="http://schemas.openxmlformats.org/officeDocument/2006/relationships/image" Target="../media/image6.png"/><Relationship Id="rId5" Type="http://schemas.openxmlformats.org/officeDocument/2006/relationships/image" Target="../media/image7.png"/><Relationship Id="rId6" Type="http://schemas.openxmlformats.org/officeDocument/2006/relationships/image" Target="../media/image34.jp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 Id="rId3" Type="http://schemas.openxmlformats.org/officeDocument/2006/relationships/image" Target="../media/image5.png"/><Relationship Id="rId4" Type="http://schemas.openxmlformats.org/officeDocument/2006/relationships/image" Target="../media/image6.png"/><Relationship Id="rId5" Type="http://schemas.openxmlformats.org/officeDocument/2006/relationships/image" Target="../media/image7.png"/><Relationship Id="rId6" Type="http://schemas.openxmlformats.org/officeDocument/2006/relationships/image" Target="../media/image34.jp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 Id="rId3" Type="http://schemas.openxmlformats.org/officeDocument/2006/relationships/image" Target="../media/image5.png"/><Relationship Id="rId4" Type="http://schemas.openxmlformats.org/officeDocument/2006/relationships/image" Target="../media/image6.png"/><Relationship Id="rId5" Type="http://schemas.openxmlformats.org/officeDocument/2006/relationships/image" Target="../media/image7.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 Id="rId3" Type="http://schemas.openxmlformats.org/officeDocument/2006/relationships/image" Target="../media/image3.png"/><Relationship Id="rId4" Type="http://schemas.openxmlformats.org/officeDocument/2006/relationships/image" Target="../media/image5.png"/><Relationship Id="rId5" Type="http://schemas.openxmlformats.org/officeDocument/2006/relationships/image" Target="../media/image6.png"/><Relationship Id="rId6" Type="http://schemas.openxmlformats.org/officeDocument/2006/relationships/image" Target="../media/image38.jp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7.xml"/><Relationship Id="rId3" Type="http://schemas.openxmlformats.org/officeDocument/2006/relationships/image" Target="../media/image40.png"/><Relationship Id="rId4" Type="http://schemas.openxmlformats.org/officeDocument/2006/relationships/image" Target="../media/image39.png"/><Relationship Id="rId5" Type="http://schemas.openxmlformats.org/officeDocument/2006/relationships/image" Target="../media/image7.png"/><Relationship Id="rId6"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6" name="Shape 96"/>
        <p:cNvGrpSpPr/>
        <p:nvPr/>
      </p:nvGrpSpPr>
      <p:grpSpPr>
        <a:xfrm>
          <a:off x="0" y="0"/>
          <a:ext cx="0" cy="0"/>
          <a:chOff x="0" y="0"/>
          <a:chExt cx="0" cy="0"/>
        </a:xfrm>
      </p:grpSpPr>
      <p:grpSp>
        <p:nvGrpSpPr>
          <p:cNvPr id="97" name="Google Shape;97;p1"/>
          <p:cNvGrpSpPr/>
          <p:nvPr/>
        </p:nvGrpSpPr>
        <p:grpSpPr>
          <a:xfrm>
            <a:off x="321733" y="0"/>
            <a:ext cx="2024825" cy="1879600"/>
            <a:chOff x="321733" y="0"/>
            <a:chExt cx="2024825" cy="1879600"/>
          </a:xfrm>
        </p:grpSpPr>
        <p:sp>
          <p:nvSpPr>
            <p:cNvPr id="98" name="Google Shape;98;p1"/>
            <p:cNvSpPr/>
            <p:nvPr/>
          </p:nvSpPr>
          <p:spPr>
            <a:xfrm>
              <a:off x="321733" y="0"/>
              <a:ext cx="1821625" cy="1100667"/>
            </a:xfrm>
            <a:prstGeom prst="parallelogram">
              <a:avLst>
                <a:gd fmla="val 97502" name="adj"/>
              </a:avLst>
            </a:prstGeom>
            <a:solidFill>
              <a:schemeClr val="lt1">
                <a:alpha val="6666"/>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99" name="Google Shape;99;p1"/>
            <p:cNvSpPr/>
            <p:nvPr/>
          </p:nvSpPr>
          <p:spPr>
            <a:xfrm>
              <a:off x="524933" y="778933"/>
              <a:ext cx="1821625" cy="1100667"/>
            </a:xfrm>
            <a:prstGeom prst="parallelogram">
              <a:avLst>
                <a:gd fmla="val 97502" name="adj"/>
              </a:avLst>
            </a:prstGeom>
            <a:solidFill>
              <a:schemeClr val="lt1">
                <a:alpha val="6666"/>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grpSp>
      <p:sp>
        <p:nvSpPr>
          <p:cNvPr id="100" name="Google Shape;100;p1"/>
          <p:cNvSpPr/>
          <p:nvPr/>
        </p:nvSpPr>
        <p:spPr>
          <a:xfrm flipH="1" rot="10800000">
            <a:off x="4889591" y="-44450"/>
            <a:ext cx="1549309" cy="2063750"/>
          </a:xfrm>
          <a:custGeom>
            <a:rect b="b" l="l" r="r" t="t"/>
            <a:pathLst>
              <a:path extrusionOk="0" h="2063750" w="1549309">
                <a:moveTo>
                  <a:pt x="0" y="2063750"/>
                </a:moveTo>
                <a:lnTo>
                  <a:pt x="812755" y="0"/>
                </a:lnTo>
                <a:lnTo>
                  <a:pt x="1549309" y="2057400"/>
                </a:lnTo>
                <a:lnTo>
                  <a:pt x="0" y="2063750"/>
                </a:lnTo>
                <a:close/>
              </a:path>
            </a:pathLst>
          </a:custGeom>
          <a:solidFill>
            <a:srgbClr val="2D395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01" name="Google Shape;101;p1"/>
          <p:cNvSpPr txBox="1"/>
          <p:nvPr/>
        </p:nvSpPr>
        <p:spPr>
          <a:xfrm>
            <a:off x="7305537" y="5525307"/>
            <a:ext cx="4886463" cy="70788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ar-EG" sz="2000" u="none" cap="none" strike="noStrike">
                <a:solidFill>
                  <a:srgbClr val="2D3956"/>
                </a:solidFill>
                <a:latin typeface="Calibri"/>
                <a:ea typeface="Calibri"/>
                <a:cs typeface="Calibri"/>
                <a:sym typeface="Calibri"/>
              </a:rPr>
              <a:t>Prepared </a:t>
            </a:r>
            <a:endParaRPr b="1" sz="2000">
              <a:solidFill>
                <a:srgbClr val="2D3956"/>
              </a:solidFill>
              <a:latin typeface="Calibri"/>
              <a:ea typeface="Calibri"/>
              <a:cs typeface="Calibri"/>
              <a:sym typeface="Calibri"/>
            </a:endParaRPr>
          </a:p>
          <a:p>
            <a:pPr indent="0" lvl="0" marL="0" marR="0" rtl="0" algn="l">
              <a:spcBef>
                <a:spcPts val="0"/>
              </a:spcBef>
              <a:spcAft>
                <a:spcPts val="0"/>
              </a:spcAft>
              <a:buNone/>
            </a:pPr>
            <a:r>
              <a:rPr b="1" lang="ar-EG" sz="2000">
                <a:solidFill>
                  <a:srgbClr val="2D3956"/>
                </a:solidFill>
                <a:latin typeface="Calibri"/>
                <a:ea typeface="Calibri"/>
                <a:cs typeface="Calibri"/>
                <a:sym typeface="Calibri"/>
              </a:rPr>
              <a:t>by Dr. Ahmed Elkhouly</a:t>
            </a:r>
            <a:endParaRPr b="1" sz="2000">
              <a:solidFill>
                <a:srgbClr val="2D3956"/>
              </a:solidFill>
              <a:latin typeface="Calibri"/>
              <a:ea typeface="Calibri"/>
              <a:cs typeface="Calibri"/>
              <a:sym typeface="Calibri"/>
            </a:endParaRPr>
          </a:p>
        </p:txBody>
      </p:sp>
      <p:sp>
        <p:nvSpPr>
          <p:cNvPr id="102" name="Google Shape;102;p1"/>
          <p:cNvSpPr/>
          <p:nvPr/>
        </p:nvSpPr>
        <p:spPr>
          <a:xfrm>
            <a:off x="-57150" y="-19050"/>
            <a:ext cx="7452000" cy="6912000"/>
          </a:xfrm>
          <a:custGeom>
            <a:rect b="b" l="l" r="r" t="t"/>
            <a:pathLst>
              <a:path extrusionOk="0" h="6934200" w="7372350">
                <a:moveTo>
                  <a:pt x="38100" y="19050"/>
                </a:moveTo>
                <a:lnTo>
                  <a:pt x="4743450" y="0"/>
                </a:lnTo>
                <a:lnTo>
                  <a:pt x="7372350" y="6915150"/>
                </a:lnTo>
                <a:lnTo>
                  <a:pt x="0" y="6934200"/>
                </a:lnTo>
                <a:lnTo>
                  <a:pt x="38100" y="19050"/>
                </a:lnTo>
                <a:close/>
              </a:path>
            </a:pathLst>
          </a:custGeom>
          <a:blipFill rotWithShape="1">
            <a:blip r:embed="rId3">
              <a:alphaModFix amt="76000"/>
            </a:blip>
            <a:stretch>
              <a:fillRect b="0" l="0" r="0" t="-999"/>
            </a:stretch>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03" name="Google Shape;103;p1"/>
          <p:cNvSpPr/>
          <p:nvPr/>
        </p:nvSpPr>
        <p:spPr>
          <a:xfrm>
            <a:off x="7305537" y="4210514"/>
            <a:ext cx="4226540" cy="972336"/>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ar-EG" sz="2000">
                <a:solidFill>
                  <a:srgbClr val="2D3956"/>
                </a:solidFill>
                <a:latin typeface="Arial"/>
                <a:ea typeface="Arial"/>
                <a:cs typeface="Arial"/>
                <a:sym typeface="Arial"/>
              </a:rPr>
              <a:t>ا</a:t>
            </a:r>
            <a:r>
              <a:rPr b="1" lang="ar-EG" sz="2400">
                <a:solidFill>
                  <a:srgbClr val="2D3956"/>
                </a:solidFill>
                <a:latin typeface="Arial"/>
                <a:ea typeface="Arial"/>
                <a:cs typeface="Arial"/>
                <a:sym typeface="Arial"/>
              </a:rPr>
              <a:t>لمحاضرة التاسعة</a:t>
            </a:r>
            <a:endParaRPr/>
          </a:p>
          <a:p>
            <a:pPr indent="0" lvl="0" marL="0" marR="0" rtl="0" algn="ctr">
              <a:spcBef>
                <a:spcPts val="0"/>
              </a:spcBef>
              <a:spcAft>
                <a:spcPts val="0"/>
              </a:spcAft>
              <a:buNone/>
            </a:pPr>
            <a:r>
              <a:rPr b="1" lang="ar-EG" sz="2400">
                <a:solidFill>
                  <a:srgbClr val="2D3956"/>
                </a:solidFill>
                <a:latin typeface="Arial"/>
                <a:ea typeface="Arial"/>
                <a:cs typeface="Arial"/>
                <a:sym typeface="Arial"/>
              </a:rPr>
              <a:t>الإثبات الرقمي</a:t>
            </a:r>
            <a:endParaRPr b="1" sz="2400">
              <a:solidFill>
                <a:srgbClr val="2D3956"/>
              </a:solidFill>
              <a:latin typeface="Arial"/>
              <a:ea typeface="Arial"/>
              <a:cs typeface="Arial"/>
              <a:sym typeface="Arial"/>
            </a:endParaRPr>
          </a:p>
        </p:txBody>
      </p:sp>
      <p:pic>
        <p:nvPicPr>
          <p:cNvPr id="104" name="Google Shape;104;p1"/>
          <p:cNvPicPr preferRelativeResize="0"/>
          <p:nvPr/>
        </p:nvPicPr>
        <p:blipFill rotWithShape="1">
          <a:blip r:embed="rId4">
            <a:alphaModFix/>
          </a:blip>
          <a:srcRect b="0" l="0" r="0" t="0"/>
          <a:stretch/>
        </p:blipFill>
        <p:spPr>
          <a:xfrm>
            <a:off x="8993573" y="-394321"/>
            <a:ext cx="2876694" cy="2544327"/>
          </a:xfrm>
          <a:prstGeom prst="rect">
            <a:avLst/>
          </a:prstGeom>
          <a:noFill/>
          <a:ln>
            <a:noFill/>
          </a:ln>
        </p:spPr>
      </p:pic>
      <p:sp>
        <p:nvSpPr>
          <p:cNvPr id="105" name="Google Shape;105;p1"/>
          <p:cNvSpPr/>
          <p:nvPr/>
        </p:nvSpPr>
        <p:spPr>
          <a:xfrm rot="4043456">
            <a:off x="-459862" y="6293391"/>
            <a:ext cx="5381392" cy="134671"/>
          </a:xfrm>
          <a:prstGeom prst="parallelogram">
            <a:avLst>
              <a:gd fmla="val 25000" name="adj"/>
            </a:avLst>
          </a:prstGeom>
          <a:solidFill>
            <a:srgbClr val="FAC748"/>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06" name="Google Shape;106;p1"/>
          <p:cNvSpPr/>
          <p:nvPr/>
        </p:nvSpPr>
        <p:spPr>
          <a:xfrm>
            <a:off x="-57150" y="1756704"/>
            <a:ext cx="2084784" cy="5143500"/>
          </a:xfrm>
          <a:prstGeom prst="rtTriangle">
            <a:avLst/>
          </a:prstGeom>
          <a:solidFill>
            <a:srgbClr val="2D395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07" name="Google Shape;107;p1"/>
          <p:cNvSpPr txBox="1"/>
          <p:nvPr/>
        </p:nvSpPr>
        <p:spPr>
          <a:xfrm>
            <a:off x="7762126" y="3070238"/>
            <a:ext cx="1912703" cy="70788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EG" sz="2000">
                <a:solidFill>
                  <a:srgbClr val="2D3956"/>
                </a:solidFill>
                <a:latin typeface="Times New Roman"/>
                <a:ea typeface="Times New Roman"/>
                <a:cs typeface="Times New Roman"/>
                <a:sym typeface="Times New Roman"/>
              </a:rPr>
              <a:t>     LAW 601</a:t>
            </a:r>
            <a:endParaRPr b="1" sz="2000">
              <a:solidFill>
                <a:srgbClr val="2D3956"/>
              </a:solidFill>
              <a:latin typeface="Times New Roman"/>
              <a:ea typeface="Times New Roman"/>
              <a:cs typeface="Times New Roman"/>
              <a:sym typeface="Times New Roman"/>
            </a:endParaRPr>
          </a:p>
          <a:p>
            <a:pPr indent="0" lvl="0" marL="0" marR="0" rtl="0" algn="l">
              <a:spcBef>
                <a:spcPts val="0"/>
              </a:spcBef>
              <a:spcAft>
                <a:spcPts val="0"/>
              </a:spcAft>
              <a:buNone/>
            </a:pPr>
            <a:r>
              <a:rPr b="1" lang="ar-EG" sz="2000">
                <a:solidFill>
                  <a:srgbClr val="2D3956"/>
                </a:solidFill>
                <a:latin typeface="Tajawal Medium"/>
                <a:ea typeface="Tajawal Medium"/>
                <a:cs typeface="Tajawal Medium"/>
                <a:sym typeface="Tajawal Medium"/>
              </a:rPr>
              <a:t>أسس القانون الرقمي</a:t>
            </a:r>
            <a:endParaRPr b="1" sz="2000">
              <a:solidFill>
                <a:srgbClr val="2D3956"/>
              </a:solidFill>
              <a:latin typeface="Tajawal Medium"/>
              <a:ea typeface="Tajawal Medium"/>
              <a:cs typeface="Tajawal Medium"/>
              <a:sym typeface="Tajawal Medium"/>
            </a:endParaRPr>
          </a:p>
        </p:txBody>
      </p:sp>
      <p:pic>
        <p:nvPicPr>
          <p:cNvPr id="108" name="Google Shape;108;p1"/>
          <p:cNvPicPr preferRelativeResize="0"/>
          <p:nvPr/>
        </p:nvPicPr>
        <p:blipFill rotWithShape="1">
          <a:blip r:embed="rId5">
            <a:alphaModFix/>
          </a:blip>
          <a:srcRect b="0" l="0" r="0" t="0"/>
          <a:stretch/>
        </p:blipFill>
        <p:spPr>
          <a:xfrm>
            <a:off x="313679" y="372325"/>
            <a:ext cx="2457656" cy="670874"/>
          </a:xfrm>
          <a:prstGeom prst="rect">
            <a:avLst/>
          </a:prstGeom>
          <a:noFill/>
          <a:ln>
            <a:noFill/>
          </a:ln>
        </p:spPr>
      </p:pic>
      <p:sp>
        <p:nvSpPr>
          <p:cNvPr id="109" name="Google Shape;109;p1"/>
          <p:cNvSpPr txBox="1"/>
          <p:nvPr/>
        </p:nvSpPr>
        <p:spPr>
          <a:xfrm>
            <a:off x="6038677" y="2137077"/>
            <a:ext cx="5661188" cy="76944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ar-EG" sz="2800">
                <a:solidFill>
                  <a:srgbClr val="8E5A6D"/>
                </a:solidFill>
                <a:latin typeface="Tajawal Medium"/>
                <a:ea typeface="Tajawal Medium"/>
                <a:cs typeface="Tajawal Medium"/>
                <a:sym typeface="Tajawal Medium"/>
              </a:rPr>
              <a:t>ماجستير القانون الرقمي</a:t>
            </a:r>
            <a:r>
              <a:rPr b="1" lang="ar-EG" sz="4400">
                <a:solidFill>
                  <a:srgbClr val="8E5A6D"/>
                </a:solidFill>
                <a:latin typeface="Tajawal Medium"/>
                <a:ea typeface="Tajawal Medium"/>
                <a:cs typeface="Tajawal Medium"/>
                <a:sym typeface="Tajawal Medium"/>
              </a:rPr>
              <a:t> </a:t>
            </a:r>
            <a:endParaRPr b="1" sz="4400">
              <a:solidFill>
                <a:srgbClr val="8E5A6D"/>
              </a:solidFill>
              <a:latin typeface="Tajawal Medium"/>
              <a:ea typeface="Tajawal Medium"/>
              <a:cs typeface="Tajawal Medium"/>
              <a:sym typeface="Tajawal Medium"/>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3" name="Shape 113"/>
        <p:cNvGrpSpPr/>
        <p:nvPr/>
      </p:nvGrpSpPr>
      <p:grpSpPr>
        <a:xfrm>
          <a:off x="0" y="0"/>
          <a:ext cx="0" cy="0"/>
          <a:chOff x="0" y="0"/>
          <a:chExt cx="0" cy="0"/>
        </a:xfrm>
      </p:grpSpPr>
      <p:sp>
        <p:nvSpPr>
          <p:cNvPr id="114" name="Google Shape;114;p2"/>
          <p:cNvSpPr/>
          <p:nvPr/>
        </p:nvSpPr>
        <p:spPr>
          <a:xfrm>
            <a:off x="906901" y="0"/>
            <a:ext cx="11218607" cy="3170902"/>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115" name="Google Shape;115;p2"/>
          <p:cNvSpPr/>
          <p:nvPr/>
        </p:nvSpPr>
        <p:spPr>
          <a:xfrm>
            <a:off x="812800" y="1332817"/>
            <a:ext cx="11109748" cy="4788486"/>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16" name="Google Shape;116;p2"/>
          <p:cNvSpPr txBox="1"/>
          <p:nvPr/>
        </p:nvSpPr>
        <p:spPr>
          <a:xfrm>
            <a:off x="2768335" y="459002"/>
            <a:ext cx="3902032" cy="523220"/>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b="1" lang="ar-EG" sz="2800">
                <a:solidFill>
                  <a:schemeClr val="lt1"/>
                </a:solidFill>
                <a:latin typeface="Tajawal Medium"/>
                <a:ea typeface="Tajawal Medium"/>
                <a:cs typeface="Tajawal Medium"/>
                <a:sym typeface="Tajawal Medium"/>
              </a:rPr>
              <a:t>تمهيد</a:t>
            </a:r>
            <a:endParaRPr b="1" sz="2800">
              <a:solidFill>
                <a:schemeClr val="lt1"/>
              </a:solidFill>
              <a:latin typeface="Tajawal Medium"/>
              <a:ea typeface="Tajawal Medium"/>
              <a:cs typeface="Tajawal Medium"/>
              <a:sym typeface="Tajawal Medium"/>
            </a:endParaRPr>
          </a:p>
        </p:txBody>
      </p:sp>
      <p:sp>
        <p:nvSpPr>
          <p:cNvPr id="117" name="Google Shape;117;p2"/>
          <p:cNvSpPr/>
          <p:nvPr/>
        </p:nvSpPr>
        <p:spPr>
          <a:xfrm>
            <a:off x="906901" y="166817"/>
            <a:ext cx="1404457" cy="116600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ar-EG" sz="2800">
                <a:solidFill>
                  <a:schemeClr val="lt1"/>
                </a:solidFill>
                <a:latin typeface="Calibri"/>
                <a:ea typeface="Calibri"/>
                <a:cs typeface="Calibri"/>
                <a:sym typeface="Calibri"/>
              </a:rPr>
              <a:t>Lecture</a:t>
            </a:r>
            <a:endParaRPr/>
          </a:p>
          <a:p>
            <a:pPr indent="0" lvl="0" marL="0" marR="0" rtl="0" algn="ctr">
              <a:spcBef>
                <a:spcPts val="0"/>
              </a:spcBef>
              <a:spcAft>
                <a:spcPts val="0"/>
              </a:spcAft>
              <a:buNone/>
            </a:pPr>
            <a:r>
              <a:rPr b="1" lang="ar-EG" sz="2800">
                <a:solidFill>
                  <a:schemeClr val="lt1"/>
                </a:solidFill>
                <a:latin typeface="Calibri"/>
                <a:ea typeface="Calibri"/>
                <a:cs typeface="Calibri"/>
                <a:sym typeface="Calibri"/>
              </a:rPr>
              <a:t>09</a:t>
            </a:r>
            <a:endParaRPr b="1" sz="2800">
              <a:solidFill>
                <a:schemeClr val="lt1"/>
              </a:solidFill>
              <a:latin typeface="Calibri"/>
              <a:ea typeface="Calibri"/>
              <a:cs typeface="Calibri"/>
              <a:sym typeface="Calibri"/>
            </a:endParaRPr>
          </a:p>
        </p:txBody>
      </p:sp>
      <p:sp>
        <p:nvSpPr>
          <p:cNvPr id="118" name="Google Shape;118;p2"/>
          <p:cNvSpPr/>
          <p:nvPr/>
        </p:nvSpPr>
        <p:spPr>
          <a:xfrm>
            <a:off x="477672" y="1521497"/>
            <a:ext cx="11163868" cy="4191513"/>
          </a:xfrm>
          <a:custGeom>
            <a:rect b="b" l="l" r="r" t="t"/>
            <a:pathLst>
              <a:path extrusionOk="0" h="120000" w="120000">
                <a:moveTo>
                  <a:pt x="0" y="0"/>
                </a:moveTo>
                <a:lnTo>
                  <a:pt x="120000" y="0"/>
                </a:lnTo>
                <a:lnTo>
                  <a:pt x="120000" y="120000"/>
                </a:lnTo>
                <a:lnTo>
                  <a:pt x="0" y="120000"/>
                </a:lnTo>
                <a:close/>
              </a:path>
              <a:path extrusionOk="0" fill="none" h="120000" w="120000">
                <a:moveTo>
                  <a:pt x="-10000" y="0"/>
                </a:moveTo>
                <a:close/>
                <a:lnTo>
                  <a:pt x="-10000" y="120000"/>
                </a:lnTo>
              </a:path>
              <a:path extrusionOk="0" fill="none" h="120000" w="120000">
                <a:moveTo>
                  <a:pt x="-10000" y="22500"/>
                </a:moveTo>
                <a:lnTo>
                  <a:pt x="-46000" y="135000"/>
                </a:lnTo>
              </a:path>
            </a:pathLst>
          </a:custGeom>
          <a:noFill/>
          <a:ln>
            <a:noFill/>
          </a:ln>
        </p:spPr>
        <p:txBody>
          <a:bodyPr anchorCtr="1" anchor="ctr" bIns="45700" lIns="91425" spcFirstLastPara="1" rIns="91425" wrap="square" tIns="45700">
            <a:noAutofit/>
          </a:bodyPr>
          <a:lstStyle/>
          <a:p>
            <a:pPr indent="0" lvl="0" marL="0" rtl="0" algn="l">
              <a:spcBef>
                <a:spcPts val="0"/>
              </a:spcBef>
              <a:spcAft>
                <a:spcPts val="0"/>
              </a:spcAft>
              <a:buNone/>
            </a:pPr>
            <a:r>
              <a:t/>
            </a:r>
            <a:endParaRPr/>
          </a:p>
        </p:txBody>
      </p:sp>
      <p:pic>
        <p:nvPicPr>
          <p:cNvPr id="119" name="Google Shape;119;p2"/>
          <p:cNvPicPr preferRelativeResize="0"/>
          <p:nvPr/>
        </p:nvPicPr>
        <p:blipFill rotWithShape="1">
          <a:blip r:embed="rId3">
            <a:alphaModFix/>
          </a:blip>
          <a:srcRect b="0" l="0" r="0" t="0"/>
          <a:stretch/>
        </p:blipFill>
        <p:spPr>
          <a:xfrm>
            <a:off x="280308" y="6131169"/>
            <a:ext cx="2167470" cy="591661"/>
          </a:xfrm>
          <a:prstGeom prst="rect">
            <a:avLst/>
          </a:prstGeom>
          <a:noFill/>
          <a:ln>
            <a:noFill/>
          </a:ln>
        </p:spPr>
      </p:pic>
      <p:pic>
        <p:nvPicPr>
          <p:cNvPr id="120" name="Google Shape;120;p2"/>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121" name="Google Shape;121;p2"/>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
        <p:nvSpPr>
          <p:cNvPr id="122" name="Google Shape;122;p2"/>
          <p:cNvSpPr txBox="1"/>
          <p:nvPr/>
        </p:nvSpPr>
        <p:spPr>
          <a:xfrm>
            <a:off x="1081825" y="1521496"/>
            <a:ext cx="10559715" cy="1938992"/>
          </a:xfrm>
          <a:prstGeom prst="rect">
            <a:avLst/>
          </a:prstGeom>
          <a:noFill/>
          <a:ln>
            <a:noFill/>
          </a:ln>
        </p:spPr>
        <p:txBody>
          <a:bodyPr anchorCtr="0" anchor="t" bIns="45700" lIns="91425" spcFirstLastPara="1" rIns="91425" wrap="square" tIns="45700">
            <a:spAutoFit/>
          </a:bodyPr>
          <a:lstStyle/>
          <a:p>
            <a:pPr indent="0" lvl="0" marL="0" marR="0" rtl="1" algn="just">
              <a:spcBef>
                <a:spcPts val="0"/>
              </a:spcBef>
              <a:spcAft>
                <a:spcPts val="0"/>
              </a:spcAft>
              <a:buNone/>
            </a:pPr>
            <a:r>
              <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rPr lang="ar-EG" sz="2000">
                <a:solidFill>
                  <a:schemeClr val="dk1"/>
                </a:solidFill>
                <a:latin typeface="Calibri"/>
                <a:ea typeface="Calibri"/>
                <a:cs typeface="Calibri"/>
                <a:sym typeface="Calibri"/>
              </a:rPr>
              <a:t>يعد موضوع الإثبات الرقمي من الموضوعات التي ترتبط بأكثر من فرع من فروع القانون ؛ حيث أن الإثبات في الأصل ينقسم إلى الإثبات في المواد المدنية ، و كذلك الإثبات في المواد الجنائية ؛ و لكل منهما تنظيم خاص به يختلف كلية عن الأخر . و إزاء التطور التكنولوجي و الرقمنة ، التي صاحبت تطور المعاملات المدنية بشكل أكثر وضوحاً من المسائل الجنائية ؛ لذا سيقتصر الحديث في هذه المحاضرة عن الإثبات الالكتروني في المسائل المدنية ، مع التركيز على تقنية البلوك تشين ومدى حجيتها في الإثبات . </a:t>
            </a:r>
            <a:endParaRPr sz="2000">
              <a:solidFill>
                <a:schemeClr val="dk1"/>
              </a:solidFill>
              <a:latin typeface="Calibri"/>
              <a:ea typeface="Calibri"/>
              <a:cs typeface="Calibri"/>
              <a:sym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6" name="Shape 126"/>
        <p:cNvGrpSpPr/>
        <p:nvPr/>
      </p:nvGrpSpPr>
      <p:grpSpPr>
        <a:xfrm>
          <a:off x="0" y="0"/>
          <a:ext cx="0" cy="0"/>
          <a:chOff x="0" y="0"/>
          <a:chExt cx="0" cy="0"/>
        </a:xfrm>
      </p:grpSpPr>
      <p:sp>
        <p:nvSpPr>
          <p:cNvPr id="127" name="Google Shape;127;p3"/>
          <p:cNvSpPr/>
          <p:nvPr/>
        </p:nvSpPr>
        <p:spPr>
          <a:xfrm rot="5400000">
            <a:off x="-4175" y="4176"/>
            <a:ext cx="1799302" cy="1790952"/>
          </a:xfrm>
          <a:prstGeom prst="rtTriangle">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28" name="Google Shape;128;p3"/>
          <p:cNvSpPr/>
          <p:nvPr/>
        </p:nvSpPr>
        <p:spPr>
          <a:xfrm flipH="1" rot="5400000">
            <a:off x="-639822" y="4099490"/>
            <a:ext cx="5573486" cy="2477106"/>
          </a:xfrm>
          <a:prstGeom prst="parallelogram">
            <a:avLst>
              <a:gd fmla="val 100467" name="adj"/>
            </a:avLst>
          </a:prstGeom>
          <a:solidFill>
            <a:srgbClr val="669BBC">
              <a:alpha val="27058"/>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669BBC"/>
              </a:solidFill>
              <a:latin typeface="Calibri"/>
              <a:ea typeface="Calibri"/>
              <a:cs typeface="Calibri"/>
              <a:sym typeface="Calibri"/>
            </a:endParaRPr>
          </a:p>
        </p:txBody>
      </p:sp>
      <p:sp>
        <p:nvSpPr>
          <p:cNvPr id="129" name="Google Shape;129;p3"/>
          <p:cNvSpPr txBox="1"/>
          <p:nvPr/>
        </p:nvSpPr>
        <p:spPr>
          <a:xfrm>
            <a:off x="5436234" y="846840"/>
            <a:ext cx="4359207"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ar-EG" sz="2800">
                <a:solidFill>
                  <a:srgbClr val="2D3956"/>
                </a:solidFill>
                <a:latin typeface="Tajawal Medium"/>
                <a:ea typeface="Tajawal Medium"/>
                <a:cs typeface="Tajawal Medium"/>
                <a:sym typeface="Tajawal Medium"/>
              </a:rPr>
              <a:t>مقدمة </a:t>
            </a:r>
            <a:endParaRPr b="1" sz="2800">
              <a:solidFill>
                <a:srgbClr val="2D3956"/>
              </a:solidFill>
              <a:latin typeface="Tajawal Medium"/>
              <a:ea typeface="Tajawal Medium"/>
              <a:cs typeface="Tajawal Medium"/>
              <a:sym typeface="Tajawal Medium"/>
            </a:endParaRPr>
          </a:p>
        </p:txBody>
      </p:sp>
      <p:sp>
        <p:nvSpPr>
          <p:cNvPr id="130" name="Google Shape;130;p3"/>
          <p:cNvSpPr/>
          <p:nvPr/>
        </p:nvSpPr>
        <p:spPr>
          <a:xfrm>
            <a:off x="3150823" y="583447"/>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131" name="Google Shape;131;p3"/>
          <p:cNvPicPr preferRelativeResize="0"/>
          <p:nvPr/>
        </p:nvPicPr>
        <p:blipFill rotWithShape="1">
          <a:blip r:embed="rId3">
            <a:alphaModFix/>
          </a:blip>
          <a:srcRect b="0" l="0" r="0" t="0"/>
          <a:stretch/>
        </p:blipFill>
        <p:spPr>
          <a:xfrm>
            <a:off x="9923145" y="-294191"/>
            <a:ext cx="2036258" cy="1800993"/>
          </a:xfrm>
          <a:prstGeom prst="rect">
            <a:avLst/>
          </a:prstGeom>
          <a:noFill/>
          <a:ln>
            <a:noFill/>
          </a:ln>
        </p:spPr>
      </p:pic>
      <p:sp>
        <p:nvSpPr>
          <p:cNvPr id="132" name="Google Shape;132;p3"/>
          <p:cNvSpPr/>
          <p:nvPr/>
        </p:nvSpPr>
        <p:spPr>
          <a:xfrm>
            <a:off x="2843163" y="381607"/>
            <a:ext cx="1190600" cy="988453"/>
          </a:xfrm>
          <a:prstGeom prst="rect">
            <a:avLst/>
          </a:prstGeom>
          <a:solidFill>
            <a:srgbClr val="2D395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1" lang="ar-EG" sz="2400">
                <a:solidFill>
                  <a:schemeClr val="lt1"/>
                </a:solidFill>
                <a:latin typeface="Calibri"/>
                <a:ea typeface="Calibri"/>
                <a:cs typeface="Calibri"/>
                <a:sym typeface="Calibri"/>
              </a:rPr>
              <a:t>Lecture</a:t>
            </a:r>
            <a:endParaRPr/>
          </a:p>
          <a:p>
            <a:pPr indent="0" lvl="0" marL="0" marR="0" rtl="0" algn="ctr">
              <a:spcBef>
                <a:spcPts val="0"/>
              </a:spcBef>
              <a:spcAft>
                <a:spcPts val="0"/>
              </a:spcAft>
              <a:buNone/>
            </a:pPr>
            <a:r>
              <a:rPr b="1" lang="ar-EG" sz="2400">
                <a:solidFill>
                  <a:schemeClr val="lt1"/>
                </a:solidFill>
                <a:latin typeface="Calibri"/>
                <a:ea typeface="Calibri"/>
                <a:cs typeface="Calibri"/>
                <a:sym typeface="Calibri"/>
              </a:rPr>
              <a:t>09</a:t>
            </a:r>
            <a:endParaRPr b="1" sz="2400">
              <a:solidFill>
                <a:schemeClr val="lt1"/>
              </a:solidFill>
              <a:latin typeface="Calibri"/>
              <a:ea typeface="Calibri"/>
              <a:cs typeface="Calibri"/>
              <a:sym typeface="Calibri"/>
            </a:endParaRPr>
          </a:p>
        </p:txBody>
      </p:sp>
      <p:pic>
        <p:nvPicPr>
          <p:cNvPr id="133" name="Google Shape;133;p3"/>
          <p:cNvPicPr preferRelativeResize="0"/>
          <p:nvPr/>
        </p:nvPicPr>
        <p:blipFill rotWithShape="1">
          <a:blip r:embed="rId4">
            <a:alphaModFix/>
          </a:blip>
          <a:srcRect b="0" l="0" r="0" t="0"/>
          <a:stretch/>
        </p:blipFill>
        <p:spPr>
          <a:xfrm>
            <a:off x="280308" y="6043914"/>
            <a:ext cx="2167470" cy="591661"/>
          </a:xfrm>
          <a:prstGeom prst="rect">
            <a:avLst/>
          </a:prstGeom>
          <a:noFill/>
          <a:ln>
            <a:noFill/>
          </a:ln>
        </p:spPr>
      </p:pic>
      <p:pic>
        <p:nvPicPr>
          <p:cNvPr id="134" name="Google Shape;134;p3"/>
          <p:cNvPicPr preferRelativeResize="0"/>
          <p:nvPr/>
        </p:nvPicPr>
        <p:blipFill rotWithShape="1">
          <a:blip r:embed="rId5">
            <a:alphaModFix/>
          </a:blip>
          <a:srcRect b="0" l="0" r="0" t="0"/>
          <a:stretch/>
        </p:blipFill>
        <p:spPr>
          <a:xfrm>
            <a:off x="9923145" y="6311380"/>
            <a:ext cx="1879649" cy="309233"/>
          </a:xfrm>
          <a:prstGeom prst="rect">
            <a:avLst/>
          </a:prstGeom>
          <a:noFill/>
          <a:ln>
            <a:noFill/>
          </a:ln>
        </p:spPr>
      </p:pic>
      <p:sp>
        <p:nvSpPr>
          <p:cNvPr id="135" name="Google Shape;135;p3"/>
          <p:cNvSpPr txBox="1"/>
          <p:nvPr/>
        </p:nvSpPr>
        <p:spPr>
          <a:xfrm>
            <a:off x="2845377" y="1370060"/>
            <a:ext cx="8757362" cy="8833187"/>
          </a:xfrm>
          <a:prstGeom prst="rect">
            <a:avLst/>
          </a:prstGeom>
          <a:noFill/>
          <a:ln>
            <a:noFill/>
          </a:ln>
        </p:spPr>
        <p:txBody>
          <a:bodyPr anchorCtr="0" anchor="t" bIns="45700" lIns="91425" spcFirstLastPara="1" rIns="91425" wrap="square" tIns="45700">
            <a:spAutoFit/>
          </a:bodyPr>
          <a:lstStyle/>
          <a:p>
            <a:pPr indent="0" lvl="0" marL="0" marR="0" rtl="1" algn="just">
              <a:spcBef>
                <a:spcPts val="0"/>
              </a:spcBef>
              <a:spcAft>
                <a:spcPts val="0"/>
              </a:spcAft>
              <a:buNone/>
            </a:pPr>
            <a:r>
              <a:rPr b="1" lang="ar-EG" sz="2000">
                <a:solidFill>
                  <a:schemeClr val="dk1"/>
                </a:solidFill>
                <a:latin typeface="Calibri"/>
                <a:ea typeface="Calibri"/>
                <a:cs typeface="Calibri"/>
                <a:sym typeface="Calibri"/>
              </a:rPr>
              <a:t>تعريف الإثبات :</a:t>
            </a:r>
            <a:endParaRPr/>
          </a:p>
          <a:p>
            <a:pPr indent="0" lvl="0" marL="0" marR="0" rtl="1" algn="just">
              <a:spcBef>
                <a:spcPts val="0"/>
              </a:spcBef>
              <a:spcAft>
                <a:spcPts val="0"/>
              </a:spcAft>
              <a:buNone/>
            </a:pPr>
            <a:r>
              <a:rPr lang="ar-EG" sz="2000">
                <a:solidFill>
                  <a:schemeClr val="dk1"/>
                </a:solidFill>
                <a:latin typeface="Calibri"/>
                <a:ea typeface="Calibri"/>
                <a:cs typeface="Calibri"/>
                <a:sym typeface="Calibri"/>
              </a:rPr>
              <a:t>الإثبات بصفة عامة هو: إقامة الدليل على حدوث، أو عدم حدوث واقعة معينة، أيا كان نوعها: علمية، أو تاريخية، أو قانونية. </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rPr lang="ar-EG" sz="2000">
                <a:solidFill>
                  <a:schemeClr val="dk1"/>
                </a:solidFill>
                <a:latin typeface="Calibri"/>
                <a:ea typeface="Calibri"/>
                <a:cs typeface="Calibri"/>
                <a:sym typeface="Calibri"/>
              </a:rPr>
              <a:t>أما </a:t>
            </a:r>
            <a:r>
              <a:rPr b="1" lang="ar-EG" sz="2000">
                <a:solidFill>
                  <a:schemeClr val="dk1"/>
                </a:solidFill>
                <a:latin typeface="Calibri"/>
                <a:ea typeface="Calibri"/>
                <a:cs typeface="Calibri"/>
                <a:sym typeface="Calibri"/>
              </a:rPr>
              <a:t>الإثبات القانوني </a:t>
            </a:r>
            <a:r>
              <a:rPr lang="ar-EG" sz="2000">
                <a:solidFill>
                  <a:schemeClr val="dk1"/>
                </a:solidFill>
                <a:latin typeface="Calibri"/>
                <a:ea typeface="Calibri"/>
                <a:cs typeface="Calibri"/>
                <a:sym typeface="Calibri"/>
              </a:rPr>
              <a:t>فيقصد به: إقامة الدليل، أمام القضاء، بالطرق المحددة قانونًا، على وجود واقعة قانونية، ترتب في مواجهة من ينكرها أثراً قانونياً لمن يدعيها.</a:t>
            </a:r>
            <a:endParaRPr/>
          </a:p>
          <a:p>
            <a:pPr indent="0" lvl="0" marL="0" marR="0" rtl="1" algn="just">
              <a:spcBef>
                <a:spcPts val="0"/>
              </a:spcBef>
              <a:spcAft>
                <a:spcPts val="0"/>
              </a:spcAft>
              <a:buNone/>
            </a:pPr>
            <a:r>
              <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rPr b="1" lang="ar-EG" sz="2000">
                <a:solidFill>
                  <a:schemeClr val="dk1"/>
                </a:solidFill>
                <a:latin typeface="Calibri"/>
                <a:ea typeface="Calibri"/>
                <a:cs typeface="Calibri"/>
                <a:sym typeface="Calibri"/>
              </a:rPr>
              <a:t>وقد عرفه القضاء في بعض الدول العربية أنه </a:t>
            </a:r>
            <a:r>
              <a:rPr lang="ar-EG" sz="2000">
                <a:solidFill>
                  <a:schemeClr val="dk1"/>
                </a:solidFill>
                <a:latin typeface="Calibri"/>
                <a:ea typeface="Calibri"/>
                <a:cs typeface="Calibri"/>
                <a:sym typeface="Calibri"/>
              </a:rPr>
              <a:t>إقامة الدليل، أمام القضاء، بالطرق التي حددها القانون ، فهو قوام الحق الذي يتجرد من قوته ما لم يقم الدليل عليه . </a:t>
            </a:r>
            <a:endParaRPr/>
          </a:p>
          <a:p>
            <a:pPr indent="0" lvl="0" marL="0" marR="0" rtl="1" algn="just">
              <a:spcBef>
                <a:spcPts val="0"/>
              </a:spcBef>
              <a:spcAft>
                <a:spcPts val="0"/>
              </a:spcAft>
              <a:buNone/>
            </a:pPr>
            <a:r>
              <a:t/>
            </a:r>
            <a:endParaRPr b="1" sz="2000">
              <a:solidFill>
                <a:schemeClr val="dk1"/>
              </a:solidFill>
              <a:latin typeface="Calibri"/>
              <a:ea typeface="Calibri"/>
              <a:cs typeface="Calibri"/>
              <a:sym typeface="Calibri"/>
            </a:endParaRPr>
          </a:p>
          <a:p>
            <a:pPr indent="0" lvl="0" marL="0" marR="0" rtl="1" algn="r">
              <a:spcBef>
                <a:spcPts val="0"/>
              </a:spcBef>
              <a:spcAft>
                <a:spcPts val="0"/>
              </a:spcAft>
              <a:buNone/>
            </a:pPr>
            <a:r>
              <a:rPr b="1" lang="ar-EG" sz="2000">
                <a:solidFill>
                  <a:schemeClr val="dk1"/>
                </a:solidFill>
                <a:latin typeface="Calibri"/>
                <a:ea typeface="Calibri"/>
                <a:cs typeface="Calibri"/>
                <a:sym typeface="Calibri"/>
              </a:rPr>
              <a:t>تنظيم الإثبات  :</a:t>
            </a:r>
            <a:endParaRPr/>
          </a:p>
          <a:p>
            <a:pPr indent="0" lvl="0" marL="0" marR="0" rtl="1" algn="just">
              <a:spcBef>
                <a:spcPts val="0"/>
              </a:spcBef>
              <a:spcAft>
                <a:spcPts val="0"/>
              </a:spcAft>
              <a:buNone/>
            </a:pPr>
            <a:r>
              <a:rPr lang="ar-EG" sz="2000">
                <a:solidFill>
                  <a:schemeClr val="dk1"/>
                </a:solidFill>
                <a:latin typeface="Calibri"/>
                <a:ea typeface="Calibri"/>
                <a:cs typeface="Calibri"/>
                <a:sym typeface="Calibri"/>
              </a:rPr>
              <a:t>حرصت جميع القوانين على تنظيم الإثبات، نظراً لما له من أهمية عملية بالغة؛ أنه يهدف إلى الكشف عن الحقيقة، توصلاً إلى إقرار الحقوق لأصحابها.</a:t>
            </a:r>
            <a:endParaRPr b="1" sz="2000">
              <a:solidFill>
                <a:schemeClr val="dk1"/>
              </a:solidFill>
              <a:latin typeface="Calibri"/>
              <a:ea typeface="Calibri"/>
              <a:cs typeface="Calibri"/>
              <a:sym typeface="Calibri"/>
            </a:endParaRPr>
          </a:p>
          <a:p>
            <a:pPr indent="0" lvl="0" marL="0" marR="0" rtl="1" algn="r">
              <a:spcBef>
                <a:spcPts val="0"/>
              </a:spcBef>
              <a:spcAft>
                <a:spcPts val="0"/>
              </a:spcAft>
              <a:buNone/>
            </a:pPr>
            <a:r>
              <a:t/>
            </a:r>
            <a:endParaRPr b="1" sz="2000">
              <a:solidFill>
                <a:schemeClr val="dk1"/>
              </a:solidFill>
              <a:latin typeface="Calibri"/>
              <a:ea typeface="Calibri"/>
              <a:cs typeface="Calibri"/>
              <a:sym typeface="Calibri"/>
            </a:endParaRPr>
          </a:p>
          <a:p>
            <a:pPr indent="0" lvl="0" marL="0" marR="0" rtl="1" algn="just">
              <a:spcBef>
                <a:spcPts val="0"/>
              </a:spcBef>
              <a:spcAft>
                <a:spcPts val="0"/>
              </a:spcAft>
              <a:buNone/>
            </a:pPr>
            <a:r>
              <a:t/>
            </a:r>
            <a:endParaRPr b="1" sz="2000">
              <a:solidFill>
                <a:schemeClr val="dk1"/>
              </a:solidFill>
              <a:latin typeface="Calibri"/>
              <a:ea typeface="Calibri"/>
              <a:cs typeface="Calibri"/>
              <a:sym typeface="Calibri"/>
            </a:endParaRPr>
          </a:p>
          <a:p>
            <a:pPr indent="0" lvl="0" marL="0" marR="0" rtl="1" algn="just">
              <a:spcBef>
                <a:spcPts val="0"/>
              </a:spcBef>
              <a:spcAft>
                <a:spcPts val="0"/>
              </a:spcAft>
              <a:buNone/>
            </a:pPr>
            <a:r>
              <a:t/>
            </a:r>
            <a:endParaRPr b="1" sz="2000">
              <a:solidFill>
                <a:schemeClr val="dk1"/>
              </a:solidFill>
              <a:latin typeface="Calibri"/>
              <a:ea typeface="Calibri"/>
              <a:cs typeface="Calibri"/>
              <a:sym typeface="Calibri"/>
            </a:endParaRPr>
          </a:p>
          <a:p>
            <a:pPr indent="0" lvl="0" marL="0" marR="0" rtl="1" algn="just">
              <a:spcBef>
                <a:spcPts val="0"/>
              </a:spcBef>
              <a:spcAft>
                <a:spcPts val="0"/>
              </a:spcAft>
              <a:buNone/>
            </a:pPr>
            <a:r>
              <a:t/>
            </a:r>
            <a:endParaRPr b="1" sz="2000">
              <a:solidFill>
                <a:schemeClr val="dk1"/>
              </a:solidFill>
              <a:latin typeface="Calibri"/>
              <a:ea typeface="Calibri"/>
              <a:cs typeface="Calibri"/>
              <a:sym typeface="Calibri"/>
            </a:endParaRPr>
          </a:p>
          <a:p>
            <a:pPr indent="0" lvl="0" marL="0" marR="0" rtl="1" algn="r">
              <a:spcBef>
                <a:spcPts val="0"/>
              </a:spcBef>
              <a:spcAft>
                <a:spcPts val="0"/>
              </a:spcAft>
              <a:buNone/>
            </a:pPr>
            <a:r>
              <a:t/>
            </a:r>
            <a:endParaRPr b="1" sz="2000">
              <a:solidFill>
                <a:schemeClr val="dk1"/>
              </a:solidFill>
              <a:latin typeface="Calibri"/>
              <a:ea typeface="Calibri"/>
              <a:cs typeface="Calibri"/>
              <a:sym typeface="Calibri"/>
            </a:endParaRPr>
          </a:p>
          <a:p>
            <a:pPr indent="0" lvl="0" marL="0" marR="0" rtl="1" algn="r">
              <a:spcBef>
                <a:spcPts val="0"/>
              </a:spcBef>
              <a:spcAft>
                <a:spcPts val="0"/>
              </a:spcAft>
              <a:buNone/>
            </a:pPr>
            <a:r>
              <a:t/>
            </a:r>
            <a:endParaRPr b="1" sz="2000">
              <a:solidFill>
                <a:schemeClr val="dk1"/>
              </a:solidFill>
              <a:latin typeface="Calibri"/>
              <a:ea typeface="Calibri"/>
              <a:cs typeface="Calibri"/>
              <a:sym typeface="Calibri"/>
            </a:endParaRPr>
          </a:p>
          <a:p>
            <a:pPr indent="0" lvl="0" marL="0" marR="0" rtl="1" algn="r">
              <a:spcBef>
                <a:spcPts val="0"/>
              </a:spcBef>
              <a:spcAft>
                <a:spcPts val="0"/>
              </a:spcAft>
              <a:buNone/>
            </a:pPr>
            <a:r>
              <a:t/>
            </a:r>
            <a:endParaRPr b="1" sz="2000">
              <a:solidFill>
                <a:schemeClr val="dk1"/>
              </a:solidFill>
              <a:latin typeface="Calibri"/>
              <a:ea typeface="Calibri"/>
              <a:cs typeface="Calibri"/>
              <a:sym typeface="Calibri"/>
            </a:endParaRPr>
          </a:p>
          <a:p>
            <a:pPr indent="0" lvl="0" marL="0" marR="0" rtl="1" algn="r">
              <a:spcBef>
                <a:spcPts val="0"/>
              </a:spcBef>
              <a:spcAft>
                <a:spcPts val="0"/>
              </a:spcAft>
              <a:buNone/>
            </a:pPr>
            <a:r>
              <a:t/>
            </a:r>
            <a:endParaRPr b="1" sz="2000">
              <a:solidFill>
                <a:schemeClr val="dk1"/>
              </a:solidFill>
              <a:latin typeface="Calibri"/>
              <a:ea typeface="Calibri"/>
              <a:cs typeface="Calibri"/>
              <a:sym typeface="Calibri"/>
            </a:endParaRPr>
          </a:p>
          <a:p>
            <a:pPr indent="0" lvl="0" marL="0" marR="0" rtl="1" algn="r">
              <a:spcBef>
                <a:spcPts val="0"/>
              </a:spcBef>
              <a:spcAft>
                <a:spcPts val="0"/>
              </a:spcAft>
              <a:buNone/>
            </a:pPr>
            <a:r>
              <a:t/>
            </a:r>
            <a:endParaRPr b="1" sz="2000">
              <a:solidFill>
                <a:schemeClr val="dk1"/>
              </a:solidFill>
              <a:latin typeface="Calibri"/>
              <a:ea typeface="Calibri"/>
              <a:cs typeface="Calibri"/>
              <a:sym typeface="Calibri"/>
            </a:endParaRPr>
          </a:p>
          <a:p>
            <a:pPr indent="0" lvl="0" marL="0" marR="0" rtl="1" algn="r">
              <a:spcBef>
                <a:spcPts val="0"/>
              </a:spcBef>
              <a:spcAft>
                <a:spcPts val="0"/>
              </a:spcAft>
              <a:buNone/>
            </a:pPr>
            <a:r>
              <a:t/>
            </a:r>
            <a:endParaRPr b="1" sz="2000">
              <a:solidFill>
                <a:schemeClr val="dk1"/>
              </a:solidFill>
              <a:latin typeface="Calibri"/>
              <a:ea typeface="Calibri"/>
              <a:cs typeface="Calibri"/>
              <a:sym typeface="Calibri"/>
            </a:endParaRPr>
          </a:p>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a:p>
            <a:pPr indent="0" lvl="0" marL="0" marR="0" rtl="1" algn="r">
              <a:spcBef>
                <a:spcPts val="0"/>
              </a:spcBef>
              <a:spcAft>
                <a:spcPts val="0"/>
              </a:spcAft>
              <a:buNone/>
            </a:pPr>
            <a:r>
              <a:rPr lang="ar-EG" sz="1800">
                <a:solidFill>
                  <a:schemeClr val="dk1"/>
                </a:solidFill>
                <a:latin typeface="Calibri"/>
                <a:ea typeface="Calibri"/>
                <a:cs typeface="Calibri"/>
                <a:sym typeface="Calibri"/>
              </a:rPr>
              <a:t>،</a:t>
            </a:r>
            <a:endParaRPr sz="1800">
              <a:solidFill>
                <a:schemeClr val="dk1"/>
              </a:solidFill>
              <a:latin typeface="Calibri"/>
              <a:ea typeface="Calibri"/>
              <a:cs typeface="Calibri"/>
              <a:sym typeface="Calibri"/>
            </a:endParaRPr>
          </a:p>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pic>
        <p:nvPicPr>
          <p:cNvPr id="136" name="Google Shape;136;p3"/>
          <p:cNvPicPr preferRelativeResize="0"/>
          <p:nvPr/>
        </p:nvPicPr>
        <p:blipFill rotWithShape="1">
          <a:blip r:embed="rId6">
            <a:alphaModFix/>
          </a:blip>
          <a:srcRect b="0" l="0" r="0" t="0"/>
          <a:stretch/>
        </p:blipFill>
        <p:spPr>
          <a:xfrm>
            <a:off x="478926" y="339520"/>
            <a:ext cx="2153675" cy="5328395"/>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0" name="Shape 140"/>
        <p:cNvGrpSpPr/>
        <p:nvPr/>
      </p:nvGrpSpPr>
      <p:grpSpPr>
        <a:xfrm>
          <a:off x="0" y="0"/>
          <a:ext cx="0" cy="0"/>
          <a:chOff x="0" y="0"/>
          <a:chExt cx="0" cy="0"/>
        </a:xfrm>
      </p:grpSpPr>
      <p:sp>
        <p:nvSpPr>
          <p:cNvPr id="141" name="Google Shape;141;p4"/>
          <p:cNvSpPr/>
          <p:nvPr/>
        </p:nvSpPr>
        <p:spPr>
          <a:xfrm rot="5400000">
            <a:off x="-4175" y="4176"/>
            <a:ext cx="1799302" cy="1790952"/>
          </a:xfrm>
          <a:prstGeom prst="rtTriangle">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42" name="Google Shape;142;p4"/>
          <p:cNvSpPr/>
          <p:nvPr/>
        </p:nvSpPr>
        <p:spPr>
          <a:xfrm flipH="1" rot="5400000">
            <a:off x="-639822" y="4099490"/>
            <a:ext cx="5573486" cy="2477106"/>
          </a:xfrm>
          <a:prstGeom prst="parallelogram">
            <a:avLst>
              <a:gd fmla="val 100467" name="adj"/>
            </a:avLst>
          </a:prstGeom>
          <a:solidFill>
            <a:srgbClr val="669BBC">
              <a:alpha val="27058"/>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669BBC"/>
              </a:solidFill>
              <a:latin typeface="Calibri"/>
              <a:ea typeface="Calibri"/>
              <a:cs typeface="Calibri"/>
              <a:sym typeface="Calibri"/>
            </a:endParaRPr>
          </a:p>
        </p:txBody>
      </p:sp>
      <p:sp>
        <p:nvSpPr>
          <p:cNvPr id="143" name="Google Shape;143;p4"/>
          <p:cNvSpPr/>
          <p:nvPr/>
        </p:nvSpPr>
        <p:spPr>
          <a:xfrm>
            <a:off x="3150823" y="583447"/>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144" name="Google Shape;144;p4"/>
          <p:cNvPicPr preferRelativeResize="0"/>
          <p:nvPr/>
        </p:nvPicPr>
        <p:blipFill rotWithShape="1">
          <a:blip r:embed="rId3">
            <a:alphaModFix/>
          </a:blip>
          <a:srcRect b="0" l="0" r="0" t="0"/>
          <a:stretch/>
        </p:blipFill>
        <p:spPr>
          <a:xfrm>
            <a:off x="9923145" y="-294191"/>
            <a:ext cx="2036258" cy="1800993"/>
          </a:xfrm>
          <a:prstGeom prst="rect">
            <a:avLst/>
          </a:prstGeom>
          <a:noFill/>
          <a:ln>
            <a:noFill/>
          </a:ln>
        </p:spPr>
      </p:pic>
      <p:sp>
        <p:nvSpPr>
          <p:cNvPr id="145" name="Google Shape;145;p4"/>
          <p:cNvSpPr/>
          <p:nvPr/>
        </p:nvSpPr>
        <p:spPr>
          <a:xfrm>
            <a:off x="2964495" y="473405"/>
            <a:ext cx="1190600" cy="988453"/>
          </a:xfrm>
          <a:prstGeom prst="rect">
            <a:avLst/>
          </a:prstGeom>
          <a:solidFill>
            <a:srgbClr val="2D395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1" lang="ar-EG" sz="2400">
                <a:solidFill>
                  <a:schemeClr val="lt1"/>
                </a:solidFill>
                <a:latin typeface="Calibri"/>
                <a:ea typeface="Calibri"/>
                <a:cs typeface="Calibri"/>
                <a:sym typeface="Calibri"/>
              </a:rPr>
              <a:t>Lecture</a:t>
            </a:r>
            <a:endParaRPr/>
          </a:p>
          <a:p>
            <a:pPr indent="0" lvl="0" marL="0" marR="0" rtl="0" algn="ctr">
              <a:spcBef>
                <a:spcPts val="0"/>
              </a:spcBef>
              <a:spcAft>
                <a:spcPts val="0"/>
              </a:spcAft>
              <a:buNone/>
            </a:pPr>
            <a:r>
              <a:rPr b="1" lang="ar-EG" sz="2400">
                <a:solidFill>
                  <a:schemeClr val="lt1"/>
                </a:solidFill>
                <a:latin typeface="Calibri"/>
                <a:ea typeface="Calibri"/>
                <a:cs typeface="Calibri"/>
                <a:sym typeface="Calibri"/>
              </a:rPr>
              <a:t>09</a:t>
            </a:r>
            <a:endParaRPr b="1" sz="2400">
              <a:solidFill>
                <a:schemeClr val="lt1"/>
              </a:solidFill>
              <a:latin typeface="Calibri"/>
              <a:ea typeface="Calibri"/>
              <a:cs typeface="Calibri"/>
              <a:sym typeface="Calibri"/>
            </a:endParaRPr>
          </a:p>
        </p:txBody>
      </p:sp>
      <p:pic>
        <p:nvPicPr>
          <p:cNvPr id="146" name="Google Shape;146;p4"/>
          <p:cNvPicPr preferRelativeResize="0"/>
          <p:nvPr/>
        </p:nvPicPr>
        <p:blipFill rotWithShape="1">
          <a:blip r:embed="rId4">
            <a:alphaModFix/>
          </a:blip>
          <a:srcRect b="0" l="0" r="0" t="0"/>
          <a:stretch/>
        </p:blipFill>
        <p:spPr>
          <a:xfrm>
            <a:off x="280308" y="6043914"/>
            <a:ext cx="2167470" cy="591661"/>
          </a:xfrm>
          <a:prstGeom prst="rect">
            <a:avLst/>
          </a:prstGeom>
          <a:noFill/>
          <a:ln>
            <a:noFill/>
          </a:ln>
        </p:spPr>
      </p:pic>
      <p:pic>
        <p:nvPicPr>
          <p:cNvPr id="147" name="Google Shape;147;p4"/>
          <p:cNvPicPr preferRelativeResize="0"/>
          <p:nvPr/>
        </p:nvPicPr>
        <p:blipFill rotWithShape="1">
          <a:blip r:embed="rId5">
            <a:alphaModFix/>
          </a:blip>
          <a:srcRect b="0" l="0" r="0" t="0"/>
          <a:stretch/>
        </p:blipFill>
        <p:spPr>
          <a:xfrm>
            <a:off x="9923145" y="6311380"/>
            <a:ext cx="1879649" cy="309233"/>
          </a:xfrm>
          <a:prstGeom prst="rect">
            <a:avLst/>
          </a:prstGeom>
          <a:noFill/>
          <a:ln>
            <a:noFill/>
          </a:ln>
        </p:spPr>
      </p:pic>
      <p:sp>
        <p:nvSpPr>
          <p:cNvPr id="148" name="Google Shape;148;p4"/>
          <p:cNvSpPr txBox="1"/>
          <p:nvPr/>
        </p:nvSpPr>
        <p:spPr>
          <a:xfrm>
            <a:off x="2964495" y="1571900"/>
            <a:ext cx="8553172" cy="5262979"/>
          </a:xfrm>
          <a:prstGeom prst="rect">
            <a:avLst/>
          </a:prstGeom>
          <a:noFill/>
          <a:ln>
            <a:noFill/>
          </a:ln>
        </p:spPr>
        <p:txBody>
          <a:bodyPr anchorCtr="0" anchor="t" bIns="45700" lIns="91425" spcFirstLastPara="1" rIns="91425" wrap="square" tIns="45700">
            <a:spAutoFit/>
          </a:bodyPr>
          <a:lstStyle/>
          <a:p>
            <a:pPr indent="0" lvl="0" marL="0" marR="0" rtl="1" algn="just">
              <a:spcBef>
                <a:spcPts val="0"/>
              </a:spcBef>
              <a:spcAft>
                <a:spcPts val="0"/>
              </a:spcAft>
              <a:buNone/>
            </a:pPr>
            <a:r>
              <a:rPr b="1" lang="ar-EG" sz="2000">
                <a:solidFill>
                  <a:schemeClr val="dk1"/>
                </a:solidFill>
                <a:latin typeface="Calibri"/>
                <a:ea typeface="Calibri"/>
                <a:cs typeface="Calibri"/>
                <a:sym typeface="Calibri"/>
              </a:rPr>
              <a:t>طرق الإثبات : </a:t>
            </a:r>
            <a:endParaRPr/>
          </a:p>
          <a:p>
            <a:pPr indent="0" lvl="0" marL="0" marR="0" rtl="1" algn="just">
              <a:spcBef>
                <a:spcPts val="0"/>
              </a:spcBef>
              <a:spcAft>
                <a:spcPts val="0"/>
              </a:spcAft>
              <a:buNone/>
            </a:pPr>
            <a:r>
              <a:rPr lang="ar-EG" sz="2000">
                <a:solidFill>
                  <a:schemeClr val="dk1"/>
                </a:solidFill>
                <a:latin typeface="Calibri"/>
                <a:ea typeface="Calibri"/>
                <a:cs typeface="Calibri"/>
                <a:sym typeface="Calibri"/>
              </a:rPr>
              <a:t>يقصد بطرق الإثبات : الوسائل التي يلجأ إليها الخصوم لإقناع القاضي بصحة الوقائع التي يدعونها .           و قد حدد القانون أدلة الإثبات ، و بين قيمة كل منها . و هذه الطرق هي : الكتابة ، و شهادة الشهود ،            و القرائن ، و الإقرار ، و استجواب الخصوم ، و اليمين و المعاينة و الخبرة  .</a:t>
            </a:r>
            <a:endParaRPr/>
          </a:p>
          <a:p>
            <a:pPr indent="0" lvl="0" marL="0" marR="0" rtl="1" algn="just">
              <a:spcBef>
                <a:spcPts val="0"/>
              </a:spcBef>
              <a:spcAft>
                <a:spcPts val="0"/>
              </a:spcAft>
              <a:buNone/>
            </a:pPr>
            <a:r>
              <a:t/>
            </a:r>
            <a:endParaRPr b="1" sz="2000">
              <a:solidFill>
                <a:schemeClr val="dk1"/>
              </a:solidFill>
              <a:latin typeface="Calibri"/>
              <a:ea typeface="Calibri"/>
              <a:cs typeface="Calibri"/>
              <a:sym typeface="Calibri"/>
            </a:endParaRPr>
          </a:p>
          <a:p>
            <a:pPr indent="0" lvl="0" marL="0" marR="0" rtl="1" algn="just">
              <a:spcBef>
                <a:spcPts val="0"/>
              </a:spcBef>
              <a:spcAft>
                <a:spcPts val="0"/>
              </a:spcAft>
              <a:buNone/>
            </a:pPr>
            <a:r>
              <a:rPr b="1" lang="ar-EG" sz="2000">
                <a:solidFill>
                  <a:schemeClr val="dk1"/>
                </a:solidFill>
                <a:latin typeface="Calibri"/>
                <a:ea typeface="Calibri"/>
                <a:cs typeface="Calibri"/>
                <a:sym typeface="Calibri"/>
              </a:rPr>
              <a:t>الكتابة :</a:t>
            </a:r>
            <a:endParaRPr b="1" sz="2000">
              <a:solidFill>
                <a:schemeClr val="dk1"/>
              </a:solidFill>
              <a:latin typeface="Calibri"/>
              <a:ea typeface="Calibri"/>
              <a:cs typeface="Calibri"/>
              <a:sym typeface="Calibri"/>
            </a:endParaRPr>
          </a:p>
          <a:p>
            <a:pPr indent="0" lvl="0" marL="0" marR="0" rtl="1" algn="just">
              <a:spcBef>
                <a:spcPts val="0"/>
              </a:spcBef>
              <a:spcAft>
                <a:spcPts val="0"/>
              </a:spcAft>
              <a:buNone/>
            </a:pPr>
            <a:r>
              <a:rPr lang="ar-EG" sz="2000">
                <a:solidFill>
                  <a:schemeClr val="dk1"/>
                </a:solidFill>
                <a:latin typeface="Calibri"/>
                <a:ea typeface="Calibri"/>
                <a:cs typeface="Calibri"/>
                <a:sym typeface="Calibri"/>
              </a:rPr>
              <a:t>تلعب الكتابة دوراً مهماً في الإثبات ، نظراً لما توفره الخصوم من ضمانات لا توفرها لهم غيرها من الأدلة الأخرى ، بيد أنها تعتبر من الأفكار القانونية التي يصعب تعريفها . و قد نظر إليها جانب من الفقه بمنظور تقليدي ضيق – بمقتضاه – ترتبط الكتابة بالدعامة الورقية المحررة بخط اليد أو الآلة ، و التي تفرغ فيها تلاقي الإرادات . و قد ظلت العلاقة بين الكتابة و الدعامة الورقية التي تدون عليها علاقة وثيقة لفترة طويلة من الزمن ، حيث كان يسود الاعتقاد بأن : الكتابة = ورق « .</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rPr lang="ar-EG" sz="2000">
                <a:solidFill>
                  <a:schemeClr val="dk1"/>
                </a:solidFill>
                <a:latin typeface="Calibri"/>
                <a:ea typeface="Calibri"/>
                <a:cs typeface="Calibri"/>
                <a:sym typeface="Calibri"/>
              </a:rPr>
              <a:t>إلا أنه نظراً لأن المعاملات الإلكترونية تتم بصورة غير مادية، وفي ظل غياب ً الدعامة الورقية، وهو الأمر الذي يطرح ضرورة بحث هذا النوع الجديد، والذي بدأ يفرض نفسه بقوة في ظل ازدهار التجارة الإلكترونية، وانتشار استخدام تقنيات الاتصال الحديثة في التفاوض بشأن العقود الإلكترونية، وإبرامها، بل وتنفيذها في بعض الحالات.</a:t>
            </a:r>
            <a:endParaRPr sz="2000">
              <a:solidFill>
                <a:schemeClr val="dk1"/>
              </a:solidFill>
              <a:latin typeface="Calibri"/>
              <a:ea typeface="Calibri"/>
              <a:cs typeface="Calibri"/>
              <a:sym typeface="Calibri"/>
            </a:endParaRPr>
          </a:p>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pic>
        <p:nvPicPr>
          <p:cNvPr id="149" name="Google Shape;149;p4"/>
          <p:cNvPicPr preferRelativeResize="0"/>
          <p:nvPr/>
        </p:nvPicPr>
        <p:blipFill rotWithShape="1">
          <a:blip r:embed="rId6">
            <a:alphaModFix/>
          </a:blip>
          <a:srcRect b="0" l="0" r="0" t="0"/>
          <a:stretch/>
        </p:blipFill>
        <p:spPr>
          <a:xfrm>
            <a:off x="723154" y="473405"/>
            <a:ext cx="2153675" cy="5328395"/>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3" name="Shape 153"/>
        <p:cNvGrpSpPr/>
        <p:nvPr/>
      </p:nvGrpSpPr>
      <p:grpSpPr>
        <a:xfrm>
          <a:off x="0" y="0"/>
          <a:ext cx="0" cy="0"/>
          <a:chOff x="0" y="0"/>
          <a:chExt cx="0" cy="0"/>
        </a:xfrm>
      </p:grpSpPr>
      <p:sp>
        <p:nvSpPr>
          <p:cNvPr id="154" name="Google Shape;154;p5"/>
          <p:cNvSpPr/>
          <p:nvPr/>
        </p:nvSpPr>
        <p:spPr>
          <a:xfrm rot="5400000">
            <a:off x="-4175" y="4176"/>
            <a:ext cx="1799302" cy="1790952"/>
          </a:xfrm>
          <a:prstGeom prst="rtTriangle">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55" name="Google Shape;155;p5"/>
          <p:cNvSpPr/>
          <p:nvPr/>
        </p:nvSpPr>
        <p:spPr>
          <a:xfrm flipH="1" rot="5400000">
            <a:off x="-639822" y="4099490"/>
            <a:ext cx="5573486" cy="2477106"/>
          </a:xfrm>
          <a:prstGeom prst="parallelogram">
            <a:avLst>
              <a:gd fmla="val 100467" name="adj"/>
            </a:avLst>
          </a:prstGeom>
          <a:solidFill>
            <a:srgbClr val="669BBC">
              <a:alpha val="27058"/>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669BBC"/>
              </a:solidFill>
              <a:latin typeface="Calibri"/>
              <a:ea typeface="Calibri"/>
              <a:cs typeface="Calibri"/>
              <a:sym typeface="Calibri"/>
            </a:endParaRPr>
          </a:p>
        </p:txBody>
      </p:sp>
      <p:sp>
        <p:nvSpPr>
          <p:cNvPr id="156" name="Google Shape;156;p5"/>
          <p:cNvSpPr/>
          <p:nvPr/>
        </p:nvSpPr>
        <p:spPr>
          <a:xfrm>
            <a:off x="3150823" y="583447"/>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157" name="Google Shape;157;p5"/>
          <p:cNvPicPr preferRelativeResize="0"/>
          <p:nvPr/>
        </p:nvPicPr>
        <p:blipFill rotWithShape="1">
          <a:blip r:embed="rId3">
            <a:alphaModFix/>
          </a:blip>
          <a:srcRect b="0" l="0" r="0" t="0"/>
          <a:stretch/>
        </p:blipFill>
        <p:spPr>
          <a:xfrm>
            <a:off x="9923145" y="-294191"/>
            <a:ext cx="2036258" cy="1800993"/>
          </a:xfrm>
          <a:prstGeom prst="rect">
            <a:avLst/>
          </a:prstGeom>
          <a:noFill/>
          <a:ln>
            <a:noFill/>
          </a:ln>
        </p:spPr>
      </p:pic>
      <p:sp>
        <p:nvSpPr>
          <p:cNvPr id="158" name="Google Shape;158;p5"/>
          <p:cNvSpPr/>
          <p:nvPr/>
        </p:nvSpPr>
        <p:spPr>
          <a:xfrm>
            <a:off x="2964495" y="473405"/>
            <a:ext cx="1190600" cy="988453"/>
          </a:xfrm>
          <a:prstGeom prst="rect">
            <a:avLst/>
          </a:prstGeom>
          <a:solidFill>
            <a:srgbClr val="2D395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1" lang="ar-EG" sz="2400">
                <a:solidFill>
                  <a:schemeClr val="lt1"/>
                </a:solidFill>
                <a:latin typeface="Calibri"/>
                <a:ea typeface="Calibri"/>
                <a:cs typeface="Calibri"/>
                <a:sym typeface="Calibri"/>
              </a:rPr>
              <a:t>Lecture</a:t>
            </a:r>
            <a:endParaRPr/>
          </a:p>
          <a:p>
            <a:pPr indent="0" lvl="0" marL="0" marR="0" rtl="0" algn="ctr">
              <a:spcBef>
                <a:spcPts val="0"/>
              </a:spcBef>
              <a:spcAft>
                <a:spcPts val="0"/>
              </a:spcAft>
              <a:buNone/>
            </a:pPr>
            <a:r>
              <a:rPr b="1" lang="ar-EG" sz="2400">
                <a:solidFill>
                  <a:schemeClr val="lt1"/>
                </a:solidFill>
                <a:latin typeface="Calibri"/>
                <a:ea typeface="Calibri"/>
                <a:cs typeface="Calibri"/>
                <a:sym typeface="Calibri"/>
              </a:rPr>
              <a:t>09</a:t>
            </a:r>
            <a:endParaRPr b="1" sz="2400">
              <a:solidFill>
                <a:schemeClr val="lt1"/>
              </a:solidFill>
              <a:latin typeface="Calibri"/>
              <a:ea typeface="Calibri"/>
              <a:cs typeface="Calibri"/>
              <a:sym typeface="Calibri"/>
            </a:endParaRPr>
          </a:p>
        </p:txBody>
      </p:sp>
      <p:pic>
        <p:nvPicPr>
          <p:cNvPr id="159" name="Google Shape;159;p5"/>
          <p:cNvPicPr preferRelativeResize="0"/>
          <p:nvPr/>
        </p:nvPicPr>
        <p:blipFill rotWithShape="1">
          <a:blip r:embed="rId4">
            <a:alphaModFix/>
          </a:blip>
          <a:srcRect b="0" l="0" r="0" t="0"/>
          <a:stretch/>
        </p:blipFill>
        <p:spPr>
          <a:xfrm>
            <a:off x="280308" y="6043914"/>
            <a:ext cx="2167470" cy="591661"/>
          </a:xfrm>
          <a:prstGeom prst="rect">
            <a:avLst/>
          </a:prstGeom>
          <a:noFill/>
          <a:ln>
            <a:noFill/>
          </a:ln>
        </p:spPr>
      </p:pic>
      <p:pic>
        <p:nvPicPr>
          <p:cNvPr id="160" name="Google Shape;160;p5"/>
          <p:cNvPicPr preferRelativeResize="0"/>
          <p:nvPr/>
        </p:nvPicPr>
        <p:blipFill rotWithShape="1">
          <a:blip r:embed="rId5">
            <a:alphaModFix/>
          </a:blip>
          <a:srcRect b="0" l="0" r="0" t="0"/>
          <a:stretch/>
        </p:blipFill>
        <p:spPr>
          <a:xfrm>
            <a:off x="9923145" y="6311380"/>
            <a:ext cx="1879649" cy="309233"/>
          </a:xfrm>
          <a:prstGeom prst="rect">
            <a:avLst/>
          </a:prstGeom>
          <a:noFill/>
          <a:ln>
            <a:noFill/>
          </a:ln>
        </p:spPr>
      </p:pic>
      <p:sp>
        <p:nvSpPr>
          <p:cNvPr id="161" name="Google Shape;161;p5"/>
          <p:cNvSpPr txBox="1"/>
          <p:nvPr/>
        </p:nvSpPr>
        <p:spPr>
          <a:xfrm>
            <a:off x="2964495" y="1571900"/>
            <a:ext cx="8553172" cy="4401205"/>
          </a:xfrm>
          <a:prstGeom prst="rect">
            <a:avLst/>
          </a:prstGeom>
          <a:noFill/>
          <a:ln>
            <a:noFill/>
          </a:ln>
        </p:spPr>
        <p:txBody>
          <a:bodyPr anchorCtr="0" anchor="t" bIns="45700" lIns="91425" spcFirstLastPara="1" rIns="91425" wrap="square" tIns="45700">
            <a:spAutoFit/>
          </a:bodyPr>
          <a:lstStyle/>
          <a:p>
            <a:pPr indent="0" lvl="0" marL="0" marR="0" rtl="1" algn="just">
              <a:spcBef>
                <a:spcPts val="0"/>
              </a:spcBef>
              <a:spcAft>
                <a:spcPts val="0"/>
              </a:spcAft>
              <a:buNone/>
            </a:pPr>
            <a:r>
              <a:rPr lang="ar-EG" sz="2000">
                <a:solidFill>
                  <a:schemeClr val="dk1"/>
                </a:solidFill>
                <a:latin typeface="Calibri"/>
                <a:ea typeface="Calibri"/>
                <a:cs typeface="Calibri"/>
                <a:sym typeface="Calibri"/>
              </a:rPr>
              <a:t>ويمكن </a:t>
            </a:r>
            <a:r>
              <a:rPr b="1" lang="ar-EG" sz="2000">
                <a:solidFill>
                  <a:schemeClr val="dk1"/>
                </a:solidFill>
                <a:latin typeface="Calibri"/>
                <a:ea typeface="Calibri"/>
                <a:cs typeface="Calibri"/>
                <a:sym typeface="Calibri"/>
              </a:rPr>
              <a:t>تعريف الكتابة </a:t>
            </a:r>
            <a:r>
              <a:rPr lang="ar-EG" sz="2000">
                <a:solidFill>
                  <a:schemeClr val="dk1"/>
                </a:solidFill>
                <a:latin typeface="Calibri"/>
                <a:ea typeface="Calibri"/>
                <a:cs typeface="Calibri"/>
                <a:sym typeface="Calibri"/>
              </a:rPr>
              <a:t>بأنها: " مجموعة الرموز المرئية التي تعبر عن القول أو الفكر . ويمكن أن تتم الكتابة بأية وسيلة سواء بالرصاص أو المداد، ، وبأية لغة " محلية أو أجنبية، " أو حتى بالرموز المختصرة ما دامت مفهومة من الطرفين، وبخاصة من الموقع على الورقة. </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rPr lang="ar-EG" sz="2000">
                <a:solidFill>
                  <a:schemeClr val="dk1"/>
                </a:solidFill>
                <a:latin typeface="Calibri"/>
                <a:ea typeface="Calibri"/>
                <a:cs typeface="Calibri"/>
                <a:sym typeface="Calibri"/>
              </a:rPr>
              <a:t>وليس هناك في اللغة أو القانون ما يتطلب أن تكون الكتابة على الورق فقط، بل من الجائز أن تكون على الورق، أو الخشب، أو الحجر، أو الرمال، أو الجلد؛ وهي قد تتخذ شكل مخطوطة يدوية، أو أي شكل آخر. ونخلص من ذلك إلى عدم وجود ارتباط بين فكرة الكتابة والورق، فلا يشترط أن تكون الكتابة على ورق بالمفهوم التقليدي، وهو ما يفتح الباب على مصراعيه أمام قبول كل الدعامات –ً أيا كانت مادة صنعها – في الإثبات.</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rPr b="1" lang="ar-EG" sz="2000">
                <a:solidFill>
                  <a:schemeClr val="dk1"/>
                </a:solidFill>
                <a:latin typeface="Calibri"/>
                <a:ea typeface="Calibri"/>
                <a:cs typeface="Calibri"/>
                <a:sym typeface="Calibri"/>
              </a:rPr>
              <a:t>شروط الكتابة في الإثبات :</a:t>
            </a:r>
            <a:endParaRPr/>
          </a:p>
          <a:p>
            <a:pPr indent="0" lvl="0" marL="0" marR="0" rtl="1" algn="just">
              <a:spcBef>
                <a:spcPts val="0"/>
              </a:spcBef>
              <a:spcAft>
                <a:spcPts val="0"/>
              </a:spcAft>
              <a:buNone/>
            </a:pPr>
            <a:r>
              <a:rPr lang="ar-EG" sz="2000">
                <a:solidFill>
                  <a:schemeClr val="dk1"/>
                </a:solidFill>
                <a:latin typeface="Calibri"/>
                <a:ea typeface="Calibri"/>
                <a:cs typeface="Calibri"/>
                <a:sym typeface="Calibri"/>
              </a:rPr>
              <a:t>يشترط في الكتابة عدة شروط حتى تؤدي وظيفتها القانونية في الإثبات وهي : أن تكون مقروءة و مستمرة ، و تضمن عدم التعديل في مضمونها .</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t/>
            </a:r>
            <a:endParaRPr sz="2000">
              <a:solidFill>
                <a:schemeClr val="dk1"/>
              </a:solidFill>
              <a:latin typeface="Calibri"/>
              <a:ea typeface="Calibri"/>
              <a:cs typeface="Calibri"/>
              <a:sym typeface="Calibri"/>
            </a:endParaRPr>
          </a:p>
        </p:txBody>
      </p:sp>
      <p:pic>
        <p:nvPicPr>
          <p:cNvPr id="162" name="Google Shape;162;p5"/>
          <p:cNvPicPr preferRelativeResize="0"/>
          <p:nvPr/>
        </p:nvPicPr>
        <p:blipFill rotWithShape="1">
          <a:blip r:embed="rId6">
            <a:alphaModFix/>
          </a:blip>
          <a:srcRect b="0" l="0" r="0" t="0"/>
          <a:stretch/>
        </p:blipFill>
        <p:spPr>
          <a:xfrm>
            <a:off x="723154" y="473405"/>
            <a:ext cx="2153675" cy="5328395"/>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6" name="Shape 166"/>
        <p:cNvGrpSpPr/>
        <p:nvPr/>
      </p:nvGrpSpPr>
      <p:grpSpPr>
        <a:xfrm>
          <a:off x="0" y="0"/>
          <a:ext cx="0" cy="0"/>
          <a:chOff x="0" y="0"/>
          <a:chExt cx="0" cy="0"/>
        </a:xfrm>
      </p:grpSpPr>
      <p:sp>
        <p:nvSpPr>
          <p:cNvPr id="167" name="Google Shape;167;p6"/>
          <p:cNvSpPr/>
          <p:nvPr/>
        </p:nvSpPr>
        <p:spPr>
          <a:xfrm rot="5400000">
            <a:off x="-4175" y="4176"/>
            <a:ext cx="1799302" cy="1790952"/>
          </a:xfrm>
          <a:prstGeom prst="rtTriangle">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68" name="Google Shape;168;p6"/>
          <p:cNvSpPr/>
          <p:nvPr/>
        </p:nvSpPr>
        <p:spPr>
          <a:xfrm flipH="1" rot="5400000">
            <a:off x="-639822" y="4099490"/>
            <a:ext cx="5573486" cy="2477106"/>
          </a:xfrm>
          <a:prstGeom prst="parallelogram">
            <a:avLst>
              <a:gd fmla="val 100467" name="adj"/>
            </a:avLst>
          </a:prstGeom>
          <a:solidFill>
            <a:srgbClr val="669BBC">
              <a:alpha val="27058"/>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669BBC"/>
              </a:solidFill>
              <a:latin typeface="Calibri"/>
              <a:ea typeface="Calibri"/>
              <a:cs typeface="Calibri"/>
              <a:sym typeface="Calibri"/>
            </a:endParaRPr>
          </a:p>
        </p:txBody>
      </p:sp>
      <p:sp>
        <p:nvSpPr>
          <p:cNvPr id="169" name="Google Shape;169;p6"/>
          <p:cNvSpPr/>
          <p:nvPr/>
        </p:nvSpPr>
        <p:spPr>
          <a:xfrm>
            <a:off x="3150823" y="583447"/>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170" name="Google Shape;170;p6"/>
          <p:cNvPicPr preferRelativeResize="0"/>
          <p:nvPr/>
        </p:nvPicPr>
        <p:blipFill rotWithShape="1">
          <a:blip r:embed="rId3">
            <a:alphaModFix/>
          </a:blip>
          <a:srcRect b="0" l="0" r="0" t="0"/>
          <a:stretch/>
        </p:blipFill>
        <p:spPr>
          <a:xfrm>
            <a:off x="9923145" y="-294191"/>
            <a:ext cx="2036258" cy="1800993"/>
          </a:xfrm>
          <a:prstGeom prst="rect">
            <a:avLst/>
          </a:prstGeom>
          <a:noFill/>
          <a:ln>
            <a:noFill/>
          </a:ln>
        </p:spPr>
      </p:pic>
      <p:sp>
        <p:nvSpPr>
          <p:cNvPr id="171" name="Google Shape;171;p6"/>
          <p:cNvSpPr/>
          <p:nvPr/>
        </p:nvSpPr>
        <p:spPr>
          <a:xfrm>
            <a:off x="2964495" y="473405"/>
            <a:ext cx="1190600" cy="988453"/>
          </a:xfrm>
          <a:prstGeom prst="rect">
            <a:avLst/>
          </a:prstGeom>
          <a:solidFill>
            <a:srgbClr val="2D395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1" lang="ar-EG" sz="2400">
                <a:solidFill>
                  <a:schemeClr val="lt1"/>
                </a:solidFill>
                <a:latin typeface="Calibri"/>
                <a:ea typeface="Calibri"/>
                <a:cs typeface="Calibri"/>
                <a:sym typeface="Calibri"/>
              </a:rPr>
              <a:t>Lecture</a:t>
            </a:r>
            <a:endParaRPr/>
          </a:p>
          <a:p>
            <a:pPr indent="0" lvl="0" marL="0" marR="0" rtl="0" algn="ctr">
              <a:spcBef>
                <a:spcPts val="0"/>
              </a:spcBef>
              <a:spcAft>
                <a:spcPts val="0"/>
              </a:spcAft>
              <a:buNone/>
            </a:pPr>
            <a:r>
              <a:rPr b="1" lang="ar-EG" sz="2400">
                <a:solidFill>
                  <a:schemeClr val="lt1"/>
                </a:solidFill>
                <a:latin typeface="Calibri"/>
                <a:ea typeface="Calibri"/>
                <a:cs typeface="Calibri"/>
                <a:sym typeface="Calibri"/>
              </a:rPr>
              <a:t>09</a:t>
            </a:r>
            <a:endParaRPr b="1" sz="2400">
              <a:solidFill>
                <a:schemeClr val="lt1"/>
              </a:solidFill>
              <a:latin typeface="Calibri"/>
              <a:ea typeface="Calibri"/>
              <a:cs typeface="Calibri"/>
              <a:sym typeface="Calibri"/>
            </a:endParaRPr>
          </a:p>
        </p:txBody>
      </p:sp>
      <p:pic>
        <p:nvPicPr>
          <p:cNvPr id="172" name="Google Shape;172;p6"/>
          <p:cNvPicPr preferRelativeResize="0"/>
          <p:nvPr/>
        </p:nvPicPr>
        <p:blipFill rotWithShape="1">
          <a:blip r:embed="rId4">
            <a:alphaModFix/>
          </a:blip>
          <a:srcRect b="0" l="0" r="0" t="0"/>
          <a:stretch/>
        </p:blipFill>
        <p:spPr>
          <a:xfrm>
            <a:off x="280308" y="6043914"/>
            <a:ext cx="2167470" cy="591661"/>
          </a:xfrm>
          <a:prstGeom prst="rect">
            <a:avLst/>
          </a:prstGeom>
          <a:noFill/>
          <a:ln>
            <a:noFill/>
          </a:ln>
        </p:spPr>
      </p:pic>
      <p:pic>
        <p:nvPicPr>
          <p:cNvPr id="173" name="Google Shape;173;p6"/>
          <p:cNvPicPr preferRelativeResize="0"/>
          <p:nvPr/>
        </p:nvPicPr>
        <p:blipFill rotWithShape="1">
          <a:blip r:embed="rId5">
            <a:alphaModFix/>
          </a:blip>
          <a:srcRect b="0" l="0" r="0" t="0"/>
          <a:stretch/>
        </p:blipFill>
        <p:spPr>
          <a:xfrm>
            <a:off x="9923145" y="6311380"/>
            <a:ext cx="1879649" cy="309233"/>
          </a:xfrm>
          <a:prstGeom prst="rect">
            <a:avLst/>
          </a:prstGeom>
          <a:noFill/>
          <a:ln>
            <a:noFill/>
          </a:ln>
        </p:spPr>
      </p:pic>
      <p:sp>
        <p:nvSpPr>
          <p:cNvPr id="174" name="Google Shape;174;p6"/>
          <p:cNvSpPr txBox="1"/>
          <p:nvPr/>
        </p:nvSpPr>
        <p:spPr>
          <a:xfrm>
            <a:off x="3062041" y="1571900"/>
            <a:ext cx="8455625" cy="5940088"/>
          </a:xfrm>
          <a:prstGeom prst="rect">
            <a:avLst/>
          </a:prstGeom>
          <a:noFill/>
          <a:ln>
            <a:noFill/>
          </a:ln>
        </p:spPr>
        <p:txBody>
          <a:bodyPr anchorCtr="0" anchor="t" bIns="45700" lIns="91425" spcFirstLastPara="1" rIns="91425" wrap="square" tIns="45700">
            <a:spAutoFit/>
          </a:bodyPr>
          <a:lstStyle/>
          <a:p>
            <a:pPr indent="0" lvl="0" marL="0" marR="0" rtl="1" algn="just">
              <a:spcBef>
                <a:spcPts val="0"/>
              </a:spcBef>
              <a:spcAft>
                <a:spcPts val="0"/>
              </a:spcAft>
              <a:buNone/>
            </a:pPr>
            <a:r>
              <a:rPr b="1" lang="ar-EG" sz="2000">
                <a:solidFill>
                  <a:schemeClr val="dk1"/>
                </a:solidFill>
                <a:latin typeface="Calibri"/>
                <a:ea typeface="Calibri"/>
                <a:cs typeface="Calibri"/>
                <a:sym typeface="Calibri"/>
              </a:rPr>
              <a:t>أنواع المحررات :</a:t>
            </a:r>
            <a:endParaRPr/>
          </a:p>
          <a:p>
            <a:pPr indent="0" lvl="0" marL="0" marR="0" rtl="1" algn="just">
              <a:spcBef>
                <a:spcPts val="0"/>
              </a:spcBef>
              <a:spcAft>
                <a:spcPts val="0"/>
              </a:spcAft>
              <a:buNone/>
            </a:pPr>
            <a:r>
              <a:rPr lang="ar-EG" sz="2000">
                <a:solidFill>
                  <a:schemeClr val="dk1"/>
                </a:solidFill>
                <a:latin typeface="Calibri"/>
                <a:ea typeface="Calibri"/>
                <a:cs typeface="Calibri"/>
                <a:sym typeface="Calibri"/>
              </a:rPr>
              <a:t>يتم الإثبات بالكتابة بورقة مكتوبة مثبتة لواقعة قانونية ، و تنقسم المحررات إلى محررات رسمية            و محررات عرفية .</a:t>
            </a:r>
            <a:endParaRPr/>
          </a:p>
          <a:p>
            <a:pPr indent="0" lvl="0" marL="0" marR="0" rtl="1" algn="just">
              <a:spcBef>
                <a:spcPts val="0"/>
              </a:spcBef>
              <a:spcAft>
                <a:spcPts val="0"/>
              </a:spcAft>
              <a:buNone/>
            </a:pPr>
            <a:r>
              <a:rPr b="1" lang="ar-EG" sz="2000">
                <a:solidFill>
                  <a:schemeClr val="dk1"/>
                </a:solidFill>
                <a:latin typeface="Calibri"/>
                <a:ea typeface="Calibri"/>
                <a:cs typeface="Calibri"/>
                <a:sym typeface="Calibri"/>
              </a:rPr>
              <a:t>1- المحررات الرسمية :</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rPr lang="ar-EG" sz="2000">
                <a:solidFill>
                  <a:schemeClr val="dk1"/>
                </a:solidFill>
                <a:latin typeface="Calibri"/>
                <a:ea typeface="Calibri"/>
                <a:cs typeface="Calibri"/>
                <a:sym typeface="Calibri"/>
              </a:rPr>
              <a:t>ورد تعريف المحررات الرسمية في المادة (10) من قانون الإثبات المصري، والتي تنص على أن:       " المحررات الرسمية هي: التي يثبت فيها موظف عام أو شخص مكلف بخدمة عامة، ما تم على يديه أو ما تلقاه من ذوي الشأن، وذلك طبقاً للأوضاع القانونية وفي حدود سلطته واختصاصه ".</a:t>
            </a:r>
            <a:endParaRPr b="1" sz="2000">
              <a:solidFill>
                <a:schemeClr val="dk1"/>
              </a:solidFill>
              <a:latin typeface="Calibri"/>
              <a:ea typeface="Calibri"/>
              <a:cs typeface="Calibri"/>
              <a:sym typeface="Calibri"/>
            </a:endParaRPr>
          </a:p>
          <a:p>
            <a:pPr indent="0" lvl="0" marL="0" marR="0" rtl="1" algn="just">
              <a:spcBef>
                <a:spcPts val="0"/>
              </a:spcBef>
              <a:spcAft>
                <a:spcPts val="0"/>
              </a:spcAft>
              <a:buNone/>
            </a:pPr>
            <a:r>
              <a:rPr b="1" lang="ar-EG" sz="2000">
                <a:solidFill>
                  <a:schemeClr val="dk1"/>
                </a:solidFill>
                <a:latin typeface="Calibri"/>
                <a:ea typeface="Calibri"/>
                <a:cs typeface="Calibri"/>
                <a:sym typeface="Calibri"/>
              </a:rPr>
              <a:t>يقصد بالمحررات العرفية :</a:t>
            </a:r>
            <a:endParaRPr/>
          </a:p>
          <a:p>
            <a:pPr indent="0" lvl="0" marL="0" marR="0" rtl="1" algn="just">
              <a:spcBef>
                <a:spcPts val="0"/>
              </a:spcBef>
              <a:spcAft>
                <a:spcPts val="0"/>
              </a:spcAft>
              <a:buNone/>
            </a:pPr>
            <a:r>
              <a:rPr lang="ar-EG" sz="2000">
                <a:solidFill>
                  <a:schemeClr val="dk1"/>
                </a:solidFill>
                <a:latin typeface="Calibri"/>
                <a:ea typeface="Calibri"/>
                <a:cs typeface="Calibri"/>
                <a:sym typeface="Calibri"/>
              </a:rPr>
              <a:t>الأوراق المكتوبة التي تصدر من الأفراد دون أن يتدخل موظف عام في تحريرها ، و يكتبها الأفراد بقصد حسم ما قد يثور بينهم من منازعات حول أمر معين . </a:t>
            </a:r>
            <a:endParaRPr/>
          </a:p>
          <a:p>
            <a:pPr indent="0" lvl="0" marL="0" marR="0" rtl="1" algn="just">
              <a:spcBef>
                <a:spcPts val="0"/>
              </a:spcBef>
              <a:spcAft>
                <a:spcPts val="0"/>
              </a:spcAft>
              <a:buNone/>
            </a:pPr>
            <a:r>
              <a:rPr lang="ar-EG" sz="2000">
                <a:solidFill>
                  <a:schemeClr val="dk1"/>
                </a:solidFill>
                <a:latin typeface="Calibri"/>
                <a:ea typeface="Calibri"/>
                <a:cs typeface="Calibri"/>
                <a:sym typeface="Calibri"/>
              </a:rPr>
              <a:t>شروط المحررات العرفية المعدة للإثبات : </a:t>
            </a:r>
            <a:endParaRPr/>
          </a:p>
          <a:p>
            <a:pPr indent="0" lvl="0" marL="0" marR="0" rtl="1" algn="just">
              <a:spcBef>
                <a:spcPts val="0"/>
              </a:spcBef>
              <a:spcAft>
                <a:spcPts val="0"/>
              </a:spcAft>
              <a:buNone/>
            </a:pPr>
            <a:r>
              <a:rPr lang="ar-EG" sz="2000">
                <a:solidFill>
                  <a:schemeClr val="dk1"/>
                </a:solidFill>
                <a:latin typeface="Calibri"/>
                <a:ea typeface="Calibri"/>
                <a:cs typeface="Calibri"/>
                <a:sym typeface="Calibri"/>
              </a:rPr>
              <a:t>يلزم في المحرر العرفي توافر شرطين هما: </a:t>
            </a:r>
            <a:r>
              <a:rPr b="1" lang="ar-EG" sz="2000">
                <a:solidFill>
                  <a:schemeClr val="dk1"/>
                </a:solidFill>
                <a:latin typeface="Calibri"/>
                <a:ea typeface="Calibri"/>
                <a:cs typeface="Calibri"/>
                <a:sym typeface="Calibri"/>
              </a:rPr>
              <a:t>الكتابة والتوقيع</a:t>
            </a:r>
            <a:r>
              <a:rPr lang="ar-EG" sz="2000">
                <a:solidFill>
                  <a:schemeClr val="dk1"/>
                </a:solidFill>
                <a:latin typeface="Calibri"/>
                <a:ea typeface="Calibri"/>
                <a:cs typeface="Calibri"/>
                <a:sym typeface="Calibri"/>
              </a:rPr>
              <a:t>. </a:t>
            </a:r>
            <a:endParaRPr b="1" sz="2000">
              <a:solidFill>
                <a:schemeClr val="dk1"/>
              </a:solidFill>
              <a:latin typeface="Calibri"/>
              <a:ea typeface="Calibri"/>
              <a:cs typeface="Calibri"/>
              <a:sym typeface="Calibri"/>
            </a:endParaRPr>
          </a:p>
          <a:p>
            <a:pPr indent="0" lvl="0" marL="0" marR="0" rtl="1" algn="just">
              <a:spcBef>
                <a:spcPts val="0"/>
              </a:spcBef>
              <a:spcAft>
                <a:spcPts val="0"/>
              </a:spcAft>
              <a:buNone/>
            </a:pPr>
            <a:r>
              <a:t/>
            </a:r>
            <a:endParaRPr b="1" sz="2000">
              <a:solidFill>
                <a:schemeClr val="dk1"/>
              </a:solidFill>
              <a:latin typeface="Calibri"/>
              <a:ea typeface="Calibri"/>
              <a:cs typeface="Calibri"/>
              <a:sym typeface="Calibri"/>
            </a:endParaRPr>
          </a:p>
          <a:p>
            <a:pPr indent="0" lvl="0" marL="0" marR="0" rtl="1" algn="just">
              <a:spcBef>
                <a:spcPts val="0"/>
              </a:spcBef>
              <a:spcAft>
                <a:spcPts val="0"/>
              </a:spcAft>
              <a:buNone/>
            </a:pPr>
            <a:r>
              <a:t/>
            </a:r>
            <a:endParaRPr b="1" sz="2000">
              <a:solidFill>
                <a:schemeClr val="dk1"/>
              </a:solidFill>
              <a:latin typeface="Calibri"/>
              <a:ea typeface="Calibri"/>
              <a:cs typeface="Calibri"/>
              <a:sym typeface="Calibri"/>
            </a:endParaRPr>
          </a:p>
          <a:p>
            <a:pPr indent="0" lvl="0" marL="0" marR="0" rtl="1" algn="just">
              <a:spcBef>
                <a:spcPts val="0"/>
              </a:spcBef>
              <a:spcAft>
                <a:spcPts val="0"/>
              </a:spcAft>
              <a:buNone/>
            </a:pPr>
            <a:r>
              <a:t/>
            </a:r>
            <a:endParaRPr b="1" sz="2000">
              <a:solidFill>
                <a:schemeClr val="dk1"/>
              </a:solidFill>
              <a:latin typeface="Calibri"/>
              <a:ea typeface="Calibri"/>
              <a:cs typeface="Calibri"/>
              <a:sym typeface="Calibri"/>
            </a:endParaRPr>
          </a:p>
          <a:p>
            <a:pPr indent="0" lvl="0" marL="0" marR="0" rtl="1" algn="just">
              <a:spcBef>
                <a:spcPts val="0"/>
              </a:spcBef>
              <a:spcAft>
                <a:spcPts val="0"/>
              </a:spcAft>
              <a:buNone/>
            </a:pPr>
            <a:r>
              <a:t/>
            </a:r>
            <a:endParaRPr b="1" sz="2000">
              <a:solidFill>
                <a:schemeClr val="dk1"/>
              </a:solidFill>
              <a:latin typeface="Calibri"/>
              <a:ea typeface="Calibri"/>
              <a:cs typeface="Calibri"/>
              <a:sym typeface="Calibri"/>
            </a:endParaRPr>
          </a:p>
          <a:p>
            <a:pPr indent="0" lvl="0" marL="0" marR="0" rtl="1" algn="just">
              <a:spcBef>
                <a:spcPts val="0"/>
              </a:spcBef>
              <a:spcAft>
                <a:spcPts val="0"/>
              </a:spcAft>
              <a:buNone/>
            </a:pPr>
            <a:r>
              <a:t/>
            </a:r>
            <a:endParaRPr b="1" sz="2000">
              <a:solidFill>
                <a:schemeClr val="dk1"/>
              </a:solidFill>
              <a:latin typeface="Calibri"/>
              <a:ea typeface="Calibri"/>
              <a:cs typeface="Calibri"/>
              <a:sym typeface="Calibri"/>
            </a:endParaRPr>
          </a:p>
          <a:p>
            <a:pPr indent="0" lvl="0" marL="0" marR="0" rtl="1" algn="just">
              <a:spcBef>
                <a:spcPts val="0"/>
              </a:spcBef>
              <a:spcAft>
                <a:spcPts val="0"/>
              </a:spcAft>
              <a:buNone/>
            </a:pPr>
            <a:r>
              <a:t/>
            </a:r>
            <a:endParaRPr b="1" sz="2000">
              <a:solidFill>
                <a:schemeClr val="dk1"/>
              </a:solidFill>
              <a:latin typeface="Calibri"/>
              <a:ea typeface="Calibri"/>
              <a:cs typeface="Calibri"/>
              <a:sym typeface="Calibri"/>
            </a:endParaRPr>
          </a:p>
          <a:p>
            <a:pPr indent="0" lvl="0" marL="0" marR="0" rtl="1" algn="just">
              <a:spcBef>
                <a:spcPts val="0"/>
              </a:spcBef>
              <a:spcAft>
                <a:spcPts val="0"/>
              </a:spcAft>
              <a:buNone/>
            </a:pPr>
            <a:r>
              <a:rPr b="1" lang="ar-EG" sz="2000">
                <a:solidFill>
                  <a:schemeClr val="dk1"/>
                </a:solidFill>
                <a:latin typeface="Calibri"/>
                <a:ea typeface="Calibri"/>
                <a:cs typeface="Calibri"/>
                <a:sym typeface="Calibri"/>
              </a:rPr>
              <a:t> </a:t>
            </a:r>
            <a:endParaRPr b="1" sz="2000">
              <a:solidFill>
                <a:schemeClr val="dk1"/>
              </a:solidFill>
              <a:latin typeface="Calibri"/>
              <a:ea typeface="Calibri"/>
              <a:cs typeface="Calibri"/>
              <a:sym typeface="Calibri"/>
            </a:endParaRPr>
          </a:p>
        </p:txBody>
      </p:sp>
      <p:pic>
        <p:nvPicPr>
          <p:cNvPr id="175" name="Google Shape;175;p6"/>
          <p:cNvPicPr preferRelativeResize="0"/>
          <p:nvPr/>
        </p:nvPicPr>
        <p:blipFill rotWithShape="1">
          <a:blip r:embed="rId6">
            <a:alphaModFix/>
          </a:blip>
          <a:srcRect b="0" l="0" r="0" t="0"/>
          <a:stretch/>
        </p:blipFill>
        <p:spPr>
          <a:xfrm>
            <a:off x="784372" y="473405"/>
            <a:ext cx="2153675" cy="532839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9" name="Shape 179"/>
        <p:cNvGrpSpPr/>
        <p:nvPr/>
      </p:nvGrpSpPr>
      <p:grpSpPr>
        <a:xfrm>
          <a:off x="0" y="0"/>
          <a:ext cx="0" cy="0"/>
          <a:chOff x="0" y="0"/>
          <a:chExt cx="0" cy="0"/>
        </a:xfrm>
      </p:grpSpPr>
      <p:sp>
        <p:nvSpPr>
          <p:cNvPr id="180" name="Google Shape;180;p7"/>
          <p:cNvSpPr/>
          <p:nvPr/>
        </p:nvSpPr>
        <p:spPr>
          <a:xfrm>
            <a:off x="6122194" y="2014538"/>
            <a:ext cx="4937346"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81" name="Google Shape;181;p7"/>
          <p:cNvSpPr/>
          <p:nvPr/>
        </p:nvSpPr>
        <p:spPr>
          <a:xfrm>
            <a:off x="1129830" y="933664"/>
            <a:ext cx="4942047"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182" name="Google Shape;182;p7"/>
          <p:cNvPicPr preferRelativeResize="0"/>
          <p:nvPr>
            <p:ph idx="2" type="pic"/>
          </p:nvPr>
        </p:nvPicPr>
        <p:blipFill rotWithShape="1">
          <a:blip r:embed="rId3">
            <a:alphaModFix/>
          </a:blip>
          <a:srcRect b="8678" l="0" r="0" t="8679"/>
          <a:stretch/>
        </p:blipFill>
        <p:spPr>
          <a:xfrm>
            <a:off x="1153954" y="727122"/>
            <a:ext cx="9936480" cy="4610100"/>
          </a:xfrm>
          <a:prstGeom prst="rect">
            <a:avLst/>
          </a:prstGeom>
          <a:solidFill>
            <a:srgbClr val="D8D8D8">
              <a:alpha val="49803"/>
            </a:srgbClr>
          </a:solidFill>
          <a:ln>
            <a:noFill/>
          </a:ln>
        </p:spPr>
      </p:pic>
      <p:sp>
        <p:nvSpPr>
          <p:cNvPr id="183" name="Google Shape;183;p7"/>
          <p:cNvSpPr/>
          <p:nvPr/>
        </p:nvSpPr>
        <p:spPr>
          <a:xfrm>
            <a:off x="2157551" y="849701"/>
            <a:ext cx="1242472" cy="962568"/>
          </a:xfrm>
          <a:prstGeom prst="rect">
            <a:avLst/>
          </a:prstGeom>
          <a:solidFill>
            <a:srgbClr val="FAC748"/>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1" lang="ar-EG" sz="2400">
                <a:solidFill>
                  <a:srgbClr val="8E5A6D"/>
                </a:solidFill>
                <a:latin typeface="Calibri"/>
                <a:ea typeface="Calibri"/>
                <a:cs typeface="Calibri"/>
                <a:sym typeface="Calibri"/>
              </a:rPr>
              <a:t>Lecture</a:t>
            </a:r>
            <a:endParaRPr/>
          </a:p>
          <a:p>
            <a:pPr indent="0" lvl="0" marL="0" marR="0" rtl="0" algn="ctr">
              <a:spcBef>
                <a:spcPts val="0"/>
              </a:spcBef>
              <a:spcAft>
                <a:spcPts val="0"/>
              </a:spcAft>
              <a:buNone/>
            </a:pPr>
            <a:r>
              <a:rPr b="1" lang="ar-EG" sz="2400">
                <a:solidFill>
                  <a:srgbClr val="8E5A6D"/>
                </a:solidFill>
                <a:latin typeface="Calibri"/>
                <a:ea typeface="Calibri"/>
                <a:cs typeface="Calibri"/>
                <a:sym typeface="Calibri"/>
              </a:rPr>
              <a:t>09</a:t>
            </a:r>
            <a:endParaRPr b="1" sz="2400">
              <a:solidFill>
                <a:srgbClr val="8E5A6D"/>
              </a:solidFill>
              <a:latin typeface="Calibri"/>
              <a:ea typeface="Calibri"/>
              <a:cs typeface="Calibri"/>
              <a:sym typeface="Calibri"/>
            </a:endParaRPr>
          </a:p>
        </p:txBody>
      </p:sp>
      <p:grpSp>
        <p:nvGrpSpPr>
          <p:cNvPr id="184" name="Google Shape;184;p7"/>
          <p:cNvGrpSpPr/>
          <p:nvPr/>
        </p:nvGrpSpPr>
        <p:grpSpPr>
          <a:xfrm flipH="1">
            <a:off x="6977773" y="2866030"/>
            <a:ext cx="4023343" cy="1601388"/>
            <a:chOff x="645649" y="1388017"/>
            <a:chExt cx="4023343" cy="695342"/>
          </a:xfrm>
        </p:grpSpPr>
        <p:sp>
          <p:nvSpPr>
            <p:cNvPr id="185" name="Google Shape;185;p7"/>
            <p:cNvSpPr txBox="1"/>
            <p:nvPr/>
          </p:nvSpPr>
          <p:spPr>
            <a:xfrm>
              <a:off x="645649" y="1388017"/>
              <a:ext cx="3150722" cy="149677"/>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t/>
              </a:r>
              <a:endParaRPr sz="2000">
                <a:solidFill>
                  <a:schemeClr val="lt1"/>
                </a:solidFill>
                <a:latin typeface="Calibri"/>
                <a:ea typeface="Calibri"/>
                <a:cs typeface="Calibri"/>
                <a:sym typeface="Calibri"/>
              </a:endParaRPr>
            </a:p>
          </p:txBody>
        </p:sp>
        <p:sp>
          <p:nvSpPr>
            <p:cNvPr id="186" name="Google Shape;186;p7"/>
            <p:cNvSpPr/>
            <p:nvPr/>
          </p:nvSpPr>
          <p:spPr>
            <a:xfrm>
              <a:off x="645651" y="1923548"/>
              <a:ext cx="4023341" cy="159811"/>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t/>
              </a:r>
              <a:endParaRPr sz="1600">
                <a:solidFill>
                  <a:schemeClr val="lt1"/>
                </a:solidFill>
                <a:latin typeface="Calibri"/>
                <a:ea typeface="Calibri"/>
                <a:cs typeface="Calibri"/>
                <a:sym typeface="Calibri"/>
              </a:endParaRPr>
            </a:p>
          </p:txBody>
        </p:sp>
      </p:grpSp>
      <p:sp>
        <p:nvSpPr>
          <p:cNvPr id="187" name="Google Shape;187;p7"/>
          <p:cNvSpPr/>
          <p:nvPr/>
        </p:nvSpPr>
        <p:spPr>
          <a:xfrm>
            <a:off x="2537600" y="459957"/>
            <a:ext cx="10625587"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188" name="Google Shape;188;p7"/>
          <p:cNvPicPr preferRelativeResize="0"/>
          <p:nvPr/>
        </p:nvPicPr>
        <p:blipFill rotWithShape="1">
          <a:blip r:embed="rId4">
            <a:alphaModFix/>
          </a:blip>
          <a:srcRect b="0" l="0" r="0" t="0"/>
          <a:stretch/>
        </p:blipFill>
        <p:spPr>
          <a:xfrm>
            <a:off x="245860" y="-372928"/>
            <a:ext cx="2036258" cy="1800993"/>
          </a:xfrm>
          <a:prstGeom prst="rect">
            <a:avLst/>
          </a:prstGeom>
          <a:noFill/>
          <a:ln>
            <a:noFill/>
          </a:ln>
        </p:spPr>
      </p:pic>
      <p:grpSp>
        <p:nvGrpSpPr>
          <p:cNvPr id="189" name="Google Shape;189;p7"/>
          <p:cNvGrpSpPr/>
          <p:nvPr/>
        </p:nvGrpSpPr>
        <p:grpSpPr>
          <a:xfrm>
            <a:off x="441594" y="4920729"/>
            <a:ext cx="6357582" cy="1216800"/>
            <a:chOff x="0" y="183590"/>
            <a:chExt cx="6357582" cy="1216800"/>
          </a:xfrm>
        </p:grpSpPr>
        <p:sp>
          <p:nvSpPr>
            <p:cNvPr id="190" name="Google Shape;190;p7"/>
            <p:cNvSpPr/>
            <p:nvPr/>
          </p:nvSpPr>
          <p:spPr>
            <a:xfrm>
              <a:off x="0" y="183590"/>
              <a:ext cx="6357582" cy="1216800"/>
            </a:xfrm>
            <a:prstGeom prst="roundRect">
              <a:avLst>
                <a:gd fmla="val 16667" name="adj"/>
              </a:avLst>
            </a:prstGeom>
            <a:solidFill>
              <a:srgbClr val="4372C3"/>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 name="Google Shape;191;p7"/>
            <p:cNvSpPr txBox="1"/>
            <p:nvPr/>
          </p:nvSpPr>
          <p:spPr>
            <a:xfrm>
              <a:off x="59399" y="242989"/>
              <a:ext cx="6238784" cy="1098002"/>
            </a:xfrm>
            <a:prstGeom prst="rect">
              <a:avLst/>
            </a:prstGeom>
            <a:noFill/>
            <a:ln>
              <a:noFill/>
            </a:ln>
          </p:spPr>
          <p:txBody>
            <a:bodyPr anchorCtr="0" anchor="ctr" bIns="76200" lIns="76200" spcFirstLastPara="1" rIns="76200" wrap="square" tIns="76200">
              <a:noAutofit/>
            </a:bodyPr>
            <a:lstStyle/>
            <a:p>
              <a:pPr indent="0" lvl="0" marL="0" marR="0" rtl="0" algn="ctr">
                <a:lnSpc>
                  <a:spcPct val="90000"/>
                </a:lnSpc>
                <a:spcBef>
                  <a:spcPts val="0"/>
                </a:spcBef>
                <a:spcAft>
                  <a:spcPts val="0"/>
                </a:spcAft>
                <a:buNone/>
              </a:pPr>
              <a:r>
                <a:rPr b="1" lang="ar-EG" sz="2000">
                  <a:solidFill>
                    <a:schemeClr val="lt1"/>
                  </a:solidFill>
                  <a:latin typeface="Calibri"/>
                  <a:ea typeface="Calibri"/>
                  <a:cs typeface="Calibri"/>
                  <a:sym typeface="Calibri"/>
                </a:rPr>
                <a:t>2-تقنية البلوك تشين </a:t>
              </a:r>
              <a:endParaRPr sz="2000">
                <a:solidFill>
                  <a:schemeClr val="lt1"/>
                </a:solidFill>
                <a:latin typeface="Calibri"/>
                <a:ea typeface="Calibri"/>
                <a:cs typeface="Calibri"/>
                <a:sym typeface="Calibri"/>
              </a:endParaRPr>
            </a:p>
          </p:txBody>
        </p:sp>
      </p:grpSp>
      <p:sp>
        <p:nvSpPr>
          <p:cNvPr id="192" name="Google Shape;192;p7"/>
          <p:cNvSpPr txBox="1"/>
          <p:nvPr/>
        </p:nvSpPr>
        <p:spPr>
          <a:xfrm>
            <a:off x="6437816" y="850476"/>
            <a:ext cx="3887603"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EG" sz="3200">
                <a:solidFill>
                  <a:srgbClr val="8E5A6D"/>
                </a:solidFill>
                <a:latin typeface="Tajawal Medium"/>
                <a:ea typeface="Tajawal Medium"/>
                <a:cs typeface="Tajawal Medium"/>
                <a:sym typeface="Tajawal Medium"/>
              </a:rPr>
              <a:t>محاور المحاضرة </a:t>
            </a:r>
            <a:endParaRPr b="1" sz="3200">
              <a:solidFill>
                <a:srgbClr val="8E5A6D"/>
              </a:solidFill>
              <a:latin typeface="Tajawal Medium"/>
              <a:ea typeface="Tajawal Medium"/>
              <a:cs typeface="Tajawal Medium"/>
              <a:sym typeface="Tajawal Medium"/>
            </a:endParaRPr>
          </a:p>
        </p:txBody>
      </p:sp>
      <p:pic>
        <p:nvPicPr>
          <p:cNvPr id="193" name="Google Shape;193;p7"/>
          <p:cNvPicPr preferRelativeResize="0"/>
          <p:nvPr/>
        </p:nvPicPr>
        <p:blipFill rotWithShape="1">
          <a:blip r:embed="rId5">
            <a:alphaModFix/>
          </a:blip>
          <a:srcRect b="0" l="0" r="0" t="0"/>
          <a:stretch/>
        </p:blipFill>
        <p:spPr>
          <a:xfrm>
            <a:off x="-9919" y="6347983"/>
            <a:ext cx="2167470" cy="591661"/>
          </a:xfrm>
          <a:prstGeom prst="rect">
            <a:avLst/>
          </a:prstGeom>
          <a:noFill/>
          <a:ln>
            <a:noFill/>
          </a:ln>
        </p:spPr>
      </p:pic>
      <p:pic>
        <p:nvPicPr>
          <p:cNvPr id="194" name="Google Shape;194;p7"/>
          <p:cNvPicPr preferRelativeResize="0"/>
          <p:nvPr/>
        </p:nvPicPr>
        <p:blipFill rotWithShape="1">
          <a:blip r:embed="rId6">
            <a:alphaModFix/>
          </a:blip>
          <a:srcRect b="0" l="0" r="0" t="0"/>
          <a:stretch/>
        </p:blipFill>
        <p:spPr>
          <a:xfrm>
            <a:off x="9923145" y="6311380"/>
            <a:ext cx="1879649" cy="309233"/>
          </a:xfrm>
          <a:prstGeom prst="rect">
            <a:avLst/>
          </a:prstGeom>
          <a:noFill/>
          <a:ln>
            <a:noFill/>
          </a:ln>
        </p:spPr>
      </p:pic>
      <p:grpSp>
        <p:nvGrpSpPr>
          <p:cNvPr id="195" name="Google Shape;195;p7"/>
          <p:cNvGrpSpPr/>
          <p:nvPr/>
        </p:nvGrpSpPr>
        <p:grpSpPr>
          <a:xfrm>
            <a:off x="6122194" y="5066858"/>
            <a:ext cx="5680600" cy="1216800"/>
            <a:chOff x="0" y="322534"/>
            <a:chExt cx="5680600" cy="1216800"/>
          </a:xfrm>
        </p:grpSpPr>
        <p:sp>
          <p:nvSpPr>
            <p:cNvPr id="196" name="Google Shape;196;p7"/>
            <p:cNvSpPr/>
            <p:nvPr/>
          </p:nvSpPr>
          <p:spPr>
            <a:xfrm>
              <a:off x="0" y="322534"/>
              <a:ext cx="5680600" cy="1216800"/>
            </a:xfrm>
            <a:prstGeom prst="roundRect">
              <a:avLst>
                <a:gd fmla="val 16667" name="adj"/>
              </a:avLst>
            </a:prstGeom>
            <a:solidFill>
              <a:srgbClr val="4372C3"/>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 name="Google Shape;197;p7"/>
            <p:cNvSpPr txBox="1"/>
            <p:nvPr/>
          </p:nvSpPr>
          <p:spPr>
            <a:xfrm>
              <a:off x="59399" y="381933"/>
              <a:ext cx="5561802" cy="1098002"/>
            </a:xfrm>
            <a:prstGeom prst="rect">
              <a:avLst/>
            </a:prstGeom>
            <a:noFill/>
            <a:ln>
              <a:noFill/>
            </a:ln>
          </p:spPr>
          <p:txBody>
            <a:bodyPr anchorCtr="0" anchor="ctr" bIns="76200" lIns="76200" spcFirstLastPara="1" rIns="76200" wrap="square" tIns="76200">
              <a:noAutofit/>
            </a:bodyPr>
            <a:lstStyle/>
            <a:p>
              <a:pPr indent="0" lvl="0" marL="0" marR="0" rtl="0" algn="ctr">
                <a:lnSpc>
                  <a:spcPct val="90000"/>
                </a:lnSpc>
                <a:spcBef>
                  <a:spcPts val="0"/>
                </a:spcBef>
                <a:spcAft>
                  <a:spcPts val="0"/>
                </a:spcAft>
                <a:buNone/>
              </a:pPr>
              <a:r>
                <a:rPr b="1" lang="ar-EG" sz="2000">
                  <a:solidFill>
                    <a:schemeClr val="lt1"/>
                  </a:solidFill>
                  <a:latin typeface="Calibri"/>
                  <a:ea typeface="Calibri"/>
                  <a:cs typeface="Calibri"/>
                  <a:sym typeface="Calibri"/>
                </a:rPr>
                <a:t>1-الكتابة الالكترونية و التوقيع الالكتروني</a:t>
              </a:r>
              <a:endParaRPr sz="2000">
                <a:solidFill>
                  <a:schemeClr val="lt1"/>
                </a:solidFill>
                <a:latin typeface="Calibri"/>
                <a:ea typeface="Calibri"/>
                <a:cs typeface="Calibri"/>
                <a:sym typeface="Calibri"/>
              </a:endParaRPr>
            </a:p>
          </p:txBody>
        </p:sp>
      </p:gr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250"/>
                                  </p:stCondLst>
                                  <p:childTnLst>
                                    <p:set>
                                      <p:cBhvr>
                                        <p:cTn dur="1" fill="hold">
                                          <p:stCondLst>
                                            <p:cond delay="0"/>
                                          </p:stCondLst>
                                        </p:cTn>
                                        <p:tgtEl>
                                          <p:spTgt spid="181"/>
                                        </p:tgtEl>
                                        <p:attrNameLst>
                                          <p:attrName>style.visibility</p:attrName>
                                        </p:attrNameLst>
                                      </p:cBhvr>
                                      <p:to>
                                        <p:strVal val="visible"/>
                                      </p:to>
                                    </p:set>
                                    <p:animEffect filter="fade" transition="in">
                                      <p:cBhvr>
                                        <p:cTn dur="500"/>
                                        <p:tgtEl>
                                          <p:spTgt spid="181"/>
                                        </p:tgtEl>
                                      </p:cBhvr>
                                    </p:animEffect>
                                  </p:childTnLst>
                                </p:cTn>
                              </p:par>
                              <p:par>
                                <p:cTn fill="hold" nodeType="withEffect" presetClass="entr" presetID="10" presetSubtype="0">
                                  <p:stCondLst>
                                    <p:cond delay="250"/>
                                  </p:stCondLst>
                                  <p:childTnLst>
                                    <p:set>
                                      <p:cBhvr>
                                        <p:cTn dur="1" fill="hold">
                                          <p:stCondLst>
                                            <p:cond delay="0"/>
                                          </p:stCondLst>
                                        </p:cTn>
                                        <p:tgtEl>
                                          <p:spTgt spid="180"/>
                                        </p:tgtEl>
                                        <p:attrNameLst>
                                          <p:attrName>style.visibility</p:attrName>
                                        </p:attrNameLst>
                                      </p:cBhvr>
                                      <p:to>
                                        <p:strVal val="visible"/>
                                      </p:to>
                                    </p:set>
                                    <p:animEffect filter="fade" transition="in">
                                      <p:cBhvr>
                                        <p:cTn dur="500"/>
                                        <p:tgtEl>
                                          <p:spTgt spid="180"/>
                                        </p:tgtEl>
                                      </p:cBhvr>
                                    </p:animEffect>
                                  </p:childTnLst>
                                </p:cTn>
                              </p:par>
                              <p:par>
                                <p:cTn fill="hold" nodeType="withEffect" presetClass="entr" presetID="10" presetSubtype="0">
                                  <p:stCondLst>
                                    <p:cond delay="500"/>
                                  </p:stCondLst>
                                  <p:childTnLst>
                                    <p:set>
                                      <p:cBhvr>
                                        <p:cTn dur="1" fill="hold">
                                          <p:stCondLst>
                                            <p:cond delay="0"/>
                                          </p:stCondLst>
                                        </p:cTn>
                                        <p:tgtEl>
                                          <p:spTgt spid="184"/>
                                        </p:tgtEl>
                                        <p:attrNameLst>
                                          <p:attrName>style.visibility</p:attrName>
                                        </p:attrNameLst>
                                      </p:cBhvr>
                                      <p:to>
                                        <p:strVal val="visible"/>
                                      </p:to>
                                    </p:set>
                                    <p:animEffect filter="fade" transition="in">
                                      <p:cBhvr>
                                        <p:cTn dur="500"/>
                                        <p:tgtEl>
                                          <p:spTgt spid="18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1" name="Shape 201"/>
        <p:cNvGrpSpPr/>
        <p:nvPr/>
      </p:nvGrpSpPr>
      <p:grpSpPr>
        <a:xfrm>
          <a:off x="0" y="0"/>
          <a:ext cx="0" cy="0"/>
          <a:chOff x="0" y="0"/>
          <a:chExt cx="0" cy="0"/>
        </a:xfrm>
      </p:grpSpPr>
      <p:sp>
        <p:nvSpPr>
          <p:cNvPr id="202" name="Google Shape;202;p8"/>
          <p:cNvSpPr/>
          <p:nvPr/>
        </p:nvSpPr>
        <p:spPr>
          <a:xfrm>
            <a:off x="2626178" y="500900"/>
            <a:ext cx="9922203"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203" name="Google Shape;203;p8"/>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sp>
        <p:nvSpPr>
          <p:cNvPr id="204" name="Google Shape;204;p8"/>
          <p:cNvSpPr/>
          <p:nvPr/>
        </p:nvSpPr>
        <p:spPr>
          <a:xfrm>
            <a:off x="8607914" y="952845"/>
            <a:ext cx="4128422" cy="4952309"/>
          </a:xfrm>
          <a:prstGeom prst="roundRect">
            <a:avLst>
              <a:gd fmla="val 6140" name="adj"/>
            </a:avLst>
          </a:prstGeom>
          <a:solidFill>
            <a:srgbClr val="669BBC">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05" name="Google Shape;205;p8"/>
          <p:cNvSpPr/>
          <p:nvPr/>
        </p:nvSpPr>
        <p:spPr>
          <a:xfrm>
            <a:off x="245860" y="1543599"/>
            <a:ext cx="12302521" cy="4922397"/>
          </a:xfrm>
          <a:prstGeom prst="roundRect">
            <a:avLst>
              <a:gd fmla="val 6140" name="adj"/>
            </a:avLst>
          </a:prstGeom>
          <a:solidFill>
            <a:schemeClr val="lt1"/>
          </a:solidFill>
          <a:ln cap="flat" cmpd="sng" w="38100">
            <a:solidFill>
              <a:srgbClr val="669BBC"/>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06" name="Google Shape;206;p8"/>
          <p:cNvSpPr/>
          <p:nvPr/>
        </p:nvSpPr>
        <p:spPr>
          <a:xfrm>
            <a:off x="1632032" y="3136633"/>
            <a:ext cx="10653745" cy="2821864"/>
          </a:xfrm>
          <a:custGeom>
            <a:rect b="b" l="l" r="r" t="t"/>
            <a:pathLst>
              <a:path extrusionOk="0" h="120000" w="120000">
                <a:moveTo>
                  <a:pt x="0" y="0"/>
                </a:moveTo>
                <a:lnTo>
                  <a:pt x="120000" y="0"/>
                </a:lnTo>
                <a:lnTo>
                  <a:pt x="120000" y="120000"/>
                </a:lnTo>
                <a:lnTo>
                  <a:pt x="0" y="120000"/>
                </a:lnTo>
                <a:close/>
              </a:path>
              <a:path extrusionOk="0" fill="none" h="120000" w="120000">
                <a:moveTo>
                  <a:pt x="-10000" y="0"/>
                </a:moveTo>
                <a:close/>
                <a:lnTo>
                  <a:pt x="-10000" y="120000"/>
                </a:lnTo>
              </a:path>
              <a:path extrusionOk="0" fill="none" h="120000" w="120000">
                <a:moveTo>
                  <a:pt x="-10000" y="22500"/>
                </a:moveTo>
                <a:lnTo>
                  <a:pt x="-46000" y="135000"/>
                </a:lnTo>
              </a:path>
            </a:pathLst>
          </a:custGeom>
          <a:noFill/>
          <a:ln>
            <a:noFill/>
          </a:ln>
        </p:spPr>
        <p:txBody>
          <a:bodyPr anchorCtr="1" anchor="ctr" bIns="45700" lIns="91425" spcFirstLastPara="1" rIns="91425" wrap="square" tIns="45700">
            <a:noAutofit/>
          </a:bodyPr>
          <a:lstStyle/>
          <a:p>
            <a:pPr indent="0" lvl="0" marL="0" rtl="0" algn="l">
              <a:spcBef>
                <a:spcPts val="0"/>
              </a:spcBef>
              <a:spcAft>
                <a:spcPts val="0"/>
              </a:spcAft>
              <a:buNone/>
            </a:pPr>
            <a:r>
              <a:t/>
            </a:r>
            <a:endParaRPr/>
          </a:p>
        </p:txBody>
      </p:sp>
      <p:pic>
        <p:nvPicPr>
          <p:cNvPr id="207" name="Google Shape;207;p8"/>
          <p:cNvPicPr preferRelativeResize="0"/>
          <p:nvPr/>
        </p:nvPicPr>
        <p:blipFill rotWithShape="1">
          <a:blip r:embed="rId4">
            <a:alphaModFix/>
          </a:blip>
          <a:srcRect b="0" l="0" r="0" t="0"/>
          <a:stretch/>
        </p:blipFill>
        <p:spPr>
          <a:xfrm>
            <a:off x="280308" y="6043914"/>
            <a:ext cx="2167470" cy="591661"/>
          </a:xfrm>
          <a:prstGeom prst="rect">
            <a:avLst/>
          </a:prstGeom>
          <a:noFill/>
          <a:ln>
            <a:noFill/>
          </a:ln>
        </p:spPr>
      </p:pic>
      <p:pic>
        <p:nvPicPr>
          <p:cNvPr id="208" name="Google Shape;208;p8"/>
          <p:cNvPicPr preferRelativeResize="0"/>
          <p:nvPr/>
        </p:nvPicPr>
        <p:blipFill rotWithShape="1">
          <a:blip r:embed="rId5">
            <a:alphaModFix/>
          </a:blip>
          <a:srcRect b="0" l="0" r="0" t="0"/>
          <a:stretch/>
        </p:blipFill>
        <p:spPr>
          <a:xfrm>
            <a:off x="9923145" y="6311380"/>
            <a:ext cx="1879649" cy="309233"/>
          </a:xfrm>
          <a:prstGeom prst="rect">
            <a:avLst/>
          </a:prstGeom>
          <a:noFill/>
          <a:ln>
            <a:noFill/>
          </a:ln>
        </p:spPr>
      </p:pic>
      <p:sp>
        <p:nvSpPr>
          <p:cNvPr id="209" name="Google Shape;209;p8"/>
          <p:cNvSpPr txBox="1"/>
          <p:nvPr/>
        </p:nvSpPr>
        <p:spPr>
          <a:xfrm>
            <a:off x="280308" y="1428065"/>
            <a:ext cx="12005469" cy="461665"/>
          </a:xfrm>
          <a:prstGeom prst="rect">
            <a:avLst/>
          </a:prstGeom>
          <a:noFill/>
          <a:ln>
            <a:noFill/>
          </a:ln>
        </p:spPr>
        <p:txBody>
          <a:bodyPr anchorCtr="0" anchor="t" bIns="45700" lIns="91425" spcFirstLastPara="1" rIns="91425" wrap="square" tIns="45700">
            <a:spAutoFit/>
          </a:bodyPr>
          <a:lstStyle/>
          <a:p>
            <a:pPr indent="0" lvl="0" marL="0" marR="0" rtl="1" algn="just">
              <a:spcBef>
                <a:spcPts val="0"/>
              </a:spcBef>
              <a:spcAft>
                <a:spcPts val="0"/>
              </a:spcAft>
              <a:buNone/>
            </a:pPr>
            <a:r>
              <a:rPr lang="ar-EG" sz="2400">
                <a:solidFill>
                  <a:schemeClr val="dk1"/>
                </a:solidFill>
                <a:latin typeface="Calibri"/>
                <a:ea typeface="Calibri"/>
                <a:cs typeface="Calibri"/>
                <a:sym typeface="Calibri"/>
              </a:rPr>
              <a:t> </a:t>
            </a:r>
            <a:endParaRPr sz="2000">
              <a:solidFill>
                <a:schemeClr val="dk1"/>
              </a:solidFill>
              <a:latin typeface="Calibri"/>
              <a:ea typeface="Calibri"/>
              <a:cs typeface="Calibri"/>
              <a:sym typeface="Calibri"/>
            </a:endParaRPr>
          </a:p>
        </p:txBody>
      </p:sp>
      <p:sp>
        <p:nvSpPr>
          <p:cNvPr id="210" name="Google Shape;210;p8"/>
          <p:cNvSpPr/>
          <p:nvPr/>
        </p:nvSpPr>
        <p:spPr>
          <a:xfrm>
            <a:off x="2264248" y="312963"/>
            <a:ext cx="1190600" cy="988453"/>
          </a:xfrm>
          <a:prstGeom prst="rect">
            <a:avLst/>
          </a:prstGeom>
          <a:solidFill>
            <a:srgbClr val="2D395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1" lang="ar-EG" sz="2400">
                <a:solidFill>
                  <a:schemeClr val="lt1"/>
                </a:solidFill>
                <a:latin typeface="Calibri"/>
                <a:ea typeface="Calibri"/>
                <a:cs typeface="Calibri"/>
                <a:sym typeface="Calibri"/>
              </a:rPr>
              <a:t>Lecture</a:t>
            </a:r>
            <a:endParaRPr/>
          </a:p>
          <a:p>
            <a:pPr indent="0" lvl="0" marL="0" marR="0" rtl="0" algn="ctr">
              <a:spcBef>
                <a:spcPts val="0"/>
              </a:spcBef>
              <a:spcAft>
                <a:spcPts val="0"/>
              </a:spcAft>
              <a:buNone/>
            </a:pPr>
            <a:r>
              <a:rPr b="1" lang="ar-EG" sz="2400">
                <a:solidFill>
                  <a:schemeClr val="lt1"/>
                </a:solidFill>
                <a:latin typeface="Calibri"/>
                <a:ea typeface="Calibri"/>
                <a:cs typeface="Calibri"/>
                <a:sym typeface="Calibri"/>
              </a:rPr>
              <a:t>09</a:t>
            </a:r>
            <a:endParaRPr b="1" sz="1600">
              <a:solidFill>
                <a:schemeClr val="lt1"/>
              </a:solidFill>
              <a:latin typeface="Calibri"/>
              <a:ea typeface="Calibri"/>
              <a:cs typeface="Calibri"/>
              <a:sym typeface="Calibri"/>
            </a:endParaRPr>
          </a:p>
        </p:txBody>
      </p:sp>
      <p:sp>
        <p:nvSpPr>
          <p:cNvPr id="211" name="Google Shape;211;p8"/>
          <p:cNvSpPr txBox="1"/>
          <p:nvPr/>
        </p:nvSpPr>
        <p:spPr>
          <a:xfrm>
            <a:off x="3998515" y="687620"/>
            <a:ext cx="5660739" cy="461665"/>
          </a:xfrm>
          <a:prstGeom prst="rect">
            <a:avLst/>
          </a:prstGeom>
          <a:noFill/>
          <a:ln>
            <a:noFill/>
          </a:ln>
        </p:spPr>
        <p:txBody>
          <a:bodyPr anchorCtr="0" anchor="t" bIns="45700" lIns="91425" spcFirstLastPara="1" rIns="91425" wrap="square" tIns="45700">
            <a:spAutoFit/>
          </a:bodyPr>
          <a:lstStyle/>
          <a:p>
            <a:pPr indent="0" lvl="0" marL="0" marR="0" rtl="1" algn="ctr">
              <a:spcBef>
                <a:spcPts val="0"/>
              </a:spcBef>
              <a:spcAft>
                <a:spcPts val="0"/>
              </a:spcAft>
              <a:buNone/>
            </a:pPr>
            <a:r>
              <a:rPr b="1" lang="ar-EG" sz="2400">
                <a:solidFill>
                  <a:srgbClr val="2D3956"/>
                </a:solidFill>
                <a:latin typeface="Calibri"/>
                <a:ea typeface="Calibri"/>
                <a:cs typeface="Calibri"/>
                <a:sym typeface="Calibri"/>
              </a:rPr>
              <a:t>أولاً: الإثبات الرقمي في المواد المدنية </a:t>
            </a:r>
            <a:endParaRPr sz="2400">
              <a:solidFill>
                <a:srgbClr val="2D3956"/>
              </a:solidFill>
              <a:latin typeface="Calibri"/>
              <a:ea typeface="Calibri"/>
              <a:cs typeface="Calibri"/>
              <a:sym typeface="Calibri"/>
            </a:endParaRPr>
          </a:p>
        </p:txBody>
      </p:sp>
      <p:grpSp>
        <p:nvGrpSpPr>
          <p:cNvPr id="212" name="Google Shape;212;p8"/>
          <p:cNvGrpSpPr/>
          <p:nvPr/>
        </p:nvGrpSpPr>
        <p:grpSpPr>
          <a:xfrm>
            <a:off x="4769089" y="1889024"/>
            <a:ext cx="4828357" cy="4323951"/>
            <a:chOff x="4045757" y="54733"/>
            <a:chExt cx="4828357" cy="4323951"/>
          </a:xfrm>
        </p:grpSpPr>
        <p:sp>
          <p:nvSpPr>
            <p:cNvPr id="213" name="Google Shape;213;p8"/>
            <p:cNvSpPr/>
            <p:nvPr/>
          </p:nvSpPr>
          <p:spPr>
            <a:xfrm>
              <a:off x="4993742" y="54733"/>
              <a:ext cx="2627211" cy="2627211"/>
            </a:xfrm>
            <a:prstGeom prst="ellipse">
              <a:avLst/>
            </a:prstGeom>
            <a:solidFill>
              <a:srgbClr val="4372C3">
                <a:alpha val="49803"/>
              </a:srgbClr>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 name="Google Shape;214;p8"/>
            <p:cNvSpPr txBox="1"/>
            <p:nvPr/>
          </p:nvSpPr>
          <p:spPr>
            <a:xfrm>
              <a:off x="5344037" y="514495"/>
              <a:ext cx="1926621" cy="1182244"/>
            </a:xfrm>
            <a:prstGeom prst="rect">
              <a:avLst/>
            </a:prstGeom>
            <a:noFill/>
            <a:ln>
              <a:noFill/>
            </a:ln>
          </p:spPr>
          <p:txBody>
            <a:bodyPr anchorCtr="0" anchor="ctr" bIns="0" lIns="0" spcFirstLastPara="1" rIns="0" wrap="square" tIns="0">
              <a:noAutofit/>
            </a:bodyPr>
            <a:lstStyle/>
            <a:p>
              <a:pPr indent="0" lvl="0" marL="0" marR="0" rtl="1" algn="ctr">
                <a:lnSpc>
                  <a:spcPct val="100000"/>
                </a:lnSpc>
                <a:spcBef>
                  <a:spcPts val="0"/>
                </a:spcBef>
                <a:spcAft>
                  <a:spcPts val="0"/>
                </a:spcAft>
                <a:buClr>
                  <a:schemeClr val="dk1"/>
                </a:buClr>
                <a:buSzPts val="2000"/>
                <a:buFont typeface="Calibri"/>
                <a:buNone/>
              </a:pPr>
              <a:r>
                <a:rPr b="1" lang="ar-EG" sz="2000">
                  <a:solidFill>
                    <a:schemeClr val="dk1"/>
                  </a:solidFill>
                  <a:latin typeface="Calibri"/>
                  <a:ea typeface="Calibri"/>
                  <a:cs typeface="Calibri"/>
                  <a:sym typeface="Calibri"/>
                </a:rPr>
                <a:t>الكتابة الإلكترونية </a:t>
              </a:r>
              <a:endParaRPr b="1" sz="2000">
                <a:solidFill>
                  <a:schemeClr val="dk1"/>
                </a:solidFill>
                <a:latin typeface="Calibri"/>
                <a:ea typeface="Calibri"/>
                <a:cs typeface="Calibri"/>
                <a:sym typeface="Calibri"/>
              </a:endParaRPr>
            </a:p>
          </p:txBody>
        </p:sp>
        <p:sp>
          <p:nvSpPr>
            <p:cNvPr id="215" name="Google Shape;215;p8"/>
            <p:cNvSpPr/>
            <p:nvPr/>
          </p:nvSpPr>
          <p:spPr>
            <a:xfrm>
              <a:off x="5709324" y="1751473"/>
              <a:ext cx="3164790" cy="2627211"/>
            </a:xfrm>
            <a:prstGeom prst="ellipse">
              <a:avLst/>
            </a:prstGeom>
            <a:solidFill>
              <a:srgbClr val="4372C3">
                <a:alpha val="49803"/>
              </a:srgbClr>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 name="Google Shape;216;p8"/>
            <p:cNvSpPr txBox="1"/>
            <p:nvPr/>
          </p:nvSpPr>
          <p:spPr>
            <a:xfrm>
              <a:off x="6677223" y="2430170"/>
              <a:ext cx="1898874" cy="1444966"/>
            </a:xfrm>
            <a:prstGeom prst="rect">
              <a:avLst/>
            </a:prstGeom>
            <a:noFill/>
            <a:ln>
              <a:noFill/>
            </a:ln>
          </p:spPr>
          <p:txBody>
            <a:bodyPr anchorCtr="0" anchor="ctr" bIns="0" lIns="0" spcFirstLastPara="1" rIns="0" wrap="square" tIns="0">
              <a:noAutofit/>
            </a:bodyPr>
            <a:lstStyle/>
            <a:p>
              <a:pPr indent="0" lvl="0" marL="0" marR="0" rtl="1" algn="ctr">
                <a:lnSpc>
                  <a:spcPct val="100000"/>
                </a:lnSpc>
                <a:spcBef>
                  <a:spcPts val="0"/>
                </a:spcBef>
                <a:spcAft>
                  <a:spcPts val="0"/>
                </a:spcAft>
                <a:buClr>
                  <a:schemeClr val="dk1"/>
                </a:buClr>
                <a:buSzPts val="2000"/>
                <a:buFont typeface="Calibri"/>
                <a:buNone/>
              </a:pPr>
              <a:r>
                <a:rPr b="1" lang="ar-EG" sz="2000">
                  <a:solidFill>
                    <a:schemeClr val="dk1"/>
                  </a:solidFill>
                  <a:latin typeface="Calibri"/>
                  <a:ea typeface="Calibri"/>
                  <a:cs typeface="Calibri"/>
                  <a:sym typeface="Calibri"/>
                </a:rPr>
                <a:t>التوقيع الالكتروني </a:t>
              </a:r>
              <a:endParaRPr sz="2000">
                <a:solidFill>
                  <a:schemeClr val="dk1"/>
                </a:solidFill>
                <a:latin typeface="Calibri"/>
                <a:ea typeface="Calibri"/>
                <a:cs typeface="Calibri"/>
                <a:sym typeface="Calibri"/>
              </a:endParaRPr>
            </a:p>
            <a:p>
              <a:pPr indent="0" lvl="0" marL="0" marR="0" rtl="1" algn="ctr">
                <a:lnSpc>
                  <a:spcPct val="100000"/>
                </a:lnSpc>
                <a:spcBef>
                  <a:spcPts val="0"/>
                </a:spcBef>
                <a:spcAft>
                  <a:spcPts val="0"/>
                </a:spcAft>
                <a:buClr>
                  <a:schemeClr val="dk1"/>
                </a:buClr>
                <a:buSzPts val="2000"/>
                <a:buFont typeface="Calibri"/>
                <a:buNone/>
              </a:pPr>
              <a:r>
                <a:t/>
              </a:r>
              <a:endParaRPr b="1" sz="2000">
                <a:solidFill>
                  <a:schemeClr val="dk1"/>
                </a:solidFill>
                <a:latin typeface="Calibri"/>
                <a:ea typeface="Calibri"/>
                <a:cs typeface="Calibri"/>
                <a:sym typeface="Calibri"/>
              </a:endParaRPr>
            </a:p>
          </p:txBody>
        </p:sp>
        <p:sp>
          <p:nvSpPr>
            <p:cNvPr id="217" name="Google Shape;217;p8"/>
            <p:cNvSpPr/>
            <p:nvPr/>
          </p:nvSpPr>
          <p:spPr>
            <a:xfrm>
              <a:off x="4045757" y="1696740"/>
              <a:ext cx="2627211" cy="2627211"/>
            </a:xfrm>
            <a:prstGeom prst="ellipse">
              <a:avLst/>
            </a:prstGeom>
            <a:solidFill>
              <a:srgbClr val="4372C3">
                <a:alpha val="49803"/>
              </a:srgbClr>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 name="Google Shape;218;p8"/>
            <p:cNvSpPr txBox="1"/>
            <p:nvPr/>
          </p:nvSpPr>
          <p:spPr>
            <a:xfrm>
              <a:off x="4293152" y="2375436"/>
              <a:ext cx="1576326" cy="1444966"/>
            </a:xfrm>
            <a:prstGeom prst="rect">
              <a:avLst/>
            </a:prstGeom>
            <a:noFill/>
            <a:ln>
              <a:noFill/>
            </a:ln>
          </p:spPr>
          <p:txBody>
            <a:bodyPr anchorCtr="0" anchor="ctr" bIns="0" lIns="0" spcFirstLastPara="1" rIns="0" wrap="square" tIns="0">
              <a:noAutofit/>
            </a:bodyPr>
            <a:lstStyle/>
            <a:p>
              <a:pPr indent="0" lvl="0" marL="0" marR="0" rtl="1" algn="ctr">
                <a:lnSpc>
                  <a:spcPct val="100000"/>
                </a:lnSpc>
                <a:spcBef>
                  <a:spcPts val="0"/>
                </a:spcBef>
                <a:spcAft>
                  <a:spcPts val="0"/>
                </a:spcAft>
                <a:buClr>
                  <a:schemeClr val="dk1"/>
                </a:buClr>
                <a:buSzPts val="2000"/>
                <a:buFont typeface="Calibri"/>
                <a:buNone/>
              </a:pPr>
              <a:r>
                <a:rPr b="1" lang="ar-EG" sz="2000">
                  <a:solidFill>
                    <a:schemeClr val="dk1"/>
                  </a:solidFill>
                  <a:latin typeface="Calibri"/>
                  <a:ea typeface="Calibri"/>
                  <a:cs typeface="Calibri"/>
                  <a:sym typeface="Calibri"/>
                </a:rPr>
                <a:t>تقنية البلوك تشين</a:t>
              </a:r>
              <a:endParaRPr b="1" sz="2000">
                <a:solidFill>
                  <a:schemeClr val="dk1"/>
                </a:solidFill>
                <a:latin typeface="Calibri"/>
                <a:ea typeface="Calibri"/>
                <a:cs typeface="Calibri"/>
                <a:sym typeface="Calibri"/>
              </a:endParaRPr>
            </a:p>
            <a:p>
              <a:pPr indent="0" lvl="0" marL="0" marR="0" rtl="1" algn="ctr">
                <a:lnSpc>
                  <a:spcPct val="90000"/>
                </a:lnSpc>
                <a:spcBef>
                  <a:spcPts val="0"/>
                </a:spcBef>
                <a:spcAft>
                  <a:spcPts val="0"/>
                </a:spcAft>
                <a:buNone/>
              </a:pPr>
              <a:r>
                <a:t/>
              </a:r>
              <a:endParaRPr sz="2000">
                <a:solidFill>
                  <a:schemeClr val="dk1"/>
                </a:solidFill>
                <a:latin typeface="Calibri"/>
                <a:ea typeface="Calibri"/>
                <a:cs typeface="Calibri"/>
                <a:sym typeface="Calibri"/>
              </a:endParaRPr>
            </a:p>
          </p:txBody>
        </p:sp>
      </p:grpSp>
      <p:pic>
        <p:nvPicPr>
          <p:cNvPr id="219" name="Google Shape;219;p8"/>
          <p:cNvPicPr preferRelativeResize="0"/>
          <p:nvPr/>
        </p:nvPicPr>
        <p:blipFill rotWithShape="1">
          <a:blip r:embed="rId6">
            <a:alphaModFix/>
          </a:blip>
          <a:srcRect b="0" l="0" r="0" t="0"/>
          <a:stretch/>
        </p:blipFill>
        <p:spPr>
          <a:xfrm>
            <a:off x="450762" y="1679674"/>
            <a:ext cx="3547754" cy="4278823"/>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4" name="Shape 224"/>
        <p:cNvGrpSpPr/>
        <p:nvPr/>
      </p:nvGrpSpPr>
      <p:grpSpPr>
        <a:xfrm>
          <a:off x="0" y="0"/>
          <a:ext cx="0" cy="0"/>
          <a:chOff x="0" y="0"/>
          <a:chExt cx="0" cy="0"/>
        </a:xfrm>
      </p:grpSpPr>
      <p:sp>
        <p:nvSpPr>
          <p:cNvPr id="225" name="Google Shape;225;p9"/>
          <p:cNvSpPr/>
          <p:nvPr/>
        </p:nvSpPr>
        <p:spPr>
          <a:xfrm rot="5400000">
            <a:off x="-4175" y="4176"/>
            <a:ext cx="1799302" cy="1790952"/>
          </a:xfrm>
          <a:prstGeom prst="rtTriangle">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26" name="Google Shape;226;p9"/>
          <p:cNvSpPr/>
          <p:nvPr/>
        </p:nvSpPr>
        <p:spPr>
          <a:xfrm flipH="1" rot="5400000">
            <a:off x="-639822" y="4099490"/>
            <a:ext cx="5573486" cy="2477106"/>
          </a:xfrm>
          <a:prstGeom prst="parallelogram">
            <a:avLst>
              <a:gd fmla="val 100467" name="adj"/>
            </a:avLst>
          </a:prstGeom>
          <a:solidFill>
            <a:srgbClr val="669BBC">
              <a:alpha val="27058"/>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669BBC"/>
              </a:solidFill>
              <a:latin typeface="Calibri"/>
              <a:ea typeface="Calibri"/>
              <a:cs typeface="Calibri"/>
              <a:sym typeface="Calibri"/>
            </a:endParaRPr>
          </a:p>
        </p:txBody>
      </p:sp>
      <p:sp>
        <p:nvSpPr>
          <p:cNvPr id="227" name="Google Shape;227;p9"/>
          <p:cNvSpPr txBox="1"/>
          <p:nvPr/>
        </p:nvSpPr>
        <p:spPr>
          <a:xfrm>
            <a:off x="4622349" y="838923"/>
            <a:ext cx="3573861" cy="523220"/>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b="1" lang="ar-EG" sz="2800">
                <a:solidFill>
                  <a:srgbClr val="2D3956"/>
                </a:solidFill>
                <a:latin typeface="Times New Roman"/>
                <a:ea typeface="Times New Roman"/>
                <a:cs typeface="Times New Roman"/>
                <a:sym typeface="Times New Roman"/>
              </a:rPr>
              <a:t>1-الكتابة الإلكترونية </a:t>
            </a:r>
            <a:endParaRPr b="1" sz="2800">
              <a:solidFill>
                <a:srgbClr val="2D3956"/>
              </a:solidFill>
              <a:latin typeface="Times New Roman"/>
              <a:ea typeface="Times New Roman"/>
              <a:cs typeface="Times New Roman"/>
              <a:sym typeface="Times New Roman"/>
            </a:endParaRPr>
          </a:p>
        </p:txBody>
      </p:sp>
      <p:sp>
        <p:nvSpPr>
          <p:cNvPr id="228" name="Google Shape;228;p9"/>
          <p:cNvSpPr/>
          <p:nvPr/>
        </p:nvSpPr>
        <p:spPr>
          <a:xfrm>
            <a:off x="3150823" y="583447"/>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229" name="Google Shape;229;p9"/>
          <p:cNvPicPr preferRelativeResize="0"/>
          <p:nvPr/>
        </p:nvPicPr>
        <p:blipFill rotWithShape="1">
          <a:blip r:embed="rId3">
            <a:alphaModFix/>
          </a:blip>
          <a:srcRect b="0" l="0" r="0" t="0"/>
          <a:stretch/>
        </p:blipFill>
        <p:spPr>
          <a:xfrm>
            <a:off x="9923145" y="-294191"/>
            <a:ext cx="2036258" cy="1800993"/>
          </a:xfrm>
          <a:prstGeom prst="rect">
            <a:avLst/>
          </a:prstGeom>
          <a:noFill/>
          <a:ln>
            <a:noFill/>
          </a:ln>
        </p:spPr>
      </p:pic>
      <p:sp>
        <p:nvSpPr>
          <p:cNvPr id="230" name="Google Shape;230;p9"/>
          <p:cNvSpPr/>
          <p:nvPr/>
        </p:nvSpPr>
        <p:spPr>
          <a:xfrm>
            <a:off x="2327287" y="697139"/>
            <a:ext cx="1190600" cy="988453"/>
          </a:xfrm>
          <a:prstGeom prst="rect">
            <a:avLst/>
          </a:prstGeom>
          <a:solidFill>
            <a:srgbClr val="2D395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1" lang="ar-EG" sz="2400">
                <a:solidFill>
                  <a:schemeClr val="lt1"/>
                </a:solidFill>
                <a:latin typeface="Calibri"/>
                <a:ea typeface="Calibri"/>
                <a:cs typeface="Calibri"/>
                <a:sym typeface="Calibri"/>
              </a:rPr>
              <a:t>Lecture</a:t>
            </a:r>
            <a:endParaRPr/>
          </a:p>
          <a:p>
            <a:pPr indent="0" lvl="0" marL="0" marR="0" rtl="0" algn="ctr">
              <a:spcBef>
                <a:spcPts val="0"/>
              </a:spcBef>
              <a:spcAft>
                <a:spcPts val="0"/>
              </a:spcAft>
              <a:buNone/>
            </a:pPr>
            <a:r>
              <a:rPr b="1" lang="ar-EG" sz="2400">
                <a:solidFill>
                  <a:schemeClr val="lt1"/>
                </a:solidFill>
                <a:latin typeface="Calibri"/>
                <a:ea typeface="Calibri"/>
                <a:cs typeface="Calibri"/>
                <a:sym typeface="Calibri"/>
              </a:rPr>
              <a:t>09</a:t>
            </a:r>
            <a:endParaRPr b="1" sz="2400">
              <a:solidFill>
                <a:schemeClr val="lt1"/>
              </a:solidFill>
              <a:latin typeface="Calibri"/>
              <a:ea typeface="Calibri"/>
              <a:cs typeface="Calibri"/>
              <a:sym typeface="Calibri"/>
            </a:endParaRPr>
          </a:p>
        </p:txBody>
      </p:sp>
      <p:pic>
        <p:nvPicPr>
          <p:cNvPr id="231" name="Google Shape;231;p9"/>
          <p:cNvPicPr preferRelativeResize="0"/>
          <p:nvPr/>
        </p:nvPicPr>
        <p:blipFill rotWithShape="1">
          <a:blip r:embed="rId4">
            <a:alphaModFix/>
          </a:blip>
          <a:srcRect b="0" l="0" r="0" t="0"/>
          <a:stretch/>
        </p:blipFill>
        <p:spPr>
          <a:xfrm>
            <a:off x="280308" y="6043914"/>
            <a:ext cx="2167470" cy="591661"/>
          </a:xfrm>
          <a:prstGeom prst="rect">
            <a:avLst/>
          </a:prstGeom>
          <a:noFill/>
          <a:ln>
            <a:noFill/>
          </a:ln>
        </p:spPr>
      </p:pic>
      <p:pic>
        <p:nvPicPr>
          <p:cNvPr id="232" name="Google Shape;232;p9"/>
          <p:cNvPicPr preferRelativeResize="0"/>
          <p:nvPr/>
        </p:nvPicPr>
        <p:blipFill rotWithShape="1">
          <a:blip r:embed="rId5">
            <a:alphaModFix/>
          </a:blip>
          <a:srcRect b="0" l="0" r="0" t="0"/>
          <a:stretch/>
        </p:blipFill>
        <p:spPr>
          <a:xfrm>
            <a:off x="9923145" y="6311380"/>
            <a:ext cx="1879649" cy="309233"/>
          </a:xfrm>
          <a:prstGeom prst="rect">
            <a:avLst/>
          </a:prstGeom>
          <a:noFill/>
          <a:ln>
            <a:noFill/>
          </a:ln>
        </p:spPr>
      </p:pic>
      <p:sp>
        <p:nvSpPr>
          <p:cNvPr id="233" name="Google Shape;233;p9"/>
          <p:cNvSpPr txBox="1"/>
          <p:nvPr/>
        </p:nvSpPr>
        <p:spPr>
          <a:xfrm>
            <a:off x="4826000" y="1820709"/>
            <a:ext cx="6706356" cy="5847755"/>
          </a:xfrm>
          <a:prstGeom prst="rect">
            <a:avLst/>
          </a:prstGeom>
          <a:noFill/>
          <a:ln>
            <a:noFill/>
          </a:ln>
        </p:spPr>
        <p:txBody>
          <a:bodyPr anchorCtr="0" anchor="t" bIns="45700" lIns="91425" spcFirstLastPara="1" rIns="91425" wrap="square" tIns="45700">
            <a:spAutoFit/>
          </a:bodyPr>
          <a:lstStyle/>
          <a:p>
            <a:pPr indent="0" lvl="0" marL="0" marR="0" rtl="1" algn="just">
              <a:spcBef>
                <a:spcPts val="0"/>
              </a:spcBef>
              <a:spcAft>
                <a:spcPts val="0"/>
              </a:spcAft>
              <a:buNone/>
            </a:pPr>
            <a:r>
              <a:rPr lang="ar-EG" sz="2000">
                <a:solidFill>
                  <a:schemeClr val="dk1"/>
                </a:solidFill>
                <a:latin typeface="Calibri"/>
                <a:ea typeface="Calibri"/>
                <a:cs typeface="Calibri"/>
                <a:sym typeface="Calibri"/>
              </a:rPr>
              <a:t>ظهرت الكتابة الإلكترونية على إثر التقدم العلمي الهائل في مجال تكنولوجيا الاتصال والمعلومات، لتحل بديلً عن المحررات الورقية التي لم تعد قادرة على أداء وظائفها في ظل انتشار الوسائط الإلكترونية. ولقد اعترفت الكثير من القوانين بأن الإثبات في الشكل الإلكتروني مثل الإثبات بالكتابة على الورق، وهذا مقيدٌ بتوفر مجموعة من الشروط .</a:t>
            </a:r>
            <a:endParaRPr sz="2000">
              <a:solidFill>
                <a:schemeClr val="dk1"/>
              </a:solidFill>
              <a:latin typeface="Calibri"/>
              <a:ea typeface="Calibri"/>
              <a:cs typeface="Calibri"/>
              <a:sym typeface="Calibri"/>
            </a:endParaRPr>
          </a:p>
          <a:p>
            <a:pPr indent="0" lvl="0" marL="0" marR="0" rtl="1" algn="r">
              <a:spcBef>
                <a:spcPts val="0"/>
              </a:spcBef>
              <a:spcAft>
                <a:spcPts val="0"/>
              </a:spcAft>
              <a:buNone/>
            </a:pPr>
            <a:r>
              <a:rPr b="1" lang="ar-EG" sz="2000" u="sng">
                <a:solidFill>
                  <a:srgbClr val="C00000"/>
                </a:solidFill>
                <a:latin typeface="Calibri"/>
                <a:ea typeface="Calibri"/>
                <a:cs typeface="Calibri"/>
                <a:sym typeface="Calibri"/>
              </a:rPr>
              <a:t>مفهوم الكتابة الإلكترونية : </a:t>
            </a:r>
            <a:endParaRPr b="1" sz="2000" u="sng">
              <a:solidFill>
                <a:srgbClr val="C00000"/>
              </a:solidFill>
              <a:latin typeface="Calibri"/>
              <a:ea typeface="Calibri"/>
              <a:cs typeface="Calibri"/>
              <a:sym typeface="Calibri"/>
            </a:endParaRPr>
          </a:p>
          <a:p>
            <a:pPr indent="0" lvl="0" marL="0" marR="0" rtl="1" algn="just">
              <a:spcBef>
                <a:spcPts val="0"/>
              </a:spcBef>
              <a:spcAft>
                <a:spcPts val="0"/>
              </a:spcAft>
              <a:buNone/>
            </a:pPr>
            <a:r>
              <a:rPr lang="ar-EG" sz="2000">
                <a:solidFill>
                  <a:schemeClr val="dk1"/>
                </a:solidFill>
                <a:latin typeface="Calibri"/>
                <a:ea typeface="Calibri"/>
                <a:cs typeface="Calibri"/>
                <a:sym typeface="Calibri"/>
              </a:rPr>
              <a:t>عرف قانون التوقيع الإلكتروني المصري الكتابة الإلكترونية بأنها: «كل حروف أو أرقام أو رموز أو أي علامات أخرى تثبت على دعامة إلكترونية أو رقمية أو ضوئية أو أي وسيلة أخرى مشابهة وتعطي دلالة قابلة للإدراك .</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rPr lang="ar-EG" sz="2000">
                <a:solidFill>
                  <a:schemeClr val="dk1"/>
                </a:solidFill>
                <a:latin typeface="Calibri"/>
                <a:ea typeface="Calibri"/>
                <a:cs typeface="Calibri"/>
                <a:sym typeface="Calibri"/>
              </a:rPr>
              <a:t>ويُفهم من ذلك أن الكتابة الإلكترونية هي عبارة عن أرقام أو رموز تدون على أية دعائم إلكترونية أو على ما يتماثل أو يتشابه معها، بشرط أن تدل على معانٍ واضحة ومفهومة. وهي بذلك يُشترط لها أن ترد على دعامة، وأن تُكتب بطريقة تقنية مستحدثة.</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t/>
            </a:r>
            <a:endParaRPr sz="1800">
              <a:solidFill>
                <a:schemeClr val="dk1"/>
              </a:solidFill>
              <a:latin typeface="Calibri"/>
              <a:ea typeface="Calibri"/>
              <a:cs typeface="Calibri"/>
              <a:sym typeface="Calibri"/>
            </a:endParaRPr>
          </a:p>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pic>
        <p:nvPicPr>
          <p:cNvPr id="234" name="Google Shape;234;p9"/>
          <p:cNvPicPr preferRelativeResize="0"/>
          <p:nvPr/>
        </p:nvPicPr>
        <p:blipFill rotWithShape="1">
          <a:blip r:embed="rId6">
            <a:alphaModFix/>
          </a:blip>
          <a:srcRect b="0" l="0" r="0" t="0"/>
          <a:stretch/>
        </p:blipFill>
        <p:spPr>
          <a:xfrm>
            <a:off x="1578059" y="1820709"/>
            <a:ext cx="3145527" cy="4064625"/>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8" name="Shape 238"/>
        <p:cNvGrpSpPr/>
        <p:nvPr/>
      </p:nvGrpSpPr>
      <p:grpSpPr>
        <a:xfrm>
          <a:off x="0" y="0"/>
          <a:ext cx="0" cy="0"/>
          <a:chOff x="0" y="0"/>
          <a:chExt cx="0" cy="0"/>
        </a:xfrm>
      </p:grpSpPr>
      <p:sp>
        <p:nvSpPr>
          <p:cNvPr id="239" name="Google Shape;239;p10"/>
          <p:cNvSpPr/>
          <p:nvPr/>
        </p:nvSpPr>
        <p:spPr>
          <a:xfrm rot="5400000">
            <a:off x="-4175" y="4176"/>
            <a:ext cx="1799302" cy="1790952"/>
          </a:xfrm>
          <a:prstGeom prst="rtTriangle">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40" name="Google Shape;240;p10"/>
          <p:cNvSpPr/>
          <p:nvPr/>
        </p:nvSpPr>
        <p:spPr>
          <a:xfrm flipH="1" rot="5400000">
            <a:off x="-639822" y="4099490"/>
            <a:ext cx="5573486" cy="2477106"/>
          </a:xfrm>
          <a:prstGeom prst="parallelogram">
            <a:avLst>
              <a:gd fmla="val 100467" name="adj"/>
            </a:avLst>
          </a:prstGeom>
          <a:solidFill>
            <a:srgbClr val="669BBC">
              <a:alpha val="27058"/>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669BBC"/>
              </a:solidFill>
              <a:latin typeface="Calibri"/>
              <a:ea typeface="Calibri"/>
              <a:cs typeface="Calibri"/>
              <a:sym typeface="Calibri"/>
            </a:endParaRPr>
          </a:p>
        </p:txBody>
      </p:sp>
      <p:sp>
        <p:nvSpPr>
          <p:cNvPr id="241" name="Google Shape;241;p10"/>
          <p:cNvSpPr/>
          <p:nvPr/>
        </p:nvSpPr>
        <p:spPr>
          <a:xfrm>
            <a:off x="3150823" y="583447"/>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242" name="Google Shape;242;p10"/>
          <p:cNvPicPr preferRelativeResize="0"/>
          <p:nvPr/>
        </p:nvPicPr>
        <p:blipFill rotWithShape="1">
          <a:blip r:embed="rId3">
            <a:alphaModFix/>
          </a:blip>
          <a:srcRect b="0" l="0" r="0" t="0"/>
          <a:stretch/>
        </p:blipFill>
        <p:spPr>
          <a:xfrm>
            <a:off x="9923145" y="-294191"/>
            <a:ext cx="2036258" cy="1800993"/>
          </a:xfrm>
          <a:prstGeom prst="rect">
            <a:avLst/>
          </a:prstGeom>
          <a:noFill/>
          <a:ln>
            <a:noFill/>
          </a:ln>
        </p:spPr>
      </p:pic>
      <p:sp>
        <p:nvSpPr>
          <p:cNvPr id="243" name="Google Shape;243;p10"/>
          <p:cNvSpPr/>
          <p:nvPr/>
        </p:nvSpPr>
        <p:spPr>
          <a:xfrm>
            <a:off x="2221035" y="567862"/>
            <a:ext cx="1190600" cy="988453"/>
          </a:xfrm>
          <a:prstGeom prst="rect">
            <a:avLst/>
          </a:prstGeom>
          <a:solidFill>
            <a:srgbClr val="2D395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1" lang="ar-EG" sz="2400">
                <a:solidFill>
                  <a:schemeClr val="lt1"/>
                </a:solidFill>
                <a:latin typeface="Calibri"/>
                <a:ea typeface="Calibri"/>
                <a:cs typeface="Calibri"/>
                <a:sym typeface="Calibri"/>
              </a:rPr>
              <a:t>Lecture</a:t>
            </a:r>
            <a:endParaRPr/>
          </a:p>
          <a:p>
            <a:pPr indent="0" lvl="0" marL="0" marR="0" rtl="0" algn="ctr">
              <a:spcBef>
                <a:spcPts val="0"/>
              </a:spcBef>
              <a:spcAft>
                <a:spcPts val="0"/>
              </a:spcAft>
              <a:buNone/>
            </a:pPr>
            <a:r>
              <a:rPr b="1" lang="ar-EG" sz="2400">
                <a:solidFill>
                  <a:schemeClr val="lt1"/>
                </a:solidFill>
                <a:latin typeface="Calibri"/>
                <a:ea typeface="Calibri"/>
                <a:cs typeface="Calibri"/>
                <a:sym typeface="Calibri"/>
              </a:rPr>
              <a:t>09</a:t>
            </a:r>
            <a:endParaRPr b="1" sz="2400">
              <a:solidFill>
                <a:schemeClr val="lt1"/>
              </a:solidFill>
              <a:latin typeface="Calibri"/>
              <a:ea typeface="Calibri"/>
              <a:cs typeface="Calibri"/>
              <a:sym typeface="Calibri"/>
            </a:endParaRPr>
          </a:p>
        </p:txBody>
      </p:sp>
      <p:pic>
        <p:nvPicPr>
          <p:cNvPr id="244" name="Google Shape;244;p10"/>
          <p:cNvPicPr preferRelativeResize="0"/>
          <p:nvPr/>
        </p:nvPicPr>
        <p:blipFill rotWithShape="1">
          <a:blip r:embed="rId4">
            <a:alphaModFix/>
          </a:blip>
          <a:srcRect b="0" l="0" r="0" t="0"/>
          <a:stretch/>
        </p:blipFill>
        <p:spPr>
          <a:xfrm>
            <a:off x="280308" y="6043914"/>
            <a:ext cx="2167470" cy="591661"/>
          </a:xfrm>
          <a:prstGeom prst="rect">
            <a:avLst/>
          </a:prstGeom>
          <a:noFill/>
          <a:ln>
            <a:noFill/>
          </a:ln>
        </p:spPr>
      </p:pic>
      <p:pic>
        <p:nvPicPr>
          <p:cNvPr id="245" name="Google Shape;245;p10"/>
          <p:cNvPicPr preferRelativeResize="0"/>
          <p:nvPr/>
        </p:nvPicPr>
        <p:blipFill rotWithShape="1">
          <a:blip r:embed="rId5">
            <a:alphaModFix/>
          </a:blip>
          <a:srcRect b="0" l="0" r="0" t="0"/>
          <a:stretch/>
        </p:blipFill>
        <p:spPr>
          <a:xfrm>
            <a:off x="9923145" y="6311380"/>
            <a:ext cx="1879649" cy="309233"/>
          </a:xfrm>
          <a:prstGeom prst="rect">
            <a:avLst/>
          </a:prstGeom>
          <a:noFill/>
          <a:ln>
            <a:noFill/>
          </a:ln>
        </p:spPr>
      </p:pic>
      <p:sp>
        <p:nvSpPr>
          <p:cNvPr id="246" name="Google Shape;246;p10"/>
          <p:cNvSpPr txBox="1"/>
          <p:nvPr/>
        </p:nvSpPr>
        <p:spPr>
          <a:xfrm>
            <a:off x="4321107" y="1522387"/>
            <a:ext cx="7211249" cy="9544224"/>
          </a:xfrm>
          <a:prstGeom prst="rect">
            <a:avLst/>
          </a:prstGeom>
          <a:noFill/>
          <a:ln>
            <a:noFill/>
          </a:ln>
        </p:spPr>
        <p:txBody>
          <a:bodyPr anchorCtr="0" anchor="t" bIns="45700" lIns="91425" spcFirstLastPara="1" rIns="91425" wrap="square" tIns="45700">
            <a:spAutoFit/>
          </a:bodyPr>
          <a:lstStyle/>
          <a:p>
            <a:pPr indent="0" lvl="0" marL="0" marR="0" rtl="1" algn="just">
              <a:spcBef>
                <a:spcPts val="0"/>
              </a:spcBef>
              <a:spcAft>
                <a:spcPts val="0"/>
              </a:spcAft>
              <a:buNone/>
            </a:pPr>
            <a:r>
              <a:rPr b="1" lang="ar-EG" sz="2000" u="sng">
                <a:solidFill>
                  <a:srgbClr val="C00000"/>
                </a:solidFill>
                <a:latin typeface="Calibri"/>
                <a:ea typeface="Calibri"/>
                <a:cs typeface="Calibri"/>
                <a:sym typeface="Calibri"/>
              </a:rPr>
              <a:t>الشروط القانونية للاعتداد بحجية الكتابة الإلكترونية في الإثبات: </a:t>
            </a:r>
            <a:endParaRPr b="1" sz="2000" u="sng">
              <a:solidFill>
                <a:srgbClr val="C00000"/>
              </a:solidFill>
              <a:latin typeface="Calibri"/>
              <a:ea typeface="Calibri"/>
              <a:cs typeface="Calibri"/>
              <a:sym typeface="Calibri"/>
            </a:endParaRPr>
          </a:p>
          <a:p>
            <a:pPr indent="0" lvl="0" marL="0" marR="0" rtl="1" algn="just">
              <a:spcBef>
                <a:spcPts val="0"/>
              </a:spcBef>
              <a:spcAft>
                <a:spcPts val="0"/>
              </a:spcAft>
              <a:buNone/>
            </a:pPr>
            <a:r>
              <a:rPr lang="ar-EG" sz="2000">
                <a:solidFill>
                  <a:schemeClr val="dk1"/>
                </a:solidFill>
                <a:latin typeface="Calibri"/>
                <a:ea typeface="Calibri"/>
                <a:cs typeface="Calibri"/>
                <a:sym typeface="Calibri"/>
              </a:rPr>
              <a:t>اتفق السواد الأعظم من الفقه القانوني على وجوب توفر ثلاثة شروط في الكتابة حتى يمكن الاعتداد بها، ولكي تحوز حجية في الإثبات، وذلك على نحو ما يلي:</a:t>
            </a:r>
            <a:endParaRPr/>
          </a:p>
          <a:p>
            <a:pPr indent="0" lvl="0" marL="0" marR="0" rtl="1" algn="just">
              <a:spcBef>
                <a:spcPts val="0"/>
              </a:spcBef>
              <a:spcAft>
                <a:spcPts val="0"/>
              </a:spcAft>
              <a:buNone/>
            </a:pPr>
            <a:r>
              <a:rPr b="1" lang="ar-EG" sz="2000" u="sng">
                <a:solidFill>
                  <a:srgbClr val="C00000"/>
                </a:solidFill>
                <a:latin typeface="Calibri"/>
                <a:ea typeface="Calibri"/>
                <a:cs typeface="Calibri"/>
                <a:sym typeface="Calibri"/>
              </a:rPr>
              <a:t>1. أن يكون المحرر مقروءً:</a:t>
            </a:r>
            <a:endParaRPr/>
          </a:p>
          <a:p>
            <a:pPr indent="0" lvl="0" marL="0" marR="0" rtl="1" algn="just">
              <a:spcBef>
                <a:spcPts val="0"/>
              </a:spcBef>
              <a:spcAft>
                <a:spcPts val="0"/>
              </a:spcAft>
              <a:buNone/>
            </a:pPr>
            <a:r>
              <a:rPr lang="ar-EG" sz="2000">
                <a:solidFill>
                  <a:schemeClr val="dk1"/>
                </a:solidFill>
                <a:latin typeface="Calibri"/>
                <a:ea typeface="Calibri"/>
                <a:cs typeface="Calibri"/>
                <a:sym typeface="Calibri"/>
              </a:rPr>
              <a:t>يُقصد بهذا الشرط أن يكون المحرر مفهومًا متصفًا بالوضوح بأن يُكتب بحروف أو رموز أو أرقام أو بيانات مفهومة، حتى يتمكن أي شخص يطلع عليه من فهمه ومعرفة فحواه، ولمن يُنسب هذا المحرر، حتى يُحتج عليه به ، أي لابد أن تكون الكتابة ناطقةً بما فيها.</a:t>
            </a:r>
            <a:endParaRPr/>
          </a:p>
          <a:p>
            <a:pPr indent="0" lvl="0" marL="0" marR="0" rtl="1" algn="just">
              <a:spcBef>
                <a:spcPts val="0"/>
              </a:spcBef>
              <a:spcAft>
                <a:spcPts val="0"/>
              </a:spcAft>
              <a:buNone/>
            </a:pPr>
            <a:r>
              <a:rPr lang="ar-EG" sz="2000">
                <a:solidFill>
                  <a:schemeClr val="dk1"/>
                </a:solidFill>
                <a:latin typeface="Calibri"/>
                <a:ea typeface="Calibri"/>
                <a:cs typeface="Calibri"/>
                <a:sym typeface="Calibri"/>
              </a:rPr>
              <a:t>وهذا الشرط متحقق في الكتابة الإلكترونية، لأن برامج الحاسوب تتصف بالقدرة على تحويل الرموز التي تتشكل منها لغة الحاسب إلى لغة يستطيع أي شخص قراءتها وفهم مضمونها ومحتواها . وبهذا يتبين أن التطور التقني والمعلوماتي الذي فرض نفسه على الواقع الذي نحياه، صارت الكتابة في ظله غير مقتصرة على الدعائم الورقية، بل امتدت لتشمل الكتابة على أي وعاء أو وسيط إلكتروني . </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rPr b="1" lang="ar-EG" sz="2000">
                <a:solidFill>
                  <a:schemeClr val="dk1"/>
                </a:solidFill>
                <a:latin typeface="Calibri"/>
                <a:ea typeface="Calibri"/>
                <a:cs typeface="Calibri"/>
                <a:sym typeface="Calibri"/>
              </a:rPr>
              <a:t>قضت إحدى المحاكم العليا العربية  </a:t>
            </a:r>
            <a:r>
              <a:rPr lang="ar-EG" sz="2000">
                <a:solidFill>
                  <a:schemeClr val="dk1"/>
                </a:solidFill>
                <a:latin typeface="Calibri"/>
                <a:ea typeface="Calibri"/>
                <a:cs typeface="Calibri"/>
                <a:sym typeface="Calibri"/>
              </a:rPr>
              <a:t>بأنه: «لا يُشترط أن تكون الكتابة على ورق بالمفهوم التقليدي ومذيلة بتوقيع بخط اليد، وهو ما يوجب قبول كل الدعامات الأخرى – ورقية كانت أو إلكترونية أو أيًا كانت مادة صنعها – فى الإثبات”. </a:t>
            </a:r>
            <a:r>
              <a:rPr b="1" lang="ar-EG" sz="2000">
                <a:solidFill>
                  <a:schemeClr val="dk1"/>
                </a:solidFill>
                <a:latin typeface="Calibri"/>
                <a:ea typeface="Calibri"/>
                <a:cs typeface="Calibri"/>
                <a:sym typeface="Calibri"/>
              </a:rPr>
              <a:t>محكمة النقض المصرية </a:t>
            </a:r>
            <a:r>
              <a:rPr lang="ar-EG" sz="2000">
                <a:solidFill>
                  <a:schemeClr val="dk1"/>
                </a:solidFill>
                <a:latin typeface="Calibri"/>
                <a:ea typeface="Calibri"/>
                <a:cs typeface="Calibri"/>
                <a:sym typeface="Calibri"/>
              </a:rPr>
              <a:t>الطعن رقم ١٧٦٨٩ لسنة ٨٩  قضائية، الدوائر التجارية،</a:t>
            </a:r>
            <a:endParaRPr/>
          </a:p>
          <a:p>
            <a:pPr indent="0" lvl="0" marL="0" marR="0" rtl="1" algn="just">
              <a:spcBef>
                <a:spcPts val="0"/>
              </a:spcBef>
              <a:spcAft>
                <a:spcPts val="0"/>
              </a:spcAft>
              <a:buNone/>
            </a:pPr>
            <a:r>
              <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t/>
            </a:r>
            <a:endParaRPr sz="2000">
              <a:solidFill>
                <a:schemeClr val="dk1"/>
              </a:solidFill>
              <a:latin typeface="Calibri"/>
              <a:ea typeface="Calibri"/>
              <a:cs typeface="Calibri"/>
              <a:sym typeface="Calibri"/>
            </a:endParaRPr>
          </a:p>
          <a:p>
            <a:pPr indent="0" lvl="0" marL="0" marR="0" rtl="1" algn="r">
              <a:spcBef>
                <a:spcPts val="0"/>
              </a:spcBef>
              <a:spcAft>
                <a:spcPts val="0"/>
              </a:spcAft>
              <a:buNone/>
            </a:pPr>
            <a:r>
              <a:t/>
            </a:r>
            <a:endParaRPr b="1" sz="2000">
              <a:solidFill>
                <a:schemeClr val="dk1"/>
              </a:solidFill>
              <a:latin typeface="Calibri"/>
              <a:ea typeface="Calibri"/>
              <a:cs typeface="Calibri"/>
              <a:sym typeface="Calibri"/>
            </a:endParaRPr>
          </a:p>
          <a:p>
            <a:pPr indent="0" lvl="0" marL="0" marR="0" rtl="1" algn="r">
              <a:spcBef>
                <a:spcPts val="0"/>
              </a:spcBef>
              <a:spcAft>
                <a:spcPts val="0"/>
              </a:spcAft>
              <a:buNone/>
            </a:pPr>
            <a:r>
              <a:t/>
            </a:r>
            <a:endParaRPr sz="2000">
              <a:solidFill>
                <a:schemeClr val="dk1"/>
              </a:solidFill>
              <a:latin typeface="Calibri"/>
              <a:ea typeface="Calibri"/>
              <a:cs typeface="Calibri"/>
              <a:sym typeface="Calibri"/>
            </a:endParaRPr>
          </a:p>
          <a:p>
            <a:pPr indent="0" lvl="0" marL="0" marR="0" rtl="1" algn="r">
              <a:spcBef>
                <a:spcPts val="0"/>
              </a:spcBef>
              <a:spcAft>
                <a:spcPts val="0"/>
              </a:spcAft>
              <a:buNone/>
            </a:pPr>
            <a:r>
              <a:t/>
            </a:r>
            <a:endParaRPr sz="2000">
              <a:solidFill>
                <a:schemeClr val="dk1"/>
              </a:solidFill>
              <a:latin typeface="Calibri"/>
              <a:ea typeface="Calibri"/>
              <a:cs typeface="Calibri"/>
              <a:sym typeface="Calibri"/>
            </a:endParaRPr>
          </a:p>
          <a:p>
            <a:pPr indent="0" lvl="0" marL="0" marR="0" rtl="1" algn="r">
              <a:spcBef>
                <a:spcPts val="0"/>
              </a:spcBef>
              <a:spcAft>
                <a:spcPts val="0"/>
              </a:spcAft>
              <a:buNone/>
            </a:pPr>
            <a:r>
              <a:t/>
            </a:r>
            <a:endParaRPr sz="2000">
              <a:solidFill>
                <a:schemeClr val="dk1"/>
              </a:solidFill>
              <a:latin typeface="Calibri"/>
              <a:ea typeface="Calibri"/>
              <a:cs typeface="Calibri"/>
              <a:sym typeface="Calibri"/>
            </a:endParaRPr>
          </a:p>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pic>
        <p:nvPicPr>
          <p:cNvPr id="247" name="Google Shape;247;p10"/>
          <p:cNvPicPr preferRelativeResize="0"/>
          <p:nvPr/>
        </p:nvPicPr>
        <p:blipFill rotWithShape="1">
          <a:blip r:embed="rId6">
            <a:alphaModFix/>
          </a:blip>
          <a:srcRect b="0" l="0" r="0" t="0"/>
          <a:stretch/>
        </p:blipFill>
        <p:spPr>
          <a:xfrm>
            <a:off x="1248053" y="1609887"/>
            <a:ext cx="2957064" cy="4254969"/>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1" name="Shape 251"/>
        <p:cNvGrpSpPr/>
        <p:nvPr/>
      </p:nvGrpSpPr>
      <p:grpSpPr>
        <a:xfrm>
          <a:off x="0" y="0"/>
          <a:ext cx="0" cy="0"/>
          <a:chOff x="0" y="0"/>
          <a:chExt cx="0" cy="0"/>
        </a:xfrm>
      </p:grpSpPr>
      <p:sp>
        <p:nvSpPr>
          <p:cNvPr id="252" name="Google Shape;252;p11"/>
          <p:cNvSpPr/>
          <p:nvPr/>
        </p:nvSpPr>
        <p:spPr>
          <a:xfrm rot="5400000">
            <a:off x="-4175" y="4176"/>
            <a:ext cx="1799302" cy="1790952"/>
          </a:xfrm>
          <a:prstGeom prst="rtTriangle">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53" name="Google Shape;253;p11"/>
          <p:cNvSpPr/>
          <p:nvPr/>
        </p:nvSpPr>
        <p:spPr>
          <a:xfrm flipH="1" rot="5400000">
            <a:off x="-639822" y="4099490"/>
            <a:ext cx="5573486" cy="2477106"/>
          </a:xfrm>
          <a:prstGeom prst="parallelogram">
            <a:avLst>
              <a:gd fmla="val 100467" name="adj"/>
            </a:avLst>
          </a:prstGeom>
          <a:solidFill>
            <a:srgbClr val="669BBC">
              <a:alpha val="27058"/>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669BBC"/>
              </a:solidFill>
              <a:latin typeface="Calibri"/>
              <a:ea typeface="Calibri"/>
              <a:cs typeface="Calibri"/>
              <a:sym typeface="Calibri"/>
            </a:endParaRPr>
          </a:p>
        </p:txBody>
      </p:sp>
      <p:sp>
        <p:nvSpPr>
          <p:cNvPr id="254" name="Google Shape;254;p11"/>
          <p:cNvSpPr/>
          <p:nvPr/>
        </p:nvSpPr>
        <p:spPr>
          <a:xfrm>
            <a:off x="3150823" y="583447"/>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255" name="Google Shape;255;p11"/>
          <p:cNvPicPr preferRelativeResize="0"/>
          <p:nvPr/>
        </p:nvPicPr>
        <p:blipFill rotWithShape="1">
          <a:blip r:embed="rId3">
            <a:alphaModFix/>
          </a:blip>
          <a:srcRect b="0" l="0" r="0" t="0"/>
          <a:stretch/>
        </p:blipFill>
        <p:spPr>
          <a:xfrm>
            <a:off x="9923145" y="-294191"/>
            <a:ext cx="2036258" cy="1800993"/>
          </a:xfrm>
          <a:prstGeom prst="rect">
            <a:avLst/>
          </a:prstGeom>
          <a:noFill/>
          <a:ln>
            <a:noFill/>
          </a:ln>
        </p:spPr>
      </p:pic>
      <p:sp>
        <p:nvSpPr>
          <p:cNvPr id="256" name="Google Shape;256;p11"/>
          <p:cNvSpPr/>
          <p:nvPr/>
        </p:nvSpPr>
        <p:spPr>
          <a:xfrm>
            <a:off x="2221035" y="567862"/>
            <a:ext cx="1190600" cy="988453"/>
          </a:xfrm>
          <a:prstGeom prst="rect">
            <a:avLst/>
          </a:prstGeom>
          <a:solidFill>
            <a:srgbClr val="2D395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1" lang="ar-EG" sz="2400">
                <a:solidFill>
                  <a:schemeClr val="lt1"/>
                </a:solidFill>
                <a:latin typeface="Calibri"/>
                <a:ea typeface="Calibri"/>
                <a:cs typeface="Calibri"/>
                <a:sym typeface="Calibri"/>
              </a:rPr>
              <a:t>Lecture</a:t>
            </a:r>
            <a:endParaRPr/>
          </a:p>
          <a:p>
            <a:pPr indent="0" lvl="0" marL="0" marR="0" rtl="0" algn="ctr">
              <a:spcBef>
                <a:spcPts val="0"/>
              </a:spcBef>
              <a:spcAft>
                <a:spcPts val="0"/>
              </a:spcAft>
              <a:buNone/>
            </a:pPr>
            <a:r>
              <a:rPr b="1" lang="ar-EG" sz="2400">
                <a:solidFill>
                  <a:schemeClr val="lt1"/>
                </a:solidFill>
                <a:latin typeface="Calibri"/>
                <a:ea typeface="Calibri"/>
                <a:cs typeface="Calibri"/>
                <a:sym typeface="Calibri"/>
              </a:rPr>
              <a:t>09</a:t>
            </a:r>
            <a:endParaRPr b="1" sz="2400">
              <a:solidFill>
                <a:schemeClr val="lt1"/>
              </a:solidFill>
              <a:latin typeface="Calibri"/>
              <a:ea typeface="Calibri"/>
              <a:cs typeface="Calibri"/>
              <a:sym typeface="Calibri"/>
            </a:endParaRPr>
          </a:p>
        </p:txBody>
      </p:sp>
      <p:pic>
        <p:nvPicPr>
          <p:cNvPr id="257" name="Google Shape;257;p11"/>
          <p:cNvPicPr preferRelativeResize="0"/>
          <p:nvPr/>
        </p:nvPicPr>
        <p:blipFill rotWithShape="1">
          <a:blip r:embed="rId4">
            <a:alphaModFix/>
          </a:blip>
          <a:srcRect b="0" l="0" r="0" t="0"/>
          <a:stretch/>
        </p:blipFill>
        <p:spPr>
          <a:xfrm>
            <a:off x="280308" y="6043914"/>
            <a:ext cx="2167470" cy="591661"/>
          </a:xfrm>
          <a:prstGeom prst="rect">
            <a:avLst/>
          </a:prstGeom>
          <a:noFill/>
          <a:ln>
            <a:noFill/>
          </a:ln>
        </p:spPr>
      </p:pic>
      <p:pic>
        <p:nvPicPr>
          <p:cNvPr id="258" name="Google Shape;258;p11"/>
          <p:cNvPicPr preferRelativeResize="0"/>
          <p:nvPr/>
        </p:nvPicPr>
        <p:blipFill rotWithShape="1">
          <a:blip r:embed="rId5">
            <a:alphaModFix/>
          </a:blip>
          <a:srcRect b="0" l="0" r="0" t="0"/>
          <a:stretch/>
        </p:blipFill>
        <p:spPr>
          <a:xfrm>
            <a:off x="9923145" y="6311380"/>
            <a:ext cx="1879649" cy="309233"/>
          </a:xfrm>
          <a:prstGeom prst="rect">
            <a:avLst/>
          </a:prstGeom>
          <a:noFill/>
          <a:ln>
            <a:noFill/>
          </a:ln>
        </p:spPr>
      </p:pic>
      <p:sp>
        <p:nvSpPr>
          <p:cNvPr id="259" name="Google Shape;259;p11"/>
          <p:cNvSpPr txBox="1"/>
          <p:nvPr/>
        </p:nvSpPr>
        <p:spPr>
          <a:xfrm>
            <a:off x="4127500" y="1346200"/>
            <a:ext cx="7416328" cy="7048083"/>
          </a:xfrm>
          <a:prstGeom prst="rect">
            <a:avLst/>
          </a:prstGeom>
          <a:noFill/>
          <a:ln>
            <a:noFill/>
          </a:ln>
        </p:spPr>
        <p:txBody>
          <a:bodyPr anchorCtr="0" anchor="t" bIns="45700" lIns="91425" spcFirstLastPara="1" rIns="91425" wrap="square" tIns="45700">
            <a:spAutoFit/>
          </a:bodyPr>
          <a:lstStyle/>
          <a:p>
            <a:pPr indent="0" lvl="0" marL="0" marR="0" rtl="1" algn="just">
              <a:spcBef>
                <a:spcPts val="0"/>
              </a:spcBef>
              <a:spcAft>
                <a:spcPts val="0"/>
              </a:spcAft>
              <a:buNone/>
            </a:pPr>
            <a:r>
              <a:rPr b="1" lang="ar-EG" sz="2000" u="sng">
                <a:solidFill>
                  <a:srgbClr val="C00000"/>
                </a:solidFill>
                <a:latin typeface="Calibri"/>
                <a:ea typeface="Calibri"/>
                <a:cs typeface="Calibri"/>
                <a:sym typeface="Calibri"/>
              </a:rPr>
              <a:t>2. الديمومة أو الاستمرارية:</a:t>
            </a:r>
            <a:endParaRPr/>
          </a:p>
          <a:p>
            <a:pPr indent="0" lvl="0" marL="0" marR="0" rtl="1" algn="just">
              <a:spcBef>
                <a:spcPts val="0"/>
              </a:spcBef>
              <a:spcAft>
                <a:spcPts val="0"/>
              </a:spcAft>
              <a:buNone/>
            </a:pPr>
            <a:r>
              <a:rPr lang="ar-EG" sz="2000">
                <a:solidFill>
                  <a:schemeClr val="dk1"/>
                </a:solidFill>
                <a:latin typeface="Calibri"/>
                <a:ea typeface="Calibri"/>
                <a:cs typeface="Calibri"/>
                <a:sym typeface="Calibri"/>
              </a:rPr>
              <a:t>يُفهم من هذا الشرط أن مرور الزمن لا ينبغي أن يكون حائلً بين قراءة المحرر والاطلاع عليه، أيًا كانت الدعامة أو الوعاء المحفوظ عليه الكتابة، بحيث يمكن الرجوع إليه في أي وقت، وهذا يعني وجوب ثبات الكتابة واستمرارها لأطول وقت ممكن.</a:t>
            </a:r>
            <a:endParaRPr/>
          </a:p>
          <a:p>
            <a:pPr indent="0" lvl="0" marL="0" marR="0" rtl="1" algn="just">
              <a:spcBef>
                <a:spcPts val="0"/>
              </a:spcBef>
              <a:spcAft>
                <a:spcPts val="0"/>
              </a:spcAft>
              <a:buNone/>
            </a:pPr>
            <a:r>
              <a:rPr lang="ar-EG" sz="2000">
                <a:solidFill>
                  <a:schemeClr val="dk1"/>
                </a:solidFill>
                <a:latin typeface="Calibri"/>
                <a:ea typeface="Calibri"/>
                <a:cs typeface="Calibri"/>
                <a:sym typeface="Calibri"/>
              </a:rPr>
              <a:t>ويشير بعض الفقه إلى أن الوسائط الورقية إذا كانت بحكم طبيعتها أو تكوينها المادي يتوفر فيها هذا الشرط، فإن استخدام الوسائط الإلكترونية قد يثير بعض الإشكالات، لأن طبيعتها المادية قد لا يتحقق معها الشرط المذكور، لأن تكوينها يمكن أن يجعلها عرضة للتلف السريع على النحو الذي تفقد معه القدرة على الاحتفاظ بالمعلومات أو البيانات لمدة زمنية طويلة .</a:t>
            </a:r>
            <a:endParaRPr/>
          </a:p>
          <a:p>
            <a:pPr indent="0" lvl="0" marL="0" marR="0" rtl="1" algn="just">
              <a:spcBef>
                <a:spcPts val="0"/>
              </a:spcBef>
              <a:spcAft>
                <a:spcPts val="0"/>
              </a:spcAft>
              <a:buNone/>
            </a:pPr>
            <a:r>
              <a:rPr lang="ar-EG" sz="2000">
                <a:solidFill>
                  <a:schemeClr val="dk1"/>
                </a:solidFill>
                <a:latin typeface="Calibri"/>
                <a:ea typeface="Calibri"/>
                <a:cs typeface="Calibri"/>
                <a:sym typeface="Calibri"/>
              </a:rPr>
              <a:t> لكن هذه الإشكالية تم تجاوزها والتغلب عليها، بفضل التطورات التقنية والمعلوماتية التي نجحت في جعل الوسائط الإلكترونية ذات قدرات كبيرة في الاحتفاظ بالمعلومات لفترات زمنية طويلة، تتخطى قدرات الأوراق العادية التي تتلف هي الأخرى استجابةً لعوامل الزمن، أو تأثرًا بالمناخ، وبسوء التخزين، ونحو ذلك. بحيث يتحقق شرط الاستمرارية على النحو الذي يتيح إمكانية الرجوع إليها في أي وقت. وبهذا يتضح أن هذا الشرط متوفر هو الآخر في الكتابة الإلكترونية.</a:t>
            </a:r>
            <a:endParaRPr sz="2000">
              <a:solidFill>
                <a:schemeClr val="dk1"/>
              </a:solidFill>
              <a:latin typeface="Calibri"/>
              <a:ea typeface="Calibri"/>
              <a:cs typeface="Calibri"/>
              <a:sym typeface="Calibri"/>
            </a:endParaRPr>
          </a:p>
          <a:p>
            <a:pPr indent="0" lvl="0" marL="0" marR="0" rtl="1" algn="r">
              <a:spcBef>
                <a:spcPts val="0"/>
              </a:spcBef>
              <a:spcAft>
                <a:spcPts val="0"/>
              </a:spcAft>
              <a:buNone/>
            </a:pPr>
            <a:r>
              <a:t/>
            </a:r>
            <a:endParaRPr b="1" sz="2000">
              <a:solidFill>
                <a:schemeClr val="dk1"/>
              </a:solidFill>
              <a:latin typeface="Calibri"/>
              <a:ea typeface="Calibri"/>
              <a:cs typeface="Calibri"/>
              <a:sym typeface="Calibri"/>
            </a:endParaRPr>
          </a:p>
          <a:p>
            <a:pPr indent="0" lvl="0" marL="0" marR="0" rtl="1" algn="r">
              <a:spcBef>
                <a:spcPts val="0"/>
              </a:spcBef>
              <a:spcAft>
                <a:spcPts val="0"/>
              </a:spcAft>
              <a:buNone/>
            </a:pPr>
            <a:r>
              <a:t/>
            </a:r>
            <a:endParaRPr sz="2000">
              <a:solidFill>
                <a:schemeClr val="dk1"/>
              </a:solidFill>
              <a:latin typeface="Calibri"/>
              <a:ea typeface="Calibri"/>
              <a:cs typeface="Calibri"/>
              <a:sym typeface="Calibri"/>
            </a:endParaRPr>
          </a:p>
          <a:p>
            <a:pPr indent="0" lvl="0" marL="0" marR="0" rtl="1" algn="r">
              <a:spcBef>
                <a:spcPts val="0"/>
              </a:spcBef>
              <a:spcAft>
                <a:spcPts val="0"/>
              </a:spcAft>
              <a:buNone/>
            </a:pPr>
            <a:r>
              <a:t/>
            </a:r>
            <a:endParaRPr sz="2000">
              <a:solidFill>
                <a:schemeClr val="dk1"/>
              </a:solidFill>
              <a:latin typeface="Calibri"/>
              <a:ea typeface="Calibri"/>
              <a:cs typeface="Calibri"/>
              <a:sym typeface="Calibri"/>
            </a:endParaRPr>
          </a:p>
          <a:p>
            <a:pPr indent="0" lvl="0" marL="0" marR="0" rtl="1" algn="r">
              <a:spcBef>
                <a:spcPts val="0"/>
              </a:spcBef>
              <a:spcAft>
                <a:spcPts val="0"/>
              </a:spcAft>
              <a:buNone/>
            </a:pPr>
            <a:r>
              <a:t/>
            </a:r>
            <a:endParaRPr sz="2000">
              <a:solidFill>
                <a:schemeClr val="dk1"/>
              </a:solidFill>
              <a:latin typeface="Calibri"/>
              <a:ea typeface="Calibri"/>
              <a:cs typeface="Calibri"/>
              <a:sym typeface="Calibri"/>
            </a:endParaRPr>
          </a:p>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pic>
        <p:nvPicPr>
          <p:cNvPr id="260" name="Google Shape;260;p11"/>
          <p:cNvPicPr preferRelativeResize="0"/>
          <p:nvPr/>
        </p:nvPicPr>
        <p:blipFill rotWithShape="1">
          <a:blip r:embed="rId6">
            <a:alphaModFix/>
          </a:blip>
          <a:srcRect b="0" l="0" r="0" t="0"/>
          <a:stretch/>
        </p:blipFill>
        <p:spPr>
          <a:xfrm>
            <a:off x="1447517" y="1624150"/>
            <a:ext cx="2566016" cy="4319449"/>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4" name="Shape 264"/>
        <p:cNvGrpSpPr/>
        <p:nvPr/>
      </p:nvGrpSpPr>
      <p:grpSpPr>
        <a:xfrm>
          <a:off x="0" y="0"/>
          <a:ext cx="0" cy="0"/>
          <a:chOff x="0" y="0"/>
          <a:chExt cx="0" cy="0"/>
        </a:xfrm>
      </p:grpSpPr>
      <p:sp>
        <p:nvSpPr>
          <p:cNvPr id="265" name="Google Shape;265;p12"/>
          <p:cNvSpPr/>
          <p:nvPr/>
        </p:nvSpPr>
        <p:spPr>
          <a:xfrm rot="5400000">
            <a:off x="-4175" y="4176"/>
            <a:ext cx="1799302" cy="1790952"/>
          </a:xfrm>
          <a:prstGeom prst="rtTriangle">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66" name="Google Shape;266;p12"/>
          <p:cNvSpPr/>
          <p:nvPr/>
        </p:nvSpPr>
        <p:spPr>
          <a:xfrm flipH="1" rot="5400000">
            <a:off x="-639822" y="4099490"/>
            <a:ext cx="5573486" cy="2477106"/>
          </a:xfrm>
          <a:prstGeom prst="parallelogram">
            <a:avLst>
              <a:gd fmla="val 100467" name="adj"/>
            </a:avLst>
          </a:prstGeom>
          <a:solidFill>
            <a:srgbClr val="669BBC">
              <a:alpha val="27058"/>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669BBC"/>
              </a:solidFill>
              <a:latin typeface="Calibri"/>
              <a:ea typeface="Calibri"/>
              <a:cs typeface="Calibri"/>
              <a:sym typeface="Calibri"/>
            </a:endParaRPr>
          </a:p>
        </p:txBody>
      </p:sp>
      <p:sp>
        <p:nvSpPr>
          <p:cNvPr id="267" name="Google Shape;267;p12"/>
          <p:cNvSpPr/>
          <p:nvPr/>
        </p:nvSpPr>
        <p:spPr>
          <a:xfrm>
            <a:off x="3150823" y="583447"/>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268" name="Google Shape;268;p12"/>
          <p:cNvPicPr preferRelativeResize="0"/>
          <p:nvPr/>
        </p:nvPicPr>
        <p:blipFill rotWithShape="1">
          <a:blip r:embed="rId3">
            <a:alphaModFix/>
          </a:blip>
          <a:srcRect b="0" l="0" r="0" t="0"/>
          <a:stretch/>
        </p:blipFill>
        <p:spPr>
          <a:xfrm>
            <a:off x="9923145" y="-294191"/>
            <a:ext cx="2036258" cy="1800993"/>
          </a:xfrm>
          <a:prstGeom prst="rect">
            <a:avLst/>
          </a:prstGeom>
          <a:noFill/>
          <a:ln>
            <a:noFill/>
          </a:ln>
        </p:spPr>
      </p:pic>
      <p:sp>
        <p:nvSpPr>
          <p:cNvPr id="269" name="Google Shape;269;p12"/>
          <p:cNvSpPr/>
          <p:nvPr/>
        </p:nvSpPr>
        <p:spPr>
          <a:xfrm>
            <a:off x="2221035" y="567862"/>
            <a:ext cx="1190600" cy="988453"/>
          </a:xfrm>
          <a:prstGeom prst="rect">
            <a:avLst/>
          </a:prstGeom>
          <a:solidFill>
            <a:srgbClr val="2D395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1" lang="ar-EG" sz="2400">
                <a:solidFill>
                  <a:schemeClr val="lt1"/>
                </a:solidFill>
                <a:latin typeface="Calibri"/>
                <a:ea typeface="Calibri"/>
                <a:cs typeface="Calibri"/>
                <a:sym typeface="Calibri"/>
              </a:rPr>
              <a:t>Lecture</a:t>
            </a:r>
            <a:endParaRPr/>
          </a:p>
          <a:p>
            <a:pPr indent="0" lvl="0" marL="0" marR="0" rtl="0" algn="ctr">
              <a:spcBef>
                <a:spcPts val="0"/>
              </a:spcBef>
              <a:spcAft>
                <a:spcPts val="0"/>
              </a:spcAft>
              <a:buNone/>
            </a:pPr>
            <a:r>
              <a:rPr b="1" lang="ar-EG" sz="2400">
                <a:solidFill>
                  <a:schemeClr val="lt1"/>
                </a:solidFill>
                <a:latin typeface="Calibri"/>
                <a:ea typeface="Calibri"/>
                <a:cs typeface="Calibri"/>
                <a:sym typeface="Calibri"/>
              </a:rPr>
              <a:t>09</a:t>
            </a:r>
            <a:endParaRPr b="1" sz="2400">
              <a:solidFill>
                <a:schemeClr val="lt1"/>
              </a:solidFill>
              <a:latin typeface="Calibri"/>
              <a:ea typeface="Calibri"/>
              <a:cs typeface="Calibri"/>
              <a:sym typeface="Calibri"/>
            </a:endParaRPr>
          </a:p>
        </p:txBody>
      </p:sp>
      <p:pic>
        <p:nvPicPr>
          <p:cNvPr id="270" name="Google Shape;270;p12"/>
          <p:cNvPicPr preferRelativeResize="0"/>
          <p:nvPr/>
        </p:nvPicPr>
        <p:blipFill rotWithShape="1">
          <a:blip r:embed="rId4">
            <a:alphaModFix/>
          </a:blip>
          <a:srcRect b="0" l="0" r="0" t="0"/>
          <a:stretch/>
        </p:blipFill>
        <p:spPr>
          <a:xfrm>
            <a:off x="280308" y="6043914"/>
            <a:ext cx="2167470" cy="591661"/>
          </a:xfrm>
          <a:prstGeom prst="rect">
            <a:avLst/>
          </a:prstGeom>
          <a:noFill/>
          <a:ln>
            <a:noFill/>
          </a:ln>
        </p:spPr>
      </p:pic>
      <p:pic>
        <p:nvPicPr>
          <p:cNvPr id="271" name="Google Shape;271;p12"/>
          <p:cNvPicPr preferRelativeResize="0"/>
          <p:nvPr/>
        </p:nvPicPr>
        <p:blipFill rotWithShape="1">
          <a:blip r:embed="rId5">
            <a:alphaModFix/>
          </a:blip>
          <a:srcRect b="0" l="0" r="0" t="0"/>
          <a:stretch/>
        </p:blipFill>
        <p:spPr>
          <a:xfrm>
            <a:off x="9923145" y="6311380"/>
            <a:ext cx="1879649" cy="309233"/>
          </a:xfrm>
          <a:prstGeom prst="rect">
            <a:avLst/>
          </a:prstGeom>
          <a:noFill/>
          <a:ln>
            <a:noFill/>
          </a:ln>
        </p:spPr>
      </p:pic>
      <p:sp>
        <p:nvSpPr>
          <p:cNvPr id="272" name="Google Shape;272;p12"/>
          <p:cNvSpPr txBox="1"/>
          <p:nvPr/>
        </p:nvSpPr>
        <p:spPr>
          <a:xfrm>
            <a:off x="4039195" y="1689759"/>
            <a:ext cx="7530295" cy="3354765"/>
          </a:xfrm>
          <a:prstGeom prst="rect">
            <a:avLst/>
          </a:prstGeom>
          <a:noFill/>
          <a:ln>
            <a:noFill/>
          </a:ln>
        </p:spPr>
        <p:txBody>
          <a:bodyPr anchorCtr="0" anchor="t" bIns="45700" lIns="91425" spcFirstLastPara="1" rIns="91425" wrap="square" tIns="45700">
            <a:spAutoFit/>
          </a:bodyPr>
          <a:lstStyle/>
          <a:p>
            <a:pPr indent="0" lvl="0" marL="0" marR="0" rtl="1" algn="just">
              <a:spcBef>
                <a:spcPts val="0"/>
              </a:spcBef>
              <a:spcAft>
                <a:spcPts val="0"/>
              </a:spcAft>
              <a:buNone/>
            </a:pPr>
            <a:r>
              <a:rPr lang="ar-EG" sz="2000">
                <a:solidFill>
                  <a:schemeClr val="dk1"/>
                </a:solidFill>
                <a:latin typeface="Calibri"/>
                <a:ea typeface="Calibri"/>
                <a:cs typeface="Calibri"/>
                <a:sym typeface="Calibri"/>
              </a:rPr>
              <a:t>وتأكيدًا على هذا الشرط فقد نص </a:t>
            </a:r>
            <a:r>
              <a:rPr b="1" lang="ar-EG" sz="2000">
                <a:solidFill>
                  <a:schemeClr val="dk1"/>
                </a:solidFill>
                <a:latin typeface="Calibri"/>
                <a:ea typeface="Calibri"/>
                <a:cs typeface="Calibri"/>
                <a:sym typeface="Calibri"/>
              </a:rPr>
              <a:t>قانون الأونيسترال النموذجي </a:t>
            </a:r>
            <a:r>
              <a:rPr lang="ar-EG" sz="2000">
                <a:solidFill>
                  <a:schemeClr val="dk1"/>
                </a:solidFill>
                <a:latin typeface="Calibri"/>
                <a:ea typeface="Calibri"/>
                <a:cs typeface="Calibri"/>
                <a:sym typeface="Calibri"/>
              </a:rPr>
              <a:t>بشأن التجارة الإلكترونية على أنه: «عندما يشترط القانون أن تكون المعلومة مكتوبة، تسوفي رسالة البيانات ذلك الشرط إذا تيسر الاطلاع على البيانات الواردة فيها على نحو يتيح استخدامها بالرجوع إليها لاحقًا .</a:t>
            </a:r>
            <a:endParaRPr/>
          </a:p>
          <a:p>
            <a:pPr indent="0" lvl="0" marL="0" marR="0" rtl="1" algn="just">
              <a:spcBef>
                <a:spcPts val="0"/>
              </a:spcBef>
              <a:spcAft>
                <a:spcPts val="0"/>
              </a:spcAft>
              <a:buNone/>
            </a:pPr>
            <a:r>
              <a:rPr lang="ar-EG" sz="2000">
                <a:solidFill>
                  <a:schemeClr val="dk1"/>
                </a:solidFill>
                <a:latin typeface="Calibri"/>
                <a:ea typeface="Calibri"/>
                <a:cs typeface="Calibri"/>
                <a:sym typeface="Calibri"/>
              </a:rPr>
              <a:t>وتضمنت </a:t>
            </a:r>
            <a:r>
              <a:rPr b="1" lang="ar-EG" sz="2000">
                <a:solidFill>
                  <a:schemeClr val="dk1"/>
                </a:solidFill>
                <a:latin typeface="Calibri"/>
                <a:ea typeface="Calibri"/>
                <a:cs typeface="Calibri"/>
                <a:sym typeface="Calibri"/>
              </a:rPr>
              <a:t>اللائحة التنفيذية لقانون التوقيع الإلكتروني المصري </a:t>
            </a:r>
            <a:r>
              <a:rPr lang="ar-EG" sz="2000">
                <a:solidFill>
                  <a:schemeClr val="dk1"/>
                </a:solidFill>
                <a:latin typeface="Calibri"/>
                <a:ea typeface="Calibri"/>
                <a:cs typeface="Calibri"/>
                <a:sym typeface="Calibri"/>
              </a:rPr>
              <a:t>النص على أن حجية الإثبات المقررة للكتابة الإلكترونية تتحقق إن توفرت مجموعة من الضوابط الفنية والتقنية، منها، أن تتم إتاحتها عن طريق نظام حفظ إلكتروني مستقل وغير خاضع لسيطرة منشئ هذه الكتابة، أو لسيطرة المعني بها. </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t/>
            </a:r>
            <a:endParaRPr sz="1800">
              <a:solidFill>
                <a:schemeClr val="dk1"/>
              </a:solidFill>
              <a:latin typeface="Calibri"/>
              <a:ea typeface="Calibri"/>
              <a:cs typeface="Calibri"/>
              <a:sym typeface="Calibri"/>
            </a:endParaRPr>
          </a:p>
          <a:p>
            <a:pPr indent="0" lvl="0" marL="0" marR="0" rtl="1" algn="just">
              <a:spcBef>
                <a:spcPts val="0"/>
              </a:spcBef>
              <a:spcAft>
                <a:spcPts val="0"/>
              </a:spcAft>
              <a:buNone/>
            </a:pPr>
            <a:r>
              <a:t/>
            </a:r>
            <a:endParaRPr sz="1800">
              <a:solidFill>
                <a:schemeClr val="dk1"/>
              </a:solidFill>
              <a:latin typeface="Calibri"/>
              <a:ea typeface="Calibri"/>
              <a:cs typeface="Calibri"/>
              <a:sym typeface="Calibri"/>
            </a:endParaRPr>
          </a:p>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pic>
        <p:nvPicPr>
          <p:cNvPr id="273" name="Google Shape;273;p12"/>
          <p:cNvPicPr preferRelativeResize="0"/>
          <p:nvPr/>
        </p:nvPicPr>
        <p:blipFill rotWithShape="1">
          <a:blip r:embed="rId6">
            <a:alphaModFix/>
          </a:blip>
          <a:srcRect b="0" l="0" r="0" t="0"/>
          <a:stretch/>
        </p:blipFill>
        <p:spPr>
          <a:xfrm>
            <a:off x="1496098" y="1689759"/>
            <a:ext cx="2309793" cy="4064625"/>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7" name="Shape 277"/>
        <p:cNvGrpSpPr/>
        <p:nvPr/>
      </p:nvGrpSpPr>
      <p:grpSpPr>
        <a:xfrm>
          <a:off x="0" y="0"/>
          <a:ext cx="0" cy="0"/>
          <a:chOff x="0" y="0"/>
          <a:chExt cx="0" cy="0"/>
        </a:xfrm>
      </p:grpSpPr>
      <p:sp>
        <p:nvSpPr>
          <p:cNvPr id="278" name="Google Shape;278;p13"/>
          <p:cNvSpPr/>
          <p:nvPr/>
        </p:nvSpPr>
        <p:spPr>
          <a:xfrm rot="5400000">
            <a:off x="-4175" y="4176"/>
            <a:ext cx="1799302" cy="1790952"/>
          </a:xfrm>
          <a:prstGeom prst="rtTriangle">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79" name="Google Shape;279;p13"/>
          <p:cNvSpPr/>
          <p:nvPr/>
        </p:nvSpPr>
        <p:spPr>
          <a:xfrm flipH="1" rot="5400000">
            <a:off x="-639822" y="4099490"/>
            <a:ext cx="5573486" cy="2477106"/>
          </a:xfrm>
          <a:prstGeom prst="parallelogram">
            <a:avLst>
              <a:gd fmla="val 100467" name="adj"/>
            </a:avLst>
          </a:prstGeom>
          <a:solidFill>
            <a:srgbClr val="669BBC">
              <a:alpha val="27058"/>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669BBC"/>
              </a:solidFill>
              <a:latin typeface="Calibri"/>
              <a:ea typeface="Calibri"/>
              <a:cs typeface="Calibri"/>
              <a:sym typeface="Calibri"/>
            </a:endParaRPr>
          </a:p>
        </p:txBody>
      </p:sp>
      <p:sp>
        <p:nvSpPr>
          <p:cNvPr id="280" name="Google Shape;280;p13"/>
          <p:cNvSpPr/>
          <p:nvPr/>
        </p:nvSpPr>
        <p:spPr>
          <a:xfrm>
            <a:off x="3150823" y="583447"/>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281" name="Google Shape;281;p13"/>
          <p:cNvPicPr preferRelativeResize="0"/>
          <p:nvPr/>
        </p:nvPicPr>
        <p:blipFill rotWithShape="1">
          <a:blip r:embed="rId3">
            <a:alphaModFix/>
          </a:blip>
          <a:srcRect b="0" l="0" r="0" t="0"/>
          <a:stretch/>
        </p:blipFill>
        <p:spPr>
          <a:xfrm>
            <a:off x="9923145" y="-294191"/>
            <a:ext cx="2036258" cy="1800993"/>
          </a:xfrm>
          <a:prstGeom prst="rect">
            <a:avLst/>
          </a:prstGeom>
          <a:noFill/>
          <a:ln>
            <a:noFill/>
          </a:ln>
        </p:spPr>
      </p:pic>
      <p:sp>
        <p:nvSpPr>
          <p:cNvPr id="282" name="Google Shape;282;p13"/>
          <p:cNvSpPr/>
          <p:nvPr/>
        </p:nvSpPr>
        <p:spPr>
          <a:xfrm>
            <a:off x="1636475" y="581548"/>
            <a:ext cx="1190600" cy="988453"/>
          </a:xfrm>
          <a:prstGeom prst="rect">
            <a:avLst/>
          </a:prstGeom>
          <a:solidFill>
            <a:srgbClr val="2D395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1" lang="ar-EG" sz="2400">
                <a:solidFill>
                  <a:schemeClr val="lt1"/>
                </a:solidFill>
                <a:latin typeface="Calibri"/>
                <a:ea typeface="Calibri"/>
                <a:cs typeface="Calibri"/>
                <a:sym typeface="Calibri"/>
              </a:rPr>
              <a:t>Lecture</a:t>
            </a:r>
            <a:endParaRPr/>
          </a:p>
          <a:p>
            <a:pPr indent="0" lvl="0" marL="0" marR="0" rtl="0" algn="ctr">
              <a:spcBef>
                <a:spcPts val="0"/>
              </a:spcBef>
              <a:spcAft>
                <a:spcPts val="0"/>
              </a:spcAft>
              <a:buNone/>
            </a:pPr>
            <a:r>
              <a:rPr b="1" lang="ar-EG" sz="2400">
                <a:solidFill>
                  <a:schemeClr val="lt1"/>
                </a:solidFill>
                <a:latin typeface="Calibri"/>
                <a:ea typeface="Calibri"/>
                <a:cs typeface="Calibri"/>
                <a:sym typeface="Calibri"/>
              </a:rPr>
              <a:t>09</a:t>
            </a:r>
            <a:endParaRPr b="1" sz="2400">
              <a:solidFill>
                <a:schemeClr val="lt1"/>
              </a:solidFill>
              <a:latin typeface="Calibri"/>
              <a:ea typeface="Calibri"/>
              <a:cs typeface="Calibri"/>
              <a:sym typeface="Calibri"/>
            </a:endParaRPr>
          </a:p>
        </p:txBody>
      </p:sp>
      <p:pic>
        <p:nvPicPr>
          <p:cNvPr id="283" name="Google Shape;283;p13"/>
          <p:cNvPicPr preferRelativeResize="0"/>
          <p:nvPr/>
        </p:nvPicPr>
        <p:blipFill rotWithShape="1">
          <a:blip r:embed="rId4">
            <a:alphaModFix/>
          </a:blip>
          <a:srcRect b="0" l="0" r="0" t="0"/>
          <a:stretch/>
        </p:blipFill>
        <p:spPr>
          <a:xfrm>
            <a:off x="280308" y="6043914"/>
            <a:ext cx="2167470" cy="591661"/>
          </a:xfrm>
          <a:prstGeom prst="rect">
            <a:avLst/>
          </a:prstGeom>
          <a:noFill/>
          <a:ln>
            <a:noFill/>
          </a:ln>
        </p:spPr>
      </p:pic>
      <p:pic>
        <p:nvPicPr>
          <p:cNvPr id="284" name="Google Shape;284;p13"/>
          <p:cNvPicPr preferRelativeResize="0"/>
          <p:nvPr/>
        </p:nvPicPr>
        <p:blipFill rotWithShape="1">
          <a:blip r:embed="rId5">
            <a:alphaModFix/>
          </a:blip>
          <a:srcRect b="0" l="0" r="0" t="0"/>
          <a:stretch/>
        </p:blipFill>
        <p:spPr>
          <a:xfrm>
            <a:off x="9923145" y="6311380"/>
            <a:ext cx="1879649" cy="309233"/>
          </a:xfrm>
          <a:prstGeom prst="rect">
            <a:avLst/>
          </a:prstGeom>
          <a:noFill/>
          <a:ln>
            <a:noFill/>
          </a:ln>
        </p:spPr>
      </p:pic>
      <p:sp>
        <p:nvSpPr>
          <p:cNvPr id="285" name="Google Shape;285;p13"/>
          <p:cNvSpPr txBox="1"/>
          <p:nvPr/>
        </p:nvSpPr>
        <p:spPr>
          <a:xfrm>
            <a:off x="4463550" y="1308100"/>
            <a:ext cx="7054117" cy="6520784"/>
          </a:xfrm>
          <a:prstGeom prst="rect">
            <a:avLst/>
          </a:prstGeom>
          <a:noFill/>
          <a:ln>
            <a:noFill/>
          </a:ln>
        </p:spPr>
        <p:txBody>
          <a:bodyPr anchorCtr="0" anchor="t" bIns="45700" lIns="91425" spcFirstLastPara="1" rIns="91425" wrap="square" tIns="45700">
            <a:spAutoFit/>
          </a:bodyPr>
          <a:lstStyle/>
          <a:p>
            <a:pPr indent="0" lvl="0" marL="0" marR="0" rtl="1" algn="just">
              <a:spcBef>
                <a:spcPts val="0"/>
              </a:spcBef>
              <a:spcAft>
                <a:spcPts val="0"/>
              </a:spcAft>
              <a:buNone/>
            </a:pPr>
            <a:r>
              <a:rPr lang="ar-EG" sz="2000">
                <a:solidFill>
                  <a:srgbClr val="C00000"/>
                </a:solidFill>
                <a:latin typeface="Calibri"/>
                <a:ea typeface="Calibri"/>
                <a:cs typeface="Calibri"/>
                <a:sym typeface="Calibri"/>
              </a:rPr>
              <a:t>3</a:t>
            </a:r>
            <a:r>
              <a:rPr b="1" lang="ar-EG" sz="2000" u="sng">
                <a:solidFill>
                  <a:srgbClr val="C00000"/>
                </a:solidFill>
                <a:latin typeface="Calibri"/>
                <a:ea typeface="Calibri"/>
                <a:cs typeface="Calibri"/>
                <a:sym typeface="Calibri"/>
              </a:rPr>
              <a:t>. عدم القابلية لإجراء أي تعديلات:</a:t>
            </a:r>
            <a:endParaRPr/>
          </a:p>
          <a:p>
            <a:pPr indent="0" lvl="0" marL="0" marR="0" rtl="1" algn="just">
              <a:spcBef>
                <a:spcPts val="0"/>
              </a:spcBef>
              <a:spcAft>
                <a:spcPts val="0"/>
              </a:spcAft>
              <a:buNone/>
            </a:pPr>
            <a:r>
              <a:rPr lang="ar-EG" sz="2000">
                <a:solidFill>
                  <a:schemeClr val="dk1"/>
                </a:solidFill>
                <a:latin typeface="Calibri"/>
                <a:ea typeface="Calibri"/>
                <a:cs typeface="Calibri"/>
                <a:sym typeface="Calibri"/>
              </a:rPr>
              <a:t>يعني هذا الشرط أن يكون المحرر الكتابي محفوظًا بطريقة تحول بينه وبين إدخال أي تعديلات أو تغييرات عليه، لأن المحرر لن يحوز حجية في الإثبات إلا إن كان خاليًا من العيوب المادية التي تقدح في شكله الخارجي وتؤدي إلى إسقاط قيمته في الإثبات أو تنتقص منها، مثل المحو أو الكشط أو غير ذلك.</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rPr lang="ar-EG" sz="2000">
                <a:solidFill>
                  <a:schemeClr val="dk1"/>
                </a:solidFill>
                <a:latin typeface="Calibri"/>
                <a:ea typeface="Calibri"/>
                <a:cs typeface="Calibri"/>
                <a:sym typeface="Calibri"/>
              </a:rPr>
              <a:t>وهذا الشرط متوفر هو الآخر في الكتابة الإلكترونية،لأن الدعامات الإلكترونية أُدخلت عليها تعديلات تقنية متلاحقة استطاعت أن تمنع الأطراف من تعديلها أو إجراء أي تغييرات عليها، وبمقتضى هذه التطورات صار حفظ المحررات الإلكترونية بالشكل النهائي الذي كُتبت به أمرًا سهلً ميسورًا، ولا يمكن معه تعديلها أو تحريفها أو المساس بها. </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rPr lang="ar-EG" sz="2000">
                <a:solidFill>
                  <a:schemeClr val="dk1"/>
                </a:solidFill>
                <a:latin typeface="Calibri"/>
                <a:ea typeface="Calibri"/>
                <a:cs typeface="Calibri"/>
                <a:sym typeface="Calibri"/>
              </a:rPr>
              <a:t>ولقد تضمن </a:t>
            </a:r>
            <a:r>
              <a:rPr b="1" lang="ar-EG" sz="2000">
                <a:solidFill>
                  <a:schemeClr val="dk1"/>
                </a:solidFill>
                <a:latin typeface="Calibri"/>
                <a:ea typeface="Calibri"/>
                <a:cs typeface="Calibri"/>
                <a:sym typeface="Calibri"/>
              </a:rPr>
              <a:t>قانون</a:t>
            </a:r>
            <a:r>
              <a:rPr lang="ar-EG" sz="2000">
                <a:solidFill>
                  <a:schemeClr val="dk1"/>
                </a:solidFill>
                <a:latin typeface="Calibri"/>
                <a:ea typeface="Calibri"/>
                <a:cs typeface="Calibri"/>
                <a:sym typeface="Calibri"/>
              </a:rPr>
              <a:t> </a:t>
            </a:r>
            <a:r>
              <a:rPr b="1" lang="ar-EG" sz="2000">
                <a:solidFill>
                  <a:schemeClr val="dk1"/>
                </a:solidFill>
                <a:latin typeface="Calibri"/>
                <a:ea typeface="Calibri"/>
                <a:cs typeface="Calibri"/>
                <a:sym typeface="Calibri"/>
              </a:rPr>
              <a:t>الأونيسترال النموذجي بشأن التجارة الإلكترونية </a:t>
            </a:r>
            <a:r>
              <a:rPr lang="ar-EG" sz="2000">
                <a:solidFill>
                  <a:schemeClr val="dk1"/>
                </a:solidFill>
                <a:latin typeface="Calibri"/>
                <a:ea typeface="Calibri"/>
                <a:cs typeface="Calibri"/>
                <a:sym typeface="Calibri"/>
              </a:rPr>
              <a:t>النص على هذا الشرط، إذ نص على أنه:</a:t>
            </a:r>
            <a:endParaRPr/>
          </a:p>
          <a:p>
            <a:pPr indent="0" lvl="0" marL="0" marR="0" rtl="1" algn="just">
              <a:spcBef>
                <a:spcPts val="0"/>
              </a:spcBef>
              <a:spcAft>
                <a:spcPts val="0"/>
              </a:spcAft>
              <a:buNone/>
            </a:pPr>
            <a:r>
              <a:rPr lang="ar-EG" sz="2000">
                <a:solidFill>
                  <a:schemeClr val="dk1"/>
                </a:solidFill>
                <a:latin typeface="Calibri"/>
                <a:ea typeface="Calibri"/>
                <a:cs typeface="Calibri"/>
                <a:sym typeface="Calibri"/>
              </a:rPr>
              <a:t>1« / عندما يقضي القانون بالاحتفاظ بمستندات أو سجلات أو معلومات بعينها، يتحقق الوفاء بهذا المقتضى إذا تم الاحتفاظ برسائل البيانات، شريطة مراعاة الشروط التالية... ب/ الاحتفاظ برسالة البيانات بالشكل الذيأ ُنشأت أو أُرسلت أو استُلمت به، أو بشكل يمكن إثبات أنه يمثل بدقة المعلومات التي أُنشأت أو أُرسلت أواستُلمت .</a:t>
            </a:r>
            <a:endParaRPr/>
          </a:p>
          <a:p>
            <a:pPr indent="0" lvl="0" marL="0" marR="0" rtl="1" algn="just">
              <a:spcBef>
                <a:spcPts val="0"/>
              </a:spcBef>
              <a:spcAft>
                <a:spcPts val="0"/>
              </a:spcAft>
              <a:buNone/>
            </a:pPr>
            <a:r>
              <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t/>
            </a:r>
            <a:endParaRPr sz="1800">
              <a:solidFill>
                <a:schemeClr val="dk1"/>
              </a:solidFill>
              <a:latin typeface="Calibri"/>
              <a:ea typeface="Calibri"/>
              <a:cs typeface="Calibri"/>
              <a:sym typeface="Calibri"/>
            </a:endParaRPr>
          </a:p>
        </p:txBody>
      </p:sp>
      <p:pic>
        <p:nvPicPr>
          <p:cNvPr id="286" name="Google Shape;286;p13"/>
          <p:cNvPicPr preferRelativeResize="0"/>
          <p:nvPr/>
        </p:nvPicPr>
        <p:blipFill rotWithShape="1">
          <a:blip r:embed="rId6">
            <a:alphaModFix/>
          </a:blip>
          <a:srcRect b="0" l="0" r="0" t="0"/>
          <a:stretch/>
        </p:blipFill>
        <p:spPr>
          <a:xfrm>
            <a:off x="1244649" y="1652606"/>
            <a:ext cx="3074933" cy="4162006"/>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0" name="Shape 290"/>
        <p:cNvGrpSpPr/>
        <p:nvPr/>
      </p:nvGrpSpPr>
      <p:grpSpPr>
        <a:xfrm>
          <a:off x="0" y="0"/>
          <a:ext cx="0" cy="0"/>
          <a:chOff x="0" y="0"/>
          <a:chExt cx="0" cy="0"/>
        </a:xfrm>
      </p:grpSpPr>
      <p:sp>
        <p:nvSpPr>
          <p:cNvPr id="291" name="Google Shape;291;p14"/>
          <p:cNvSpPr/>
          <p:nvPr/>
        </p:nvSpPr>
        <p:spPr>
          <a:xfrm rot="5400000">
            <a:off x="-4175" y="4176"/>
            <a:ext cx="1799302" cy="1790952"/>
          </a:xfrm>
          <a:prstGeom prst="rtTriangle">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92" name="Google Shape;292;p14"/>
          <p:cNvSpPr/>
          <p:nvPr/>
        </p:nvSpPr>
        <p:spPr>
          <a:xfrm flipH="1" rot="5400000">
            <a:off x="-639822" y="4099490"/>
            <a:ext cx="5573486" cy="2477106"/>
          </a:xfrm>
          <a:prstGeom prst="parallelogram">
            <a:avLst>
              <a:gd fmla="val 100467" name="adj"/>
            </a:avLst>
          </a:prstGeom>
          <a:solidFill>
            <a:srgbClr val="669BBC">
              <a:alpha val="27058"/>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669BBC"/>
              </a:solidFill>
              <a:latin typeface="Calibri"/>
              <a:ea typeface="Calibri"/>
              <a:cs typeface="Calibri"/>
              <a:sym typeface="Calibri"/>
            </a:endParaRPr>
          </a:p>
        </p:txBody>
      </p:sp>
      <p:sp>
        <p:nvSpPr>
          <p:cNvPr id="293" name="Google Shape;293;p14"/>
          <p:cNvSpPr/>
          <p:nvPr/>
        </p:nvSpPr>
        <p:spPr>
          <a:xfrm>
            <a:off x="3150823" y="583447"/>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294" name="Google Shape;294;p14"/>
          <p:cNvPicPr preferRelativeResize="0"/>
          <p:nvPr/>
        </p:nvPicPr>
        <p:blipFill rotWithShape="1">
          <a:blip r:embed="rId3">
            <a:alphaModFix/>
          </a:blip>
          <a:srcRect b="0" l="0" r="0" t="0"/>
          <a:stretch/>
        </p:blipFill>
        <p:spPr>
          <a:xfrm>
            <a:off x="9923145" y="-294191"/>
            <a:ext cx="2036258" cy="1800993"/>
          </a:xfrm>
          <a:prstGeom prst="rect">
            <a:avLst/>
          </a:prstGeom>
          <a:noFill/>
          <a:ln>
            <a:noFill/>
          </a:ln>
        </p:spPr>
      </p:pic>
      <p:sp>
        <p:nvSpPr>
          <p:cNvPr id="295" name="Google Shape;295;p14"/>
          <p:cNvSpPr/>
          <p:nvPr/>
        </p:nvSpPr>
        <p:spPr>
          <a:xfrm>
            <a:off x="1636475" y="581548"/>
            <a:ext cx="1190600" cy="988453"/>
          </a:xfrm>
          <a:prstGeom prst="rect">
            <a:avLst/>
          </a:prstGeom>
          <a:solidFill>
            <a:srgbClr val="2D395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1" lang="ar-EG" sz="2400">
                <a:solidFill>
                  <a:schemeClr val="lt1"/>
                </a:solidFill>
                <a:latin typeface="Calibri"/>
                <a:ea typeface="Calibri"/>
                <a:cs typeface="Calibri"/>
                <a:sym typeface="Calibri"/>
              </a:rPr>
              <a:t>Lecture</a:t>
            </a:r>
            <a:endParaRPr/>
          </a:p>
          <a:p>
            <a:pPr indent="0" lvl="0" marL="0" marR="0" rtl="0" algn="ctr">
              <a:spcBef>
                <a:spcPts val="0"/>
              </a:spcBef>
              <a:spcAft>
                <a:spcPts val="0"/>
              </a:spcAft>
              <a:buNone/>
            </a:pPr>
            <a:r>
              <a:rPr b="1" lang="ar-EG" sz="2400">
                <a:solidFill>
                  <a:schemeClr val="lt1"/>
                </a:solidFill>
                <a:latin typeface="Calibri"/>
                <a:ea typeface="Calibri"/>
                <a:cs typeface="Calibri"/>
                <a:sym typeface="Calibri"/>
              </a:rPr>
              <a:t>09</a:t>
            </a:r>
            <a:endParaRPr b="1" sz="2400">
              <a:solidFill>
                <a:schemeClr val="lt1"/>
              </a:solidFill>
              <a:latin typeface="Calibri"/>
              <a:ea typeface="Calibri"/>
              <a:cs typeface="Calibri"/>
              <a:sym typeface="Calibri"/>
            </a:endParaRPr>
          </a:p>
        </p:txBody>
      </p:sp>
      <p:pic>
        <p:nvPicPr>
          <p:cNvPr id="296" name="Google Shape;296;p14"/>
          <p:cNvPicPr preferRelativeResize="0"/>
          <p:nvPr/>
        </p:nvPicPr>
        <p:blipFill rotWithShape="1">
          <a:blip r:embed="rId4">
            <a:alphaModFix/>
          </a:blip>
          <a:srcRect b="0" l="0" r="0" t="0"/>
          <a:stretch/>
        </p:blipFill>
        <p:spPr>
          <a:xfrm>
            <a:off x="280308" y="6043914"/>
            <a:ext cx="2167470" cy="591661"/>
          </a:xfrm>
          <a:prstGeom prst="rect">
            <a:avLst/>
          </a:prstGeom>
          <a:noFill/>
          <a:ln>
            <a:noFill/>
          </a:ln>
        </p:spPr>
      </p:pic>
      <p:pic>
        <p:nvPicPr>
          <p:cNvPr id="297" name="Google Shape;297;p14"/>
          <p:cNvPicPr preferRelativeResize="0"/>
          <p:nvPr/>
        </p:nvPicPr>
        <p:blipFill rotWithShape="1">
          <a:blip r:embed="rId5">
            <a:alphaModFix/>
          </a:blip>
          <a:srcRect b="0" l="0" r="0" t="0"/>
          <a:stretch/>
        </p:blipFill>
        <p:spPr>
          <a:xfrm>
            <a:off x="9923145" y="6311380"/>
            <a:ext cx="1879649" cy="309233"/>
          </a:xfrm>
          <a:prstGeom prst="rect">
            <a:avLst/>
          </a:prstGeom>
          <a:noFill/>
          <a:ln>
            <a:noFill/>
          </a:ln>
        </p:spPr>
      </p:pic>
      <p:sp>
        <p:nvSpPr>
          <p:cNvPr id="298" name="Google Shape;298;p14"/>
          <p:cNvSpPr txBox="1"/>
          <p:nvPr/>
        </p:nvSpPr>
        <p:spPr>
          <a:xfrm>
            <a:off x="3809903" y="1506802"/>
            <a:ext cx="7860902" cy="5293757"/>
          </a:xfrm>
          <a:prstGeom prst="rect">
            <a:avLst/>
          </a:prstGeom>
          <a:noFill/>
          <a:ln>
            <a:noFill/>
          </a:ln>
        </p:spPr>
        <p:txBody>
          <a:bodyPr anchorCtr="0" anchor="t" bIns="45700" lIns="91425" spcFirstLastPara="1" rIns="91425" wrap="square" tIns="45700">
            <a:spAutoFit/>
          </a:bodyPr>
          <a:lstStyle/>
          <a:p>
            <a:pPr indent="0" lvl="0" marL="0" marR="0" rtl="1" algn="just">
              <a:spcBef>
                <a:spcPts val="0"/>
              </a:spcBef>
              <a:spcAft>
                <a:spcPts val="0"/>
              </a:spcAft>
              <a:buNone/>
            </a:pPr>
            <a:r>
              <a:rPr lang="ar-EG" sz="2000">
                <a:solidFill>
                  <a:schemeClr val="dk1"/>
                </a:solidFill>
                <a:latin typeface="Calibri"/>
                <a:ea typeface="Calibri"/>
                <a:cs typeface="Calibri"/>
                <a:sym typeface="Calibri"/>
              </a:rPr>
              <a:t>التوقيع الإلكتروني هو أحد مخرجات الوسائل التقنية والمعلوماتية المستحدثة والمستجدة، وهو يؤدي الوظائف ذاتها التي يؤديها التوقيع التقليدي، لا اختلاف بينهما إلا في الوسيلة المستخدمة، إذ إن التوقيع الإلكتروني يتم عبر وسائط إلكترونية تختفي في ظل تواجدها الإجراءات الورقية التقليدية، وبمقتضاه يمكن تحديد هوية صاحب التوقيع ورضائه بالتصرفات القانونية التي يجري التوقيع عليها.</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rPr b="1" lang="ar-EG" sz="2000" u="sng">
                <a:solidFill>
                  <a:srgbClr val="C00000"/>
                </a:solidFill>
                <a:latin typeface="Calibri"/>
                <a:ea typeface="Calibri"/>
                <a:cs typeface="Calibri"/>
                <a:sym typeface="Calibri"/>
              </a:rPr>
              <a:t>تعريف التوقيع الإلكتروني</a:t>
            </a:r>
            <a:endParaRPr/>
          </a:p>
          <a:p>
            <a:pPr indent="0" lvl="0" marL="0" marR="0" rtl="1" algn="just">
              <a:spcBef>
                <a:spcPts val="0"/>
              </a:spcBef>
              <a:spcAft>
                <a:spcPts val="0"/>
              </a:spcAft>
              <a:buNone/>
            </a:pPr>
            <a:r>
              <a:rPr lang="ar-EG" sz="2000">
                <a:solidFill>
                  <a:schemeClr val="dk1"/>
                </a:solidFill>
                <a:latin typeface="Calibri"/>
                <a:ea typeface="Calibri"/>
                <a:cs typeface="Calibri"/>
                <a:sym typeface="Calibri"/>
              </a:rPr>
              <a:t>تعددت تعريفات التوقيع الإلكتروني، سواءً في تشريعات كثير من الدول، أو في ما صدر عن قضائها من أحكام، أو في الفقه القانوني، أو في بعض التوجيهات الأوروبية، ونكتفي في هذا الصدد بتناول ما ورد في قانون الأمم المتحدة النموذجي بشأن التوقيعات الإلكترونية، وكذلك ما ورد في قانون التوقيع الإلكتروني المصري، وذلك على نحو ما يلي:</a:t>
            </a:r>
            <a:endParaRPr/>
          </a:p>
          <a:p>
            <a:pPr indent="0" lvl="0" marL="0" marR="0" rtl="1" algn="just">
              <a:spcBef>
                <a:spcPts val="0"/>
              </a:spcBef>
              <a:spcAft>
                <a:spcPts val="0"/>
              </a:spcAft>
              <a:buNone/>
            </a:pPr>
            <a:r>
              <a:rPr lang="ar-EG" sz="2000">
                <a:solidFill>
                  <a:schemeClr val="dk1"/>
                </a:solidFill>
                <a:latin typeface="Calibri"/>
                <a:ea typeface="Calibri"/>
                <a:cs typeface="Calibri"/>
                <a:sym typeface="Calibri"/>
              </a:rPr>
              <a:t>عرف قانون الأمم المتحدة النموذجي بشأن التوقيعات الإلكترونية لسنة 2001 م؛ التوقيع الإلكتروني بأنه:</a:t>
            </a:r>
            <a:endParaRPr/>
          </a:p>
          <a:p>
            <a:pPr indent="0" lvl="0" marL="0" marR="0" rtl="1" algn="just">
              <a:spcBef>
                <a:spcPts val="0"/>
              </a:spcBef>
              <a:spcAft>
                <a:spcPts val="0"/>
              </a:spcAft>
              <a:buNone/>
            </a:pPr>
            <a:r>
              <a:rPr lang="ar-EG" sz="2000">
                <a:solidFill>
                  <a:schemeClr val="dk1"/>
                </a:solidFill>
                <a:latin typeface="Calibri"/>
                <a:ea typeface="Calibri"/>
                <a:cs typeface="Calibri"/>
                <a:sym typeface="Calibri"/>
              </a:rPr>
              <a:t>«بيانات في شكل إلكتروني مدرجة في رسالة بيانات، أو مضافة إليها، أو مرتبطة بها منطقيًا، يجوز أن تُستخدم لتعيين هوية الموقع بالنسبة لرسالة البيانات، ولبيان موافقة الموقع على المعلومات الواردة في رسالة البيانات .</a:t>
            </a:r>
            <a:endParaRPr/>
          </a:p>
          <a:p>
            <a:pPr indent="0" lvl="0" marL="0" marR="0" rtl="1" algn="just">
              <a:spcBef>
                <a:spcPts val="0"/>
              </a:spcBef>
              <a:spcAft>
                <a:spcPts val="0"/>
              </a:spcAft>
              <a:buNone/>
            </a:pPr>
            <a:r>
              <a:rPr lang="ar-EG" sz="2000">
                <a:solidFill>
                  <a:schemeClr val="dk1"/>
                </a:solidFill>
                <a:latin typeface="Calibri"/>
                <a:ea typeface="Calibri"/>
                <a:cs typeface="Calibri"/>
                <a:sym typeface="Calibri"/>
              </a:rPr>
              <a:t> </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t/>
            </a:r>
            <a:endParaRPr sz="1800">
              <a:solidFill>
                <a:schemeClr val="dk1"/>
              </a:solidFill>
              <a:latin typeface="Calibri"/>
              <a:ea typeface="Calibri"/>
              <a:cs typeface="Calibri"/>
              <a:sym typeface="Calibri"/>
            </a:endParaRPr>
          </a:p>
        </p:txBody>
      </p:sp>
      <p:pic>
        <p:nvPicPr>
          <p:cNvPr id="299" name="Google Shape;299;p14"/>
          <p:cNvPicPr preferRelativeResize="0"/>
          <p:nvPr/>
        </p:nvPicPr>
        <p:blipFill rotWithShape="1">
          <a:blip r:embed="rId6">
            <a:alphaModFix/>
          </a:blip>
          <a:srcRect b="0" l="0" r="0" t="0"/>
          <a:stretch/>
        </p:blipFill>
        <p:spPr>
          <a:xfrm>
            <a:off x="996891" y="1701799"/>
            <a:ext cx="2706624" cy="4220029"/>
          </a:xfrm>
          <a:prstGeom prst="rect">
            <a:avLst/>
          </a:prstGeom>
          <a:noFill/>
          <a:ln>
            <a:noFill/>
          </a:ln>
        </p:spPr>
      </p:pic>
      <p:sp>
        <p:nvSpPr>
          <p:cNvPr id="300" name="Google Shape;300;p14"/>
          <p:cNvSpPr txBox="1"/>
          <p:nvPr/>
        </p:nvSpPr>
        <p:spPr>
          <a:xfrm>
            <a:off x="4622349" y="838923"/>
            <a:ext cx="3573861" cy="523220"/>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b="1" lang="ar-EG" sz="2800">
                <a:solidFill>
                  <a:srgbClr val="2D3956"/>
                </a:solidFill>
                <a:latin typeface="Times New Roman"/>
                <a:ea typeface="Times New Roman"/>
                <a:cs typeface="Times New Roman"/>
                <a:sym typeface="Times New Roman"/>
              </a:rPr>
              <a:t>2-التوقيع الإلكتروني </a:t>
            </a:r>
            <a:endParaRPr b="1" sz="2800">
              <a:solidFill>
                <a:srgbClr val="2D3956"/>
              </a:solidFill>
              <a:latin typeface="Times New Roman"/>
              <a:ea typeface="Times New Roman"/>
              <a:cs typeface="Times New Roman"/>
              <a:sym typeface="Times New Roman"/>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4" name="Shape 304"/>
        <p:cNvGrpSpPr/>
        <p:nvPr/>
      </p:nvGrpSpPr>
      <p:grpSpPr>
        <a:xfrm>
          <a:off x="0" y="0"/>
          <a:ext cx="0" cy="0"/>
          <a:chOff x="0" y="0"/>
          <a:chExt cx="0" cy="0"/>
        </a:xfrm>
      </p:grpSpPr>
      <p:sp>
        <p:nvSpPr>
          <p:cNvPr id="305" name="Google Shape;305;p15"/>
          <p:cNvSpPr/>
          <p:nvPr/>
        </p:nvSpPr>
        <p:spPr>
          <a:xfrm rot="5400000">
            <a:off x="-4175" y="4176"/>
            <a:ext cx="1799302" cy="1790952"/>
          </a:xfrm>
          <a:prstGeom prst="rtTriangle">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06" name="Google Shape;306;p15"/>
          <p:cNvSpPr/>
          <p:nvPr/>
        </p:nvSpPr>
        <p:spPr>
          <a:xfrm flipH="1" rot="5400000">
            <a:off x="-639822" y="4099490"/>
            <a:ext cx="5573486" cy="2477106"/>
          </a:xfrm>
          <a:prstGeom prst="parallelogram">
            <a:avLst>
              <a:gd fmla="val 100467" name="adj"/>
            </a:avLst>
          </a:prstGeom>
          <a:solidFill>
            <a:srgbClr val="669BBC">
              <a:alpha val="27058"/>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669BBC"/>
              </a:solidFill>
              <a:latin typeface="Calibri"/>
              <a:ea typeface="Calibri"/>
              <a:cs typeface="Calibri"/>
              <a:sym typeface="Calibri"/>
            </a:endParaRPr>
          </a:p>
        </p:txBody>
      </p:sp>
      <p:sp>
        <p:nvSpPr>
          <p:cNvPr id="307" name="Google Shape;307;p15"/>
          <p:cNvSpPr/>
          <p:nvPr/>
        </p:nvSpPr>
        <p:spPr>
          <a:xfrm>
            <a:off x="3150823" y="583447"/>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308" name="Google Shape;308;p15"/>
          <p:cNvPicPr preferRelativeResize="0"/>
          <p:nvPr/>
        </p:nvPicPr>
        <p:blipFill rotWithShape="1">
          <a:blip r:embed="rId3">
            <a:alphaModFix/>
          </a:blip>
          <a:srcRect b="0" l="0" r="0" t="0"/>
          <a:stretch/>
        </p:blipFill>
        <p:spPr>
          <a:xfrm>
            <a:off x="9923145" y="-294191"/>
            <a:ext cx="2036258" cy="1800993"/>
          </a:xfrm>
          <a:prstGeom prst="rect">
            <a:avLst/>
          </a:prstGeom>
          <a:noFill/>
          <a:ln>
            <a:noFill/>
          </a:ln>
        </p:spPr>
      </p:pic>
      <p:sp>
        <p:nvSpPr>
          <p:cNvPr id="309" name="Google Shape;309;p15"/>
          <p:cNvSpPr/>
          <p:nvPr/>
        </p:nvSpPr>
        <p:spPr>
          <a:xfrm>
            <a:off x="1636475" y="581548"/>
            <a:ext cx="1190600" cy="988453"/>
          </a:xfrm>
          <a:prstGeom prst="rect">
            <a:avLst/>
          </a:prstGeom>
          <a:solidFill>
            <a:srgbClr val="2D395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1" lang="ar-EG" sz="2400">
                <a:solidFill>
                  <a:schemeClr val="lt1"/>
                </a:solidFill>
                <a:latin typeface="Calibri"/>
                <a:ea typeface="Calibri"/>
                <a:cs typeface="Calibri"/>
                <a:sym typeface="Calibri"/>
              </a:rPr>
              <a:t>Lecture</a:t>
            </a:r>
            <a:endParaRPr/>
          </a:p>
          <a:p>
            <a:pPr indent="0" lvl="0" marL="0" marR="0" rtl="0" algn="ctr">
              <a:spcBef>
                <a:spcPts val="0"/>
              </a:spcBef>
              <a:spcAft>
                <a:spcPts val="0"/>
              </a:spcAft>
              <a:buNone/>
            </a:pPr>
            <a:r>
              <a:rPr b="1" lang="ar-EG" sz="2400">
                <a:solidFill>
                  <a:schemeClr val="lt1"/>
                </a:solidFill>
                <a:latin typeface="Calibri"/>
                <a:ea typeface="Calibri"/>
                <a:cs typeface="Calibri"/>
                <a:sym typeface="Calibri"/>
              </a:rPr>
              <a:t>09</a:t>
            </a:r>
            <a:endParaRPr b="1" sz="2400">
              <a:solidFill>
                <a:schemeClr val="lt1"/>
              </a:solidFill>
              <a:latin typeface="Calibri"/>
              <a:ea typeface="Calibri"/>
              <a:cs typeface="Calibri"/>
              <a:sym typeface="Calibri"/>
            </a:endParaRPr>
          </a:p>
        </p:txBody>
      </p:sp>
      <p:pic>
        <p:nvPicPr>
          <p:cNvPr id="310" name="Google Shape;310;p15"/>
          <p:cNvPicPr preferRelativeResize="0"/>
          <p:nvPr/>
        </p:nvPicPr>
        <p:blipFill rotWithShape="1">
          <a:blip r:embed="rId4">
            <a:alphaModFix/>
          </a:blip>
          <a:srcRect b="0" l="0" r="0" t="0"/>
          <a:stretch/>
        </p:blipFill>
        <p:spPr>
          <a:xfrm>
            <a:off x="280308" y="6043914"/>
            <a:ext cx="2167470" cy="591661"/>
          </a:xfrm>
          <a:prstGeom prst="rect">
            <a:avLst/>
          </a:prstGeom>
          <a:noFill/>
          <a:ln>
            <a:noFill/>
          </a:ln>
        </p:spPr>
      </p:pic>
      <p:pic>
        <p:nvPicPr>
          <p:cNvPr id="311" name="Google Shape;311;p15"/>
          <p:cNvPicPr preferRelativeResize="0"/>
          <p:nvPr/>
        </p:nvPicPr>
        <p:blipFill rotWithShape="1">
          <a:blip r:embed="rId5">
            <a:alphaModFix/>
          </a:blip>
          <a:srcRect b="0" l="0" r="0" t="0"/>
          <a:stretch/>
        </p:blipFill>
        <p:spPr>
          <a:xfrm>
            <a:off x="9923145" y="6311380"/>
            <a:ext cx="1879649" cy="309233"/>
          </a:xfrm>
          <a:prstGeom prst="rect">
            <a:avLst/>
          </a:prstGeom>
          <a:noFill/>
          <a:ln>
            <a:noFill/>
          </a:ln>
        </p:spPr>
      </p:pic>
      <p:sp>
        <p:nvSpPr>
          <p:cNvPr id="312" name="Google Shape;312;p15"/>
          <p:cNvSpPr txBox="1"/>
          <p:nvPr/>
        </p:nvSpPr>
        <p:spPr>
          <a:xfrm>
            <a:off x="3937740" y="1680470"/>
            <a:ext cx="7665990" cy="3170099"/>
          </a:xfrm>
          <a:prstGeom prst="rect">
            <a:avLst/>
          </a:prstGeom>
          <a:noFill/>
          <a:ln>
            <a:noFill/>
          </a:ln>
        </p:spPr>
        <p:txBody>
          <a:bodyPr anchorCtr="0" anchor="t" bIns="45700" lIns="91425" spcFirstLastPara="1" rIns="91425" wrap="square" tIns="45700">
            <a:spAutoFit/>
          </a:bodyPr>
          <a:lstStyle/>
          <a:p>
            <a:pPr indent="0" lvl="0" marL="0" marR="0" rtl="1" algn="just">
              <a:spcBef>
                <a:spcPts val="0"/>
              </a:spcBef>
              <a:spcAft>
                <a:spcPts val="0"/>
              </a:spcAft>
              <a:buNone/>
            </a:pPr>
            <a:r>
              <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rPr lang="ar-EG" sz="2000">
                <a:solidFill>
                  <a:schemeClr val="dk1"/>
                </a:solidFill>
                <a:latin typeface="Calibri"/>
                <a:ea typeface="Calibri"/>
                <a:cs typeface="Calibri"/>
                <a:sym typeface="Calibri"/>
              </a:rPr>
              <a:t>ثم انتقلت المادة المذكورة إلى تعريف الموقع حين عرفته بأنه: «شخص حائز على بيانات إنشاء توقيع، ويتصرف إما بالأصالة عن نفسه، وإما بالنيابة عن الشخص الذي يمثله .</a:t>
            </a:r>
            <a:endParaRPr/>
          </a:p>
          <a:p>
            <a:pPr indent="0" lvl="0" marL="0" marR="0" rtl="1" algn="just">
              <a:spcBef>
                <a:spcPts val="0"/>
              </a:spcBef>
              <a:spcAft>
                <a:spcPts val="0"/>
              </a:spcAft>
              <a:buNone/>
            </a:pPr>
            <a:r>
              <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rPr b="1" lang="ar-EG" sz="2000">
                <a:solidFill>
                  <a:schemeClr val="dk1"/>
                </a:solidFill>
                <a:latin typeface="Calibri"/>
                <a:ea typeface="Calibri"/>
                <a:cs typeface="Calibri"/>
                <a:sym typeface="Calibri"/>
              </a:rPr>
              <a:t>أما قانون التوقيع الإلكتروني المصري </a:t>
            </a:r>
            <a:r>
              <a:rPr lang="ar-EG" sz="2000">
                <a:solidFill>
                  <a:schemeClr val="dk1"/>
                </a:solidFill>
                <a:latin typeface="Calibri"/>
                <a:ea typeface="Calibri"/>
                <a:cs typeface="Calibri"/>
                <a:sym typeface="Calibri"/>
              </a:rPr>
              <a:t>فلقد عرف التوقيع الإلكتروني بأنه: «ما يوضع على محرر إلكتروني ويتخذ شكل حروف أو أرقام أو رموز أو إشارات أو غيرها ويكون له طابع متفرد يسمح بتحديد شخص الموّقع ويميزه عن غيره . والمادة عينها عرفت الموقع بأنه: «الشخص الحائز على بيانات إنشاء التوقيع ويوقع عن نفسه أو عمن ينيبه أو يمثله قانونًا. </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t/>
            </a:r>
            <a:endParaRPr sz="2000">
              <a:solidFill>
                <a:schemeClr val="dk1"/>
              </a:solidFill>
              <a:latin typeface="Calibri"/>
              <a:ea typeface="Calibri"/>
              <a:cs typeface="Calibri"/>
              <a:sym typeface="Calibri"/>
            </a:endParaRPr>
          </a:p>
        </p:txBody>
      </p:sp>
      <p:pic>
        <p:nvPicPr>
          <p:cNvPr id="313" name="Google Shape;313;p15"/>
          <p:cNvPicPr preferRelativeResize="0"/>
          <p:nvPr/>
        </p:nvPicPr>
        <p:blipFill rotWithShape="1">
          <a:blip r:embed="rId6">
            <a:alphaModFix/>
          </a:blip>
          <a:srcRect b="0" l="0" r="0" t="0"/>
          <a:stretch/>
        </p:blipFill>
        <p:spPr>
          <a:xfrm>
            <a:off x="1018340" y="1774782"/>
            <a:ext cx="2706624" cy="4204147"/>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7" name="Shape 317"/>
        <p:cNvGrpSpPr/>
        <p:nvPr/>
      </p:nvGrpSpPr>
      <p:grpSpPr>
        <a:xfrm>
          <a:off x="0" y="0"/>
          <a:ext cx="0" cy="0"/>
          <a:chOff x="0" y="0"/>
          <a:chExt cx="0" cy="0"/>
        </a:xfrm>
      </p:grpSpPr>
      <p:sp>
        <p:nvSpPr>
          <p:cNvPr id="318" name="Google Shape;318;p16"/>
          <p:cNvSpPr/>
          <p:nvPr/>
        </p:nvSpPr>
        <p:spPr>
          <a:xfrm rot="5400000">
            <a:off x="-4175" y="4176"/>
            <a:ext cx="1799302" cy="1790952"/>
          </a:xfrm>
          <a:prstGeom prst="rtTriangle">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19" name="Google Shape;319;p16"/>
          <p:cNvSpPr/>
          <p:nvPr/>
        </p:nvSpPr>
        <p:spPr>
          <a:xfrm flipH="1" rot="5400000">
            <a:off x="-639822" y="4099490"/>
            <a:ext cx="5573486" cy="2477106"/>
          </a:xfrm>
          <a:prstGeom prst="parallelogram">
            <a:avLst>
              <a:gd fmla="val 100467" name="adj"/>
            </a:avLst>
          </a:prstGeom>
          <a:solidFill>
            <a:srgbClr val="669BBC">
              <a:alpha val="27058"/>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669BBC"/>
              </a:solidFill>
              <a:latin typeface="Calibri"/>
              <a:ea typeface="Calibri"/>
              <a:cs typeface="Calibri"/>
              <a:sym typeface="Calibri"/>
            </a:endParaRPr>
          </a:p>
        </p:txBody>
      </p:sp>
      <p:sp>
        <p:nvSpPr>
          <p:cNvPr id="320" name="Google Shape;320;p16"/>
          <p:cNvSpPr/>
          <p:nvPr/>
        </p:nvSpPr>
        <p:spPr>
          <a:xfrm>
            <a:off x="3150823" y="583447"/>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321" name="Google Shape;321;p16"/>
          <p:cNvPicPr preferRelativeResize="0"/>
          <p:nvPr/>
        </p:nvPicPr>
        <p:blipFill rotWithShape="1">
          <a:blip r:embed="rId3">
            <a:alphaModFix/>
          </a:blip>
          <a:srcRect b="0" l="0" r="0" t="0"/>
          <a:stretch/>
        </p:blipFill>
        <p:spPr>
          <a:xfrm>
            <a:off x="9923145" y="-294191"/>
            <a:ext cx="2036258" cy="1800993"/>
          </a:xfrm>
          <a:prstGeom prst="rect">
            <a:avLst/>
          </a:prstGeom>
          <a:noFill/>
          <a:ln>
            <a:noFill/>
          </a:ln>
        </p:spPr>
      </p:pic>
      <p:sp>
        <p:nvSpPr>
          <p:cNvPr id="322" name="Google Shape;322;p16"/>
          <p:cNvSpPr/>
          <p:nvPr/>
        </p:nvSpPr>
        <p:spPr>
          <a:xfrm>
            <a:off x="1636475" y="581548"/>
            <a:ext cx="1190600" cy="988453"/>
          </a:xfrm>
          <a:prstGeom prst="rect">
            <a:avLst/>
          </a:prstGeom>
          <a:solidFill>
            <a:srgbClr val="2D395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1" lang="ar-EG" sz="2400">
                <a:solidFill>
                  <a:schemeClr val="lt1"/>
                </a:solidFill>
                <a:latin typeface="Calibri"/>
                <a:ea typeface="Calibri"/>
                <a:cs typeface="Calibri"/>
                <a:sym typeface="Calibri"/>
              </a:rPr>
              <a:t>Lecture</a:t>
            </a:r>
            <a:endParaRPr/>
          </a:p>
          <a:p>
            <a:pPr indent="0" lvl="0" marL="0" marR="0" rtl="0" algn="ctr">
              <a:spcBef>
                <a:spcPts val="0"/>
              </a:spcBef>
              <a:spcAft>
                <a:spcPts val="0"/>
              </a:spcAft>
              <a:buNone/>
            </a:pPr>
            <a:r>
              <a:rPr b="1" lang="ar-EG" sz="2400">
                <a:solidFill>
                  <a:schemeClr val="lt1"/>
                </a:solidFill>
                <a:latin typeface="Calibri"/>
                <a:ea typeface="Calibri"/>
                <a:cs typeface="Calibri"/>
                <a:sym typeface="Calibri"/>
              </a:rPr>
              <a:t>09</a:t>
            </a:r>
            <a:endParaRPr b="1" sz="2400">
              <a:solidFill>
                <a:schemeClr val="lt1"/>
              </a:solidFill>
              <a:latin typeface="Calibri"/>
              <a:ea typeface="Calibri"/>
              <a:cs typeface="Calibri"/>
              <a:sym typeface="Calibri"/>
            </a:endParaRPr>
          </a:p>
        </p:txBody>
      </p:sp>
      <p:pic>
        <p:nvPicPr>
          <p:cNvPr id="323" name="Google Shape;323;p16"/>
          <p:cNvPicPr preferRelativeResize="0"/>
          <p:nvPr/>
        </p:nvPicPr>
        <p:blipFill rotWithShape="1">
          <a:blip r:embed="rId4">
            <a:alphaModFix/>
          </a:blip>
          <a:srcRect b="0" l="0" r="0" t="0"/>
          <a:stretch/>
        </p:blipFill>
        <p:spPr>
          <a:xfrm>
            <a:off x="280308" y="6043914"/>
            <a:ext cx="2167470" cy="591661"/>
          </a:xfrm>
          <a:prstGeom prst="rect">
            <a:avLst/>
          </a:prstGeom>
          <a:noFill/>
          <a:ln>
            <a:noFill/>
          </a:ln>
        </p:spPr>
      </p:pic>
      <p:pic>
        <p:nvPicPr>
          <p:cNvPr id="324" name="Google Shape;324;p16"/>
          <p:cNvPicPr preferRelativeResize="0"/>
          <p:nvPr/>
        </p:nvPicPr>
        <p:blipFill rotWithShape="1">
          <a:blip r:embed="rId5">
            <a:alphaModFix/>
          </a:blip>
          <a:srcRect b="0" l="0" r="0" t="0"/>
          <a:stretch/>
        </p:blipFill>
        <p:spPr>
          <a:xfrm>
            <a:off x="9923145" y="6311380"/>
            <a:ext cx="1879649" cy="309233"/>
          </a:xfrm>
          <a:prstGeom prst="rect">
            <a:avLst/>
          </a:prstGeom>
          <a:noFill/>
          <a:ln>
            <a:noFill/>
          </a:ln>
        </p:spPr>
      </p:pic>
      <p:sp>
        <p:nvSpPr>
          <p:cNvPr id="325" name="Google Shape;325;p16"/>
          <p:cNvSpPr txBox="1"/>
          <p:nvPr/>
        </p:nvSpPr>
        <p:spPr>
          <a:xfrm>
            <a:off x="4089708" y="1304021"/>
            <a:ext cx="7427960" cy="5909310"/>
          </a:xfrm>
          <a:prstGeom prst="rect">
            <a:avLst/>
          </a:prstGeom>
          <a:noFill/>
          <a:ln>
            <a:noFill/>
          </a:ln>
        </p:spPr>
        <p:txBody>
          <a:bodyPr anchorCtr="0" anchor="t" bIns="45700" lIns="91425" spcFirstLastPara="1" rIns="91425" wrap="square" tIns="45700">
            <a:spAutoFit/>
          </a:bodyPr>
          <a:lstStyle/>
          <a:p>
            <a:pPr indent="0" lvl="0" marL="0" marR="0" rtl="1" algn="just">
              <a:spcBef>
                <a:spcPts val="0"/>
              </a:spcBef>
              <a:spcAft>
                <a:spcPts val="0"/>
              </a:spcAft>
              <a:buNone/>
            </a:pPr>
            <a:r>
              <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rPr b="1" lang="ar-EG" sz="2000" u="sng">
                <a:solidFill>
                  <a:srgbClr val="C00000"/>
                </a:solidFill>
                <a:latin typeface="Calibri"/>
                <a:ea typeface="Calibri"/>
                <a:cs typeface="Calibri"/>
                <a:sym typeface="Calibri"/>
              </a:rPr>
              <a:t>الشروط القانونية للاعتداد بالتوقيع الإلكتروني في الإثبات :</a:t>
            </a:r>
            <a:endParaRPr b="1" sz="2000" u="sng">
              <a:solidFill>
                <a:srgbClr val="C00000"/>
              </a:solidFill>
              <a:latin typeface="Calibri"/>
              <a:ea typeface="Calibri"/>
              <a:cs typeface="Calibri"/>
              <a:sym typeface="Calibri"/>
            </a:endParaRPr>
          </a:p>
          <a:p>
            <a:pPr indent="0" lvl="0" marL="0" marR="0" rtl="1" algn="just">
              <a:spcBef>
                <a:spcPts val="0"/>
              </a:spcBef>
              <a:spcAft>
                <a:spcPts val="0"/>
              </a:spcAft>
              <a:buNone/>
            </a:pPr>
            <a:r>
              <a:rPr lang="ar-EG" sz="2000">
                <a:solidFill>
                  <a:schemeClr val="dk1"/>
                </a:solidFill>
                <a:latin typeface="Calibri"/>
                <a:ea typeface="Calibri"/>
                <a:cs typeface="Calibri"/>
                <a:sym typeface="Calibri"/>
              </a:rPr>
              <a:t>نص قانون التوقيع الإلكتروني المصري على أن التوقيع الإلكتروني يتمتع في إطار المعاملات المدنية والتجارية والإدارية بحجية في الإثبات كتلك التي يتمتع بها التوقيع التقليدي ، وقيد ذلك بوجوب توفر مجموعة من الشروط التي يلزم توفرها . </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rPr b="1" lang="ar-EG" sz="2000" u="sng">
                <a:solidFill>
                  <a:srgbClr val="C00000"/>
                </a:solidFill>
                <a:latin typeface="Calibri"/>
                <a:ea typeface="Calibri"/>
                <a:cs typeface="Calibri"/>
                <a:sym typeface="Calibri"/>
              </a:rPr>
              <a:t>1. ارتباط التوقيع الإلكتروني بالمُوقع:</a:t>
            </a:r>
            <a:endParaRPr/>
          </a:p>
          <a:p>
            <a:pPr indent="0" lvl="0" marL="0" marR="0" rtl="1" algn="just">
              <a:spcBef>
                <a:spcPts val="0"/>
              </a:spcBef>
              <a:spcAft>
                <a:spcPts val="0"/>
              </a:spcAft>
              <a:buNone/>
            </a:pPr>
            <a:r>
              <a:rPr lang="ar-EG" sz="2000">
                <a:solidFill>
                  <a:schemeClr val="dk1"/>
                </a:solidFill>
                <a:latin typeface="Calibri"/>
                <a:ea typeface="Calibri"/>
                <a:cs typeface="Calibri"/>
                <a:sym typeface="Calibri"/>
              </a:rPr>
              <a:t>الكشف عن هوية طرفي العلاقة التعاقدية هو من أهم الوظائف التي يؤديها التوقيع، ولا يمكن أن يتمتع التوقيع الإلكتروني بالحجية في الإثبات إلا إن كان متصلً بالموقع، محددًا لهوية صاحبه ، مميزًا له عن الأغيار، معبرًا عن إرادته ، فإن لم يكن كذلك فإن التوقيع يتجرد من حجيته القانونية في الإثبات، وذلك كأن يستخدم الموقع توقيع وهمي ليس له أي وجود.</a:t>
            </a:r>
            <a:endParaRPr/>
          </a:p>
          <a:p>
            <a:pPr indent="0" lvl="0" marL="0" marR="0" rtl="1" algn="just">
              <a:spcBef>
                <a:spcPts val="0"/>
              </a:spcBef>
              <a:spcAft>
                <a:spcPts val="0"/>
              </a:spcAft>
              <a:buNone/>
            </a:pPr>
            <a:r>
              <a:rPr lang="ar-EG" sz="2000">
                <a:solidFill>
                  <a:schemeClr val="dk1"/>
                </a:solidFill>
                <a:latin typeface="Calibri"/>
                <a:ea typeface="Calibri"/>
                <a:cs typeface="Calibri"/>
                <a:sym typeface="Calibri"/>
              </a:rPr>
              <a:t>ولقد انصرفت معظم القوانين المنظمة للتوقيع الإلكتروني نحو التأكيد على أهمية هذا الشرط، نظرًا لأنه يساهم في إرساء دعائم الاستقرار للمعاملات التجارية، ويغرس فسائل الأمان والثقة في وجدان وعقيدة الأشخاص وهم بصد إبرام العقود عن بُعد. فضلً عن أن توفر هذا الشرط يعد هو أحد الركائز التي ينبني عليها تمتع التوقيع الإلكتروني بالحجية القانونية ذاتها التي يتمتع بها التوقيع التقليدي في أحكام قانون الإثبات في المواد المدنية والتجارية.</a:t>
            </a:r>
            <a:endParaRPr/>
          </a:p>
          <a:p>
            <a:pPr indent="0" lvl="0" marL="0" marR="0" rtl="1" algn="just">
              <a:spcBef>
                <a:spcPts val="0"/>
              </a:spcBef>
              <a:spcAft>
                <a:spcPts val="0"/>
              </a:spcAft>
              <a:buNone/>
            </a:pPr>
            <a:r>
              <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t/>
            </a:r>
            <a:endParaRPr sz="1800">
              <a:solidFill>
                <a:schemeClr val="dk1"/>
              </a:solidFill>
              <a:latin typeface="Calibri"/>
              <a:ea typeface="Calibri"/>
              <a:cs typeface="Calibri"/>
              <a:sym typeface="Calibri"/>
            </a:endParaRPr>
          </a:p>
        </p:txBody>
      </p:sp>
      <p:pic>
        <p:nvPicPr>
          <p:cNvPr id="326" name="Google Shape;326;p16"/>
          <p:cNvPicPr preferRelativeResize="0"/>
          <p:nvPr/>
        </p:nvPicPr>
        <p:blipFill rotWithShape="1">
          <a:blip r:embed="rId6">
            <a:alphaModFix/>
          </a:blip>
          <a:srcRect b="0" l="0" r="0" t="0"/>
          <a:stretch/>
        </p:blipFill>
        <p:spPr>
          <a:xfrm>
            <a:off x="1114124" y="1713782"/>
            <a:ext cx="2769827" cy="4222561"/>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0" name="Shape 330"/>
        <p:cNvGrpSpPr/>
        <p:nvPr/>
      </p:nvGrpSpPr>
      <p:grpSpPr>
        <a:xfrm>
          <a:off x="0" y="0"/>
          <a:ext cx="0" cy="0"/>
          <a:chOff x="0" y="0"/>
          <a:chExt cx="0" cy="0"/>
        </a:xfrm>
      </p:grpSpPr>
      <p:sp>
        <p:nvSpPr>
          <p:cNvPr id="331" name="Google Shape;331;p17"/>
          <p:cNvSpPr/>
          <p:nvPr/>
        </p:nvSpPr>
        <p:spPr>
          <a:xfrm rot="5400000">
            <a:off x="-4175" y="4176"/>
            <a:ext cx="1799302" cy="1790952"/>
          </a:xfrm>
          <a:prstGeom prst="rtTriangle">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32" name="Google Shape;332;p17"/>
          <p:cNvSpPr/>
          <p:nvPr/>
        </p:nvSpPr>
        <p:spPr>
          <a:xfrm flipH="1" rot="5400000">
            <a:off x="-639822" y="4099490"/>
            <a:ext cx="5573486" cy="2477106"/>
          </a:xfrm>
          <a:prstGeom prst="parallelogram">
            <a:avLst>
              <a:gd fmla="val 100467" name="adj"/>
            </a:avLst>
          </a:prstGeom>
          <a:solidFill>
            <a:srgbClr val="669BBC">
              <a:alpha val="27058"/>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669BBC"/>
              </a:solidFill>
              <a:latin typeface="Calibri"/>
              <a:ea typeface="Calibri"/>
              <a:cs typeface="Calibri"/>
              <a:sym typeface="Calibri"/>
            </a:endParaRPr>
          </a:p>
        </p:txBody>
      </p:sp>
      <p:sp>
        <p:nvSpPr>
          <p:cNvPr id="333" name="Google Shape;333;p17"/>
          <p:cNvSpPr/>
          <p:nvPr/>
        </p:nvSpPr>
        <p:spPr>
          <a:xfrm>
            <a:off x="3150823" y="583447"/>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334" name="Google Shape;334;p17"/>
          <p:cNvPicPr preferRelativeResize="0"/>
          <p:nvPr/>
        </p:nvPicPr>
        <p:blipFill rotWithShape="1">
          <a:blip r:embed="rId3">
            <a:alphaModFix/>
          </a:blip>
          <a:srcRect b="0" l="0" r="0" t="0"/>
          <a:stretch/>
        </p:blipFill>
        <p:spPr>
          <a:xfrm>
            <a:off x="9923145" y="-294191"/>
            <a:ext cx="2036258" cy="1800993"/>
          </a:xfrm>
          <a:prstGeom prst="rect">
            <a:avLst/>
          </a:prstGeom>
          <a:noFill/>
          <a:ln>
            <a:noFill/>
          </a:ln>
        </p:spPr>
      </p:pic>
      <p:sp>
        <p:nvSpPr>
          <p:cNvPr id="335" name="Google Shape;335;p17"/>
          <p:cNvSpPr/>
          <p:nvPr/>
        </p:nvSpPr>
        <p:spPr>
          <a:xfrm>
            <a:off x="1636475" y="581548"/>
            <a:ext cx="1190600" cy="988453"/>
          </a:xfrm>
          <a:prstGeom prst="rect">
            <a:avLst/>
          </a:prstGeom>
          <a:solidFill>
            <a:srgbClr val="2D395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1" lang="ar-EG" sz="2400">
                <a:solidFill>
                  <a:schemeClr val="lt1"/>
                </a:solidFill>
                <a:latin typeface="Calibri"/>
                <a:ea typeface="Calibri"/>
                <a:cs typeface="Calibri"/>
                <a:sym typeface="Calibri"/>
              </a:rPr>
              <a:t>Lecture</a:t>
            </a:r>
            <a:endParaRPr/>
          </a:p>
          <a:p>
            <a:pPr indent="0" lvl="0" marL="0" marR="0" rtl="0" algn="ctr">
              <a:spcBef>
                <a:spcPts val="0"/>
              </a:spcBef>
              <a:spcAft>
                <a:spcPts val="0"/>
              </a:spcAft>
              <a:buNone/>
            </a:pPr>
            <a:r>
              <a:rPr b="1" lang="ar-EG" sz="2400">
                <a:solidFill>
                  <a:schemeClr val="lt1"/>
                </a:solidFill>
                <a:latin typeface="Calibri"/>
                <a:ea typeface="Calibri"/>
                <a:cs typeface="Calibri"/>
                <a:sym typeface="Calibri"/>
              </a:rPr>
              <a:t>09</a:t>
            </a:r>
            <a:endParaRPr b="1" sz="2400">
              <a:solidFill>
                <a:schemeClr val="lt1"/>
              </a:solidFill>
              <a:latin typeface="Calibri"/>
              <a:ea typeface="Calibri"/>
              <a:cs typeface="Calibri"/>
              <a:sym typeface="Calibri"/>
            </a:endParaRPr>
          </a:p>
        </p:txBody>
      </p:sp>
      <p:pic>
        <p:nvPicPr>
          <p:cNvPr id="336" name="Google Shape;336;p17"/>
          <p:cNvPicPr preferRelativeResize="0"/>
          <p:nvPr/>
        </p:nvPicPr>
        <p:blipFill rotWithShape="1">
          <a:blip r:embed="rId4">
            <a:alphaModFix/>
          </a:blip>
          <a:srcRect b="0" l="0" r="0" t="0"/>
          <a:stretch/>
        </p:blipFill>
        <p:spPr>
          <a:xfrm>
            <a:off x="280308" y="6043914"/>
            <a:ext cx="2167470" cy="591661"/>
          </a:xfrm>
          <a:prstGeom prst="rect">
            <a:avLst/>
          </a:prstGeom>
          <a:noFill/>
          <a:ln>
            <a:noFill/>
          </a:ln>
        </p:spPr>
      </p:pic>
      <p:pic>
        <p:nvPicPr>
          <p:cNvPr id="337" name="Google Shape;337;p17"/>
          <p:cNvPicPr preferRelativeResize="0"/>
          <p:nvPr/>
        </p:nvPicPr>
        <p:blipFill rotWithShape="1">
          <a:blip r:embed="rId5">
            <a:alphaModFix/>
          </a:blip>
          <a:srcRect b="0" l="0" r="0" t="0"/>
          <a:stretch/>
        </p:blipFill>
        <p:spPr>
          <a:xfrm>
            <a:off x="9923145" y="6311380"/>
            <a:ext cx="1879649" cy="309233"/>
          </a:xfrm>
          <a:prstGeom prst="rect">
            <a:avLst/>
          </a:prstGeom>
          <a:noFill/>
          <a:ln>
            <a:noFill/>
          </a:ln>
        </p:spPr>
      </p:pic>
      <p:sp>
        <p:nvSpPr>
          <p:cNvPr id="338" name="Google Shape;338;p17"/>
          <p:cNvSpPr txBox="1"/>
          <p:nvPr/>
        </p:nvSpPr>
        <p:spPr>
          <a:xfrm>
            <a:off x="4035920" y="1256467"/>
            <a:ext cx="7504135" cy="6217087"/>
          </a:xfrm>
          <a:prstGeom prst="rect">
            <a:avLst/>
          </a:prstGeom>
          <a:noFill/>
          <a:ln>
            <a:noFill/>
          </a:ln>
        </p:spPr>
        <p:txBody>
          <a:bodyPr anchorCtr="0" anchor="t" bIns="45700" lIns="91425" spcFirstLastPara="1" rIns="91425" wrap="square" tIns="45700">
            <a:spAutoFit/>
          </a:bodyPr>
          <a:lstStyle/>
          <a:p>
            <a:pPr indent="0" lvl="0" marL="0" marR="0" rtl="1" algn="just">
              <a:spcBef>
                <a:spcPts val="0"/>
              </a:spcBef>
              <a:spcAft>
                <a:spcPts val="0"/>
              </a:spcAft>
              <a:buNone/>
            </a:pPr>
            <a:r>
              <a:t/>
            </a:r>
            <a:endParaRPr b="1" sz="2000">
              <a:solidFill>
                <a:srgbClr val="C00000"/>
              </a:solidFill>
              <a:latin typeface="Calibri"/>
              <a:ea typeface="Calibri"/>
              <a:cs typeface="Calibri"/>
              <a:sym typeface="Calibri"/>
            </a:endParaRPr>
          </a:p>
          <a:p>
            <a:pPr indent="0" lvl="0" marL="0" marR="0" rtl="1" algn="just">
              <a:spcBef>
                <a:spcPts val="0"/>
              </a:spcBef>
              <a:spcAft>
                <a:spcPts val="0"/>
              </a:spcAft>
              <a:buNone/>
            </a:pPr>
            <a:r>
              <a:rPr b="1" lang="ar-EG" sz="2000" u="sng">
                <a:solidFill>
                  <a:srgbClr val="C00000"/>
                </a:solidFill>
                <a:latin typeface="Calibri"/>
                <a:ea typeface="Calibri"/>
                <a:cs typeface="Calibri"/>
                <a:sym typeface="Calibri"/>
              </a:rPr>
              <a:t>2.سيطرة الموقع على التوقيع:</a:t>
            </a:r>
            <a:endParaRPr/>
          </a:p>
          <a:p>
            <a:pPr indent="0" lvl="0" marL="0" marR="0" rtl="1" algn="just">
              <a:spcBef>
                <a:spcPts val="0"/>
              </a:spcBef>
              <a:spcAft>
                <a:spcPts val="0"/>
              </a:spcAft>
              <a:buNone/>
            </a:pPr>
            <a:r>
              <a:t/>
            </a:r>
            <a:endParaRPr b="1" sz="2000">
              <a:solidFill>
                <a:srgbClr val="C00000"/>
              </a:solidFill>
              <a:latin typeface="Calibri"/>
              <a:ea typeface="Calibri"/>
              <a:cs typeface="Calibri"/>
              <a:sym typeface="Calibri"/>
            </a:endParaRPr>
          </a:p>
          <a:p>
            <a:pPr indent="0" lvl="0" marL="0" marR="0" rtl="1" algn="just">
              <a:spcBef>
                <a:spcPts val="0"/>
              </a:spcBef>
              <a:spcAft>
                <a:spcPts val="0"/>
              </a:spcAft>
              <a:buNone/>
            </a:pPr>
            <a:r>
              <a:rPr lang="ar-EG" sz="2000">
                <a:solidFill>
                  <a:schemeClr val="dk1"/>
                </a:solidFill>
                <a:latin typeface="Calibri"/>
                <a:ea typeface="Calibri"/>
                <a:cs typeface="Calibri"/>
                <a:sym typeface="Calibri"/>
              </a:rPr>
              <a:t>لن يحوز التوقيع الإلكتروني الحجية القانونية في الإثبات إلا إن كان المُوقع يسيطر سيطرة كاملة على الوسيط الإلكتروني، على النحو الذي لا يستطيع معه أي شخص آخر فك شفرة أو رموز هذا التوقيع، أو الولوج إليه، وهذا من شأنه الوقوف حجر عثرة أمام أي تلاعب قد يحدث به.</a:t>
            </a:r>
            <a:endParaRPr/>
          </a:p>
          <a:p>
            <a:pPr indent="0" lvl="0" marL="0" marR="0" rtl="1" algn="just">
              <a:spcBef>
                <a:spcPts val="0"/>
              </a:spcBef>
              <a:spcAft>
                <a:spcPts val="0"/>
              </a:spcAft>
              <a:buNone/>
            </a:pPr>
            <a:r>
              <a:rPr lang="ar-EG" sz="2000">
                <a:solidFill>
                  <a:schemeClr val="dk1"/>
                </a:solidFill>
                <a:latin typeface="Calibri"/>
                <a:ea typeface="Calibri"/>
                <a:cs typeface="Calibri"/>
                <a:sym typeface="Calibri"/>
              </a:rPr>
              <a:t>ولقد نص قانون الأونيسترال النموذجي بشأن التوقيعات الإلكترونية على أن التوقيع الإلكتروني يصير قابلً للتعويل عليه إذا كانت بيانات إنشاء التوقيع خاضعة وقت التوقيع لسيطرة الموقع دون أي شخص آخر . وجاءت اللائحة التنفيذية لقانون التوقيع الإلكتروني المصري موضوحةً كيفية تحقق سيطرة الموقع وحده دون غيره على التوقيع من الناحيتين الفنية والتقنية، حيث أوضحت أن هذه السيطرة تتم على الوسيط الإلكتروني المستخدم في عملية تثبيت التوقيع الإلكتروني عن طريق حيازة الموقع لأداة حفظ المفتاح الشفري الخاص، متضمنة البطاقة الذكية المؤمنة والكود السري المقترن بها. </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t/>
            </a:r>
            <a:endParaRPr sz="1800">
              <a:solidFill>
                <a:schemeClr val="dk1"/>
              </a:solidFill>
              <a:latin typeface="Calibri"/>
              <a:ea typeface="Calibri"/>
              <a:cs typeface="Calibri"/>
              <a:sym typeface="Calibri"/>
            </a:endParaRPr>
          </a:p>
        </p:txBody>
      </p:sp>
      <p:pic>
        <p:nvPicPr>
          <p:cNvPr id="339" name="Google Shape;339;p17"/>
          <p:cNvPicPr preferRelativeResize="0"/>
          <p:nvPr/>
        </p:nvPicPr>
        <p:blipFill rotWithShape="1">
          <a:blip r:embed="rId6">
            <a:alphaModFix/>
          </a:blip>
          <a:srcRect b="0" l="0" r="0" t="0"/>
          <a:stretch/>
        </p:blipFill>
        <p:spPr>
          <a:xfrm>
            <a:off x="1079015" y="1610465"/>
            <a:ext cx="2828129" cy="4276431"/>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3" name="Shape 343"/>
        <p:cNvGrpSpPr/>
        <p:nvPr/>
      </p:nvGrpSpPr>
      <p:grpSpPr>
        <a:xfrm>
          <a:off x="0" y="0"/>
          <a:ext cx="0" cy="0"/>
          <a:chOff x="0" y="0"/>
          <a:chExt cx="0" cy="0"/>
        </a:xfrm>
      </p:grpSpPr>
      <p:sp>
        <p:nvSpPr>
          <p:cNvPr id="344" name="Google Shape;344;p18"/>
          <p:cNvSpPr/>
          <p:nvPr/>
        </p:nvSpPr>
        <p:spPr>
          <a:xfrm rot="5400000">
            <a:off x="-4175" y="4176"/>
            <a:ext cx="1799302" cy="1790952"/>
          </a:xfrm>
          <a:prstGeom prst="rtTriangle">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45" name="Google Shape;345;p18"/>
          <p:cNvSpPr/>
          <p:nvPr/>
        </p:nvSpPr>
        <p:spPr>
          <a:xfrm flipH="1" rot="5400000">
            <a:off x="-639776" y="4099536"/>
            <a:ext cx="5573400" cy="2477100"/>
          </a:xfrm>
          <a:prstGeom prst="parallelogram">
            <a:avLst>
              <a:gd fmla="val 100467" name="adj"/>
            </a:avLst>
          </a:prstGeom>
          <a:solidFill>
            <a:srgbClr val="669BBC">
              <a:alpha val="27058"/>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669BBC"/>
              </a:solidFill>
              <a:latin typeface="Calibri"/>
              <a:ea typeface="Calibri"/>
              <a:cs typeface="Calibri"/>
              <a:sym typeface="Calibri"/>
            </a:endParaRPr>
          </a:p>
        </p:txBody>
      </p:sp>
      <p:sp>
        <p:nvSpPr>
          <p:cNvPr id="346" name="Google Shape;346;p18"/>
          <p:cNvSpPr/>
          <p:nvPr/>
        </p:nvSpPr>
        <p:spPr>
          <a:xfrm>
            <a:off x="3150823" y="583447"/>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347" name="Google Shape;347;p18"/>
          <p:cNvPicPr preferRelativeResize="0"/>
          <p:nvPr/>
        </p:nvPicPr>
        <p:blipFill rotWithShape="1">
          <a:blip r:embed="rId3">
            <a:alphaModFix/>
          </a:blip>
          <a:srcRect b="0" l="0" r="0" t="0"/>
          <a:stretch/>
        </p:blipFill>
        <p:spPr>
          <a:xfrm>
            <a:off x="9923145" y="-294191"/>
            <a:ext cx="2036258" cy="1800993"/>
          </a:xfrm>
          <a:prstGeom prst="rect">
            <a:avLst/>
          </a:prstGeom>
          <a:noFill/>
          <a:ln>
            <a:noFill/>
          </a:ln>
        </p:spPr>
      </p:pic>
      <p:sp>
        <p:nvSpPr>
          <p:cNvPr id="348" name="Google Shape;348;p18"/>
          <p:cNvSpPr/>
          <p:nvPr/>
        </p:nvSpPr>
        <p:spPr>
          <a:xfrm>
            <a:off x="1636475" y="581548"/>
            <a:ext cx="1190600" cy="988453"/>
          </a:xfrm>
          <a:prstGeom prst="rect">
            <a:avLst/>
          </a:prstGeom>
          <a:solidFill>
            <a:srgbClr val="2D395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1" lang="ar-EG" sz="2400">
                <a:solidFill>
                  <a:schemeClr val="lt1"/>
                </a:solidFill>
                <a:latin typeface="Calibri"/>
                <a:ea typeface="Calibri"/>
                <a:cs typeface="Calibri"/>
                <a:sym typeface="Calibri"/>
              </a:rPr>
              <a:t>Lecture</a:t>
            </a:r>
            <a:endParaRPr/>
          </a:p>
          <a:p>
            <a:pPr indent="0" lvl="0" marL="0" marR="0" rtl="0" algn="ctr">
              <a:spcBef>
                <a:spcPts val="0"/>
              </a:spcBef>
              <a:spcAft>
                <a:spcPts val="0"/>
              </a:spcAft>
              <a:buNone/>
            </a:pPr>
            <a:r>
              <a:rPr b="1" lang="ar-EG" sz="2400">
                <a:solidFill>
                  <a:schemeClr val="lt1"/>
                </a:solidFill>
                <a:latin typeface="Calibri"/>
                <a:ea typeface="Calibri"/>
                <a:cs typeface="Calibri"/>
                <a:sym typeface="Calibri"/>
              </a:rPr>
              <a:t>09</a:t>
            </a:r>
            <a:endParaRPr b="1" sz="2400">
              <a:solidFill>
                <a:schemeClr val="lt1"/>
              </a:solidFill>
              <a:latin typeface="Calibri"/>
              <a:ea typeface="Calibri"/>
              <a:cs typeface="Calibri"/>
              <a:sym typeface="Calibri"/>
            </a:endParaRPr>
          </a:p>
        </p:txBody>
      </p:sp>
      <p:pic>
        <p:nvPicPr>
          <p:cNvPr id="349" name="Google Shape;349;p18"/>
          <p:cNvPicPr preferRelativeResize="0"/>
          <p:nvPr/>
        </p:nvPicPr>
        <p:blipFill rotWithShape="1">
          <a:blip r:embed="rId4">
            <a:alphaModFix/>
          </a:blip>
          <a:srcRect b="0" l="0" r="0" t="0"/>
          <a:stretch/>
        </p:blipFill>
        <p:spPr>
          <a:xfrm>
            <a:off x="280308" y="6043914"/>
            <a:ext cx="2167470" cy="591661"/>
          </a:xfrm>
          <a:prstGeom prst="rect">
            <a:avLst/>
          </a:prstGeom>
          <a:noFill/>
          <a:ln>
            <a:noFill/>
          </a:ln>
        </p:spPr>
      </p:pic>
      <p:pic>
        <p:nvPicPr>
          <p:cNvPr id="350" name="Google Shape;350;p18"/>
          <p:cNvPicPr preferRelativeResize="0"/>
          <p:nvPr/>
        </p:nvPicPr>
        <p:blipFill rotWithShape="1">
          <a:blip r:embed="rId5">
            <a:alphaModFix/>
          </a:blip>
          <a:srcRect b="0" l="0" r="0" t="0"/>
          <a:stretch/>
        </p:blipFill>
        <p:spPr>
          <a:xfrm>
            <a:off x="9923145" y="6311380"/>
            <a:ext cx="1879649" cy="309233"/>
          </a:xfrm>
          <a:prstGeom prst="rect">
            <a:avLst/>
          </a:prstGeom>
          <a:noFill/>
          <a:ln>
            <a:noFill/>
          </a:ln>
        </p:spPr>
      </p:pic>
      <p:sp>
        <p:nvSpPr>
          <p:cNvPr id="351" name="Google Shape;351;p18"/>
          <p:cNvSpPr txBox="1"/>
          <p:nvPr/>
        </p:nvSpPr>
        <p:spPr>
          <a:xfrm>
            <a:off x="3256448" y="1120462"/>
            <a:ext cx="8261220" cy="5293757"/>
          </a:xfrm>
          <a:prstGeom prst="rect">
            <a:avLst/>
          </a:prstGeom>
          <a:noFill/>
          <a:ln>
            <a:noFill/>
          </a:ln>
        </p:spPr>
        <p:txBody>
          <a:bodyPr anchorCtr="0" anchor="t" bIns="45700" lIns="91425" spcFirstLastPara="1" rIns="91425" wrap="square" tIns="45700">
            <a:spAutoFit/>
          </a:bodyPr>
          <a:lstStyle/>
          <a:p>
            <a:pPr indent="0" lvl="0" marL="0" marR="0" rtl="1" algn="just">
              <a:spcBef>
                <a:spcPts val="0"/>
              </a:spcBef>
              <a:spcAft>
                <a:spcPts val="0"/>
              </a:spcAft>
              <a:buNone/>
            </a:pPr>
            <a:r>
              <a:rPr b="1" lang="ar-EG" sz="2000" u="sng">
                <a:solidFill>
                  <a:srgbClr val="C00000"/>
                </a:solidFill>
                <a:latin typeface="Calibri"/>
                <a:ea typeface="Calibri"/>
                <a:cs typeface="Calibri"/>
                <a:sym typeface="Calibri"/>
              </a:rPr>
              <a:t>3. كشف أي تعديل أو تغيير في بيانات التوقيع الإلكتروني:</a:t>
            </a:r>
            <a:endParaRPr/>
          </a:p>
          <a:p>
            <a:pPr indent="0" lvl="0" marL="0" marR="0" rtl="1" algn="just">
              <a:spcBef>
                <a:spcPts val="0"/>
              </a:spcBef>
              <a:spcAft>
                <a:spcPts val="0"/>
              </a:spcAft>
              <a:buNone/>
            </a:pPr>
            <a:r>
              <a:rPr lang="ar-EG" sz="2000">
                <a:solidFill>
                  <a:schemeClr val="dk1"/>
                </a:solidFill>
                <a:latin typeface="Calibri"/>
                <a:ea typeface="Calibri"/>
                <a:cs typeface="Calibri"/>
                <a:sym typeface="Calibri"/>
              </a:rPr>
              <a:t>يُشترط في التوقيع حتى يؤدي وظيفته في الإثبات؛ ويكون دليلً على إقرار الموقع بما ورد في المستند أو المحرر، أن يُقر الموقع على ما تضمنه المحرر، وأن يكون التوقيع متصلً بالمحرر – اتصالاً ماديًا ومباشرًا - بعرى وثيقة دائمة ومستمرة، غير قابلة للانفصال، على أن يسهل حفظه أو استرجاعه بطريقة تقنية آمنة في أي وقت يتطلب الرجوع إليه لاستخدامه كأداة إثبات. </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rPr lang="ar-EG" sz="2000">
                <a:solidFill>
                  <a:schemeClr val="dk1"/>
                </a:solidFill>
                <a:latin typeface="Calibri"/>
                <a:ea typeface="Calibri"/>
                <a:cs typeface="Calibri"/>
                <a:sym typeface="Calibri"/>
              </a:rPr>
              <a:t>وهذا من شأنه ضمان سلامة المحرر من العبث والتلاعب به، أو تعديله وتغييره، خاصة بعد التطورات</a:t>
            </a:r>
            <a:endParaRPr/>
          </a:p>
          <a:p>
            <a:pPr indent="0" lvl="0" marL="0" marR="0" rtl="1" algn="just">
              <a:spcBef>
                <a:spcPts val="0"/>
              </a:spcBef>
              <a:spcAft>
                <a:spcPts val="0"/>
              </a:spcAft>
              <a:buNone/>
            </a:pPr>
            <a:r>
              <a:rPr lang="ar-EG" sz="2000">
                <a:solidFill>
                  <a:schemeClr val="dk1"/>
                </a:solidFill>
                <a:latin typeface="Calibri"/>
                <a:ea typeface="Calibri"/>
                <a:cs typeface="Calibri"/>
                <a:sym typeface="Calibri"/>
              </a:rPr>
              <a:t>المعلوماتية والتقنية التي نجحت في تخزين البيانات على دعائم إلكترونية مشفرة وغير قابلة للتعديل، يمكن بمقتضاها استعادتها متى اقتضى الأمر ذلك، بحيث يتم الحفاظ على مضمون المحرر وسلامته عند إرساله عبر شبكة الانترنت إلى المرسل إليه عن طريق المفتاح العام الذي يمنحه القدرة على أن يطلع على مضمون المحرر، دون أن يمتلك القدرة على التدخل فيه أو التلاعب به، ومن ثم يعاد المحرر حاملً توقيعًا رقميًا للطرف الآخر. مع عدم غض الطرف عن أن جهات التصديق الإلكتروني صارت الآن تؤدي دورًا كبيرًا في حفظ التصرفات بأمان وسرية تامتين، يستمد منها المتعاقدين الثقة اللازمة. </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t/>
            </a:r>
            <a:endParaRPr sz="1800">
              <a:solidFill>
                <a:schemeClr val="dk1"/>
              </a:solidFill>
              <a:latin typeface="Calibri"/>
              <a:ea typeface="Calibri"/>
              <a:cs typeface="Calibri"/>
              <a:sym typeface="Calibri"/>
            </a:endParaRPr>
          </a:p>
        </p:txBody>
      </p:sp>
      <p:pic>
        <p:nvPicPr>
          <p:cNvPr id="352" name="Google Shape;352;p18"/>
          <p:cNvPicPr preferRelativeResize="0"/>
          <p:nvPr/>
        </p:nvPicPr>
        <p:blipFill rotWithShape="1">
          <a:blip r:embed="rId6">
            <a:alphaModFix/>
          </a:blip>
          <a:srcRect b="0" l="0" r="0" t="0"/>
          <a:stretch/>
        </p:blipFill>
        <p:spPr>
          <a:xfrm>
            <a:off x="808670" y="1610465"/>
            <a:ext cx="2390115" cy="3837222"/>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6" name="Shape 356"/>
        <p:cNvGrpSpPr/>
        <p:nvPr/>
      </p:nvGrpSpPr>
      <p:grpSpPr>
        <a:xfrm>
          <a:off x="0" y="0"/>
          <a:ext cx="0" cy="0"/>
          <a:chOff x="0" y="0"/>
          <a:chExt cx="0" cy="0"/>
        </a:xfrm>
      </p:grpSpPr>
      <p:sp>
        <p:nvSpPr>
          <p:cNvPr id="357" name="Google Shape;357;p19"/>
          <p:cNvSpPr/>
          <p:nvPr/>
        </p:nvSpPr>
        <p:spPr>
          <a:xfrm rot="5400000">
            <a:off x="-4175" y="4176"/>
            <a:ext cx="1799302" cy="1790952"/>
          </a:xfrm>
          <a:prstGeom prst="rtTriangle">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58" name="Google Shape;358;p19"/>
          <p:cNvSpPr/>
          <p:nvPr/>
        </p:nvSpPr>
        <p:spPr>
          <a:xfrm flipH="1" rot="5400000">
            <a:off x="-639822" y="4099490"/>
            <a:ext cx="5573486" cy="2477106"/>
          </a:xfrm>
          <a:prstGeom prst="parallelogram">
            <a:avLst>
              <a:gd fmla="val 100467" name="adj"/>
            </a:avLst>
          </a:prstGeom>
          <a:solidFill>
            <a:srgbClr val="669BBC">
              <a:alpha val="27058"/>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669BBC"/>
              </a:solidFill>
              <a:latin typeface="Calibri"/>
              <a:ea typeface="Calibri"/>
              <a:cs typeface="Calibri"/>
              <a:sym typeface="Calibri"/>
            </a:endParaRPr>
          </a:p>
        </p:txBody>
      </p:sp>
      <p:sp>
        <p:nvSpPr>
          <p:cNvPr id="359" name="Google Shape;359;p19"/>
          <p:cNvSpPr/>
          <p:nvPr/>
        </p:nvSpPr>
        <p:spPr>
          <a:xfrm>
            <a:off x="3150823" y="583447"/>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360" name="Google Shape;360;p19"/>
          <p:cNvPicPr preferRelativeResize="0"/>
          <p:nvPr/>
        </p:nvPicPr>
        <p:blipFill rotWithShape="1">
          <a:blip r:embed="rId3">
            <a:alphaModFix/>
          </a:blip>
          <a:srcRect b="0" l="0" r="0" t="0"/>
          <a:stretch/>
        </p:blipFill>
        <p:spPr>
          <a:xfrm>
            <a:off x="9923145" y="-294191"/>
            <a:ext cx="2036258" cy="1800993"/>
          </a:xfrm>
          <a:prstGeom prst="rect">
            <a:avLst/>
          </a:prstGeom>
          <a:noFill/>
          <a:ln>
            <a:noFill/>
          </a:ln>
        </p:spPr>
      </p:pic>
      <p:sp>
        <p:nvSpPr>
          <p:cNvPr id="361" name="Google Shape;361;p19"/>
          <p:cNvSpPr/>
          <p:nvPr/>
        </p:nvSpPr>
        <p:spPr>
          <a:xfrm>
            <a:off x="1636475" y="581548"/>
            <a:ext cx="1190600" cy="988453"/>
          </a:xfrm>
          <a:prstGeom prst="rect">
            <a:avLst/>
          </a:prstGeom>
          <a:solidFill>
            <a:srgbClr val="2D395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1" lang="ar-EG" sz="2400">
                <a:solidFill>
                  <a:schemeClr val="lt1"/>
                </a:solidFill>
                <a:latin typeface="Calibri"/>
                <a:ea typeface="Calibri"/>
                <a:cs typeface="Calibri"/>
                <a:sym typeface="Calibri"/>
              </a:rPr>
              <a:t>Lecture</a:t>
            </a:r>
            <a:endParaRPr/>
          </a:p>
          <a:p>
            <a:pPr indent="0" lvl="0" marL="0" marR="0" rtl="0" algn="ctr">
              <a:spcBef>
                <a:spcPts val="0"/>
              </a:spcBef>
              <a:spcAft>
                <a:spcPts val="0"/>
              </a:spcAft>
              <a:buNone/>
            </a:pPr>
            <a:r>
              <a:rPr b="1" lang="ar-EG" sz="2400">
                <a:solidFill>
                  <a:schemeClr val="lt1"/>
                </a:solidFill>
                <a:latin typeface="Calibri"/>
                <a:ea typeface="Calibri"/>
                <a:cs typeface="Calibri"/>
                <a:sym typeface="Calibri"/>
              </a:rPr>
              <a:t>09</a:t>
            </a:r>
            <a:endParaRPr b="1" sz="2400">
              <a:solidFill>
                <a:schemeClr val="lt1"/>
              </a:solidFill>
              <a:latin typeface="Calibri"/>
              <a:ea typeface="Calibri"/>
              <a:cs typeface="Calibri"/>
              <a:sym typeface="Calibri"/>
            </a:endParaRPr>
          </a:p>
        </p:txBody>
      </p:sp>
      <p:pic>
        <p:nvPicPr>
          <p:cNvPr id="362" name="Google Shape;362;p19"/>
          <p:cNvPicPr preferRelativeResize="0"/>
          <p:nvPr/>
        </p:nvPicPr>
        <p:blipFill rotWithShape="1">
          <a:blip r:embed="rId4">
            <a:alphaModFix/>
          </a:blip>
          <a:srcRect b="0" l="0" r="0" t="0"/>
          <a:stretch/>
        </p:blipFill>
        <p:spPr>
          <a:xfrm>
            <a:off x="280308" y="6043914"/>
            <a:ext cx="2167470" cy="591661"/>
          </a:xfrm>
          <a:prstGeom prst="rect">
            <a:avLst/>
          </a:prstGeom>
          <a:noFill/>
          <a:ln>
            <a:noFill/>
          </a:ln>
        </p:spPr>
      </p:pic>
      <p:pic>
        <p:nvPicPr>
          <p:cNvPr id="363" name="Google Shape;363;p19"/>
          <p:cNvPicPr preferRelativeResize="0"/>
          <p:nvPr/>
        </p:nvPicPr>
        <p:blipFill rotWithShape="1">
          <a:blip r:embed="rId5">
            <a:alphaModFix/>
          </a:blip>
          <a:srcRect b="0" l="0" r="0" t="0"/>
          <a:stretch/>
        </p:blipFill>
        <p:spPr>
          <a:xfrm>
            <a:off x="9923145" y="6311380"/>
            <a:ext cx="1879649" cy="309233"/>
          </a:xfrm>
          <a:prstGeom prst="rect">
            <a:avLst/>
          </a:prstGeom>
          <a:noFill/>
          <a:ln>
            <a:noFill/>
          </a:ln>
        </p:spPr>
      </p:pic>
      <p:sp>
        <p:nvSpPr>
          <p:cNvPr id="364" name="Google Shape;364;p19"/>
          <p:cNvSpPr txBox="1"/>
          <p:nvPr/>
        </p:nvSpPr>
        <p:spPr>
          <a:xfrm>
            <a:off x="3298482" y="1120462"/>
            <a:ext cx="8219186" cy="4370427"/>
          </a:xfrm>
          <a:prstGeom prst="rect">
            <a:avLst/>
          </a:prstGeom>
          <a:noFill/>
          <a:ln>
            <a:noFill/>
          </a:ln>
        </p:spPr>
        <p:txBody>
          <a:bodyPr anchorCtr="0" anchor="t" bIns="45700" lIns="91425" spcFirstLastPara="1" rIns="91425" wrap="square" tIns="45700">
            <a:spAutoFit/>
          </a:bodyPr>
          <a:lstStyle/>
          <a:p>
            <a:pPr indent="0" lvl="0" marL="0" marR="0" rtl="1" algn="just">
              <a:spcBef>
                <a:spcPts val="0"/>
              </a:spcBef>
              <a:spcAft>
                <a:spcPts val="0"/>
              </a:spcAft>
              <a:buNone/>
            </a:pPr>
            <a:r>
              <a:rPr lang="ar-EG" sz="2000">
                <a:solidFill>
                  <a:schemeClr val="dk1"/>
                </a:solidFill>
                <a:latin typeface="Calibri"/>
                <a:ea typeface="Calibri"/>
                <a:cs typeface="Calibri"/>
                <a:sym typeface="Calibri"/>
              </a:rPr>
              <a:t>ورغم  صعوبة تعديل المحررات الموقعة إلكترونيًا بفضل التطور العلمي الهائل الذي استطاع وصد الأبواب في وجه أي محاولة لتعديل المستند الإلكتروني وتغييره بما يفقده حجته القانونية، إلا أن بعض التشريعات العربية قد احتاطت في ذلك، ونصت على كيفية </a:t>
            </a:r>
            <a:r>
              <a:rPr b="1" lang="ar-EG" sz="2000">
                <a:solidFill>
                  <a:schemeClr val="dk1"/>
                </a:solidFill>
                <a:latin typeface="Calibri"/>
                <a:ea typeface="Calibri"/>
                <a:cs typeface="Calibri"/>
                <a:sym typeface="Calibri"/>
              </a:rPr>
              <a:t>اكتشاف أي تعديلات أو تغييرات من الناحيتين الفنية والتقنية يمكن أن تطرأ على المحرر الإلكتروني الموقع إلكترونيًا</a:t>
            </a:r>
            <a:r>
              <a:rPr lang="ar-EG" sz="2000">
                <a:solidFill>
                  <a:schemeClr val="dk1"/>
                </a:solidFill>
                <a:latin typeface="Calibri"/>
                <a:ea typeface="Calibri"/>
                <a:cs typeface="Calibri"/>
                <a:sym typeface="Calibri"/>
              </a:rPr>
              <a:t>، وذلك باستخدام تقنية شفرة المفتاحين العام والخاص، وبمضاهاة شهادة التصديق الإلكتروني وبيانات إنشاء التوقيع الإلكتروني بأصل الشهادة وتلك البيانات، أو بأي وسيلة مشابهة ..</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t/>
            </a:r>
            <a:endParaRPr sz="1800">
              <a:solidFill>
                <a:schemeClr val="dk1"/>
              </a:solidFill>
              <a:latin typeface="Calibri"/>
              <a:ea typeface="Calibri"/>
              <a:cs typeface="Calibri"/>
              <a:sym typeface="Calibri"/>
            </a:endParaRPr>
          </a:p>
        </p:txBody>
      </p:sp>
      <p:pic>
        <p:nvPicPr>
          <p:cNvPr id="365" name="Google Shape;365;p19"/>
          <p:cNvPicPr preferRelativeResize="0"/>
          <p:nvPr/>
        </p:nvPicPr>
        <p:blipFill rotWithShape="1">
          <a:blip r:embed="rId6">
            <a:alphaModFix/>
          </a:blip>
          <a:srcRect b="0" l="0" r="0" t="0"/>
          <a:stretch/>
        </p:blipFill>
        <p:spPr>
          <a:xfrm>
            <a:off x="808670" y="1708407"/>
            <a:ext cx="2390115" cy="4026060"/>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9" name="Shape 369"/>
        <p:cNvGrpSpPr/>
        <p:nvPr/>
      </p:nvGrpSpPr>
      <p:grpSpPr>
        <a:xfrm>
          <a:off x="0" y="0"/>
          <a:ext cx="0" cy="0"/>
          <a:chOff x="0" y="0"/>
          <a:chExt cx="0" cy="0"/>
        </a:xfrm>
      </p:grpSpPr>
      <p:sp>
        <p:nvSpPr>
          <p:cNvPr id="370" name="Google Shape;370;p20"/>
          <p:cNvSpPr/>
          <p:nvPr/>
        </p:nvSpPr>
        <p:spPr>
          <a:xfrm>
            <a:off x="2626178" y="500900"/>
            <a:ext cx="9922203"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371" name="Google Shape;371;p20"/>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sp>
        <p:nvSpPr>
          <p:cNvPr id="372" name="Google Shape;372;p20"/>
          <p:cNvSpPr/>
          <p:nvPr/>
        </p:nvSpPr>
        <p:spPr>
          <a:xfrm>
            <a:off x="8607914" y="952845"/>
            <a:ext cx="4128422" cy="4952309"/>
          </a:xfrm>
          <a:prstGeom prst="roundRect">
            <a:avLst>
              <a:gd fmla="val 6140" name="adj"/>
            </a:avLst>
          </a:prstGeom>
          <a:solidFill>
            <a:srgbClr val="669BBC">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73" name="Google Shape;373;p20"/>
          <p:cNvSpPr/>
          <p:nvPr/>
        </p:nvSpPr>
        <p:spPr>
          <a:xfrm>
            <a:off x="605307" y="1554714"/>
            <a:ext cx="11943074" cy="4911282"/>
          </a:xfrm>
          <a:prstGeom prst="roundRect">
            <a:avLst>
              <a:gd fmla="val 6140" name="adj"/>
            </a:avLst>
          </a:prstGeom>
          <a:solidFill>
            <a:schemeClr val="lt1"/>
          </a:solidFill>
          <a:ln cap="flat" cmpd="sng" w="38100">
            <a:solidFill>
              <a:srgbClr val="669BBC"/>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74" name="Google Shape;374;p20"/>
          <p:cNvSpPr/>
          <p:nvPr/>
        </p:nvSpPr>
        <p:spPr>
          <a:xfrm>
            <a:off x="1632032" y="3136633"/>
            <a:ext cx="10653745" cy="2821864"/>
          </a:xfrm>
          <a:custGeom>
            <a:rect b="b" l="l" r="r" t="t"/>
            <a:pathLst>
              <a:path extrusionOk="0" h="120000" w="120000">
                <a:moveTo>
                  <a:pt x="0" y="0"/>
                </a:moveTo>
                <a:lnTo>
                  <a:pt x="120000" y="0"/>
                </a:lnTo>
                <a:lnTo>
                  <a:pt x="120000" y="120000"/>
                </a:lnTo>
                <a:lnTo>
                  <a:pt x="0" y="120000"/>
                </a:lnTo>
                <a:close/>
              </a:path>
              <a:path extrusionOk="0" fill="none" h="120000" w="120000">
                <a:moveTo>
                  <a:pt x="-10000" y="0"/>
                </a:moveTo>
                <a:close/>
                <a:lnTo>
                  <a:pt x="-10000" y="120000"/>
                </a:lnTo>
              </a:path>
              <a:path extrusionOk="0" fill="none" h="120000" w="120000">
                <a:moveTo>
                  <a:pt x="-10000" y="22500"/>
                </a:moveTo>
                <a:lnTo>
                  <a:pt x="-46000" y="135000"/>
                </a:lnTo>
              </a:path>
            </a:pathLst>
          </a:custGeom>
          <a:noFill/>
          <a:ln>
            <a:noFill/>
          </a:ln>
        </p:spPr>
        <p:txBody>
          <a:bodyPr anchorCtr="1" anchor="ctr" bIns="45700" lIns="91425" spcFirstLastPara="1" rIns="91425" wrap="square" tIns="45700">
            <a:noAutofit/>
          </a:bodyPr>
          <a:lstStyle/>
          <a:p>
            <a:pPr indent="0" lvl="0" marL="0" rtl="0" algn="l">
              <a:spcBef>
                <a:spcPts val="0"/>
              </a:spcBef>
              <a:spcAft>
                <a:spcPts val="0"/>
              </a:spcAft>
              <a:buNone/>
            </a:pPr>
            <a:r>
              <a:t/>
            </a:r>
            <a:endParaRPr/>
          </a:p>
        </p:txBody>
      </p:sp>
      <p:pic>
        <p:nvPicPr>
          <p:cNvPr id="375" name="Google Shape;375;p20"/>
          <p:cNvPicPr preferRelativeResize="0"/>
          <p:nvPr/>
        </p:nvPicPr>
        <p:blipFill rotWithShape="1">
          <a:blip r:embed="rId4">
            <a:alphaModFix/>
          </a:blip>
          <a:srcRect b="0" l="0" r="0" t="0"/>
          <a:stretch/>
        </p:blipFill>
        <p:spPr>
          <a:xfrm>
            <a:off x="280308" y="6043914"/>
            <a:ext cx="2167470" cy="591661"/>
          </a:xfrm>
          <a:prstGeom prst="rect">
            <a:avLst/>
          </a:prstGeom>
          <a:noFill/>
          <a:ln>
            <a:noFill/>
          </a:ln>
        </p:spPr>
      </p:pic>
      <p:pic>
        <p:nvPicPr>
          <p:cNvPr id="376" name="Google Shape;376;p20"/>
          <p:cNvPicPr preferRelativeResize="0"/>
          <p:nvPr/>
        </p:nvPicPr>
        <p:blipFill rotWithShape="1">
          <a:blip r:embed="rId5">
            <a:alphaModFix/>
          </a:blip>
          <a:srcRect b="0" l="0" r="0" t="0"/>
          <a:stretch/>
        </p:blipFill>
        <p:spPr>
          <a:xfrm>
            <a:off x="9923145" y="6311380"/>
            <a:ext cx="1879649" cy="309233"/>
          </a:xfrm>
          <a:prstGeom prst="rect">
            <a:avLst/>
          </a:prstGeom>
          <a:noFill/>
          <a:ln>
            <a:noFill/>
          </a:ln>
        </p:spPr>
      </p:pic>
      <p:sp>
        <p:nvSpPr>
          <p:cNvPr id="377" name="Google Shape;377;p20"/>
          <p:cNvSpPr txBox="1"/>
          <p:nvPr/>
        </p:nvSpPr>
        <p:spPr>
          <a:xfrm>
            <a:off x="280308" y="1428065"/>
            <a:ext cx="12005469" cy="461665"/>
          </a:xfrm>
          <a:prstGeom prst="rect">
            <a:avLst/>
          </a:prstGeom>
          <a:noFill/>
          <a:ln>
            <a:noFill/>
          </a:ln>
        </p:spPr>
        <p:txBody>
          <a:bodyPr anchorCtr="0" anchor="t" bIns="45700" lIns="91425" spcFirstLastPara="1" rIns="91425" wrap="square" tIns="45700">
            <a:spAutoFit/>
          </a:bodyPr>
          <a:lstStyle/>
          <a:p>
            <a:pPr indent="0" lvl="0" marL="0" marR="0" rtl="1" algn="just">
              <a:spcBef>
                <a:spcPts val="0"/>
              </a:spcBef>
              <a:spcAft>
                <a:spcPts val="0"/>
              </a:spcAft>
              <a:buNone/>
            </a:pPr>
            <a:r>
              <a:rPr lang="ar-EG" sz="2400">
                <a:solidFill>
                  <a:schemeClr val="dk1"/>
                </a:solidFill>
                <a:latin typeface="Calibri"/>
                <a:ea typeface="Calibri"/>
                <a:cs typeface="Calibri"/>
                <a:sym typeface="Calibri"/>
              </a:rPr>
              <a:t> </a:t>
            </a:r>
            <a:endParaRPr sz="2000">
              <a:solidFill>
                <a:schemeClr val="dk1"/>
              </a:solidFill>
              <a:latin typeface="Calibri"/>
              <a:ea typeface="Calibri"/>
              <a:cs typeface="Calibri"/>
              <a:sym typeface="Calibri"/>
            </a:endParaRPr>
          </a:p>
        </p:txBody>
      </p:sp>
      <p:sp>
        <p:nvSpPr>
          <p:cNvPr id="378" name="Google Shape;378;p20"/>
          <p:cNvSpPr/>
          <p:nvPr/>
        </p:nvSpPr>
        <p:spPr>
          <a:xfrm>
            <a:off x="2264248" y="312963"/>
            <a:ext cx="1190600" cy="988453"/>
          </a:xfrm>
          <a:prstGeom prst="rect">
            <a:avLst/>
          </a:prstGeom>
          <a:solidFill>
            <a:srgbClr val="2D395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1" lang="ar-EG" sz="2400">
                <a:solidFill>
                  <a:schemeClr val="lt1"/>
                </a:solidFill>
                <a:latin typeface="Calibri"/>
                <a:ea typeface="Calibri"/>
                <a:cs typeface="Calibri"/>
                <a:sym typeface="Calibri"/>
              </a:rPr>
              <a:t>Lecture</a:t>
            </a:r>
            <a:endParaRPr/>
          </a:p>
          <a:p>
            <a:pPr indent="0" lvl="0" marL="0" marR="0" rtl="0" algn="ctr">
              <a:spcBef>
                <a:spcPts val="0"/>
              </a:spcBef>
              <a:spcAft>
                <a:spcPts val="0"/>
              </a:spcAft>
              <a:buNone/>
            </a:pPr>
            <a:r>
              <a:rPr b="1" lang="ar-EG" sz="2400">
                <a:solidFill>
                  <a:schemeClr val="lt1"/>
                </a:solidFill>
                <a:latin typeface="Calibri"/>
                <a:ea typeface="Calibri"/>
                <a:cs typeface="Calibri"/>
                <a:sym typeface="Calibri"/>
              </a:rPr>
              <a:t>09</a:t>
            </a:r>
            <a:endParaRPr b="1" sz="1600">
              <a:solidFill>
                <a:schemeClr val="lt1"/>
              </a:solidFill>
              <a:latin typeface="Calibri"/>
              <a:ea typeface="Calibri"/>
              <a:cs typeface="Calibri"/>
              <a:sym typeface="Calibri"/>
            </a:endParaRPr>
          </a:p>
        </p:txBody>
      </p:sp>
      <p:sp>
        <p:nvSpPr>
          <p:cNvPr id="379" name="Google Shape;379;p20"/>
          <p:cNvSpPr txBox="1"/>
          <p:nvPr/>
        </p:nvSpPr>
        <p:spPr>
          <a:xfrm>
            <a:off x="3454848" y="597022"/>
            <a:ext cx="5660739" cy="461665"/>
          </a:xfrm>
          <a:prstGeom prst="rect">
            <a:avLst/>
          </a:prstGeom>
          <a:noFill/>
          <a:ln>
            <a:noFill/>
          </a:ln>
        </p:spPr>
        <p:txBody>
          <a:bodyPr anchorCtr="0" anchor="t" bIns="45700" lIns="91425" spcFirstLastPara="1" rIns="91425" wrap="square" tIns="45700">
            <a:spAutoFit/>
          </a:bodyPr>
          <a:lstStyle/>
          <a:p>
            <a:pPr indent="0" lvl="0" marL="0" marR="0" rtl="1" algn="ctr">
              <a:spcBef>
                <a:spcPts val="0"/>
              </a:spcBef>
              <a:spcAft>
                <a:spcPts val="0"/>
              </a:spcAft>
              <a:buNone/>
            </a:pPr>
            <a:r>
              <a:rPr b="1" lang="ar-EG" sz="2400">
                <a:solidFill>
                  <a:srgbClr val="2D3956"/>
                </a:solidFill>
                <a:latin typeface="Calibri"/>
                <a:ea typeface="Calibri"/>
                <a:cs typeface="Calibri"/>
                <a:sym typeface="Calibri"/>
              </a:rPr>
              <a:t>3-تقنية البلوك تشين </a:t>
            </a:r>
            <a:endParaRPr sz="2400">
              <a:solidFill>
                <a:srgbClr val="2D3956"/>
              </a:solidFill>
              <a:latin typeface="Calibri"/>
              <a:ea typeface="Calibri"/>
              <a:cs typeface="Calibri"/>
              <a:sym typeface="Calibri"/>
            </a:endParaRPr>
          </a:p>
        </p:txBody>
      </p:sp>
      <p:sp>
        <p:nvSpPr>
          <p:cNvPr id="380" name="Google Shape;380;p20"/>
          <p:cNvSpPr/>
          <p:nvPr/>
        </p:nvSpPr>
        <p:spPr>
          <a:xfrm>
            <a:off x="723332" y="1834291"/>
            <a:ext cx="12883486" cy="4378685"/>
          </a:xfrm>
          <a:custGeom>
            <a:rect b="b" l="l" r="r" t="t"/>
            <a:pathLst>
              <a:path extrusionOk="0" h="120000" w="120000">
                <a:moveTo>
                  <a:pt x="0" y="0"/>
                </a:moveTo>
                <a:lnTo>
                  <a:pt x="120000" y="0"/>
                </a:lnTo>
                <a:lnTo>
                  <a:pt x="120000" y="120000"/>
                </a:lnTo>
                <a:lnTo>
                  <a:pt x="0" y="120000"/>
                </a:lnTo>
                <a:close/>
              </a:path>
              <a:path extrusionOk="0" fill="none" h="120000" w="120000">
                <a:moveTo>
                  <a:pt x="-10000" y="0"/>
                </a:moveTo>
                <a:close/>
                <a:lnTo>
                  <a:pt x="-10000" y="120000"/>
                </a:lnTo>
              </a:path>
              <a:path extrusionOk="0" fill="none" h="120000" w="120000">
                <a:moveTo>
                  <a:pt x="-10000" y="22500"/>
                </a:moveTo>
                <a:lnTo>
                  <a:pt x="-46000" y="135000"/>
                </a:lnTo>
              </a:path>
            </a:pathLst>
          </a:custGeom>
          <a:noFill/>
          <a:ln>
            <a:noFill/>
          </a:ln>
        </p:spPr>
        <p:txBody>
          <a:bodyPr anchorCtr="1" anchor="ctr" bIns="45700" lIns="91425" spcFirstLastPara="1" rIns="91425" wrap="square" tIns="45700">
            <a:noAutofit/>
          </a:bodyPr>
          <a:lstStyle/>
          <a:p>
            <a:pPr indent="0" lvl="0" marL="0" rtl="0" algn="l">
              <a:spcBef>
                <a:spcPts val="0"/>
              </a:spcBef>
              <a:spcAft>
                <a:spcPts val="0"/>
              </a:spcAft>
              <a:buNone/>
            </a:pPr>
            <a:r>
              <a:t/>
            </a:r>
            <a:endParaRPr/>
          </a:p>
        </p:txBody>
      </p:sp>
      <p:pic>
        <p:nvPicPr>
          <p:cNvPr id="381" name="Google Shape;381;p20"/>
          <p:cNvPicPr preferRelativeResize="0"/>
          <p:nvPr/>
        </p:nvPicPr>
        <p:blipFill rotWithShape="1">
          <a:blip r:embed="rId6">
            <a:alphaModFix/>
          </a:blip>
          <a:srcRect b="0" l="0" r="0" t="0"/>
          <a:stretch/>
        </p:blipFill>
        <p:spPr>
          <a:xfrm>
            <a:off x="840953" y="1422190"/>
            <a:ext cx="1970384" cy="4558400"/>
          </a:xfrm>
          <a:prstGeom prst="rect">
            <a:avLst/>
          </a:prstGeom>
          <a:noFill/>
          <a:ln>
            <a:noFill/>
          </a:ln>
        </p:spPr>
      </p:pic>
      <p:grpSp>
        <p:nvGrpSpPr>
          <p:cNvPr id="382" name="Google Shape;382;p20"/>
          <p:cNvGrpSpPr/>
          <p:nvPr/>
        </p:nvGrpSpPr>
        <p:grpSpPr>
          <a:xfrm>
            <a:off x="3079599" y="2668955"/>
            <a:ext cx="9189641" cy="3097531"/>
            <a:chOff x="4497" y="321343"/>
            <a:chExt cx="9189641" cy="3097531"/>
          </a:xfrm>
        </p:grpSpPr>
        <p:sp>
          <p:nvSpPr>
            <p:cNvPr id="383" name="Google Shape;383;p20"/>
            <p:cNvSpPr/>
            <p:nvPr/>
          </p:nvSpPr>
          <p:spPr>
            <a:xfrm>
              <a:off x="4497" y="366777"/>
              <a:ext cx="1533613" cy="2995070"/>
            </a:xfrm>
            <a:prstGeom prst="roundRect">
              <a:avLst>
                <a:gd fmla="val 10000" name="adj"/>
              </a:avLst>
            </a:prstGeom>
            <a:solidFill>
              <a:srgbClr val="4372C3"/>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4" name="Google Shape;384;p20"/>
            <p:cNvSpPr txBox="1"/>
            <p:nvPr/>
          </p:nvSpPr>
          <p:spPr>
            <a:xfrm>
              <a:off x="49415" y="411695"/>
              <a:ext cx="1443777" cy="2905234"/>
            </a:xfrm>
            <a:prstGeom prst="rect">
              <a:avLst/>
            </a:prstGeom>
            <a:noFill/>
            <a:ln>
              <a:noFill/>
            </a:ln>
          </p:spPr>
          <p:txBody>
            <a:bodyPr anchorCtr="0" anchor="ctr" bIns="30475" lIns="45700" spcFirstLastPara="1" rIns="45700" wrap="square" tIns="30475">
              <a:noAutofit/>
            </a:bodyPr>
            <a:lstStyle/>
            <a:p>
              <a:pPr indent="0" lvl="0" marL="0" marR="0" rtl="1" algn="ctr">
                <a:lnSpc>
                  <a:spcPct val="90000"/>
                </a:lnSpc>
                <a:spcBef>
                  <a:spcPts val="0"/>
                </a:spcBef>
                <a:spcAft>
                  <a:spcPts val="0"/>
                </a:spcAft>
                <a:buNone/>
              </a:pPr>
              <a:r>
                <a:rPr b="1" lang="ar-EG" sz="2400">
                  <a:solidFill>
                    <a:schemeClr val="lt1"/>
                  </a:solidFill>
                  <a:latin typeface="Calibri"/>
                  <a:ea typeface="Calibri"/>
                  <a:cs typeface="Calibri"/>
                  <a:sym typeface="Calibri"/>
                </a:rPr>
                <a:t>التوقيع الالكتروني عبر البلوك تشين </a:t>
              </a:r>
              <a:endParaRPr sz="2400">
                <a:solidFill>
                  <a:schemeClr val="lt1"/>
                </a:solidFill>
                <a:latin typeface="Calibri"/>
                <a:ea typeface="Calibri"/>
                <a:cs typeface="Calibri"/>
                <a:sym typeface="Calibri"/>
              </a:endParaRPr>
            </a:p>
          </p:txBody>
        </p:sp>
        <p:sp>
          <p:nvSpPr>
            <p:cNvPr id="385" name="Google Shape;385;p20"/>
            <p:cNvSpPr/>
            <p:nvPr/>
          </p:nvSpPr>
          <p:spPr>
            <a:xfrm>
              <a:off x="1921514" y="366777"/>
              <a:ext cx="1533613" cy="2871721"/>
            </a:xfrm>
            <a:prstGeom prst="roundRect">
              <a:avLst>
                <a:gd fmla="val 10000" name="adj"/>
              </a:avLst>
            </a:prstGeom>
            <a:solidFill>
              <a:srgbClr val="4372C3"/>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6" name="Google Shape;386;p20"/>
            <p:cNvSpPr txBox="1"/>
            <p:nvPr/>
          </p:nvSpPr>
          <p:spPr>
            <a:xfrm>
              <a:off x="1966432" y="411695"/>
              <a:ext cx="1443777" cy="2781885"/>
            </a:xfrm>
            <a:prstGeom prst="rect">
              <a:avLst/>
            </a:prstGeom>
            <a:noFill/>
            <a:ln>
              <a:noFill/>
            </a:ln>
          </p:spPr>
          <p:txBody>
            <a:bodyPr anchorCtr="0" anchor="ctr" bIns="30475" lIns="45700" spcFirstLastPara="1" rIns="45700" wrap="square" tIns="30475">
              <a:noAutofit/>
            </a:bodyPr>
            <a:lstStyle/>
            <a:p>
              <a:pPr indent="0" lvl="0" marL="0" marR="0" rtl="1" algn="ctr">
                <a:lnSpc>
                  <a:spcPct val="90000"/>
                </a:lnSpc>
                <a:spcBef>
                  <a:spcPts val="0"/>
                </a:spcBef>
                <a:spcAft>
                  <a:spcPts val="0"/>
                </a:spcAft>
                <a:buNone/>
              </a:pPr>
              <a:r>
                <a:rPr b="1" lang="ar-EG" sz="2400">
                  <a:solidFill>
                    <a:schemeClr val="lt1"/>
                  </a:solidFill>
                  <a:latin typeface="Calibri"/>
                  <a:ea typeface="Calibri"/>
                  <a:cs typeface="Calibri"/>
                  <a:sym typeface="Calibri"/>
                </a:rPr>
                <a:t>الكتابة الالكترونية عبر البلوك تشين </a:t>
              </a:r>
              <a:endParaRPr sz="2400">
                <a:solidFill>
                  <a:schemeClr val="lt1"/>
                </a:solidFill>
                <a:latin typeface="Calibri"/>
                <a:ea typeface="Calibri"/>
                <a:cs typeface="Calibri"/>
                <a:sym typeface="Calibri"/>
              </a:endParaRPr>
            </a:p>
          </p:txBody>
        </p:sp>
        <p:sp>
          <p:nvSpPr>
            <p:cNvPr id="387" name="Google Shape;387;p20"/>
            <p:cNvSpPr/>
            <p:nvPr/>
          </p:nvSpPr>
          <p:spPr>
            <a:xfrm>
              <a:off x="3838530" y="366777"/>
              <a:ext cx="1533613" cy="2904195"/>
            </a:xfrm>
            <a:prstGeom prst="roundRect">
              <a:avLst>
                <a:gd fmla="val 10000" name="adj"/>
              </a:avLst>
            </a:prstGeom>
            <a:solidFill>
              <a:srgbClr val="4372C3"/>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8" name="Google Shape;388;p20"/>
            <p:cNvSpPr txBox="1"/>
            <p:nvPr/>
          </p:nvSpPr>
          <p:spPr>
            <a:xfrm>
              <a:off x="3883448" y="411695"/>
              <a:ext cx="1443777" cy="2814359"/>
            </a:xfrm>
            <a:prstGeom prst="rect">
              <a:avLst/>
            </a:prstGeom>
            <a:noFill/>
            <a:ln>
              <a:noFill/>
            </a:ln>
          </p:spPr>
          <p:txBody>
            <a:bodyPr anchorCtr="0" anchor="ctr" bIns="30475" lIns="45700" spcFirstLastPara="1" rIns="45700" wrap="square" tIns="30475">
              <a:noAutofit/>
            </a:bodyPr>
            <a:lstStyle/>
            <a:p>
              <a:pPr indent="0" lvl="0" marL="0" marR="0" rtl="1" algn="ctr">
                <a:lnSpc>
                  <a:spcPct val="90000"/>
                </a:lnSpc>
                <a:spcBef>
                  <a:spcPts val="0"/>
                </a:spcBef>
                <a:spcAft>
                  <a:spcPts val="0"/>
                </a:spcAft>
                <a:buNone/>
              </a:pPr>
              <a:r>
                <a:rPr b="1" lang="ar-EG" sz="2400">
                  <a:solidFill>
                    <a:schemeClr val="lt1"/>
                  </a:solidFill>
                  <a:latin typeface="Calibri"/>
                  <a:ea typeface="Calibri"/>
                  <a:cs typeface="Calibri"/>
                  <a:sym typeface="Calibri"/>
                </a:rPr>
                <a:t>عناصره </a:t>
              </a:r>
              <a:endParaRPr sz="1400">
                <a:solidFill>
                  <a:schemeClr val="lt1"/>
                </a:solidFill>
                <a:latin typeface="Calibri"/>
                <a:ea typeface="Calibri"/>
                <a:cs typeface="Calibri"/>
                <a:sym typeface="Calibri"/>
              </a:endParaRPr>
            </a:p>
          </p:txBody>
        </p:sp>
        <p:sp>
          <p:nvSpPr>
            <p:cNvPr id="389" name="Google Shape;389;p20"/>
            <p:cNvSpPr/>
            <p:nvPr/>
          </p:nvSpPr>
          <p:spPr>
            <a:xfrm>
              <a:off x="5755547" y="366777"/>
              <a:ext cx="1533613" cy="3052097"/>
            </a:xfrm>
            <a:prstGeom prst="roundRect">
              <a:avLst>
                <a:gd fmla="val 10000" name="adj"/>
              </a:avLst>
            </a:prstGeom>
            <a:solidFill>
              <a:srgbClr val="4372C3"/>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0" name="Google Shape;390;p20"/>
            <p:cNvSpPr txBox="1"/>
            <p:nvPr/>
          </p:nvSpPr>
          <p:spPr>
            <a:xfrm>
              <a:off x="5800465" y="411695"/>
              <a:ext cx="1443777" cy="2962261"/>
            </a:xfrm>
            <a:prstGeom prst="rect">
              <a:avLst/>
            </a:prstGeom>
            <a:noFill/>
            <a:ln>
              <a:noFill/>
            </a:ln>
          </p:spPr>
          <p:txBody>
            <a:bodyPr anchorCtr="0" anchor="ctr" bIns="30475" lIns="45700" spcFirstLastPara="1" rIns="45700" wrap="square" tIns="30475">
              <a:noAutofit/>
            </a:bodyPr>
            <a:lstStyle/>
            <a:p>
              <a:pPr indent="0" lvl="0" marL="0" marR="0" rtl="1" algn="ctr">
                <a:lnSpc>
                  <a:spcPct val="90000"/>
                </a:lnSpc>
                <a:spcBef>
                  <a:spcPts val="0"/>
                </a:spcBef>
                <a:spcAft>
                  <a:spcPts val="0"/>
                </a:spcAft>
                <a:buNone/>
              </a:pPr>
              <a:r>
                <a:rPr b="1" lang="ar-EG" sz="2400">
                  <a:solidFill>
                    <a:schemeClr val="lt1"/>
                  </a:solidFill>
                  <a:latin typeface="Calibri"/>
                  <a:ea typeface="Calibri"/>
                  <a:cs typeface="Calibri"/>
                  <a:sym typeface="Calibri"/>
                </a:rPr>
                <a:t>أنواعه </a:t>
              </a:r>
              <a:endParaRPr sz="2400">
                <a:solidFill>
                  <a:schemeClr val="lt1"/>
                </a:solidFill>
                <a:latin typeface="Calibri"/>
                <a:ea typeface="Calibri"/>
                <a:cs typeface="Calibri"/>
                <a:sym typeface="Calibri"/>
              </a:endParaRPr>
            </a:p>
          </p:txBody>
        </p:sp>
        <p:sp>
          <p:nvSpPr>
            <p:cNvPr id="391" name="Google Shape;391;p20"/>
            <p:cNvSpPr/>
            <p:nvPr/>
          </p:nvSpPr>
          <p:spPr>
            <a:xfrm>
              <a:off x="7660525" y="321343"/>
              <a:ext cx="1533613" cy="2974305"/>
            </a:xfrm>
            <a:prstGeom prst="roundRect">
              <a:avLst>
                <a:gd fmla="val 10000" name="adj"/>
              </a:avLst>
            </a:prstGeom>
            <a:solidFill>
              <a:srgbClr val="4372C3"/>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2" name="Google Shape;392;p20"/>
            <p:cNvSpPr txBox="1"/>
            <p:nvPr/>
          </p:nvSpPr>
          <p:spPr>
            <a:xfrm>
              <a:off x="7705443" y="366261"/>
              <a:ext cx="1443777" cy="2884469"/>
            </a:xfrm>
            <a:prstGeom prst="rect">
              <a:avLst/>
            </a:prstGeom>
            <a:noFill/>
            <a:ln>
              <a:noFill/>
            </a:ln>
          </p:spPr>
          <p:txBody>
            <a:bodyPr anchorCtr="0" anchor="ctr" bIns="30475" lIns="45700" spcFirstLastPara="1" rIns="45700" wrap="square" tIns="30475">
              <a:noAutofit/>
            </a:bodyPr>
            <a:lstStyle/>
            <a:p>
              <a:pPr indent="0" lvl="0" marL="0" marR="0" rtl="1" algn="ctr">
                <a:lnSpc>
                  <a:spcPct val="90000"/>
                </a:lnSpc>
                <a:spcBef>
                  <a:spcPts val="0"/>
                </a:spcBef>
                <a:spcAft>
                  <a:spcPts val="0"/>
                </a:spcAft>
                <a:buNone/>
              </a:pPr>
              <a:r>
                <a:rPr b="1" lang="ar-EG" sz="2400">
                  <a:solidFill>
                    <a:schemeClr val="lt1"/>
                  </a:solidFill>
                  <a:latin typeface="Calibri"/>
                  <a:ea typeface="Calibri"/>
                  <a:cs typeface="Calibri"/>
                  <a:sym typeface="Calibri"/>
                </a:rPr>
                <a:t>تعريف البلوك تشين </a:t>
              </a:r>
              <a:endParaRPr sz="2400">
                <a:solidFill>
                  <a:schemeClr val="lt1"/>
                </a:solidFill>
                <a:latin typeface="Calibri"/>
                <a:ea typeface="Calibri"/>
                <a:cs typeface="Calibri"/>
                <a:sym typeface="Calibri"/>
              </a:endParaRPr>
            </a:p>
          </p:txBody>
        </p:sp>
      </p:gr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6" name="Shape 396"/>
        <p:cNvGrpSpPr/>
        <p:nvPr/>
      </p:nvGrpSpPr>
      <p:grpSpPr>
        <a:xfrm>
          <a:off x="0" y="0"/>
          <a:ext cx="0" cy="0"/>
          <a:chOff x="0" y="0"/>
          <a:chExt cx="0" cy="0"/>
        </a:xfrm>
      </p:grpSpPr>
      <p:sp>
        <p:nvSpPr>
          <p:cNvPr id="397" name="Google Shape;397;p21"/>
          <p:cNvSpPr/>
          <p:nvPr/>
        </p:nvSpPr>
        <p:spPr>
          <a:xfrm rot="5400000">
            <a:off x="-4175" y="4176"/>
            <a:ext cx="1799302" cy="1790952"/>
          </a:xfrm>
          <a:prstGeom prst="rtTriangle">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98" name="Google Shape;398;p21"/>
          <p:cNvSpPr/>
          <p:nvPr/>
        </p:nvSpPr>
        <p:spPr>
          <a:xfrm flipH="1" rot="5400000">
            <a:off x="-639822" y="4099490"/>
            <a:ext cx="5573486" cy="2477106"/>
          </a:xfrm>
          <a:prstGeom prst="parallelogram">
            <a:avLst>
              <a:gd fmla="val 100467" name="adj"/>
            </a:avLst>
          </a:prstGeom>
          <a:solidFill>
            <a:srgbClr val="669BBC">
              <a:alpha val="27058"/>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669BBC"/>
              </a:solidFill>
              <a:latin typeface="Calibri"/>
              <a:ea typeface="Calibri"/>
              <a:cs typeface="Calibri"/>
              <a:sym typeface="Calibri"/>
            </a:endParaRPr>
          </a:p>
        </p:txBody>
      </p:sp>
      <p:sp>
        <p:nvSpPr>
          <p:cNvPr id="399" name="Google Shape;399;p21"/>
          <p:cNvSpPr txBox="1"/>
          <p:nvPr/>
        </p:nvSpPr>
        <p:spPr>
          <a:xfrm>
            <a:off x="5436234" y="846840"/>
            <a:ext cx="4359207" cy="461665"/>
          </a:xfrm>
          <a:prstGeom prst="rect">
            <a:avLst/>
          </a:prstGeom>
          <a:noFill/>
          <a:ln>
            <a:noFill/>
          </a:ln>
        </p:spPr>
        <p:txBody>
          <a:bodyPr anchorCtr="0" anchor="t" bIns="45700" lIns="91425" spcFirstLastPara="1" rIns="91425" wrap="square" tIns="45700">
            <a:spAutoFit/>
          </a:bodyPr>
          <a:lstStyle/>
          <a:p>
            <a:pPr indent="0" lvl="0" marL="0" marR="0" rtl="1" algn="ctr">
              <a:spcBef>
                <a:spcPts val="0"/>
              </a:spcBef>
              <a:spcAft>
                <a:spcPts val="0"/>
              </a:spcAft>
              <a:buNone/>
            </a:pPr>
            <a:r>
              <a:rPr b="1" lang="ar-EG" sz="2400">
                <a:solidFill>
                  <a:srgbClr val="C00000"/>
                </a:solidFill>
                <a:latin typeface="Calibri"/>
                <a:ea typeface="Calibri"/>
                <a:cs typeface="Calibri"/>
                <a:sym typeface="Calibri"/>
              </a:rPr>
              <a:t>1-تعريف البلوك تشين</a:t>
            </a:r>
            <a:endParaRPr sz="2400">
              <a:solidFill>
                <a:srgbClr val="C00000"/>
              </a:solidFill>
              <a:latin typeface="Calibri"/>
              <a:ea typeface="Calibri"/>
              <a:cs typeface="Calibri"/>
              <a:sym typeface="Calibri"/>
            </a:endParaRPr>
          </a:p>
        </p:txBody>
      </p:sp>
      <p:sp>
        <p:nvSpPr>
          <p:cNvPr id="400" name="Google Shape;400;p21"/>
          <p:cNvSpPr/>
          <p:nvPr/>
        </p:nvSpPr>
        <p:spPr>
          <a:xfrm>
            <a:off x="3150823" y="583447"/>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401" name="Google Shape;401;p21"/>
          <p:cNvPicPr preferRelativeResize="0"/>
          <p:nvPr/>
        </p:nvPicPr>
        <p:blipFill rotWithShape="1">
          <a:blip r:embed="rId3">
            <a:alphaModFix/>
          </a:blip>
          <a:srcRect b="0" l="0" r="0" t="0"/>
          <a:stretch/>
        </p:blipFill>
        <p:spPr>
          <a:xfrm>
            <a:off x="9923145" y="-294191"/>
            <a:ext cx="2036258" cy="1800993"/>
          </a:xfrm>
          <a:prstGeom prst="rect">
            <a:avLst/>
          </a:prstGeom>
          <a:noFill/>
          <a:ln>
            <a:noFill/>
          </a:ln>
        </p:spPr>
      </p:pic>
      <p:sp>
        <p:nvSpPr>
          <p:cNvPr id="402" name="Google Shape;402;p21"/>
          <p:cNvSpPr/>
          <p:nvPr/>
        </p:nvSpPr>
        <p:spPr>
          <a:xfrm>
            <a:off x="2555523" y="554932"/>
            <a:ext cx="1190600" cy="988453"/>
          </a:xfrm>
          <a:prstGeom prst="rect">
            <a:avLst/>
          </a:prstGeom>
          <a:solidFill>
            <a:srgbClr val="2D395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1" lang="ar-EG" sz="2400">
                <a:solidFill>
                  <a:schemeClr val="lt1"/>
                </a:solidFill>
                <a:latin typeface="Calibri"/>
                <a:ea typeface="Calibri"/>
                <a:cs typeface="Calibri"/>
                <a:sym typeface="Calibri"/>
              </a:rPr>
              <a:t>Lecture</a:t>
            </a:r>
            <a:endParaRPr/>
          </a:p>
          <a:p>
            <a:pPr indent="0" lvl="0" marL="0" marR="0" rtl="0" algn="ctr">
              <a:spcBef>
                <a:spcPts val="0"/>
              </a:spcBef>
              <a:spcAft>
                <a:spcPts val="0"/>
              </a:spcAft>
              <a:buNone/>
            </a:pPr>
            <a:r>
              <a:rPr b="1" lang="ar-EG" sz="2400">
                <a:solidFill>
                  <a:schemeClr val="lt1"/>
                </a:solidFill>
                <a:latin typeface="Calibri"/>
                <a:ea typeface="Calibri"/>
                <a:cs typeface="Calibri"/>
                <a:sym typeface="Calibri"/>
              </a:rPr>
              <a:t>09</a:t>
            </a:r>
            <a:endParaRPr b="1" sz="2400">
              <a:solidFill>
                <a:schemeClr val="lt1"/>
              </a:solidFill>
              <a:latin typeface="Calibri"/>
              <a:ea typeface="Calibri"/>
              <a:cs typeface="Calibri"/>
              <a:sym typeface="Calibri"/>
            </a:endParaRPr>
          </a:p>
        </p:txBody>
      </p:sp>
      <p:pic>
        <p:nvPicPr>
          <p:cNvPr id="403" name="Google Shape;403;p21"/>
          <p:cNvPicPr preferRelativeResize="0"/>
          <p:nvPr/>
        </p:nvPicPr>
        <p:blipFill rotWithShape="1">
          <a:blip r:embed="rId4">
            <a:alphaModFix/>
          </a:blip>
          <a:srcRect b="0" l="0" r="0" t="0"/>
          <a:stretch/>
        </p:blipFill>
        <p:spPr>
          <a:xfrm>
            <a:off x="280308" y="6043914"/>
            <a:ext cx="2167470" cy="591661"/>
          </a:xfrm>
          <a:prstGeom prst="rect">
            <a:avLst/>
          </a:prstGeom>
          <a:noFill/>
          <a:ln>
            <a:noFill/>
          </a:ln>
        </p:spPr>
      </p:pic>
      <p:pic>
        <p:nvPicPr>
          <p:cNvPr id="404" name="Google Shape;404;p21"/>
          <p:cNvPicPr preferRelativeResize="0"/>
          <p:nvPr/>
        </p:nvPicPr>
        <p:blipFill rotWithShape="1">
          <a:blip r:embed="rId5">
            <a:alphaModFix/>
          </a:blip>
          <a:srcRect b="0" l="0" r="0" t="0"/>
          <a:stretch/>
        </p:blipFill>
        <p:spPr>
          <a:xfrm>
            <a:off x="9923145" y="6311380"/>
            <a:ext cx="1879649" cy="309233"/>
          </a:xfrm>
          <a:prstGeom prst="rect">
            <a:avLst/>
          </a:prstGeom>
          <a:noFill/>
          <a:ln>
            <a:noFill/>
          </a:ln>
        </p:spPr>
      </p:pic>
      <p:sp>
        <p:nvSpPr>
          <p:cNvPr id="405" name="Google Shape;405;p21"/>
          <p:cNvSpPr txBox="1"/>
          <p:nvPr/>
        </p:nvSpPr>
        <p:spPr>
          <a:xfrm>
            <a:off x="2660554" y="1571900"/>
            <a:ext cx="8814480" cy="6555641"/>
          </a:xfrm>
          <a:prstGeom prst="rect">
            <a:avLst/>
          </a:prstGeom>
          <a:noFill/>
          <a:ln>
            <a:noFill/>
          </a:ln>
        </p:spPr>
        <p:txBody>
          <a:bodyPr anchorCtr="0" anchor="t" bIns="45700" lIns="91425" spcFirstLastPara="1" rIns="91425" wrap="square" tIns="45700">
            <a:spAutoFit/>
          </a:bodyPr>
          <a:lstStyle/>
          <a:p>
            <a:pPr indent="0" lvl="0" marL="0" marR="0" rtl="1" algn="just">
              <a:spcBef>
                <a:spcPts val="0"/>
              </a:spcBef>
              <a:spcAft>
                <a:spcPts val="0"/>
              </a:spcAft>
              <a:buNone/>
            </a:pPr>
            <a:r>
              <a:rPr lang="ar-EG" sz="2000">
                <a:solidFill>
                  <a:schemeClr val="dk1"/>
                </a:solidFill>
                <a:latin typeface="Calibri"/>
                <a:ea typeface="Calibri"/>
                <a:cs typeface="Calibri"/>
                <a:sym typeface="Calibri"/>
              </a:rPr>
              <a:t>في سنة 2008 م قُدِّر لتقنية البلوك تشين أن ترى النور، وأن تضاف إلى قائمة الوسائل التكنولوجية والمعلوماتية المستحدثة والمستجدة التي حطت رحالها على أرض الواقع، وكان سبب ظهور هذه التقنية وجود أول عملة افتراضية مشفرة والتي عرفت بالبتكوين Bitcoin لأن عملة البتكوين - وما تتابع بعدها من عملاتٍ أُخر – لايمكن أن تؤدي دورها ووظفيتها إلا اعتمادًا على تقنية البلوك تشين التي تعد بمنزلة البيئة أو المناخ الذي تستمد منه وجودها وبقائها.</a:t>
            </a:r>
            <a:endParaRPr/>
          </a:p>
          <a:p>
            <a:pPr indent="0" lvl="0" marL="0" marR="0" rtl="1" algn="just">
              <a:spcBef>
                <a:spcPts val="0"/>
              </a:spcBef>
              <a:spcAft>
                <a:spcPts val="0"/>
              </a:spcAft>
              <a:buNone/>
            </a:pPr>
            <a:r>
              <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rPr lang="ar-EG" sz="2000">
                <a:solidFill>
                  <a:schemeClr val="dk1"/>
                </a:solidFill>
                <a:latin typeface="Calibri"/>
                <a:ea typeface="Calibri"/>
                <a:cs typeface="Calibri"/>
                <a:sym typeface="Calibri"/>
              </a:rPr>
              <a:t>ولقد </a:t>
            </a:r>
            <a:r>
              <a:rPr b="1" lang="ar-EG" sz="2000">
                <a:solidFill>
                  <a:schemeClr val="dk1"/>
                </a:solidFill>
                <a:latin typeface="Calibri"/>
                <a:ea typeface="Calibri"/>
                <a:cs typeface="Calibri"/>
                <a:sym typeface="Calibri"/>
              </a:rPr>
              <a:t>عرفت تقنية البلوك تشين أو سلسلة الكتل </a:t>
            </a:r>
            <a:r>
              <a:rPr lang="ar-EG" sz="2000">
                <a:solidFill>
                  <a:schemeClr val="dk1"/>
                </a:solidFill>
                <a:latin typeface="Calibri"/>
                <a:ea typeface="Calibri"/>
                <a:cs typeface="Calibri"/>
                <a:sym typeface="Calibri"/>
              </a:rPr>
              <a:t>بأنها: «قائمة رقمية من السجلات التي تُسجل بداخلهاالمعاملات في كتل Blocks وترتبط باستخدام التشفير، وعند امتلاء الكتل بالبيانات فإنها تُختم زمنيًا</a:t>
            </a:r>
            <a:endParaRPr/>
          </a:p>
          <a:p>
            <a:pPr indent="0" lvl="0" marL="0" marR="0" rtl="1" algn="just">
              <a:spcBef>
                <a:spcPts val="0"/>
              </a:spcBef>
              <a:spcAft>
                <a:spcPts val="0"/>
              </a:spcAft>
              <a:buNone/>
            </a:pPr>
            <a:r>
              <a:rPr lang="ar-EG" sz="2000">
                <a:solidFill>
                  <a:schemeClr val="dk1"/>
                </a:solidFill>
                <a:latin typeface="Calibri"/>
                <a:ea typeface="Calibri"/>
                <a:cs typeface="Calibri"/>
                <a:sym typeface="Calibri"/>
              </a:rPr>
              <a:t>Chronologically وتضاف إلى سلسلة الكتل بطريقة يمكن التحقق منها، ولا يمكن تغييرها أو استبدالها بدون</a:t>
            </a:r>
            <a:endParaRPr/>
          </a:p>
          <a:p>
            <a:pPr indent="0" lvl="0" marL="0" marR="0" rtl="1" algn="just">
              <a:spcBef>
                <a:spcPts val="0"/>
              </a:spcBef>
              <a:spcAft>
                <a:spcPts val="0"/>
              </a:spcAft>
              <a:buNone/>
            </a:pPr>
            <a:r>
              <a:rPr lang="ar-EG" sz="2000">
                <a:solidFill>
                  <a:schemeClr val="dk1"/>
                </a:solidFill>
                <a:latin typeface="Calibri"/>
                <a:ea typeface="Calibri"/>
                <a:cs typeface="Calibri"/>
                <a:sym typeface="Calibri"/>
              </a:rPr>
              <a:t>موافقة جميع الشركاء .</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rPr lang="ar-EG" sz="2000">
                <a:solidFill>
                  <a:schemeClr val="dk1"/>
                </a:solidFill>
                <a:latin typeface="Calibri"/>
                <a:ea typeface="Calibri"/>
                <a:cs typeface="Calibri"/>
                <a:sym typeface="Calibri"/>
              </a:rPr>
              <a:t>وتعرف أيضًا بأنها: «قاعدة بيانات تستخدم تقنية التشفير من أجل إنشاء سجل دفتري إلكتروني لا مركزي موزع بين المشاركين)))، يتم التسجيل عليه بترتيب زمني، وهو غير قابل للتعديل أو التلاعب، ويمتاز بالسهولة في إجراء العمليات والمعاملات وبصورة سريعة، ويوفر إمكانية مشاركة الأطراف المعنية به في بناءه والتأكد من صحته وفقًا للأنظمة المؤتمتة.</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t/>
            </a:r>
            <a:endParaRPr sz="2000">
              <a:solidFill>
                <a:schemeClr val="dk1"/>
              </a:solidFill>
              <a:latin typeface="Calibri"/>
              <a:ea typeface="Calibri"/>
              <a:cs typeface="Calibri"/>
              <a:sym typeface="Calibri"/>
            </a:endParaRPr>
          </a:p>
        </p:txBody>
      </p:sp>
      <p:pic>
        <p:nvPicPr>
          <p:cNvPr id="406" name="Google Shape;406;p21"/>
          <p:cNvPicPr preferRelativeResize="0"/>
          <p:nvPr/>
        </p:nvPicPr>
        <p:blipFill rotWithShape="1">
          <a:blip r:embed="rId6">
            <a:alphaModFix/>
          </a:blip>
          <a:srcRect b="0" l="0" r="0" t="0"/>
          <a:stretch/>
        </p:blipFill>
        <p:spPr>
          <a:xfrm>
            <a:off x="408012" y="554932"/>
            <a:ext cx="2082398" cy="5368293"/>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0" name="Shape 410"/>
        <p:cNvGrpSpPr/>
        <p:nvPr/>
      </p:nvGrpSpPr>
      <p:grpSpPr>
        <a:xfrm>
          <a:off x="0" y="0"/>
          <a:ext cx="0" cy="0"/>
          <a:chOff x="0" y="0"/>
          <a:chExt cx="0" cy="0"/>
        </a:xfrm>
      </p:grpSpPr>
      <p:sp>
        <p:nvSpPr>
          <p:cNvPr id="411" name="Google Shape;411;p22"/>
          <p:cNvSpPr/>
          <p:nvPr/>
        </p:nvSpPr>
        <p:spPr>
          <a:xfrm rot="5400000">
            <a:off x="-4175" y="4176"/>
            <a:ext cx="1799302" cy="1790952"/>
          </a:xfrm>
          <a:prstGeom prst="rtTriangle">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12" name="Google Shape;412;p22"/>
          <p:cNvSpPr/>
          <p:nvPr/>
        </p:nvSpPr>
        <p:spPr>
          <a:xfrm flipH="1" rot="5400000">
            <a:off x="-639822" y="4099490"/>
            <a:ext cx="5573486" cy="2477106"/>
          </a:xfrm>
          <a:prstGeom prst="parallelogram">
            <a:avLst>
              <a:gd fmla="val 100467" name="adj"/>
            </a:avLst>
          </a:prstGeom>
          <a:solidFill>
            <a:srgbClr val="669BBC">
              <a:alpha val="27058"/>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669BBC"/>
              </a:solidFill>
              <a:latin typeface="Calibri"/>
              <a:ea typeface="Calibri"/>
              <a:cs typeface="Calibri"/>
              <a:sym typeface="Calibri"/>
            </a:endParaRPr>
          </a:p>
        </p:txBody>
      </p:sp>
      <p:sp>
        <p:nvSpPr>
          <p:cNvPr id="413" name="Google Shape;413;p22"/>
          <p:cNvSpPr/>
          <p:nvPr/>
        </p:nvSpPr>
        <p:spPr>
          <a:xfrm>
            <a:off x="3150823" y="583447"/>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414" name="Google Shape;414;p22"/>
          <p:cNvPicPr preferRelativeResize="0"/>
          <p:nvPr/>
        </p:nvPicPr>
        <p:blipFill rotWithShape="1">
          <a:blip r:embed="rId3">
            <a:alphaModFix/>
          </a:blip>
          <a:srcRect b="0" l="0" r="0" t="0"/>
          <a:stretch/>
        </p:blipFill>
        <p:spPr>
          <a:xfrm>
            <a:off x="9923145" y="-294191"/>
            <a:ext cx="2036258" cy="1800993"/>
          </a:xfrm>
          <a:prstGeom prst="rect">
            <a:avLst/>
          </a:prstGeom>
          <a:noFill/>
          <a:ln>
            <a:noFill/>
          </a:ln>
        </p:spPr>
      </p:pic>
      <p:sp>
        <p:nvSpPr>
          <p:cNvPr id="415" name="Google Shape;415;p22"/>
          <p:cNvSpPr/>
          <p:nvPr/>
        </p:nvSpPr>
        <p:spPr>
          <a:xfrm>
            <a:off x="2407650" y="583447"/>
            <a:ext cx="1190600" cy="988453"/>
          </a:xfrm>
          <a:prstGeom prst="rect">
            <a:avLst/>
          </a:prstGeom>
          <a:solidFill>
            <a:srgbClr val="2D395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1" lang="ar-EG" sz="2400">
                <a:solidFill>
                  <a:schemeClr val="lt1"/>
                </a:solidFill>
                <a:latin typeface="Calibri"/>
                <a:ea typeface="Calibri"/>
                <a:cs typeface="Calibri"/>
                <a:sym typeface="Calibri"/>
              </a:rPr>
              <a:t>Lecture</a:t>
            </a:r>
            <a:endParaRPr/>
          </a:p>
          <a:p>
            <a:pPr indent="0" lvl="0" marL="0" marR="0" rtl="0" algn="ctr">
              <a:spcBef>
                <a:spcPts val="0"/>
              </a:spcBef>
              <a:spcAft>
                <a:spcPts val="0"/>
              </a:spcAft>
              <a:buNone/>
            </a:pPr>
            <a:r>
              <a:rPr b="1" lang="ar-EG" sz="2400">
                <a:solidFill>
                  <a:schemeClr val="lt1"/>
                </a:solidFill>
                <a:latin typeface="Calibri"/>
                <a:ea typeface="Calibri"/>
                <a:cs typeface="Calibri"/>
                <a:sym typeface="Calibri"/>
              </a:rPr>
              <a:t>09</a:t>
            </a:r>
            <a:endParaRPr b="1" sz="2400">
              <a:solidFill>
                <a:schemeClr val="lt1"/>
              </a:solidFill>
              <a:latin typeface="Calibri"/>
              <a:ea typeface="Calibri"/>
              <a:cs typeface="Calibri"/>
              <a:sym typeface="Calibri"/>
            </a:endParaRPr>
          </a:p>
        </p:txBody>
      </p:sp>
      <p:pic>
        <p:nvPicPr>
          <p:cNvPr id="416" name="Google Shape;416;p22"/>
          <p:cNvPicPr preferRelativeResize="0"/>
          <p:nvPr/>
        </p:nvPicPr>
        <p:blipFill rotWithShape="1">
          <a:blip r:embed="rId4">
            <a:alphaModFix/>
          </a:blip>
          <a:srcRect b="0" l="0" r="0" t="0"/>
          <a:stretch/>
        </p:blipFill>
        <p:spPr>
          <a:xfrm>
            <a:off x="280308" y="6043914"/>
            <a:ext cx="2167470" cy="591661"/>
          </a:xfrm>
          <a:prstGeom prst="rect">
            <a:avLst/>
          </a:prstGeom>
          <a:noFill/>
          <a:ln>
            <a:noFill/>
          </a:ln>
        </p:spPr>
      </p:pic>
      <p:pic>
        <p:nvPicPr>
          <p:cNvPr id="417" name="Google Shape;417;p22"/>
          <p:cNvPicPr preferRelativeResize="0"/>
          <p:nvPr/>
        </p:nvPicPr>
        <p:blipFill rotWithShape="1">
          <a:blip r:embed="rId5">
            <a:alphaModFix/>
          </a:blip>
          <a:srcRect b="0" l="0" r="0" t="0"/>
          <a:stretch/>
        </p:blipFill>
        <p:spPr>
          <a:xfrm>
            <a:off x="9923145" y="6311380"/>
            <a:ext cx="1879649" cy="309233"/>
          </a:xfrm>
          <a:prstGeom prst="rect">
            <a:avLst/>
          </a:prstGeom>
          <a:noFill/>
          <a:ln>
            <a:noFill/>
          </a:ln>
        </p:spPr>
      </p:pic>
      <p:sp>
        <p:nvSpPr>
          <p:cNvPr id="418" name="Google Shape;418;p22"/>
          <p:cNvSpPr txBox="1"/>
          <p:nvPr/>
        </p:nvSpPr>
        <p:spPr>
          <a:xfrm>
            <a:off x="4240042" y="1571900"/>
            <a:ext cx="7355732" cy="10248960"/>
          </a:xfrm>
          <a:prstGeom prst="rect">
            <a:avLst/>
          </a:prstGeom>
          <a:noFill/>
          <a:ln>
            <a:noFill/>
          </a:ln>
        </p:spPr>
        <p:txBody>
          <a:bodyPr anchorCtr="0" anchor="t" bIns="45700" lIns="91425" spcFirstLastPara="1" rIns="91425" wrap="square" tIns="45700">
            <a:spAutoFit/>
          </a:bodyPr>
          <a:lstStyle/>
          <a:p>
            <a:pPr indent="0" lvl="0" marL="0" marR="0" rtl="1" algn="just">
              <a:spcBef>
                <a:spcPts val="0"/>
              </a:spcBef>
              <a:spcAft>
                <a:spcPts val="0"/>
              </a:spcAft>
              <a:buNone/>
            </a:pPr>
            <a:r>
              <a:rPr lang="ar-EG" sz="2000">
                <a:solidFill>
                  <a:schemeClr val="dk1"/>
                </a:solidFill>
                <a:latin typeface="Calibri"/>
                <a:ea typeface="Calibri"/>
                <a:cs typeface="Calibri"/>
                <a:sym typeface="Calibri"/>
              </a:rPr>
              <a:t>منصات البلوك تشين ليست واحدة، بل تتصف بالتنوع من ناحية وصول المستخدمين إليها، وهي على أنواعٍ ثلاث:</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rPr b="1" lang="ar-EG" sz="2000">
                <a:solidFill>
                  <a:srgbClr val="C00000"/>
                </a:solidFill>
                <a:latin typeface="Calibri"/>
                <a:ea typeface="Calibri"/>
                <a:cs typeface="Calibri"/>
                <a:sym typeface="Calibri"/>
              </a:rPr>
              <a:t>1. منصة البلوك تشين العامة ) :)Public Blockchain</a:t>
            </a:r>
            <a:endParaRPr b="1" sz="2000">
              <a:solidFill>
                <a:srgbClr val="C00000"/>
              </a:solidFill>
              <a:latin typeface="Calibri"/>
              <a:ea typeface="Calibri"/>
              <a:cs typeface="Calibri"/>
              <a:sym typeface="Calibri"/>
            </a:endParaRPr>
          </a:p>
          <a:p>
            <a:pPr indent="0" lvl="0" marL="0" marR="0" rtl="1" algn="just">
              <a:spcBef>
                <a:spcPts val="0"/>
              </a:spcBef>
              <a:spcAft>
                <a:spcPts val="0"/>
              </a:spcAft>
              <a:buNone/>
            </a:pPr>
            <a:r>
              <a:rPr lang="ar-EG" sz="2000">
                <a:solidFill>
                  <a:schemeClr val="dk1"/>
                </a:solidFill>
                <a:latin typeface="Calibri"/>
                <a:ea typeface="Calibri"/>
                <a:cs typeface="Calibri"/>
                <a:sym typeface="Calibri"/>
              </a:rPr>
              <a:t>وهي منصة متاحة لسائر المستخدمين في جميع أنحاء العالم) )1)، ومفتوحة المصدر؛ بمقدور أي مستخدم الولوج إليها من جهازه عن طريق المحفظة الإلكترونية الخاصة به والمرتبطة بسلسلة الكتل، إذ تقوم منصة البلوك تشين العامة على نظام الند للند P2P( peer to peer (، وهذا يعني أن التعامل بين مستخدميها يكون بشكل مباشر دون تدخل الوسطاء، وذلك كما سبق ذكره، وأي مستخدم يستطيع المشاركة فيها بدون شروط قبول معينة. </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rPr lang="ar-EG" sz="2000">
                <a:solidFill>
                  <a:schemeClr val="dk1"/>
                </a:solidFill>
                <a:latin typeface="Calibri"/>
                <a:ea typeface="Calibri"/>
                <a:cs typeface="Calibri"/>
                <a:sym typeface="Calibri"/>
              </a:rPr>
              <a:t>وخير مثال على تلك النوعية من المنصات هو منصة البلوك تشين الخاصة بالعملة الافتراضية البيتكوينBitcoin ، ومنصة البلوك تشين الخاصة بعملة الإيثيريوم Ethereum ، وهي منصات تخصصها محصور في نطاق تداول العملات المشفرة وتحويلها. </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t/>
            </a:r>
            <a:endParaRPr sz="2000">
              <a:solidFill>
                <a:schemeClr val="dk1"/>
              </a:solidFill>
              <a:latin typeface="Calibri"/>
              <a:ea typeface="Calibri"/>
              <a:cs typeface="Calibri"/>
              <a:sym typeface="Calibri"/>
            </a:endParaRPr>
          </a:p>
          <a:p>
            <a:pPr indent="0" lvl="0" marL="0" marR="0" rtl="1" algn="r">
              <a:spcBef>
                <a:spcPts val="0"/>
              </a:spcBef>
              <a:spcAft>
                <a:spcPts val="0"/>
              </a:spcAft>
              <a:buNone/>
            </a:pPr>
            <a:r>
              <a:t/>
            </a:r>
            <a:endParaRPr sz="2000">
              <a:solidFill>
                <a:schemeClr val="dk1"/>
              </a:solidFill>
              <a:latin typeface="Calibri"/>
              <a:ea typeface="Calibri"/>
              <a:cs typeface="Calibri"/>
              <a:sym typeface="Calibri"/>
            </a:endParaRPr>
          </a:p>
          <a:p>
            <a:pPr indent="0" lvl="0" marL="0" marR="0" rtl="1" algn="r">
              <a:spcBef>
                <a:spcPts val="0"/>
              </a:spcBef>
              <a:spcAft>
                <a:spcPts val="0"/>
              </a:spcAft>
              <a:buNone/>
            </a:pPr>
            <a:r>
              <a:t/>
            </a:r>
            <a:endParaRPr sz="2000">
              <a:solidFill>
                <a:schemeClr val="dk1"/>
              </a:solidFill>
              <a:latin typeface="Calibri"/>
              <a:ea typeface="Calibri"/>
              <a:cs typeface="Calibri"/>
              <a:sym typeface="Calibri"/>
            </a:endParaRPr>
          </a:p>
          <a:p>
            <a:pPr indent="0" lvl="0" marL="0" marR="0" rtl="1" algn="r">
              <a:spcBef>
                <a:spcPts val="0"/>
              </a:spcBef>
              <a:spcAft>
                <a:spcPts val="0"/>
              </a:spcAft>
              <a:buNone/>
            </a:pPr>
            <a:r>
              <a:t/>
            </a:r>
            <a:endParaRPr sz="2000">
              <a:solidFill>
                <a:schemeClr val="dk1"/>
              </a:solidFill>
              <a:latin typeface="Calibri"/>
              <a:ea typeface="Calibri"/>
              <a:cs typeface="Calibri"/>
              <a:sym typeface="Calibri"/>
            </a:endParaRPr>
          </a:p>
          <a:p>
            <a:pPr indent="0" lvl="0" marL="0" marR="0" rtl="0" algn="r">
              <a:spcBef>
                <a:spcPts val="0"/>
              </a:spcBef>
              <a:spcAft>
                <a:spcPts val="0"/>
              </a:spcAft>
              <a:buNone/>
            </a:pPr>
            <a:r>
              <a:t/>
            </a:r>
            <a:endParaRPr sz="2000">
              <a:solidFill>
                <a:schemeClr val="dk1"/>
              </a:solidFill>
              <a:latin typeface="Calibri"/>
              <a:ea typeface="Calibri"/>
              <a:cs typeface="Calibri"/>
              <a:sym typeface="Calibri"/>
            </a:endParaRPr>
          </a:p>
          <a:p>
            <a:pPr indent="0" lvl="0" marL="0" marR="0" rtl="1" algn="r">
              <a:spcBef>
                <a:spcPts val="0"/>
              </a:spcBef>
              <a:spcAft>
                <a:spcPts val="0"/>
              </a:spcAft>
              <a:buNone/>
            </a:pPr>
            <a:r>
              <a:t/>
            </a:r>
            <a:endParaRPr sz="2000">
              <a:solidFill>
                <a:schemeClr val="dk1"/>
              </a:solidFill>
              <a:latin typeface="Calibri"/>
              <a:ea typeface="Calibri"/>
              <a:cs typeface="Calibri"/>
              <a:sym typeface="Calibri"/>
            </a:endParaRPr>
          </a:p>
          <a:p>
            <a:pPr indent="0" lvl="0" marL="0" marR="0" rtl="1" algn="r">
              <a:spcBef>
                <a:spcPts val="0"/>
              </a:spcBef>
              <a:spcAft>
                <a:spcPts val="0"/>
              </a:spcAft>
              <a:buNone/>
            </a:pPr>
            <a:r>
              <a:t/>
            </a:r>
            <a:endParaRPr sz="2000">
              <a:solidFill>
                <a:schemeClr val="dk1"/>
              </a:solidFill>
              <a:latin typeface="Calibri"/>
              <a:ea typeface="Calibri"/>
              <a:cs typeface="Calibri"/>
              <a:sym typeface="Calibri"/>
            </a:endParaRPr>
          </a:p>
          <a:p>
            <a:pPr indent="0" lvl="0" marL="0" marR="0" rtl="1" algn="r">
              <a:spcBef>
                <a:spcPts val="0"/>
              </a:spcBef>
              <a:spcAft>
                <a:spcPts val="0"/>
              </a:spcAft>
              <a:buNone/>
            </a:pPr>
            <a:r>
              <a:t/>
            </a:r>
            <a:endParaRPr sz="2000">
              <a:solidFill>
                <a:schemeClr val="dk1"/>
              </a:solidFill>
              <a:latin typeface="Calibri"/>
              <a:ea typeface="Calibri"/>
              <a:cs typeface="Calibri"/>
              <a:sym typeface="Calibri"/>
            </a:endParaRPr>
          </a:p>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pic>
        <p:nvPicPr>
          <p:cNvPr id="419" name="Google Shape;419;p22"/>
          <p:cNvPicPr preferRelativeResize="0"/>
          <p:nvPr/>
        </p:nvPicPr>
        <p:blipFill rotWithShape="1">
          <a:blip r:embed="rId6">
            <a:alphaModFix/>
          </a:blip>
          <a:srcRect b="0" l="0" r="0" t="0"/>
          <a:stretch/>
        </p:blipFill>
        <p:spPr>
          <a:xfrm>
            <a:off x="895476" y="1673664"/>
            <a:ext cx="3331675" cy="4142847"/>
          </a:xfrm>
          <a:prstGeom prst="rect">
            <a:avLst/>
          </a:prstGeom>
          <a:noFill/>
          <a:ln>
            <a:noFill/>
          </a:ln>
        </p:spPr>
      </p:pic>
      <p:sp>
        <p:nvSpPr>
          <p:cNvPr id="420" name="Google Shape;420;p22"/>
          <p:cNvSpPr txBox="1"/>
          <p:nvPr/>
        </p:nvSpPr>
        <p:spPr>
          <a:xfrm>
            <a:off x="5436234" y="846840"/>
            <a:ext cx="4359207" cy="461665"/>
          </a:xfrm>
          <a:prstGeom prst="rect">
            <a:avLst/>
          </a:prstGeom>
          <a:noFill/>
          <a:ln>
            <a:noFill/>
          </a:ln>
        </p:spPr>
        <p:txBody>
          <a:bodyPr anchorCtr="0" anchor="t" bIns="45700" lIns="91425" spcFirstLastPara="1" rIns="91425" wrap="square" tIns="45700">
            <a:spAutoFit/>
          </a:bodyPr>
          <a:lstStyle/>
          <a:p>
            <a:pPr indent="0" lvl="0" marL="0" marR="0" rtl="1" algn="ctr">
              <a:spcBef>
                <a:spcPts val="0"/>
              </a:spcBef>
              <a:spcAft>
                <a:spcPts val="0"/>
              </a:spcAft>
              <a:buNone/>
            </a:pPr>
            <a:r>
              <a:rPr b="1" lang="ar-EG" sz="2400">
                <a:solidFill>
                  <a:srgbClr val="C00000"/>
                </a:solidFill>
                <a:latin typeface="Calibri"/>
                <a:ea typeface="Calibri"/>
                <a:cs typeface="Calibri"/>
                <a:sym typeface="Calibri"/>
              </a:rPr>
              <a:t>2- أنواع البلوك تشين</a:t>
            </a:r>
            <a:endParaRPr b="1" sz="2400">
              <a:solidFill>
                <a:srgbClr val="C00000"/>
              </a:solidFill>
              <a:latin typeface="Calibri"/>
              <a:ea typeface="Calibri"/>
              <a:cs typeface="Calibri"/>
              <a:sym typeface="Calibri"/>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4" name="Shape 424"/>
        <p:cNvGrpSpPr/>
        <p:nvPr/>
      </p:nvGrpSpPr>
      <p:grpSpPr>
        <a:xfrm>
          <a:off x="0" y="0"/>
          <a:ext cx="0" cy="0"/>
          <a:chOff x="0" y="0"/>
          <a:chExt cx="0" cy="0"/>
        </a:xfrm>
      </p:grpSpPr>
      <p:sp>
        <p:nvSpPr>
          <p:cNvPr id="425" name="Google Shape;425;p23"/>
          <p:cNvSpPr/>
          <p:nvPr/>
        </p:nvSpPr>
        <p:spPr>
          <a:xfrm rot="5400000">
            <a:off x="-4175" y="4176"/>
            <a:ext cx="1799302" cy="1790952"/>
          </a:xfrm>
          <a:prstGeom prst="rtTriangle">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26" name="Google Shape;426;p23"/>
          <p:cNvSpPr/>
          <p:nvPr/>
        </p:nvSpPr>
        <p:spPr>
          <a:xfrm flipH="1" rot="5400000">
            <a:off x="-639822" y="4099490"/>
            <a:ext cx="5573486" cy="2477106"/>
          </a:xfrm>
          <a:prstGeom prst="parallelogram">
            <a:avLst>
              <a:gd fmla="val 100467" name="adj"/>
            </a:avLst>
          </a:prstGeom>
          <a:solidFill>
            <a:srgbClr val="669BBC">
              <a:alpha val="27058"/>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669BBC"/>
              </a:solidFill>
              <a:latin typeface="Calibri"/>
              <a:ea typeface="Calibri"/>
              <a:cs typeface="Calibri"/>
              <a:sym typeface="Calibri"/>
            </a:endParaRPr>
          </a:p>
        </p:txBody>
      </p:sp>
      <p:sp>
        <p:nvSpPr>
          <p:cNvPr id="427" name="Google Shape;427;p23"/>
          <p:cNvSpPr/>
          <p:nvPr/>
        </p:nvSpPr>
        <p:spPr>
          <a:xfrm>
            <a:off x="3150823" y="583447"/>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428" name="Google Shape;428;p23"/>
          <p:cNvPicPr preferRelativeResize="0"/>
          <p:nvPr/>
        </p:nvPicPr>
        <p:blipFill rotWithShape="1">
          <a:blip r:embed="rId3">
            <a:alphaModFix/>
          </a:blip>
          <a:srcRect b="0" l="0" r="0" t="0"/>
          <a:stretch/>
        </p:blipFill>
        <p:spPr>
          <a:xfrm>
            <a:off x="9923145" y="-294191"/>
            <a:ext cx="2036258" cy="1800993"/>
          </a:xfrm>
          <a:prstGeom prst="rect">
            <a:avLst/>
          </a:prstGeom>
          <a:noFill/>
          <a:ln>
            <a:noFill/>
          </a:ln>
        </p:spPr>
      </p:pic>
      <p:sp>
        <p:nvSpPr>
          <p:cNvPr id="429" name="Google Shape;429;p23"/>
          <p:cNvSpPr/>
          <p:nvPr/>
        </p:nvSpPr>
        <p:spPr>
          <a:xfrm>
            <a:off x="3288536" y="405425"/>
            <a:ext cx="1190600" cy="988453"/>
          </a:xfrm>
          <a:prstGeom prst="rect">
            <a:avLst/>
          </a:prstGeom>
          <a:solidFill>
            <a:srgbClr val="2D395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1" lang="ar-EG" sz="2400">
                <a:solidFill>
                  <a:schemeClr val="lt1"/>
                </a:solidFill>
                <a:latin typeface="Calibri"/>
                <a:ea typeface="Calibri"/>
                <a:cs typeface="Calibri"/>
                <a:sym typeface="Calibri"/>
              </a:rPr>
              <a:t>Lecture</a:t>
            </a:r>
            <a:endParaRPr/>
          </a:p>
          <a:p>
            <a:pPr indent="0" lvl="0" marL="0" marR="0" rtl="0" algn="ctr">
              <a:spcBef>
                <a:spcPts val="0"/>
              </a:spcBef>
              <a:spcAft>
                <a:spcPts val="0"/>
              </a:spcAft>
              <a:buNone/>
            </a:pPr>
            <a:r>
              <a:rPr b="1" lang="ar-EG" sz="2400">
                <a:solidFill>
                  <a:schemeClr val="lt1"/>
                </a:solidFill>
                <a:latin typeface="Calibri"/>
                <a:ea typeface="Calibri"/>
                <a:cs typeface="Calibri"/>
                <a:sym typeface="Calibri"/>
              </a:rPr>
              <a:t>09</a:t>
            </a:r>
            <a:endParaRPr b="1" sz="2400">
              <a:solidFill>
                <a:schemeClr val="lt1"/>
              </a:solidFill>
              <a:latin typeface="Calibri"/>
              <a:ea typeface="Calibri"/>
              <a:cs typeface="Calibri"/>
              <a:sym typeface="Calibri"/>
            </a:endParaRPr>
          </a:p>
        </p:txBody>
      </p:sp>
      <p:pic>
        <p:nvPicPr>
          <p:cNvPr id="430" name="Google Shape;430;p23"/>
          <p:cNvPicPr preferRelativeResize="0"/>
          <p:nvPr/>
        </p:nvPicPr>
        <p:blipFill rotWithShape="1">
          <a:blip r:embed="rId4">
            <a:alphaModFix/>
          </a:blip>
          <a:srcRect b="0" l="0" r="0" t="0"/>
          <a:stretch/>
        </p:blipFill>
        <p:spPr>
          <a:xfrm>
            <a:off x="280308" y="6043914"/>
            <a:ext cx="2167470" cy="591661"/>
          </a:xfrm>
          <a:prstGeom prst="rect">
            <a:avLst/>
          </a:prstGeom>
          <a:noFill/>
          <a:ln>
            <a:noFill/>
          </a:ln>
        </p:spPr>
      </p:pic>
      <p:pic>
        <p:nvPicPr>
          <p:cNvPr id="431" name="Google Shape;431;p23"/>
          <p:cNvPicPr preferRelativeResize="0"/>
          <p:nvPr/>
        </p:nvPicPr>
        <p:blipFill rotWithShape="1">
          <a:blip r:embed="rId5">
            <a:alphaModFix/>
          </a:blip>
          <a:srcRect b="0" l="0" r="0" t="0"/>
          <a:stretch/>
        </p:blipFill>
        <p:spPr>
          <a:xfrm>
            <a:off x="9923145" y="6311380"/>
            <a:ext cx="1879649" cy="309233"/>
          </a:xfrm>
          <a:prstGeom prst="rect">
            <a:avLst/>
          </a:prstGeom>
          <a:noFill/>
          <a:ln>
            <a:noFill/>
          </a:ln>
        </p:spPr>
      </p:pic>
      <p:sp>
        <p:nvSpPr>
          <p:cNvPr id="432" name="Google Shape;432;p23"/>
          <p:cNvSpPr txBox="1"/>
          <p:nvPr/>
        </p:nvSpPr>
        <p:spPr>
          <a:xfrm>
            <a:off x="3130782" y="1391194"/>
            <a:ext cx="8478935" cy="8402300"/>
          </a:xfrm>
          <a:prstGeom prst="rect">
            <a:avLst/>
          </a:prstGeom>
          <a:noFill/>
          <a:ln>
            <a:noFill/>
          </a:ln>
        </p:spPr>
        <p:txBody>
          <a:bodyPr anchorCtr="0" anchor="t" bIns="45700" lIns="91425" spcFirstLastPara="1" rIns="91425" wrap="square" tIns="45700">
            <a:spAutoFit/>
          </a:bodyPr>
          <a:lstStyle/>
          <a:p>
            <a:pPr indent="0" lvl="0" marL="0" marR="0" rtl="1" algn="just">
              <a:spcBef>
                <a:spcPts val="0"/>
              </a:spcBef>
              <a:spcAft>
                <a:spcPts val="0"/>
              </a:spcAft>
              <a:buNone/>
            </a:pPr>
            <a:r>
              <a:rPr b="1" lang="ar-EG" sz="2000">
                <a:solidFill>
                  <a:schemeClr val="dk1"/>
                </a:solidFill>
                <a:latin typeface="Calibri"/>
                <a:ea typeface="Calibri"/>
                <a:cs typeface="Calibri"/>
                <a:sym typeface="Calibri"/>
              </a:rPr>
              <a:t>ومنصة البلوك تشين العامة بالرغم من أهميتها إلا أنها تنطوي على بعض المثالب منها</a:t>
            </a:r>
            <a:r>
              <a:rPr lang="ar-EG" sz="2000">
                <a:solidFill>
                  <a:schemeClr val="dk1"/>
                </a:solidFill>
                <a:latin typeface="Calibri"/>
                <a:ea typeface="Calibri"/>
                <a:cs typeface="Calibri"/>
                <a:sym typeface="Calibri"/>
              </a:rPr>
              <a:t>: عدم وجود جهة مركزية تتولى مهمة ومسؤولة إدارتها، يكون في استطاعة أي مستخدم اللجوء إليها إن نشب أي نزاع بين أطراف المعاملة.</a:t>
            </a:r>
            <a:endParaRPr/>
          </a:p>
          <a:p>
            <a:pPr indent="0" lvl="0" marL="0" marR="0" rtl="1" algn="just">
              <a:spcBef>
                <a:spcPts val="0"/>
              </a:spcBef>
              <a:spcAft>
                <a:spcPts val="0"/>
              </a:spcAft>
              <a:buNone/>
            </a:pPr>
            <a:r>
              <a:rPr lang="ar-EG" sz="2000">
                <a:solidFill>
                  <a:schemeClr val="dk1"/>
                </a:solidFill>
                <a:latin typeface="Calibri"/>
                <a:ea typeface="Calibri"/>
                <a:cs typeface="Calibri"/>
                <a:sym typeface="Calibri"/>
              </a:rPr>
              <a:t>ويمكن استخدامها بسهولة ويسر في إجراء التصرفات غير المشروعة، مثل عمليات غسل الأموال</a:t>
            </a:r>
            <a:endParaRPr/>
          </a:p>
          <a:p>
            <a:pPr indent="0" lvl="0" marL="0" marR="0" rtl="1" algn="just">
              <a:spcBef>
                <a:spcPts val="0"/>
              </a:spcBef>
              <a:spcAft>
                <a:spcPts val="0"/>
              </a:spcAft>
              <a:buNone/>
            </a:pPr>
            <a:r>
              <a:rPr lang="ar-EG" sz="2000">
                <a:solidFill>
                  <a:schemeClr val="dk1"/>
                </a:solidFill>
                <a:latin typeface="Calibri"/>
                <a:ea typeface="Calibri"/>
                <a:cs typeface="Calibri"/>
                <a:sym typeface="Calibri"/>
              </a:rPr>
              <a:t>والإتجار بالمخدرات والسلاح، وغير ذلك، لأن مستخدمي هذه المنصة يتعذر على الجهات الحكومية التعرف عليهم ، وهي كذلك بطيئة مقارنة ببطاقات الائتمان. </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rPr b="1" lang="ar-EG" sz="2000">
                <a:solidFill>
                  <a:srgbClr val="C00000"/>
                </a:solidFill>
                <a:latin typeface="Calibri"/>
                <a:ea typeface="Calibri"/>
                <a:cs typeface="Calibri"/>
                <a:sym typeface="Calibri"/>
              </a:rPr>
              <a:t>2-منصة البلوك تشين الخاصة :</a:t>
            </a:r>
            <a:endParaRPr/>
          </a:p>
          <a:p>
            <a:pPr indent="0" lvl="0" marL="0" marR="0" rtl="1" algn="just">
              <a:spcBef>
                <a:spcPts val="0"/>
              </a:spcBef>
              <a:spcAft>
                <a:spcPts val="0"/>
              </a:spcAft>
              <a:buNone/>
            </a:pPr>
            <a:r>
              <a:rPr lang="ar-EG" sz="2000">
                <a:solidFill>
                  <a:schemeClr val="dk1"/>
                </a:solidFill>
                <a:latin typeface="Calibri"/>
                <a:ea typeface="Calibri"/>
                <a:cs typeface="Calibri"/>
                <a:sym typeface="Calibri"/>
              </a:rPr>
              <a:t>تأتي على النقيض من منصة البلوك تشين العامة، فإذا كانت الأخيرة مفتوحة ومتاحة للجميع، فإن منصة البلوك تشين الخاصة ليست كذلك فهي مغلقة ومحاطة بالقيود، إذ إنها تخضع لوسيط يُحكم سيطرته وقبضته عليها، ويستطيع التحكم في ضوابط استخدام الشبكة في الوقت الذي يراه. وهذه المنصة عادةً ما تستخدمها المؤسسات المصرفية.</a:t>
            </a:r>
            <a:endParaRPr/>
          </a:p>
          <a:p>
            <a:pPr indent="0" lvl="0" marL="0" marR="0" rtl="1" algn="just">
              <a:spcBef>
                <a:spcPts val="0"/>
              </a:spcBef>
              <a:spcAft>
                <a:spcPts val="0"/>
              </a:spcAft>
              <a:buNone/>
            </a:pPr>
            <a:r>
              <a:rPr lang="ar-EG" sz="2000">
                <a:solidFill>
                  <a:schemeClr val="dk1"/>
                </a:solidFill>
                <a:latin typeface="Calibri"/>
                <a:ea typeface="Calibri"/>
                <a:cs typeface="Calibri"/>
                <a:sym typeface="Calibri"/>
              </a:rPr>
              <a:t>وهذا يعني أن هذه المنصات خاصة بجهة معينة، حكومية كانت أو غير حكومية، تمتلك الحق في إداراتها، ووضع الضوابط والآليات والشروط اللازمة للانضمام إليها واستخدامها، وولوج المستخدمين إليها. وعلى هذا فلن يكون باستطاعة أي مستخدم استخدام هذه المنصة إلا بعد أن يُنح الإذن Permission بذلك من الجهة المالكة أو المسيطرة عليها. واستخدام هذه المنصة قاصر على مستخدمي الشبكة فقط. وبالتالي فإن المعاملات التي تتم بواسطة هذه المنصة تكون مؤمنة من القائمين على إدارة الشبكة، ويكونون في العادة عدد محدود من المستخدمين . </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t/>
            </a:r>
            <a:endParaRPr sz="2000">
              <a:solidFill>
                <a:schemeClr val="dk1"/>
              </a:solidFill>
              <a:latin typeface="Calibri"/>
              <a:ea typeface="Calibri"/>
              <a:cs typeface="Calibri"/>
              <a:sym typeface="Calibri"/>
            </a:endParaRPr>
          </a:p>
          <a:p>
            <a:pPr indent="0" lvl="0" marL="0" marR="0" rtl="1" algn="r">
              <a:spcBef>
                <a:spcPts val="0"/>
              </a:spcBef>
              <a:spcAft>
                <a:spcPts val="0"/>
              </a:spcAft>
              <a:buNone/>
            </a:pPr>
            <a:r>
              <a:t/>
            </a:r>
            <a:endParaRPr sz="2000">
              <a:solidFill>
                <a:schemeClr val="dk1"/>
              </a:solidFill>
              <a:latin typeface="Calibri"/>
              <a:ea typeface="Calibri"/>
              <a:cs typeface="Calibri"/>
              <a:sym typeface="Calibri"/>
            </a:endParaRPr>
          </a:p>
          <a:p>
            <a:pPr indent="0" lvl="0" marL="0" marR="0" rtl="1" algn="r">
              <a:spcBef>
                <a:spcPts val="0"/>
              </a:spcBef>
              <a:spcAft>
                <a:spcPts val="0"/>
              </a:spcAft>
              <a:buNone/>
            </a:pPr>
            <a:r>
              <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t/>
            </a:r>
            <a:endParaRPr sz="2000">
              <a:solidFill>
                <a:schemeClr val="dk1"/>
              </a:solidFill>
              <a:latin typeface="Calibri"/>
              <a:ea typeface="Calibri"/>
              <a:cs typeface="Calibri"/>
              <a:sym typeface="Calibri"/>
            </a:endParaRPr>
          </a:p>
        </p:txBody>
      </p:sp>
      <p:pic>
        <p:nvPicPr>
          <p:cNvPr id="433" name="Google Shape;433;p23"/>
          <p:cNvPicPr preferRelativeResize="0"/>
          <p:nvPr/>
        </p:nvPicPr>
        <p:blipFill rotWithShape="1">
          <a:blip r:embed="rId6">
            <a:alphaModFix/>
          </a:blip>
          <a:srcRect b="0" l="0" r="0" t="0"/>
          <a:stretch/>
        </p:blipFill>
        <p:spPr>
          <a:xfrm>
            <a:off x="1167469" y="766984"/>
            <a:ext cx="1951796" cy="5408666"/>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7" name="Shape 437"/>
        <p:cNvGrpSpPr/>
        <p:nvPr/>
      </p:nvGrpSpPr>
      <p:grpSpPr>
        <a:xfrm>
          <a:off x="0" y="0"/>
          <a:ext cx="0" cy="0"/>
          <a:chOff x="0" y="0"/>
          <a:chExt cx="0" cy="0"/>
        </a:xfrm>
      </p:grpSpPr>
      <p:sp>
        <p:nvSpPr>
          <p:cNvPr id="438" name="Google Shape;438;p24"/>
          <p:cNvSpPr/>
          <p:nvPr/>
        </p:nvSpPr>
        <p:spPr>
          <a:xfrm rot="5400000">
            <a:off x="-4175" y="4176"/>
            <a:ext cx="1799302" cy="1790952"/>
          </a:xfrm>
          <a:prstGeom prst="rtTriangle">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39" name="Google Shape;439;p24"/>
          <p:cNvSpPr/>
          <p:nvPr/>
        </p:nvSpPr>
        <p:spPr>
          <a:xfrm flipH="1" rot="5400000">
            <a:off x="-639822" y="4099490"/>
            <a:ext cx="5573486" cy="2477106"/>
          </a:xfrm>
          <a:prstGeom prst="parallelogram">
            <a:avLst>
              <a:gd fmla="val 100467" name="adj"/>
            </a:avLst>
          </a:prstGeom>
          <a:solidFill>
            <a:srgbClr val="669BBC">
              <a:alpha val="27058"/>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669BBC"/>
              </a:solidFill>
              <a:latin typeface="Calibri"/>
              <a:ea typeface="Calibri"/>
              <a:cs typeface="Calibri"/>
              <a:sym typeface="Calibri"/>
            </a:endParaRPr>
          </a:p>
        </p:txBody>
      </p:sp>
      <p:sp>
        <p:nvSpPr>
          <p:cNvPr id="440" name="Google Shape;440;p24"/>
          <p:cNvSpPr/>
          <p:nvPr/>
        </p:nvSpPr>
        <p:spPr>
          <a:xfrm>
            <a:off x="3150823" y="583447"/>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441" name="Google Shape;441;p24"/>
          <p:cNvPicPr preferRelativeResize="0"/>
          <p:nvPr/>
        </p:nvPicPr>
        <p:blipFill rotWithShape="1">
          <a:blip r:embed="rId3">
            <a:alphaModFix/>
          </a:blip>
          <a:srcRect b="0" l="0" r="0" t="0"/>
          <a:stretch/>
        </p:blipFill>
        <p:spPr>
          <a:xfrm>
            <a:off x="9923145" y="-294191"/>
            <a:ext cx="2036258" cy="1800993"/>
          </a:xfrm>
          <a:prstGeom prst="rect">
            <a:avLst/>
          </a:prstGeom>
          <a:noFill/>
          <a:ln>
            <a:noFill/>
          </a:ln>
        </p:spPr>
      </p:pic>
      <p:sp>
        <p:nvSpPr>
          <p:cNvPr id="442" name="Google Shape;442;p24"/>
          <p:cNvSpPr/>
          <p:nvPr/>
        </p:nvSpPr>
        <p:spPr>
          <a:xfrm>
            <a:off x="3292816" y="518349"/>
            <a:ext cx="1190600" cy="988453"/>
          </a:xfrm>
          <a:prstGeom prst="rect">
            <a:avLst/>
          </a:prstGeom>
          <a:solidFill>
            <a:srgbClr val="2D395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1" lang="ar-EG" sz="2400">
                <a:solidFill>
                  <a:schemeClr val="lt1"/>
                </a:solidFill>
                <a:latin typeface="Calibri"/>
                <a:ea typeface="Calibri"/>
                <a:cs typeface="Calibri"/>
                <a:sym typeface="Calibri"/>
              </a:rPr>
              <a:t>Lecture</a:t>
            </a:r>
            <a:endParaRPr/>
          </a:p>
          <a:p>
            <a:pPr indent="0" lvl="0" marL="0" marR="0" rtl="0" algn="ctr">
              <a:spcBef>
                <a:spcPts val="0"/>
              </a:spcBef>
              <a:spcAft>
                <a:spcPts val="0"/>
              </a:spcAft>
              <a:buNone/>
            </a:pPr>
            <a:r>
              <a:rPr b="1" lang="ar-EG" sz="2400">
                <a:solidFill>
                  <a:schemeClr val="lt1"/>
                </a:solidFill>
                <a:latin typeface="Calibri"/>
                <a:ea typeface="Calibri"/>
                <a:cs typeface="Calibri"/>
                <a:sym typeface="Calibri"/>
              </a:rPr>
              <a:t>09</a:t>
            </a:r>
            <a:endParaRPr b="1" sz="2400">
              <a:solidFill>
                <a:schemeClr val="lt1"/>
              </a:solidFill>
              <a:latin typeface="Calibri"/>
              <a:ea typeface="Calibri"/>
              <a:cs typeface="Calibri"/>
              <a:sym typeface="Calibri"/>
            </a:endParaRPr>
          </a:p>
        </p:txBody>
      </p:sp>
      <p:pic>
        <p:nvPicPr>
          <p:cNvPr id="443" name="Google Shape;443;p24"/>
          <p:cNvPicPr preferRelativeResize="0"/>
          <p:nvPr/>
        </p:nvPicPr>
        <p:blipFill rotWithShape="1">
          <a:blip r:embed="rId4">
            <a:alphaModFix/>
          </a:blip>
          <a:srcRect b="0" l="0" r="0" t="0"/>
          <a:stretch/>
        </p:blipFill>
        <p:spPr>
          <a:xfrm>
            <a:off x="280308" y="6043914"/>
            <a:ext cx="2167470" cy="591661"/>
          </a:xfrm>
          <a:prstGeom prst="rect">
            <a:avLst/>
          </a:prstGeom>
          <a:noFill/>
          <a:ln>
            <a:noFill/>
          </a:ln>
        </p:spPr>
      </p:pic>
      <p:pic>
        <p:nvPicPr>
          <p:cNvPr id="444" name="Google Shape;444;p24"/>
          <p:cNvPicPr preferRelativeResize="0"/>
          <p:nvPr/>
        </p:nvPicPr>
        <p:blipFill rotWithShape="1">
          <a:blip r:embed="rId5">
            <a:alphaModFix/>
          </a:blip>
          <a:srcRect b="0" l="0" r="0" t="0"/>
          <a:stretch/>
        </p:blipFill>
        <p:spPr>
          <a:xfrm>
            <a:off x="9923145" y="6311380"/>
            <a:ext cx="1879649" cy="309233"/>
          </a:xfrm>
          <a:prstGeom prst="rect">
            <a:avLst/>
          </a:prstGeom>
          <a:noFill/>
          <a:ln>
            <a:noFill/>
          </a:ln>
        </p:spPr>
      </p:pic>
      <p:sp>
        <p:nvSpPr>
          <p:cNvPr id="445" name="Google Shape;445;p24"/>
          <p:cNvSpPr txBox="1"/>
          <p:nvPr/>
        </p:nvSpPr>
        <p:spPr>
          <a:xfrm>
            <a:off x="3527467" y="1506802"/>
            <a:ext cx="8068308" cy="3170099"/>
          </a:xfrm>
          <a:prstGeom prst="rect">
            <a:avLst/>
          </a:prstGeom>
          <a:noFill/>
          <a:ln>
            <a:noFill/>
          </a:ln>
        </p:spPr>
        <p:txBody>
          <a:bodyPr anchorCtr="0" anchor="t" bIns="45700" lIns="91425" spcFirstLastPara="1" rIns="91425" wrap="square" tIns="45700">
            <a:spAutoFit/>
          </a:bodyPr>
          <a:lstStyle/>
          <a:p>
            <a:pPr indent="0" lvl="0" marL="0" marR="0" rtl="1" algn="just">
              <a:spcBef>
                <a:spcPts val="0"/>
              </a:spcBef>
              <a:spcAft>
                <a:spcPts val="0"/>
              </a:spcAft>
              <a:buNone/>
            </a:pPr>
            <a:r>
              <a:rPr b="1" lang="ar-EG" sz="2000">
                <a:solidFill>
                  <a:srgbClr val="C00000"/>
                </a:solidFill>
                <a:latin typeface="Calibri"/>
                <a:ea typeface="Calibri"/>
                <a:cs typeface="Calibri"/>
                <a:sym typeface="Calibri"/>
              </a:rPr>
              <a:t>3. البلوك تشين المختلط</a:t>
            </a:r>
            <a:endParaRPr sz="2000">
              <a:solidFill>
                <a:srgbClr val="C00000"/>
              </a:solidFill>
              <a:latin typeface="Calibri"/>
              <a:ea typeface="Calibri"/>
              <a:cs typeface="Calibri"/>
              <a:sym typeface="Calibri"/>
            </a:endParaRPr>
          </a:p>
          <a:p>
            <a:pPr indent="0" lvl="0" marL="0" marR="0" rtl="1" algn="just">
              <a:spcBef>
                <a:spcPts val="0"/>
              </a:spcBef>
              <a:spcAft>
                <a:spcPts val="0"/>
              </a:spcAft>
              <a:buNone/>
            </a:pPr>
            <a:r>
              <a:rPr lang="ar-EG" sz="2000">
                <a:solidFill>
                  <a:schemeClr val="dk1"/>
                </a:solidFill>
                <a:latin typeface="Calibri"/>
                <a:ea typeface="Calibri"/>
                <a:cs typeface="Calibri"/>
                <a:sym typeface="Calibri"/>
              </a:rPr>
              <a:t>هذه النوع أقرب ما يكون إلى الاتحاد أو التحالف ، لأنه يجمع بين ثناياه بين خصائص النوعين السابق ذكرهما، فهو شبكة مفتوحة، لكنها بحدود، أي ليست مفتوحة بشكل كامل، فهي متاحة بين عدد محدد من الجهات أو المؤسسات التي ترتبط مع بعضها البعض بمعاملات مشتركة، وخير مثال</a:t>
            </a:r>
            <a:endParaRPr/>
          </a:p>
          <a:p>
            <a:pPr indent="0" lvl="0" marL="0" marR="0" rtl="1" algn="just">
              <a:spcBef>
                <a:spcPts val="0"/>
              </a:spcBef>
              <a:spcAft>
                <a:spcPts val="0"/>
              </a:spcAft>
              <a:buNone/>
            </a:pPr>
            <a:r>
              <a:rPr lang="ar-EG" sz="2000">
                <a:solidFill>
                  <a:schemeClr val="dk1"/>
                </a:solidFill>
                <a:latin typeface="Calibri"/>
                <a:ea typeface="Calibri"/>
                <a:cs typeface="Calibri"/>
                <a:sym typeface="Calibri"/>
              </a:rPr>
              <a:t> لذلك المصارف والمؤسسات المالية أو المشروعات التجارية أو بعض الجهات الحكومية. ومن ذلك تحالف Ripple   الذي أتاح للمصارف والمؤسسات المالية استخدام البلوك تشين لإجراء التعاملات والحوالات المالية فيما بينهم بطريقة أسهل وأسرع وبتكلفة أقل. ومن بين الأمثلة الأخرى على هذا النوع من المنصات، ،CEV R3 وهو أكبر اتحاد مالي يضم أكثر من 100 بنك أو مؤسسة مالية، وشركات خدمات مهنية، ويستثمر هذا الاتحاد في الأنشطة المالية عن طريق تقنية البلوك تشين . </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t/>
            </a:r>
            <a:endParaRPr sz="2000">
              <a:solidFill>
                <a:schemeClr val="dk1"/>
              </a:solidFill>
              <a:latin typeface="Calibri"/>
              <a:ea typeface="Calibri"/>
              <a:cs typeface="Calibri"/>
              <a:sym typeface="Calibri"/>
            </a:endParaRPr>
          </a:p>
        </p:txBody>
      </p:sp>
      <p:pic>
        <p:nvPicPr>
          <p:cNvPr id="446" name="Google Shape;446;p24"/>
          <p:cNvPicPr preferRelativeResize="0"/>
          <p:nvPr/>
        </p:nvPicPr>
        <p:blipFill rotWithShape="1">
          <a:blip r:embed="rId6">
            <a:alphaModFix/>
          </a:blip>
          <a:srcRect b="0" l="0" r="0" t="0"/>
          <a:stretch/>
        </p:blipFill>
        <p:spPr>
          <a:xfrm>
            <a:off x="1282415" y="635248"/>
            <a:ext cx="1951796" cy="5408666"/>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0" name="Shape 450"/>
        <p:cNvGrpSpPr/>
        <p:nvPr/>
      </p:nvGrpSpPr>
      <p:grpSpPr>
        <a:xfrm>
          <a:off x="0" y="0"/>
          <a:ext cx="0" cy="0"/>
          <a:chOff x="0" y="0"/>
          <a:chExt cx="0" cy="0"/>
        </a:xfrm>
      </p:grpSpPr>
      <p:sp>
        <p:nvSpPr>
          <p:cNvPr id="451" name="Google Shape;451;p25"/>
          <p:cNvSpPr/>
          <p:nvPr/>
        </p:nvSpPr>
        <p:spPr>
          <a:xfrm rot="5400000">
            <a:off x="-4175" y="4176"/>
            <a:ext cx="1799302" cy="1790952"/>
          </a:xfrm>
          <a:prstGeom prst="rtTriangle">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52" name="Google Shape;452;p25"/>
          <p:cNvSpPr/>
          <p:nvPr/>
        </p:nvSpPr>
        <p:spPr>
          <a:xfrm flipH="1" rot="5400000">
            <a:off x="-639822" y="4099490"/>
            <a:ext cx="5573486" cy="2477106"/>
          </a:xfrm>
          <a:prstGeom prst="parallelogram">
            <a:avLst>
              <a:gd fmla="val 100467" name="adj"/>
            </a:avLst>
          </a:prstGeom>
          <a:solidFill>
            <a:srgbClr val="669BBC">
              <a:alpha val="27058"/>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669BBC"/>
              </a:solidFill>
              <a:latin typeface="Calibri"/>
              <a:ea typeface="Calibri"/>
              <a:cs typeface="Calibri"/>
              <a:sym typeface="Calibri"/>
            </a:endParaRPr>
          </a:p>
        </p:txBody>
      </p:sp>
      <p:sp>
        <p:nvSpPr>
          <p:cNvPr id="453" name="Google Shape;453;p25"/>
          <p:cNvSpPr/>
          <p:nvPr/>
        </p:nvSpPr>
        <p:spPr>
          <a:xfrm>
            <a:off x="3150823" y="583447"/>
            <a:ext cx="6516914"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454" name="Google Shape;454;p25"/>
          <p:cNvPicPr preferRelativeResize="0"/>
          <p:nvPr/>
        </p:nvPicPr>
        <p:blipFill rotWithShape="1">
          <a:blip r:embed="rId3">
            <a:alphaModFix/>
          </a:blip>
          <a:srcRect b="0" l="0" r="0" t="0"/>
          <a:stretch/>
        </p:blipFill>
        <p:spPr>
          <a:xfrm>
            <a:off x="9923145" y="-294191"/>
            <a:ext cx="2036258" cy="1800993"/>
          </a:xfrm>
          <a:prstGeom prst="rect">
            <a:avLst/>
          </a:prstGeom>
          <a:noFill/>
          <a:ln>
            <a:noFill/>
          </a:ln>
        </p:spPr>
      </p:pic>
      <p:sp>
        <p:nvSpPr>
          <p:cNvPr id="455" name="Google Shape;455;p25"/>
          <p:cNvSpPr/>
          <p:nvPr/>
        </p:nvSpPr>
        <p:spPr>
          <a:xfrm>
            <a:off x="3351491" y="405425"/>
            <a:ext cx="1190600" cy="988453"/>
          </a:xfrm>
          <a:prstGeom prst="rect">
            <a:avLst/>
          </a:prstGeom>
          <a:solidFill>
            <a:srgbClr val="2D395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1" lang="ar-EG" sz="2400">
                <a:solidFill>
                  <a:schemeClr val="lt1"/>
                </a:solidFill>
                <a:latin typeface="Calibri"/>
                <a:ea typeface="Calibri"/>
                <a:cs typeface="Calibri"/>
                <a:sym typeface="Calibri"/>
              </a:rPr>
              <a:t>Lecture</a:t>
            </a:r>
            <a:endParaRPr/>
          </a:p>
          <a:p>
            <a:pPr indent="0" lvl="0" marL="0" marR="0" rtl="0" algn="ctr">
              <a:spcBef>
                <a:spcPts val="0"/>
              </a:spcBef>
              <a:spcAft>
                <a:spcPts val="0"/>
              </a:spcAft>
              <a:buNone/>
            </a:pPr>
            <a:r>
              <a:rPr b="1" lang="ar-EG" sz="2400">
                <a:solidFill>
                  <a:schemeClr val="lt1"/>
                </a:solidFill>
                <a:latin typeface="Calibri"/>
                <a:ea typeface="Calibri"/>
                <a:cs typeface="Calibri"/>
                <a:sym typeface="Calibri"/>
              </a:rPr>
              <a:t>09</a:t>
            </a:r>
            <a:endParaRPr b="1" sz="2400">
              <a:solidFill>
                <a:schemeClr val="lt1"/>
              </a:solidFill>
              <a:latin typeface="Calibri"/>
              <a:ea typeface="Calibri"/>
              <a:cs typeface="Calibri"/>
              <a:sym typeface="Calibri"/>
            </a:endParaRPr>
          </a:p>
        </p:txBody>
      </p:sp>
      <p:pic>
        <p:nvPicPr>
          <p:cNvPr id="456" name="Google Shape;456;p25"/>
          <p:cNvPicPr preferRelativeResize="0"/>
          <p:nvPr/>
        </p:nvPicPr>
        <p:blipFill rotWithShape="1">
          <a:blip r:embed="rId4">
            <a:alphaModFix/>
          </a:blip>
          <a:srcRect b="0" l="0" r="0" t="0"/>
          <a:stretch/>
        </p:blipFill>
        <p:spPr>
          <a:xfrm>
            <a:off x="280308" y="6043914"/>
            <a:ext cx="2167470" cy="591661"/>
          </a:xfrm>
          <a:prstGeom prst="rect">
            <a:avLst/>
          </a:prstGeom>
          <a:noFill/>
          <a:ln>
            <a:noFill/>
          </a:ln>
        </p:spPr>
      </p:pic>
      <p:pic>
        <p:nvPicPr>
          <p:cNvPr id="457" name="Google Shape;457;p25"/>
          <p:cNvPicPr preferRelativeResize="0"/>
          <p:nvPr/>
        </p:nvPicPr>
        <p:blipFill rotWithShape="1">
          <a:blip r:embed="rId5">
            <a:alphaModFix/>
          </a:blip>
          <a:srcRect b="0" l="0" r="0" t="0"/>
          <a:stretch/>
        </p:blipFill>
        <p:spPr>
          <a:xfrm>
            <a:off x="9923145" y="6311380"/>
            <a:ext cx="1879649" cy="309233"/>
          </a:xfrm>
          <a:prstGeom prst="rect">
            <a:avLst/>
          </a:prstGeom>
          <a:noFill/>
          <a:ln>
            <a:noFill/>
          </a:ln>
        </p:spPr>
      </p:pic>
      <p:sp>
        <p:nvSpPr>
          <p:cNvPr id="458" name="Google Shape;458;p25"/>
          <p:cNvSpPr txBox="1"/>
          <p:nvPr/>
        </p:nvSpPr>
        <p:spPr>
          <a:xfrm>
            <a:off x="3556813" y="1393878"/>
            <a:ext cx="8068308" cy="4401205"/>
          </a:xfrm>
          <a:prstGeom prst="rect">
            <a:avLst/>
          </a:prstGeom>
          <a:noFill/>
          <a:ln>
            <a:noFill/>
          </a:ln>
        </p:spPr>
        <p:txBody>
          <a:bodyPr anchorCtr="0" anchor="t" bIns="45700" lIns="91425" spcFirstLastPara="1" rIns="91425" wrap="square" tIns="45700">
            <a:spAutoFit/>
          </a:bodyPr>
          <a:lstStyle/>
          <a:p>
            <a:pPr indent="0" lvl="0" marL="0" marR="0" rtl="1" algn="just">
              <a:spcBef>
                <a:spcPts val="0"/>
              </a:spcBef>
              <a:spcAft>
                <a:spcPts val="0"/>
              </a:spcAft>
              <a:buNone/>
            </a:pPr>
            <a:r>
              <a:rPr lang="ar-EG" sz="2000">
                <a:solidFill>
                  <a:schemeClr val="dk1"/>
                </a:solidFill>
                <a:latin typeface="Calibri"/>
                <a:ea typeface="Calibri"/>
                <a:cs typeface="Calibri"/>
                <a:sym typeface="Calibri"/>
              </a:rPr>
              <a:t>تتكون تقنية البلوك تشين من أربعة عناصر نذكرها على نحو ما يلي:</a:t>
            </a:r>
            <a:endParaRPr/>
          </a:p>
          <a:p>
            <a:pPr indent="0" lvl="0" marL="0" marR="0" rtl="1" algn="just">
              <a:spcBef>
                <a:spcPts val="0"/>
              </a:spcBef>
              <a:spcAft>
                <a:spcPts val="0"/>
              </a:spcAft>
              <a:buNone/>
            </a:pPr>
            <a:r>
              <a:rPr b="1" lang="ar-EG" sz="2000">
                <a:solidFill>
                  <a:srgbClr val="C00000"/>
                </a:solidFill>
                <a:latin typeface="Calibri"/>
                <a:ea typeface="Calibri"/>
                <a:cs typeface="Calibri"/>
                <a:sym typeface="Calibri"/>
              </a:rPr>
              <a:t>1. الكتلة ) :)Block</a:t>
            </a:r>
            <a:endParaRPr/>
          </a:p>
          <a:p>
            <a:pPr indent="0" lvl="0" marL="0" marR="0" rtl="1" algn="just">
              <a:spcBef>
                <a:spcPts val="0"/>
              </a:spcBef>
              <a:spcAft>
                <a:spcPts val="0"/>
              </a:spcAft>
              <a:buNone/>
            </a:pPr>
            <a:r>
              <a:rPr lang="ar-EG" sz="2000">
                <a:solidFill>
                  <a:schemeClr val="dk1"/>
                </a:solidFill>
                <a:latin typeface="Calibri"/>
                <a:ea typeface="Calibri"/>
                <a:cs typeface="Calibri"/>
                <a:sym typeface="Calibri"/>
              </a:rPr>
              <a:t>ويُقصد بها الوعاء الحامل للبيانات أو المعلومات التي تُحفظ داخل سلسلة البلوك تشين، إذ إن السلسلة</a:t>
            </a:r>
            <a:endParaRPr/>
          </a:p>
          <a:p>
            <a:pPr indent="0" lvl="0" marL="0" marR="0" rtl="1" algn="just">
              <a:spcBef>
                <a:spcPts val="0"/>
              </a:spcBef>
              <a:spcAft>
                <a:spcPts val="0"/>
              </a:spcAft>
              <a:buNone/>
            </a:pPr>
            <a:r>
              <a:rPr lang="ar-EG" sz="2000">
                <a:solidFill>
                  <a:schemeClr val="dk1"/>
                </a:solidFill>
                <a:latin typeface="Calibri"/>
                <a:ea typeface="Calibri"/>
                <a:cs typeface="Calibri"/>
                <a:sym typeface="Calibri"/>
              </a:rPr>
              <a:t>الواحدة تضم عددًا من الكُتل التي تشمل فئة من المعاملات المتماثلة التي تجرى داخل السلسلة، وترتبط فيما بينها بتوقيع رقمي موحد يضمن سلامة المعاملة بقيدها في لحظة حدوثها. </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rPr lang="ar-EG" sz="2000">
                <a:solidFill>
                  <a:schemeClr val="dk1"/>
                </a:solidFill>
                <a:latin typeface="Calibri"/>
                <a:ea typeface="Calibri"/>
                <a:cs typeface="Calibri"/>
                <a:sym typeface="Calibri"/>
              </a:rPr>
              <a:t>وتنغلق هذه المعاملة أو العملية بطريقة مشفرة لكي تشكل كتلة واحدة ضمن مجموعة الكتل المتتالية</a:t>
            </a:r>
            <a:endParaRPr/>
          </a:p>
          <a:p>
            <a:pPr indent="0" lvl="0" marL="0" marR="0" rtl="1" algn="just">
              <a:spcBef>
                <a:spcPts val="0"/>
              </a:spcBef>
              <a:spcAft>
                <a:spcPts val="0"/>
              </a:spcAft>
              <a:buNone/>
            </a:pPr>
            <a:r>
              <a:rPr lang="ar-EG" sz="2000">
                <a:solidFill>
                  <a:schemeClr val="dk1"/>
                </a:solidFill>
                <a:latin typeface="Calibri"/>
                <a:ea typeface="Calibri"/>
                <a:cs typeface="Calibri"/>
                <a:sym typeface="Calibri"/>
              </a:rPr>
              <a:t>داخل السلسلة، وتحتوي هذه الكتلة على معلومات العملية التي ستجرى عن طريقها والأكواد والرموز المشفرة الخاصة بها. وفي معظم الأحيان فإن الكتلة لا تستوعب سوى قدرًا محدودًا من العمليات لا تتعدى نطاقه، فإن انجزت العملية أو المعاملة بطريقة صحيحة، ترتب على ذلك غلق الكتلة وإنشاء كتلة جديدة مرتبطة بها .</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t/>
            </a:r>
            <a:endParaRPr sz="2000">
              <a:solidFill>
                <a:schemeClr val="dk1"/>
              </a:solidFill>
              <a:latin typeface="Calibri"/>
              <a:ea typeface="Calibri"/>
              <a:cs typeface="Calibri"/>
              <a:sym typeface="Calibri"/>
            </a:endParaRPr>
          </a:p>
        </p:txBody>
      </p:sp>
      <p:pic>
        <p:nvPicPr>
          <p:cNvPr id="459" name="Google Shape;459;p25"/>
          <p:cNvPicPr preferRelativeResize="0"/>
          <p:nvPr/>
        </p:nvPicPr>
        <p:blipFill rotWithShape="1">
          <a:blip r:embed="rId6">
            <a:alphaModFix/>
          </a:blip>
          <a:srcRect b="0" l="0" r="0" t="0"/>
          <a:stretch/>
        </p:blipFill>
        <p:spPr>
          <a:xfrm>
            <a:off x="1181999" y="606305"/>
            <a:ext cx="2041788" cy="5408666"/>
          </a:xfrm>
          <a:prstGeom prst="rect">
            <a:avLst/>
          </a:prstGeom>
          <a:noFill/>
          <a:ln>
            <a:noFill/>
          </a:ln>
        </p:spPr>
      </p:pic>
      <p:sp>
        <p:nvSpPr>
          <p:cNvPr id="460" name="Google Shape;460;p25"/>
          <p:cNvSpPr txBox="1"/>
          <p:nvPr/>
        </p:nvSpPr>
        <p:spPr>
          <a:xfrm>
            <a:off x="5436234" y="846840"/>
            <a:ext cx="4359207" cy="461665"/>
          </a:xfrm>
          <a:prstGeom prst="rect">
            <a:avLst/>
          </a:prstGeom>
          <a:noFill/>
          <a:ln>
            <a:noFill/>
          </a:ln>
        </p:spPr>
        <p:txBody>
          <a:bodyPr anchorCtr="0" anchor="t" bIns="45700" lIns="91425" spcFirstLastPara="1" rIns="91425" wrap="square" tIns="45700">
            <a:spAutoFit/>
          </a:bodyPr>
          <a:lstStyle/>
          <a:p>
            <a:pPr indent="0" lvl="0" marL="0" marR="0" rtl="1" algn="ctr">
              <a:spcBef>
                <a:spcPts val="0"/>
              </a:spcBef>
              <a:spcAft>
                <a:spcPts val="0"/>
              </a:spcAft>
              <a:buNone/>
            </a:pPr>
            <a:r>
              <a:rPr b="1" lang="ar-EG" sz="2400">
                <a:solidFill>
                  <a:srgbClr val="C00000"/>
                </a:solidFill>
                <a:latin typeface="Calibri"/>
                <a:ea typeface="Calibri"/>
                <a:cs typeface="Calibri"/>
                <a:sym typeface="Calibri"/>
              </a:rPr>
              <a:t>3-عناصر تقنية البلوك تشين</a:t>
            </a:r>
            <a:endParaRPr b="1" sz="2400">
              <a:solidFill>
                <a:srgbClr val="C00000"/>
              </a:solidFill>
              <a:latin typeface="Calibri"/>
              <a:ea typeface="Calibri"/>
              <a:cs typeface="Calibri"/>
              <a:sym typeface="Calibri"/>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4" name="Shape 464"/>
        <p:cNvGrpSpPr/>
        <p:nvPr/>
      </p:nvGrpSpPr>
      <p:grpSpPr>
        <a:xfrm>
          <a:off x="0" y="0"/>
          <a:ext cx="0" cy="0"/>
          <a:chOff x="0" y="0"/>
          <a:chExt cx="0" cy="0"/>
        </a:xfrm>
      </p:grpSpPr>
      <p:sp>
        <p:nvSpPr>
          <p:cNvPr id="465" name="Google Shape;465;p26"/>
          <p:cNvSpPr/>
          <p:nvPr/>
        </p:nvSpPr>
        <p:spPr>
          <a:xfrm>
            <a:off x="906901" y="0"/>
            <a:ext cx="11218607" cy="3170902"/>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466" name="Google Shape;466;p26"/>
          <p:cNvSpPr/>
          <p:nvPr/>
        </p:nvSpPr>
        <p:spPr>
          <a:xfrm>
            <a:off x="280308" y="1303645"/>
            <a:ext cx="11770665" cy="4817658"/>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rPr b="1" lang="ar-EG" sz="1800">
                <a:solidFill>
                  <a:schemeClr val="lt1"/>
                </a:solidFill>
                <a:latin typeface="Calibri"/>
                <a:ea typeface="Calibri"/>
                <a:cs typeface="Calibri"/>
                <a:sym typeface="Calibri"/>
              </a:rPr>
              <a:t>الاستثمارات الحكومية في العلوم والتكنولوجيا ( ١</a:t>
            </a:r>
            <a:endParaRPr b="1" sz="1800">
              <a:solidFill>
                <a:schemeClr val="lt1"/>
              </a:solidFill>
              <a:latin typeface="Calibri"/>
              <a:ea typeface="Calibri"/>
              <a:cs typeface="Calibri"/>
              <a:sym typeface="Calibri"/>
            </a:endParaRPr>
          </a:p>
          <a:p>
            <a:pPr indent="0" lvl="0" marL="0" marR="0" rtl="0" algn="l">
              <a:spcBef>
                <a:spcPts val="0"/>
              </a:spcBef>
              <a:spcAft>
                <a:spcPts val="0"/>
              </a:spcAft>
              <a:buNone/>
            </a:pPr>
            <a:r>
              <a:rPr b="1" lang="ar-EG" sz="1800">
                <a:solidFill>
                  <a:schemeClr val="lt1"/>
                </a:solidFill>
                <a:latin typeface="Calibri"/>
                <a:ea typeface="Calibri"/>
                <a:cs typeface="Calibri"/>
                <a:sym typeface="Calibri"/>
              </a:rPr>
              <a:t>ويرجع إنشاء الإنترنت في بادئ الأمر في الستينات من القرن الماضي نتاجًا لمشروع</a:t>
            </a:r>
            <a:endParaRPr b="1" sz="1800">
              <a:solidFill>
                <a:schemeClr val="lt1"/>
              </a:solidFill>
              <a:latin typeface="Calibri"/>
              <a:ea typeface="Calibri"/>
              <a:cs typeface="Calibri"/>
              <a:sym typeface="Calibri"/>
            </a:endParaRPr>
          </a:p>
          <a:p>
            <a:pPr indent="0" lvl="0" marL="0" marR="0" rtl="0" algn="l">
              <a:spcBef>
                <a:spcPts val="0"/>
              </a:spcBef>
              <a:spcAft>
                <a:spcPts val="0"/>
              </a:spcAft>
              <a:buNone/>
            </a:pPr>
            <a:r>
              <a:rPr b="1" lang="ar-EG" sz="1800">
                <a:solidFill>
                  <a:schemeClr val="lt1"/>
                </a:solidFill>
                <a:latin typeface="Calibri"/>
                <a:ea typeface="Calibri"/>
                <a:cs typeface="Calibri"/>
                <a:sym typeface="Calibri"/>
              </a:rPr>
              <a:t>٢) ؛ وكان ذلك بهدف تأمين شبكة اتصال ) (</a:t>
            </a:r>
            <a:r>
              <a:rPr lang="ar-EG" sz="1800">
                <a:solidFill>
                  <a:schemeClr val="lt1"/>
                </a:solidFill>
                <a:latin typeface="Calibri"/>
                <a:ea typeface="Calibri"/>
                <a:cs typeface="Calibri"/>
                <a:sym typeface="Calibri"/>
              </a:rPr>
              <a:t>ARPA NET </a:t>
            </a:r>
            <a:r>
              <a:rPr b="1" lang="ar-EG" sz="1800">
                <a:solidFill>
                  <a:schemeClr val="lt1"/>
                </a:solidFill>
                <a:latin typeface="Calibri"/>
                <a:ea typeface="Calibri"/>
                <a:cs typeface="Calibri"/>
                <a:sym typeface="Calibri"/>
              </a:rPr>
              <a:t>) حكومي أمريكي سمي بالآربانت</a:t>
            </a:r>
            <a:endParaRPr b="1" sz="1800">
              <a:solidFill>
                <a:schemeClr val="lt1"/>
              </a:solidFill>
              <a:latin typeface="Calibri"/>
              <a:ea typeface="Calibri"/>
              <a:cs typeface="Calibri"/>
              <a:sym typeface="Calibri"/>
            </a:endParaRPr>
          </a:p>
          <a:p>
            <a:pPr indent="0" lvl="0" marL="0" marR="0" rtl="0" algn="l">
              <a:spcBef>
                <a:spcPts val="0"/>
              </a:spcBef>
              <a:spcAft>
                <a:spcPts val="0"/>
              </a:spcAft>
              <a:buNone/>
            </a:pPr>
            <a:r>
              <a:rPr b="1" lang="ar-EG" sz="1800">
                <a:solidFill>
                  <a:schemeClr val="lt1"/>
                </a:solidFill>
                <a:latin typeface="Calibri"/>
                <a:ea typeface="Calibri"/>
                <a:cs typeface="Calibri"/>
                <a:sym typeface="Calibri"/>
              </a:rPr>
              <a:t>خاصة لا يمكن إتلافها أو تدميرها في حال حدوث عمليات تخريب أو نشوب حرب مفاجئة،</a:t>
            </a:r>
            <a:endParaRPr/>
          </a:p>
          <a:p>
            <a:pPr indent="0" lvl="0" marL="0" marR="0" rtl="0" algn="l">
              <a:spcBef>
                <a:spcPts val="0"/>
              </a:spcBef>
              <a:spcAft>
                <a:spcPts val="0"/>
              </a:spcAft>
              <a:buNone/>
            </a:pPr>
            <a:r>
              <a:rPr b="1" lang="ar-EG" sz="1800">
                <a:solidFill>
                  <a:schemeClr val="lt1"/>
                </a:solidFill>
                <a:latin typeface="Calibri"/>
                <a:ea typeface="Calibri"/>
                <a:cs typeface="Calibri"/>
                <a:sym typeface="Calibri"/>
              </a:rPr>
              <a:t>وعهدت وزارة الدفاع بهذه المهمة إلى وكالة مشاريع الأبحاث المُتقدمة القادرة على مقاومة</a:t>
            </a:r>
            <a:endParaRPr b="1" sz="1800">
              <a:solidFill>
                <a:schemeClr val="lt1"/>
              </a:solidFill>
              <a:latin typeface="Calibri"/>
              <a:ea typeface="Calibri"/>
              <a:cs typeface="Calibri"/>
              <a:sym typeface="Calibri"/>
            </a:endParaRPr>
          </a:p>
          <a:p>
            <a:pPr indent="0" lvl="0" marL="0" marR="0" rtl="0" algn="l">
              <a:spcBef>
                <a:spcPts val="0"/>
              </a:spcBef>
              <a:spcAft>
                <a:spcPts val="0"/>
              </a:spcAft>
              <a:buNone/>
            </a:pPr>
            <a:r>
              <a:rPr b="1" lang="ar-EG" sz="1800">
                <a:solidFill>
                  <a:schemeClr val="lt1"/>
                </a:solidFill>
                <a:latin typeface="Calibri"/>
                <a:ea typeface="Calibri"/>
                <a:cs typeface="Calibri"/>
                <a:sym typeface="Calibri"/>
              </a:rPr>
              <a:t>الكوارث والاستمرار في العمل في حالة حدوث هجوم، وكانت هذه الشبكة تربط أربعة</a:t>
            </a:r>
            <a:endParaRPr b="1" sz="1800">
              <a:solidFill>
                <a:schemeClr val="lt1"/>
              </a:solidFill>
              <a:latin typeface="Calibri"/>
              <a:ea typeface="Calibri"/>
              <a:cs typeface="Calibri"/>
              <a:sym typeface="Calibri"/>
            </a:endParaRPr>
          </a:p>
          <a:p>
            <a:pPr indent="0" lvl="0" marL="0" marR="0" rtl="0" algn="l">
              <a:spcBef>
                <a:spcPts val="0"/>
              </a:spcBef>
              <a:spcAft>
                <a:spcPts val="0"/>
              </a:spcAft>
              <a:buNone/>
            </a:pPr>
            <a:r>
              <a:rPr b="1" lang="ar-EG" sz="1800">
                <a:solidFill>
                  <a:schemeClr val="lt1"/>
                </a:solidFill>
                <a:latin typeface="Calibri"/>
                <a:ea typeface="Calibri"/>
                <a:cs typeface="Calibri"/>
                <a:sym typeface="Calibri"/>
              </a:rPr>
              <a:t>( حاسبات آلية ضخمة فيما بينها لغرض التجربة ( ٣</a:t>
            </a:r>
            <a:endParaRPr b="1" sz="1800">
              <a:solidFill>
                <a:schemeClr val="lt1"/>
              </a:solidFill>
              <a:latin typeface="Calibri"/>
              <a:ea typeface="Calibri"/>
              <a:cs typeface="Calibri"/>
              <a:sym typeface="Calibri"/>
            </a:endParaRPr>
          </a:p>
          <a:p>
            <a:pPr indent="0" lvl="0" marL="0" marR="0" rtl="0" algn="l">
              <a:spcBef>
                <a:spcPts val="0"/>
              </a:spcBef>
              <a:spcAft>
                <a:spcPts val="0"/>
              </a:spcAft>
              <a:buNone/>
            </a:pPr>
            <a:r>
              <a:rPr b="1" lang="ar-EG" sz="1800">
                <a:solidFill>
                  <a:schemeClr val="lt1"/>
                </a:solidFill>
                <a:latin typeface="Calibri"/>
                <a:ea typeface="Calibri"/>
                <a:cs typeface="Calibri"/>
                <a:sym typeface="Calibri"/>
              </a:rPr>
              <a:t>و في ١٩ ديسمبر عام ١٩٦٨ م تبنت الجمعية العامة للأمم المتحدة في اجتماعها توصيات</a:t>
            </a:r>
            <a:endParaRPr b="1" sz="1800">
              <a:solidFill>
                <a:schemeClr val="lt1"/>
              </a:solidFill>
              <a:latin typeface="Calibri"/>
              <a:ea typeface="Calibri"/>
              <a:cs typeface="Calibri"/>
              <a:sym typeface="Calibri"/>
            </a:endParaRPr>
          </a:p>
          <a:p>
            <a:pPr indent="0" lvl="0" marL="0" marR="0" rtl="0" algn="l">
              <a:spcBef>
                <a:spcPts val="0"/>
              </a:spcBef>
              <a:spcAft>
                <a:spcPts val="0"/>
              </a:spcAft>
              <a:buNone/>
            </a:pPr>
            <a:r>
              <a:rPr b="1" lang="ar-EG" sz="1800">
                <a:solidFill>
                  <a:schemeClr val="lt1"/>
                </a:solidFill>
                <a:latin typeface="Calibri"/>
                <a:ea typeface="Calibri"/>
                <a:cs typeface="Calibri"/>
                <a:sym typeface="Calibri"/>
              </a:rPr>
              <a:t>:</a:t>
            </a:r>
            <a:r>
              <a:rPr lang="ar-EG" sz="1800">
                <a:solidFill>
                  <a:schemeClr val="lt1"/>
                </a:solidFill>
                <a:latin typeface="Calibri"/>
                <a:ea typeface="Calibri"/>
                <a:cs typeface="Calibri"/>
                <a:sym typeface="Calibri"/>
              </a:rPr>
              <a:t>( </a:t>
            </a:r>
            <a:r>
              <a:rPr b="1" lang="ar-EG" sz="1800">
                <a:solidFill>
                  <a:schemeClr val="lt1"/>
                </a:solidFill>
                <a:latin typeface="Calibri"/>
                <a:ea typeface="Calibri"/>
                <a:cs typeface="Calibri"/>
                <a:sym typeface="Calibri"/>
              </a:rPr>
              <a:t>المؤتمر الأول لحقوق الإنسان المنعقد في طهران عام ١٩٦٨ والخاص بالآتي</a:t>
            </a:r>
            <a:endParaRPr sz="1800">
              <a:solidFill>
                <a:schemeClr val="lt1"/>
              </a:solidFill>
              <a:latin typeface="Calibri"/>
              <a:ea typeface="Calibri"/>
              <a:cs typeface="Calibri"/>
              <a:sym typeface="Calibri"/>
            </a:endParaRPr>
          </a:p>
        </p:txBody>
      </p:sp>
      <p:sp>
        <p:nvSpPr>
          <p:cNvPr id="467" name="Google Shape;467;p26"/>
          <p:cNvSpPr txBox="1"/>
          <p:nvPr/>
        </p:nvSpPr>
        <p:spPr>
          <a:xfrm>
            <a:off x="2201152" y="372132"/>
            <a:ext cx="5506483" cy="523220"/>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b="1" lang="ar-EG" sz="2800">
                <a:solidFill>
                  <a:schemeClr val="lt1"/>
                </a:solidFill>
                <a:latin typeface="Times New Roman"/>
                <a:ea typeface="Times New Roman"/>
                <a:cs typeface="Times New Roman"/>
                <a:sym typeface="Times New Roman"/>
              </a:rPr>
              <a:t>التطور التاريخي للانترنت و الأمن السيبراني</a:t>
            </a:r>
            <a:endParaRPr b="1" sz="2800">
              <a:solidFill>
                <a:schemeClr val="lt1"/>
              </a:solidFill>
              <a:latin typeface="Times New Roman"/>
              <a:ea typeface="Times New Roman"/>
              <a:cs typeface="Times New Roman"/>
              <a:sym typeface="Times New Roman"/>
            </a:endParaRPr>
          </a:p>
        </p:txBody>
      </p:sp>
      <p:sp>
        <p:nvSpPr>
          <p:cNvPr id="468" name="Google Shape;468;p26"/>
          <p:cNvSpPr/>
          <p:nvPr/>
        </p:nvSpPr>
        <p:spPr>
          <a:xfrm>
            <a:off x="367466" y="258375"/>
            <a:ext cx="1404457" cy="116600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ar-EG" sz="4400">
                <a:solidFill>
                  <a:schemeClr val="lt1"/>
                </a:solidFill>
                <a:latin typeface="Calibri"/>
                <a:ea typeface="Calibri"/>
                <a:cs typeface="Calibri"/>
                <a:sym typeface="Calibri"/>
              </a:rPr>
              <a:t>3</a:t>
            </a:r>
            <a:endParaRPr b="1" sz="4400">
              <a:solidFill>
                <a:schemeClr val="lt1"/>
              </a:solidFill>
              <a:latin typeface="Calibri"/>
              <a:ea typeface="Calibri"/>
              <a:cs typeface="Calibri"/>
              <a:sym typeface="Calibri"/>
            </a:endParaRPr>
          </a:p>
        </p:txBody>
      </p:sp>
      <p:pic>
        <p:nvPicPr>
          <p:cNvPr id="469" name="Google Shape;469;p26"/>
          <p:cNvPicPr preferRelativeResize="0"/>
          <p:nvPr/>
        </p:nvPicPr>
        <p:blipFill rotWithShape="1">
          <a:blip r:embed="rId3">
            <a:alphaModFix/>
          </a:blip>
          <a:srcRect b="0" l="0" r="0" t="0"/>
          <a:stretch/>
        </p:blipFill>
        <p:spPr>
          <a:xfrm>
            <a:off x="280308" y="6131169"/>
            <a:ext cx="2167470" cy="591661"/>
          </a:xfrm>
          <a:prstGeom prst="rect">
            <a:avLst/>
          </a:prstGeom>
          <a:noFill/>
          <a:ln>
            <a:noFill/>
          </a:ln>
        </p:spPr>
      </p:pic>
      <p:pic>
        <p:nvPicPr>
          <p:cNvPr id="470" name="Google Shape;470;p26"/>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471" name="Google Shape;471;p26"/>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
        <p:nvSpPr>
          <p:cNvPr id="472" name="Google Shape;472;p26"/>
          <p:cNvSpPr/>
          <p:nvPr/>
        </p:nvSpPr>
        <p:spPr>
          <a:xfrm>
            <a:off x="906901" y="-53494"/>
            <a:ext cx="11218607" cy="3170902"/>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473" name="Google Shape;473;p26"/>
          <p:cNvSpPr/>
          <p:nvPr/>
        </p:nvSpPr>
        <p:spPr>
          <a:xfrm>
            <a:off x="280308" y="1303645"/>
            <a:ext cx="11770665" cy="4817658"/>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74" name="Google Shape;474;p26"/>
          <p:cNvSpPr/>
          <p:nvPr/>
        </p:nvSpPr>
        <p:spPr>
          <a:xfrm>
            <a:off x="367466" y="258375"/>
            <a:ext cx="1404457" cy="116600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ar-EG" sz="2400">
                <a:solidFill>
                  <a:schemeClr val="lt1"/>
                </a:solidFill>
                <a:latin typeface="Arial"/>
                <a:ea typeface="Arial"/>
                <a:cs typeface="Arial"/>
                <a:sym typeface="Arial"/>
              </a:rPr>
              <a:t>Lecture</a:t>
            </a:r>
            <a:endParaRPr/>
          </a:p>
          <a:p>
            <a:pPr indent="0" lvl="0" marL="0" marR="0" rtl="0" algn="ctr">
              <a:spcBef>
                <a:spcPts val="0"/>
              </a:spcBef>
              <a:spcAft>
                <a:spcPts val="0"/>
              </a:spcAft>
              <a:buNone/>
            </a:pPr>
            <a:r>
              <a:rPr b="1" lang="ar-EG" sz="2400">
                <a:solidFill>
                  <a:schemeClr val="lt1"/>
                </a:solidFill>
                <a:latin typeface="Arial"/>
                <a:ea typeface="Arial"/>
                <a:cs typeface="Arial"/>
                <a:sym typeface="Arial"/>
              </a:rPr>
              <a:t>09</a:t>
            </a:r>
            <a:endParaRPr b="1" sz="2400">
              <a:solidFill>
                <a:schemeClr val="lt1"/>
              </a:solidFill>
              <a:latin typeface="Arial"/>
              <a:ea typeface="Arial"/>
              <a:cs typeface="Arial"/>
              <a:sym typeface="Arial"/>
            </a:endParaRPr>
          </a:p>
        </p:txBody>
      </p:sp>
      <p:sp>
        <p:nvSpPr>
          <p:cNvPr id="475" name="Google Shape;475;p26"/>
          <p:cNvSpPr/>
          <p:nvPr/>
        </p:nvSpPr>
        <p:spPr>
          <a:xfrm>
            <a:off x="477672" y="1521497"/>
            <a:ext cx="11163868" cy="4191513"/>
          </a:xfrm>
          <a:custGeom>
            <a:rect b="b" l="l" r="r" t="t"/>
            <a:pathLst>
              <a:path extrusionOk="0" h="120000" w="120000">
                <a:moveTo>
                  <a:pt x="0" y="0"/>
                </a:moveTo>
                <a:lnTo>
                  <a:pt x="120000" y="0"/>
                </a:lnTo>
                <a:lnTo>
                  <a:pt x="120000" y="120000"/>
                </a:lnTo>
                <a:lnTo>
                  <a:pt x="0" y="120000"/>
                </a:lnTo>
                <a:close/>
              </a:path>
              <a:path extrusionOk="0" fill="none" h="120000" w="120000">
                <a:moveTo>
                  <a:pt x="-10000" y="0"/>
                </a:moveTo>
                <a:close/>
                <a:lnTo>
                  <a:pt x="-10000" y="120000"/>
                </a:lnTo>
              </a:path>
              <a:path extrusionOk="0" fill="none" h="120000" w="120000">
                <a:moveTo>
                  <a:pt x="-10000" y="22500"/>
                </a:moveTo>
                <a:lnTo>
                  <a:pt x="-46000" y="135000"/>
                </a:lnTo>
              </a:path>
            </a:pathLst>
          </a:custGeom>
          <a:noFill/>
          <a:ln>
            <a:noFill/>
          </a:ln>
        </p:spPr>
        <p:txBody>
          <a:bodyPr anchorCtr="1" anchor="ctr" bIns="45700" lIns="91425" spcFirstLastPara="1" rIns="91425" wrap="square" tIns="45700">
            <a:noAutofit/>
          </a:bodyPr>
          <a:lstStyle/>
          <a:p>
            <a:pPr indent="0" lvl="0" marL="0" rtl="0" algn="l">
              <a:spcBef>
                <a:spcPts val="0"/>
              </a:spcBef>
              <a:spcAft>
                <a:spcPts val="0"/>
              </a:spcAft>
              <a:buNone/>
            </a:pPr>
            <a:r>
              <a:t/>
            </a:r>
            <a:endParaRPr/>
          </a:p>
        </p:txBody>
      </p:sp>
      <p:pic>
        <p:nvPicPr>
          <p:cNvPr id="476" name="Google Shape;476;p26"/>
          <p:cNvPicPr preferRelativeResize="0"/>
          <p:nvPr/>
        </p:nvPicPr>
        <p:blipFill rotWithShape="1">
          <a:blip r:embed="rId3">
            <a:alphaModFix/>
          </a:blip>
          <a:srcRect b="0" l="0" r="0" t="0"/>
          <a:stretch/>
        </p:blipFill>
        <p:spPr>
          <a:xfrm>
            <a:off x="280308" y="6131169"/>
            <a:ext cx="2167470" cy="591661"/>
          </a:xfrm>
          <a:prstGeom prst="rect">
            <a:avLst/>
          </a:prstGeom>
          <a:noFill/>
          <a:ln>
            <a:noFill/>
          </a:ln>
        </p:spPr>
      </p:pic>
      <p:pic>
        <p:nvPicPr>
          <p:cNvPr id="477" name="Google Shape;477;p26"/>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478" name="Google Shape;478;p26"/>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
        <p:nvSpPr>
          <p:cNvPr id="479" name="Google Shape;479;p26"/>
          <p:cNvSpPr txBox="1"/>
          <p:nvPr/>
        </p:nvSpPr>
        <p:spPr>
          <a:xfrm>
            <a:off x="3496070" y="1424375"/>
            <a:ext cx="8350186" cy="8094524"/>
          </a:xfrm>
          <a:prstGeom prst="rect">
            <a:avLst/>
          </a:prstGeom>
          <a:noFill/>
          <a:ln>
            <a:noFill/>
          </a:ln>
        </p:spPr>
        <p:txBody>
          <a:bodyPr anchorCtr="0" anchor="t" bIns="45700" lIns="91425" spcFirstLastPara="1" rIns="91425" wrap="square" tIns="45700">
            <a:spAutoFit/>
          </a:bodyPr>
          <a:lstStyle/>
          <a:p>
            <a:pPr indent="0" lvl="0" marL="0" marR="0" rtl="1" algn="just">
              <a:spcBef>
                <a:spcPts val="0"/>
              </a:spcBef>
              <a:spcAft>
                <a:spcPts val="0"/>
              </a:spcAft>
              <a:buNone/>
            </a:pPr>
            <a:r>
              <a:rPr b="1" lang="ar-EG" sz="2000">
                <a:solidFill>
                  <a:srgbClr val="C00000"/>
                </a:solidFill>
                <a:latin typeface="Calibri"/>
                <a:ea typeface="Calibri"/>
                <a:cs typeface="Calibri"/>
                <a:sym typeface="Calibri"/>
              </a:rPr>
              <a:t>2. المعلومة أو المعاملة:</a:t>
            </a:r>
            <a:endParaRPr/>
          </a:p>
          <a:p>
            <a:pPr indent="0" lvl="0" marL="0" marR="0" rtl="1" algn="just">
              <a:spcBef>
                <a:spcPts val="0"/>
              </a:spcBef>
              <a:spcAft>
                <a:spcPts val="0"/>
              </a:spcAft>
              <a:buNone/>
            </a:pPr>
            <a:r>
              <a:rPr lang="ar-EG" sz="2000">
                <a:solidFill>
                  <a:schemeClr val="dk1"/>
                </a:solidFill>
                <a:latin typeface="Calibri"/>
                <a:ea typeface="Calibri"/>
                <a:cs typeface="Calibri"/>
                <a:sym typeface="Calibri"/>
              </a:rPr>
              <a:t>وهي العملية الفردية أو الأمر الفردي Single Order المراد تنفيذه داخل الكتلة الواحدة، وتعتبر العملية</a:t>
            </a:r>
            <a:endParaRPr/>
          </a:p>
          <a:p>
            <a:pPr indent="0" lvl="0" marL="0" marR="0" rtl="1" algn="just">
              <a:spcBef>
                <a:spcPts val="0"/>
              </a:spcBef>
              <a:spcAft>
                <a:spcPts val="0"/>
              </a:spcAft>
              <a:buNone/>
            </a:pPr>
            <a:r>
              <a:rPr lang="ar-EG" sz="2000">
                <a:solidFill>
                  <a:schemeClr val="dk1"/>
                </a:solidFill>
                <a:latin typeface="Calibri"/>
                <a:ea typeface="Calibri"/>
                <a:cs typeface="Calibri"/>
                <a:sym typeface="Calibri"/>
              </a:rPr>
              <a:t>)الصفقة أو الحوالة( إحدى العناصر الأساسية في سلسلة الكتل، وقد تمثل تبادلً لشيء له قيمته مثل المال، أو قد تمثل شيئًا معقدًا مثل برامج الحاسوب، ونحو ذلك. ويقوم الطرف الراغب في إجراء هذه المعاملة بالتوقيع عليها رقميًا، وبعد استلامها من قبل الشبكة يتم ختمها بالوقت. </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t/>
            </a:r>
            <a:endParaRPr sz="2000">
              <a:solidFill>
                <a:schemeClr val="dk1"/>
              </a:solidFill>
              <a:latin typeface="Calibri"/>
              <a:ea typeface="Calibri"/>
              <a:cs typeface="Calibri"/>
              <a:sym typeface="Calibri"/>
            </a:endParaRPr>
          </a:p>
          <a:p>
            <a:pPr indent="0" lvl="0" marL="0" marR="0" rtl="1" algn="r">
              <a:spcBef>
                <a:spcPts val="0"/>
              </a:spcBef>
              <a:spcAft>
                <a:spcPts val="0"/>
              </a:spcAft>
              <a:buNone/>
            </a:pPr>
            <a:r>
              <a:rPr b="1" lang="ar-EG" sz="2000">
                <a:solidFill>
                  <a:srgbClr val="C00000"/>
                </a:solidFill>
                <a:latin typeface="Calibri"/>
                <a:ea typeface="Calibri"/>
                <a:cs typeface="Calibri"/>
                <a:sym typeface="Calibri"/>
              </a:rPr>
              <a:t>3. الهاش – التشفير ) :)Hash</a:t>
            </a:r>
            <a:endParaRPr/>
          </a:p>
          <a:p>
            <a:pPr indent="0" lvl="0" marL="0" marR="0" rtl="1" algn="just">
              <a:spcBef>
                <a:spcPts val="0"/>
              </a:spcBef>
              <a:spcAft>
                <a:spcPts val="0"/>
              </a:spcAft>
              <a:buNone/>
            </a:pPr>
            <a:r>
              <a:rPr lang="ar-EG" sz="2000">
                <a:solidFill>
                  <a:schemeClr val="dk1"/>
                </a:solidFill>
                <a:latin typeface="Calibri"/>
                <a:ea typeface="Calibri"/>
                <a:cs typeface="Calibri"/>
                <a:sym typeface="Calibri"/>
              </a:rPr>
              <a:t>يُقصد بالهاش: كود التشفير، والذي يُعرف أيضًا ب التوقيع الرقمي، أو الحمض النووي المميز لسلسلة الكتل، ويتم إنشائه بواسطة التشفير عن طريق خوارزميات رياضية معينة داخل السلسلة؛ اُصطلح على تسميته ب )دالة الهاش(، أو )آلية الهاش( Hash Function به تتميز كل كتلة عما سواها من الكتل الأخرى داخل السلسلة، وبواسطته ترتبط سائر الكتل بعضها ببعض داخل سلسلة الكتل، بحيث يتم ربط كل كتلة بالهاش السابق لها واللاحق عليها، وذلك بهدف حماية سلسلة الكتل من التزوير أو التحريف أو التلاعب). </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t/>
            </a:r>
            <a:endParaRPr sz="2000">
              <a:solidFill>
                <a:schemeClr val="dk1"/>
              </a:solidFill>
              <a:latin typeface="Calibri"/>
              <a:ea typeface="Calibri"/>
              <a:cs typeface="Calibri"/>
              <a:sym typeface="Calibri"/>
            </a:endParaRPr>
          </a:p>
          <a:p>
            <a:pPr indent="0" lvl="0" marL="0" marR="0" rtl="1" algn="r">
              <a:spcBef>
                <a:spcPts val="0"/>
              </a:spcBef>
              <a:spcAft>
                <a:spcPts val="0"/>
              </a:spcAft>
              <a:buNone/>
            </a:pPr>
            <a:r>
              <a:t/>
            </a:r>
            <a:endParaRPr sz="2000">
              <a:solidFill>
                <a:schemeClr val="dk1"/>
              </a:solidFill>
              <a:latin typeface="Calibri"/>
              <a:ea typeface="Calibri"/>
              <a:cs typeface="Calibri"/>
              <a:sym typeface="Calibri"/>
            </a:endParaRPr>
          </a:p>
          <a:p>
            <a:pPr indent="0" lvl="0" marL="0" marR="0" rtl="1" algn="r">
              <a:spcBef>
                <a:spcPts val="0"/>
              </a:spcBef>
              <a:spcAft>
                <a:spcPts val="0"/>
              </a:spcAft>
              <a:buNone/>
            </a:pPr>
            <a:r>
              <a:t/>
            </a:r>
            <a:endParaRPr sz="2000">
              <a:solidFill>
                <a:schemeClr val="dk1"/>
              </a:solidFill>
              <a:latin typeface="Calibri"/>
              <a:ea typeface="Calibri"/>
              <a:cs typeface="Calibri"/>
              <a:sym typeface="Calibri"/>
            </a:endParaRPr>
          </a:p>
          <a:p>
            <a:pPr indent="0" lvl="0" marL="0" marR="0" rtl="1" algn="r">
              <a:spcBef>
                <a:spcPts val="0"/>
              </a:spcBef>
              <a:spcAft>
                <a:spcPts val="0"/>
              </a:spcAft>
              <a:buNone/>
            </a:pPr>
            <a:r>
              <a:t/>
            </a:r>
            <a:endParaRPr sz="2000">
              <a:solidFill>
                <a:schemeClr val="dk1"/>
              </a:solidFill>
              <a:latin typeface="Calibri"/>
              <a:ea typeface="Calibri"/>
              <a:cs typeface="Calibri"/>
              <a:sym typeface="Calibri"/>
            </a:endParaRPr>
          </a:p>
          <a:p>
            <a:pPr indent="0" lvl="0" marL="0" marR="0" rtl="1" algn="r">
              <a:spcBef>
                <a:spcPts val="0"/>
              </a:spcBef>
              <a:spcAft>
                <a:spcPts val="0"/>
              </a:spcAft>
              <a:buNone/>
            </a:pPr>
            <a:r>
              <a:t/>
            </a:r>
            <a:endParaRPr sz="2000">
              <a:solidFill>
                <a:schemeClr val="dk1"/>
              </a:solidFill>
              <a:latin typeface="Calibri"/>
              <a:ea typeface="Calibri"/>
              <a:cs typeface="Calibri"/>
              <a:sym typeface="Calibri"/>
            </a:endParaRPr>
          </a:p>
          <a:p>
            <a:pPr indent="0" lvl="0" marL="0" marR="0" rtl="0" algn="r">
              <a:spcBef>
                <a:spcPts val="0"/>
              </a:spcBef>
              <a:spcAft>
                <a:spcPts val="0"/>
              </a:spcAft>
              <a:buNone/>
            </a:pPr>
            <a:r>
              <a:t/>
            </a:r>
            <a:endParaRPr b="1" sz="2000">
              <a:solidFill>
                <a:schemeClr val="dk1"/>
              </a:solidFill>
              <a:latin typeface="Calibri"/>
              <a:ea typeface="Calibri"/>
              <a:cs typeface="Calibri"/>
              <a:sym typeface="Calibri"/>
            </a:endParaRPr>
          </a:p>
          <a:p>
            <a:pPr indent="0" lvl="0" marL="0" marR="0" rtl="0" algn="r">
              <a:spcBef>
                <a:spcPts val="0"/>
              </a:spcBef>
              <a:spcAft>
                <a:spcPts val="0"/>
              </a:spcAft>
              <a:buNone/>
            </a:pPr>
            <a:r>
              <a:t/>
            </a:r>
            <a:endParaRPr b="1" sz="2000">
              <a:solidFill>
                <a:schemeClr val="dk1"/>
              </a:solidFill>
              <a:latin typeface="Calibri"/>
              <a:ea typeface="Calibri"/>
              <a:cs typeface="Calibri"/>
              <a:sym typeface="Calibri"/>
            </a:endParaRPr>
          </a:p>
          <a:p>
            <a:pPr indent="0" lvl="0" marL="0" marR="0" rtl="0" algn="r">
              <a:spcBef>
                <a:spcPts val="0"/>
              </a:spcBef>
              <a:spcAft>
                <a:spcPts val="0"/>
              </a:spcAft>
              <a:buNone/>
            </a:pPr>
            <a:r>
              <a:t/>
            </a:r>
            <a:endParaRPr b="1" sz="2000">
              <a:solidFill>
                <a:schemeClr val="dk1"/>
              </a:solidFill>
              <a:latin typeface="Calibri"/>
              <a:ea typeface="Calibri"/>
              <a:cs typeface="Calibri"/>
              <a:sym typeface="Calibri"/>
            </a:endParaRPr>
          </a:p>
          <a:p>
            <a:pPr indent="0" lvl="0" marL="0" marR="0" rtl="0" algn="r">
              <a:spcBef>
                <a:spcPts val="0"/>
              </a:spcBef>
              <a:spcAft>
                <a:spcPts val="0"/>
              </a:spcAft>
              <a:buNone/>
            </a:pPr>
            <a:r>
              <a:t/>
            </a:r>
            <a:endParaRPr b="1" sz="2000">
              <a:solidFill>
                <a:schemeClr val="dk1"/>
              </a:solidFill>
              <a:latin typeface="Calibri"/>
              <a:ea typeface="Calibri"/>
              <a:cs typeface="Calibri"/>
              <a:sym typeface="Calibri"/>
            </a:endParaRPr>
          </a:p>
          <a:p>
            <a:pPr indent="0" lvl="0" marL="0" marR="0" rtl="0" algn="r">
              <a:spcBef>
                <a:spcPts val="0"/>
              </a:spcBef>
              <a:spcAft>
                <a:spcPts val="0"/>
              </a:spcAft>
              <a:buNone/>
            </a:pPr>
            <a:r>
              <a:t/>
            </a:r>
            <a:endParaRPr b="1" sz="2000">
              <a:solidFill>
                <a:schemeClr val="dk1"/>
              </a:solidFill>
              <a:latin typeface="Calibri"/>
              <a:ea typeface="Calibri"/>
              <a:cs typeface="Calibri"/>
              <a:sym typeface="Calibri"/>
            </a:endParaRPr>
          </a:p>
          <a:p>
            <a:pPr indent="0" lvl="0" marL="0" marR="0" rtl="0" algn="r">
              <a:spcBef>
                <a:spcPts val="0"/>
              </a:spcBef>
              <a:spcAft>
                <a:spcPts val="0"/>
              </a:spcAft>
              <a:buNone/>
            </a:pPr>
            <a:r>
              <a:rPr b="1" lang="ar-EG" sz="2000">
                <a:solidFill>
                  <a:schemeClr val="dk1"/>
                </a:solidFill>
                <a:latin typeface="Calibri"/>
                <a:ea typeface="Calibri"/>
                <a:cs typeface="Calibri"/>
                <a:sym typeface="Calibri"/>
              </a:rPr>
              <a:t> </a:t>
            </a:r>
            <a:endParaRPr b="1" sz="2000">
              <a:solidFill>
                <a:schemeClr val="dk1"/>
              </a:solidFill>
              <a:latin typeface="Calibri"/>
              <a:ea typeface="Calibri"/>
              <a:cs typeface="Calibri"/>
              <a:sym typeface="Calibri"/>
            </a:endParaRPr>
          </a:p>
          <a:p>
            <a:pPr indent="0" lvl="0" marL="0" marR="0" rtl="1" algn="just">
              <a:spcBef>
                <a:spcPts val="0"/>
              </a:spcBef>
              <a:spcAft>
                <a:spcPts val="0"/>
              </a:spcAft>
              <a:buNone/>
            </a:pPr>
            <a:r>
              <a:t/>
            </a:r>
            <a:endParaRPr sz="2000">
              <a:solidFill>
                <a:schemeClr val="dk1"/>
              </a:solidFill>
              <a:latin typeface="Calibri"/>
              <a:ea typeface="Calibri"/>
              <a:cs typeface="Calibri"/>
              <a:sym typeface="Calibri"/>
            </a:endParaRPr>
          </a:p>
        </p:txBody>
      </p:sp>
      <p:pic>
        <p:nvPicPr>
          <p:cNvPr id="480" name="Google Shape;480;p26"/>
          <p:cNvPicPr preferRelativeResize="0"/>
          <p:nvPr/>
        </p:nvPicPr>
        <p:blipFill rotWithShape="1">
          <a:blip r:embed="rId6">
            <a:alphaModFix/>
          </a:blip>
          <a:srcRect b="0" l="0" r="0" t="0"/>
          <a:stretch/>
        </p:blipFill>
        <p:spPr>
          <a:xfrm>
            <a:off x="414070" y="1462131"/>
            <a:ext cx="3018398" cy="4539687"/>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4" name="Shape 484"/>
        <p:cNvGrpSpPr/>
        <p:nvPr/>
      </p:nvGrpSpPr>
      <p:grpSpPr>
        <a:xfrm>
          <a:off x="0" y="0"/>
          <a:ext cx="0" cy="0"/>
          <a:chOff x="0" y="0"/>
          <a:chExt cx="0" cy="0"/>
        </a:xfrm>
      </p:grpSpPr>
      <p:sp>
        <p:nvSpPr>
          <p:cNvPr id="485" name="Google Shape;485;p27"/>
          <p:cNvSpPr/>
          <p:nvPr/>
        </p:nvSpPr>
        <p:spPr>
          <a:xfrm>
            <a:off x="906901" y="0"/>
            <a:ext cx="11218607" cy="3170902"/>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486" name="Google Shape;486;p27"/>
          <p:cNvSpPr/>
          <p:nvPr/>
        </p:nvSpPr>
        <p:spPr>
          <a:xfrm>
            <a:off x="280308" y="1303645"/>
            <a:ext cx="11770665" cy="4817658"/>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rPr b="1" lang="ar-EG" sz="1800">
                <a:solidFill>
                  <a:schemeClr val="lt1"/>
                </a:solidFill>
                <a:latin typeface="Calibri"/>
                <a:ea typeface="Calibri"/>
                <a:cs typeface="Calibri"/>
                <a:sym typeface="Calibri"/>
              </a:rPr>
              <a:t>الاستثمارات الحكومية في العلوم والتكنولوجيا ( ١</a:t>
            </a:r>
            <a:endParaRPr b="1" sz="1800">
              <a:solidFill>
                <a:schemeClr val="lt1"/>
              </a:solidFill>
              <a:latin typeface="Calibri"/>
              <a:ea typeface="Calibri"/>
              <a:cs typeface="Calibri"/>
              <a:sym typeface="Calibri"/>
            </a:endParaRPr>
          </a:p>
          <a:p>
            <a:pPr indent="0" lvl="0" marL="0" marR="0" rtl="0" algn="l">
              <a:spcBef>
                <a:spcPts val="0"/>
              </a:spcBef>
              <a:spcAft>
                <a:spcPts val="0"/>
              </a:spcAft>
              <a:buNone/>
            </a:pPr>
            <a:r>
              <a:rPr b="1" lang="ar-EG" sz="1800">
                <a:solidFill>
                  <a:schemeClr val="lt1"/>
                </a:solidFill>
                <a:latin typeface="Calibri"/>
                <a:ea typeface="Calibri"/>
                <a:cs typeface="Calibri"/>
                <a:sym typeface="Calibri"/>
              </a:rPr>
              <a:t>ويرجع إنشاء الإنترنت في بادئ الأمر في الستينات من القرن الماضي نتاجًا لمشروع</a:t>
            </a:r>
            <a:endParaRPr b="1" sz="1800">
              <a:solidFill>
                <a:schemeClr val="lt1"/>
              </a:solidFill>
              <a:latin typeface="Calibri"/>
              <a:ea typeface="Calibri"/>
              <a:cs typeface="Calibri"/>
              <a:sym typeface="Calibri"/>
            </a:endParaRPr>
          </a:p>
          <a:p>
            <a:pPr indent="0" lvl="0" marL="0" marR="0" rtl="0" algn="l">
              <a:spcBef>
                <a:spcPts val="0"/>
              </a:spcBef>
              <a:spcAft>
                <a:spcPts val="0"/>
              </a:spcAft>
              <a:buNone/>
            </a:pPr>
            <a:r>
              <a:rPr b="1" lang="ar-EG" sz="1800">
                <a:solidFill>
                  <a:schemeClr val="lt1"/>
                </a:solidFill>
                <a:latin typeface="Calibri"/>
                <a:ea typeface="Calibri"/>
                <a:cs typeface="Calibri"/>
                <a:sym typeface="Calibri"/>
              </a:rPr>
              <a:t>٢) ؛ وكان ذلك بهدف تأمين شبكة اتصال ) (</a:t>
            </a:r>
            <a:r>
              <a:rPr lang="ar-EG" sz="1800">
                <a:solidFill>
                  <a:schemeClr val="lt1"/>
                </a:solidFill>
                <a:latin typeface="Calibri"/>
                <a:ea typeface="Calibri"/>
                <a:cs typeface="Calibri"/>
                <a:sym typeface="Calibri"/>
              </a:rPr>
              <a:t>ARPA NET </a:t>
            </a:r>
            <a:r>
              <a:rPr b="1" lang="ar-EG" sz="1800">
                <a:solidFill>
                  <a:schemeClr val="lt1"/>
                </a:solidFill>
                <a:latin typeface="Calibri"/>
                <a:ea typeface="Calibri"/>
                <a:cs typeface="Calibri"/>
                <a:sym typeface="Calibri"/>
              </a:rPr>
              <a:t>) حكومي أمريكي سمي بالآربانت</a:t>
            </a:r>
            <a:endParaRPr b="1" sz="1800">
              <a:solidFill>
                <a:schemeClr val="lt1"/>
              </a:solidFill>
              <a:latin typeface="Calibri"/>
              <a:ea typeface="Calibri"/>
              <a:cs typeface="Calibri"/>
              <a:sym typeface="Calibri"/>
            </a:endParaRPr>
          </a:p>
          <a:p>
            <a:pPr indent="0" lvl="0" marL="0" marR="0" rtl="0" algn="l">
              <a:spcBef>
                <a:spcPts val="0"/>
              </a:spcBef>
              <a:spcAft>
                <a:spcPts val="0"/>
              </a:spcAft>
              <a:buNone/>
            </a:pPr>
            <a:r>
              <a:rPr b="1" lang="ar-EG" sz="1800">
                <a:solidFill>
                  <a:schemeClr val="lt1"/>
                </a:solidFill>
                <a:latin typeface="Calibri"/>
                <a:ea typeface="Calibri"/>
                <a:cs typeface="Calibri"/>
                <a:sym typeface="Calibri"/>
              </a:rPr>
              <a:t>خاصة لا يمكن إتلافها أو تدميرها في حال حدوث عمليات تخريب أو نشوب حرب مفاجئة،</a:t>
            </a:r>
            <a:endParaRPr/>
          </a:p>
          <a:p>
            <a:pPr indent="0" lvl="0" marL="0" marR="0" rtl="0" algn="l">
              <a:spcBef>
                <a:spcPts val="0"/>
              </a:spcBef>
              <a:spcAft>
                <a:spcPts val="0"/>
              </a:spcAft>
              <a:buNone/>
            </a:pPr>
            <a:r>
              <a:rPr b="1" lang="ar-EG" sz="1800">
                <a:solidFill>
                  <a:schemeClr val="lt1"/>
                </a:solidFill>
                <a:latin typeface="Calibri"/>
                <a:ea typeface="Calibri"/>
                <a:cs typeface="Calibri"/>
                <a:sym typeface="Calibri"/>
              </a:rPr>
              <a:t>وعهدت وزارة الدفاع بهذه المهمة إلى وكالة مشاريع الأبحاث المُتقدمة القادرة على مقاومة</a:t>
            </a:r>
            <a:endParaRPr b="1" sz="1800">
              <a:solidFill>
                <a:schemeClr val="lt1"/>
              </a:solidFill>
              <a:latin typeface="Calibri"/>
              <a:ea typeface="Calibri"/>
              <a:cs typeface="Calibri"/>
              <a:sym typeface="Calibri"/>
            </a:endParaRPr>
          </a:p>
          <a:p>
            <a:pPr indent="0" lvl="0" marL="0" marR="0" rtl="0" algn="l">
              <a:spcBef>
                <a:spcPts val="0"/>
              </a:spcBef>
              <a:spcAft>
                <a:spcPts val="0"/>
              </a:spcAft>
              <a:buNone/>
            </a:pPr>
            <a:r>
              <a:rPr b="1" lang="ar-EG" sz="1800">
                <a:solidFill>
                  <a:schemeClr val="lt1"/>
                </a:solidFill>
                <a:latin typeface="Calibri"/>
                <a:ea typeface="Calibri"/>
                <a:cs typeface="Calibri"/>
                <a:sym typeface="Calibri"/>
              </a:rPr>
              <a:t>الكوارث والاستمرار في العمل في حالة حدوث هجوم، وكانت هذه الشبكة تربط أربعة</a:t>
            </a:r>
            <a:endParaRPr b="1" sz="1800">
              <a:solidFill>
                <a:schemeClr val="lt1"/>
              </a:solidFill>
              <a:latin typeface="Calibri"/>
              <a:ea typeface="Calibri"/>
              <a:cs typeface="Calibri"/>
              <a:sym typeface="Calibri"/>
            </a:endParaRPr>
          </a:p>
          <a:p>
            <a:pPr indent="0" lvl="0" marL="0" marR="0" rtl="0" algn="l">
              <a:spcBef>
                <a:spcPts val="0"/>
              </a:spcBef>
              <a:spcAft>
                <a:spcPts val="0"/>
              </a:spcAft>
              <a:buNone/>
            </a:pPr>
            <a:r>
              <a:rPr b="1" lang="ar-EG" sz="1800">
                <a:solidFill>
                  <a:schemeClr val="lt1"/>
                </a:solidFill>
                <a:latin typeface="Calibri"/>
                <a:ea typeface="Calibri"/>
                <a:cs typeface="Calibri"/>
                <a:sym typeface="Calibri"/>
              </a:rPr>
              <a:t>( حاسبات آلية ضخمة فيما بينها لغرض التجربة ( ٣</a:t>
            </a:r>
            <a:endParaRPr b="1" sz="1800">
              <a:solidFill>
                <a:schemeClr val="lt1"/>
              </a:solidFill>
              <a:latin typeface="Calibri"/>
              <a:ea typeface="Calibri"/>
              <a:cs typeface="Calibri"/>
              <a:sym typeface="Calibri"/>
            </a:endParaRPr>
          </a:p>
          <a:p>
            <a:pPr indent="0" lvl="0" marL="0" marR="0" rtl="0" algn="l">
              <a:spcBef>
                <a:spcPts val="0"/>
              </a:spcBef>
              <a:spcAft>
                <a:spcPts val="0"/>
              </a:spcAft>
              <a:buNone/>
            </a:pPr>
            <a:r>
              <a:rPr b="1" lang="ar-EG" sz="1800">
                <a:solidFill>
                  <a:schemeClr val="lt1"/>
                </a:solidFill>
                <a:latin typeface="Calibri"/>
                <a:ea typeface="Calibri"/>
                <a:cs typeface="Calibri"/>
                <a:sym typeface="Calibri"/>
              </a:rPr>
              <a:t>و في ١٩ ديسمبر عام ١٩٦٨ م تبنت الجمعية العامة للأمم المتحدة في اجتماعها توصيات</a:t>
            </a:r>
            <a:endParaRPr b="1" sz="1800">
              <a:solidFill>
                <a:schemeClr val="lt1"/>
              </a:solidFill>
              <a:latin typeface="Calibri"/>
              <a:ea typeface="Calibri"/>
              <a:cs typeface="Calibri"/>
              <a:sym typeface="Calibri"/>
            </a:endParaRPr>
          </a:p>
          <a:p>
            <a:pPr indent="0" lvl="0" marL="0" marR="0" rtl="0" algn="l">
              <a:spcBef>
                <a:spcPts val="0"/>
              </a:spcBef>
              <a:spcAft>
                <a:spcPts val="0"/>
              </a:spcAft>
              <a:buNone/>
            </a:pPr>
            <a:r>
              <a:rPr b="1" lang="ar-EG" sz="1800">
                <a:solidFill>
                  <a:schemeClr val="lt1"/>
                </a:solidFill>
                <a:latin typeface="Calibri"/>
                <a:ea typeface="Calibri"/>
                <a:cs typeface="Calibri"/>
                <a:sym typeface="Calibri"/>
              </a:rPr>
              <a:t>:</a:t>
            </a:r>
            <a:r>
              <a:rPr lang="ar-EG" sz="1800">
                <a:solidFill>
                  <a:schemeClr val="lt1"/>
                </a:solidFill>
                <a:latin typeface="Calibri"/>
                <a:ea typeface="Calibri"/>
                <a:cs typeface="Calibri"/>
                <a:sym typeface="Calibri"/>
              </a:rPr>
              <a:t>( </a:t>
            </a:r>
            <a:r>
              <a:rPr b="1" lang="ar-EG" sz="1800">
                <a:solidFill>
                  <a:schemeClr val="lt1"/>
                </a:solidFill>
                <a:latin typeface="Calibri"/>
                <a:ea typeface="Calibri"/>
                <a:cs typeface="Calibri"/>
                <a:sym typeface="Calibri"/>
              </a:rPr>
              <a:t>المؤتمر الأول لحقوق الإنسان المنعقد في طهران عام ١٩٦٨ والخاص بالآتي</a:t>
            </a:r>
            <a:endParaRPr sz="1800">
              <a:solidFill>
                <a:schemeClr val="lt1"/>
              </a:solidFill>
              <a:latin typeface="Calibri"/>
              <a:ea typeface="Calibri"/>
              <a:cs typeface="Calibri"/>
              <a:sym typeface="Calibri"/>
            </a:endParaRPr>
          </a:p>
        </p:txBody>
      </p:sp>
      <p:sp>
        <p:nvSpPr>
          <p:cNvPr id="487" name="Google Shape;487;p27"/>
          <p:cNvSpPr txBox="1"/>
          <p:nvPr/>
        </p:nvSpPr>
        <p:spPr>
          <a:xfrm>
            <a:off x="2201152" y="372132"/>
            <a:ext cx="5506483" cy="523220"/>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b="1" lang="ar-EG" sz="2800">
                <a:solidFill>
                  <a:schemeClr val="lt1"/>
                </a:solidFill>
                <a:latin typeface="Times New Roman"/>
                <a:ea typeface="Times New Roman"/>
                <a:cs typeface="Times New Roman"/>
                <a:sym typeface="Times New Roman"/>
              </a:rPr>
              <a:t>التطور التاريخي للانترنت و الأمن السيبراني</a:t>
            </a:r>
            <a:endParaRPr b="1" sz="2800">
              <a:solidFill>
                <a:schemeClr val="lt1"/>
              </a:solidFill>
              <a:latin typeface="Times New Roman"/>
              <a:ea typeface="Times New Roman"/>
              <a:cs typeface="Times New Roman"/>
              <a:sym typeface="Times New Roman"/>
            </a:endParaRPr>
          </a:p>
        </p:txBody>
      </p:sp>
      <p:sp>
        <p:nvSpPr>
          <p:cNvPr id="488" name="Google Shape;488;p27"/>
          <p:cNvSpPr/>
          <p:nvPr/>
        </p:nvSpPr>
        <p:spPr>
          <a:xfrm>
            <a:off x="367466" y="258375"/>
            <a:ext cx="1404457" cy="116600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ar-EG" sz="4400">
                <a:solidFill>
                  <a:schemeClr val="lt1"/>
                </a:solidFill>
                <a:latin typeface="Calibri"/>
                <a:ea typeface="Calibri"/>
                <a:cs typeface="Calibri"/>
                <a:sym typeface="Calibri"/>
              </a:rPr>
              <a:t>3</a:t>
            </a:r>
            <a:endParaRPr b="1" sz="4400">
              <a:solidFill>
                <a:schemeClr val="lt1"/>
              </a:solidFill>
              <a:latin typeface="Calibri"/>
              <a:ea typeface="Calibri"/>
              <a:cs typeface="Calibri"/>
              <a:sym typeface="Calibri"/>
            </a:endParaRPr>
          </a:p>
        </p:txBody>
      </p:sp>
      <p:pic>
        <p:nvPicPr>
          <p:cNvPr id="489" name="Google Shape;489;p27"/>
          <p:cNvPicPr preferRelativeResize="0"/>
          <p:nvPr/>
        </p:nvPicPr>
        <p:blipFill rotWithShape="1">
          <a:blip r:embed="rId3">
            <a:alphaModFix/>
          </a:blip>
          <a:srcRect b="0" l="0" r="0" t="0"/>
          <a:stretch/>
        </p:blipFill>
        <p:spPr>
          <a:xfrm>
            <a:off x="280308" y="6131169"/>
            <a:ext cx="2167470" cy="591661"/>
          </a:xfrm>
          <a:prstGeom prst="rect">
            <a:avLst/>
          </a:prstGeom>
          <a:noFill/>
          <a:ln>
            <a:noFill/>
          </a:ln>
        </p:spPr>
      </p:pic>
      <p:pic>
        <p:nvPicPr>
          <p:cNvPr id="490" name="Google Shape;490;p27"/>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491" name="Google Shape;491;p27"/>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
        <p:nvSpPr>
          <p:cNvPr id="492" name="Google Shape;492;p27"/>
          <p:cNvSpPr/>
          <p:nvPr/>
        </p:nvSpPr>
        <p:spPr>
          <a:xfrm>
            <a:off x="906901" y="-53494"/>
            <a:ext cx="11218607" cy="3170902"/>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493" name="Google Shape;493;p27"/>
          <p:cNvSpPr/>
          <p:nvPr/>
        </p:nvSpPr>
        <p:spPr>
          <a:xfrm>
            <a:off x="280308" y="1303645"/>
            <a:ext cx="11770665" cy="4817658"/>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94" name="Google Shape;494;p27"/>
          <p:cNvSpPr/>
          <p:nvPr/>
        </p:nvSpPr>
        <p:spPr>
          <a:xfrm>
            <a:off x="367466" y="258375"/>
            <a:ext cx="1404457" cy="116600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ar-EG" sz="2400">
                <a:solidFill>
                  <a:schemeClr val="lt1"/>
                </a:solidFill>
                <a:latin typeface="Arial"/>
                <a:ea typeface="Arial"/>
                <a:cs typeface="Arial"/>
                <a:sym typeface="Arial"/>
              </a:rPr>
              <a:t>Lecture</a:t>
            </a:r>
            <a:endParaRPr/>
          </a:p>
          <a:p>
            <a:pPr indent="0" lvl="0" marL="0" marR="0" rtl="0" algn="ctr">
              <a:spcBef>
                <a:spcPts val="0"/>
              </a:spcBef>
              <a:spcAft>
                <a:spcPts val="0"/>
              </a:spcAft>
              <a:buNone/>
            </a:pPr>
            <a:r>
              <a:rPr b="1" lang="ar-EG" sz="2400">
                <a:solidFill>
                  <a:schemeClr val="lt1"/>
                </a:solidFill>
                <a:latin typeface="Arial"/>
                <a:ea typeface="Arial"/>
                <a:cs typeface="Arial"/>
                <a:sym typeface="Arial"/>
              </a:rPr>
              <a:t>09</a:t>
            </a:r>
            <a:endParaRPr b="1" sz="2400">
              <a:solidFill>
                <a:schemeClr val="lt1"/>
              </a:solidFill>
              <a:latin typeface="Arial"/>
              <a:ea typeface="Arial"/>
              <a:cs typeface="Arial"/>
              <a:sym typeface="Arial"/>
            </a:endParaRPr>
          </a:p>
        </p:txBody>
      </p:sp>
      <p:sp>
        <p:nvSpPr>
          <p:cNvPr id="495" name="Google Shape;495;p27"/>
          <p:cNvSpPr/>
          <p:nvPr/>
        </p:nvSpPr>
        <p:spPr>
          <a:xfrm>
            <a:off x="477672" y="1521497"/>
            <a:ext cx="11163868" cy="4191513"/>
          </a:xfrm>
          <a:custGeom>
            <a:rect b="b" l="l" r="r" t="t"/>
            <a:pathLst>
              <a:path extrusionOk="0" h="120000" w="120000">
                <a:moveTo>
                  <a:pt x="0" y="0"/>
                </a:moveTo>
                <a:lnTo>
                  <a:pt x="120000" y="0"/>
                </a:lnTo>
                <a:lnTo>
                  <a:pt x="120000" y="120000"/>
                </a:lnTo>
                <a:lnTo>
                  <a:pt x="0" y="120000"/>
                </a:lnTo>
                <a:close/>
              </a:path>
              <a:path extrusionOk="0" fill="none" h="120000" w="120000">
                <a:moveTo>
                  <a:pt x="-10000" y="0"/>
                </a:moveTo>
                <a:close/>
                <a:lnTo>
                  <a:pt x="-10000" y="120000"/>
                </a:lnTo>
              </a:path>
              <a:path extrusionOk="0" fill="none" h="120000" w="120000">
                <a:moveTo>
                  <a:pt x="-10000" y="22500"/>
                </a:moveTo>
                <a:lnTo>
                  <a:pt x="-46000" y="135000"/>
                </a:lnTo>
              </a:path>
            </a:pathLst>
          </a:custGeom>
          <a:noFill/>
          <a:ln>
            <a:noFill/>
          </a:ln>
        </p:spPr>
        <p:txBody>
          <a:bodyPr anchorCtr="1" anchor="ctr" bIns="45700" lIns="91425" spcFirstLastPara="1" rIns="91425" wrap="square" tIns="45700">
            <a:noAutofit/>
          </a:bodyPr>
          <a:lstStyle/>
          <a:p>
            <a:pPr indent="0" lvl="0" marL="0" rtl="0" algn="l">
              <a:spcBef>
                <a:spcPts val="0"/>
              </a:spcBef>
              <a:spcAft>
                <a:spcPts val="0"/>
              </a:spcAft>
              <a:buNone/>
            </a:pPr>
            <a:r>
              <a:t/>
            </a:r>
            <a:endParaRPr/>
          </a:p>
        </p:txBody>
      </p:sp>
      <p:pic>
        <p:nvPicPr>
          <p:cNvPr id="496" name="Google Shape;496;p27"/>
          <p:cNvPicPr preferRelativeResize="0"/>
          <p:nvPr/>
        </p:nvPicPr>
        <p:blipFill rotWithShape="1">
          <a:blip r:embed="rId3">
            <a:alphaModFix/>
          </a:blip>
          <a:srcRect b="0" l="0" r="0" t="0"/>
          <a:stretch/>
        </p:blipFill>
        <p:spPr>
          <a:xfrm>
            <a:off x="280308" y="6131169"/>
            <a:ext cx="2167470" cy="591661"/>
          </a:xfrm>
          <a:prstGeom prst="rect">
            <a:avLst/>
          </a:prstGeom>
          <a:noFill/>
          <a:ln>
            <a:noFill/>
          </a:ln>
        </p:spPr>
      </p:pic>
      <p:pic>
        <p:nvPicPr>
          <p:cNvPr id="497" name="Google Shape;497;p27"/>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498" name="Google Shape;498;p27"/>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
        <p:nvSpPr>
          <p:cNvPr id="499" name="Google Shape;499;p27"/>
          <p:cNvSpPr txBox="1"/>
          <p:nvPr/>
        </p:nvSpPr>
        <p:spPr>
          <a:xfrm>
            <a:off x="3496070" y="1424375"/>
            <a:ext cx="8350186" cy="5016758"/>
          </a:xfrm>
          <a:prstGeom prst="rect">
            <a:avLst/>
          </a:prstGeom>
          <a:noFill/>
          <a:ln>
            <a:noFill/>
          </a:ln>
        </p:spPr>
        <p:txBody>
          <a:bodyPr anchorCtr="0" anchor="t" bIns="45700" lIns="91425" spcFirstLastPara="1" rIns="91425" wrap="square" tIns="45700">
            <a:spAutoFit/>
          </a:bodyPr>
          <a:lstStyle/>
          <a:p>
            <a:pPr indent="0" lvl="0" marL="0" marR="0" rtl="1" algn="just">
              <a:spcBef>
                <a:spcPts val="0"/>
              </a:spcBef>
              <a:spcAft>
                <a:spcPts val="0"/>
              </a:spcAft>
              <a:buNone/>
            </a:pPr>
            <a:r>
              <a:rPr b="1" lang="ar-EG" sz="2000">
                <a:solidFill>
                  <a:srgbClr val="C00000"/>
                </a:solidFill>
                <a:latin typeface="Calibri"/>
                <a:ea typeface="Calibri"/>
                <a:cs typeface="Calibri"/>
                <a:sym typeface="Calibri"/>
              </a:rPr>
              <a:t>4. ختم أو بصمة الوقت :</a:t>
            </a:r>
            <a:endParaRPr/>
          </a:p>
          <a:p>
            <a:pPr indent="0" lvl="0" marL="0" marR="0" rtl="1" algn="just">
              <a:spcBef>
                <a:spcPts val="0"/>
              </a:spcBef>
              <a:spcAft>
                <a:spcPts val="0"/>
              </a:spcAft>
              <a:buNone/>
            </a:pPr>
            <a:r>
              <a:rPr lang="ar-EG" sz="2000">
                <a:solidFill>
                  <a:schemeClr val="dk1"/>
                </a:solidFill>
                <a:latin typeface="Calibri"/>
                <a:ea typeface="Calibri"/>
                <a:cs typeface="Calibri"/>
                <a:sym typeface="Calibri"/>
              </a:rPr>
              <a:t>يُقصد به: التوقيت الذي تم فيه إجراء أي عملية داخل سلسلة الكتل، فهو التاريخ الرقمي لأي عملية إنشاء كتلة أو بيانات تتم عن طريق أي مستخدم لشبكة البلوك تشين، وتحديد وقت إجرائها داخل الكتلة، بواسطة إنشاء بصمة رقمية متفردة تتكون من مجموعة مشفرة من الرموز تشكل الكود أو ما يعرف بالهاش الذي يميز كل عملية إنشاء عن غيرها. ولهذا العنصر علاقة وثيقة بوظيفة الحفظ التي تعد أهم وظائف البلوك تشين، بالإضافة إلى دوره كموثق رقمي يقوم بالتصديق على سلامة المعاملات التي تتم عن طريقه. </a:t>
            </a:r>
            <a:endParaRPr/>
          </a:p>
          <a:p>
            <a:pPr indent="0" lvl="0" marL="0" marR="0" rtl="1" algn="just">
              <a:spcBef>
                <a:spcPts val="0"/>
              </a:spcBef>
              <a:spcAft>
                <a:spcPts val="0"/>
              </a:spcAft>
              <a:buNone/>
            </a:pPr>
            <a:r>
              <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rPr lang="ar-EG" sz="2000">
                <a:solidFill>
                  <a:schemeClr val="dk1"/>
                </a:solidFill>
                <a:latin typeface="Calibri"/>
                <a:ea typeface="Calibri"/>
                <a:cs typeface="Calibri"/>
                <a:sym typeface="Calibri"/>
              </a:rPr>
              <a:t>ومما تحسن الإشارة إليه هو أن الوقت أو التاريخ الرقمي ليس واحدًا فهو يختلف من تطبيق لآخر ومن</a:t>
            </a:r>
            <a:endParaRPr/>
          </a:p>
          <a:p>
            <a:pPr indent="0" lvl="0" marL="0" marR="0" rtl="1" algn="just">
              <a:spcBef>
                <a:spcPts val="0"/>
              </a:spcBef>
              <a:spcAft>
                <a:spcPts val="0"/>
              </a:spcAft>
              <a:buNone/>
            </a:pPr>
            <a:r>
              <a:rPr lang="ar-EG" sz="2000">
                <a:solidFill>
                  <a:schemeClr val="dk1"/>
                </a:solidFill>
                <a:latin typeface="Calibri"/>
                <a:ea typeface="Calibri"/>
                <a:cs typeface="Calibri"/>
                <a:sym typeface="Calibri"/>
              </a:rPr>
              <a:t>معاملة لأخرى، فعلى سبيل المثال فإن تطبيق البلوك تشين الخاص بعملية البيتكوين أُنشئت وصُممت السلسلة فيه لكي تتمكن من السماح بإتمام كل عملية تداول بيتكوين في مدة زمنية لا تتعدى عشرة دقائق.</a:t>
            </a:r>
            <a:endParaRPr b="1" sz="2000">
              <a:solidFill>
                <a:schemeClr val="dk1"/>
              </a:solidFill>
              <a:latin typeface="Calibri"/>
              <a:ea typeface="Calibri"/>
              <a:cs typeface="Calibri"/>
              <a:sym typeface="Calibri"/>
            </a:endParaRPr>
          </a:p>
          <a:p>
            <a:pPr indent="0" lvl="0" marL="0" marR="0" rtl="1" algn="just">
              <a:spcBef>
                <a:spcPts val="0"/>
              </a:spcBef>
              <a:spcAft>
                <a:spcPts val="0"/>
              </a:spcAft>
              <a:buNone/>
            </a:pPr>
            <a:r>
              <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t/>
            </a:r>
            <a:endParaRPr b="1" sz="2000">
              <a:solidFill>
                <a:schemeClr val="dk1"/>
              </a:solidFill>
              <a:latin typeface="Calibri"/>
              <a:ea typeface="Calibri"/>
              <a:cs typeface="Calibri"/>
              <a:sym typeface="Calibri"/>
            </a:endParaRPr>
          </a:p>
          <a:p>
            <a:pPr indent="0" lvl="0" marL="0" marR="0" rtl="1" algn="just">
              <a:spcBef>
                <a:spcPts val="0"/>
              </a:spcBef>
              <a:spcAft>
                <a:spcPts val="0"/>
              </a:spcAft>
              <a:buNone/>
            </a:pPr>
            <a:r>
              <a:t/>
            </a:r>
            <a:endParaRPr b="1" sz="2000">
              <a:solidFill>
                <a:schemeClr val="dk1"/>
              </a:solidFill>
              <a:latin typeface="Calibri"/>
              <a:ea typeface="Calibri"/>
              <a:cs typeface="Calibri"/>
              <a:sym typeface="Calibri"/>
            </a:endParaRPr>
          </a:p>
          <a:p>
            <a:pPr indent="0" lvl="0" marL="0" marR="0" rtl="1" algn="just">
              <a:spcBef>
                <a:spcPts val="0"/>
              </a:spcBef>
              <a:spcAft>
                <a:spcPts val="0"/>
              </a:spcAft>
              <a:buNone/>
            </a:pPr>
            <a:r>
              <a:t/>
            </a:r>
            <a:endParaRPr b="1" sz="2000">
              <a:solidFill>
                <a:schemeClr val="dk1"/>
              </a:solidFill>
              <a:latin typeface="Calibri"/>
              <a:ea typeface="Calibri"/>
              <a:cs typeface="Calibri"/>
              <a:sym typeface="Calibri"/>
            </a:endParaRPr>
          </a:p>
          <a:p>
            <a:pPr indent="0" lvl="0" marL="0" marR="0" rtl="1" algn="just">
              <a:spcBef>
                <a:spcPts val="0"/>
              </a:spcBef>
              <a:spcAft>
                <a:spcPts val="0"/>
              </a:spcAft>
              <a:buNone/>
            </a:pPr>
            <a:r>
              <a:t/>
            </a:r>
            <a:endParaRPr b="1" sz="2000">
              <a:solidFill>
                <a:schemeClr val="dk1"/>
              </a:solidFill>
              <a:latin typeface="Calibri"/>
              <a:ea typeface="Calibri"/>
              <a:cs typeface="Calibri"/>
              <a:sym typeface="Calibri"/>
            </a:endParaRPr>
          </a:p>
        </p:txBody>
      </p:sp>
      <p:pic>
        <p:nvPicPr>
          <p:cNvPr id="500" name="Google Shape;500;p27"/>
          <p:cNvPicPr preferRelativeResize="0"/>
          <p:nvPr/>
        </p:nvPicPr>
        <p:blipFill rotWithShape="1">
          <a:blip r:embed="rId6">
            <a:alphaModFix/>
          </a:blip>
          <a:srcRect b="0" l="0" r="0" t="0"/>
          <a:stretch/>
        </p:blipFill>
        <p:spPr>
          <a:xfrm>
            <a:off x="414070" y="1462131"/>
            <a:ext cx="3018398" cy="4539687"/>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4" name="Shape 504"/>
        <p:cNvGrpSpPr/>
        <p:nvPr/>
      </p:nvGrpSpPr>
      <p:grpSpPr>
        <a:xfrm>
          <a:off x="0" y="0"/>
          <a:ext cx="0" cy="0"/>
          <a:chOff x="0" y="0"/>
          <a:chExt cx="0" cy="0"/>
        </a:xfrm>
      </p:grpSpPr>
      <p:sp>
        <p:nvSpPr>
          <p:cNvPr id="505" name="Google Shape;505;p28"/>
          <p:cNvSpPr/>
          <p:nvPr/>
        </p:nvSpPr>
        <p:spPr>
          <a:xfrm>
            <a:off x="906901" y="0"/>
            <a:ext cx="11218607" cy="3170902"/>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506" name="Google Shape;506;p28"/>
          <p:cNvSpPr/>
          <p:nvPr/>
        </p:nvSpPr>
        <p:spPr>
          <a:xfrm>
            <a:off x="280308" y="1303645"/>
            <a:ext cx="11770665" cy="4817658"/>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rPr b="1" lang="ar-EG" sz="1800">
                <a:solidFill>
                  <a:schemeClr val="lt1"/>
                </a:solidFill>
                <a:latin typeface="Calibri"/>
                <a:ea typeface="Calibri"/>
                <a:cs typeface="Calibri"/>
                <a:sym typeface="Calibri"/>
              </a:rPr>
              <a:t>الاستثمارات الحكومية في العلوم والتكنولوجيا ( ١</a:t>
            </a:r>
            <a:endParaRPr b="1" sz="1800">
              <a:solidFill>
                <a:schemeClr val="lt1"/>
              </a:solidFill>
              <a:latin typeface="Calibri"/>
              <a:ea typeface="Calibri"/>
              <a:cs typeface="Calibri"/>
              <a:sym typeface="Calibri"/>
            </a:endParaRPr>
          </a:p>
          <a:p>
            <a:pPr indent="0" lvl="0" marL="0" marR="0" rtl="0" algn="l">
              <a:spcBef>
                <a:spcPts val="0"/>
              </a:spcBef>
              <a:spcAft>
                <a:spcPts val="0"/>
              </a:spcAft>
              <a:buNone/>
            </a:pPr>
            <a:r>
              <a:rPr b="1" lang="ar-EG" sz="1800">
                <a:solidFill>
                  <a:schemeClr val="lt1"/>
                </a:solidFill>
                <a:latin typeface="Calibri"/>
                <a:ea typeface="Calibri"/>
                <a:cs typeface="Calibri"/>
                <a:sym typeface="Calibri"/>
              </a:rPr>
              <a:t>ويرجع إنشاء الإنترنت في بادئ الأمر في الستينات من القرن الماضي نتاجًا لمشروع</a:t>
            </a:r>
            <a:endParaRPr b="1" sz="1800">
              <a:solidFill>
                <a:schemeClr val="lt1"/>
              </a:solidFill>
              <a:latin typeface="Calibri"/>
              <a:ea typeface="Calibri"/>
              <a:cs typeface="Calibri"/>
              <a:sym typeface="Calibri"/>
            </a:endParaRPr>
          </a:p>
          <a:p>
            <a:pPr indent="0" lvl="0" marL="0" marR="0" rtl="0" algn="l">
              <a:spcBef>
                <a:spcPts val="0"/>
              </a:spcBef>
              <a:spcAft>
                <a:spcPts val="0"/>
              </a:spcAft>
              <a:buNone/>
            </a:pPr>
            <a:r>
              <a:rPr b="1" lang="ar-EG" sz="1800">
                <a:solidFill>
                  <a:schemeClr val="lt1"/>
                </a:solidFill>
                <a:latin typeface="Calibri"/>
                <a:ea typeface="Calibri"/>
                <a:cs typeface="Calibri"/>
                <a:sym typeface="Calibri"/>
              </a:rPr>
              <a:t>٢) ؛ وكان ذلك بهدف تأمين شبكة اتصال ) (</a:t>
            </a:r>
            <a:r>
              <a:rPr lang="ar-EG" sz="1800">
                <a:solidFill>
                  <a:schemeClr val="lt1"/>
                </a:solidFill>
                <a:latin typeface="Calibri"/>
                <a:ea typeface="Calibri"/>
                <a:cs typeface="Calibri"/>
                <a:sym typeface="Calibri"/>
              </a:rPr>
              <a:t>ARPA NET </a:t>
            </a:r>
            <a:r>
              <a:rPr b="1" lang="ar-EG" sz="1800">
                <a:solidFill>
                  <a:schemeClr val="lt1"/>
                </a:solidFill>
                <a:latin typeface="Calibri"/>
                <a:ea typeface="Calibri"/>
                <a:cs typeface="Calibri"/>
                <a:sym typeface="Calibri"/>
              </a:rPr>
              <a:t>) حكومي أمريكي سمي بالآربانت</a:t>
            </a:r>
            <a:endParaRPr b="1" sz="1800">
              <a:solidFill>
                <a:schemeClr val="lt1"/>
              </a:solidFill>
              <a:latin typeface="Calibri"/>
              <a:ea typeface="Calibri"/>
              <a:cs typeface="Calibri"/>
              <a:sym typeface="Calibri"/>
            </a:endParaRPr>
          </a:p>
          <a:p>
            <a:pPr indent="0" lvl="0" marL="0" marR="0" rtl="0" algn="l">
              <a:spcBef>
                <a:spcPts val="0"/>
              </a:spcBef>
              <a:spcAft>
                <a:spcPts val="0"/>
              </a:spcAft>
              <a:buNone/>
            </a:pPr>
            <a:r>
              <a:rPr b="1" lang="ar-EG" sz="1800">
                <a:solidFill>
                  <a:schemeClr val="lt1"/>
                </a:solidFill>
                <a:latin typeface="Calibri"/>
                <a:ea typeface="Calibri"/>
                <a:cs typeface="Calibri"/>
                <a:sym typeface="Calibri"/>
              </a:rPr>
              <a:t>خاصة لا يمكن إتلافها أو تدميرها في حال حدوث عمليات تخريب أو نشوب حرب مفاجئة،</a:t>
            </a:r>
            <a:endParaRPr/>
          </a:p>
          <a:p>
            <a:pPr indent="0" lvl="0" marL="0" marR="0" rtl="0" algn="l">
              <a:spcBef>
                <a:spcPts val="0"/>
              </a:spcBef>
              <a:spcAft>
                <a:spcPts val="0"/>
              </a:spcAft>
              <a:buNone/>
            </a:pPr>
            <a:r>
              <a:rPr b="1" lang="ar-EG" sz="1800">
                <a:solidFill>
                  <a:schemeClr val="lt1"/>
                </a:solidFill>
                <a:latin typeface="Calibri"/>
                <a:ea typeface="Calibri"/>
                <a:cs typeface="Calibri"/>
                <a:sym typeface="Calibri"/>
              </a:rPr>
              <a:t>وعهدت وزارة الدفاع بهذه المهمة إلى وكالة مشاريع الأبحاث المُتقدمة القادرة على مقاومة</a:t>
            </a:r>
            <a:endParaRPr b="1" sz="1800">
              <a:solidFill>
                <a:schemeClr val="lt1"/>
              </a:solidFill>
              <a:latin typeface="Calibri"/>
              <a:ea typeface="Calibri"/>
              <a:cs typeface="Calibri"/>
              <a:sym typeface="Calibri"/>
            </a:endParaRPr>
          </a:p>
          <a:p>
            <a:pPr indent="0" lvl="0" marL="0" marR="0" rtl="0" algn="l">
              <a:spcBef>
                <a:spcPts val="0"/>
              </a:spcBef>
              <a:spcAft>
                <a:spcPts val="0"/>
              </a:spcAft>
              <a:buNone/>
            </a:pPr>
            <a:r>
              <a:rPr b="1" lang="ar-EG" sz="1800">
                <a:solidFill>
                  <a:schemeClr val="lt1"/>
                </a:solidFill>
                <a:latin typeface="Calibri"/>
                <a:ea typeface="Calibri"/>
                <a:cs typeface="Calibri"/>
                <a:sym typeface="Calibri"/>
              </a:rPr>
              <a:t>الكوارث والاستمرار في العمل في حالة حدوث هجوم، وكانت هذه الشبكة تربط أربعة</a:t>
            </a:r>
            <a:endParaRPr b="1" sz="1800">
              <a:solidFill>
                <a:schemeClr val="lt1"/>
              </a:solidFill>
              <a:latin typeface="Calibri"/>
              <a:ea typeface="Calibri"/>
              <a:cs typeface="Calibri"/>
              <a:sym typeface="Calibri"/>
            </a:endParaRPr>
          </a:p>
          <a:p>
            <a:pPr indent="0" lvl="0" marL="0" marR="0" rtl="0" algn="l">
              <a:spcBef>
                <a:spcPts val="0"/>
              </a:spcBef>
              <a:spcAft>
                <a:spcPts val="0"/>
              </a:spcAft>
              <a:buNone/>
            </a:pPr>
            <a:r>
              <a:rPr b="1" lang="ar-EG" sz="1800">
                <a:solidFill>
                  <a:schemeClr val="lt1"/>
                </a:solidFill>
                <a:latin typeface="Calibri"/>
                <a:ea typeface="Calibri"/>
                <a:cs typeface="Calibri"/>
                <a:sym typeface="Calibri"/>
              </a:rPr>
              <a:t>( حاسبات آلية ضخمة فيما بينها لغرض التجربة ( ٣</a:t>
            </a:r>
            <a:endParaRPr b="1" sz="1800">
              <a:solidFill>
                <a:schemeClr val="lt1"/>
              </a:solidFill>
              <a:latin typeface="Calibri"/>
              <a:ea typeface="Calibri"/>
              <a:cs typeface="Calibri"/>
              <a:sym typeface="Calibri"/>
            </a:endParaRPr>
          </a:p>
          <a:p>
            <a:pPr indent="0" lvl="0" marL="0" marR="0" rtl="0" algn="l">
              <a:spcBef>
                <a:spcPts val="0"/>
              </a:spcBef>
              <a:spcAft>
                <a:spcPts val="0"/>
              </a:spcAft>
              <a:buNone/>
            </a:pPr>
            <a:r>
              <a:rPr b="1" lang="ar-EG" sz="1800">
                <a:solidFill>
                  <a:schemeClr val="lt1"/>
                </a:solidFill>
                <a:latin typeface="Calibri"/>
                <a:ea typeface="Calibri"/>
                <a:cs typeface="Calibri"/>
                <a:sym typeface="Calibri"/>
              </a:rPr>
              <a:t>و في ١٩ ديسمبر عام ١٩٦٨ م تبنت الجمعية العامة للأمم المتحدة في اجتماعها توصيات</a:t>
            </a:r>
            <a:endParaRPr b="1" sz="1800">
              <a:solidFill>
                <a:schemeClr val="lt1"/>
              </a:solidFill>
              <a:latin typeface="Calibri"/>
              <a:ea typeface="Calibri"/>
              <a:cs typeface="Calibri"/>
              <a:sym typeface="Calibri"/>
            </a:endParaRPr>
          </a:p>
          <a:p>
            <a:pPr indent="0" lvl="0" marL="0" marR="0" rtl="0" algn="l">
              <a:spcBef>
                <a:spcPts val="0"/>
              </a:spcBef>
              <a:spcAft>
                <a:spcPts val="0"/>
              </a:spcAft>
              <a:buNone/>
            </a:pPr>
            <a:r>
              <a:rPr b="1" lang="ar-EG" sz="1800">
                <a:solidFill>
                  <a:schemeClr val="lt1"/>
                </a:solidFill>
                <a:latin typeface="Calibri"/>
                <a:ea typeface="Calibri"/>
                <a:cs typeface="Calibri"/>
                <a:sym typeface="Calibri"/>
              </a:rPr>
              <a:t>:</a:t>
            </a:r>
            <a:r>
              <a:rPr lang="ar-EG" sz="1800">
                <a:solidFill>
                  <a:schemeClr val="lt1"/>
                </a:solidFill>
                <a:latin typeface="Calibri"/>
                <a:ea typeface="Calibri"/>
                <a:cs typeface="Calibri"/>
                <a:sym typeface="Calibri"/>
              </a:rPr>
              <a:t>( </a:t>
            </a:r>
            <a:r>
              <a:rPr b="1" lang="ar-EG" sz="1800">
                <a:solidFill>
                  <a:schemeClr val="lt1"/>
                </a:solidFill>
                <a:latin typeface="Calibri"/>
                <a:ea typeface="Calibri"/>
                <a:cs typeface="Calibri"/>
                <a:sym typeface="Calibri"/>
              </a:rPr>
              <a:t>المؤتمر الأول لحقوق الإنسان المنعقد في طهران عام ١٩٦٨ والخاص بالآتي</a:t>
            </a:r>
            <a:endParaRPr sz="1800">
              <a:solidFill>
                <a:schemeClr val="lt1"/>
              </a:solidFill>
              <a:latin typeface="Calibri"/>
              <a:ea typeface="Calibri"/>
              <a:cs typeface="Calibri"/>
              <a:sym typeface="Calibri"/>
            </a:endParaRPr>
          </a:p>
        </p:txBody>
      </p:sp>
      <p:sp>
        <p:nvSpPr>
          <p:cNvPr id="507" name="Google Shape;507;p28"/>
          <p:cNvSpPr txBox="1"/>
          <p:nvPr/>
        </p:nvSpPr>
        <p:spPr>
          <a:xfrm>
            <a:off x="2201152" y="372132"/>
            <a:ext cx="5506483" cy="523220"/>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b="1" lang="ar-EG" sz="2800">
                <a:solidFill>
                  <a:schemeClr val="lt1"/>
                </a:solidFill>
                <a:latin typeface="Times New Roman"/>
                <a:ea typeface="Times New Roman"/>
                <a:cs typeface="Times New Roman"/>
                <a:sym typeface="Times New Roman"/>
              </a:rPr>
              <a:t>التطور التاريخي للانترنت و الأمن السيبراني</a:t>
            </a:r>
            <a:endParaRPr b="1" sz="2800">
              <a:solidFill>
                <a:schemeClr val="lt1"/>
              </a:solidFill>
              <a:latin typeface="Times New Roman"/>
              <a:ea typeface="Times New Roman"/>
              <a:cs typeface="Times New Roman"/>
              <a:sym typeface="Times New Roman"/>
            </a:endParaRPr>
          </a:p>
        </p:txBody>
      </p:sp>
      <p:pic>
        <p:nvPicPr>
          <p:cNvPr id="508" name="Google Shape;508;p28"/>
          <p:cNvPicPr preferRelativeResize="0"/>
          <p:nvPr/>
        </p:nvPicPr>
        <p:blipFill rotWithShape="1">
          <a:blip r:embed="rId3">
            <a:alphaModFix/>
          </a:blip>
          <a:srcRect b="0" l="0" r="0" t="0"/>
          <a:stretch/>
        </p:blipFill>
        <p:spPr>
          <a:xfrm>
            <a:off x="280308" y="6131169"/>
            <a:ext cx="2167470" cy="591661"/>
          </a:xfrm>
          <a:prstGeom prst="rect">
            <a:avLst/>
          </a:prstGeom>
          <a:noFill/>
          <a:ln>
            <a:noFill/>
          </a:ln>
        </p:spPr>
      </p:pic>
      <p:pic>
        <p:nvPicPr>
          <p:cNvPr id="509" name="Google Shape;509;p28"/>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510" name="Google Shape;510;p28"/>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
        <p:nvSpPr>
          <p:cNvPr id="511" name="Google Shape;511;p28"/>
          <p:cNvSpPr/>
          <p:nvPr/>
        </p:nvSpPr>
        <p:spPr>
          <a:xfrm>
            <a:off x="906901" y="-53494"/>
            <a:ext cx="11218607" cy="3170902"/>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512" name="Google Shape;512;p28"/>
          <p:cNvSpPr/>
          <p:nvPr/>
        </p:nvSpPr>
        <p:spPr>
          <a:xfrm>
            <a:off x="280308" y="1303645"/>
            <a:ext cx="11770665" cy="4817658"/>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13" name="Google Shape;513;p28"/>
          <p:cNvSpPr/>
          <p:nvPr/>
        </p:nvSpPr>
        <p:spPr>
          <a:xfrm>
            <a:off x="661814" y="91782"/>
            <a:ext cx="1404457" cy="116600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ar-EG" sz="2400">
                <a:solidFill>
                  <a:schemeClr val="lt1"/>
                </a:solidFill>
                <a:latin typeface="Arial"/>
                <a:ea typeface="Arial"/>
                <a:cs typeface="Arial"/>
                <a:sym typeface="Arial"/>
              </a:rPr>
              <a:t>Lecture</a:t>
            </a:r>
            <a:endParaRPr/>
          </a:p>
          <a:p>
            <a:pPr indent="0" lvl="0" marL="0" marR="0" rtl="0" algn="ctr">
              <a:spcBef>
                <a:spcPts val="0"/>
              </a:spcBef>
              <a:spcAft>
                <a:spcPts val="0"/>
              </a:spcAft>
              <a:buNone/>
            </a:pPr>
            <a:r>
              <a:rPr b="1" lang="ar-EG" sz="2400">
                <a:solidFill>
                  <a:schemeClr val="lt1"/>
                </a:solidFill>
                <a:latin typeface="Arial"/>
                <a:ea typeface="Arial"/>
                <a:cs typeface="Arial"/>
                <a:sym typeface="Arial"/>
              </a:rPr>
              <a:t>09</a:t>
            </a:r>
            <a:endParaRPr b="1" sz="2400">
              <a:solidFill>
                <a:schemeClr val="lt1"/>
              </a:solidFill>
              <a:latin typeface="Arial"/>
              <a:ea typeface="Arial"/>
              <a:cs typeface="Arial"/>
              <a:sym typeface="Arial"/>
            </a:endParaRPr>
          </a:p>
        </p:txBody>
      </p:sp>
      <p:sp>
        <p:nvSpPr>
          <p:cNvPr id="514" name="Google Shape;514;p28"/>
          <p:cNvSpPr/>
          <p:nvPr/>
        </p:nvSpPr>
        <p:spPr>
          <a:xfrm>
            <a:off x="477672" y="1521497"/>
            <a:ext cx="11163868" cy="4191513"/>
          </a:xfrm>
          <a:custGeom>
            <a:rect b="b" l="l" r="r" t="t"/>
            <a:pathLst>
              <a:path extrusionOk="0" h="120000" w="120000">
                <a:moveTo>
                  <a:pt x="0" y="0"/>
                </a:moveTo>
                <a:lnTo>
                  <a:pt x="120000" y="0"/>
                </a:lnTo>
                <a:lnTo>
                  <a:pt x="120000" y="120000"/>
                </a:lnTo>
                <a:lnTo>
                  <a:pt x="0" y="120000"/>
                </a:lnTo>
                <a:close/>
              </a:path>
              <a:path extrusionOk="0" fill="none" h="120000" w="120000">
                <a:moveTo>
                  <a:pt x="-10000" y="0"/>
                </a:moveTo>
                <a:close/>
                <a:lnTo>
                  <a:pt x="-10000" y="120000"/>
                </a:lnTo>
              </a:path>
              <a:path extrusionOk="0" fill="none" h="120000" w="120000">
                <a:moveTo>
                  <a:pt x="-10000" y="22500"/>
                </a:moveTo>
                <a:lnTo>
                  <a:pt x="-46000" y="135000"/>
                </a:lnTo>
              </a:path>
            </a:pathLst>
          </a:custGeom>
          <a:noFill/>
          <a:ln>
            <a:noFill/>
          </a:ln>
        </p:spPr>
        <p:txBody>
          <a:bodyPr anchorCtr="1" anchor="ctr" bIns="45700" lIns="91425" spcFirstLastPara="1" rIns="91425" wrap="square" tIns="45700">
            <a:noAutofit/>
          </a:bodyPr>
          <a:lstStyle/>
          <a:p>
            <a:pPr indent="0" lvl="0" marL="0" rtl="0" algn="l">
              <a:spcBef>
                <a:spcPts val="0"/>
              </a:spcBef>
              <a:spcAft>
                <a:spcPts val="0"/>
              </a:spcAft>
              <a:buNone/>
            </a:pPr>
            <a:r>
              <a:t/>
            </a:r>
            <a:endParaRPr/>
          </a:p>
        </p:txBody>
      </p:sp>
      <p:pic>
        <p:nvPicPr>
          <p:cNvPr id="515" name="Google Shape;515;p28"/>
          <p:cNvPicPr preferRelativeResize="0"/>
          <p:nvPr/>
        </p:nvPicPr>
        <p:blipFill rotWithShape="1">
          <a:blip r:embed="rId3">
            <a:alphaModFix/>
          </a:blip>
          <a:srcRect b="0" l="0" r="0" t="0"/>
          <a:stretch/>
        </p:blipFill>
        <p:spPr>
          <a:xfrm>
            <a:off x="280308" y="6131169"/>
            <a:ext cx="2167470" cy="591661"/>
          </a:xfrm>
          <a:prstGeom prst="rect">
            <a:avLst/>
          </a:prstGeom>
          <a:noFill/>
          <a:ln>
            <a:noFill/>
          </a:ln>
        </p:spPr>
      </p:pic>
      <p:pic>
        <p:nvPicPr>
          <p:cNvPr id="516" name="Google Shape;516;p28"/>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517" name="Google Shape;517;p28"/>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
        <p:nvSpPr>
          <p:cNvPr id="518" name="Google Shape;518;p28"/>
          <p:cNvSpPr txBox="1"/>
          <p:nvPr/>
        </p:nvSpPr>
        <p:spPr>
          <a:xfrm>
            <a:off x="2824173" y="1692840"/>
            <a:ext cx="9153391" cy="5016758"/>
          </a:xfrm>
          <a:prstGeom prst="rect">
            <a:avLst/>
          </a:prstGeom>
          <a:noFill/>
          <a:ln>
            <a:noFill/>
          </a:ln>
        </p:spPr>
        <p:txBody>
          <a:bodyPr anchorCtr="0" anchor="t" bIns="45700" lIns="91425" spcFirstLastPara="1" rIns="91425" wrap="square" tIns="45700">
            <a:spAutoFit/>
          </a:bodyPr>
          <a:lstStyle/>
          <a:p>
            <a:pPr indent="0" lvl="0" marL="0" marR="0" rtl="1" algn="just">
              <a:spcBef>
                <a:spcPts val="0"/>
              </a:spcBef>
              <a:spcAft>
                <a:spcPts val="0"/>
              </a:spcAft>
              <a:buNone/>
            </a:pPr>
            <a:r>
              <a:rPr b="1" lang="ar-EG" sz="2000">
                <a:solidFill>
                  <a:schemeClr val="dk1"/>
                </a:solidFill>
                <a:latin typeface="Calibri"/>
                <a:ea typeface="Calibri"/>
                <a:cs typeface="Calibri"/>
                <a:sym typeface="Calibri"/>
              </a:rPr>
              <a:t>بتطبيق الشروط الثلاثة سالفة الذكر الخاصة بتوافر الحجية في الإثبات للكتابة ؛ القراءة ،و الديمومة ، و عدم القابلية لإجراء أي تعديلات ؛ نجد أنها تنطبق جميعها على تقنية البلوك تشين . </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rPr lang="ar-EG" sz="2000">
                <a:solidFill>
                  <a:schemeClr val="dk1"/>
                </a:solidFill>
                <a:latin typeface="Calibri"/>
                <a:ea typeface="Calibri"/>
                <a:cs typeface="Calibri"/>
                <a:sym typeface="Calibri"/>
              </a:rPr>
              <a:t>أن </a:t>
            </a:r>
            <a:r>
              <a:rPr b="1" lang="ar-EG" sz="2000">
                <a:solidFill>
                  <a:schemeClr val="dk1"/>
                </a:solidFill>
                <a:latin typeface="Calibri"/>
                <a:ea typeface="Calibri"/>
                <a:cs typeface="Calibri"/>
                <a:sym typeface="Calibri"/>
              </a:rPr>
              <a:t>شرط القراءة </a:t>
            </a:r>
            <a:r>
              <a:rPr lang="ar-EG" sz="2000">
                <a:solidFill>
                  <a:schemeClr val="dk1"/>
                </a:solidFill>
                <a:latin typeface="Calibri"/>
                <a:ea typeface="Calibri"/>
                <a:cs typeface="Calibri"/>
                <a:sym typeface="Calibri"/>
              </a:rPr>
              <a:t>قد توفر وتحقق في تقنية البلوك تشين، إذ يمكن الاطلاع على أية بيانات أو معلومات أو معاملات يجريها المشاركين أو المستخدمين لهذه التقنية، ويمكن بمنتهى السهولة واليسر فهم مضمونها وإدارك محتواها، كما هو الحال بالنسبة للكتابة الورقية والإلكترونية. </a:t>
            </a:r>
            <a:endParaRPr/>
          </a:p>
          <a:p>
            <a:pPr indent="0" lvl="0" marL="0" marR="0" rtl="1" algn="just">
              <a:spcBef>
                <a:spcPts val="0"/>
              </a:spcBef>
              <a:spcAft>
                <a:spcPts val="0"/>
              </a:spcAft>
              <a:buNone/>
            </a:pPr>
            <a:r>
              <a:rPr lang="ar-EG" sz="2000">
                <a:solidFill>
                  <a:schemeClr val="dk1"/>
                </a:solidFill>
                <a:latin typeface="Calibri"/>
                <a:ea typeface="Calibri"/>
                <a:cs typeface="Calibri"/>
                <a:sym typeface="Calibri"/>
              </a:rPr>
              <a:t>وبالنظر في مدى انطباق </a:t>
            </a:r>
            <a:r>
              <a:rPr b="1" lang="ar-EG" sz="2000">
                <a:solidFill>
                  <a:schemeClr val="dk1"/>
                </a:solidFill>
                <a:latin typeface="Calibri"/>
                <a:ea typeface="Calibri"/>
                <a:cs typeface="Calibri"/>
                <a:sym typeface="Calibri"/>
              </a:rPr>
              <a:t>شرط الديمومة </a:t>
            </a:r>
            <a:r>
              <a:rPr lang="ar-EG" sz="2000">
                <a:solidFill>
                  <a:schemeClr val="dk1"/>
                </a:solidFill>
                <a:latin typeface="Calibri"/>
                <a:ea typeface="Calibri"/>
                <a:cs typeface="Calibri"/>
                <a:sym typeface="Calibri"/>
              </a:rPr>
              <a:t>على تقنية البلوك تشين، سيتضح أن هذا الشرط متحقق ومتوفر هو الآخر، فلو بحثنا عن استخدامات ووظائف تقنية البلوك تشين، سيظهر لنا أن أحد وظائفها واستخداماتها هو الحفظ والتخزين، فهي منصة آمنة وغير قابلة للتلاعب أو التحريف، وهي تقنية فاعلة يمكن عن طريقها تتبع ملكية الأموال والحقوق . </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rPr lang="ar-EG" sz="2000">
                <a:solidFill>
                  <a:schemeClr val="dk1"/>
                </a:solidFill>
                <a:latin typeface="Calibri"/>
                <a:ea typeface="Calibri"/>
                <a:cs typeface="Calibri"/>
                <a:sym typeface="Calibri"/>
              </a:rPr>
              <a:t>وبتطبيق </a:t>
            </a:r>
            <a:r>
              <a:rPr b="1" lang="ar-EG" sz="2000">
                <a:solidFill>
                  <a:schemeClr val="dk1"/>
                </a:solidFill>
                <a:latin typeface="Calibri"/>
                <a:ea typeface="Calibri"/>
                <a:cs typeface="Calibri"/>
                <a:sym typeface="Calibri"/>
              </a:rPr>
              <a:t>شرط عدم القابلية لإجراء أي تعديلات </a:t>
            </a:r>
            <a:r>
              <a:rPr lang="ar-EG" sz="2000">
                <a:solidFill>
                  <a:schemeClr val="dk1"/>
                </a:solidFill>
                <a:latin typeface="Calibri"/>
                <a:ea typeface="Calibri"/>
                <a:cs typeface="Calibri"/>
                <a:sym typeface="Calibri"/>
              </a:rPr>
              <a:t>على تقنية البلوك تشين سنجد أن هذه التقنية تتصف – كما وصفها البعض – بأنها لا مركزية توزيعية، بمعنى أنها لا تعتمد على جهة مركزية في حفظ البيانات والتدقيق عليها ومعالجتها ونقلها، ومن أهم مميزاتها أنها تتمتع بدرجة عالية من الأمان بسبب توزيع المخاطر، إذ يتعذر فقد هذه البيانات أو التعديل عليها واختراقها أيضًا. </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t/>
            </a:r>
            <a:endParaRPr sz="2000">
              <a:solidFill>
                <a:schemeClr val="dk1"/>
              </a:solidFill>
              <a:latin typeface="Calibri"/>
              <a:ea typeface="Calibri"/>
              <a:cs typeface="Calibri"/>
              <a:sym typeface="Calibri"/>
            </a:endParaRPr>
          </a:p>
        </p:txBody>
      </p:sp>
      <p:pic>
        <p:nvPicPr>
          <p:cNvPr id="519" name="Google Shape;519;p28"/>
          <p:cNvPicPr preferRelativeResize="0"/>
          <p:nvPr/>
        </p:nvPicPr>
        <p:blipFill rotWithShape="1">
          <a:blip r:embed="rId6">
            <a:alphaModFix/>
          </a:blip>
          <a:srcRect b="0" l="0" r="0" t="0"/>
          <a:stretch/>
        </p:blipFill>
        <p:spPr>
          <a:xfrm>
            <a:off x="378990" y="1323730"/>
            <a:ext cx="2200096" cy="4587046"/>
          </a:xfrm>
          <a:prstGeom prst="rect">
            <a:avLst/>
          </a:prstGeom>
          <a:noFill/>
          <a:ln>
            <a:noFill/>
          </a:ln>
        </p:spPr>
      </p:pic>
      <p:sp>
        <p:nvSpPr>
          <p:cNvPr id="520" name="Google Shape;520;p28"/>
          <p:cNvSpPr txBox="1"/>
          <p:nvPr/>
        </p:nvSpPr>
        <p:spPr>
          <a:xfrm>
            <a:off x="4082139" y="759558"/>
            <a:ext cx="4359207" cy="461665"/>
          </a:xfrm>
          <a:prstGeom prst="rect">
            <a:avLst/>
          </a:prstGeom>
          <a:noFill/>
          <a:ln>
            <a:noFill/>
          </a:ln>
        </p:spPr>
        <p:txBody>
          <a:bodyPr anchorCtr="0" anchor="t" bIns="45700" lIns="91425" spcFirstLastPara="1" rIns="91425" wrap="square" tIns="45700">
            <a:spAutoFit/>
          </a:bodyPr>
          <a:lstStyle/>
          <a:p>
            <a:pPr indent="0" lvl="0" marL="0" marR="0" rtl="1" algn="l">
              <a:spcBef>
                <a:spcPts val="0"/>
              </a:spcBef>
              <a:spcAft>
                <a:spcPts val="0"/>
              </a:spcAft>
              <a:buNone/>
            </a:pPr>
            <a:r>
              <a:rPr b="1" lang="ar-EG" sz="2400">
                <a:solidFill>
                  <a:schemeClr val="lt1"/>
                </a:solidFill>
                <a:latin typeface="Calibri"/>
                <a:ea typeface="Calibri"/>
                <a:cs typeface="Calibri"/>
                <a:sym typeface="Calibri"/>
              </a:rPr>
              <a:t>4-الكتابة الالكترونية عبر البلوك تشين </a:t>
            </a:r>
            <a:endParaRPr sz="2400">
              <a:solidFill>
                <a:schemeClr val="lt1"/>
              </a:solidFill>
              <a:latin typeface="Calibri"/>
              <a:ea typeface="Calibri"/>
              <a:cs typeface="Calibri"/>
              <a:sym typeface="Calibri"/>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4" name="Shape 524"/>
        <p:cNvGrpSpPr/>
        <p:nvPr/>
      </p:nvGrpSpPr>
      <p:grpSpPr>
        <a:xfrm>
          <a:off x="0" y="0"/>
          <a:ext cx="0" cy="0"/>
          <a:chOff x="0" y="0"/>
          <a:chExt cx="0" cy="0"/>
        </a:xfrm>
      </p:grpSpPr>
      <p:sp>
        <p:nvSpPr>
          <p:cNvPr id="525" name="Google Shape;525;p29"/>
          <p:cNvSpPr/>
          <p:nvPr/>
        </p:nvSpPr>
        <p:spPr>
          <a:xfrm>
            <a:off x="906901" y="0"/>
            <a:ext cx="11218607" cy="3170902"/>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526" name="Google Shape;526;p29"/>
          <p:cNvSpPr/>
          <p:nvPr/>
        </p:nvSpPr>
        <p:spPr>
          <a:xfrm>
            <a:off x="280308" y="1303645"/>
            <a:ext cx="11770665" cy="4817658"/>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rPr b="1" lang="ar-EG" sz="1800">
                <a:solidFill>
                  <a:schemeClr val="lt1"/>
                </a:solidFill>
                <a:latin typeface="Calibri"/>
                <a:ea typeface="Calibri"/>
                <a:cs typeface="Calibri"/>
                <a:sym typeface="Calibri"/>
              </a:rPr>
              <a:t>الاستثمارات الحكومية في العلوم والتكنولوجيا ( ١</a:t>
            </a:r>
            <a:endParaRPr b="1" sz="1800">
              <a:solidFill>
                <a:schemeClr val="lt1"/>
              </a:solidFill>
              <a:latin typeface="Calibri"/>
              <a:ea typeface="Calibri"/>
              <a:cs typeface="Calibri"/>
              <a:sym typeface="Calibri"/>
            </a:endParaRPr>
          </a:p>
          <a:p>
            <a:pPr indent="0" lvl="0" marL="0" marR="0" rtl="0" algn="l">
              <a:spcBef>
                <a:spcPts val="0"/>
              </a:spcBef>
              <a:spcAft>
                <a:spcPts val="0"/>
              </a:spcAft>
              <a:buNone/>
            </a:pPr>
            <a:r>
              <a:rPr b="1" lang="ar-EG" sz="1800">
                <a:solidFill>
                  <a:schemeClr val="lt1"/>
                </a:solidFill>
                <a:latin typeface="Calibri"/>
                <a:ea typeface="Calibri"/>
                <a:cs typeface="Calibri"/>
                <a:sym typeface="Calibri"/>
              </a:rPr>
              <a:t>ويرجع إنشاء الإنترنت في بادئ الأمر في الستينات من القرن الماضي نتاجًا لمشروع</a:t>
            </a:r>
            <a:endParaRPr b="1" sz="1800">
              <a:solidFill>
                <a:schemeClr val="lt1"/>
              </a:solidFill>
              <a:latin typeface="Calibri"/>
              <a:ea typeface="Calibri"/>
              <a:cs typeface="Calibri"/>
              <a:sym typeface="Calibri"/>
            </a:endParaRPr>
          </a:p>
          <a:p>
            <a:pPr indent="0" lvl="0" marL="0" marR="0" rtl="0" algn="l">
              <a:spcBef>
                <a:spcPts val="0"/>
              </a:spcBef>
              <a:spcAft>
                <a:spcPts val="0"/>
              </a:spcAft>
              <a:buNone/>
            </a:pPr>
            <a:r>
              <a:rPr b="1" lang="ar-EG" sz="1800">
                <a:solidFill>
                  <a:schemeClr val="lt1"/>
                </a:solidFill>
                <a:latin typeface="Calibri"/>
                <a:ea typeface="Calibri"/>
                <a:cs typeface="Calibri"/>
                <a:sym typeface="Calibri"/>
              </a:rPr>
              <a:t>٢) ؛ وكان ذلك بهدف تأمين شبكة اتصال ) (</a:t>
            </a:r>
            <a:r>
              <a:rPr lang="ar-EG" sz="1800">
                <a:solidFill>
                  <a:schemeClr val="lt1"/>
                </a:solidFill>
                <a:latin typeface="Calibri"/>
                <a:ea typeface="Calibri"/>
                <a:cs typeface="Calibri"/>
                <a:sym typeface="Calibri"/>
              </a:rPr>
              <a:t>ARPA NET </a:t>
            </a:r>
            <a:r>
              <a:rPr b="1" lang="ar-EG" sz="1800">
                <a:solidFill>
                  <a:schemeClr val="lt1"/>
                </a:solidFill>
                <a:latin typeface="Calibri"/>
                <a:ea typeface="Calibri"/>
                <a:cs typeface="Calibri"/>
                <a:sym typeface="Calibri"/>
              </a:rPr>
              <a:t>) حكومي أمريكي سمي بالآربانت</a:t>
            </a:r>
            <a:endParaRPr b="1" sz="1800">
              <a:solidFill>
                <a:schemeClr val="lt1"/>
              </a:solidFill>
              <a:latin typeface="Calibri"/>
              <a:ea typeface="Calibri"/>
              <a:cs typeface="Calibri"/>
              <a:sym typeface="Calibri"/>
            </a:endParaRPr>
          </a:p>
          <a:p>
            <a:pPr indent="0" lvl="0" marL="0" marR="0" rtl="0" algn="l">
              <a:spcBef>
                <a:spcPts val="0"/>
              </a:spcBef>
              <a:spcAft>
                <a:spcPts val="0"/>
              </a:spcAft>
              <a:buNone/>
            </a:pPr>
            <a:r>
              <a:rPr b="1" lang="ar-EG" sz="1800">
                <a:solidFill>
                  <a:schemeClr val="lt1"/>
                </a:solidFill>
                <a:latin typeface="Calibri"/>
                <a:ea typeface="Calibri"/>
                <a:cs typeface="Calibri"/>
                <a:sym typeface="Calibri"/>
              </a:rPr>
              <a:t>خاصة لا يمكن إتلافها أو تدميرها في حال حدوث عمليات تخريب أو نشوب حرب مفاجئة،</a:t>
            </a:r>
            <a:endParaRPr/>
          </a:p>
          <a:p>
            <a:pPr indent="0" lvl="0" marL="0" marR="0" rtl="0" algn="l">
              <a:spcBef>
                <a:spcPts val="0"/>
              </a:spcBef>
              <a:spcAft>
                <a:spcPts val="0"/>
              </a:spcAft>
              <a:buNone/>
            </a:pPr>
            <a:r>
              <a:rPr b="1" lang="ar-EG" sz="1800">
                <a:solidFill>
                  <a:schemeClr val="lt1"/>
                </a:solidFill>
                <a:latin typeface="Calibri"/>
                <a:ea typeface="Calibri"/>
                <a:cs typeface="Calibri"/>
                <a:sym typeface="Calibri"/>
              </a:rPr>
              <a:t>وعهدت وزارة الدفاع بهذه المهمة إلى وكالة مشاريع الأبحاث المُتقدمة القادرة على مقاومة</a:t>
            </a:r>
            <a:endParaRPr b="1" sz="1800">
              <a:solidFill>
                <a:schemeClr val="lt1"/>
              </a:solidFill>
              <a:latin typeface="Calibri"/>
              <a:ea typeface="Calibri"/>
              <a:cs typeface="Calibri"/>
              <a:sym typeface="Calibri"/>
            </a:endParaRPr>
          </a:p>
          <a:p>
            <a:pPr indent="0" lvl="0" marL="0" marR="0" rtl="0" algn="l">
              <a:spcBef>
                <a:spcPts val="0"/>
              </a:spcBef>
              <a:spcAft>
                <a:spcPts val="0"/>
              </a:spcAft>
              <a:buNone/>
            </a:pPr>
            <a:r>
              <a:rPr b="1" lang="ar-EG" sz="1800">
                <a:solidFill>
                  <a:schemeClr val="lt1"/>
                </a:solidFill>
                <a:latin typeface="Calibri"/>
                <a:ea typeface="Calibri"/>
                <a:cs typeface="Calibri"/>
                <a:sym typeface="Calibri"/>
              </a:rPr>
              <a:t>الكوارث والاستمرار في العمل في حالة حدوث هجوم، وكانت هذه الشبكة تربط أربعة</a:t>
            </a:r>
            <a:endParaRPr b="1" sz="1800">
              <a:solidFill>
                <a:schemeClr val="lt1"/>
              </a:solidFill>
              <a:latin typeface="Calibri"/>
              <a:ea typeface="Calibri"/>
              <a:cs typeface="Calibri"/>
              <a:sym typeface="Calibri"/>
            </a:endParaRPr>
          </a:p>
          <a:p>
            <a:pPr indent="0" lvl="0" marL="0" marR="0" rtl="0" algn="l">
              <a:spcBef>
                <a:spcPts val="0"/>
              </a:spcBef>
              <a:spcAft>
                <a:spcPts val="0"/>
              </a:spcAft>
              <a:buNone/>
            </a:pPr>
            <a:r>
              <a:rPr b="1" lang="ar-EG" sz="1800">
                <a:solidFill>
                  <a:schemeClr val="lt1"/>
                </a:solidFill>
                <a:latin typeface="Calibri"/>
                <a:ea typeface="Calibri"/>
                <a:cs typeface="Calibri"/>
                <a:sym typeface="Calibri"/>
              </a:rPr>
              <a:t>( حاسبات آلية ضخمة فيما بينها لغرض التجربة ( ٣</a:t>
            </a:r>
            <a:endParaRPr b="1" sz="1800">
              <a:solidFill>
                <a:schemeClr val="lt1"/>
              </a:solidFill>
              <a:latin typeface="Calibri"/>
              <a:ea typeface="Calibri"/>
              <a:cs typeface="Calibri"/>
              <a:sym typeface="Calibri"/>
            </a:endParaRPr>
          </a:p>
          <a:p>
            <a:pPr indent="0" lvl="0" marL="0" marR="0" rtl="0" algn="l">
              <a:spcBef>
                <a:spcPts val="0"/>
              </a:spcBef>
              <a:spcAft>
                <a:spcPts val="0"/>
              </a:spcAft>
              <a:buNone/>
            </a:pPr>
            <a:r>
              <a:rPr b="1" lang="ar-EG" sz="1800">
                <a:solidFill>
                  <a:schemeClr val="lt1"/>
                </a:solidFill>
                <a:latin typeface="Calibri"/>
                <a:ea typeface="Calibri"/>
                <a:cs typeface="Calibri"/>
                <a:sym typeface="Calibri"/>
              </a:rPr>
              <a:t>و في ١٩ ديسمبر عام ١٩٦٨ م تبنت الجمعية العامة للأمم المتحدة في اجتماعها توصيات</a:t>
            </a:r>
            <a:endParaRPr b="1" sz="1800">
              <a:solidFill>
                <a:schemeClr val="lt1"/>
              </a:solidFill>
              <a:latin typeface="Calibri"/>
              <a:ea typeface="Calibri"/>
              <a:cs typeface="Calibri"/>
              <a:sym typeface="Calibri"/>
            </a:endParaRPr>
          </a:p>
          <a:p>
            <a:pPr indent="0" lvl="0" marL="0" marR="0" rtl="0" algn="l">
              <a:spcBef>
                <a:spcPts val="0"/>
              </a:spcBef>
              <a:spcAft>
                <a:spcPts val="0"/>
              </a:spcAft>
              <a:buNone/>
            </a:pPr>
            <a:r>
              <a:rPr b="1" lang="ar-EG" sz="1800">
                <a:solidFill>
                  <a:schemeClr val="lt1"/>
                </a:solidFill>
                <a:latin typeface="Calibri"/>
                <a:ea typeface="Calibri"/>
                <a:cs typeface="Calibri"/>
                <a:sym typeface="Calibri"/>
              </a:rPr>
              <a:t>:</a:t>
            </a:r>
            <a:r>
              <a:rPr lang="ar-EG" sz="1800">
                <a:solidFill>
                  <a:schemeClr val="lt1"/>
                </a:solidFill>
                <a:latin typeface="Calibri"/>
                <a:ea typeface="Calibri"/>
                <a:cs typeface="Calibri"/>
                <a:sym typeface="Calibri"/>
              </a:rPr>
              <a:t>( </a:t>
            </a:r>
            <a:r>
              <a:rPr b="1" lang="ar-EG" sz="1800">
                <a:solidFill>
                  <a:schemeClr val="lt1"/>
                </a:solidFill>
                <a:latin typeface="Calibri"/>
                <a:ea typeface="Calibri"/>
                <a:cs typeface="Calibri"/>
                <a:sym typeface="Calibri"/>
              </a:rPr>
              <a:t>المؤتمر الأول لحقوق الإنسان المنعقد في طهران عام ١٩٦٨ والخاص بالآتي</a:t>
            </a:r>
            <a:endParaRPr sz="1800">
              <a:solidFill>
                <a:schemeClr val="lt1"/>
              </a:solidFill>
              <a:latin typeface="Calibri"/>
              <a:ea typeface="Calibri"/>
              <a:cs typeface="Calibri"/>
              <a:sym typeface="Calibri"/>
            </a:endParaRPr>
          </a:p>
        </p:txBody>
      </p:sp>
      <p:sp>
        <p:nvSpPr>
          <p:cNvPr id="527" name="Google Shape;527;p29"/>
          <p:cNvSpPr txBox="1"/>
          <p:nvPr/>
        </p:nvSpPr>
        <p:spPr>
          <a:xfrm>
            <a:off x="2201152" y="372132"/>
            <a:ext cx="5506483" cy="523220"/>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b="1" lang="ar-EG" sz="2800">
                <a:solidFill>
                  <a:schemeClr val="lt1"/>
                </a:solidFill>
                <a:latin typeface="Times New Roman"/>
                <a:ea typeface="Times New Roman"/>
                <a:cs typeface="Times New Roman"/>
                <a:sym typeface="Times New Roman"/>
              </a:rPr>
              <a:t>التطور التاريخي للانترنت و الأمن السيبراني</a:t>
            </a:r>
            <a:endParaRPr b="1" sz="2800">
              <a:solidFill>
                <a:schemeClr val="lt1"/>
              </a:solidFill>
              <a:latin typeface="Times New Roman"/>
              <a:ea typeface="Times New Roman"/>
              <a:cs typeface="Times New Roman"/>
              <a:sym typeface="Times New Roman"/>
            </a:endParaRPr>
          </a:p>
        </p:txBody>
      </p:sp>
      <p:pic>
        <p:nvPicPr>
          <p:cNvPr id="528" name="Google Shape;528;p29"/>
          <p:cNvPicPr preferRelativeResize="0"/>
          <p:nvPr/>
        </p:nvPicPr>
        <p:blipFill rotWithShape="1">
          <a:blip r:embed="rId3">
            <a:alphaModFix/>
          </a:blip>
          <a:srcRect b="0" l="0" r="0" t="0"/>
          <a:stretch/>
        </p:blipFill>
        <p:spPr>
          <a:xfrm>
            <a:off x="280308" y="6131169"/>
            <a:ext cx="2167470" cy="591661"/>
          </a:xfrm>
          <a:prstGeom prst="rect">
            <a:avLst/>
          </a:prstGeom>
          <a:noFill/>
          <a:ln>
            <a:noFill/>
          </a:ln>
        </p:spPr>
      </p:pic>
      <p:pic>
        <p:nvPicPr>
          <p:cNvPr id="529" name="Google Shape;529;p29"/>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530" name="Google Shape;530;p29"/>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
        <p:nvSpPr>
          <p:cNvPr id="531" name="Google Shape;531;p29"/>
          <p:cNvSpPr/>
          <p:nvPr/>
        </p:nvSpPr>
        <p:spPr>
          <a:xfrm>
            <a:off x="906901" y="-53494"/>
            <a:ext cx="11218607" cy="3170902"/>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532" name="Google Shape;532;p29"/>
          <p:cNvSpPr/>
          <p:nvPr/>
        </p:nvSpPr>
        <p:spPr>
          <a:xfrm>
            <a:off x="280308" y="1303645"/>
            <a:ext cx="11770665" cy="4817658"/>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33" name="Google Shape;533;p29"/>
          <p:cNvSpPr/>
          <p:nvPr/>
        </p:nvSpPr>
        <p:spPr>
          <a:xfrm>
            <a:off x="661814" y="91782"/>
            <a:ext cx="1404457" cy="116600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ar-EG" sz="2400">
                <a:solidFill>
                  <a:schemeClr val="lt1"/>
                </a:solidFill>
                <a:latin typeface="Arial"/>
                <a:ea typeface="Arial"/>
                <a:cs typeface="Arial"/>
                <a:sym typeface="Arial"/>
              </a:rPr>
              <a:t>Lecture</a:t>
            </a:r>
            <a:endParaRPr/>
          </a:p>
          <a:p>
            <a:pPr indent="0" lvl="0" marL="0" marR="0" rtl="0" algn="ctr">
              <a:spcBef>
                <a:spcPts val="0"/>
              </a:spcBef>
              <a:spcAft>
                <a:spcPts val="0"/>
              </a:spcAft>
              <a:buNone/>
            </a:pPr>
            <a:r>
              <a:rPr b="1" lang="ar-EG" sz="2400">
                <a:solidFill>
                  <a:schemeClr val="lt1"/>
                </a:solidFill>
                <a:latin typeface="Arial"/>
                <a:ea typeface="Arial"/>
                <a:cs typeface="Arial"/>
                <a:sym typeface="Arial"/>
              </a:rPr>
              <a:t>09</a:t>
            </a:r>
            <a:endParaRPr b="1" sz="2400">
              <a:solidFill>
                <a:schemeClr val="lt1"/>
              </a:solidFill>
              <a:latin typeface="Arial"/>
              <a:ea typeface="Arial"/>
              <a:cs typeface="Arial"/>
              <a:sym typeface="Arial"/>
            </a:endParaRPr>
          </a:p>
        </p:txBody>
      </p:sp>
      <p:sp>
        <p:nvSpPr>
          <p:cNvPr id="534" name="Google Shape;534;p29"/>
          <p:cNvSpPr/>
          <p:nvPr/>
        </p:nvSpPr>
        <p:spPr>
          <a:xfrm>
            <a:off x="477672" y="1521497"/>
            <a:ext cx="11163868" cy="4191513"/>
          </a:xfrm>
          <a:custGeom>
            <a:rect b="b" l="l" r="r" t="t"/>
            <a:pathLst>
              <a:path extrusionOk="0" h="120000" w="120000">
                <a:moveTo>
                  <a:pt x="0" y="0"/>
                </a:moveTo>
                <a:lnTo>
                  <a:pt x="120000" y="0"/>
                </a:lnTo>
                <a:lnTo>
                  <a:pt x="120000" y="120000"/>
                </a:lnTo>
                <a:lnTo>
                  <a:pt x="0" y="120000"/>
                </a:lnTo>
                <a:close/>
              </a:path>
              <a:path extrusionOk="0" fill="none" h="120000" w="120000">
                <a:moveTo>
                  <a:pt x="-10000" y="0"/>
                </a:moveTo>
                <a:close/>
                <a:lnTo>
                  <a:pt x="-10000" y="120000"/>
                </a:lnTo>
              </a:path>
              <a:path extrusionOk="0" fill="none" h="120000" w="120000">
                <a:moveTo>
                  <a:pt x="-10000" y="22500"/>
                </a:moveTo>
                <a:lnTo>
                  <a:pt x="-46000" y="135000"/>
                </a:lnTo>
              </a:path>
            </a:pathLst>
          </a:custGeom>
          <a:noFill/>
          <a:ln>
            <a:noFill/>
          </a:ln>
        </p:spPr>
        <p:txBody>
          <a:bodyPr anchorCtr="1" anchor="ctr" bIns="45700" lIns="91425" spcFirstLastPara="1" rIns="91425" wrap="square" tIns="45700">
            <a:noAutofit/>
          </a:bodyPr>
          <a:lstStyle/>
          <a:p>
            <a:pPr indent="0" lvl="0" marL="0" rtl="0" algn="l">
              <a:spcBef>
                <a:spcPts val="0"/>
              </a:spcBef>
              <a:spcAft>
                <a:spcPts val="0"/>
              </a:spcAft>
              <a:buNone/>
            </a:pPr>
            <a:r>
              <a:t/>
            </a:r>
            <a:endParaRPr/>
          </a:p>
        </p:txBody>
      </p:sp>
      <p:pic>
        <p:nvPicPr>
          <p:cNvPr id="535" name="Google Shape;535;p29"/>
          <p:cNvPicPr preferRelativeResize="0"/>
          <p:nvPr/>
        </p:nvPicPr>
        <p:blipFill rotWithShape="1">
          <a:blip r:embed="rId3">
            <a:alphaModFix/>
          </a:blip>
          <a:srcRect b="0" l="0" r="0" t="0"/>
          <a:stretch/>
        </p:blipFill>
        <p:spPr>
          <a:xfrm>
            <a:off x="280308" y="6131169"/>
            <a:ext cx="2167470" cy="591661"/>
          </a:xfrm>
          <a:prstGeom prst="rect">
            <a:avLst/>
          </a:prstGeom>
          <a:noFill/>
          <a:ln>
            <a:noFill/>
          </a:ln>
        </p:spPr>
      </p:pic>
      <p:pic>
        <p:nvPicPr>
          <p:cNvPr id="536" name="Google Shape;536;p29"/>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537" name="Google Shape;537;p29"/>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
        <p:nvSpPr>
          <p:cNvPr id="538" name="Google Shape;538;p29"/>
          <p:cNvSpPr txBox="1"/>
          <p:nvPr/>
        </p:nvSpPr>
        <p:spPr>
          <a:xfrm>
            <a:off x="2738334" y="1414509"/>
            <a:ext cx="9153391" cy="4401205"/>
          </a:xfrm>
          <a:prstGeom prst="rect">
            <a:avLst/>
          </a:prstGeom>
          <a:noFill/>
          <a:ln>
            <a:noFill/>
          </a:ln>
        </p:spPr>
        <p:txBody>
          <a:bodyPr anchorCtr="0" anchor="t" bIns="45700" lIns="91425" spcFirstLastPara="1" rIns="91425" wrap="square" tIns="45700">
            <a:spAutoFit/>
          </a:bodyPr>
          <a:lstStyle/>
          <a:p>
            <a:pPr indent="0" lvl="0" marL="0" marR="0" rtl="1" algn="just">
              <a:spcBef>
                <a:spcPts val="0"/>
              </a:spcBef>
              <a:spcAft>
                <a:spcPts val="0"/>
              </a:spcAft>
              <a:buNone/>
            </a:pPr>
            <a:r>
              <a:rPr b="1" lang="ar-EG" sz="2000">
                <a:solidFill>
                  <a:schemeClr val="dk1"/>
                </a:solidFill>
                <a:latin typeface="Calibri"/>
                <a:ea typeface="Calibri"/>
                <a:cs typeface="Calibri"/>
                <a:sym typeface="Calibri"/>
              </a:rPr>
              <a:t>بتطبيق الشروط الثلاثة سالفة الذكر الخاصة بتوافر الحجية في الإثبات للتوقيع؛ ارتباط التوقيع الالكتروني بالموقع ،و سيطرة الموقع على التوقيع  ، و كشف أي تعديل أو تغيير في بيانات التوقيع الالكتروني؛ نجد أنها تنطبق جميعها على تقنية البلوك تشين . </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rPr lang="ar-EG" sz="2000">
                <a:solidFill>
                  <a:schemeClr val="dk1"/>
                </a:solidFill>
                <a:latin typeface="Calibri"/>
                <a:ea typeface="Calibri"/>
                <a:cs typeface="Calibri"/>
                <a:sym typeface="Calibri"/>
              </a:rPr>
              <a:t>أن </a:t>
            </a:r>
            <a:r>
              <a:rPr b="1" lang="ar-EG" sz="2000">
                <a:solidFill>
                  <a:schemeClr val="dk1"/>
                </a:solidFill>
                <a:latin typeface="Calibri"/>
                <a:ea typeface="Calibri"/>
                <a:cs typeface="Calibri"/>
                <a:sym typeface="Calibri"/>
              </a:rPr>
              <a:t>شرط ارتباط التوقيع الالكتروني بالموقع </a:t>
            </a:r>
            <a:r>
              <a:rPr lang="ar-EG" sz="2000">
                <a:solidFill>
                  <a:schemeClr val="dk1"/>
                </a:solidFill>
                <a:latin typeface="Calibri"/>
                <a:ea typeface="Calibri"/>
                <a:cs typeface="Calibri"/>
                <a:sym typeface="Calibri"/>
              </a:rPr>
              <a:t>قد توفر وتحقق في تقنية البلوك تشين، حيث يتضح أن كل مستخدم يمتلك محفظة إلكترونية يُجري بواسطتها المعاملات والتصرفات القانونية، مثل البيع والشراء، ونحو ذلك، وبمجرد إنشاء هذه المحفظة تظهر له شفرة أو كود سري مكون من أرقام ورموز غير مرتبة أو منتظمة وغير مفهوم وهي التي يتكون منها المفتاحين الرئيسيين في عملية التشفير غير المتناظر، أولهما: المفتاح العام الذي يتم استخدامه في عملية التشفير.</a:t>
            </a:r>
            <a:endParaRPr/>
          </a:p>
          <a:p>
            <a:pPr indent="0" lvl="0" marL="0" marR="0" rtl="1" algn="just">
              <a:spcBef>
                <a:spcPts val="0"/>
              </a:spcBef>
              <a:spcAft>
                <a:spcPts val="0"/>
              </a:spcAft>
              <a:buNone/>
            </a:pPr>
            <a:r>
              <a:rPr lang="ar-EG" sz="2000">
                <a:solidFill>
                  <a:schemeClr val="dk1"/>
                </a:solidFill>
                <a:latin typeface="Calibri"/>
                <a:ea typeface="Calibri"/>
                <a:cs typeface="Calibri"/>
                <a:sym typeface="Calibri"/>
              </a:rPr>
              <a:t> والمفتاح العام معروف لدى جميع المتواجدين على سلسلة الكتل، وهو يشبه عنوان البريد الإلكتروني الذي يقوم كل مشترك عن طريقه بإرسال واستقبال الرسائل الإلكترونية، وهو بطبيعة الحال معروف لأي شخص يريد إجراء معاملة عبر هذه التقنية، ومعرفته من قبل الآخرين لا تشكل أية خطورة، لأنه لا يمكن استخدامه إلا بواسطة المفتاح الخاص) .</a:t>
            </a:r>
            <a:endParaRPr/>
          </a:p>
          <a:p>
            <a:pPr indent="0" lvl="0" marL="0" marR="0" rtl="1" algn="just">
              <a:spcBef>
                <a:spcPts val="0"/>
              </a:spcBef>
              <a:spcAft>
                <a:spcPts val="0"/>
              </a:spcAft>
              <a:buNone/>
            </a:pPr>
            <a:r>
              <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t/>
            </a:r>
            <a:endParaRPr sz="2000">
              <a:solidFill>
                <a:schemeClr val="dk1"/>
              </a:solidFill>
              <a:latin typeface="Calibri"/>
              <a:ea typeface="Calibri"/>
              <a:cs typeface="Calibri"/>
              <a:sym typeface="Calibri"/>
            </a:endParaRPr>
          </a:p>
        </p:txBody>
      </p:sp>
      <p:pic>
        <p:nvPicPr>
          <p:cNvPr id="539" name="Google Shape;539;p29"/>
          <p:cNvPicPr preferRelativeResize="0"/>
          <p:nvPr/>
        </p:nvPicPr>
        <p:blipFill rotWithShape="1">
          <a:blip r:embed="rId6">
            <a:alphaModFix/>
          </a:blip>
          <a:srcRect b="0" l="0" r="0" t="0"/>
          <a:stretch/>
        </p:blipFill>
        <p:spPr>
          <a:xfrm>
            <a:off x="378990" y="1323730"/>
            <a:ext cx="2200096" cy="4587046"/>
          </a:xfrm>
          <a:prstGeom prst="rect">
            <a:avLst/>
          </a:prstGeom>
          <a:noFill/>
          <a:ln>
            <a:noFill/>
          </a:ln>
        </p:spPr>
      </p:pic>
      <p:sp>
        <p:nvSpPr>
          <p:cNvPr id="540" name="Google Shape;540;p29"/>
          <p:cNvSpPr txBox="1"/>
          <p:nvPr/>
        </p:nvSpPr>
        <p:spPr>
          <a:xfrm>
            <a:off x="4082139" y="759558"/>
            <a:ext cx="4359207" cy="461665"/>
          </a:xfrm>
          <a:prstGeom prst="rect">
            <a:avLst/>
          </a:prstGeom>
          <a:noFill/>
          <a:ln>
            <a:noFill/>
          </a:ln>
        </p:spPr>
        <p:txBody>
          <a:bodyPr anchorCtr="0" anchor="t" bIns="45700" lIns="91425" spcFirstLastPara="1" rIns="91425" wrap="square" tIns="45700">
            <a:spAutoFit/>
          </a:bodyPr>
          <a:lstStyle/>
          <a:p>
            <a:pPr indent="0" lvl="0" marL="0" marR="0" rtl="1" algn="l">
              <a:spcBef>
                <a:spcPts val="0"/>
              </a:spcBef>
              <a:spcAft>
                <a:spcPts val="0"/>
              </a:spcAft>
              <a:buNone/>
            </a:pPr>
            <a:r>
              <a:rPr b="1" lang="ar-EG" sz="2400">
                <a:solidFill>
                  <a:schemeClr val="lt1"/>
                </a:solidFill>
                <a:latin typeface="Calibri"/>
                <a:ea typeface="Calibri"/>
                <a:cs typeface="Calibri"/>
                <a:sym typeface="Calibri"/>
              </a:rPr>
              <a:t>5-التوقيع الالكتروني عبر البلوك تشين </a:t>
            </a:r>
            <a:endParaRPr sz="2400">
              <a:solidFill>
                <a:schemeClr val="lt1"/>
              </a:solidFill>
              <a:latin typeface="Calibri"/>
              <a:ea typeface="Calibri"/>
              <a:cs typeface="Calibri"/>
              <a:sym typeface="Calibri"/>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44" name="Shape 544"/>
        <p:cNvGrpSpPr/>
        <p:nvPr/>
      </p:nvGrpSpPr>
      <p:grpSpPr>
        <a:xfrm>
          <a:off x="0" y="0"/>
          <a:ext cx="0" cy="0"/>
          <a:chOff x="0" y="0"/>
          <a:chExt cx="0" cy="0"/>
        </a:xfrm>
      </p:grpSpPr>
      <p:sp>
        <p:nvSpPr>
          <p:cNvPr id="545" name="Google Shape;545;p30"/>
          <p:cNvSpPr/>
          <p:nvPr/>
        </p:nvSpPr>
        <p:spPr>
          <a:xfrm>
            <a:off x="906901" y="0"/>
            <a:ext cx="11218607" cy="3170902"/>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546" name="Google Shape;546;p30"/>
          <p:cNvSpPr/>
          <p:nvPr/>
        </p:nvSpPr>
        <p:spPr>
          <a:xfrm>
            <a:off x="477672" y="1313511"/>
            <a:ext cx="11573301" cy="4807792"/>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rPr b="1" lang="ar-EG" sz="1800">
                <a:solidFill>
                  <a:schemeClr val="lt1"/>
                </a:solidFill>
                <a:latin typeface="Calibri"/>
                <a:ea typeface="Calibri"/>
                <a:cs typeface="Calibri"/>
                <a:sym typeface="Calibri"/>
              </a:rPr>
              <a:t>الاستثمارات الحكومية في العلوم والتكنولوجيا ( ١</a:t>
            </a:r>
            <a:endParaRPr b="1" sz="1800">
              <a:solidFill>
                <a:schemeClr val="lt1"/>
              </a:solidFill>
              <a:latin typeface="Calibri"/>
              <a:ea typeface="Calibri"/>
              <a:cs typeface="Calibri"/>
              <a:sym typeface="Calibri"/>
            </a:endParaRPr>
          </a:p>
          <a:p>
            <a:pPr indent="0" lvl="0" marL="0" marR="0" rtl="0" algn="l">
              <a:spcBef>
                <a:spcPts val="0"/>
              </a:spcBef>
              <a:spcAft>
                <a:spcPts val="0"/>
              </a:spcAft>
              <a:buNone/>
            </a:pPr>
            <a:r>
              <a:rPr b="1" lang="ar-EG" sz="1800">
                <a:solidFill>
                  <a:schemeClr val="lt1"/>
                </a:solidFill>
                <a:latin typeface="Calibri"/>
                <a:ea typeface="Calibri"/>
                <a:cs typeface="Calibri"/>
                <a:sym typeface="Calibri"/>
              </a:rPr>
              <a:t>ويرجع إنشاء الإنترنت في بادئ الأمر في الستينات من القرن الماضي نتاجًا لمشروع</a:t>
            </a:r>
            <a:endParaRPr b="1" sz="1800">
              <a:solidFill>
                <a:schemeClr val="lt1"/>
              </a:solidFill>
              <a:latin typeface="Calibri"/>
              <a:ea typeface="Calibri"/>
              <a:cs typeface="Calibri"/>
              <a:sym typeface="Calibri"/>
            </a:endParaRPr>
          </a:p>
          <a:p>
            <a:pPr indent="0" lvl="0" marL="0" marR="0" rtl="0" algn="l">
              <a:spcBef>
                <a:spcPts val="0"/>
              </a:spcBef>
              <a:spcAft>
                <a:spcPts val="0"/>
              </a:spcAft>
              <a:buNone/>
            </a:pPr>
            <a:r>
              <a:rPr b="1" lang="ar-EG" sz="1800">
                <a:solidFill>
                  <a:schemeClr val="lt1"/>
                </a:solidFill>
                <a:latin typeface="Calibri"/>
                <a:ea typeface="Calibri"/>
                <a:cs typeface="Calibri"/>
                <a:sym typeface="Calibri"/>
              </a:rPr>
              <a:t>٢) ؛ وكان ذلك بهدف تأمين شبكة اتصال ) (</a:t>
            </a:r>
            <a:r>
              <a:rPr lang="ar-EG" sz="1800">
                <a:solidFill>
                  <a:schemeClr val="lt1"/>
                </a:solidFill>
                <a:latin typeface="Calibri"/>
                <a:ea typeface="Calibri"/>
                <a:cs typeface="Calibri"/>
                <a:sym typeface="Calibri"/>
              </a:rPr>
              <a:t>ARPA NET </a:t>
            </a:r>
            <a:r>
              <a:rPr b="1" lang="ar-EG" sz="1800">
                <a:solidFill>
                  <a:schemeClr val="lt1"/>
                </a:solidFill>
                <a:latin typeface="Calibri"/>
                <a:ea typeface="Calibri"/>
                <a:cs typeface="Calibri"/>
                <a:sym typeface="Calibri"/>
              </a:rPr>
              <a:t>) حكومي أمريكي سمي بالآربانت</a:t>
            </a:r>
            <a:endParaRPr b="1" sz="1800">
              <a:solidFill>
                <a:schemeClr val="lt1"/>
              </a:solidFill>
              <a:latin typeface="Calibri"/>
              <a:ea typeface="Calibri"/>
              <a:cs typeface="Calibri"/>
              <a:sym typeface="Calibri"/>
            </a:endParaRPr>
          </a:p>
          <a:p>
            <a:pPr indent="0" lvl="0" marL="0" marR="0" rtl="0" algn="l">
              <a:spcBef>
                <a:spcPts val="0"/>
              </a:spcBef>
              <a:spcAft>
                <a:spcPts val="0"/>
              </a:spcAft>
              <a:buNone/>
            </a:pPr>
            <a:r>
              <a:rPr b="1" lang="ar-EG" sz="1800">
                <a:solidFill>
                  <a:schemeClr val="lt1"/>
                </a:solidFill>
                <a:latin typeface="Calibri"/>
                <a:ea typeface="Calibri"/>
                <a:cs typeface="Calibri"/>
                <a:sym typeface="Calibri"/>
              </a:rPr>
              <a:t>خاصة لا يمكن إتلافها أو تدميرها في حال حدوث عمليات تخريب أو نشوب حرب مفاجئة،</a:t>
            </a:r>
            <a:endParaRPr/>
          </a:p>
          <a:p>
            <a:pPr indent="0" lvl="0" marL="0" marR="0" rtl="0" algn="l">
              <a:spcBef>
                <a:spcPts val="0"/>
              </a:spcBef>
              <a:spcAft>
                <a:spcPts val="0"/>
              </a:spcAft>
              <a:buNone/>
            </a:pPr>
            <a:r>
              <a:rPr b="1" lang="ar-EG" sz="1800">
                <a:solidFill>
                  <a:schemeClr val="lt1"/>
                </a:solidFill>
                <a:latin typeface="Calibri"/>
                <a:ea typeface="Calibri"/>
                <a:cs typeface="Calibri"/>
                <a:sym typeface="Calibri"/>
              </a:rPr>
              <a:t>وعهدت وزارة الدفاع بهذه المهمة إلى وكالة مشاريع الأبحاث المُتقدمة القادرة على مقاومة</a:t>
            </a:r>
            <a:endParaRPr b="1" sz="1800">
              <a:solidFill>
                <a:schemeClr val="lt1"/>
              </a:solidFill>
              <a:latin typeface="Calibri"/>
              <a:ea typeface="Calibri"/>
              <a:cs typeface="Calibri"/>
              <a:sym typeface="Calibri"/>
            </a:endParaRPr>
          </a:p>
          <a:p>
            <a:pPr indent="0" lvl="0" marL="0" marR="0" rtl="0" algn="l">
              <a:spcBef>
                <a:spcPts val="0"/>
              </a:spcBef>
              <a:spcAft>
                <a:spcPts val="0"/>
              </a:spcAft>
              <a:buNone/>
            </a:pPr>
            <a:r>
              <a:rPr b="1" lang="ar-EG" sz="1800">
                <a:solidFill>
                  <a:schemeClr val="lt1"/>
                </a:solidFill>
                <a:latin typeface="Calibri"/>
                <a:ea typeface="Calibri"/>
                <a:cs typeface="Calibri"/>
                <a:sym typeface="Calibri"/>
              </a:rPr>
              <a:t>الكوارث والاستمرار في العمل في حالة حدوث هجوم، وكانت هذه الشبكة تربط أربعة</a:t>
            </a:r>
            <a:endParaRPr b="1" sz="1800">
              <a:solidFill>
                <a:schemeClr val="lt1"/>
              </a:solidFill>
              <a:latin typeface="Calibri"/>
              <a:ea typeface="Calibri"/>
              <a:cs typeface="Calibri"/>
              <a:sym typeface="Calibri"/>
            </a:endParaRPr>
          </a:p>
          <a:p>
            <a:pPr indent="0" lvl="0" marL="0" marR="0" rtl="0" algn="l">
              <a:spcBef>
                <a:spcPts val="0"/>
              </a:spcBef>
              <a:spcAft>
                <a:spcPts val="0"/>
              </a:spcAft>
              <a:buNone/>
            </a:pPr>
            <a:r>
              <a:rPr b="1" lang="ar-EG" sz="1800">
                <a:solidFill>
                  <a:schemeClr val="lt1"/>
                </a:solidFill>
                <a:latin typeface="Calibri"/>
                <a:ea typeface="Calibri"/>
                <a:cs typeface="Calibri"/>
                <a:sym typeface="Calibri"/>
              </a:rPr>
              <a:t>( حاسبات آلية ضخمة فيما بينها لغرض التجربة ( ٣</a:t>
            </a:r>
            <a:endParaRPr b="1" sz="1800">
              <a:solidFill>
                <a:schemeClr val="lt1"/>
              </a:solidFill>
              <a:latin typeface="Calibri"/>
              <a:ea typeface="Calibri"/>
              <a:cs typeface="Calibri"/>
              <a:sym typeface="Calibri"/>
            </a:endParaRPr>
          </a:p>
          <a:p>
            <a:pPr indent="0" lvl="0" marL="0" marR="0" rtl="0" algn="l">
              <a:spcBef>
                <a:spcPts val="0"/>
              </a:spcBef>
              <a:spcAft>
                <a:spcPts val="0"/>
              </a:spcAft>
              <a:buNone/>
            </a:pPr>
            <a:r>
              <a:rPr b="1" lang="ar-EG" sz="1800">
                <a:solidFill>
                  <a:schemeClr val="lt1"/>
                </a:solidFill>
                <a:latin typeface="Calibri"/>
                <a:ea typeface="Calibri"/>
                <a:cs typeface="Calibri"/>
                <a:sym typeface="Calibri"/>
              </a:rPr>
              <a:t>و في ١٩ ديسمبر عام ١٩٦٨ م تبنت الجمعية العامة للأمم المتحدة في اجتماعها توصيات</a:t>
            </a:r>
            <a:endParaRPr b="1" sz="1800">
              <a:solidFill>
                <a:schemeClr val="lt1"/>
              </a:solidFill>
              <a:latin typeface="Calibri"/>
              <a:ea typeface="Calibri"/>
              <a:cs typeface="Calibri"/>
              <a:sym typeface="Calibri"/>
            </a:endParaRPr>
          </a:p>
          <a:p>
            <a:pPr indent="0" lvl="0" marL="0" marR="0" rtl="0" algn="l">
              <a:spcBef>
                <a:spcPts val="0"/>
              </a:spcBef>
              <a:spcAft>
                <a:spcPts val="0"/>
              </a:spcAft>
              <a:buNone/>
            </a:pPr>
            <a:r>
              <a:rPr b="1" lang="ar-EG" sz="1800">
                <a:solidFill>
                  <a:schemeClr val="lt1"/>
                </a:solidFill>
                <a:latin typeface="Calibri"/>
                <a:ea typeface="Calibri"/>
                <a:cs typeface="Calibri"/>
                <a:sym typeface="Calibri"/>
              </a:rPr>
              <a:t>:</a:t>
            </a:r>
            <a:r>
              <a:rPr lang="ar-EG" sz="1800">
                <a:solidFill>
                  <a:schemeClr val="lt1"/>
                </a:solidFill>
                <a:latin typeface="Calibri"/>
                <a:ea typeface="Calibri"/>
                <a:cs typeface="Calibri"/>
                <a:sym typeface="Calibri"/>
              </a:rPr>
              <a:t>( </a:t>
            </a:r>
            <a:r>
              <a:rPr b="1" lang="ar-EG" sz="1800">
                <a:solidFill>
                  <a:schemeClr val="lt1"/>
                </a:solidFill>
                <a:latin typeface="Calibri"/>
                <a:ea typeface="Calibri"/>
                <a:cs typeface="Calibri"/>
                <a:sym typeface="Calibri"/>
              </a:rPr>
              <a:t>المؤتمر الأول لحقوق الإنسان المنعقد في طهران عام ١٩٦٨ والخاص بالآتي</a:t>
            </a:r>
            <a:endParaRPr sz="1800">
              <a:solidFill>
                <a:schemeClr val="lt1"/>
              </a:solidFill>
              <a:latin typeface="Calibri"/>
              <a:ea typeface="Calibri"/>
              <a:cs typeface="Calibri"/>
              <a:sym typeface="Calibri"/>
            </a:endParaRPr>
          </a:p>
        </p:txBody>
      </p:sp>
      <p:sp>
        <p:nvSpPr>
          <p:cNvPr id="547" name="Google Shape;547;p30"/>
          <p:cNvSpPr txBox="1"/>
          <p:nvPr/>
        </p:nvSpPr>
        <p:spPr>
          <a:xfrm>
            <a:off x="2201152" y="372132"/>
            <a:ext cx="5506483" cy="523220"/>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b="1" lang="ar-EG" sz="2800">
                <a:solidFill>
                  <a:schemeClr val="lt1"/>
                </a:solidFill>
                <a:latin typeface="Times New Roman"/>
                <a:ea typeface="Times New Roman"/>
                <a:cs typeface="Times New Roman"/>
                <a:sym typeface="Times New Roman"/>
              </a:rPr>
              <a:t>التطور التاريخي للانترنت و الأمن السيبراني</a:t>
            </a:r>
            <a:endParaRPr b="1" sz="2800">
              <a:solidFill>
                <a:schemeClr val="lt1"/>
              </a:solidFill>
              <a:latin typeface="Times New Roman"/>
              <a:ea typeface="Times New Roman"/>
              <a:cs typeface="Times New Roman"/>
              <a:sym typeface="Times New Roman"/>
            </a:endParaRPr>
          </a:p>
        </p:txBody>
      </p:sp>
      <p:pic>
        <p:nvPicPr>
          <p:cNvPr id="548" name="Google Shape;548;p30"/>
          <p:cNvPicPr preferRelativeResize="0"/>
          <p:nvPr/>
        </p:nvPicPr>
        <p:blipFill rotWithShape="1">
          <a:blip r:embed="rId3">
            <a:alphaModFix/>
          </a:blip>
          <a:srcRect b="0" l="0" r="0" t="0"/>
          <a:stretch/>
        </p:blipFill>
        <p:spPr>
          <a:xfrm>
            <a:off x="280308" y="6131169"/>
            <a:ext cx="2167470" cy="591661"/>
          </a:xfrm>
          <a:prstGeom prst="rect">
            <a:avLst/>
          </a:prstGeom>
          <a:noFill/>
          <a:ln>
            <a:noFill/>
          </a:ln>
        </p:spPr>
      </p:pic>
      <p:pic>
        <p:nvPicPr>
          <p:cNvPr id="549" name="Google Shape;549;p30"/>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550" name="Google Shape;550;p30"/>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
        <p:nvSpPr>
          <p:cNvPr id="551" name="Google Shape;551;p30"/>
          <p:cNvSpPr/>
          <p:nvPr/>
        </p:nvSpPr>
        <p:spPr>
          <a:xfrm>
            <a:off x="906901" y="-53494"/>
            <a:ext cx="11218607" cy="3170902"/>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552" name="Google Shape;552;p30"/>
          <p:cNvSpPr/>
          <p:nvPr/>
        </p:nvSpPr>
        <p:spPr>
          <a:xfrm>
            <a:off x="477672" y="1303645"/>
            <a:ext cx="11573301" cy="4817658"/>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53" name="Google Shape;553;p30"/>
          <p:cNvSpPr/>
          <p:nvPr/>
        </p:nvSpPr>
        <p:spPr>
          <a:xfrm>
            <a:off x="495721" y="258375"/>
            <a:ext cx="1404457" cy="116600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ar-EG" sz="2400">
                <a:solidFill>
                  <a:schemeClr val="lt1"/>
                </a:solidFill>
                <a:latin typeface="Arial"/>
                <a:ea typeface="Arial"/>
                <a:cs typeface="Arial"/>
                <a:sym typeface="Arial"/>
              </a:rPr>
              <a:t>Lecture</a:t>
            </a:r>
            <a:endParaRPr/>
          </a:p>
          <a:p>
            <a:pPr indent="0" lvl="0" marL="0" marR="0" rtl="0" algn="ctr">
              <a:spcBef>
                <a:spcPts val="0"/>
              </a:spcBef>
              <a:spcAft>
                <a:spcPts val="0"/>
              </a:spcAft>
              <a:buNone/>
            </a:pPr>
            <a:r>
              <a:rPr b="1" lang="ar-EG" sz="2400">
                <a:solidFill>
                  <a:schemeClr val="lt1"/>
                </a:solidFill>
                <a:latin typeface="Arial"/>
                <a:ea typeface="Arial"/>
                <a:cs typeface="Arial"/>
                <a:sym typeface="Arial"/>
              </a:rPr>
              <a:t>09</a:t>
            </a:r>
            <a:endParaRPr b="1" sz="2400">
              <a:solidFill>
                <a:schemeClr val="lt1"/>
              </a:solidFill>
              <a:latin typeface="Arial"/>
              <a:ea typeface="Arial"/>
              <a:cs typeface="Arial"/>
              <a:sym typeface="Arial"/>
            </a:endParaRPr>
          </a:p>
        </p:txBody>
      </p:sp>
      <p:sp>
        <p:nvSpPr>
          <p:cNvPr id="554" name="Google Shape;554;p30"/>
          <p:cNvSpPr/>
          <p:nvPr/>
        </p:nvSpPr>
        <p:spPr>
          <a:xfrm>
            <a:off x="477672" y="1521497"/>
            <a:ext cx="11163868" cy="4191513"/>
          </a:xfrm>
          <a:custGeom>
            <a:rect b="b" l="l" r="r" t="t"/>
            <a:pathLst>
              <a:path extrusionOk="0" h="120000" w="120000">
                <a:moveTo>
                  <a:pt x="0" y="0"/>
                </a:moveTo>
                <a:lnTo>
                  <a:pt x="120000" y="0"/>
                </a:lnTo>
                <a:lnTo>
                  <a:pt x="120000" y="120000"/>
                </a:lnTo>
                <a:lnTo>
                  <a:pt x="0" y="120000"/>
                </a:lnTo>
                <a:close/>
              </a:path>
              <a:path extrusionOk="0" fill="none" h="120000" w="120000">
                <a:moveTo>
                  <a:pt x="-10000" y="0"/>
                </a:moveTo>
                <a:close/>
                <a:lnTo>
                  <a:pt x="-10000" y="120000"/>
                </a:lnTo>
              </a:path>
              <a:path extrusionOk="0" fill="none" h="120000" w="120000">
                <a:moveTo>
                  <a:pt x="-10000" y="22500"/>
                </a:moveTo>
                <a:lnTo>
                  <a:pt x="-46000" y="135000"/>
                </a:lnTo>
              </a:path>
            </a:pathLst>
          </a:custGeom>
          <a:noFill/>
          <a:ln>
            <a:noFill/>
          </a:ln>
        </p:spPr>
        <p:txBody>
          <a:bodyPr anchorCtr="1" anchor="ctr" bIns="45700" lIns="91425" spcFirstLastPara="1" rIns="91425" wrap="square" tIns="45700">
            <a:noAutofit/>
          </a:bodyPr>
          <a:lstStyle/>
          <a:p>
            <a:pPr indent="0" lvl="0" marL="0" rtl="0" algn="l">
              <a:spcBef>
                <a:spcPts val="0"/>
              </a:spcBef>
              <a:spcAft>
                <a:spcPts val="0"/>
              </a:spcAft>
              <a:buNone/>
            </a:pPr>
            <a:r>
              <a:t/>
            </a:r>
            <a:endParaRPr/>
          </a:p>
        </p:txBody>
      </p:sp>
      <p:pic>
        <p:nvPicPr>
          <p:cNvPr id="555" name="Google Shape;555;p30"/>
          <p:cNvPicPr preferRelativeResize="0"/>
          <p:nvPr/>
        </p:nvPicPr>
        <p:blipFill rotWithShape="1">
          <a:blip r:embed="rId3">
            <a:alphaModFix/>
          </a:blip>
          <a:srcRect b="0" l="0" r="0" t="0"/>
          <a:stretch/>
        </p:blipFill>
        <p:spPr>
          <a:xfrm>
            <a:off x="280308" y="6131169"/>
            <a:ext cx="2167470" cy="591661"/>
          </a:xfrm>
          <a:prstGeom prst="rect">
            <a:avLst/>
          </a:prstGeom>
          <a:noFill/>
          <a:ln>
            <a:noFill/>
          </a:ln>
        </p:spPr>
      </p:pic>
      <p:pic>
        <p:nvPicPr>
          <p:cNvPr id="556" name="Google Shape;556;p30"/>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557" name="Google Shape;557;p30"/>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
        <p:nvSpPr>
          <p:cNvPr id="558" name="Google Shape;558;p30"/>
          <p:cNvSpPr txBox="1"/>
          <p:nvPr/>
        </p:nvSpPr>
        <p:spPr>
          <a:xfrm>
            <a:off x="4417884" y="1521497"/>
            <a:ext cx="7428371" cy="6766295"/>
          </a:xfrm>
          <a:prstGeom prst="rect">
            <a:avLst/>
          </a:prstGeom>
          <a:noFill/>
          <a:ln>
            <a:noFill/>
          </a:ln>
        </p:spPr>
        <p:txBody>
          <a:bodyPr anchorCtr="0" anchor="t" bIns="45700" lIns="91425" spcFirstLastPara="1" rIns="91425" wrap="square" tIns="45700">
            <a:spAutoFit/>
          </a:bodyPr>
          <a:lstStyle/>
          <a:p>
            <a:pPr indent="0" lvl="0" marL="0" marR="0" rtl="1" algn="just">
              <a:spcBef>
                <a:spcPts val="0"/>
              </a:spcBef>
              <a:spcAft>
                <a:spcPts val="0"/>
              </a:spcAft>
              <a:buNone/>
            </a:pPr>
            <a:r>
              <a:rPr lang="ar-EG" sz="2000">
                <a:solidFill>
                  <a:schemeClr val="dk1"/>
                </a:solidFill>
                <a:latin typeface="Calibri"/>
                <a:ea typeface="Calibri"/>
                <a:cs typeface="Calibri"/>
                <a:sym typeface="Calibri"/>
              </a:rPr>
              <a:t> أما الثاني: فهو </a:t>
            </a:r>
            <a:r>
              <a:rPr b="1" lang="ar-EG" sz="2000">
                <a:solidFill>
                  <a:schemeClr val="dk1"/>
                </a:solidFill>
                <a:latin typeface="Calibri"/>
                <a:ea typeface="Calibri"/>
                <a:cs typeface="Calibri"/>
                <a:sym typeface="Calibri"/>
              </a:rPr>
              <a:t>المفتاح الخاص</a:t>
            </a:r>
            <a:r>
              <a:rPr lang="ar-EG" sz="2000">
                <a:solidFill>
                  <a:schemeClr val="dk1"/>
                </a:solidFill>
                <a:latin typeface="Calibri"/>
                <a:ea typeface="Calibri"/>
                <a:cs typeface="Calibri"/>
                <a:sym typeface="Calibri"/>
              </a:rPr>
              <a:t>، وهو الذي يُستخدم بواسطة المستخدم في فك تشفير الرسائل المشفرة الواردة إليه، وهو مفتاح سري مكون من مجموعة من الرموز المشفرة، ولا يعرفه أحدٌ غيره .  وهذا المفتاح الخاص هو بمثابة التوقيع الرقمي الذي لا تُجرى التصرفات والمعاملات إلا بواسطته ، لأن رصيد المستخدم من عملة البيتكوين الموجود في محفظته الإلكترونية، لا يمكن تحويله من محفظته هذه إلى محفظة إلكترونية أخرى خاصة بمن تجرى معه المعاملات، سواء كانت بيع أو شراء، إلا بإدخال الكودي السري. وعلى هذا فإن المفتاح الخاص يأتي مرادفًا للتوقيع الإلكتروني، لأن التعاملات الإلكترونية، مهما تعددت أشكالها وأنواعها، لا تتم إلا بهما.</a:t>
            </a:r>
            <a:endParaRPr/>
          </a:p>
          <a:p>
            <a:pPr indent="0" lvl="0" marL="0" marR="0" rtl="1" algn="r">
              <a:spcBef>
                <a:spcPts val="0"/>
              </a:spcBef>
              <a:spcAft>
                <a:spcPts val="0"/>
              </a:spcAft>
              <a:buNone/>
            </a:pPr>
            <a:r>
              <a:t/>
            </a:r>
            <a:endParaRPr sz="2000">
              <a:solidFill>
                <a:schemeClr val="dk1"/>
              </a:solidFill>
              <a:latin typeface="Calibri"/>
              <a:ea typeface="Calibri"/>
              <a:cs typeface="Calibri"/>
              <a:sym typeface="Calibri"/>
            </a:endParaRPr>
          </a:p>
          <a:p>
            <a:pPr indent="0" lvl="0" marL="0" marR="0" rtl="1" algn="r">
              <a:spcBef>
                <a:spcPts val="0"/>
              </a:spcBef>
              <a:spcAft>
                <a:spcPts val="0"/>
              </a:spcAft>
              <a:buNone/>
            </a:pPr>
            <a:r>
              <a:t/>
            </a:r>
            <a:endParaRPr sz="2000">
              <a:solidFill>
                <a:schemeClr val="dk1"/>
              </a:solidFill>
              <a:latin typeface="Calibri"/>
              <a:ea typeface="Calibri"/>
              <a:cs typeface="Calibri"/>
              <a:sym typeface="Calibri"/>
            </a:endParaRPr>
          </a:p>
          <a:p>
            <a:pPr indent="0" lvl="0" marL="0" marR="0" rtl="1" algn="r">
              <a:spcBef>
                <a:spcPts val="0"/>
              </a:spcBef>
              <a:spcAft>
                <a:spcPts val="0"/>
              </a:spcAft>
              <a:buNone/>
            </a:pPr>
            <a:r>
              <a:t/>
            </a:r>
            <a:endParaRPr sz="2000">
              <a:solidFill>
                <a:schemeClr val="dk1"/>
              </a:solidFill>
              <a:latin typeface="Calibri"/>
              <a:ea typeface="Calibri"/>
              <a:cs typeface="Calibri"/>
              <a:sym typeface="Calibri"/>
            </a:endParaRPr>
          </a:p>
          <a:p>
            <a:pPr indent="0" lvl="0" marL="0" marR="0" rtl="1" algn="r">
              <a:spcBef>
                <a:spcPts val="0"/>
              </a:spcBef>
              <a:spcAft>
                <a:spcPts val="0"/>
              </a:spcAft>
              <a:buNone/>
            </a:pPr>
            <a:r>
              <a:t/>
            </a:r>
            <a:endParaRPr sz="2000">
              <a:solidFill>
                <a:schemeClr val="dk1"/>
              </a:solidFill>
              <a:latin typeface="Calibri"/>
              <a:ea typeface="Calibri"/>
              <a:cs typeface="Calibri"/>
              <a:sym typeface="Calibri"/>
            </a:endParaRPr>
          </a:p>
          <a:p>
            <a:pPr indent="0" lvl="0" marL="0" marR="0" rtl="1" algn="r">
              <a:spcBef>
                <a:spcPts val="0"/>
              </a:spcBef>
              <a:spcAft>
                <a:spcPts val="0"/>
              </a:spcAft>
              <a:buNone/>
            </a:pPr>
            <a:r>
              <a:t/>
            </a:r>
            <a:endParaRPr sz="2000">
              <a:solidFill>
                <a:schemeClr val="dk1"/>
              </a:solidFill>
              <a:latin typeface="Calibri"/>
              <a:ea typeface="Calibri"/>
              <a:cs typeface="Calibri"/>
              <a:sym typeface="Calibri"/>
            </a:endParaRPr>
          </a:p>
          <a:p>
            <a:pPr indent="0" lvl="0" marL="0" marR="0" rtl="1" algn="r">
              <a:spcBef>
                <a:spcPts val="0"/>
              </a:spcBef>
              <a:spcAft>
                <a:spcPts val="0"/>
              </a:spcAft>
              <a:buNone/>
            </a:pPr>
            <a:r>
              <a:t/>
            </a:r>
            <a:endParaRPr sz="2000">
              <a:solidFill>
                <a:schemeClr val="dk1"/>
              </a:solidFill>
              <a:latin typeface="Calibri"/>
              <a:ea typeface="Calibri"/>
              <a:cs typeface="Calibri"/>
              <a:sym typeface="Calibri"/>
            </a:endParaRPr>
          </a:p>
          <a:p>
            <a:pPr indent="0" lvl="0" marL="0" marR="0" rtl="0" algn="r">
              <a:spcBef>
                <a:spcPts val="0"/>
              </a:spcBef>
              <a:spcAft>
                <a:spcPts val="0"/>
              </a:spcAft>
              <a:buNone/>
            </a:pPr>
            <a:r>
              <a:t/>
            </a:r>
            <a:endParaRPr b="1" sz="2000">
              <a:solidFill>
                <a:schemeClr val="dk1"/>
              </a:solidFill>
              <a:latin typeface="Calibri"/>
              <a:ea typeface="Calibri"/>
              <a:cs typeface="Calibri"/>
              <a:sym typeface="Calibri"/>
            </a:endParaRPr>
          </a:p>
          <a:p>
            <a:pPr indent="0" lvl="0" marL="0" marR="0" rtl="0" algn="r">
              <a:spcBef>
                <a:spcPts val="0"/>
              </a:spcBef>
              <a:spcAft>
                <a:spcPts val="0"/>
              </a:spcAft>
              <a:buNone/>
            </a:pPr>
            <a:r>
              <a:t/>
            </a:r>
            <a:endParaRPr b="1" sz="2000">
              <a:solidFill>
                <a:schemeClr val="dk1"/>
              </a:solidFill>
              <a:latin typeface="Calibri"/>
              <a:ea typeface="Calibri"/>
              <a:cs typeface="Calibri"/>
              <a:sym typeface="Calibri"/>
            </a:endParaRPr>
          </a:p>
          <a:p>
            <a:pPr indent="0" lvl="0" marL="0" marR="0" rtl="0" algn="r">
              <a:spcBef>
                <a:spcPts val="0"/>
              </a:spcBef>
              <a:spcAft>
                <a:spcPts val="0"/>
              </a:spcAft>
              <a:buNone/>
            </a:pPr>
            <a:r>
              <a:t/>
            </a:r>
            <a:endParaRPr b="1" sz="2000">
              <a:solidFill>
                <a:schemeClr val="dk1"/>
              </a:solidFill>
              <a:latin typeface="Calibri"/>
              <a:ea typeface="Calibri"/>
              <a:cs typeface="Calibri"/>
              <a:sym typeface="Calibri"/>
            </a:endParaRPr>
          </a:p>
          <a:p>
            <a:pPr indent="0" lvl="0" marL="0" marR="0" rtl="0" algn="r">
              <a:spcBef>
                <a:spcPts val="0"/>
              </a:spcBef>
              <a:spcAft>
                <a:spcPts val="0"/>
              </a:spcAft>
              <a:buNone/>
            </a:pPr>
            <a:r>
              <a:t/>
            </a:r>
            <a:endParaRPr b="1" sz="2000">
              <a:solidFill>
                <a:schemeClr val="dk1"/>
              </a:solidFill>
              <a:latin typeface="Calibri"/>
              <a:ea typeface="Calibri"/>
              <a:cs typeface="Calibri"/>
              <a:sym typeface="Calibri"/>
            </a:endParaRPr>
          </a:p>
          <a:p>
            <a:pPr indent="0" lvl="0" marL="0" marR="0" rtl="0" algn="r">
              <a:spcBef>
                <a:spcPts val="0"/>
              </a:spcBef>
              <a:spcAft>
                <a:spcPts val="0"/>
              </a:spcAft>
              <a:buNone/>
            </a:pPr>
            <a:r>
              <a:t/>
            </a:r>
            <a:endParaRPr b="1" sz="2000">
              <a:solidFill>
                <a:schemeClr val="dk1"/>
              </a:solidFill>
              <a:latin typeface="Calibri"/>
              <a:ea typeface="Calibri"/>
              <a:cs typeface="Calibri"/>
              <a:sym typeface="Calibri"/>
            </a:endParaRPr>
          </a:p>
          <a:p>
            <a:pPr indent="0" lvl="0" marL="0" marR="0" rtl="0" algn="r">
              <a:spcBef>
                <a:spcPts val="0"/>
              </a:spcBef>
              <a:spcAft>
                <a:spcPts val="0"/>
              </a:spcAft>
              <a:buNone/>
            </a:pPr>
            <a:r>
              <a:rPr b="1" lang="ar-EG" sz="2000">
                <a:solidFill>
                  <a:schemeClr val="dk1"/>
                </a:solidFill>
                <a:latin typeface="Calibri"/>
                <a:ea typeface="Calibri"/>
                <a:cs typeface="Calibri"/>
                <a:sym typeface="Calibri"/>
              </a:rPr>
              <a:t> </a:t>
            </a:r>
            <a:endParaRPr b="1" sz="2000">
              <a:solidFill>
                <a:schemeClr val="dk1"/>
              </a:solidFill>
              <a:latin typeface="Calibri"/>
              <a:ea typeface="Calibri"/>
              <a:cs typeface="Calibri"/>
              <a:sym typeface="Calibri"/>
            </a:endParaRPr>
          </a:p>
          <a:p>
            <a:pPr indent="0" lvl="0" marL="0" marR="0" rtl="1" algn="just">
              <a:spcBef>
                <a:spcPts val="0"/>
              </a:spcBef>
              <a:spcAft>
                <a:spcPts val="0"/>
              </a:spcAft>
              <a:buNone/>
            </a:pPr>
            <a:r>
              <a:t/>
            </a:r>
            <a:endParaRPr sz="2000">
              <a:solidFill>
                <a:schemeClr val="dk1"/>
              </a:solidFill>
              <a:latin typeface="Calibri"/>
              <a:ea typeface="Calibri"/>
              <a:cs typeface="Calibri"/>
              <a:sym typeface="Calibri"/>
            </a:endParaRPr>
          </a:p>
        </p:txBody>
      </p:sp>
      <p:pic>
        <p:nvPicPr>
          <p:cNvPr id="559" name="Google Shape;559;p30"/>
          <p:cNvPicPr preferRelativeResize="0"/>
          <p:nvPr/>
        </p:nvPicPr>
        <p:blipFill rotWithShape="1">
          <a:blip r:embed="rId6">
            <a:alphaModFix/>
          </a:blip>
          <a:srcRect b="0" l="0" r="0" t="0"/>
          <a:stretch/>
        </p:blipFill>
        <p:spPr>
          <a:xfrm>
            <a:off x="667048" y="1544572"/>
            <a:ext cx="3561460" cy="4275426"/>
          </a:xfrm>
          <a:prstGeom prst="rect">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63" name="Shape 563"/>
        <p:cNvGrpSpPr/>
        <p:nvPr/>
      </p:nvGrpSpPr>
      <p:grpSpPr>
        <a:xfrm>
          <a:off x="0" y="0"/>
          <a:ext cx="0" cy="0"/>
          <a:chOff x="0" y="0"/>
          <a:chExt cx="0" cy="0"/>
        </a:xfrm>
      </p:grpSpPr>
      <p:sp>
        <p:nvSpPr>
          <p:cNvPr id="564" name="Google Shape;564;p31"/>
          <p:cNvSpPr/>
          <p:nvPr/>
        </p:nvSpPr>
        <p:spPr>
          <a:xfrm>
            <a:off x="2626178" y="500900"/>
            <a:ext cx="9922203"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565" name="Google Shape;565;p31"/>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sp>
        <p:nvSpPr>
          <p:cNvPr id="566" name="Google Shape;566;p31"/>
          <p:cNvSpPr/>
          <p:nvPr/>
        </p:nvSpPr>
        <p:spPr>
          <a:xfrm>
            <a:off x="8607914" y="952845"/>
            <a:ext cx="4128422" cy="4952309"/>
          </a:xfrm>
          <a:prstGeom prst="roundRect">
            <a:avLst>
              <a:gd fmla="val 6140" name="adj"/>
            </a:avLst>
          </a:prstGeom>
          <a:solidFill>
            <a:srgbClr val="669BBC">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67" name="Google Shape;567;p31"/>
          <p:cNvSpPr/>
          <p:nvPr/>
        </p:nvSpPr>
        <p:spPr>
          <a:xfrm>
            <a:off x="758303" y="1731826"/>
            <a:ext cx="11585683" cy="4351561"/>
          </a:xfrm>
          <a:prstGeom prst="roundRect">
            <a:avLst>
              <a:gd fmla="val 6140" name="adj"/>
            </a:avLst>
          </a:prstGeom>
          <a:solidFill>
            <a:schemeClr val="lt1"/>
          </a:solidFill>
          <a:ln cap="flat" cmpd="sng" w="38100">
            <a:solidFill>
              <a:srgbClr val="669BBC"/>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68" name="Google Shape;568;p31"/>
          <p:cNvSpPr/>
          <p:nvPr/>
        </p:nvSpPr>
        <p:spPr>
          <a:xfrm>
            <a:off x="1632032" y="1834291"/>
            <a:ext cx="8417320" cy="4124206"/>
          </a:xfrm>
          <a:custGeom>
            <a:rect b="b" l="l" r="r" t="t"/>
            <a:pathLst>
              <a:path extrusionOk="0" h="120000" w="120000">
                <a:moveTo>
                  <a:pt x="0" y="0"/>
                </a:moveTo>
                <a:lnTo>
                  <a:pt x="120000" y="0"/>
                </a:lnTo>
                <a:lnTo>
                  <a:pt x="120000" y="120000"/>
                </a:lnTo>
                <a:lnTo>
                  <a:pt x="0" y="120000"/>
                </a:lnTo>
                <a:close/>
              </a:path>
              <a:path extrusionOk="0" fill="none" h="120000" w="120000">
                <a:moveTo>
                  <a:pt x="-10000" y="0"/>
                </a:moveTo>
                <a:close/>
                <a:lnTo>
                  <a:pt x="-10000" y="120000"/>
                </a:lnTo>
              </a:path>
              <a:path extrusionOk="0" fill="none" h="120000" w="120000">
                <a:moveTo>
                  <a:pt x="-10000" y="22500"/>
                </a:moveTo>
                <a:lnTo>
                  <a:pt x="-46000" y="135000"/>
                </a:lnTo>
              </a:path>
            </a:pathLst>
          </a:custGeom>
          <a:noFill/>
          <a:ln>
            <a:noFill/>
          </a:ln>
        </p:spPr>
        <p:txBody>
          <a:bodyPr anchorCtr="1" anchor="ctr" bIns="45700" lIns="91425" spcFirstLastPara="1" rIns="91425" wrap="square" tIns="45700">
            <a:noAutofit/>
          </a:bodyPr>
          <a:lstStyle/>
          <a:p>
            <a:pPr indent="0" lvl="0" marL="0" rtl="0" algn="l">
              <a:spcBef>
                <a:spcPts val="0"/>
              </a:spcBef>
              <a:spcAft>
                <a:spcPts val="0"/>
              </a:spcAft>
              <a:buNone/>
            </a:pPr>
            <a:r>
              <a:t/>
            </a:r>
            <a:endParaRPr/>
          </a:p>
        </p:txBody>
      </p:sp>
      <p:pic>
        <p:nvPicPr>
          <p:cNvPr id="569" name="Google Shape;569;p31"/>
          <p:cNvPicPr preferRelativeResize="0"/>
          <p:nvPr/>
        </p:nvPicPr>
        <p:blipFill rotWithShape="1">
          <a:blip r:embed="rId4">
            <a:alphaModFix/>
          </a:blip>
          <a:srcRect b="0" l="0" r="0" t="0"/>
          <a:stretch/>
        </p:blipFill>
        <p:spPr>
          <a:xfrm>
            <a:off x="280308" y="6043914"/>
            <a:ext cx="2167470" cy="591661"/>
          </a:xfrm>
          <a:prstGeom prst="rect">
            <a:avLst/>
          </a:prstGeom>
          <a:noFill/>
          <a:ln>
            <a:noFill/>
          </a:ln>
        </p:spPr>
      </p:pic>
      <p:pic>
        <p:nvPicPr>
          <p:cNvPr id="570" name="Google Shape;570;p31"/>
          <p:cNvPicPr preferRelativeResize="0"/>
          <p:nvPr/>
        </p:nvPicPr>
        <p:blipFill rotWithShape="1">
          <a:blip r:embed="rId5">
            <a:alphaModFix/>
          </a:blip>
          <a:srcRect b="0" l="0" r="0" t="0"/>
          <a:stretch/>
        </p:blipFill>
        <p:spPr>
          <a:xfrm>
            <a:off x="9923145" y="6311380"/>
            <a:ext cx="1879649" cy="309233"/>
          </a:xfrm>
          <a:prstGeom prst="rect">
            <a:avLst/>
          </a:prstGeom>
          <a:noFill/>
          <a:ln>
            <a:noFill/>
          </a:ln>
        </p:spPr>
      </p:pic>
      <p:sp>
        <p:nvSpPr>
          <p:cNvPr id="571" name="Google Shape;571;p31"/>
          <p:cNvSpPr txBox="1"/>
          <p:nvPr/>
        </p:nvSpPr>
        <p:spPr>
          <a:xfrm>
            <a:off x="4779973" y="1834291"/>
            <a:ext cx="7385698" cy="12341840"/>
          </a:xfrm>
          <a:prstGeom prst="rect">
            <a:avLst/>
          </a:prstGeom>
          <a:noFill/>
          <a:ln>
            <a:noFill/>
          </a:ln>
        </p:spPr>
        <p:txBody>
          <a:bodyPr anchorCtr="0" anchor="t" bIns="45700" lIns="91425" spcFirstLastPara="1" rIns="91425" wrap="square" tIns="45700">
            <a:spAutoFit/>
          </a:bodyPr>
          <a:lstStyle/>
          <a:p>
            <a:pPr indent="0" lvl="0" marL="0" marR="0" rtl="1" algn="just">
              <a:spcBef>
                <a:spcPts val="0"/>
              </a:spcBef>
              <a:spcAft>
                <a:spcPts val="0"/>
              </a:spcAft>
              <a:buNone/>
            </a:pPr>
            <a:r>
              <a:rPr lang="ar-EG" sz="2000">
                <a:solidFill>
                  <a:schemeClr val="dk1"/>
                </a:solidFill>
                <a:latin typeface="Calibri"/>
                <a:ea typeface="Calibri"/>
                <a:cs typeface="Calibri"/>
                <a:sym typeface="Calibri"/>
              </a:rPr>
              <a:t>وبالنظر في مدى انطباق </a:t>
            </a:r>
            <a:r>
              <a:rPr b="1" lang="ar-EG" sz="2000">
                <a:solidFill>
                  <a:schemeClr val="dk1"/>
                </a:solidFill>
                <a:latin typeface="Calibri"/>
                <a:ea typeface="Calibri"/>
                <a:cs typeface="Calibri"/>
                <a:sym typeface="Calibri"/>
              </a:rPr>
              <a:t>شرط سيطرة الموقع على التوقيع </a:t>
            </a:r>
            <a:r>
              <a:rPr lang="ar-EG" sz="2000">
                <a:solidFill>
                  <a:schemeClr val="dk1"/>
                </a:solidFill>
                <a:latin typeface="Calibri"/>
                <a:ea typeface="Calibri"/>
                <a:cs typeface="Calibri"/>
                <a:sym typeface="Calibri"/>
              </a:rPr>
              <a:t>على تقنية البلوك تشين، سيتضح أن هذا الشرط متحقق ومتوفر هو الآخر، لأنه بعد إنشاء الكتلة المتضمنة على بيانات المستخدم، فإنها تضاف إلى سلسلة الكتل، بعد أن يتم التحقق منها والتأكد من صحتها، وفي مثل هذه الحال لا يمكن تعديلها أو إحداث أي تغيير فيها، لأن هذه العملية تتم بواسطة التشفير عبر آلية الهاش أو دالة التجزئة التي تلتقم البيانات وتحولها داخل الكتلة إلى رموز وأرقام بطريقة يصعب معها تعديلها أو تغييرها أو التلاعب بها).</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rPr lang="ar-EG" sz="2000">
                <a:solidFill>
                  <a:schemeClr val="dk1"/>
                </a:solidFill>
                <a:latin typeface="Calibri"/>
                <a:ea typeface="Calibri"/>
                <a:cs typeface="Calibri"/>
                <a:sym typeface="Calibri"/>
              </a:rPr>
              <a:t>ويتم التعامل مع الهاش على أنه يماثل بصمة الأصبع، فهو بصمة مميزة للبيانات المسجلة، مثلها مثل بصمة الأصابع أو بصمة الوجه بالنسبة للإنسان.</a:t>
            </a:r>
            <a:endParaRPr/>
          </a:p>
          <a:p>
            <a:pPr indent="0" lvl="0" marL="0" marR="0" rtl="1" algn="just">
              <a:spcBef>
                <a:spcPts val="0"/>
              </a:spcBef>
              <a:spcAft>
                <a:spcPts val="0"/>
              </a:spcAft>
              <a:buNone/>
            </a:pPr>
            <a:r>
              <a:rPr lang="ar-EG" sz="2000">
                <a:solidFill>
                  <a:schemeClr val="dk1"/>
                </a:solidFill>
                <a:latin typeface="Calibri"/>
                <a:ea typeface="Calibri"/>
                <a:cs typeface="Calibri"/>
                <a:sym typeface="Calibri"/>
              </a:rPr>
              <a:t>وبتطبيق </a:t>
            </a:r>
            <a:r>
              <a:rPr b="1" lang="ar-EG" sz="2000">
                <a:solidFill>
                  <a:schemeClr val="dk1"/>
                </a:solidFill>
                <a:latin typeface="Calibri"/>
                <a:ea typeface="Calibri"/>
                <a:cs typeface="Calibri"/>
                <a:sym typeface="Calibri"/>
              </a:rPr>
              <a:t>شرط عدم القابلية لإجراء أي تعديلات </a:t>
            </a:r>
            <a:r>
              <a:rPr lang="ar-EG" sz="2000">
                <a:solidFill>
                  <a:schemeClr val="dk1"/>
                </a:solidFill>
                <a:latin typeface="Calibri"/>
                <a:ea typeface="Calibri"/>
                <a:cs typeface="Calibri"/>
                <a:sym typeface="Calibri"/>
              </a:rPr>
              <a:t>على تقنية البلوك تشين سنجد أن هذه التقنية تتصف – كما وصفها البعض – بأنها لا مركزية توزيعية، بمعنى أنها لا تعتمد على جهة مركزية في حفظ البيانات والتدقيق عليها ومعالجتها ونقلها، ومن أهم مميزاتها أنها تتمتع بدرجة عالية من الأمان بسبب توزيع المخاطر، إذ يتعذر فقد هذه البيانات أو التعديل عليها واختراقها أيضًا. </a:t>
            </a:r>
            <a:endParaRPr/>
          </a:p>
          <a:p>
            <a:pPr indent="0" lvl="0" marL="0" marR="0" rtl="1" algn="just">
              <a:spcBef>
                <a:spcPts val="0"/>
              </a:spcBef>
              <a:spcAft>
                <a:spcPts val="0"/>
              </a:spcAft>
              <a:buNone/>
            </a:pPr>
            <a:r>
              <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t/>
            </a:r>
            <a:endParaRPr b="1" sz="2000" u="sng">
              <a:solidFill>
                <a:srgbClr val="C00000"/>
              </a:solidFill>
              <a:latin typeface="Calibri"/>
              <a:ea typeface="Calibri"/>
              <a:cs typeface="Calibri"/>
              <a:sym typeface="Calibri"/>
            </a:endParaRPr>
          </a:p>
          <a:p>
            <a:pPr indent="0" lvl="0" marL="0" marR="0" rtl="1" algn="just">
              <a:spcBef>
                <a:spcPts val="0"/>
              </a:spcBef>
              <a:spcAft>
                <a:spcPts val="0"/>
              </a:spcAft>
              <a:buNone/>
            </a:pPr>
            <a:r>
              <a:t/>
            </a:r>
            <a:endParaRPr b="1" sz="2000" u="sng">
              <a:solidFill>
                <a:srgbClr val="C00000"/>
              </a:solidFill>
              <a:latin typeface="Calibri"/>
              <a:ea typeface="Calibri"/>
              <a:cs typeface="Calibri"/>
              <a:sym typeface="Calibri"/>
            </a:endParaRPr>
          </a:p>
          <a:p>
            <a:pPr indent="0" lvl="0" marL="0" marR="0" rtl="1" algn="just">
              <a:spcBef>
                <a:spcPts val="0"/>
              </a:spcBef>
              <a:spcAft>
                <a:spcPts val="0"/>
              </a:spcAft>
              <a:buNone/>
            </a:pPr>
            <a:r>
              <a:t/>
            </a:r>
            <a:endParaRPr b="1" sz="2000" u="sng">
              <a:solidFill>
                <a:srgbClr val="C00000"/>
              </a:solidFill>
              <a:latin typeface="Calibri"/>
              <a:ea typeface="Calibri"/>
              <a:cs typeface="Calibri"/>
              <a:sym typeface="Calibri"/>
            </a:endParaRPr>
          </a:p>
          <a:p>
            <a:pPr indent="0" lvl="0" marL="0" marR="0" rtl="1" algn="just">
              <a:spcBef>
                <a:spcPts val="0"/>
              </a:spcBef>
              <a:spcAft>
                <a:spcPts val="0"/>
              </a:spcAft>
              <a:buNone/>
            </a:pPr>
            <a:r>
              <a:t/>
            </a:r>
            <a:endParaRPr b="1" sz="2000" u="sng">
              <a:solidFill>
                <a:srgbClr val="C00000"/>
              </a:solidFill>
              <a:latin typeface="Calibri"/>
              <a:ea typeface="Calibri"/>
              <a:cs typeface="Calibri"/>
              <a:sym typeface="Calibri"/>
            </a:endParaRPr>
          </a:p>
          <a:p>
            <a:pPr indent="0" lvl="0" marL="0" marR="0" rtl="1" algn="just">
              <a:spcBef>
                <a:spcPts val="0"/>
              </a:spcBef>
              <a:spcAft>
                <a:spcPts val="0"/>
              </a:spcAft>
              <a:buNone/>
            </a:pPr>
            <a:r>
              <a:rPr b="1" lang="ar-EG" sz="2000" u="sng">
                <a:solidFill>
                  <a:srgbClr val="C00000"/>
                </a:solidFill>
                <a:latin typeface="Calibri"/>
                <a:ea typeface="Calibri"/>
                <a:cs typeface="Calibri"/>
                <a:sym typeface="Calibri"/>
              </a:rPr>
              <a:t>-تعريف الحوكمة الالكترونية : </a:t>
            </a:r>
            <a:endParaRPr/>
          </a:p>
          <a:p>
            <a:pPr indent="0" lvl="0" marL="0" marR="0" rtl="1" algn="just">
              <a:spcBef>
                <a:spcPts val="0"/>
              </a:spcBef>
              <a:spcAft>
                <a:spcPts val="0"/>
              </a:spcAft>
              <a:buNone/>
            </a:pPr>
            <a:r>
              <a:rPr b="1" lang="ar-EG" sz="2000">
                <a:solidFill>
                  <a:schemeClr val="dk1"/>
                </a:solidFill>
                <a:latin typeface="Calibri"/>
                <a:ea typeface="Calibri"/>
                <a:cs typeface="Calibri"/>
                <a:sym typeface="Calibri"/>
              </a:rPr>
              <a:t>يرجع الفضل في حماية الخصوصية على الصعيد الدولي لجهود المنظمات الدولية و الإقليمية التي كان لها الأثر البين في صياغة النظام القانوني لخصوصية البيانات الشخصية . </a:t>
            </a:r>
            <a:endParaRPr/>
          </a:p>
          <a:p>
            <a:pPr indent="0" lvl="0" marL="0" marR="0" rtl="1" algn="just">
              <a:spcBef>
                <a:spcPts val="0"/>
              </a:spcBef>
              <a:spcAft>
                <a:spcPts val="0"/>
              </a:spcAft>
              <a:buNone/>
            </a:pPr>
            <a:r>
              <a:rPr lang="ar-EG" sz="2000">
                <a:solidFill>
                  <a:schemeClr val="dk1"/>
                </a:solidFill>
                <a:latin typeface="Calibri"/>
                <a:ea typeface="Calibri"/>
                <a:cs typeface="Calibri"/>
                <a:sym typeface="Calibri"/>
              </a:rPr>
              <a:t>ونجد أهم جهود المنظمات الدولية والاقليمية فى مجال حماية لخصوصية البيانات الشخصية، واضحة فيما يلى:-</a:t>
            </a:r>
            <a:endParaRPr/>
          </a:p>
          <a:p>
            <a:pPr indent="-457200" lvl="0" marL="457200" marR="0" rtl="1" algn="just">
              <a:spcBef>
                <a:spcPts val="0"/>
              </a:spcBef>
              <a:spcAft>
                <a:spcPts val="0"/>
              </a:spcAft>
              <a:buClr>
                <a:schemeClr val="dk1"/>
              </a:buClr>
              <a:buSzPts val="2000"/>
              <a:buFont typeface="Calibri"/>
              <a:buAutoNum type="arabicPeriod"/>
            </a:pPr>
            <a:r>
              <a:rPr b="1" lang="ar-EG" sz="2000">
                <a:solidFill>
                  <a:schemeClr val="dk1"/>
                </a:solidFill>
                <a:latin typeface="Calibri"/>
                <a:ea typeface="Calibri"/>
                <a:cs typeface="Calibri"/>
                <a:sym typeface="Calibri"/>
              </a:rPr>
              <a:t>الإعلان العالمى لحقوق الإنسان الصادر عام 1948</a:t>
            </a:r>
            <a:r>
              <a:rPr lang="ar-EG" sz="2000">
                <a:solidFill>
                  <a:schemeClr val="dk1"/>
                </a:solidFill>
                <a:latin typeface="Calibri"/>
                <a:ea typeface="Calibri"/>
                <a:cs typeface="Calibri"/>
                <a:sym typeface="Calibri"/>
              </a:rPr>
              <a:t> : حيث يرسخ الحق فى الخصوصية، بشكل واضح فى المادة 12 منه التى تنص على أن: "لا يجوز تعريض أي شخص للتدخل التعسفي في خصوصياته أو في شئونه الأسرية أو المنزلية أو في مراساته، ولا حتى إثارة حملات تستهدف شرفه وسمعته. ويمتلك كل إنسان الحق في الحصول على حماية القانون ضد مثل هذا التدخل أو تلك الهجمات.</a:t>
            </a:r>
            <a:endParaRPr/>
          </a:p>
          <a:p>
            <a:pPr indent="-457200" lvl="0" marL="457200" marR="0" rtl="1" algn="just">
              <a:spcBef>
                <a:spcPts val="0"/>
              </a:spcBef>
              <a:spcAft>
                <a:spcPts val="0"/>
              </a:spcAft>
              <a:buClr>
                <a:schemeClr val="dk1"/>
              </a:buClr>
              <a:buSzPts val="2000"/>
              <a:buFont typeface="Calibri"/>
              <a:buAutoNum type="arabicPeriod"/>
            </a:pPr>
            <a:r>
              <a:rPr lang="ar-EG" sz="2000">
                <a:solidFill>
                  <a:schemeClr val="dk1"/>
                </a:solidFill>
                <a:latin typeface="Calibri"/>
                <a:ea typeface="Calibri"/>
                <a:cs typeface="Calibri"/>
                <a:sym typeface="Calibri"/>
              </a:rPr>
              <a:t>ثم تبعه </a:t>
            </a:r>
            <a:r>
              <a:rPr b="1" lang="ar-EG" sz="2000">
                <a:solidFill>
                  <a:schemeClr val="dk1"/>
                </a:solidFill>
                <a:latin typeface="Calibri"/>
                <a:ea typeface="Calibri"/>
                <a:cs typeface="Calibri"/>
                <a:sym typeface="Calibri"/>
              </a:rPr>
              <a:t>العهدان الدوليان الخاصان بحقوق الإنسان في العام 1966</a:t>
            </a:r>
            <a:r>
              <a:rPr lang="ar-EG" sz="2000">
                <a:solidFill>
                  <a:schemeClr val="dk1"/>
                </a:solidFill>
                <a:latin typeface="Calibri"/>
                <a:ea typeface="Calibri"/>
                <a:cs typeface="Calibri"/>
                <a:sym typeface="Calibri"/>
              </a:rPr>
              <a:t> وغيرها من المعاهدات والمواثيق الإقليمية والدولية. وتنص </a:t>
            </a:r>
            <a:r>
              <a:rPr b="1" lang="ar-EG" sz="2000">
                <a:solidFill>
                  <a:schemeClr val="dk1"/>
                </a:solidFill>
                <a:latin typeface="Calibri"/>
                <a:ea typeface="Calibri"/>
                <a:cs typeface="Calibri"/>
                <a:sym typeface="Calibri"/>
              </a:rPr>
              <a:t>المادة 17 من العهد الدولي الخاص بالحقوق المدنية والسياسية </a:t>
            </a:r>
            <a:r>
              <a:rPr lang="ar-EG" sz="2000">
                <a:solidFill>
                  <a:schemeClr val="dk1"/>
                </a:solidFill>
                <a:latin typeface="Calibri"/>
                <a:ea typeface="Calibri"/>
                <a:cs typeface="Calibri"/>
                <a:sym typeface="Calibri"/>
              </a:rPr>
              <a:t>على أنه لا يجوز تعريض أي شخص، على نحو تعسفي أو غير قانوني،لتدخل في خصوصياته أو شؤون أسرته أو بيته أو مراسلاته، ولا لأي حملات غيرقانونية تمس شرفه أو سمعته. وأنه من حق كل شخص أن يحميه القانون من مثل هذاالتدخل أو المساس.</a:t>
            </a:r>
            <a:endParaRPr/>
          </a:p>
          <a:p>
            <a:pPr indent="0" lvl="0" marL="0" marR="0" rtl="1" algn="r">
              <a:spcBef>
                <a:spcPts val="0"/>
              </a:spcBef>
              <a:spcAft>
                <a:spcPts val="0"/>
              </a:spcAft>
              <a:buNone/>
            </a:pPr>
            <a:r>
              <a:t/>
            </a:r>
            <a:endParaRPr i="1" sz="1800">
              <a:solidFill>
                <a:schemeClr val="dk1"/>
              </a:solidFill>
              <a:latin typeface="Calibri"/>
              <a:ea typeface="Calibri"/>
              <a:cs typeface="Calibri"/>
              <a:sym typeface="Calibri"/>
            </a:endParaRPr>
          </a:p>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sp>
        <p:nvSpPr>
          <p:cNvPr id="572" name="Google Shape;572;p31"/>
          <p:cNvSpPr/>
          <p:nvPr/>
        </p:nvSpPr>
        <p:spPr>
          <a:xfrm>
            <a:off x="1632032" y="927385"/>
            <a:ext cx="1190600" cy="988453"/>
          </a:xfrm>
          <a:prstGeom prst="rect">
            <a:avLst/>
          </a:prstGeom>
          <a:solidFill>
            <a:srgbClr val="2D395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1" lang="ar-EG" sz="2000">
                <a:solidFill>
                  <a:schemeClr val="lt1"/>
                </a:solidFill>
                <a:latin typeface="Calibri"/>
                <a:ea typeface="Calibri"/>
                <a:cs typeface="Calibri"/>
                <a:sym typeface="Calibri"/>
              </a:rPr>
              <a:t>Lecture</a:t>
            </a:r>
            <a:endParaRPr/>
          </a:p>
          <a:p>
            <a:pPr indent="0" lvl="0" marL="0" marR="0" rtl="0" algn="ctr">
              <a:spcBef>
                <a:spcPts val="0"/>
              </a:spcBef>
              <a:spcAft>
                <a:spcPts val="0"/>
              </a:spcAft>
              <a:buNone/>
            </a:pPr>
            <a:r>
              <a:rPr b="1" lang="ar-EG" sz="2000">
                <a:solidFill>
                  <a:schemeClr val="lt1"/>
                </a:solidFill>
                <a:latin typeface="Calibri"/>
                <a:ea typeface="Calibri"/>
                <a:cs typeface="Calibri"/>
                <a:sym typeface="Calibri"/>
              </a:rPr>
              <a:t>09</a:t>
            </a:r>
            <a:endParaRPr b="1" sz="1400">
              <a:solidFill>
                <a:schemeClr val="lt1"/>
              </a:solidFill>
              <a:latin typeface="Calibri"/>
              <a:ea typeface="Calibri"/>
              <a:cs typeface="Calibri"/>
              <a:sym typeface="Calibri"/>
            </a:endParaRPr>
          </a:p>
        </p:txBody>
      </p:sp>
      <p:pic>
        <p:nvPicPr>
          <p:cNvPr id="573" name="Google Shape;573;p31"/>
          <p:cNvPicPr preferRelativeResize="0"/>
          <p:nvPr/>
        </p:nvPicPr>
        <p:blipFill rotWithShape="1">
          <a:blip r:embed="rId6">
            <a:alphaModFix/>
          </a:blip>
          <a:srcRect b="0" l="0" r="0" t="0"/>
          <a:stretch/>
        </p:blipFill>
        <p:spPr>
          <a:xfrm flipH="1">
            <a:off x="914938" y="2067727"/>
            <a:ext cx="3708400" cy="3875376"/>
          </a:xfrm>
          <a:prstGeom prst="rect">
            <a:avLst/>
          </a:prstGeom>
          <a:noFill/>
          <a:ln>
            <a:noFill/>
          </a:ln>
        </p:spPr>
      </p:pic>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7" name="Shape 577"/>
        <p:cNvGrpSpPr/>
        <p:nvPr/>
      </p:nvGrpSpPr>
      <p:grpSpPr>
        <a:xfrm>
          <a:off x="0" y="0"/>
          <a:ext cx="0" cy="0"/>
          <a:chOff x="0" y="0"/>
          <a:chExt cx="0" cy="0"/>
        </a:xfrm>
      </p:grpSpPr>
      <p:sp>
        <p:nvSpPr>
          <p:cNvPr id="578" name="Google Shape;578;p32"/>
          <p:cNvSpPr/>
          <p:nvPr/>
        </p:nvSpPr>
        <p:spPr>
          <a:xfrm>
            <a:off x="2626178" y="500900"/>
            <a:ext cx="9922203"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579" name="Google Shape;579;p32"/>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sp>
        <p:nvSpPr>
          <p:cNvPr id="580" name="Google Shape;580;p32"/>
          <p:cNvSpPr/>
          <p:nvPr/>
        </p:nvSpPr>
        <p:spPr>
          <a:xfrm>
            <a:off x="8607914" y="952845"/>
            <a:ext cx="4128422" cy="4952309"/>
          </a:xfrm>
          <a:prstGeom prst="roundRect">
            <a:avLst>
              <a:gd fmla="val 6140" name="adj"/>
            </a:avLst>
          </a:prstGeom>
          <a:solidFill>
            <a:srgbClr val="669BBC">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81" name="Google Shape;581;p32"/>
          <p:cNvSpPr/>
          <p:nvPr/>
        </p:nvSpPr>
        <p:spPr>
          <a:xfrm>
            <a:off x="758303" y="1731826"/>
            <a:ext cx="11585683" cy="4351561"/>
          </a:xfrm>
          <a:prstGeom prst="roundRect">
            <a:avLst>
              <a:gd fmla="val 6140" name="adj"/>
            </a:avLst>
          </a:prstGeom>
          <a:solidFill>
            <a:schemeClr val="lt1"/>
          </a:solidFill>
          <a:ln cap="flat" cmpd="sng" w="38100">
            <a:solidFill>
              <a:srgbClr val="669BBC"/>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82" name="Google Shape;582;p32"/>
          <p:cNvSpPr/>
          <p:nvPr/>
        </p:nvSpPr>
        <p:spPr>
          <a:xfrm>
            <a:off x="1632032" y="1834291"/>
            <a:ext cx="8417320" cy="4124206"/>
          </a:xfrm>
          <a:custGeom>
            <a:rect b="b" l="l" r="r" t="t"/>
            <a:pathLst>
              <a:path extrusionOk="0" h="120000" w="120000">
                <a:moveTo>
                  <a:pt x="0" y="0"/>
                </a:moveTo>
                <a:lnTo>
                  <a:pt x="120000" y="0"/>
                </a:lnTo>
                <a:lnTo>
                  <a:pt x="120000" y="120000"/>
                </a:lnTo>
                <a:lnTo>
                  <a:pt x="0" y="120000"/>
                </a:lnTo>
                <a:close/>
              </a:path>
              <a:path extrusionOk="0" fill="none" h="120000" w="120000">
                <a:moveTo>
                  <a:pt x="-10000" y="0"/>
                </a:moveTo>
                <a:close/>
                <a:lnTo>
                  <a:pt x="-10000" y="120000"/>
                </a:lnTo>
              </a:path>
              <a:path extrusionOk="0" fill="none" h="120000" w="120000">
                <a:moveTo>
                  <a:pt x="-10000" y="22500"/>
                </a:moveTo>
                <a:lnTo>
                  <a:pt x="-46000" y="135000"/>
                </a:lnTo>
              </a:path>
            </a:pathLst>
          </a:custGeom>
          <a:noFill/>
          <a:ln>
            <a:noFill/>
          </a:ln>
        </p:spPr>
        <p:txBody>
          <a:bodyPr anchorCtr="1" anchor="ctr" bIns="45700" lIns="91425" spcFirstLastPara="1" rIns="91425" wrap="square" tIns="45700">
            <a:noAutofit/>
          </a:bodyPr>
          <a:lstStyle/>
          <a:p>
            <a:pPr indent="0" lvl="0" marL="0" rtl="0" algn="l">
              <a:spcBef>
                <a:spcPts val="0"/>
              </a:spcBef>
              <a:spcAft>
                <a:spcPts val="0"/>
              </a:spcAft>
              <a:buNone/>
            </a:pPr>
            <a:r>
              <a:t/>
            </a:r>
            <a:endParaRPr/>
          </a:p>
        </p:txBody>
      </p:sp>
      <p:pic>
        <p:nvPicPr>
          <p:cNvPr id="583" name="Google Shape;583;p32"/>
          <p:cNvPicPr preferRelativeResize="0"/>
          <p:nvPr/>
        </p:nvPicPr>
        <p:blipFill rotWithShape="1">
          <a:blip r:embed="rId4">
            <a:alphaModFix/>
          </a:blip>
          <a:srcRect b="0" l="0" r="0" t="0"/>
          <a:stretch/>
        </p:blipFill>
        <p:spPr>
          <a:xfrm>
            <a:off x="280308" y="6043914"/>
            <a:ext cx="2167470" cy="591661"/>
          </a:xfrm>
          <a:prstGeom prst="rect">
            <a:avLst/>
          </a:prstGeom>
          <a:noFill/>
          <a:ln>
            <a:noFill/>
          </a:ln>
        </p:spPr>
      </p:pic>
      <p:pic>
        <p:nvPicPr>
          <p:cNvPr id="584" name="Google Shape;584;p32"/>
          <p:cNvPicPr preferRelativeResize="0"/>
          <p:nvPr/>
        </p:nvPicPr>
        <p:blipFill rotWithShape="1">
          <a:blip r:embed="rId5">
            <a:alphaModFix/>
          </a:blip>
          <a:srcRect b="0" l="0" r="0" t="0"/>
          <a:stretch/>
        </p:blipFill>
        <p:spPr>
          <a:xfrm>
            <a:off x="9923145" y="6311380"/>
            <a:ext cx="1879649" cy="309233"/>
          </a:xfrm>
          <a:prstGeom prst="rect">
            <a:avLst/>
          </a:prstGeom>
          <a:noFill/>
          <a:ln>
            <a:noFill/>
          </a:ln>
        </p:spPr>
      </p:pic>
      <p:sp>
        <p:nvSpPr>
          <p:cNvPr id="585" name="Google Shape;585;p32"/>
          <p:cNvSpPr txBox="1"/>
          <p:nvPr/>
        </p:nvSpPr>
        <p:spPr>
          <a:xfrm>
            <a:off x="4779973" y="1834291"/>
            <a:ext cx="7385698" cy="5878532"/>
          </a:xfrm>
          <a:prstGeom prst="rect">
            <a:avLst/>
          </a:prstGeom>
          <a:noFill/>
          <a:ln>
            <a:noFill/>
          </a:ln>
        </p:spPr>
        <p:txBody>
          <a:bodyPr anchorCtr="0" anchor="t" bIns="45700" lIns="91425" spcFirstLastPara="1" rIns="91425" wrap="square" tIns="45700">
            <a:spAutoFit/>
          </a:bodyPr>
          <a:lstStyle/>
          <a:p>
            <a:pPr indent="0" lvl="0" marL="0" marR="0" rtl="1" algn="just">
              <a:spcBef>
                <a:spcPts val="0"/>
              </a:spcBef>
              <a:spcAft>
                <a:spcPts val="0"/>
              </a:spcAft>
              <a:buNone/>
            </a:pPr>
            <a:r>
              <a:rPr lang="ar-EG" sz="2000">
                <a:solidFill>
                  <a:schemeClr val="dk1"/>
                </a:solidFill>
                <a:latin typeface="Calibri"/>
                <a:ea typeface="Calibri"/>
                <a:cs typeface="Calibri"/>
                <a:sym typeface="Calibri"/>
              </a:rPr>
              <a:t>وبتطبيق </a:t>
            </a:r>
            <a:r>
              <a:rPr b="1" lang="ar-EG" sz="2000">
                <a:solidFill>
                  <a:schemeClr val="dk1"/>
                </a:solidFill>
                <a:latin typeface="Calibri"/>
                <a:ea typeface="Calibri"/>
                <a:cs typeface="Calibri"/>
                <a:sym typeface="Calibri"/>
              </a:rPr>
              <a:t>شرط عدم القابلية لإجراء أي تعديلات </a:t>
            </a:r>
            <a:r>
              <a:rPr lang="ar-EG" sz="2000">
                <a:solidFill>
                  <a:schemeClr val="dk1"/>
                </a:solidFill>
                <a:latin typeface="Calibri"/>
                <a:ea typeface="Calibri"/>
                <a:cs typeface="Calibri"/>
                <a:sym typeface="Calibri"/>
              </a:rPr>
              <a:t>على تقنية البلوك تشين سنجد أن هذه التقنية تتصف – كما وصفها البعض – بأنها لا مركزية توزيعية، بمعنى أنها لا تعتمد على جهة مركزية في حفظ البيانات والتدقيق عليها ومعالجتها ونقلها، ومن أهم مميزاتها أنها تتمتع بدرجة عالية من الأمان بسبب توزيع المخاطر، إذ يتعذر فقد هذه البيانات أو التعديل عليها واختراقها أيضًا. </a:t>
            </a:r>
            <a:endParaRPr/>
          </a:p>
          <a:p>
            <a:pPr indent="0" lvl="0" marL="0" marR="0" rtl="1" algn="just">
              <a:spcBef>
                <a:spcPts val="0"/>
              </a:spcBef>
              <a:spcAft>
                <a:spcPts val="0"/>
              </a:spcAft>
              <a:buNone/>
            </a:pPr>
            <a:r>
              <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rPr b="1" lang="ar-EG" sz="2000">
                <a:solidFill>
                  <a:schemeClr val="dk1"/>
                </a:solidFill>
                <a:latin typeface="Calibri"/>
                <a:ea typeface="Calibri"/>
                <a:cs typeface="Calibri"/>
                <a:sym typeface="Calibri"/>
              </a:rPr>
              <a:t>من كل ما تقدم يتبين عدم وجود ما يمنع من اعتبار تقنية البلوك تشين من بين وسائل الإثبات الحديثة التي أوجدها التطور المعلوماتي والتكنولوجي ووسائل الاتصال والرقمنة، بحيث يمكن اعتبارها وسيلة من وسائل الكتابة الإلكترونية، وأحد أشكال التوقيع الإلكتروني، استنادًا إلى استيفائها للشروط المنصوص عليها لتمتع الكتابة الإلكترونية والتوقيع الإلكتروني بحجية في الإثبات.</a:t>
            </a:r>
            <a:endParaRPr/>
          </a:p>
          <a:p>
            <a:pPr indent="0" lvl="0" marL="0" marR="0" rtl="1" algn="just">
              <a:spcBef>
                <a:spcPts val="0"/>
              </a:spcBef>
              <a:spcAft>
                <a:spcPts val="0"/>
              </a:spcAft>
              <a:buNone/>
            </a:pPr>
            <a:r>
              <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t/>
            </a:r>
            <a:endParaRPr b="1" sz="2000" u="sng">
              <a:solidFill>
                <a:srgbClr val="C00000"/>
              </a:solidFill>
              <a:latin typeface="Calibri"/>
              <a:ea typeface="Calibri"/>
              <a:cs typeface="Calibri"/>
              <a:sym typeface="Calibri"/>
            </a:endParaRPr>
          </a:p>
          <a:p>
            <a:pPr indent="0" lvl="0" marL="0" marR="0" rtl="1" algn="just">
              <a:spcBef>
                <a:spcPts val="0"/>
              </a:spcBef>
              <a:spcAft>
                <a:spcPts val="0"/>
              </a:spcAft>
              <a:buNone/>
            </a:pPr>
            <a:r>
              <a:t/>
            </a:r>
            <a:endParaRPr b="1" sz="2000" u="sng">
              <a:solidFill>
                <a:srgbClr val="C00000"/>
              </a:solidFill>
              <a:latin typeface="Calibri"/>
              <a:ea typeface="Calibri"/>
              <a:cs typeface="Calibri"/>
              <a:sym typeface="Calibri"/>
            </a:endParaRPr>
          </a:p>
          <a:p>
            <a:pPr indent="0" lvl="0" marL="0" marR="0" rtl="1" algn="just">
              <a:spcBef>
                <a:spcPts val="0"/>
              </a:spcBef>
              <a:spcAft>
                <a:spcPts val="0"/>
              </a:spcAft>
              <a:buNone/>
            </a:pPr>
            <a:r>
              <a:t/>
            </a:r>
            <a:endParaRPr b="1" sz="2000" u="sng">
              <a:solidFill>
                <a:srgbClr val="C00000"/>
              </a:solidFill>
              <a:latin typeface="Calibri"/>
              <a:ea typeface="Calibri"/>
              <a:cs typeface="Calibri"/>
              <a:sym typeface="Calibri"/>
            </a:endParaRPr>
          </a:p>
          <a:p>
            <a:pPr indent="0" lvl="0" marL="0" marR="0" rtl="1" algn="r">
              <a:spcBef>
                <a:spcPts val="0"/>
              </a:spcBef>
              <a:spcAft>
                <a:spcPts val="0"/>
              </a:spcAft>
              <a:buNone/>
            </a:pPr>
            <a:r>
              <a:t/>
            </a:r>
            <a:endParaRPr i="1" sz="1800">
              <a:solidFill>
                <a:schemeClr val="dk1"/>
              </a:solidFill>
              <a:latin typeface="Calibri"/>
              <a:ea typeface="Calibri"/>
              <a:cs typeface="Calibri"/>
              <a:sym typeface="Calibri"/>
            </a:endParaRPr>
          </a:p>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sp>
        <p:nvSpPr>
          <p:cNvPr id="586" name="Google Shape;586;p32"/>
          <p:cNvSpPr/>
          <p:nvPr/>
        </p:nvSpPr>
        <p:spPr>
          <a:xfrm>
            <a:off x="1632032" y="927385"/>
            <a:ext cx="1190600" cy="988453"/>
          </a:xfrm>
          <a:prstGeom prst="rect">
            <a:avLst/>
          </a:prstGeom>
          <a:solidFill>
            <a:srgbClr val="2D395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1" lang="ar-EG" sz="2000">
                <a:solidFill>
                  <a:schemeClr val="lt1"/>
                </a:solidFill>
                <a:latin typeface="Calibri"/>
                <a:ea typeface="Calibri"/>
                <a:cs typeface="Calibri"/>
                <a:sym typeface="Calibri"/>
              </a:rPr>
              <a:t>Lecture</a:t>
            </a:r>
            <a:endParaRPr/>
          </a:p>
          <a:p>
            <a:pPr indent="0" lvl="0" marL="0" marR="0" rtl="0" algn="ctr">
              <a:spcBef>
                <a:spcPts val="0"/>
              </a:spcBef>
              <a:spcAft>
                <a:spcPts val="0"/>
              </a:spcAft>
              <a:buNone/>
            </a:pPr>
            <a:r>
              <a:rPr b="1" lang="ar-EG" sz="2000">
                <a:solidFill>
                  <a:schemeClr val="lt1"/>
                </a:solidFill>
                <a:latin typeface="Calibri"/>
                <a:ea typeface="Calibri"/>
                <a:cs typeface="Calibri"/>
                <a:sym typeface="Calibri"/>
              </a:rPr>
              <a:t>09</a:t>
            </a:r>
            <a:endParaRPr b="1" sz="1400">
              <a:solidFill>
                <a:schemeClr val="lt1"/>
              </a:solidFill>
              <a:latin typeface="Calibri"/>
              <a:ea typeface="Calibri"/>
              <a:cs typeface="Calibri"/>
              <a:sym typeface="Calibri"/>
            </a:endParaRPr>
          </a:p>
        </p:txBody>
      </p:sp>
      <p:pic>
        <p:nvPicPr>
          <p:cNvPr id="587" name="Google Shape;587;p32"/>
          <p:cNvPicPr preferRelativeResize="0"/>
          <p:nvPr/>
        </p:nvPicPr>
        <p:blipFill rotWithShape="1">
          <a:blip r:embed="rId6">
            <a:alphaModFix/>
          </a:blip>
          <a:srcRect b="0" l="0" r="0" t="0"/>
          <a:stretch/>
        </p:blipFill>
        <p:spPr>
          <a:xfrm flipH="1">
            <a:off x="914938" y="2067727"/>
            <a:ext cx="3708400" cy="3875376"/>
          </a:xfrm>
          <a:prstGeom prst="rect">
            <a:avLst/>
          </a:prstGeom>
          <a:noFill/>
          <a:ln>
            <a:noFill/>
          </a:ln>
        </p:spPr>
      </p:pic>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1" name="Shape 591"/>
        <p:cNvGrpSpPr/>
        <p:nvPr/>
      </p:nvGrpSpPr>
      <p:grpSpPr>
        <a:xfrm>
          <a:off x="0" y="0"/>
          <a:ext cx="0" cy="0"/>
          <a:chOff x="0" y="0"/>
          <a:chExt cx="0" cy="0"/>
        </a:xfrm>
      </p:grpSpPr>
      <p:sp>
        <p:nvSpPr>
          <p:cNvPr id="592" name="Google Shape;592;p33"/>
          <p:cNvSpPr/>
          <p:nvPr/>
        </p:nvSpPr>
        <p:spPr>
          <a:xfrm>
            <a:off x="906901" y="0"/>
            <a:ext cx="11218607" cy="3170902"/>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593" name="Google Shape;593;p33"/>
          <p:cNvSpPr txBox="1"/>
          <p:nvPr/>
        </p:nvSpPr>
        <p:spPr>
          <a:xfrm>
            <a:off x="2201152" y="372132"/>
            <a:ext cx="5506483" cy="523220"/>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b="1" lang="ar-EG" sz="2800">
                <a:solidFill>
                  <a:schemeClr val="lt1"/>
                </a:solidFill>
                <a:latin typeface="Times New Roman"/>
                <a:ea typeface="Times New Roman"/>
                <a:cs typeface="Times New Roman"/>
                <a:sym typeface="Times New Roman"/>
              </a:rPr>
              <a:t>التطور التاريخي للانترنت و الأمن السيبراني</a:t>
            </a:r>
            <a:endParaRPr b="1" sz="2800">
              <a:solidFill>
                <a:schemeClr val="lt1"/>
              </a:solidFill>
              <a:latin typeface="Times New Roman"/>
              <a:ea typeface="Times New Roman"/>
              <a:cs typeface="Times New Roman"/>
              <a:sym typeface="Times New Roman"/>
            </a:endParaRPr>
          </a:p>
        </p:txBody>
      </p:sp>
      <p:pic>
        <p:nvPicPr>
          <p:cNvPr id="594" name="Google Shape;594;p33"/>
          <p:cNvPicPr preferRelativeResize="0"/>
          <p:nvPr/>
        </p:nvPicPr>
        <p:blipFill rotWithShape="1">
          <a:blip r:embed="rId3">
            <a:alphaModFix/>
          </a:blip>
          <a:srcRect b="0" l="0" r="0" t="0"/>
          <a:stretch/>
        </p:blipFill>
        <p:spPr>
          <a:xfrm>
            <a:off x="280308" y="6131169"/>
            <a:ext cx="2167470" cy="591661"/>
          </a:xfrm>
          <a:prstGeom prst="rect">
            <a:avLst/>
          </a:prstGeom>
          <a:noFill/>
          <a:ln>
            <a:noFill/>
          </a:ln>
        </p:spPr>
      </p:pic>
      <p:pic>
        <p:nvPicPr>
          <p:cNvPr id="595" name="Google Shape;595;p33"/>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596" name="Google Shape;596;p33"/>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
        <p:nvSpPr>
          <p:cNvPr id="597" name="Google Shape;597;p33"/>
          <p:cNvSpPr/>
          <p:nvPr/>
        </p:nvSpPr>
        <p:spPr>
          <a:xfrm>
            <a:off x="906901" y="-53494"/>
            <a:ext cx="11218607" cy="3170902"/>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598" name="Google Shape;598;p33"/>
          <p:cNvSpPr/>
          <p:nvPr/>
        </p:nvSpPr>
        <p:spPr>
          <a:xfrm>
            <a:off x="624831" y="1303645"/>
            <a:ext cx="11426142" cy="4817658"/>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99" name="Google Shape;599;p33"/>
          <p:cNvSpPr/>
          <p:nvPr/>
        </p:nvSpPr>
        <p:spPr>
          <a:xfrm>
            <a:off x="796695" y="286675"/>
            <a:ext cx="1404457" cy="116600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ar-EG" sz="2400">
                <a:solidFill>
                  <a:schemeClr val="lt1"/>
                </a:solidFill>
                <a:latin typeface="Calibri"/>
                <a:ea typeface="Calibri"/>
                <a:cs typeface="Calibri"/>
                <a:sym typeface="Calibri"/>
              </a:rPr>
              <a:t>Lecture</a:t>
            </a:r>
            <a:endParaRPr/>
          </a:p>
          <a:p>
            <a:pPr indent="0" lvl="0" marL="0" marR="0" rtl="0" algn="ctr">
              <a:spcBef>
                <a:spcPts val="0"/>
              </a:spcBef>
              <a:spcAft>
                <a:spcPts val="0"/>
              </a:spcAft>
              <a:buNone/>
            </a:pPr>
            <a:r>
              <a:rPr b="1" lang="ar-EG" sz="2400">
                <a:solidFill>
                  <a:schemeClr val="lt1"/>
                </a:solidFill>
                <a:latin typeface="Calibri"/>
                <a:ea typeface="Calibri"/>
                <a:cs typeface="Calibri"/>
                <a:sym typeface="Calibri"/>
              </a:rPr>
              <a:t>09</a:t>
            </a:r>
            <a:endParaRPr b="1" sz="2400">
              <a:solidFill>
                <a:schemeClr val="lt1"/>
              </a:solidFill>
              <a:latin typeface="Calibri"/>
              <a:ea typeface="Calibri"/>
              <a:cs typeface="Calibri"/>
              <a:sym typeface="Calibri"/>
            </a:endParaRPr>
          </a:p>
        </p:txBody>
      </p:sp>
      <p:sp>
        <p:nvSpPr>
          <p:cNvPr id="600" name="Google Shape;600;p33"/>
          <p:cNvSpPr/>
          <p:nvPr/>
        </p:nvSpPr>
        <p:spPr>
          <a:xfrm>
            <a:off x="477672" y="1521497"/>
            <a:ext cx="11163868" cy="4191513"/>
          </a:xfrm>
          <a:custGeom>
            <a:rect b="b" l="l" r="r" t="t"/>
            <a:pathLst>
              <a:path extrusionOk="0" h="120000" w="120000">
                <a:moveTo>
                  <a:pt x="0" y="0"/>
                </a:moveTo>
                <a:lnTo>
                  <a:pt x="120000" y="0"/>
                </a:lnTo>
                <a:lnTo>
                  <a:pt x="120000" y="120000"/>
                </a:lnTo>
                <a:lnTo>
                  <a:pt x="0" y="120000"/>
                </a:lnTo>
                <a:close/>
              </a:path>
              <a:path extrusionOk="0" fill="none" h="120000" w="120000">
                <a:moveTo>
                  <a:pt x="-10000" y="0"/>
                </a:moveTo>
                <a:close/>
                <a:lnTo>
                  <a:pt x="-10000" y="120000"/>
                </a:lnTo>
              </a:path>
              <a:path extrusionOk="0" fill="none" h="120000" w="120000">
                <a:moveTo>
                  <a:pt x="-10000" y="22500"/>
                </a:moveTo>
                <a:lnTo>
                  <a:pt x="-46000" y="135000"/>
                </a:lnTo>
              </a:path>
            </a:pathLst>
          </a:custGeom>
          <a:noFill/>
          <a:ln>
            <a:noFill/>
          </a:ln>
        </p:spPr>
        <p:txBody>
          <a:bodyPr anchorCtr="1" anchor="ctr" bIns="45700" lIns="91425" spcFirstLastPara="1" rIns="91425" wrap="square" tIns="45700">
            <a:noAutofit/>
          </a:bodyPr>
          <a:lstStyle/>
          <a:p>
            <a:pPr indent="0" lvl="0" marL="0" rtl="0" algn="l">
              <a:spcBef>
                <a:spcPts val="0"/>
              </a:spcBef>
              <a:spcAft>
                <a:spcPts val="0"/>
              </a:spcAft>
              <a:buNone/>
            </a:pPr>
            <a:r>
              <a:t/>
            </a:r>
            <a:endParaRPr/>
          </a:p>
        </p:txBody>
      </p:sp>
      <p:pic>
        <p:nvPicPr>
          <p:cNvPr id="601" name="Google Shape;601;p33"/>
          <p:cNvPicPr preferRelativeResize="0"/>
          <p:nvPr/>
        </p:nvPicPr>
        <p:blipFill rotWithShape="1">
          <a:blip r:embed="rId3">
            <a:alphaModFix/>
          </a:blip>
          <a:srcRect b="0" l="0" r="0" t="0"/>
          <a:stretch/>
        </p:blipFill>
        <p:spPr>
          <a:xfrm>
            <a:off x="280308" y="6131169"/>
            <a:ext cx="2167470" cy="591661"/>
          </a:xfrm>
          <a:prstGeom prst="rect">
            <a:avLst/>
          </a:prstGeom>
          <a:noFill/>
          <a:ln>
            <a:noFill/>
          </a:ln>
        </p:spPr>
      </p:pic>
      <p:pic>
        <p:nvPicPr>
          <p:cNvPr id="602" name="Google Shape;602;p33"/>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603" name="Google Shape;603;p33"/>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
        <p:nvSpPr>
          <p:cNvPr id="604" name="Google Shape;604;p33"/>
          <p:cNvSpPr txBox="1"/>
          <p:nvPr/>
        </p:nvSpPr>
        <p:spPr>
          <a:xfrm>
            <a:off x="3626017" y="1521497"/>
            <a:ext cx="8177253" cy="4401205"/>
          </a:xfrm>
          <a:prstGeom prst="rect">
            <a:avLst/>
          </a:prstGeom>
          <a:noFill/>
          <a:ln>
            <a:noFill/>
          </a:ln>
        </p:spPr>
        <p:txBody>
          <a:bodyPr anchorCtr="0" anchor="t" bIns="45700" lIns="91425" spcFirstLastPara="1" rIns="91425" wrap="square" tIns="45700">
            <a:spAutoFit/>
          </a:bodyPr>
          <a:lstStyle/>
          <a:p>
            <a:pPr indent="0" lvl="0" marL="0" marR="0" rtl="1" algn="just">
              <a:spcBef>
                <a:spcPts val="0"/>
              </a:spcBef>
              <a:spcAft>
                <a:spcPts val="0"/>
              </a:spcAft>
              <a:buNone/>
            </a:pPr>
            <a:r>
              <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rPr lang="ar-EG" sz="2000">
                <a:solidFill>
                  <a:schemeClr val="dk1"/>
                </a:solidFill>
                <a:latin typeface="Calibri"/>
                <a:ea typeface="Calibri"/>
                <a:cs typeface="Calibri"/>
                <a:sym typeface="Calibri"/>
              </a:rPr>
              <a:t>بعض القوانين بدأت بالفعل النص على تقنية </a:t>
            </a:r>
            <a:r>
              <a:rPr b="1" lang="ar-EG" sz="2000">
                <a:solidFill>
                  <a:schemeClr val="dk1"/>
                </a:solidFill>
                <a:latin typeface="Calibri"/>
                <a:ea typeface="Calibri"/>
                <a:cs typeface="Calibri"/>
                <a:sym typeface="Calibri"/>
              </a:rPr>
              <a:t>البلوك</a:t>
            </a:r>
            <a:r>
              <a:rPr lang="ar-EG" sz="2000">
                <a:solidFill>
                  <a:schemeClr val="dk1"/>
                </a:solidFill>
                <a:latin typeface="Calibri"/>
                <a:ea typeface="Calibri"/>
                <a:cs typeface="Calibri"/>
                <a:sym typeface="Calibri"/>
              </a:rPr>
              <a:t> </a:t>
            </a:r>
            <a:r>
              <a:rPr b="1" lang="ar-EG" sz="2000">
                <a:solidFill>
                  <a:schemeClr val="dk1"/>
                </a:solidFill>
                <a:latin typeface="Calibri"/>
                <a:ea typeface="Calibri"/>
                <a:cs typeface="Calibri"/>
                <a:sym typeface="Calibri"/>
              </a:rPr>
              <a:t>تشين</a:t>
            </a:r>
            <a:r>
              <a:rPr lang="ar-EG" sz="2000">
                <a:solidFill>
                  <a:schemeClr val="dk1"/>
                </a:solidFill>
                <a:latin typeface="Calibri"/>
                <a:ea typeface="Calibri"/>
                <a:cs typeface="Calibri"/>
                <a:sym typeface="Calibri"/>
              </a:rPr>
              <a:t> بوصفها وسيلة إثبات تحوز حجية قانونية كاملة، كغيرها من وسائل الإثبات الأخرى، ومن ذلك القانون الأمريكي والقانون الفرنسي.</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rPr lang="ar-EG" sz="2000">
                <a:solidFill>
                  <a:schemeClr val="dk1"/>
                </a:solidFill>
                <a:latin typeface="Calibri"/>
                <a:ea typeface="Calibri"/>
                <a:cs typeface="Calibri"/>
                <a:sym typeface="Calibri"/>
              </a:rPr>
              <a:t>وصدر عن </a:t>
            </a:r>
            <a:r>
              <a:rPr b="1" lang="ar-EG" sz="2000">
                <a:solidFill>
                  <a:schemeClr val="dk1"/>
                </a:solidFill>
                <a:latin typeface="Calibri"/>
                <a:ea typeface="Calibri"/>
                <a:cs typeface="Calibri"/>
                <a:sym typeface="Calibri"/>
              </a:rPr>
              <a:t>ولاية Arizona قانون Title 44. Trade and Commerce </a:t>
            </a:r>
            <a:r>
              <a:rPr lang="ar-EG" sz="2000">
                <a:solidFill>
                  <a:schemeClr val="dk1"/>
                </a:solidFill>
                <a:latin typeface="Calibri"/>
                <a:ea typeface="Calibri"/>
                <a:cs typeface="Calibri"/>
                <a:sym typeface="Calibri"/>
              </a:rPr>
              <a:t>ووفقًا لأخر تحديث لهذا القانون في 8 مارس 2022 م، فلقد تضمنت المادة الخامسة النص على أن التوقيع الإلكتروني المؤمن عن طريق تقنية البلوك تشين يماثل ويطابق التوقيع الذي يتم في شكل إلكتروني، والأمر ذاته بالنسبة للعقود المؤمنة بواسطة هذه التقنية فهي تماثل غيرها من العقود الأخرى التي تبرم بوسائل إلكترونية. وأوضحت المادة المذكورة أن العقود المبرمة بواسطة هذه التقنية لا تفقد صحتها أو قابليتها للتنفيذ ولا يجوز إنكار الآثار القانونية المترتبة عليها. </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rPr lang="ar-EG" sz="2000">
                <a:solidFill>
                  <a:schemeClr val="dk1"/>
                </a:solidFill>
                <a:latin typeface="Calibri"/>
                <a:ea typeface="Calibri"/>
                <a:cs typeface="Calibri"/>
                <a:sym typeface="Calibri"/>
              </a:rPr>
              <a:t>أما </a:t>
            </a:r>
            <a:r>
              <a:rPr b="1" lang="ar-EG" sz="2000">
                <a:solidFill>
                  <a:schemeClr val="dk1"/>
                </a:solidFill>
                <a:latin typeface="Calibri"/>
                <a:ea typeface="Calibri"/>
                <a:cs typeface="Calibri"/>
                <a:sym typeface="Calibri"/>
              </a:rPr>
              <a:t>المشرع الفرنسي </a:t>
            </a:r>
            <a:r>
              <a:rPr lang="ar-EG" sz="2000">
                <a:solidFill>
                  <a:schemeClr val="dk1"/>
                </a:solidFill>
                <a:latin typeface="Calibri"/>
                <a:ea typeface="Calibri"/>
                <a:cs typeface="Calibri"/>
                <a:sym typeface="Calibri"/>
              </a:rPr>
              <a:t>فلقد تبنى مبدئيًا تقنية البلوك تشين في القانون النقدي والمالي، بموجب المرسوم</a:t>
            </a:r>
            <a:endParaRPr/>
          </a:p>
          <a:p>
            <a:pPr indent="0" lvl="0" marL="0" marR="0" rtl="1" algn="just">
              <a:spcBef>
                <a:spcPts val="0"/>
              </a:spcBef>
              <a:spcAft>
                <a:spcPts val="0"/>
              </a:spcAft>
              <a:buNone/>
            </a:pPr>
            <a:r>
              <a:rPr lang="ar-EG" sz="2000">
                <a:solidFill>
                  <a:schemeClr val="dk1"/>
                </a:solidFill>
                <a:latin typeface="Calibri"/>
                <a:ea typeface="Calibri"/>
                <a:cs typeface="Calibri"/>
                <a:sym typeface="Calibri"/>
              </a:rPr>
              <a:t>رقم ) 520 - 2016 ( بتاريخ 28 أبريل 2016 م، والمعدل بموجب المرسوم رقم ) 1674 / 2017 ( بتاريخ 8 ديسمبر2017 م) إذ اعترف هذا القانون بإمكانية تسجيل الأوراق المالية، أو السندات عن طريق نظام إلكتروني مشترك يسمح بتوثيق هذه المعاملات، ويعتبر بمثابة إدخال دفتر . </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t/>
            </a:r>
            <a:endParaRPr sz="2000">
              <a:solidFill>
                <a:schemeClr val="dk1"/>
              </a:solidFill>
              <a:latin typeface="Calibri"/>
              <a:ea typeface="Calibri"/>
              <a:cs typeface="Calibri"/>
              <a:sym typeface="Calibri"/>
            </a:endParaRPr>
          </a:p>
        </p:txBody>
      </p:sp>
      <p:pic>
        <p:nvPicPr>
          <p:cNvPr id="605" name="Google Shape;605;p33"/>
          <p:cNvPicPr preferRelativeResize="0"/>
          <p:nvPr/>
        </p:nvPicPr>
        <p:blipFill rotWithShape="1">
          <a:blip r:embed="rId6">
            <a:alphaModFix/>
          </a:blip>
          <a:srcRect b="0" l="0" r="0" t="0"/>
          <a:stretch/>
        </p:blipFill>
        <p:spPr>
          <a:xfrm>
            <a:off x="857347" y="1531957"/>
            <a:ext cx="2606940" cy="4478927"/>
          </a:xfrm>
          <a:prstGeom prst="rect">
            <a:avLst/>
          </a:prstGeom>
          <a:noFill/>
          <a:ln>
            <a:noFill/>
          </a:ln>
        </p:spPr>
      </p:pic>
      <p:sp>
        <p:nvSpPr>
          <p:cNvPr id="606" name="Google Shape;606;p33"/>
          <p:cNvSpPr txBox="1"/>
          <p:nvPr/>
        </p:nvSpPr>
        <p:spPr>
          <a:xfrm>
            <a:off x="4082139" y="759558"/>
            <a:ext cx="4359207" cy="461665"/>
          </a:xfrm>
          <a:prstGeom prst="rect">
            <a:avLst/>
          </a:prstGeom>
          <a:noFill/>
          <a:ln>
            <a:noFill/>
          </a:ln>
        </p:spPr>
        <p:txBody>
          <a:bodyPr anchorCtr="0" anchor="t" bIns="45700" lIns="91425" spcFirstLastPara="1" rIns="91425" wrap="square" tIns="45700">
            <a:spAutoFit/>
          </a:bodyPr>
          <a:lstStyle/>
          <a:p>
            <a:pPr indent="0" lvl="0" marL="0" marR="0" rtl="1" algn="ctr">
              <a:spcBef>
                <a:spcPts val="0"/>
              </a:spcBef>
              <a:spcAft>
                <a:spcPts val="0"/>
              </a:spcAft>
              <a:buNone/>
            </a:pPr>
            <a:r>
              <a:rPr b="1" lang="ar-EG" sz="2400">
                <a:solidFill>
                  <a:schemeClr val="lt1"/>
                </a:solidFill>
                <a:latin typeface="Calibri"/>
                <a:ea typeface="Calibri"/>
                <a:cs typeface="Calibri"/>
                <a:sym typeface="Calibri"/>
              </a:rPr>
              <a:t>6-الموقف التشريعي المقارن</a:t>
            </a:r>
            <a:endParaRPr sz="2400">
              <a:solidFill>
                <a:schemeClr val="lt1"/>
              </a:solidFill>
              <a:latin typeface="Calibri"/>
              <a:ea typeface="Calibri"/>
              <a:cs typeface="Calibri"/>
              <a:sym typeface="Calibri"/>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10" name="Shape 610"/>
        <p:cNvGrpSpPr/>
        <p:nvPr/>
      </p:nvGrpSpPr>
      <p:grpSpPr>
        <a:xfrm>
          <a:off x="0" y="0"/>
          <a:ext cx="0" cy="0"/>
          <a:chOff x="0" y="0"/>
          <a:chExt cx="0" cy="0"/>
        </a:xfrm>
      </p:grpSpPr>
      <p:sp>
        <p:nvSpPr>
          <p:cNvPr id="611" name="Google Shape;611;p34"/>
          <p:cNvSpPr/>
          <p:nvPr/>
        </p:nvSpPr>
        <p:spPr>
          <a:xfrm>
            <a:off x="906901" y="0"/>
            <a:ext cx="11218607" cy="3170902"/>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612" name="Google Shape;612;p34"/>
          <p:cNvSpPr txBox="1"/>
          <p:nvPr/>
        </p:nvSpPr>
        <p:spPr>
          <a:xfrm>
            <a:off x="2201152" y="372132"/>
            <a:ext cx="5506483" cy="523220"/>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b="1" lang="ar-EG" sz="2800">
                <a:solidFill>
                  <a:schemeClr val="lt1"/>
                </a:solidFill>
                <a:latin typeface="Times New Roman"/>
                <a:ea typeface="Times New Roman"/>
                <a:cs typeface="Times New Roman"/>
                <a:sym typeface="Times New Roman"/>
              </a:rPr>
              <a:t>التطور التاريخي للانترنت و الأمن السيبراني</a:t>
            </a:r>
            <a:endParaRPr b="1" sz="2800">
              <a:solidFill>
                <a:schemeClr val="lt1"/>
              </a:solidFill>
              <a:latin typeface="Times New Roman"/>
              <a:ea typeface="Times New Roman"/>
              <a:cs typeface="Times New Roman"/>
              <a:sym typeface="Times New Roman"/>
            </a:endParaRPr>
          </a:p>
        </p:txBody>
      </p:sp>
      <p:pic>
        <p:nvPicPr>
          <p:cNvPr id="613" name="Google Shape;613;p34"/>
          <p:cNvPicPr preferRelativeResize="0"/>
          <p:nvPr/>
        </p:nvPicPr>
        <p:blipFill rotWithShape="1">
          <a:blip r:embed="rId3">
            <a:alphaModFix/>
          </a:blip>
          <a:srcRect b="0" l="0" r="0" t="0"/>
          <a:stretch/>
        </p:blipFill>
        <p:spPr>
          <a:xfrm>
            <a:off x="280308" y="6131169"/>
            <a:ext cx="2167470" cy="591661"/>
          </a:xfrm>
          <a:prstGeom prst="rect">
            <a:avLst/>
          </a:prstGeom>
          <a:noFill/>
          <a:ln>
            <a:noFill/>
          </a:ln>
        </p:spPr>
      </p:pic>
      <p:pic>
        <p:nvPicPr>
          <p:cNvPr id="614" name="Google Shape;614;p34"/>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615" name="Google Shape;615;p34"/>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
        <p:nvSpPr>
          <p:cNvPr id="616" name="Google Shape;616;p34"/>
          <p:cNvSpPr/>
          <p:nvPr/>
        </p:nvSpPr>
        <p:spPr>
          <a:xfrm>
            <a:off x="906901" y="-53494"/>
            <a:ext cx="11218607" cy="3170902"/>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617" name="Google Shape;617;p34"/>
          <p:cNvSpPr/>
          <p:nvPr/>
        </p:nvSpPr>
        <p:spPr>
          <a:xfrm>
            <a:off x="624831" y="1303645"/>
            <a:ext cx="11426142" cy="4817658"/>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618" name="Google Shape;618;p34"/>
          <p:cNvSpPr/>
          <p:nvPr/>
        </p:nvSpPr>
        <p:spPr>
          <a:xfrm>
            <a:off x="796695" y="286675"/>
            <a:ext cx="1404457" cy="116600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ar-EG" sz="2400">
                <a:solidFill>
                  <a:schemeClr val="lt1"/>
                </a:solidFill>
                <a:latin typeface="Calibri"/>
                <a:ea typeface="Calibri"/>
                <a:cs typeface="Calibri"/>
                <a:sym typeface="Calibri"/>
              </a:rPr>
              <a:t>Lecture</a:t>
            </a:r>
            <a:endParaRPr/>
          </a:p>
          <a:p>
            <a:pPr indent="0" lvl="0" marL="0" marR="0" rtl="0" algn="ctr">
              <a:spcBef>
                <a:spcPts val="0"/>
              </a:spcBef>
              <a:spcAft>
                <a:spcPts val="0"/>
              </a:spcAft>
              <a:buNone/>
            </a:pPr>
            <a:r>
              <a:rPr b="1" lang="ar-EG" sz="2400">
                <a:solidFill>
                  <a:schemeClr val="lt1"/>
                </a:solidFill>
                <a:latin typeface="Calibri"/>
                <a:ea typeface="Calibri"/>
                <a:cs typeface="Calibri"/>
                <a:sym typeface="Calibri"/>
              </a:rPr>
              <a:t>09</a:t>
            </a:r>
            <a:endParaRPr b="1" sz="2400">
              <a:solidFill>
                <a:schemeClr val="lt1"/>
              </a:solidFill>
              <a:latin typeface="Calibri"/>
              <a:ea typeface="Calibri"/>
              <a:cs typeface="Calibri"/>
              <a:sym typeface="Calibri"/>
            </a:endParaRPr>
          </a:p>
        </p:txBody>
      </p:sp>
      <p:sp>
        <p:nvSpPr>
          <p:cNvPr id="619" name="Google Shape;619;p34"/>
          <p:cNvSpPr/>
          <p:nvPr/>
        </p:nvSpPr>
        <p:spPr>
          <a:xfrm>
            <a:off x="477672" y="1521497"/>
            <a:ext cx="11163868" cy="4191513"/>
          </a:xfrm>
          <a:custGeom>
            <a:rect b="b" l="l" r="r" t="t"/>
            <a:pathLst>
              <a:path extrusionOk="0" h="120000" w="120000">
                <a:moveTo>
                  <a:pt x="0" y="0"/>
                </a:moveTo>
                <a:lnTo>
                  <a:pt x="120000" y="0"/>
                </a:lnTo>
                <a:lnTo>
                  <a:pt x="120000" y="120000"/>
                </a:lnTo>
                <a:lnTo>
                  <a:pt x="0" y="120000"/>
                </a:lnTo>
                <a:close/>
              </a:path>
              <a:path extrusionOk="0" fill="none" h="120000" w="120000">
                <a:moveTo>
                  <a:pt x="-10000" y="0"/>
                </a:moveTo>
                <a:close/>
                <a:lnTo>
                  <a:pt x="-10000" y="120000"/>
                </a:lnTo>
              </a:path>
              <a:path extrusionOk="0" fill="none" h="120000" w="120000">
                <a:moveTo>
                  <a:pt x="-10000" y="22500"/>
                </a:moveTo>
                <a:lnTo>
                  <a:pt x="-46000" y="135000"/>
                </a:lnTo>
              </a:path>
            </a:pathLst>
          </a:custGeom>
          <a:noFill/>
          <a:ln>
            <a:noFill/>
          </a:ln>
        </p:spPr>
        <p:txBody>
          <a:bodyPr anchorCtr="1" anchor="ctr" bIns="45700" lIns="91425" spcFirstLastPara="1" rIns="91425" wrap="square" tIns="45700">
            <a:noAutofit/>
          </a:bodyPr>
          <a:lstStyle/>
          <a:p>
            <a:pPr indent="0" lvl="0" marL="0" rtl="0" algn="l">
              <a:spcBef>
                <a:spcPts val="0"/>
              </a:spcBef>
              <a:spcAft>
                <a:spcPts val="0"/>
              </a:spcAft>
              <a:buNone/>
            </a:pPr>
            <a:r>
              <a:t/>
            </a:r>
            <a:endParaRPr/>
          </a:p>
        </p:txBody>
      </p:sp>
      <p:pic>
        <p:nvPicPr>
          <p:cNvPr id="620" name="Google Shape;620;p34"/>
          <p:cNvPicPr preferRelativeResize="0"/>
          <p:nvPr/>
        </p:nvPicPr>
        <p:blipFill rotWithShape="1">
          <a:blip r:embed="rId3">
            <a:alphaModFix/>
          </a:blip>
          <a:srcRect b="0" l="0" r="0" t="0"/>
          <a:stretch/>
        </p:blipFill>
        <p:spPr>
          <a:xfrm>
            <a:off x="280308" y="6131169"/>
            <a:ext cx="2167470" cy="591661"/>
          </a:xfrm>
          <a:prstGeom prst="rect">
            <a:avLst/>
          </a:prstGeom>
          <a:noFill/>
          <a:ln>
            <a:noFill/>
          </a:ln>
        </p:spPr>
      </p:pic>
      <p:pic>
        <p:nvPicPr>
          <p:cNvPr id="621" name="Google Shape;621;p34"/>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622" name="Google Shape;622;p34"/>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
        <p:nvSpPr>
          <p:cNvPr id="623" name="Google Shape;623;p34"/>
          <p:cNvSpPr txBox="1"/>
          <p:nvPr/>
        </p:nvSpPr>
        <p:spPr>
          <a:xfrm>
            <a:off x="3626017" y="1521497"/>
            <a:ext cx="8177253" cy="4401205"/>
          </a:xfrm>
          <a:prstGeom prst="rect">
            <a:avLst/>
          </a:prstGeom>
          <a:noFill/>
          <a:ln>
            <a:noFill/>
          </a:ln>
        </p:spPr>
        <p:txBody>
          <a:bodyPr anchorCtr="0" anchor="t" bIns="45700" lIns="91425" spcFirstLastPara="1" rIns="91425" wrap="square" tIns="45700">
            <a:spAutoFit/>
          </a:bodyPr>
          <a:lstStyle/>
          <a:p>
            <a:pPr indent="0" lvl="0" marL="0" marR="0" rtl="1" algn="just">
              <a:spcBef>
                <a:spcPts val="0"/>
              </a:spcBef>
              <a:spcAft>
                <a:spcPts val="0"/>
              </a:spcAft>
              <a:buNone/>
            </a:pPr>
            <a:r>
              <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rPr lang="ar-EG" sz="2000">
                <a:solidFill>
                  <a:schemeClr val="dk1"/>
                </a:solidFill>
                <a:latin typeface="Calibri"/>
                <a:ea typeface="Calibri"/>
                <a:cs typeface="Calibri"/>
                <a:sym typeface="Calibri"/>
              </a:rPr>
              <a:t>وفي الاتجاه ذاته أصدرت </a:t>
            </a:r>
            <a:r>
              <a:rPr b="1" lang="ar-EG" sz="2000">
                <a:solidFill>
                  <a:schemeClr val="dk1"/>
                </a:solidFill>
                <a:latin typeface="Calibri"/>
                <a:ea typeface="Calibri"/>
                <a:cs typeface="Calibri"/>
                <a:sym typeface="Calibri"/>
              </a:rPr>
              <a:t>المحكمة العليا في الصين </a:t>
            </a:r>
            <a:r>
              <a:rPr lang="ar-EG" sz="2000">
                <a:solidFill>
                  <a:schemeClr val="dk1"/>
                </a:solidFill>
                <a:latin typeface="Calibri"/>
                <a:ea typeface="Calibri"/>
                <a:cs typeface="Calibri"/>
                <a:sym typeface="Calibri"/>
              </a:rPr>
              <a:t>قواعد جديدة أوضحت بمقتضاها الكثير من القضايا المرتبطة بكيفية مراجعة المنازعات القانونية في محاكم الإنترنت، واعترفت بمشروعية تقنية البلوك تشين بوصفها وسيلة لتخزين الأدلة الرقمية وتوثيقها. وجاء في اللائحة التي قررتها المحكمة المذكورة النص على ما يلي:</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rPr lang="ar-EG" sz="2000">
                <a:solidFill>
                  <a:schemeClr val="dk1"/>
                </a:solidFill>
                <a:latin typeface="Calibri"/>
                <a:ea typeface="Calibri"/>
                <a:cs typeface="Calibri"/>
                <a:sym typeface="Calibri"/>
              </a:rPr>
              <a:t>«تعترف محاكم الإنترنت بالبيانات الرقمية المقدمة كدليل إثبات، إذا قامت الأطراف المعنية بجمع وتخزين هذه البيانات عبر البلوك تشين مع التوقيعات الرقمية والطوابع الزمنية الموثوقة...  .</a:t>
            </a:r>
            <a:endParaRPr/>
          </a:p>
          <a:p>
            <a:pPr indent="0" lvl="0" marL="0" marR="0" rtl="1" algn="just">
              <a:spcBef>
                <a:spcPts val="0"/>
              </a:spcBef>
              <a:spcAft>
                <a:spcPts val="0"/>
              </a:spcAft>
              <a:buNone/>
            </a:pPr>
            <a:r>
              <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rPr b="1" lang="ar-EG" sz="2000">
                <a:solidFill>
                  <a:schemeClr val="dk1"/>
                </a:solidFill>
                <a:latin typeface="Calibri"/>
                <a:ea typeface="Calibri"/>
                <a:cs typeface="Calibri"/>
                <a:sym typeface="Calibri"/>
              </a:rPr>
              <a:t>وبناءً على كل ما سبق </a:t>
            </a:r>
            <a:r>
              <a:rPr lang="ar-EG" sz="2000">
                <a:solidFill>
                  <a:schemeClr val="dk1"/>
                </a:solidFill>
                <a:latin typeface="Calibri"/>
                <a:ea typeface="Calibri"/>
                <a:cs typeface="Calibri"/>
                <a:sym typeface="Calibri"/>
              </a:rPr>
              <a:t>فلا يوجد ما يمنع من قبول تقنية البلوك تشين وإضفاء القيمة القانونية عليها،</a:t>
            </a:r>
            <a:endParaRPr/>
          </a:p>
          <a:p>
            <a:pPr indent="0" lvl="0" marL="0" marR="0" rtl="1" algn="just">
              <a:spcBef>
                <a:spcPts val="0"/>
              </a:spcBef>
              <a:spcAft>
                <a:spcPts val="0"/>
              </a:spcAft>
              <a:buNone/>
            </a:pPr>
            <a:r>
              <a:rPr lang="ar-EG" sz="2000">
                <a:solidFill>
                  <a:schemeClr val="dk1"/>
                </a:solidFill>
                <a:latin typeface="Calibri"/>
                <a:ea typeface="Calibri"/>
                <a:cs typeface="Calibri"/>
                <a:sym typeface="Calibri"/>
              </a:rPr>
              <a:t>والاستناد إليها كوسيلة من بين وسائل الإثبات، أسوة بغيرها من الوسائل الإلكترونية المستخدمة في إبرام العقود وإنهاء المعاملات، طالما توفرت المبادئ الأساسية اللازمة لتكوين العقود ونشأة التصرفات القانونية، واعترفت القوانين بالبيئة الحاضنة لهذه التقنية، وبالعقود الذكية وما يترتب عليها من آثار قانونية ملزمة لأطرافها.</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t/>
            </a:r>
            <a:endParaRPr sz="2000">
              <a:solidFill>
                <a:schemeClr val="dk1"/>
              </a:solidFill>
              <a:latin typeface="Calibri"/>
              <a:ea typeface="Calibri"/>
              <a:cs typeface="Calibri"/>
              <a:sym typeface="Calibri"/>
            </a:endParaRPr>
          </a:p>
        </p:txBody>
      </p:sp>
      <p:pic>
        <p:nvPicPr>
          <p:cNvPr id="624" name="Google Shape;624;p34"/>
          <p:cNvPicPr preferRelativeResize="0"/>
          <p:nvPr/>
        </p:nvPicPr>
        <p:blipFill rotWithShape="1">
          <a:blip r:embed="rId6">
            <a:alphaModFix/>
          </a:blip>
          <a:srcRect b="0" l="0" r="0" t="0"/>
          <a:stretch/>
        </p:blipFill>
        <p:spPr>
          <a:xfrm>
            <a:off x="857347" y="1531957"/>
            <a:ext cx="2606940" cy="4478927"/>
          </a:xfrm>
          <a:prstGeom prst="rect">
            <a:avLst/>
          </a:prstGeom>
          <a:noFill/>
          <a:ln>
            <a:noFill/>
          </a:ln>
        </p:spPr>
      </p:pic>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28" name="Shape 628"/>
        <p:cNvGrpSpPr/>
        <p:nvPr/>
      </p:nvGrpSpPr>
      <p:grpSpPr>
        <a:xfrm>
          <a:off x="0" y="0"/>
          <a:ext cx="0" cy="0"/>
          <a:chOff x="0" y="0"/>
          <a:chExt cx="0" cy="0"/>
        </a:xfrm>
      </p:grpSpPr>
      <p:sp>
        <p:nvSpPr>
          <p:cNvPr id="629" name="Google Shape;629;p35"/>
          <p:cNvSpPr/>
          <p:nvPr/>
        </p:nvSpPr>
        <p:spPr>
          <a:xfrm>
            <a:off x="906901" y="0"/>
            <a:ext cx="11218607" cy="3170902"/>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630" name="Google Shape;630;p35"/>
          <p:cNvSpPr/>
          <p:nvPr/>
        </p:nvSpPr>
        <p:spPr>
          <a:xfrm>
            <a:off x="280308" y="1303645"/>
            <a:ext cx="11770665" cy="4817658"/>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rPr b="1" lang="ar-EG" sz="1800">
                <a:solidFill>
                  <a:schemeClr val="lt1"/>
                </a:solidFill>
                <a:latin typeface="Calibri"/>
                <a:ea typeface="Calibri"/>
                <a:cs typeface="Calibri"/>
                <a:sym typeface="Calibri"/>
              </a:rPr>
              <a:t>الاستثمارات الحكومية في العلوم والتكنولوجيا ( ١</a:t>
            </a:r>
            <a:endParaRPr b="1" sz="1800">
              <a:solidFill>
                <a:schemeClr val="lt1"/>
              </a:solidFill>
              <a:latin typeface="Calibri"/>
              <a:ea typeface="Calibri"/>
              <a:cs typeface="Calibri"/>
              <a:sym typeface="Calibri"/>
            </a:endParaRPr>
          </a:p>
          <a:p>
            <a:pPr indent="0" lvl="0" marL="0" marR="0" rtl="0" algn="l">
              <a:spcBef>
                <a:spcPts val="0"/>
              </a:spcBef>
              <a:spcAft>
                <a:spcPts val="0"/>
              </a:spcAft>
              <a:buNone/>
            </a:pPr>
            <a:r>
              <a:rPr b="1" lang="ar-EG" sz="1800">
                <a:solidFill>
                  <a:schemeClr val="lt1"/>
                </a:solidFill>
                <a:latin typeface="Calibri"/>
                <a:ea typeface="Calibri"/>
                <a:cs typeface="Calibri"/>
                <a:sym typeface="Calibri"/>
              </a:rPr>
              <a:t>ويرجع إنشاء الإنترنت في بادئ الأمر في الستينات من القرن الماضي نتاجًا لمشروع</a:t>
            </a:r>
            <a:endParaRPr b="1" sz="1800">
              <a:solidFill>
                <a:schemeClr val="lt1"/>
              </a:solidFill>
              <a:latin typeface="Calibri"/>
              <a:ea typeface="Calibri"/>
              <a:cs typeface="Calibri"/>
              <a:sym typeface="Calibri"/>
            </a:endParaRPr>
          </a:p>
          <a:p>
            <a:pPr indent="0" lvl="0" marL="0" marR="0" rtl="0" algn="l">
              <a:spcBef>
                <a:spcPts val="0"/>
              </a:spcBef>
              <a:spcAft>
                <a:spcPts val="0"/>
              </a:spcAft>
              <a:buNone/>
            </a:pPr>
            <a:r>
              <a:rPr b="1" lang="ar-EG" sz="1800">
                <a:solidFill>
                  <a:schemeClr val="lt1"/>
                </a:solidFill>
                <a:latin typeface="Calibri"/>
                <a:ea typeface="Calibri"/>
                <a:cs typeface="Calibri"/>
                <a:sym typeface="Calibri"/>
              </a:rPr>
              <a:t>٢) ؛ وكان ذلك بهدف تأمين شبكة اتصال ) (</a:t>
            </a:r>
            <a:r>
              <a:rPr lang="ar-EG" sz="1800">
                <a:solidFill>
                  <a:schemeClr val="lt1"/>
                </a:solidFill>
                <a:latin typeface="Calibri"/>
                <a:ea typeface="Calibri"/>
                <a:cs typeface="Calibri"/>
                <a:sym typeface="Calibri"/>
              </a:rPr>
              <a:t>ARPA NET </a:t>
            </a:r>
            <a:r>
              <a:rPr b="1" lang="ar-EG" sz="1800">
                <a:solidFill>
                  <a:schemeClr val="lt1"/>
                </a:solidFill>
                <a:latin typeface="Calibri"/>
                <a:ea typeface="Calibri"/>
                <a:cs typeface="Calibri"/>
                <a:sym typeface="Calibri"/>
              </a:rPr>
              <a:t>) حكومي أمريكي سمي بالآربانت</a:t>
            </a:r>
            <a:endParaRPr b="1" sz="1800">
              <a:solidFill>
                <a:schemeClr val="lt1"/>
              </a:solidFill>
              <a:latin typeface="Calibri"/>
              <a:ea typeface="Calibri"/>
              <a:cs typeface="Calibri"/>
              <a:sym typeface="Calibri"/>
            </a:endParaRPr>
          </a:p>
          <a:p>
            <a:pPr indent="0" lvl="0" marL="0" marR="0" rtl="0" algn="l">
              <a:spcBef>
                <a:spcPts val="0"/>
              </a:spcBef>
              <a:spcAft>
                <a:spcPts val="0"/>
              </a:spcAft>
              <a:buNone/>
            </a:pPr>
            <a:r>
              <a:rPr b="1" lang="ar-EG" sz="1800">
                <a:solidFill>
                  <a:schemeClr val="lt1"/>
                </a:solidFill>
                <a:latin typeface="Calibri"/>
                <a:ea typeface="Calibri"/>
                <a:cs typeface="Calibri"/>
                <a:sym typeface="Calibri"/>
              </a:rPr>
              <a:t>خاصة لا يمكن إتلافها أو تدميرها في حال حدوث عمليات تخريب أو نشوب حرب مفاجئة،</a:t>
            </a:r>
            <a:endParaRPr/>
          </a:p>
          <a:p>
            <a:pPr indent="0" lvl="0" marL="0" marR="0" rtl="0" algn="l">
              <a:spcBef>
                <a:spcPts val="0"/>
              </a:spcBef>
              <a:spcAft>
                <a:spcPts val="0"/>
              </a:spcAft>
              <a:buNone/>
            </a:pPr>
            <a:r>
              <a:rPr b="1" lang="ar-EG" sz="1800">
                <a:solidFill>
                  <a:schemeClr val="lt1"/>
                </a:solidFill>
                <a:latin typeface="Calibri"/>
                <a:ea typeface="Calibri"/>
                <a:cs typeface="Calibri"/>
                <a:sym typeface="Calibri"/>
              </a:rPr>
              <a:t>وعهدت وزارة الدفاع بهذه المهمة إلى وكالة مشاريع الأبحاث المُتقدمة القادرة على مقاومة</a:t>
            </a:r>
            <a:endParaRPr b="1" sz="1800">
              <a:solidFill>
                <a:schemeClr val="lt1"/>
              </a:solidFill>
              <a:latin typeface="Calibri"/>
              <a:ea typeface="Calibri"/>
              <a:cs typeface="Calibri"/>
              <a:sym typeface="Calibri"/>
            </a:endParaRPr>
          </a:p>
          <a:p>
            <a:pPr indent="0" lvl="0" marL="0" marR="0" rtl="0" algn="l">
              <a:spcBef>
                <a:spcPts val="0"/>
              </a:spcBef>
              <a:spcAft>
                <a:spcPts val="0"/>
              </a:spcAft>
              <a:buNone/>
            </a:pPr>
            <a:r>
              <a:rPr b="1" lang="ar-EG" sz="1800">
                <a:solidFill>
                  <a:schemeClr val="lt1"/>
                </a:solidFill>
                <a:latin typeface="Calibri"/>
                <a:ea typeface="Calibri"/>
                <a:cs typeface="Calibri"/>
                <a:sym typeface="Calibri"/>
              </a:rPr>
              <a:t>الكوارث والاستمرار في العمل في حالة حدوث هجوم، وكانت هذه الشبكة تربط أربعة</a:t>
            </a:r>
            <a:endParaRPr b="1" sz="1800">
              <a:solidFill>
                <a:schemeClr val="lt1"/>
              </a:solidFill>
              <a:latin typeface="Calibri"/>
              <a:ea typeface="Calibri"/>
              <a:cs typeface="Calibri"/>
              <a:sym typeface="Calibri"/>
            </a:endParaRPr>
          </a:p>
          <a:p>
            <a:pPr indent="0" lvl="0" marL="0" marR="0" rtl="0" algn="l">
              <a:spcBef>
                <a:spcPts val="0"/>
              </a:spcBef>
              <a:spcAft>
                <a:spcPts val="0"/>
              </a:spcAft>
              <a:buNone/>
            </a:pPr>
            <a:r>
              <a:rPr b="1" lang="ar-EG" sz="1800">
                <a:solidFill>
                  <a:schemeClr val="lt1"/>
                </a:solidFill>
                <a:latin typeface="Calibri"/>
                <a:ea typeface="Calibri"/>
                <a:cs typeface="Calibri"/>
                <a:sym typeface="Calibri"/>
              </a:rPr>
              <a:t>( حاسبات آلية ضخمة فيما بينها لغرض التجربة ( ٣</a:t>
            </a:r>
            <a:endParaRPr b="1" sz="1800">
              <a:solidFill>
                <a:schemeClr val="lt1"/>
              </a:solidFill>
              <a:latin typeface="Calibri"/>
              <a:ea typeface="Calibri"/>
              <a:cs typeface="Calibri"/>
              <a:sym typeface="Calibri"/>
            </a:endParaRPr>
          </a:p>
          <a:p>
            <a:pPr indent="0" lvl="0" marL="0" marR="0" rtl="0" algn="l">
              <a:spcBef>
                <a:spcPts val="0"/>
              </a:spcBef>
              <a:spcAft>
                <a:spcPts val="0"/>
              </a:spcAft>
              <a:buNone/>
            </a:pPr>
            <a:r>
              <a:rPr b="1" lang="ar-EG" sz="1800">
                <a:solidFill>
                  <a:schemeClr val="lt1"/>
                </a:solidFill>
                <a:latin typeface="Calibri"/>
                <a:ea typeface="Calibri"/>
                <a:cs typeface="Calibri"/>
                <a:sym typeface="Calibri"/>
              </a:rPr>
              <a:t>و في ١٩ ديسمبر عام ١٩٦٨ م تبنت الجمعية العامة للأمم المتحدة في اجتماعها توصيات</a:t>
            </a:r>
            <a:endParaRPr b="1" sz="1800">
              <a:solidFill>
                <a:schemeClr val="lt1"/>
              </a:solidFill>
              <a:latin typeface="Calibri"/>
              <a:ea typeface="Calibri"/>
              <a:cs typeface="Calibri"/>
              <a:sym typeface="Calibri"/>
            </a:endParaRPr>
          </a:p>
          <a:p>
            <a:pPr indent="0" lvl="0" marL="0" marR="0" rtl="0" algn="l">
              <a:spcBef>
                <a:spcPts val="0"/>
              </a:spcBef>
              <a:spcAft>
                <a:spcPts val="0"/>
              </a:spcAft>
              <a:buNone/>
            </a:pPr>
            <a:r>
              <a:rPr b="1" lang="ar-EG" sz="1800">
                <a:solidFill>
                  <a:schemeClr val="lt1"/>
                </a:solidFill>
                <a:latin typeface="Calibri"/>
                <a:ea typeface="Calibri"/>
                <a:cs typeface="Calibri"/>
                <a:sym typeface="Calibri"/>
              </a:rPr>
              <a:t>:</a:t>
            </a:r>
            <a:r>
              <a:rPr lang="ar-EG" sz="1800">
                <a:solidFill>
                  <a:schemeClr val="lt1"/>
                </a:solidFill>
                <a:latin typeface="Calibri"/>
                <a:ea typeface="Calibri"/>
                <a:cs typeface="Calibri"/>
                <a:sym typeface="Calibri"/>
              </a:rPr>
              <a:t>( </a:t>
            </a:r>
            <a:r>
              <a:rPr b="1" lang="ar-EG" sz="1800">
                <a:solidFill>
                  <a:schemeClr val="lt1"/>
                </a:solidFill>
                <a:latin typeface="Calibri"/>
                <a:ea typeface="Calibri"/>
                <a:cs typeface="Calibri"/>
                <a:sym typeface="Calibri"/>
              </a:rPr>
              <a:t>المؤتمر الأول لحقوق الإنسان المنعقد في طهران عام ١٩٦٨ والخاص بالآتي</a:t>
            </a:r>
            <a:endParaRPr sz="1800">
              <a:solidFill>
                <a:schemeClr val="lt1"/>
              </a:solidFill>
              <a:latin typeface="Calibri"/>
              <a:ea typeface="Calibri"/>
              <a:cs typeface="Calibri"/>
              <a:sym typeface="Calibri"/>
            </a:endParaRPr>
          </a:p>
        </p:txBody>
      </p:sp>
      <p:sp>
        <p:nvSpPr>
          <p:cNvPr id="631" name="Google Shape;631;p35"/>
          <p:cNvSpPr txBox="1"/>
          <p:nvPr/>
        </p:nvSpPr>
        <p:spPr>
          <a:xfrm>
            <a:off x="2201152" y="372132"/>
            <a:ext cx="5506483" cy="523220"/>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b="1" lang="ar-EG" sz="2800">
                <a:solidFill>
                  <a:schemeClr val="lt1"/>
                </a:solidFill>
                <a:latin typeface="Times New Roman"/>
                <a:ea typeface="Times New Roman"/>
                <a:cs typeface="Times New Roman"/>
                <a:sym typeface="Times New Roman"/>
              </a:rPr>
              <a:t>التطور التاريخي للانترنت و الأمن السيبراني</a:t>
            </a:r>
            <a:endParaRPr b="1" sz="2800">
              <a:solidFill>
                <a:schemeClr val="lt1"/>
              </a:solidFill>
              <a:latin typeface="Times New Roman"/>
              <a:ea typeface="Times New Roman"/>
              <a:cs typeface="Times New Roman"/>
              <a:sym typeface="Times New Roman"/>
            </a:endParaRPr>
          </a:p>
        </p:txBody>
      </p:sp>
      <p:sp>
        <p:nvSpPr>
          <p:cNvPr id="632" name="Google Shape;632;p35"/>
          <p:cNvSpPr/>
          <p:nvPr/>
        </p:nvSpPr>
        <p:spPr>
          <a:xfrm>
            <a:off x="367466" y="258375"/>
            <a:ext cx="1404457" cy="116600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ar-EG" sz="4400">
                <a:solidFill>
                  <a:schemeClr val="lt1"/>
                </a:solidFill>
                <a:latin typeface="Calibri"/>
                <a:ea typeface="Calibri"/>
                <a:cs typeface="Calibri"/>
                <a:sym typeface="Calibri"/>
              </a:rPr>
              <a:t>3</a:t>
            </a:r>
            <a:endParaRPr b="1" sz="4400">
              <a:solidFill>
                <a:schemeClr val="lt1"/>
              </a:solidFill>
              <a:latin typeface="Calibri"/>
              <a:ea typeface="Calibri"/>
              <a:cs typeface="Calibri"/>
              <a:sym typeface="Calibri"/>
            </a:endParaRPr>
          </a:p>
        </p:txBody>
      </p:sp>
      <p:pic>
        <p:nvPicPr>
          <p:cNvPr id="633" name="Google Shape;633;p35"/>
          <p:cNvPicPr preferRelativeResize="0"/>
          <p:nvPr/>
        </p:nvPicPr>
        <p:blipFill rotWithShape="1">
          <a:blip r:embed="rId3">
            <a:alphaModFix/>
          </a:blip>
          <a:srcRect b="0" l="0" r="0" t="0"/>
          <a:stretch/>
        </p:blipFill>
        <p:spPr>
          <a:xfrm>
            <a:off x="280308" y="6131169"/>
            <a:ext cx="2167470" cy="591661"/>
          </a:xfrm>
          <a:prstGeom prst="rect">
            <a:avLst/>
          </a:prstGeom>
          <a:noFill/>
          <a:ln>
            <a:noFill/>
          </a:ln>
        </p:spPr>
      </p:pic>
      <p:pic>
        <p:nvPicPr>
          <p:cNvPr id="634" name="Google Shape;634;p35"/>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635" name="Google Shape;635;p35"/>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
        <p:nvSpPr>
          <p:cNvPr id="636" name="Google Shape;636;p35"/>
          <p:cNvSpPr/>
          <p:nvPr/>
        </p:nvSpPr>
        <p:spPr>
          <a:xfrm>
            <a:off x="906901" y="-53494"/>
            <a:ext cx="11218607" cy="3170902"/>
          </a:xfrm>
          <a:prstGeom prst="rect">
            <a:avLst/>
          </a:prstGeom>
          <a:gradFill>
            <a:gsLst>
              <a:gs pos="0">
                <a:srgbClr val="54313E"/>
              </a:gs>
              <a:gs pos="50000">
                <a:srgbClr val="79475A"/>
              </a:gs>
              <a:gs pos="100000">
                <a:srgbClr val="91566B"/>
              </a:gs>
            </a:gsLst>
            <a:path path="circle">
              <a:fillToRect l="100%" t="100%"/>
            </a:path>
            <a:tileRect b="-100%" r="-10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8E5A6D"/>
              </a:solidFill>
              <a:latin typeface="Calibri"/>
              <a:ea typeface="Calibri"/>
              <a:cs typeface="Calibri"/>
              <a:sym typeface="Calibri"/>
            </a:endParaRPr>
          </a:p>
        </p:txBody>
      </p:sp>
      <p:sp>
        <p:nvSpPr>
          <p:cNvPr id="637" name="Google Shape;637;p35"/>
          <p:cNvSpPr/>
          <p:nvPr/>
        </p:nvSpPr>
        <p:spPr>
          <a:xfrm>
            <a:off x="280308" y="1303645"/>
            <a:ext cx="11770665" cy="4817658"/>
          </a:xfrm>
          <a:prstGeom prst="roundRect">
            <a:avLst>
              <a:gd fmla="val 6140" name="adj"/>
            </a:avLst>
          </a:prstGeom>
          <a:solidFill>
            <a:schemeClr val="lt1"/>
          </a:solidFill>
          <a:ln cap="flat" cmpd="sng" w="38100">
            <a:solidFill>
              <a:srgbClr val="8E5A6D"/>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638" name="Google Shape;638;p35"/>
          <p:cNvSpPr/>
          <p:nvPr/>
        </p:nvSpPr>
        <p:spPr>
          <a:xfrm>
            <a:off x="367466" y="258375"/>
            <a:ext cx="1404457" cy="1166000"/>
          </a:xfrm>
          <a:prstGeom prst="rect">
            <a:avLst/>
          </a:prstGeom>
          <a:solidFill>
            <a:srgbClr val="8E5A6D"/>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ar-EG" sz="2400">
                <a:solidFill>
                  <a:schemeClr val="lt1"/>
                </a:solidFill>
                <a:latin typeface="Calibri"/>
                <a:ea typeface="Calibri"/>
                <a:cs typeface="Calibri"/>
                <a:sym typeface="Calibri"/>
              </a:rPr>
              <a:t>Lecture</a:t>
            </a:r>
            <a:endParaRPr/>
          </a:p>
          <a:p>
            <a:pPr indent="0" lvl="0" marL="0" marR="0" rtl="0" algn="ctr">
              <a:spcBef>
                <a:spcPts val="0"/>
              </a:spcBef>
              <a:spcAft>
                <a:spcPts val="0"/>
              </a:spcAft>
              <a:buNone/>
            </a:pPr>
            <a:r>
              <a:rPr b="1" lang="ar-EG" sz="2400">
                <a:solidFill>
                  <a:schemeClr val="lt1"/>
                </a:solidFill>
                <a:latin typeface="Calibri"/>
                <a:ea typeface="Calibri"/>
                <a:cs typeface="Calibri"/>
                <a:sym typeface="Calibri"/>
              </a:rPr>
              <a:t>09</a:t>
            </a:r>
            <a:endParaRPr b="1" sz="2400">
              <a:solidFill>
                <a:schemeClr val="lt1"/>
              </a:solidFill>
              <a:latin typeface="Calibri"/>
              <a:ea typeface="Calibri"/>
              <a:cs typeface="Calibri"/>
              <a:sym typeface="Calibri"/>
            </a:endParaRPr>
          </a:p>
        </p:txBody>
      </p:sp>
      <p:sp>
        <p:nvSpPr>
          <p:cNvPr id="639" name="Google Shape;639;p35"/>
          <p:cNvSpPr/>
          <p:nvPr/>
        </p:nvSpPr>
        <p:spPr>
          <a:xfrm>
            <a:off x="477672" y="1521497"/>
            <a:ext cx="11163868" cy="4191513"/>
          </a:xfrm>
          <a:custGeom>
            <a:rect b="b" l="l" r="r" t="t"/>
            <a:pathLst>
              <a:path extrusionOk="0" h="120000" w="120000">
                <a:moveTo>
                  <a:pt x="0" y="0"/>
                </a:moveTo>
                <a:lnTo>
                  <a:pt x="120000" y="0"/>
                </a:lnTo>
                <a:lnTo>
                  <a:pt x="120000" y="120000"/>
                </a:lnTo>
                <a:lnTo>
                  <a:pt x="0" y="120000"/>
                </a:lnTo>
                <a:close/>
              </a:path>
              <a:path extrusionOk="0" fill="none" h="120000" w="120000">
                <a:moveTo>
                  <a:pt x="-10000" y="0"/>
                </a:moveTo>
                <a:close/>
                <a:lnTo>
                  <a:pt x="-10000" y="120000"/>
                </a:lnTo>
              </a:path>
              <a:path extrusionOk="0" fill="none" h="120000" w="120000">
                <a:moveTo>
                  <a:pt x="-10000" y="22500"/>
                </a:moveTo>
                <a:lnTo>
                  <a:pt x="-46000" y="135000"/>
                </a:lnTo>
              </a:path>
            </a:pathLst>
          </a:custGeom>
          <a:noFill/>
          <a:ln>
            <a:noFill/>
          </a:ln>
        </p:spPr>
        <p:txBody>
          <a:bodyPr anchorCtr="1" anchor="ctr" bIns="45700" lIns="91425" spcFirstLastPara="1" rIns="91425" wrap="square" tIns="45700">
            <a:noAutofit/>
          </a:bodyPr>
          <a:lstStyle/>
          <a:p>
            <a:pPr indent="0" lvl="0" marL="0" rtl="0" algn="l">
              <a:spcBef>
                <a:spcPts val="0"/>
              </a:spcBef>
              <a:spcAft>
                <a:spcPts val="0"/>
              </a:spcAft>
              <a:buNone/>
            </a:pPr>
            <a:r>
              <a:t/>
            </a:r>
            <a:endParaRPr/>
          </a:p>
        </p:txBody>
      </p:sp>
      <p:pic>
        <p:nvPicPr>
          <p:cNvPr id="640" name="Google Shape;640;p35"/>
          <p:cNvPicPr preferRelativeResize="0"/>
          <p:nvPr/>
        </p:nvPicPr>
        <p:blipFill rotWithShape="1">
          <a:blip r:embed="rId3">
            <a:alphaModFix/>
          </a:blip>
          <a:srcRect b="0" l="0" r="0" t="0"/>
          <a:stretch/>
        </p:blipFill>
        <p:spPr>
          <a:xfrm>
            <a:off x="280308" y="6131169"/>
            <a:ext cx="2167470" cy="591661"/>
          </a:xfrm>
          <a:prstGeom prst="rect">
            <a:avLst/>
          </a:prstGeom>
          <a:noFill/>
          <a:ln>
            <a:noFill/>
          </a:ln>
        </p:spPr>
      </p:pic>
      <p:pic>
        <p:nvPicPr>
          <p:cNvPr id="641" name="Google Shape;641;p35"/>
          <p:cNvPicPr preferRelativeResize="0"/>
          <p:nvPr/>
        </p:nvPicPr>
        <p:blipFill rotWithShape="1">
          <a:blip r:embed="rId4">
            <a:alphaModFix/>
          </a:blip>
          <a:srcRect b="0" l="0" r="0" t="0"/>
          <a:stretch/>
        </p:blipFill>
        <p:spPr>
          <a:xfrm>
            <a:off x="9923145" y="6311380"/>
            <a:ext cx="1879649" cy="309233"/>
          </a:xfrm>
          <a:prstGeom prst="rect">
            <a:avLst/>
          </a:prstGeom>
          <a:noFill/>
          <a:ln>
            <a:noFill/>
          </a:ln>
        </p:spPr>
      </p:pic>
      <p:pic>
        <p:nvPicPr>
          <p:cNvPr id="642" name="Google Shape;642;p35"/>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sp>
        <p:nvSpPr>
          <p:cNvPr id="643" name="Google Shape;643;p35"/>
          <p:cNvSpPr txBox="1"/>
          <p:nvPr/>
        </p:nvSpPr>
        <p:spPr>
          <a:xfrm>
            <a:off x="570993" y="1424375"/>
            <a:ext cx="11275264" cy="1323439"/>
          </a:xfrm>
          <a:prstGeom prst="rect">
            <a:avLst/>
          </a:prstGeom>
          <a:noFill/>
          <a:ln>
            <a:noFill/>
          </a:ln>
        </p:spPr>
        <p:txBody>
          <a:bodyPr anchorCtr="0" anchor="t" bIns="45700" lIns="91425" spcFirstLastPara="1" rIns="91425" wrap="square" tIns="45700">
            <a:spAutoFit/>
          </a:bodyPr>
          <a:lstStyle/>
          <a:p>
            <a:pPr indent="0" lvl="0" marL="0" marR="0" rtl="1" algn="just">
              <a:spcBef>
                <a:spcPts val="0"/>
              </a:spcBef>
              <a:spcAft>
                <a:spcPts val="0"/>
              </a:spcAft>
              <a:buNone/>
            </a:pPr>
            <a:r>
              <a:rPr lang="ar-EG" sz="2000">
                <a:solidFill>
                  <a:schemeClr val="dk1"/>
                </a:solidFill>
                <a:latin typeface="Calibri"/>
                <a:ea typeface="Calibri"/>
                <a:cs typeface="Calibri"/>
                <a:sym typeface="Calibri"/>
              </a:rPr>
              <a:t>1- د/ حسام الدين محمود ، العقود الذكية المبرمة عبر تقنية البلوك تشين ، المجلة القانونية ،</a:t>
            </a:r>
            <a:r>
              <a:rPr lang="ar-EG" sz="1800">
                <a:solidFill>
                  <a:schemeClr val="dk1"/>
                </a:solidFill>
                <a:latin typeface="Calibri"/>
                <a:ea typeface="Calibri"/>
                <a:cs typeface="Calibri"/>
                <a:sym typeface="Calibri"/>
              </a:rPr>
              <a:t> 2023.</a:t>
            </a:r>
            <a:endParaRPr/>
          </a:p>
          <a:p>
            <a:pPr indent="0" lvl="0" marL="0" marR="0" rtl="1" algn="just">
              <a:spcBef>
                <a:spcPts val="0"/>
              </a:spcBef>
              <a:spcAft>
                <a:spcPts val="0"/>
              </a:spcAft>
              <a:buNone/>
            </a:pPr>
            <a:r>
              <a:rPr lang="ar-EG" sz="1800">
                <a:solidFill>
                  <a:schemeClr val="dk1"/>
                </a:solidFill>
                <a:latin typeface="Calibri"/>
                <a:ea typeface="Calibri"/>
                <a:cs typeface="Calibri"/>
                <a:sym typeface="Calibri"/>
              </a:rPr>
              <a:t>2-</a:t>
            </a:r>
            <a:r>
              <a:rPr lang="ar-EG" sz="2000">
                <a:solidFill>
                  <a:schemeClr val="dk1"/>
                </a:solidFill>
                <a:latin typeface="Calibri"/>
                <a:ea typeface="Calibri"/>
                <a:cs typeface="Calibri"/>
                <a:sym typeface="Calibri"/>
              </a:rPr>
              <a:t>د/ جهاد محمود ، مدى حجية تقنية البلوك تشين في الإثبات المدني  ، المجلة الدولية للفقه و القضاء و التشريع ، 2023.</a:t>
            </a:r>
            <a:endParaRPr/>
          </a:p>
          <a:p>
            <a:pPr indent="0" lvl="0" marL="0" marR="0" rtl="1" algn="just">
              <a:spcBef>
                <a:spcPts val="0"/>
              </a:spcBef>
              <a:spcAft>
                <a:spcPts val="0"/>
              </a:spcAft>
              <a:buNone/>
            </a:pPr>
            <a:r>
              <a:rPr lang="ar-EG" sz="2000">
                <a:solidFill>
                  <a:schemeClr val="dk1"/>
                </a:solidFill>
                <a:latin typeface="Calibri"/>
                <a:ea typeface="Calibri"/>
                <a:cs typeface="Calibri"/>
                <a:sym typeface="Calibri"/>
              </a:rPr>
              <a:t>3- د/ أحمد شرف الدين ، ضوابط حجية المحررات الالكترونية في الإثبات ، المجلة الدوية للفقه و القضاء و التشريع ، 2021 . </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t/>
            </a:r>
            <a:endParaRPr sz="2000">
              <a:solidFill>
                <a:schemeClr val="dk1"/>
              </a:solidFill>
              <a:latin typeface="Calibri"/>
              <a:ea typeface="Calibri"/>
              <a:cs typeface="Calibri"/>
              <a:sym typeface="Calibri"/>
            </a:endParaRPr>
          </a:p>
        </p:txBody>
      </p:sp>
      <p:sp>
        <p:nvSpPr>
          <p:cNvPr id="644" name="Google Shape;644;p35"/>
          <p:cNvSpPr txBox="1"/>
          <p:nvPr/>
        </p:nvSpPr>
        <p:spPr>
          <a:xfrm>
            <a:off x="1859081" y="401140"/>
            <a:ext cx="7315976" cy="461665"/>
          </a:xfrm>
          <a:prstGeom prst="rect">
            <a:avLst/>
          </a:prstGeom>
          <a:noFill/>
          <a:ln>
            <a:noFill/>
          </a:ln>
        </p:spPr>
        <p:txBody>
          <a:bodyPr anchorCtr="0" anchor="t" bIns="45700" lIns="91425" spcFirstLastPara="1" rIns="91425" wrap="square" tIns="45700">
            <a:spAutoFit/>
          </a:bodyPr>
          <a:lstStyle/>
          <a:p>
            <a:pPr indent="0" lvl="0" marL="0" marR="0" rtl="1" algn="ctr">
              <a:spcBef>
                <a:spcPts val="0"/>
              </a:spcBef>
              <a:spcAft>
                <a:spcPts val="0"/>
              </a:spcAft>
              <a:buNone/>
            </a:pPr>
            <a:r>
              <a:rPr b="1" lang="ar-EG" sz="2400">
                <a:solidFill>
                  <a:schemeClr val="lt1"/>
                </a:solidFill>
                <a:latin typeface="Calibri"/>
                <a:ea typeface="Calibri"/>
                <a:cs typeface="Calibri"/>
                <a:sym typeface="Calibri"/>
              </a:rPr>
              <a:t>قائمة المراجع </a:t>
            </a:r>
            <a:endParaRPr b="1" sz="2400">
              <a:solidFill>
                <a:schemeClr val="lt1"/>
              </a:solidFill>
              <a:latin typeface="Calibri"/>
              <a:ea typeface="Calibri"/>
              <a:cs typeface="Calibri"/>
              <a:sym typeface="Calibri"/>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48" name="Shape 648"/>
        <p:cNvGrpSpPr/>
        <p:nvPr/>
      </p:nvGrpSpPr>
      <p:grpSpPr>
        <a:xfrm>
          <a:off x="0" y="0"/>
          <a:ext cx="0" cy="0"/>
          <a:chOff x="0" y="0"/>
          <a:chExt cx="0" cy="0"/>
        </a:xfrm>
      </p:grpSpPr>
      <p:sp>
        <p:nvSpPr>
          <p:cNvPr id="649" name="Google Shape;649;p36"/>
          <p:cNvSpPr/>
          <p:nvPr/>
        </p:nvSpPr>
        <p:spPr>
          <a:xfrm>
            <a:off x="2626178" y="500900"/>
            <a:ext cx="9922203" cy="45719"/>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650" name="Google Shape;650;p36"/>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sp>
        <p:nvSpPr>
          <p:cNvPr id="651" name="Google Shape;651;p36"/>
          <p:cNvSpPr/>
          <p:nvPr/>
        </p:nvSpPr>
        <p:spPr>
          <a:xfrm>
            <a:off x="8607914" y="952845"/>
            <a:ext cx="4128422" cy="4952309"/>
          </a:xfrm>
          <a:prstGeom prst="roundRect">
            <a:avLst>
              <a:gd fmla="val 6140" name="adj"/>
            </a:avLst>
          </a:prstGeom>
          <a:solidFill>
            <a:srgbClr val="669BBC">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652" name="Google Shape;652;p36"/>
          <p:cNvSpPr/>
          <p:nvPr/>
        </p:nvSpPr>
        <p:spPr>
          <a:xfrm>
            <a:off x="962698" y="1714668"/>
            <a:ext cx="11585683" cy="4351561"/>
          </a:xfrm>
          <a:prstGeom prst="roundRect">
            <a:avLst>
              <a:gd fmla="val 6140" name="adj"/>
            </a:avLst>
          </a:prstGeom>
          <a:solidFill>
            <a:schemeClr val="lt1"/>
          </a:solidFill>
          <a:ln cap="flat" cmpd="sng" w="38100">
            <a:solidFill>
              <a:srgbClr val="669BBC"/>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653" name="Google Shape;653;p36"/>
          <p:cNvSpPr/>
          <p:nvPr/>
        </p:nvSpPr>
        <p:spPr>
          <a:xfrm>
            <a:off x="1632032" y="1834291"/>
            <a:ext cx="8417320" cy="4124206"/>
          </a:xfrm>
          <a:custGeom>
            <a:rect b="b" l="l" r="r" t="t"/>
            <a:pathLst>
              <a:path extrusionOk="0" h="120000" w="120000">
                <a:moveTo>
                  <a:pt x="0" y="0"/>
                </a:moveTo>
                <a:lnTo>
                  <a:pt x="120000" y="0"/>
                </a:lnTo>
                <a:lnTo>
                  <a:pt x="120000" y="120000"/>
                </a:lnTo>
                <a:lnTo>
                  <a:pt x="0" y="120000"/>
                </a:lnTo>
                <a:close/>
              </a:path>
              <a:path extrusionOk="0" fill="none" h="120000" w="120000">
                <a:moveTo>
                  <a:pt x="-10000" y="0"/>
                </a:moveTo>
                <a:close/>
                <a:lnTo>
                  <a:pt x="-10000" y="120000"/>
                </a:lnTo>
              </a:path>
              <a:path extrusionOk="0" fill="none" h="120000" w="120000">
                <a:moveTo>
                  <a:pt x="-10000" y="22500"/>
                </a:moveTo>
                <a:lnTo>
                  <a:pt x="-46000" y="135000"/>
                </a:lnTo>
              </a:path>
            </a:pathLst>
          </a:custGeom>
          <a:noFill/>
          <a:ln>
            <a:noFill/>
          </a:ln>
        </p:spPr>
        <p:txBody>
          <a:bodyPr anchorCtr="1" anchor="ctr" bIns="45700" lIns="91425" spcFirstLastPara="1" rIns="91425" wrap="square" tIns="45700">
            <a:noAutofit/>
          </a:bodyPr>
          <a:lstStyle/>
          <a:p>
            <a:pPr indent="0" lvl="0" marL="0" rtl="0" algn="l">
              <a:spcBef>
                <a:spcPts val="0"/>
              </a:spcBef>
              <a:spcAft>
                <a:spcPts val="0"/>
              </a:spcAft>
              <a:buNone/>
            </a:pPr>
            <a:r>
              <a:t/>
            </a:r>
            <a:endParaRPr/>
          </a:p>
        </p:txBody>
      </p:sp>
      <p:pic>
        <p:nvPicPr>
          <p:cNvPr id="654" name="Google Shape;654;p36"/>
          <p:cNvPicPr preferRelativeResize="0"/>
          <p:nvPr/>
        </p:nvPicPr>
        <p:blipFill rotWithShape="1">
          <a:blip r:embed="rId4">
            <a:alphaModFix/>
          </a:blip>
          <a:srcRect b="0" l="0" r="0" t="0"/>
          <a:stretch/>
        </p:blipFill>
        <p:spPr>
          <a:xfrm>
            <a:off x="280308" y="6043914"/>
            <a:ext cx="2167470" cy="591661"/>
          </a:xfrm>
          <a:prstGeom prst="rect">
            <a:avLst/>
          </a:prstGeom>
          <a:noFill/>
          <a:ln>
            <a:noFill/>
          </a:ln>
        </p:spPr>
      </p:pic>
      <p:pic>
        <p:nvPicPr>
          <p:cNvPr id="655" name="Google Shape;655;p36"/>
          <p:cNvPicPr preferRelativeResize="0"/>
          <p:nvPr/>
        </p:nvPicPr>
        <p:blipFill rotWithShape="1">
          <a:blip r:embed="rId5">
            <a:alphaModFix/>
          </a:blip>
          <a:srcRect b="0" l="0" r="0" t="0"/>
          <a:stretch/>
        </p:blipFill>
        <p:spPr>
          <a:xfrm>
            <a:off x="9923145" y="6311380"/>
            <a:ext cx="1879649" cy="309233"/>
          </a:xfrm>
          <a:prstGeom prst="rect">
            <a:avLst/>
          </a:prstGeom>
          <a:noFill/>
          <a:ln>
            <a:noFill/>
          </a:ln>
        </p:spPr>
      </p:pic>
      <p:sp>
        <p:nvSpPr>
          <p:cNvPr id="656" name="Google Shape;656;p36"/>
          <p:cNvSpPr txBox="1"/>
          <p:nvPr/>
        </p:nvSpPr>
        <p:spPr>
          <a:xfrm>
            <a:off x="1263988" y="1785495"/>
            <a:ext cx="10928011" cy="3908762"/>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t/>
            </a:r>
            <a:endParaRPr sz="2000">
              <a:solidFill>
                <a:schemeClr val="dk1"/>
              </a:solidFill>
              <a:latin typeface="Calibri"/>
              <a:ea typeface="Calibri"/>
              <a:cs typeface="Calibri"/>
              <a:sym typeface="Calibri"/>
            </a:endParaRPr>
          </a:p>
          <a:p>
            <a:pPr indent="0" lvl="0" marL="0" marR="0" rtl="1" algn="r">
              <a:spcBef>
                <a:spcPts val="0"/>
              </a:spcBef>
              <a:spcAft>
                <a:spcPts val="0"/>
              </a:spcAft>
              <a:buNone/>
            </a:pPr>
            <a:r>
              <a:t/>
            </a:r>
            <a:endParaRPr sz="2000">
              <a:solidFill>
                <a:schemeClr val="dk1"/>
              </a:solidFill>
              <a:latin typeface="Calibri"/>
              <a:ea typeface="Calibri"/>
              <a:cs typeface="Calibri"/>
              <a:sym typeface="Calibri"/>
            </a:endParaRPr>
          </a:p>
          <a:p>
            <a:pPr indent="0" lvl="0" marL="0" marR="0" rtl="1" algn="r">
              <a:spcBef>
                <a:spcPts val="0"/>
              </a:spcBef>
              <a:spcAft>
                <a:spcPts val="0"/>
              </a:spcAft>
              <a:buNone/>
            </a:pPr>
            <a:r>
              <a:t/>
            </a:r>
            <a:endParaRPr sz="2000">
              <a:solidFill>
                <a:schemeClr val="dk1"/>
              </a:solidFill>
              <a:latin typeface="Calibri"/>
              <a:ea typeface="Calibri"/>
              <a:cs typeface="Calibri"/>
              <a:sym typeface="Calibri"/>
            </a:endParaRPr>
          </a:p>
          <a:p>
            <a:pPr indent="0" lvl="0" marL="0" marR="0" rtl="1" algn="r">
              <a:spcBef>
                <a:spcPts val="0"/>
              </a:spcBef>
              <a:spcAft>
                <a:spcPts val="0"/>
              </a:spcAft>
              <a:buNone/>
            </a:pPr>
            <a:r>
              <a:t/>
            </a:r>
            <a:endParaRPr sz="2000">
              <a:solidFill>
                <a:schemeClr val="dk1"/>
              </a:solidFill>
              <a:latin typeface="Calibri"/>
              <a:ea typeface="Calibri"/>
              <a:cs typeface="Calibri"/>
              <a:sym typeface="Calibri"/>
            </a:endParaRPr>
          </a:p>
          <a:p>
            <a:pPr indent="0" lvl="0" marL="0" marR="0" rtl="1" algn="r">
              <a:spcBef>
                <a:spcPts val="0"/>
              </a:spcBef>
              <a:spcAft>
                <a:spcPts val="0"/>
              </a:spcAft>
              <a:buNone/>
            </a:pPr>
            <a:r>
              <a:t/>
            </a:r>
            <a:endParaRPr sz="2000">
              <a:solidFill>
                <a:schemeClr val="dk1"/>
              </a:solidFill>
              <a:latin typeface="Calibri"/>
              <a:ea typeface="Calibri"/>
              <a:cs typeface="Calibri"/>
              <a:sym typeface="Calibri"/>
            </a:endParaRPr>
          </a:p>
          <a:p>
            <a:pPr indent="0" lvl="0" marL="0" marR="0" rtl="1" algn="r">
              <a:spcBef>
                <a:spcPts val="0"/>
              </a:spcBef>
              <a:spcAft>
                <a:spcPts val="0"/>
              </a:spcAft>
              <a:buNone/>
            </a:pPr>
            <a:r>
              <a:t/>
            </a:r>
            <a:endParaRPr sz="2000">
              <a:solidFill>
                <a:schemeClr val="dk1"/>
              </a:solidFill>
              <a:latin typeface="Calibri"/>
              <a:ea typeface="Calibri"/>
              <a:cs typeface="Calibri"/>
              <a:sym typeface="Calibri"/>
            </a:endParaRPr>
          </a:p>
          <a:p>
            <a:pPr indent="0" lvl="0" marL="0" marR="0" rtl="1" algn="r">
              <a:spcBef>
                <a:spcPts val="0"/>
              </a:spcBef>
              <a:spcAft>
                <a:spcPts val="0"/>
              </a:spcAft>
              <a:buNone/>
            </a:pPr>
            <a:r>
              <a:t/>
            </a:r>
            <a:endParaRPr sz="2000">
              <a:solidFill>
                <a:schemeClr val="dk1"/>
              </a:solidFill>
              <a:latin typeface="Calibri"/>
              <a:ea typeface="Calibri"/>
              <a:cs typeface="Calibri"/>
              <a:sym typeface="Calibri"/>
            </a:endParaRPr>
          </a:p>
          <a:p>
            <a:pPr indent="0" lvl="0" marL="0" marR="0" rtl="1" algn="just">
              <a:spcBef>
                <a:spcPts val="0"/>
              </a:spcBef>
              <a:spcAft>
                <a:spcPts val="0"/>
              </a:spcAft>
              <a:buNone/>
            </a:pPr>
            <a:r>
              <a:t/>
            </a:r>
            <a:endParaRPr sz="1800">
              <a:solidFill>
                <a:schemeClr val="dk1"/>
              </a:solidFill>
              <a:latin typeface="Calibri"/>
              <a:ea typeface="Calibri"/>
              <a:cs typeface="Calibri"/>
              <a:sym typeface="Calibri"/>
            </a:endParaRPr>
          </a:p>
          <a:p>
            <a:pPr indent="0" lvl="0" marL="0" marR="0" rtl="1" algn="just">
              <a:spcBef>
                <a:spcPts val="0"/>
              </a:spcBef>
              <a:spcAft>
                <a:spcPts val="0"/>
              </a:spcAft>
              <a:buNone/>
            </a:pPr>
            <a:r>
              <a:t/>
            </a:r>
            <a:endParaRPr sz="1800">
              <a:solidFill>
                <a:schemeClr val="dk1"/>
              </a:solidFill>
              <a:latin typeface="Calibri"/>
              <a:ea typeface="Calibri"/>
              <a:cs typeface="Calibri"/>
              <a:sym typeface="Calibri"/>
            </a:endParaRPr>
          </a:p>
          <a:p>
            <a:pPr indent="0" lvl="0" marL="0" marR="0" rtl="1" algn="just">
              <a:spcBef>
                <a:spcPts val="0"/>
              </a:spcBef>
              <a:spcAft>
                <a:spcPts val="0"/>
              </a:spcAft>
              <a:buNone/>
            </a:pPr>
            <a:r>
              <a:t/>
            </a:r>
            <a:endParaRPr sz="1800">
              <a:solidFill>
                <a:schemeClr val="dk1"/>
              </a:solidFill>
              <a:latin typeface="Calibri"/>
              <a:ea typeface="Calibri"/>
              <a:cs typeface="Calibri"/>
              <a:sym typeface="Calibri"/>
            </a:endParaRPr>
          </a:p>
          <a:p>
            <a:pPr indent="0" lvl="0" marL="0" marR="0" rtl="1" algn="just">
              <a:spcBef>
                <a:spcPts val="0"/>
              </a:spcBef>
              <a:spcAft>
                <a:spcPts val="0"/>
              </a:spcAft>
              <a:buNone/>
            </a:pPr>
            <a:r>
              <a:t/>
            </a:r>
            <a:endParaRPr sz="1800">
              <a:solidFill>
                <a:schemeClr val="dk1"/>
              </a:solidFill>
              <a:latin typeface="Calibri"/>
              <a:ea typeface="Calibri"/>
              <a:cs typeface="Calibri"/>
              <a:sym typeface="Calibri"/>
            </a:endParaRPr>
          </a:p>
          <a:p>
            <a:pPr indent="0" lvl="0" marL="0" marR="0" rtl="1" algn="just">
              <a:spcBef>
                <a:spcPts val="0"/>
              </a:spcBef>
              <a:spcAft>
                <a:spcPts val="0"/>
              </a:spcAft>
              <a:buNone/>
            </a:pPr>
            <a:r>
              <a:t/>
            </a:r>
            <a:endParaRPr sz="1800">
              <a:solidFill>
                <a:schemeClr val="dk1"/>
              </a:solidFill>
              <a:latin typeface="Calibri"/>
              <a:ea typeface="Calibri"/>
              <a:cs typeface="Calibri"/>
              <a:sym typeface="Calibri"/>
            </a:endParaRPr>
          </a:p>
          <a:p>
            <a:pPr indent="0" lvl="0" marL="0" marR="0" rtl="1" algn="just">
              <a:spcBef>
                <a:spcPts val="0"/>
              </a:spcBef>
              <a:spcAft>
                <a:spcPts val="0"/>
              </a:spcAft>
              <a:buNone/>
            </a:pPr>
            <a:r>
              <a:t/>
            </a:r>
            <a:endParaRPr sz="1800">
              <a:solidFill>
                <a:schemeClr val="dk1"/>
              </a:solidFill>
              <a:latin typeface="Calibri"/>
              <a:ea typeface="Calibri"/>
              <a:cs typeface="Calibri"/>
              <a:sym typeface="Calibri"/>
            </a:endParaRPr>
          </a:p>
        </p:txBody>
      </p:sp>
      <p:sp>
        <p:nvSpPr>
          <p:cNvPr id="657" name="Google Shape;657;p36"/>
          <p:cNvSpPr/>
          <p:nvPr/>
        </p:nvSpPr>
        <p:spPr>
          <a:xfrm>
            <a:off x="1632032" y="927385"/>
            <a:ext cx="1190600" cy="821489"/>
          </a:xfrm>
          <a:prstGeom prst="rect">
            <a:avLst/>
          </a:prstGeom>
          <a:solidFill>
            <a:srgbClr val="2D395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1" lang="ar-EG" sz="2000">
                <a:solidFill>
                  <a:schemeClr val="lt1"/>
                </a:solidFill>
                <a:latin typeface="Calibri"/>
                <a:ea typeface="Calibri"/>
                <a:cs typeface="Calibri"/>
                <a:sym typeface="Calibri"/>
              </a:rPr>
              <a:t>Lecture</a:t>
            </a:r>
            <a:endParaRPr/>
          </a:p>
          <a:p>
            <a:pPr indent="0" lvl="0" marL="0" marR="0" rtl="0" algn="ctr">
              <a:spcBef>
                <a:spcPts val="0"/>
              </a:spcBef>
              <a:spcAft>
                <a:spcPts val="0"/>
              </a:spcAft>
              <a:buNone/>
            </a:pPr>
            <a:r>
              <a:rPr b="1" lang="ar-EG" sz="2000">
                <a:solidFill>
                  <a:schemeClr val="lt1"/>
                </a:solidFill>
                <a:latin typeface="Calibri"/>
                <a:ea typeface="Calibri"/>
                <a:cs typeface="Calibri"/>
                <a:sym typeface="Calibri"/>
              </a:rPr>
              <a:t>09</a:t>
            </a:r>
            <a:endParaRPr b="1" sz="1400">
              <a:solidFill>
                <a:schemeClr val="lt1"/>
              </a:solidFill>
              <a:latin typeface="Calibri"/>
              <a:ea typeface="Calibri"/>
              <a:cs typeface="Calibri"/>
              <a:sym typeface="Calibri"/>
            </a:endParaRPr>
          </a:p>
        </p:txBody>
      </p:sp>
      <p:pic>
        <p:nvPicPr>
          <p:cNvPr id="658" name="Google Shape;658;p36"/>
          <p:cNvPicPr preferRelativeResize="0"/>
          <p:nvPr/>
        </p:nvPicPr>
        <p:blipFill rotWithShape="1">
          <a:blip r:embed="rId6">
            <a:alphaModFix/>
          </a:blip>
          <a:srcRect b="0" l="0" r="0" t="0"/>
          <a:stretch/>
        </p:blipFill>
        <p:spPr>
          <a:xfrm>
            <a:off x="904449" y="1808830"/>
            <a:ext cx="11549490" cy="4162873"/>
          </a:xfrm>
          <a:prstGeom prst="rect">
            <a:avLst/>
          </a:prstGeom>
          <a:noFill/>
          <a:ln>
            <a:noFill/>
          </a:ln>
        </p:spPr>
      </p:pic>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62" name="Shape 662"/>
        <p:cNvGrpSpPr/>
        <p:nvPr/>
      </p:nvGrpSpPr>
      <p:grpSpPr>
        <a:xfrm>
          <a:off x="0" y="0"/>
          <a:ext cx="0" cy="0"/>
          <a:chOff x="0" y="0"/>
          <a:chExt cx="0" cy="0"/>
        </a:xfrm>
      </p:grpSpPr>
      <p:pic>
        <p:nvPicPr>
          <p:cNvPr id="663" name="Google Shape;663;p37"/>
          <p:cNvPicPr preferRelativeResize="0"/>
          <p:nvPr/>
        </p:nvPicPr>
        <p:blipFill rotWithShape="1">
          <a:blip r:embed="rId3">
            <a:alphaModFix/>
          </a:blip>
          <a:srcRect b="0" l="0" r="0" t="0"/>
          <a:stretch/>
        </p:blipFill>
        <p:spPr>
          <a:xfrm>
            <a:off x="1883392" y="548510"/>
            <a:ext cx="12192000" cy="6843776"/>
          </a:xfrm>
          <a:prstGeom prst="rect">
            <a:avLst/>
          </a:prstGeom>
          <a:noFill/>
          <a:ln>
            <a:noFill/>
          </a:ln>
        </p:spPr>
      </p:pic>
      <p:sp>
        <p:nvSpPr>
          <p:cNvPr id="664" name="Google Shape;664;p37"/>
          <p:cNvSpPr/>
          <p:nvPr/>
        </p:nvSpPr>
        <p:spPr>
          <a:xfrm flipH="1">
            <a:off x="6512645" y="3153102"/>
            <a:ext cx="5679355" cy="3704899"/>
          </a:xfrm>
          <a:prstGeom prst="rtTriangle">
            <a:avLst/>
          </a:prstGeom>
          <a:solidFill>
            <a:srgbClr val="669BBC">
              <a:alpha val="76862"/>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665" name="Google Shape;665;p37"/>
          <p:cNvSpPr txBox="1"/>
          <p:nvPr/>
        </p:nvSpPr>
        <p:spPr>
          <a:xfrm>
            <a:off x="582006" y="5707075"/>
            <a:ext cx="4524565" cy="92333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EG" sz="5400">
                <a:solidFill>
                  <a:schemeClr val="lt1"/>
                </a:solidFill>
                <a:latin typeface="Tajawal Medium"/>
                <a:ea typeface="Tajawal Medium"/>
                <a:cs typeface="Tajawal Medium"/>
                <a:sym typeface="Tajawal Medium"/>
              </a:rPr>
              <a:t>Thank You</a:t>
            </a:r>
            <a:endParaRPr b="1" sz="5400">
              <a:solidFill>
                <a:schemeClr val="lt1"/>
              </a:solidFill>
              <a:latin typeface="Tajawal Medium"/>
              <a:ea typeface="Tajawal Medium"/>
              <a:cs typeface="Tajawal Medium"/>
              <a:sym typeface="Tajawal Medium"/>
            </a:endParaRPr>
          </a:p>
        </p:txBody>
      </p:sp>
      <p:pic>
        <p:nvPicPr>
          <p:cNvPr id="666" name="Google Shape;666;p37"/>
          <p:cNvPicPr preferRelativeResize="0"/>
          <p:nvPr/>
        </p:nvPicPr>
        <p:blipFill rotWithShape="1">
          <a:blip r:embed="rId4">
            <a:alphaModFix/>
          </a:blip>
          <a:srcRect b="0" l="0" r="0" t="0"/>
          <a:stretch/>
        </p:blipFill>
        <p:spPr>
          <a:xfrm>
            <a:off x="9576180" y="6168740"/>
            <a:ext cx="2279266" cy="384052"/>
          </a:xfrm>
          <a:prstGeom prst="rect">
            <a:avLst/>
          </a:prstGeom>
          <a:noFill/>
          <a:ln>
            <a:noFill/>
          </a:ln>
        </p:spPr>
      </p:pic>
      <p:sp>
        <p:nvSpPr>
          <p:cNvPr id="667" name="Google Shape;667;p37"/>
          <p:cNvSpPr/>
          <p:nvPr/>
        </p:nvSpPr>
        <p:spPr>
          <a:xfrm flipH="1" rot="5400000">
            <a:off x="-2058944" y="4401414"/>
            <a:ext cx="3801492" cy="1097456"/>
          </a:xfrm>
          <a:custGeom>
            <a:rect b="b" l="l" r="r" t="t"/>
            <a:pathLst>
              <a:path extrusionOk="0" h="1097456" w="3801492">
                <a:moveTo>
                  <a:pt x="0" y="1097456"/>
                </a:moveTo>
                <a:lnTo>
                  <a:pt x="1102581" y="0"/>
                </a:lnTo>
                <a:lnTo>
                  <a:pt x="3801492" y="12700"/>
                </a:lnTo>
                <a:lnTo>
                  <a:pt x="2724311" y="1097456"/>
                </a:lnTo>
                <a:lnTo>
                  <a:pt x="0" y="1097456"/>
                </a:lnTo>
                <a:close/>
              </a:path>
            </a:pathLst>
          </a:custGeom>
          <a:solidFill>
            <a:srgbClr val="669BBC"/>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669BBC"/>
              </a:solidFill>
              <a:latin typeface="Calibri"/>
              <a:ea typeface="Calibri"/>
              <a:cs typeface="Calibri"/>
              <a:sym typeface="Calibri"/>
            </a:endParaRPr>
          </a:p>
        </p:txBody>
      </p:sp>
      <p:pic>
        <p:nvPicPr>
          <p:cNvPr id="668" name="Google Shape;668;p37"/>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pic>
        <p:nvPicPr>
          <p:cNvPr id="669" name="Google Shape;669;p37"/>
          <p:cNvPicPr preferRelativeResize="0"/>
          <p:nvPr/>
        </p:nvPicPr>
        <p:blipFill rotWithShape="1">
          <a:blip r:embed="rId6">
            <a:alphaModFix/>
          </a:blip>
          <a:srcRect b="0" l="0" r="0" t="0"/>
          <a:stretch/>
        </p:blipFill>
        <p:spPr>
          <a:xfrm>
            <a:off x="367466" y="542565"/>
            <a:ext cx="2758843" cy="753090"/>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2023-04-29T09:08:23Z</dcterms:created>
  <dc:creator>start</dc:creator>
</cp:coreProperties>
</file>