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26" r:id="rId2"/>
    <p:sldId id="327" r:id="rId3"/>
    <p:sldId id="338" r:id="rId4"/>
    <p:sldId id="368" r:id="rId5"/>
    <p:sldId id="369" r:id="rId6"/>
    <p:sldId id="370" r:id="rId7"/>
    <p:sldId id="371" r:id="rId8"/>
    <p:sldId id="372" r:id="rId9"/>
    <p:sldId id="373" r:id="rId10"/>
    <p:sldId id="406" r:id="rId11"/>
    <p:sldId id="374" r:id="rId12"/>
    <p:sldId id="375" r:id="rId13"/>
    <p:sldId id="376" r:id="rId14"/>
    <p:sldId id="407" r:id="rId15"/>
    <p:sldId id="408" r:id="rId16"/>
    <p:sldId id="409" r:id="rId17"/>
    <p:sldId id="410" r:id="rId18"/>
    <p:sldId id="411" r:id="rId19"/>
    <p:sldId id="412" r:id="rId20"/>
    <p:sldId id="413" r:id="rId21"/>
    <p:sldId id="414" r:id="rId22"/>
    <p:sldId id="432" r:id="rId23"/>
    <p:sldId id="433" r:id="rId24"/>
    <p:sldId id="434" r:id="rId25"/>
    <p:sldId id="435" r:id="rId26"/>
    <p:sldId id="436" r:id="rId27"/>
    <p:sldId id="439" r:id="rId28"/>
    <p:sldId id="440" r:id="rId29"/>
    <p:sldId id="441" r:id="rId30"/>
    <p:sldId id="442" r:id="rId31"/>
    <p:sldId id="455" r:id="rId32"/>
    <p:sldId id="339" r:id="rId33"/>
    <p:sldId id="451" r:id="rId34"/>
    <p:sldId id="443" r:id="rId35"/>
    <p:sldId id="444" r:id="rId36"/>
    <p:sldId id="445" r:id="rId37"/>
    <p:sldId id="446" r:id="rId38"/>
    <p:sldId id="447" r:id="rId39"/>
    <p:sldId id="448" r:id="rId40"/>
    <p:sldId id="449" r:id="rId41"/>
    <p:sldId id="450" r:id="rId42"/>
    <p:sldId id="452" r:id="rId43"/>
    <p:sldId id="453" r:id="rId44"/>
    <p:sldId id="456" r:id="rId45"/>
    <p:sldId id="333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02_Agenda" id="{25D72B9D-7524-42C5-989C-83443CC5465A}">
          <p14:sldIdLst>
            <p14:sldId id="326"/>
            <p14:sldId id="327"/>
          </p14:sldIdLst>
        </p14:section>
        <p14:section name="Chapter3" id="{516B8790-2154-4DCA-AE58-AC8D91C625E1}">
          <p14:sldIdLst>
            <p14:sldId id="338"/>
            <p14:sldId id="368"/>
            <p14:sldId id="369"/>
            <p14:sldId id="370"/>
            <p14:sldId id="371"/>
            <p14:sldId id="372"/>
            <p14:sldId id="373"/>
            <p14:sldId id="406"/>
            <p14:sldId id="374"/>
            <p14:sldId id="375"/>
            <p14:sldId id="376"/>
            <p14:sldId id="407"/>
            <p14:sldId id="408"/>
            <p14:sldId id="409"/>
            <p14:sldId id="410"/>
            <p14:sldId id="411"/>
            <p14:sldId id="412"/>
            <p14:sldId id="413"/>
            <p14:sldId id="414"/>
            <p14:sldId id="432"/>
            <p14:sldId id="433"/>
            <p14:sldId id="434"/>
            <p14:sldId id="435"/>
            <p14:sldId id="436"/>
            <p14:sldId id="439"/>
            <p14:sldId id="440"/>
            <p14:sldId id="441"/>
            <p14:sldId id="442"/>
            <p14:sldId id="455"/>
          </p14:sldIdLst>
        </p14:section>
        <p14:section name="Chapter4" id="{F62F4B25-E708-4923-8C12-F5812FACFA14}">
          <p14:sldIdLst>
            <p14:sldId id="339"/>
            <p14:sldId id="451"/>
            <p14:sldId id="443"/>
            <p14:sldId id="444"/>
            <p14:sldId id="445"/>
            <p14:sldId id="446"/>
            <p14:sldId id="447"/>
            <p14:sldId id="448"/>
            <p14:sldId id="449"/>
            <p14:sldId id="450"/>
            <p14:sldId id="452"/>
            <p14:sldId id="453"/>
            <p14:sldId id="456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409040"/>
            <a:ext cx="11298531" cy="2092890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400" b="1" dirty="0"/>
              <a:t>Chapter 3: Manage Files from the Command Line</a:t>
            </a:r>
          </a:p>
          <a:p>
            <a:pPr>
              <a:lnSpc>
                <a:spcPct val="250000"/>
              </a:lnSpc>
            </a:pPr>
            <a:r>
              <a:rPr lang="en-US" sz="2400" b="1" dirty="0"/>
              <a:t>Chapter 4: Get Help in Red Hat Enterprise Linux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119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6"/>
            <a:ext cx="9925050" cy="6413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/>
              <a:t>Chapter 3: Manage Files from the Command Line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1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44CE8A-8346-1ED5-8669-EC4D786D5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3176" y="524162"/>
            <a:ext cx="6265647" cy="5171742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29EFDA-F5A2-0BC6-5A32-2E04912A682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4F7F63-F5DB-977F-B36B-CEBD412A8A5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4627D0-8F60-9238-6403-213742E8D09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E91A90-C0AC-C27D-3AE1-60ED1D1DD9E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EAC2A9-1088-B669-4DD3-E1329A06335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31134CC-F675-97EF-1F37-4FC692AA3C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49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169C6-2978-56C7-C6FF-2E4C166CF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398" y="643467"/>
            <a:ext cx="10413203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52EDBD-0C23-558C-494F-103D1B4DC72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17A7AD-BA04-3BA0-3E26-667D00EDB7A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31F4C7-9B10-E323-B625-42F4CC9AD06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69DC10-A1DA-31EB-3C1E-AAA3F7160C2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9E405F-8B76-1C8A-DED6-18928493F85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6F31EE5-82C2-216C-74D3-3A6F067561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03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DF9102-DEFA-B1D2-428F-74B9934DF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99358"/>
            <a:ext cx="10905066" cy="281098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835D84-49A6-8715-1332-A79AF38862F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ADEB87-3A06-EE20-3E7C-58021D04421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3593D7-D5DD-B4C6-D83D-0E8DE4B0883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88F7E3-C51B-2193-8670-F9BB05E9BB9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044071-5099-2DA3-3F02-02B2AAF27FD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34013D7-7694-CAE9-D2CB-EEFB8553C6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614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BD49A0C-9331-E76C-F482-696912C2A9D0}"/>
              </a:ext>
            </a:extLst>
          </p:cNvPr>
          <p:cNvGrpSpPr/>
          <p:nvPr/>
        </p:nvGrpSpPr>
        <p:grpSpPr>
          <a:xfrm>
            <a:off x="1819275" y="304531"/>
            <a:ext cx="8081826" cy="5526573"/>
            <a:chOff x="2082895" y="304531"/>
            <a:chExt cx="7528465" cy="609781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EED4F81-7B89-EC3F-F4DC-A24F22846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2895" y="304531"/>
              <a:ext cx="7528465" cy="455845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74ECF15-1703-4B74-C1D0-28EFE0D008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24710" y="4862984"/>
              <a:ext cx="7467600" cy="1539359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5DE40756-27CF-ECAF-1054-03B932EFC2D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B6450-BA83-E998-8A9C-C65F1D1A9A6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667CA3-6078-7624-0BCE-E510C36D5AE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014060A-BB29-885B-DFD6-40A7BDBF6A5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170608-147A-A686-D433-C02D4B6F031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5" name="Picture 14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B4C9489-85B3-3611-8DAA-2C0AFF4E52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5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8B4830-AFD8-DC82-B3B6-73C597E96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665" y="879942"/>
            <a:ext cx="9806535" cy="3568234"/>
          </a:xfrm>
          <a:prstGeom prst="rect">
            <a:avLst/>
          </a:prstGeom>
          <a:ln>
            <a:noFill/>
          </a:ln>
        </p:spPr>
      </p:pic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F10CE3-7D95-18B0-B1FB-1030352661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1237" y="4711420"/>
            <a:ext cx="9149525" cy="101931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4A6001-18DE-A481-4791-A29B495A21B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268671-0BEC-23DC-5219-41090061EFA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F7FF03-D90C-20FC-1A89-D6E31A0CC74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A29FEF9-6076-3F0E-F802-B8F4053036F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C28430-A1C0-59C5-D4F2-42508B84E95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F6ABE6A-9684-C1F4-EEBD-47F1D86B4E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92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0B5618-6AF0-0BC4-0A88-DA2B4C1F6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79719"/>
            <a:ext cx="10905066" cy="3898560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5E277D-2B85-911C-34FD-D8E293C1D05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8D9FD6-AECB-D893-4BA9-75FA27374B7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AEEFF7-2195-9DFA-70EA-28039E4BC1D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446376F-484E-8966-0ABB-036BD4E5FC0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A407E6-FA1B-E26B-2071-111315A82FD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37FA685-FF02-268A-BDAA-6B6600566B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313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0B5618-6AF0-0BC4-0A88-DA2B4C1F6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79720"/>
            <a:ext cx="10905066" cy="2656004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A1011DB-7FC5-DFF2-A388-AA83F2D5E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80" y="4263771"/>
            <a:ext cx="10570420" cy="12801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5FC95AC-4313-943E-EF0F-9FC563A299F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CFA80E-0CEB-73BC-2323-A9811C2FDA8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1CA4C9-FADD-D5BC-1C2E-659B82719D0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9E4422-6616-500D-0281-1CEDFD14BD3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F8131B-6514-1C0B-2869-24E34809493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8462431-C629-5B57-B0CF-D199BB6C6D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666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2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2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B61FD5-447C-B6F1-FD8D-A2D0790A5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1" y="643467"/>
            <a:ext cx="7641718" cy="5187637"/>
          </a:xfrm>
          <a:prstGeom prst="rect">
            <a:avLst/>
          </a:prstGeom>
          <a:ln>
            <a:noFill/>
          </a:ln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CAB53A-6385-C81A-F993-06ADC7B6327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BBEA02-8D32-E448-7AFD-6E5B761E087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AC23F0-B1B7-207C-A2C1-AA95868D707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E44A058-5EF2-DA81-4C66-6C09ED537F6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2F521E3-516E-596F-D0EA-94C6EC88BB0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69F246D-B9D5-3EFB-DA4C-95A2D5D1AC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78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E84A740-A5F1-6220-CB2D-C5C4104A2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357" y="951610"/>
            <a:ext cx="9099266" cy="5611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879DF1-39E0-FD33-5030-5580F6053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357" y="1660434"/>
            <a:ext cx="9209287" cy="404900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0871699-C95C-C144-4264-54D5ACEDA5D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07C67CC-DA30-78DF-0518-C956BA199AF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E770B6-0B34-E9AC-D875-5DD5DEF6A72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FA4310F-04A6-469F-A8E2-B6CD253923B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421F6E-5B4E-E62A-58F7-A3805C97B23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634103D-6F36-37BD-402E-FE4A28A38C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596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5F8826B-CEA0-4459-73F8-B75E959328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861" y="1342734"/>
            <a:ext cx="10050278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209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9E5ADE-1F86-1058-0BC0-D722AA7417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914" y="362486"/>
            <a:ext cx="10012172" cy="548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5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3855E1-EBCD-28A8-04F9-A16E3D2AF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256" y="376121"/>
            <a:ext cx="9945488" cy="508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4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30A521-5FE0-5980-B895-90E6889D1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440" y="705939"/>
            <a:ext cx="9993120" cy="512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3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E4E605-DFCC-BF39-3B21-6914186AF7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343"/>
          <a:stretch/>
        </p:blipFill>
        <p:spPr>
          <a:xfrm>
            <a:off x="1123256" y="342307"/>
            <a:ext cx="9945488" cy="513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6740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235C2F-8A37-D25C-AD38-15925CABF6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599" y="594321"/>
            <a:ext cx="8142801" cy="51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3559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A75F66-217E-6739-B6A4-070A4A004D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057" y="429675"/>
            <a:ext cx="9926435" cy="540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750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2A02991-C006-3749-A028-37A55F504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8981" y="1104621"/>
            <a:ext cx="9945488" cy="40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871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CDA3D61-254C-2152-F2B7-DDB41C648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729" y="585390"/>
            <a:ext cx="9964541" cy="525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4919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F7C4E-C641-C14F-0E54-36BF3D3FE2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75" y="811493"/>
            <a:ext cx="9974067" cy="484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577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540D15-7F5A-865F-21AF-4E15068D74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835" y="571101"/>
            <a:ext cx="9888330" cy="517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714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FE6263-CDB8-8B5C-2F40-C86C598AB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966" y="942672"/>
            <a:ext cx="9974067" cy="453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890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35033E-19ED-9D1D-8500-CA79FB0220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613" y="1145143"/>
            <a:ext cx="9428773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320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2252BD-C221-D4F4-BD53-6E8EE5FB8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098" y="521706"/>
            <a:ext cx="7103803" cy="507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780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F63927-9BA6-5075-F9EC-ECBF5614A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7439" y="1165336"/>
            <a:ext cx="8357225" cy="4324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9150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2E5329-040D-07BF-36B8-2FC60B78F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692" y="621392"/>
            <a:ext cx="8162434" cy="515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7669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DF712F4-1CD4-2B28-E845-8DC206224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178" y="1162050"/>
            <a:ext cx="8011643" cy="410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176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AB85D9-58DA-E52C-A90E-84E38EBC5D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B6A8AC-D1F8-2A73-FAAA-454C5A672F6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A0147-1B51-C7D9-4278-758BC162440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C79D51-0C8F-6CDB-97DE-F2D6747C597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4567E-0D9F-5F47-391D-BA77EE3BA6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757A2F-13F8-D604-49DC-97ACB71C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3769E0-9A15-DB14-0B4E-557398049E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505" y="876300"/>
            <a:ext cx="9014989" cy="477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669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23912" y="2705608"/>
            <a:ext cx="106489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5"/>
            <a:ext cx="9839325" cy="841375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400" b="1" dirty="0"/>
              <a:t>Chapter 4: Get Help in Red Hat Enterprise Linux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A19F64-D3CF-27F4-0CAA-0192BE4E171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A5D0F2-6175-5662-46A1-7386AC54C4E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C78752-964E-C251-6E31-079D6CE29BE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D2028D-32F7-C933-044D-8CEC592C9EB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062833-A746-D43D-88D4-8AC7AEFEB59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8366EED-478D-B7CC-4C60-558A744A22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18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8240D5-E72A-B443-A7C7-BE7B1A364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695" y="167237"/>
            <a:ext cx="7378895" cy="5571065"/>
          </a:xfrm>
          <a:prstGeom prst="rect">
            <a:avLst/>
          </a:prstGeom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79C87B-F547-FE76-F310-867B410DA85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B0AD98-49BA-41B1-963D-39B49931DD1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3923B9-9C0C-10F2-7CFB-4FDE7286F69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215A0EE-89B6-AF89-B35E-D519F40EA47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30B377-DA38-8516-6F33-1D539545F08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C8AE34A-C37E-F584-DB3D-5581A23ECD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5194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A68DF8-371A-DB97-848A-BD8978B3D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8425" y="536709"/>
            <a:ext cx="7235150" cy="4816476"/>
          </a:xfrm>
          <a:prstGeom prst="rect">
            <a:avLst/>
          </a:prstGeom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5B0C5E2-A040-8A88-1456-FCB710F4C88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387419-40DA-6B10-6B63-39F8CE695EA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4A8EE9-97DD-3186-0EE1-72C7DC56AC9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51C19A-0228-765D-5725-8E18D6F14FA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DE3DBD-E6A6-7AF5-7AA1-E3B62F2F1D9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E0DB1E6-E508-E093-3808-358C169C4E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7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7F5A6-FEBB-2328-6021-832AC92F3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150" y="621392"/>
            <a:ext cx="7190791" cy="5081400"/>
          </a:xfrm>
          <a:prstGeom prst="rect">
            <a:avLst/>
          </a:prstGeom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41565AB-5132-C57A-49A2-3460F7F52A4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F1196B-F523-2BCB-7CE7-4E87C88931D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3B4A9D-7207-E249-D364-FABDA6FCCA7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8CE396-FEF2-96EA-6F95-BEDAE510356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82260-9FEE-1B8C-99BC-0A68EAD27B1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8FD87A7-73EF-58DF-F743-EEFEA7927A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62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158BE-E37E-A291-F523-221A22C83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471" y="1643296"/>
            <a:ext cx="8129058" cy="357140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26A60F-F999-2818-0E37-56BD1DB793E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B07CE-A035-43D6-B26C-67639697EB7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F3FD8E-8BBD-F20A-6224-36B9BE40C53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0C5E9D-E6CF-4005-04AE-6504596AE7E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C71A48-0A73-B986-806E-3BBC19EF01E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47A4733-C389-514F-2D63-8EC20B54C4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1490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3085830-01F0-960C-56A8-0575B53F92EA}"/>
              </a:ext>
            </a:extLst>
          </p:cNvPr>
          <p:cNvGrpSpPr/>
          <p:nvPr/>
        </p:nvGrpSpPr>
        <p:grpSpPr>
          <a:xfrm>
            <a:off x="2342547" y="643467"/>
            <a:ext cx="7506906" cy="5024677"/>
            <a:chOff x="3124200" y="523469"/>
            <a:chExt cx="5967830" cy="509658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3EDF2EC-8E3F-0BDA-527F-76A75655E7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09925" y="1237944"/>
              <a:ext cx="5829710" cy="438211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EFE1F7E-1FD1-0A67-99DB-CB9C1A0C0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24200" y="523469"/>
              <a:ext cx="5967830" cy="714475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8B819BF8-A0C4-36E3-D41A-68A6CAAC242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552AC0-9BE5-6DE0-D298-B63725B0B86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7DB640-D4C5-BE9C-6696-72CA3CD8380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F143E5-08D7-F4F5-96D9-CADC37DB65C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646DD77-BD29-2307-784D-BB37C6EF0C0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2" name="Picture 2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10CB995-EC06-F2E9-2597-A9E57F25E1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737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C011B-B251-704A-36DA-7B1CD41CA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421" y="1769322"/>
            <a:ext cx="8929158" cy="346235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0CACCA-1F6B-2AD3-5423-AC752EF09DE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8CA54-97FA-2125-931F-8E00B62E708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4BB9F-1C13-5018-D133-2AF80EF8B2F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A52332-ED56-A084-9348-59091D1B391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8EE6CE-9E4C-0307-2714-51D9F9A4919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8F88D81-2672-417B-6BE5-EAD0CA5B51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4104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3FEC7-6787-0423-7F8D-3F722F547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9062" y="295080"/>
            <a:ext cx="5429921" cy="582428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401D8E-C854-DEE7-C827-E99114805DBD}"/>
              </a:ext>
            </a:extLst>
          </p:cNvPr>
          <p:cNvSpPr/>
          <p:nvPr/>
        </p:nvSpPr>
        <p:spPr>
          <a:xfrm>
            <a:off x="3834774" y="6414446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148A44-BC20-7EC1-92C1-CB1ED1F5E37D}"/>
              </a:ext>
            </a:extLst>
          </p:cNvPr>
          <p:cNvSpPr txBox="1"/>
          <p:nvPr/>
        </p:nvSpPr>
        <p:spPr>
          <a:xfrm>
            <a:off x="3834774" y="6424195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60BE7C-E1C5-0071-1EAA-DAF66115EE0F}"/>
              </a:ext>
            </a:extLst>
          </p:cNvPr>
          <p:cNvSpPr txBox="1"/>
          <p:nvPr/>
        </p:nvSpPr>
        <p:spPr>
          <a:xfrm>
            <a:off x="8700472" y="6422376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2B2862-43B1-5E97-6A22-3B5F4595BCD3}"/>
              </a:ext>
            </a:extLst>
          </p:cNvPr>
          <p:cNvSpPr/>
          <p:nvPr/>
        </p:nvSpPr>
        <p:spPr>
          <a:xfrm>
            <a:off x="7885044" y="6020019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D44495-579F-3448-8B6E-C6B58F48522E}"/>
              </a:ext>
            </a:extLst>
          </p:cNvPr>
          <p:cNvSpPr txBox="1"/>
          <p:nvPr/>
        </p:nvSpPr>
        <p:spPr>
          <a:xfrm>
            <a:off x="8060634" y="6019533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A7A1322-D901-6FE0-BC5C-D897800258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422376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899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BD268-0F85-8280-6D75-BDACDD7AB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597" y="671227"/>
            <a:ext cx="6752805" cy="502467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72D279-7198-4C21-C134-FCA77FFC6CA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F00F2D-D7ED-B531-CDCD-7C07B4E8942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6619CD-52B6-B7D0-481B-7548B8E264E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94E470-2E2B-2661-AC41-F1413DF0FCE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61DD2A-CBA5-568D-E82A-93B3CA11CCC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E70A389-AD63-277B-FB64-0421BDBCCC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866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84223-4794-B032-5067-08E82E7EB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537" y="643468"/>
            <a:ext cx="8738926" cy="52825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F01D75-B965-9611-00C8-4DDAADC07A6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439FD9-B525-CB38-08B2-FC03F64E73B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DB55FD-0815-47F0-AD82-47D72B44F44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2D1864-BCB9-E9CB-C62E-27A11C1A675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F42AB1-FD5A-A877-5469-FCA7022CF6B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36F0EBA-7726-E70B-1435-AF7FCAA9E0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3284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7E78C-D536-DD14-C4C5-560FF5CB7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37" y="643467"/>
            <a:ext cx="10662325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3E8E0C-B77E-DB70-03FE-5A23B1F12B5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B8B06-BC72-9FD5-2836-0C7FBDFDAC9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99A261-CE76-AC60-4FF0-17A74B36E05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A6AD44-236F-29CB-E77B-A248B16F413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647775-A72D-7BEC-8767-688117E1D70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2D6AAF8-0796-2B69-F027-A531AB12ED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8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76D35C7E-9E24-FA31-2731-148A68017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208" y="1246198"/>
            <a:ext cx="10043583" cy="442194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182334-0CD8-4F12-A26D-5AC700B49F7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56D6B8-6EBC-0162-AF5A-E818A6CF7C5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B7A45D-58AF-7A24-BB53-EA35BCFBBF7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415909-361E-9124-009B-B964525BE6D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80686C-4CD1-EF4B-E7D3-4F5ED84FC2C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B633AE4-5708-CB95-5139-A33333C743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84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573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2377</TotalTime>
  <Words>626</Words>
  <Application>Microsoft Office PowerPoint</Application>
  <PresentationFormat>Widescreen</PresentationFormat>
  <Paragraphs>146</Paragraphs>
  <Slides>45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72</cp:revision>
  <dcterms:created xsi:type="dcterms:W3CDTF">2023-05-27T09:20:30Z</dcterms:created>
  <dcterms:modified xsi:type="dcterms:W3CDTF">2023-06-11T13:18:12Z</dcterms:modified>
</cp:coreProperties>
</file>