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5F13C-8115-58C3-3CD2-46CFC30E8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9EC254-2F07-EF86-1A71-9BDB5951B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E049-1A2A-406E-8BE8-3BC5ACB60408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48DC63-25C2-908A-9680-9082F05F9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2EEEFA-E67B-2BEE-D513-0CEB917A7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B504-4BAA-42A9-AED3-513390BC0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854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8C9C1B-2430-DDC4-B921-09EDB0C3C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43008A-8EC3-7F19-DEAE-93A83E2AD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BA5C8-4FE7-9C85-4847-1C21BCF09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2AE049-1A2A-406E-8BE8-3BC5ACB60408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F67CA0-2EF7-BE09-4DFC-E248689959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CDEE31-96AD-6EE3-5D35-0884476EA0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27B504-4BAA-42A9-AED3-513390BC0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854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9000E0-78E6-47B2-38EA-237DEE5B4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F623C-04B2-E142-19DC-00C6C99F18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056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03471C-8345-6F34-F236-C1B52C442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A67585-A5EC-9592-DC14-373A40257E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4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E6CF65-18BE-5269-2049-2C0460F09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Introduction to</a:t>
            </a:r>
            <a:b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Natural Language Processing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952E3C-932B-B283-DA68-38C7B7DA5C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86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4DF445-AA98-494F-F343-AF4893381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What is natural language processing?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390ABF-AA55-4E35-2A5F-BED3D424C6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30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8BB21F-38B8-8C59-A0E6-650D65C45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0ABC58-FF8A-0A48-0678-4A02A68BB0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760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701C37-6D42-D51E-3F0B-1C0DC39AE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29E132-6180-8A74-268A-2306F5BB9F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662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38549B-7A12-7514-2F63-DEC18BF79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solidFill>
                  <a:srgbClr val="161616"/>
                </a:solidFill>
                <a:effectLst/>
                <a:latin typeface="Andalus" panose="02020603050405020304" pitchFamily="18" charset="-78"/>
                <a:cs typeface="Andalus" panose="02020603050405020304" pitchFamily="18" charset="-78"/>
              </a:rPr>
              <a:t>NLP use cases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B0EC0A-D0F0-8A6D-51DF-4E71265234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61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68AC8B-8CA7-D6B0-06D5-DD4AA1E14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B7D0C8-C668-8FEF-63D4-9D8745FF51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424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3640B6-293A-7D8D-B7D7-425118585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Language Technology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78ED76-B244-7928-B7F1-5EAF085EFC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461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0A647F-F225-43A4-0D84-8FF646416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>
                <a:latin typeface="Lucida Sans" charset="0"/>
                <a:ea typeface="ＭＳ Ｐゴシック" charset="0"/>
                <a:cs typeface="ＭＳ Ｐゴシック" charset="0"/>
              </a:rPr>
              <a:t>Ambiguity makes NLP hard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3764E9-1DB8-A47B-51C0-5A822041B2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89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65DDA9-8DDF-2B20-8A4B-C7C9DEBF0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NLP Tasks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D82DE6-C2A4-3715-2B77-581ADE976C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616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65AB2B-97EB-7F21-2B74-6D320F611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Part-Of-Speech (POS) Tagging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A0F43-8B58-A59C-CF6B-D067487229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846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167C6B-7230-1D9A-5EC4-5370FDC26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Named Entity Recognition (NER) 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DBF68B-1193-27D5-F125-A950AD89D0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640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664F8-99C2-D8ED-C7AA-73FEADC7F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Parsing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3C0F76-7C64-F4C8-08BC-831852C645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8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741DB-70E5-ECDF-942F-CE377FC3B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D1B80-F79E-3C85-BB45-9D61A4CFD5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4623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AB5509-B466-603A-4F22-ED2034F42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29F0FC-6CB1-32D3-173F-7303DC6932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2110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B0995D-2D2F-E483-4411-C9AABC303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5F4711-404E-0BA4-6626-986B5E84B3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5854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875772-5CD6-0B79-143F-F133191BB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Expressions: Disjunctions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79D430-F29D-CFB3-6BFB-8E0862B621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4372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30A5D8-2A58-A93F-42C8-3C177493B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Expressions: Negation in Disjunction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A4D960-1C36-E2EB-EFAE-BEA35FED0F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6965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AAFC6A-FE8B-FEA1-C09C-12D18FE16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Expressions: More Disjunction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C376EE-D2F0-2B46-F32B-7125E93D36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024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6D687B-4431-6044-D2EC-A39F9F353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Regular Expressions: </a:t>
            </a:r>
            <a:r>
              <a:rPr lang="en-US">
                <a:solidFill>
                  <a:srgbClr val="CC0000"/>
                </a:solidFill>
                <a:latin typeface="Courier New" charset="0"/>
              </a:rPr>
              <a:t>?</a:t>
            </a:r>
            <a:r>
              <a:rPr lang="en-US"/>
              <a:t>    </a:t>
            </a:r>
            <a:r>
              <a:rPr lang="en-US">
                <a:solidFill>
                  <a:srgbClr val="CC0000"/>
                </a:solidFill>
                <a:latin typeface="Courier New" charset="0"/>
              </a:rPr>
              <a:t>*  +  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C4BB14-9276-5EFD-2C41-6EFC4AD32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950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AF85C9-2AD6-B549-40C4-284BF134B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Expressions: Anchors  </a:t>
            </a:r>
            <a:r>
              <a:rPr lang="en-US">
                <a:solidFill>
                  <a:srgbClr val="FF0000"/>
                </a:solidFill>
              </a:rPr>
              <a:t>^   $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B783D7-ACBB-8680-70CF-FE0A678B13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503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C4331A-241F-2886-C9A0-7FF0FAD3D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C4F250-56AA-16E1-4E69-883988CF34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88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A0F607-E0BF-D2F1-40F5-3F214C8F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DE753D-7409-7AFF-3B0D-65A58F150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88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1226C0-0910-3BD5-B84C-D253C7FD7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Errors cont.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3B3F26-B5D0-6C54-302A-D2E0CFBFC2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7432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9A3906-62EE-0561-906D-0B69B9A8F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9642E5-93E8-E9C2-6BEF-FA1562DC94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2536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8F8133-15C3-C60E-5326-A51D15FAE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64"/>
              <a:t>Basic Text Processing</a:t>
            </a:r>
            <a:endParaRPr lang="en-US" sz="4664" dirty="0">
              <a:latin typeface="Lucida Sans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C539DA-27EE-B278-60DA-A227358A1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351469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8805ED-22EB-8A7B-3103-5A7952EAC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many words?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C6A47-5F80-AB85-8781-630633F61D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4057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216C81-6A33-F036-63EE-5FD894FCA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many words?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FC5FB7-C887-EF58-F59F-B3F0E8189D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1666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0B744-234C-E0E8-77C4-952C23857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many words?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48AB20-48D3-4E09-31CD-14AF54BDF0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9631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AB5575-D4AB-AD63-2A06-6A379ADA0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Corpora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083924-CFEA-727F-F498-6EC09AB5EA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8306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0FB9EB-1D02-9588-AB78-D00D790B8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Corpora vary along dimension like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773FBD-B7B5-4B66-6C07-7C82535B45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5365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232873-3268-E9CD-EAA4-256C68365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Corpus </a:t>
            </a:r>
            <a:r>
              <a:rPr lang="en-US" b="1"/>
              <a:t>datasheets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F703AC-6B50-F20C-E9AF-D10EECB57D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4626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156763-BACC-A587-1C28-27EFD4C4D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98974E-DD2B-7ABE-2E03-C3869396C4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526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</Words>
  <Application>Microsoft Office PowerPoint</Application>
  <PresentationFormat>Widescreen</PresentationFormat>
  <Paragraphs>26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Andalus</vt:lpstr>
      <vt:lpstr>Aptos</vt:lpstr>
      <vt:lpstr>Aptos Display</vt:lpstr>
      <vt:lpstr>Arial</vt:lpstr>
      <vt:lpstr>Calibri</vt:lpstr>
      <vt:lpstr>Courier New</vt:lpstr>
      <vt:lpstr>Lucida Sans</vt:lpstr>
      <vt:lpstr>Office Theme</vt:lpstr>
      <vt:lpstr>PowerPoint Presentation</vt:lpstr>
      <vt:lpstr>PowerPoint Presentation</vt:lpstr>
      <vt:lpstr>Introduction to Natural Language Processing</vt:lpstr>
      <vt:lpstr>What is natural language processing?</vt:lpstr>
      <vt:lpstr>PowerPoint Presentation</vt:lpstr>
      <vt:lpstr>PowerPoint Presentation</vt:lpstr>
      <vt:lpstr>NLP use cases</vt:lpstr>
      <vt:lpstr>PowerPoint Presentation</vt:lpstr>
      <vt:lpstr>Language Technology</vt:lpstr>
      <vt:lpstr>Ambiguity makes NLP hard</vt:lpstr>
      <vt:lpstr>NLP Tasks</vt:lpstr>
      <vt:lpstr>Part-Of-Speech (POS) Tagging</vt:lpstr>
      <vt:lpstr>Named Entity Recognition (NER) </vt:lpstr>
      <vt:lpstr>Parsing</vt:lpstr>
      <vt:lpstr>PowerPoint Presentation</vt:lpstr>
      <vt:lpstr>PowerPoint Presentation</vt:lpstr>
      <vt:lpstr>Regular expressions</vt:lpstr>
      <vt:lpstr>Regular Expressions: Disjunctions</vt:lpstr>
      <vt:lpstr>Regular Expressions: Negation in Disjunction</vt:lpstr>
      <vt:lpstr>Regular Expressions: More Disjunction</vt:lpstr>
      <vt:lpstr>Regular Expressions: ?    *  +  .</vt:lpstr>
      <vt:lpstr>Regular Expressions: Anchors  ^   $</vt:lpstr>
      <vt:lpstr>Example</vt:lpstr>
      <vt:lpstr>Errors</vt:lpstr>
      <vt:lpstr>Errors cont.</vt:lpstr>
      <vt:lpstr>Summary</vt:lpstr>
      <vt:lpstr>Basic Text Processing</vt:lpstr>
      <vt:lpstr>How many words?</vt:lpstr>
      <vt:lpstr>How many words?</vt:lpstr>
      <vt:lpstr>How many words?</vt:lpstr>
      <vt:lpstr>Corpora</vt:lpstr>
      <vt:lpstr>Corpora vary along dimension like</vt:lpstr>
      <vt:lpstr>Corpus datasheets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2024-10-04T16:20:46Z</dcterms:created>
  <dcterms:modified xsi:type="dcterms:W3CDTF">2024-10-04T16:20:47Z</dcterms:modified>
</cp:coreProperties>
</file>