
<file path=[Content_Types].xml><?xml version="1.0" encoding="utf-8"?>
<Types xmlns="http://schemas.openxmlformats.org/package/2006/content-types">
  <Default Extension="bin" ContentType="application/vnd.openxmlformats-officedocument.oleObject"/>
  <Default Extension="emf" ContentType="image/x-emf"/>
  <Default Extension="glb" ContentType="model/gltf.binary"/>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ink/inkAction1.xml" ContentType="application/vnd.ms-office.inkAction+xml"/>
  <Override PartName="/ppt/ink/inkAction2.xml" ContentType="application/vnd.ms-office.inkAction+xml"/>
  <Override PartName="/ppt/tags/tag2.xml" ContentType="application/vnd.openxmlformats-officedocument.presentationml.tags+xml"/>
  <Override PartName="/ppt/ink/inkAction3.xml" ContentType="application/vnd.ms-office.inkAction+xml"/>
  <Override PartName="/ppt/tags/tag3.xml" ContentType="application/vnd.openxmlformats-officedocument.presentationml.tags+xml"/>
  <Override PartName="/ppt/ink/inkAction4.xml" ContentType="application/vnd.ms-office.inkAction+xml"/>
  <Override PartName="/ppt/tags/tag4.xml" ContentType="application/vnd.openxmlformats-officedocument.presentationml.tags+xml"/>
  <Override PartName="/ppt/ink/inkAction5.xml" ContentType="application/vnd.ms-office.inkAction+xml"/>
  <Override PartName="/ppt/ink/inkAction6.xml" ContentType="application/vnd.ms-office.inkAction+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Action7.xml" ContentType="application/vnd.ms-office.inkAction+xml"/>
  <Override PartName="/ppt/ink/inkAction8.xml" ContentType="application/vnd.ms-office.inkAction+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ink/inkAction9.xml" ContentType="application/vnd.ms-office.inkAction+xml"/>
  <Override PartName="/ppt/tags/tag5.xml" ContentType="application/vnd.openxmlformats-officedocument.presentationml.tags+xml"/>
  <Override PartName="/ppt/ink/inkAction10.xml" ContentType="application/vnd.ms-office.inkAction+xml"/>
  <Override PartName="/ppt/ink/inkAction11.xml" ContentType="application/vnd.ms-office.inkAction+xml"/>
  <Override PartName="/ppt/ink/inkAction12.xml" ContentType="application/vnd.ms-office.inkAction+xml"/>
  <Override PartName="/ppt/ink/inkAction13.xml" ContentType="application/vnd.ms-office.inkAction+xml"/>
  <Override PartName="/ppt/ink/inkAction14.xml" ContentType="application/vnd.ms-office.inkAction+xml"/>
  <Override PartName="/ppt/ink/inkAction15.xml" ContentType="application/vnd.ms-office.inkAction+xml"/>
  <Override PartName="/ppt/ink/inkAction16.xml" ContentType="application/vnd.ms-office.inkAction+xml"/>
  <Override PartName="/ppt/ink/inkAction17.xml" ContentType="application/vnd.ms-office.inkAction+xml"/>
  <Override PartName="/ppt/ink/inkAction18.xml" ContentType="application/vnd.ms-office.inkAction+xml"/>
  <Override PartName="/ppt/ink/inkAction19.xml" ContentType="application/vnd.ms-office.inkAction+xml"/>
  <Override PartName="/ppt/ink/inkAction20.xml" ContentType="application/vnd.ms-office.inkAction+xml"/>
  <Override PartName="/ppt/ink/inkAction21.xml" ContentType="application/vnd.ms-office.inkAction+xml"/>
  <Override PartName="/ppt/tags/tag6.xml" ContentType="application/vnd.openxmlformats-officedocument.presentationml.tag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480" r:id="rId5"/>
    <p:sldId id="558" r:id="rId6"/>
    <p:sldId id="590" r:id="rId7"/>
    <p:sldId id="482" r:id="rId8"/>
    <p:sldId id="276" r:id="rId9"/>
    <p:sldId id="613" r:id="rId10"/>
    <p:sldId id="507" r:id="rId11"/>
    <p:sldId id="508" r:id="rId12"/>
    <p:sldId id="509" r:id="rId13"/>
    <p:sldId id="510" r:id="rId14"/>
    <p:sldId id="511" r:id="rId15"/>
    <p:sldId id="512" r:id="rId16"/>
    <p:sldId id="513" r:id="rId17"/>
    <p:sldId id="514" r:id="rId18"/>
    <p:sldId id="515" r:id="rId19"/>
    <p:sldId id="516" r:id="rId20"/>
    <p:sldId id="517" r:id="rId21"/>
    <p:sldId id="518" r:id="rId22"/>
    <p:sldId id="519" r:id="rId23"/>
    <p:sldId id="520" r:id="rId24"/>
    <p:sldId id="521" r:id="rId25"/>
    <p:sldId id="522" r:id="rId26"/>
    <p:sldId id="523" r:id="rId27"/>
    <p:sldId id="524" r:id="rId28"/>
    <p:sldId id="525" r:id="rId29"/>
    <p:sldId id="526" r:id="rId30"/>
    <p:sldId id="527" r:id="rId31"/>
    <p:sldId id="528" r:id="rId32"/>
    <p:sldId id="529" r:id="rId33"/>
    <p:sldId id="530" r:id="rId34"/>
    <p:sldId id="531" r:id="rId35"/>
    <p:sldId id="532" r:id="rId36"/>
    <p:sldId id="533" r:id="rId37"/>
    <p:sldId id="535" r:id="rId38"/>
    <p:sldId id="536" r:id="rId39"/>
    <p:sldId id="537" r:id="rId40"/>
    <p:sldId id="539" r:id="rId41"/>
    <p:sldId id="540" r:id="rId42"/>
    <p:sldId id="504" r:id="rId43"/>
    <p:sldId id="614" r:id="rId44"/>
    <p:sldId id="612" r:id="rId45"/>
    <p:sldId id="568" r:id="rId46"/>
    <p:sldId id="313"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590"/>
            <p14:sldId id="482"/>
            <p14:sldId id="276"/>
            <p14:sldId id="613"/>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5"/>
            <p14:sldId id="536"/>
            <p14:sldId id="537"/>
            <p14:sldId id="539"/>
            <p14:sldId id="540"/>
            <p14:sldId id="504"/>
            <p14:sldId id="614"/>
            <p14:sldId id="612"/>
            <p14:sldId id="568"/>
            <p14:sldId id="31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738" autoAdjust="0"/>
  </p:normalViewPr>
  <p:slideViewPr>
    <p:cSldViewPr snapToGrid="0">
      <p:cViewPr varScale="1">
        <p:scale>
          <a:sx n="79" d="100"/>
          <a:sy n="79" d="100"/>
        </p:scale>
        <p:origin x="74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FFCBBB-AFE6-4EE9-B643-DE788AC7B180}" type="doc">
      <dgm:prSet loTypeId="urn:microsoft.com/office/officeart/2005/8/layout/pyramid2" loCatId="pyramid" qsTypeId="urn:microsoft.com/office/officeart/2005/8/quickstyle/simple3" qsCatId="simple" csTypeId="urn:microsoft.com/office/officeart/2005/8/colors/accent1_2" csCatId="accent1" phldr="1"/>
      <dgm:spPr/>
      <dgm:t>
        <a:bodyPr/>
        <a:lstStyle/>
        <a:p>
          <a:endParaRPr lang="en-US"/>
        </a:p>
      </dgm:t>
    </dgm:pt>
    <dgm:pt modelId="{850EB67E-3627-494D-BDA4-C8C1FCC8DA88}">
      <dgm:prSet custT="1"/>
      <dgm:spPr>
        <a:solidFill>
          <a:schemeClr val="accent2">
            <a:lumMod val="20000"/>
            <a:lumOff val="80000"/>
            <a:alpha val="90000"/>
          </a:schemeClr>
        </a:solidFill>
      </dgm:spPr>
      <dgm:t>
        <a:bodyPr/>
        <a:lstStyle/>
        <a:p>
          <a:pPr algn="l" rtl="1">
            <a:lnSpc>
              <a:spcPct val="150000"/>
            </a:lnSpc>
          </a:pPr>
          <a:r>
            <a:rPr lang="en-US" sz="2400" b="1" dirty="0">
              <a:latin typeface="Times New Roman" panose="02020603050405020304" pitchFamily="18" charset="0"/>
            </a:rPr>
            <a:t>A marketing channel system is the particular set of interdependent organizations </a:t>
          </a:r>
          <a:r>
            <a:rPr lang="en-US" sz="2400" b="1" baseline="0" dirty="0">
              <a:latin typeface="Times New Roman" panose="02020603050405020304" pitchFamily="18" charset="0"/>
            </a:rPr>
            <a:t>involved</a:t>
          </a:r>
          <a:r>
            <a:rPr lang="en-US" sz="2400" b="1" dirty="0">
              <a:latin typeface="Times New Roman" panose="02020603050405020304" pitchFamily="18" charset="0"/>
            </a:rPr>
            <a:t> in the process of making a product or service available for use or consumption.</a:t>
          </a:r>
          <a:endParaRPr lang="ar-SA" sz="2400" b="1" dirty="0">
            <a:latin typeface="Times New Roman" panose="02020603050405020304" pitchFamily="18" charset="0"/>
          </a:endParaRPr>
        </a:p>
      </dgm:t>
    </dgm:pt>
    <dgm:pt modelId="{980B8EE6-F287-464F-AB9F-F69AE9C7106C}" type="parTrans" cxnId="{6B2A048C-9724-4E75-8C59-C1F4EF28E937}">
      <dgm:prSet/>
      <dgm:spPr/>
      <dgm:t>
        <a:bodyPr/>
        <a:lstStyle/>
        <a:p>
          <a:endParaRPr lang="en-US"/>
        </a:p>
      </dgm:t>
    </dgm:pt>
    <dgm:pt modelId="{962DD6E1-E2C1-4D3B-9417-D6A92C87BA6E}" type="sibTrans" cxnId="{6B2A048C-9724-4E75-8C59-C1F4EF28E937}">
      <dgm:prSet/>
      <dgm:spPr/>
      <dgm:t>
        <a:bodyPr/>
        <a:lstStyle/>
        <a:p>
          <a:endParaRPr lang="en-US"/>
        </a:p>
      </dgm:t>
    </dgm:pt>
    <dgm:pt modelId="{25E7421F-FBF6-45E1-94CC-6C619FA85A86}" type="pres">
      <dgm:prSet presAssocID="{ECFFCBBB-AFE6-4EE9-B643-DE788AC7B180}" presName="compositeShape" presStyleCnt="0">
        <dgm:presLayoutVars>
          <dgm:dir/>
          <dgm:resizeHandles/>
        </dgm:presLayoutVars>
      </dgm:prSet>
      <dgm:spPr/>
    </dgm:pt>
    <dgm:pt modelId="{4A9D11BE-6B8A-4298-9CC8-992EE2306E91}" type="pres">
      <dgm:prSet presAssocID="{ECFFCBBB-AFE6-4EE9-B643-DE788AC7B180}" presName="pyramid" presStyleLbl="node1" presStyleIdx="0" presStyleCnt="1" custScaleX="124849" custLinFactNeighborX="32534" custLinFactNeighborY="-1766"/>
      <dgm:spPr>
        <a:gradFill flip="none" rotWithShape="0">
          <a:gsLst>
            <a:gs pos="0">
              <a:schemeClr val="accent2">
                <a:lumMod val="20000"/>
                <a:lumOff val="80000"/>
              </a:schemeClr>
            </a:gs>
            <a:gs pos="19000">
              <a:schemeClr val="accent6">
                <a:lumMod val="40000"/>
                <a:lumOff val="60000"/>
                <a:shade val="67500"/>
                <a:satMod val="115000"/>
              </a:schemeClr>
            </a:gs>
            <a:gs pos="100000">
              <a:schemeClr val="accent6">
                <a:lumMod val="40000"/>
                <a:lumOff val="60000"/>
                <a:shade val="100000"/>
                <a:satMod val="115000"/>
              </a:schemeClr>
            </a:gs>
          </a:gsLst>
          <a:lin ang="16200000" scaled="1"/>
          <a:tileRect/>
        </a:gradFill>
      </dgm:spPr>
    </dgm:pt>
    <dgm:pt modelId="{A2ADD206-830A-4E2C-AD43-0D58D3210D5A}" type="pres">
      <dgm:prSet presAssocID="{ECFFCBBB-AFE6-4EE9-B643-DE788AC7B180}" presName="theList" presStyleCnt="0"/>
      <dgm:spPr/>
    </dgm:pt>
    <dgm:pt modelId="{73E15B10-5C5C-4C2D-BEF1-7D2D3BDFA5AE}" type="pres">
      <dgm:prSet presAssocID="{850EB67E-3627-494D-BDA4-C8C1FCC8DA88}" presName="aNode" presStyleLbl="fgAcc1" presStyleIdx="0" presStyleCnt="1" custScaleX="275944" custScaleY="113361" custLinFactNeighborX="4860" custLinFactNeighborY="9755">
        <dgm:presLayoutVars>
          <dgm:bulletEnabled val="1"/>
        </dgm:presLayoutVars>
      </dgm:prSet>
      <dgm:spPr/>
    </dgm:pt>
    <dgm:pt modelId="{529A00C5-D207-4AF1-BC66-A2AB5C2BDB41}" type="pres">
      <dgm:prSet presAssocID="{850EB67E-3627-494D-BDA4-C8C1FCC8DA88}" presName="aSpace" presStyleCnt="0"/>
      <dgm:spPr/>
    </dgm:pt>
  </dgm:ptLst>
  <dgm:cxnLst>
    <dgm:cxn modelId="{034FB828-9944-4DF9-B530-C03B7B15AA98}" type="presOf" srcId="{ECFFCBBB-AFE6-4EE9-B643-DE788AC7B180}" destId="{25E7421F-FBF6-45E1-94CC-6C619FA85A86}" srcOrd="0" destOrd="0" presId="urn:microsoft.com/office/officeart/2005/8/layout/pyramid2"/>
    <dgm:cxn modelId="{8C36027D-FCB7-4898-8492-BEAF6BA70AAD}" type="presOf" srcId="{850EB67E-3627-494D-BDA4-C8C1FCC8DA88}" destId="{73E15B10-5C5C-4C2D-BEF1-7D2D3BDFA5AE}" srcOrd="0" destOrd="0" presId="urn:microsoft.com/office/officeart/2005/8/layout/pyramid2"/>
    <dgm:cxn modelId="{6B2A048C-9724-4E75-8C59-C1F4EF28E937}" srcId="{ECFFCBBB-AFE6-4EE9-B643-DE788AC7B180}" destId="{850EB67E-3627-494D-BDA4-C8C1FCC8DA88}" srcOrd="0" destOrd="0" parTransId="{980B8EE6-F287-464F-AB9F-F69AE9C7106C}" sibTransId="{962DD6E1-E2C1-4D3B-9417-D6A92C87BA6E}"/>
    <dgm:cxn modelId="{CC924D7A-3082-4E14-AEED-973EEF0BB44A}" type="presParOf" srcId="{25E7421F-FBF6-45E1-94CC-6C619FA85A86}" destId="{4A9D11BE-6B8A-4298-9CC8-992EE2306E91}" srcOrd="0" destOrd="0" presId="urn:microsoft.com/office/officeart/2005/8/layout/pyramid2"/>
    <dgm:cxn modelId="{1DBF3B89-C8A1-4435-BD00-2DA62C038611}" type="presParOf" srcId="{25E7421F-FBF6-45E1-94CC-6C619FA85A86}" destId="{A2ADD206-830A-4E2C-AD43-0D58D3210D5A}" srcOrd="1" destOrd="0" presId="urn:microsoft.com/office/officeart/2005/8/layout/pyramid2"/>
    <dgm:cxn modelId="{362BBF27-ECB7-4396-A994-586129E4F49F}" type="presParOf" srcId="{A2ADD206-830A-4E2C-AD43-0D58D3210D5A}" destId="{73E15B10-5C5C-4C2D-BEF1-7D2D3BDFA5AE}" srcOrd="0" destOrd="0" presId="urn:microsoft.com/office/officeart/2005/8/layout/pyramid2"/>
    <dgm:cxn modelId="{8B980DFF-01F1-4888-906A-F9BF3F11F695}" type="presParOf" srcId="{A2ADD206-830A-4E2C-AD43-0D58D3210D5A}" destId="{529A00C5-D207-4AF1-BC66-A2AB5C2BDB41}" srcOrd="1"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A018EC-6C97-4BED-90F7-3E307E42E887}"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5486F8BF-4FBD-44EC-BF9B-B517F4ADCB31}">
      <dgm:prSet custT="1"/>
      <dgm:spPr>
        <a:solidFill>
          <a:schemeClr val="accent2">
            <a:lumMod val="20000"/>
            <a:lumOff val="80000"/>
          </a:schemeClr>
        </a:solidFill>
        <a:ln>
          <a:solidFill>
            <a:schemeClr val="tx1"/>
          </a:solidFill>
        </a:ln>
      </dgm:spPr>
      <dgm: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1- Direct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gm:t>
    </dgm:pt>
    <dgm:pt modelId="{0CA4E686-0178-436C-8B37-6879C43EB1A5}" type="parTrans" cxnId="{6B19400E-15A5-4452-A86D-80EF9FD4140D}">
      <dgm:prSet/>
      <dgm:spPr/>
      <dgm:t>
        <a:bodyPr/>
        <a:lstStyle/>
        <a:p>
          <a:endParaRPr lang="en-US" b="1">
            <a:solidFill>
              <a:schemeClr val="tx1"/>
            </a:solidFill>
          </a:endParaRPr>
        </a:p>
      </dgm:t>
    </dgm:pt>
    <dgm:pt modelId="{2A33FA47-DC7F-4899-8597-3A529997D579}" type="sibTrans" cxnId="{6B19400E-15A5-4452-A86D-80EF9FD4140D}">
      <dgm:prSet/>
      <dgm:spPr/>
      <dgm:t>
        <a:bodyPr/>
        <a:lstStyle/>
        <a:p>
          <a:endParaRPr lang="en-US" b="1">
            <a:solidFill>
              <a:schemeClr val="tx1"/>
            </a:solidFill>
          </a:endParaRPr>
        </a:p>
      </dgm:t>
    </dgm:pt>
    <dgm:pt modelId="{4FACC19D-CC79-4228-B65C-9EA66F6DA324}">
      <dgm:prSet custT="1"/>
      <dgm:spPr>
        <a:solidFill>
          <a:schemeClr val="bg1">
            <a:lumMod val="85000"/>
          </a:schemeClr>
        </a:solidFill>
        <a:ln>
          <a:solidFill>
            <a:schemeClr val="tx1"/>
          </a:solidFill>
        </a:ln>
      </dgm:spPr>
      <dgm: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2- Indirect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gm:t>
    </dgm:pt>
    <dgm:pt modelId="{1F884552-8730-46CF-A977-807976642006}" type="parTrans" cxnId="{4770BC31-FDCD-4EF7-8328-7B73CF4245A8}">
      <dgm:prSet/>
      <dgm:spPr/>
      <dgm:t>
        <a:bodyPr/>
        <a:lstStyle/>
        <a:p>
          <a:endParaRPr lang="en-US" b="1">
            <a:solidFill>
              <a:schemeClr val="tx1"/>
            </a:solidFill>
          </a:endParaRPr>
        </a:p>
      </dgm:t>
    </dgm:pt>
    <dgm:pt modelId="{BD149080-5E1B-4BB5-A980-EDEFF30482AE}" type="sibTrans" cxnId="{4770BC31-FDCD-4EF7-8328-7B73CF4245A8}">
      <dgm:prSet/>
      <dgm:spPr/>
      <dgm:t>
        <a:bodyPr/>
        <a:lstStyle/>
        <a:p>
          <a:endParaRPr lang="en-US" b="1">
            <a:solidFill>
              <a:schemeClr val="tx1"/>
            </a:solidFill>
          </a:endParaRPr>
        </a:p>
      </dgm:t>
    </dgm:pt>
    <dgm:pt modelId="{551E7884-409F-4C6B-A76C-0B3C2F1292E0}">
      <dgm:prSet custT="1"/>
      <dgm:spPr>
        <a:solidFill>
          <a:schemeClr val="accent4">
            <a:lumMod val="40000"/>
            <a:lumOff val="60000"/>
          </a:schemeClr>
        </a:solidFill>
        <a:ln>
          <a:solidFill>
            <a:schemeClr val="tx1"/>
          </a:solidFill>
        </a:ln>
      </dgm:spPr>
      <dgm: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3- Single Marketing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gm:t>
    </dgm:pt>
    <dgm:pt modelId="{EE1D9544-AAFE-4D4F-946E-F7853BE1D76D}" type="parTrans" cxnId="{090EDD0A-DCB4-40CF-968D-E0D462188390}">
      <dgm:prSet/>
      <dgm:spPr/>
      <dgm:t>
        <a:bodyPr/>
        <a:lstStyle/>
        <a:p>
          <a:endParaRPr lang="en-US" b="1">
            <a:solidFill>
              <a:schemeClr val="tx1"/>
            </a:solidFill>
          </a:endParaRPr>
        </a:p>
      </dgm:t>
    </dgm:pt>
    <dgm:pt modelId="{ECA1C14B-F2DB-4C95-8AAB-187BC13B9690}" type="sibTrans" cxnId="{090EDD0A-DCB4-40CF-968D-E0D462188390}">
      <dgm:prSet/>
      <dgm:spPr/>
      <dgm:t>
        <a:bodyPr/>
        <a:lstStyle/>
        <a:p>
          <a:endParaRPr lang="en-US" b="1">
            <a:solidFill>
              <a:schemeClr val="tx1"/>
            </a:solidFill>
          </a:endParaRPr>
        </a:p>
      </dgm:t>
    </dgm:pt>
    <dgm:pt modelId="{124F98E5-C9F6-4574-9737-E9DCAE0DF49C}">
      <dgm:prSet custT="1"/>
      <dgm:spPr>
        <a:solidFill>
          <a:schemeClr val="accent5">
            <a:lumMod val="40000"/>
            <a:lumOff val="60000"/>
          </a:schemeClr>
        </a:solidFill>
        <a:ln>
          <a:solidFill>
            <a:schemeClr val="tx1"/>
          </a:solidFill>
        </a:ln>
      </dgm:spPr>
      <dgm: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4- Multiple Marketing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gm:t>
    </dgm:pt>
    <dgm:pt modelId="{BA220540-1C1E-4508-A587-1A1EADDD80F3}" type="parTrans" cxnId="{2A43BB8C-B4AA-45BF-91DB-9E75BFFBEC3E}">
      <dgm:prSet/>
      <dgm:spPr/>
      <dgm:t>
        <a:bodyPr/>
        <a:lstStyle/>
        <a:p>
          <a:endParaRPr lang="en-US" b="1">
            <a:solidFill>
              <a:schemeClr val="tx1"/>
            </a:solidFill>
          </a:endParaRPr>
        </a:p>
      </dgm:t>
    </dgm:pt>
    <dgm:pt modelId="{7B26E4E7-D723-4F23-9B96-1F17AF5A9CFD}" type="sibTrans" cxnId="{2A43BB8C-B4AA-45BF-91DB-9E75BFFBEC3E}">
      <dgm:prSet/>
      <dgm:spPr/>
      <dgm:t>
        <a:bodyPr/>
        <a:lstStyle/>
        <a:p>
          <a:endParaRPr lang="en-US" b="1">
            <a:solidFill>
              <a:schemeClr val="tx1"/>
            </a:solidFill>
          </a:endParaRPr>
        </a:p>
      </dgm:t>
    </dgm:pt>
    <dgm:pt modelId="{31692F38-ED92-472A-9A7D-A61EFFA1D393}">
      <dgm:prSet custT="1"/>
      <dgm:spPr>
        <a:solidFill>
          <a:schemeClr val="accent6">
            <a:lumMod val="40000"/>
            <a:lumOff val="60000"/>
          </a:schemeClr>
        </a:solidFill>
        <a:ln>
          <a:solidFill>
            <a:schemeClr val="tx1"/>
          </a:solidFill>
        </a:ln>
      </dgm:spPr>
      <dgm:t>
        <a:bodyPr/>
        <a:lstStyle/>
        <a:p>
          <a:pPr marL="0" lvl="0" indent="0" algn="l" defTabSz="1466850" rtl="0">
            <a:lnSpc>
              <a:spcPct val="90000"/>
            </a:lnSpc>
            <a:spcBef>
              <a:spcPct val="0"/>
            </a:spcBef>
            <a:spcAft>
              <a:spcPct val="35000"/>
            </a:spcAft>
            <a:buNone/>
          </a:pPr>
          <a:r>
            <a:rPr lang="en-US" sz="2400" b="0" u="sng" kern="1200" dirty="0">
              <a:solidFill>
                <a:schemeClr val="tx1"/>
              </a:solidFill>
              <a:effectLst>
                <a:outerShdw blurRad="38100" dist="38100" dir="2700000" algn="tl">
                  <a:srgbClr val="000000">
                    <a:alpha val="43137"/>
                  </a:srgbClr>
                </a:outerShdw>
              </a:effectLst>
              <a:latin typeface="Calibri" panose="020F0502020204030204"/>
              <a:ea typeface="+mn-ea"/>
              <a:cs typeface="+mn-cs"/>
            </a:rPr>
            <a:t>5- Vertical Marketing Systems</a:t>
          </a:r>
          <a:endParaRPr lang="ar-SA" sz="2400" b="0" u="sng" kern="1200" dirty="0">
            <a:solidFill>
              <a:schemeClr val="tx1"/>
            </a:solidFill>
            <a:effectLst>
              <a:outerShdw blurRad="38100" dist="38100" dir="2700000" algn="tl">
                <a:srgbClr val="000000">
                  <a:alpha val="43137"/>
                </a:srgbClr>
              </a:outerShdw>
            </a:effectLst>
            <a:latin typeface="Calibri" panose="020F0502020204030204"/>
            <a:ea typeface="+mn-ea"/>
            <a:cs typeface="+mn-cs"/>
          </a:endParaRPr>
        </a:p>
      </dgm:t>
    </dgm:pt>
    <dgm:pt modelId="{1F2A3A31-1500-4776-A031-50525F2C037D}" type="parTrans" cxnId="{991B3134-EFE7-4CC9-BBEA-1D9ABD1DB8A0}">
      <dgm:prSet/>
      <dgm:spPr/>
      <dgm:t>
        <a:bodyPr/>
        <a:lstStyle/>
        <a:p>
          <a:endParaRPr lang="en-US" b="1">
            <a:solidFill>
              <a:schemeClr val="tx1"/>
            </a:solidFill>
          </a:endParaRPr>
        </a:p>
      </dgm:t>
    </dgm:pt>
    <dgm:pt modelId="{6DBB5852-4789-40A2-8170-8AFBFB9E5AF6}" type="sibTrans" cxnId="{991B3134-EFE7-4CC9-BBEA-1D9ABD1DB8A0}">
      <dgm:prSet/>
      <dgm:spPr/>
      <dgm:t>
        <a:bodyPr/>
        <a:lstStyle/>
        <a:p>
          <a:endParaRPr lang="en-US" b="1">
            <a:solidFill>
              <a:schemeClr val="tx1"/>
            </a:solidFill>
          </a:endParaRPr>
        </a:p>
      </dgm:t>
    </dgm:pt>
    <dgm:pt modelId="{0928545B-48CA-4282-AF96-5AD473CF04D4}" type="pres">
      <dgm:prSet presAssocID="{5FA018EC-6C97-4BED-90F7-3E307E42E887}" presName="linear" presStyleCnt="0">
        <dgm:presLayoutVars>
          <dgm:animLvl val="lvl"/>
          <dgm:resizeHandles val="exact"/>
        </dgm:presLayoutVars>
      </dgm:prSet>
      <dgm:spPr/>
    </dgm:pt>
    <dgm:pt modelId="{ECFD4C70-60B0-4B82-8969-8FCB8BC87143}" type="pres">
      <dgm:prSet presAssocID="{5486F8BF-4FBD-44EC-BF9B-B517F4ADCB31}" presName="parentText" presStyleLbl="node1" presStyleIdx="0" presStyleCnt="5" custLinFactY="-25494" custLinFactNeighborX="-28835" custLinFactNeighborY="-100000">
        <dgm:presLayoutVars>
          <dgm:chMax val="0"/>
          <dgm:bulletEnabled val="1"/>
        </dgm:presLayoutVars>
      </dgm:prSet>
      <dgm:spPr/>
    </dgm:pt>
    <dgm:pt modelId="{CDE190DC-0007-45D1-91C8-F3ED76031C67}" type="pres">
      <dgm:prSet presAssocID="{2A33FA47-DC7F-4899-8597-3A529997D579}" presName="spacer" presStyleCnt="0"/>
      <dgm:spPr/>
    </dgm:pt>
    <dgm:pt modelId="{2BE8A011-6B35-4DB1-BD2E-0C6CFA140070}" type="pres">
      <dgm:prSet presAssocID="{4FACC19D-CC79-4228-B65C-9EA66F6DA324}" presName="parentText" presStyleLbl="node1" presStyleIdx="1" presStyleCnt="5">
        <dgm:presLayoutVars>
          <dgm:chMax val="0"/>
          <dgm:bulletEnabled val="1"/>
        </dgm:presLayoutVars>
      </dgm:prSet>
      <dgm:spPr/>
    </dgm:pt>
    <dgm:pt modelId="{E622CA49-72C9-44C8-A483-FC5BAC4E8901}" type="pres">
      <dgm:prSet presAssocID="{BD149080-5E1B-4BB5-A980-EDEFF30482AE}" presName="spacer" presStyleCnt="0"/>
      <dgm:spPr/>
    </dgm:pt>
    <dgm:pt modelId="{A0FCB7C4-A245-4380-93D2-BD0A2DBAD703}" type="pres">
      <dgm:prSet presAssocID="{551E7884-409F-4C6B-A76C-0B3C2F1292E0}" presName="parentText" presStyleLbl="node1" presStyleIdx="2" presStyleCnt="5" custLinFactNeighborX="559" custLinFactNeighborY="21956">
        <dgm:presLayoutVars>
          <dgm:chMax val="0"/>
          <dgm:bulletEnabled val="1"/>
        </dgm:presLayoutVars>
      </dgm:prSet>
      <dgm:spPr/>
    </dgm:pt>
    <dgm:pt modelId="{E3873C5A-90DE-458B-A8ED-C0DEFEBED2C9}" type="pres">
      <dgm:prSet presAssocID="{ECA1C14B-F2DB-4C95-8AAB-187BC13B9690}" presName="spacer" presStyleCnt="0"/>
      <dgm:spPr/>
    </dgm:pt>
    <dgm:pt modelId="{63C86403-8581-4662-BE3E-C61D9A9048C1}" type="pres">
      <dgm:prSet presAssocID="{124F98E5-C9F6-4574-9737-E9DCAE0DF49C}" presName="parentText" presStyleLbl="node1" presStyleIdx="3" presStyleCnt="5">
        <dgm:presLayoutVars>
          <dgm:chMax val="0"/>
          <dgm:bulletEnabled val="1"/>
        </dgm:presLayoutVars>
      </dgm:prSet>
      <dgm:spPr/>
    </dgm:pt>
    <dgm:pt modelId="{FAEA845D-0EEC-4CE8-AB66-79CD16AF46DC}" type="pres">
      <dgm:prSet presAssocID="{7B26E4E7-D723-4F23-9B96-1F17AF5A9CFD}" presName="spacer" presStyleCnt="0"/>
      <dgm:spPr/>
    </dgm:pt>
    <dgm:pt modelId="{43427066-2F11-40D1-AF3A-45C8A9478968}" type="pres">
      <dgm:prSet presAssocID="{31692F38-ED92-472A-9A7D-A61EFFA1D393}" presName="parentText" presStyleLbl="node1" presStyleIdx="4" presStyleCnt="5" custLinFactNeighborX="-11648" custLinFactNeighborY="41117">
        <dgm:presLayoutVars>
          <dgm:chMax val="0"/>
          <dgm:bulletEnabled val="1"/>
        </dgm:presLayoutVars>
      </dgm:prSet>
      <dgm:spPr/>
    </dgm:pt>
  </dgm:ptLst>
  <dgm:cxnLst>
    <dgm:cxn modelId="{090EDD0A-DCB4-40CF-968D-E0D462188390}" srcId="{5FA018EC-6C97-4BED-90F7-3E307E42E887}" destId="{551E7884-409F-4C6B-A76C-0B3C2F1292E0}" srcOrd="2" destOrd="0" parTransId="{EE1D9544-AAFE-4D4F-946E-F7853BE1D76D}" sibTransId="{ECA1C14B-F2DB-4C95-8AAB-187BC13B9690}"/>
    <dgm:cxn modelId="{6B19400E-15A5-4452-A86D-80EF9FD4140D}" srcId="{5FA018EC-6C97-4BED-90F7-3E307E42E887}" destId="{5486F8BF-4FBD-44EC-BF9B-B517F4ADCB31}" srcOrd="0" destOrd="0" parTransId="{0CA4E686-0178-436C-8B37-6879C43EB1A5}" sibTransId="{2A33FA47-DC7F-4899-8597-3A529997D579}"/>
    <dgm:cxn modelId="{308D8F29-402F-4BF4-A737-EF52CEF112A0}" type="presOf" srcId="{4FACC19D-CC79-4228-B65C-9EA66F6DA324}" destId="{2BE8A011-6B35-4DB1-BD2E-0C6CFA140070}" srcOrd="0" destOrd="0" presId="urn:microsoft.com/office/officeart/2005/8/layout/vList2"/>
    <dgm:cxn modelId="{4770BC31-FDCD-4EF7-8328-7B73CF4245A8}" srcId="{5FA018EC-6C97-4BED-90F7-3E307E42E887}" destId="{4FACC19D-CC79-4228-B65C-9EA66F6DA324}" srcOrd="1" destOrd="0" parTransId="{1F884552-8730-46CF-A977-807976642006}" sibTransId="{BD149080-5E1B-4BB5-A980-EDEFF30482AE}"/>
    <dgm:cxn modelId="{991B3134-EFE7-4CC9-BBEA-1D9ABD1DB8A0}" srcId="{5FA018EC-6C97-4BED-90F7-3E307E42E887}" destId="{31692F38-ED92-472A-9A7D-A61EFFA1D393}" srcOrd="4" destOrd="0" parTransId="{1F2A3A31-1500-4776-A031-50525F2C037D}" sibTransId="{6DBB5852-4789-40A2-8170-8AFBFB9E5AF6}"/>
    <dgm:cxn modelId="{89D03041-C07F-4A18-8415-563B610C55D9}" type="presOf" srcId="{124F98E5-C9F6-4574-9737-E9DCAE0DF49C}" destId="{63C86403-8581-4662-BE3E-C61D9A9048C1}" srcOrd="0" destOrd="0" presId="urn:microsoft.com/office/officeart/2005/8/layout/vList2"/>
    <dgm:cxn modelId="{7CB19875-19D0-4A98-B087-E4142E308D92}" type="presOf" srcId="{551E7884-409F-4C6B-A76C-0B3C2F1292E0}" destId="{A0FCB7C4-A245-4380-93D2-BD0A2DBAD703}" srcOrd="0" destOrd="0" presId="urn:microsoft.com/office/officeart/2005/8/layout/vList2"/>
    <dgm:cxn modelId="{2A43BB8C-B4AA-45BF-91DB-9E75BFFBEC3E}" srcId="{5FA018EC-6C97-4BED-90F7-3E307E42E887}" destId="{124F98E5-C9F6-4574-9737-E9DCAE0DF49C}" srcOrd="3" destOrd="0" parTransId="{BA220540-1C1E-4508-A587-1A1EADDD80F3}" sibTransId="{7B26E4E7-D723-4F23-9B96-1F17AF5A9CFD}"/>
    <dgm:cxn modelId="{1538FDC0-87B5-4BCA-959C-8827AFE6218C}" type="presOf" srcId="{31692F38-ED92-472A-9A7D-A61EFFA1D393}" destId="{43427066-2F11-40D1-AF3A-45C8A9478968}" srcOrd="0" destOrd="0" presId="urn:microsoft.com/office/officeart/2005/8/layout/vList2"/>
    <dgm:cxn modelId="{45D351CA-B526-4497-848E-83C4D7663619}" type="presOf" srcId="{5FA018EC-6C97-4BED-90F7-3E307E42E887}" destId="{0928545B-48CA-4282-AF96-5AD473CF04D4}" srcOrd="0" destOrd="0" presId="urn:microsoft.com/office/officeart/2005/8/layout/vList2"/>
    <dgm:cxn modelId="{C06F09EE-D8A7-40AA-9284-FE93D793D1E5}" type="presOf" srcId="{5486F8BF-4FBD-44EC-BF9B-B517F4ADCB31}" destId="{ECFD4C70-60B0-4B82-8969-8FCB8BC87143}" srcOrd="0" destOrd="0" presId="urn:microsoft.com/office/officeart/2005/8/layout/vList2"/>
    <dgm:cxn modelId="{0965A1DD-CD7F-49DE-AB8F-75137AA49DBA}" type="presParOf" srcId="{0928545B-48CA-4282-AF96-5AD473CF04D4}" destId="{ECFD4C70-60B0-4B82-8969-8FCB8BC87143}" srcOrd="0" destOrd="0" presId="urn:microsoft.com/office/officeart/2005/8/layout/vList2"/>
    <dgm:cxn modelId="{2DF4B694-7F44-44C0-9065-8794BD298571}" type="presParOf" srcId="{0928545B-48CA-4282-AF96-5AD473CF04D4}" destId="{CDE190DC-0007-45D1-91C8-F3ED76031C67}" srcOrd="1" destOrd="0" presId="urn:microsoft.com/office/officeart/2005/8/layout/vList2"/>
    <dgm:cxn modelId="{6F54F1CD-4D00-4EF0-95AB-E169A7A1CB4A}" type="presParOf" srcId="{0928545B-48CA-4282-AF96-5AD473CF04D4}" destId="{2BE8A011-6B35-4DB1-BD2E-0C6CFA140070}" srcOrd="2" destOrd="0" presId="urn:microsoft.com/office/officeart/2005/8/layout/vList2"/>
    <dgm:cxn modelId="{D4721F8B-48F0-4C5D-893B-7F85342D46ED}" type="presParOf" srcId="{0928545B-48CA-4282-AF96-5AD473CF04D4}" destId="{E622CA49-72C9-44C8-A483-FC5BAC4E8901}" srcOrd="3" destOrd="0" presId="urn:microsoft.com/office/officeart/2005/8/layout/vList2"/>
    <dgm:cxn modelId="{807A6A01-0FB6-45CB-83A0-3FDD9EDDD15A}" type="presParOf" srcId="{0928545B-48CA-4282-AF96-5AD473CF04D4}" destId="{A0FCB7C4-A245-4380-93D2-BD0A2DBAD703}" srcOrd="4" destOrd="0" presId="urn:microsoft.com/office/officeart/2005/8/layout/vList2"/>
    <dgm:cxn modelId="{BED1830F-70B3-4E48-9FF6-CB69808F05BB}" type="presParOf" srcId="{0928545B-48CA-4282-AF96-5AD473CF04D4}" destId="{E3873C5A-90DE-458B-A8ED-C0DEFEBED2C9}" srcOrd="5" destOrd="0" presId="urn:microsoft.com/office/officeart/2005/8/layout/vList2"/>
    <dgm:cxn modelId="{6B3C0F5E-B123-4902-8BD3-BBA38A882CCE}" type="presParOf" srcId="{0928545B-48CA-4282-AF96-5AD473CF04D4}" destId="{63C86403-8581-4662-BE3E-C61D9A9048C1}" srcOrd="6" destOrd="0" presId="urn:microsoft.com/office/officeart/2005/8/layout/vList2"/>
    <dgm:cxn modelId="{5495F309-969D-4822-B108-D806142B8B77}" type="presParOf" srcId="{0928545B-48CA-4282-AF96-5AD473CF04D4}" destId="{FAEA845D-0EEC-4CE8-AB66-79CD16AF46DC}" srcOrd="7" destOrd="0" presId="urn:microsoft.com/office/officeart/2005/8/layout/vList2"/>
    <dgm:cxn modelId="{19E270B2-E2B7-48CC-AC63-5D5BF7E4C4AB}" type="presParOf" srcId="{0928545B-48CA-4282-AF96-5AD473CF04D4}" destId="{43427066-2F11-40D1-AF3A-45C8A9478968}" srcOrd="8" destOrd="0" presId="urn:microsoft.com/office/officeart/2005/8/layout/vList2"/>
  </dgm:cxnLst>
  <dgm:bg/>
  <dgm:whole>
    <a:ln>
      <a:solidFill>
        <a:schemeClr val="tx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D823287-F17C-4506-9AFD-031E8F402C1B}"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5539FC8F-DFE0-4D8B-8DCE-B70D145F3471}">
      <dgm:prSet/>
      <dgm:spPr>
        <a:ln>
          <a:solidFill>
            <a:schemeClr val="tx1"/>
          </a:solidFill>
        </a:ln>
      </dgm:spPr>
      <dgm:t>
        <a:bodyPr/>
        <a:lstStyle/>
        <a:p>
          <a:pPr rtl="0"/>
          <a:r>
            <a:rPr lang="en-US" b="1" dirty="0">
              <a:solidFill>
                <a:schemeClr val="tx1"/>
              </a:solidFill>
            </a:rPr>
            <a:t>1- Financial Evaluation</a:t>
          </a:r>
          <a:endParaRPr lang="ar-SA" b="1" dirty="0">
            <a:solidFill>
              <a:schemeClr val="tx1"/>
            </a:solidFill>
          </a:endParaRPr>
        </a:p>
      </dgm:t>
    </dgm:pt>
    <dgm:pt modelId="{A04D4444-3B00-4064-B5D5-D6F8CE1FF66D}" type="parTrans" cxnId="{25D354CD-87DB-400E-9A61-351E2414650D}">
      <dgm:prSet/>
      <dgm:spPr/>
      <dgm:t>
        <a:bodyPr/>
        <a:lstStyle/>
        <a:p>
          <a:endParaRPr lang="en-US" b="1">
            <a:solidFill>
              <a:schemeClr val="tx1"/>
            </a:solidFill>
          </a:endParaRPr>
        </a:p>
      </dgm:t>
    </dgm:pt>
    <dgm:pt modelId="{D460AA35-951D-4A9C-B0AD-80C403DAF908}" type="sibTrans" cxnId="{25D354CD-87DB-400E-9A61-351E2414650D}">
      <dgm:prSet/>
      <dgm:spPr/>
      <dgm:t>
        <a:bodyPr/>
        <a:lstStyle/>
        <a:p>
          <a:endParaRPr lang="en-US" b="1">
            <a:solidFill>
              <a:schemeClr val="tx1"/>
            </a:solidFill>
          </a:endParaRPr>
        </a:p>
      </dgm:t>
    </dgm:pt>
    <dgm:pt modelId="{5EB76C81-6B7E-446A-95CD-8A9AA14FDE7C}">
      <dgm:prSet/>
      <dgm:spPr/>
      <dgm:t>
        <a:bodyPr/>
        <a:lstStyle/>
        <a:p>
          <a:pPr rtl="0"/>
          <a:r>
            <a:rPr lang="en-US" b="1" dirty="0">
              <a:solidFill>
                <a:schemeClr val="tx1"/>
              </a:solidFill>
            </a:rPr>
            <a:t>2- Evaluate Working Relationships</a:t>
          </a:r>
          <a:endParaRPr lang="ar-SA" b="1" dirty="0">
            <a:solidFill>
              <a:schemeClr val="tx1"/>
            </a:solidFill>
          </a:endParaRPr>
        </a:p>
      </dgm:t>
    </dgm:pt>
    <dgm:pt modelId="{7BA480F7-C675-487F-9FAB-0E381989E487}" type="parTrans" cxnId="{F17787B4-F3D2-4B73-B979-2638D460639D}">
      <dgm:prSet/>
      <dgm:spPr/>
      <dgm:t>
        <a:bodyPr/>
        <a:lstStyle/>
        <a:p>
          <a:endParaRPr lang="en-US" b="1">
            <a:solidFill>
              <a:schemeClr val="tx1"/>
            </a:solidFill>
          </a:endParaRPr>
        </a:p>
      </dgm:t>
    </dgm:pt>
    <dgm:pt modelId="{B2E915A0-7D2D-4AF6-BB33-1CA9EE580933}" type="sibTrans" cxnId="{F17787B4-F3D2-4B73-B979-2638D460639D}">
      <dgm:prSet/>
      <dgm:spPr/>
      <dgm:t>
        <a:bodyPr/>
        <a:lstStyle/>
        <a:p>
          <a:endParaRPr lang="en-US" b="1">
            <a:solidFill>
              <a:schemeClr val="tx1"/>
            </a:solidFill>
          </a:endParaRPr>
        </a:p>
      </dgm:t>
    </dgm:pt>
    <dgm:pt modelId="{950B8F5E-4508-4095-ADA1-7DCD95BE2963}">
      <dgm:prSet/>
      <dgm:spPr/>
      <dgm:t>
        <a:bodyPr/>
        <a:lstStyle/>
        <a:p>
          <a:pPr rtl="0"/>
          <a:r>
            <a:rPr lang="en-US" b="1" dirty="0">
              <a:solidFill>
                <a:schemeClr val="tx1"/>
              </a:solidFill>
            </a:rPr>
            <a:t>3- Evaluate Legal and Ethical Issues</a:t>
          </a:r>
          <a:endParaRPr lang="ar-SA" b="1" dirty="0">
            <a:solidFill>
              <a:schemeClr val="tx1"/>
            </a:solidFill>
          </a:endParaRPr>
        </a:p>
      </dgm:t>
    </dgm:pt>
    <dgm:pt modelId="{33C7A0AE-37CF-4D00-9095-0F7FB2E496EE}" type="parTrans" cxnId="{2531B92A-8506-403D-85E1-3C19BE5459FF}">
      <dgm:prSet/>
      <dgm:spPr/>
      <dgm:t>
        <a:bodyPr/>
        <a:lstStyle/>
        <a:p>
          <a:endParaRPr lang="en-US" b="1">
            <a:solidFill>
              <a:schemeClr val="tx1"/>
            </a:solidFill>
          </a:endParaRPr>
        </a:p>
      </dgm:t>
    </dgm:pt>
    <dgm:pt modelId="{26CFA4A8-9780-461B-8DCA-135A51FAC9D1}" type="sibTrans" cxnId="{2531B92A-8506-403D-85E1-3C19BE5459FF}">
      <dgm:prSet/>
      <dgm:spPr/>
      <dgm:t>
        <a:bodyPr/>
        <a:lstStyle/>
        <a:p>
          <a:endParaRPr lang="en-US" b="1">
            <a:solidFill>
              <a:schemeClr val="tx1"/>
            </a:solidFill>
          </a:endParaRPr>
        </a:p>
      </dgm:t>
    </dgm:pt>
    <dgm:pt modelId="{6E968168-3BF8-4AF7-BAAB-5293D19B8D8E}" type="pres">
      <dgm:prSet presAssocID="{7D823287-F17C-4506-9AFD-031E8F402C1B}" presName="linear" presStyleCnt="0">
        <dgm:presLayoutVars>
          <dgm:dir/>
          <dgm:animLvl val="lvl"/>
          <dgm:resizeHandles val="exact"/>
        </dgm:presLayoutVars>
      </dgm:prSet>
      <dgm:spPr/>
    </dgm:pt>
    <dgm:pt modelId="{4B087D30-DA8B-4D19-8C02-A5E5B8E77561}" type="pres">
      <dgm:prSet presAssocID="{5539FC8F-DFE0-4D8B-8DCE-B70D145F3471}" presName="parentLin" presStyleCnt="0"/>
      <dgm:spPr/>
    </dgm:pt>
    <dgm:pt modelId="{DBB1B158-DF47-4505-A948-E336D602C14D}" type="pres">
      <dgm:prSet presAssocID="{5539FC8F-DFE0-4D8B-8DCE-B70D145F3471}" presName="parentLeftMargin" presStyleLbl="node1" presStyleIdx="0" presStyleCnt="3"/>
      <dgm:spPr/>
    </dgm:pt>
    <dgm:pt modelId="{F730A24F-C619-4299-9CD1-66E5B106BC15}" type="pres">
      <dgm:prSet presAssocID="{5539FC8F-DFE0-4D8B-8DCE-B70D145F3471}" presName="parentText" presStyleLbl="node1" presStyleIdx="0" presStyleCnt="3">
        <dgm:presLayoutVars>
          <dgm:chMax val="0"/>
          <dgm:bulletEnabled val="1"/>
        </dgm:presLayoutVars>
      </dgm:prSet>
      <dgm:spPr/>
    </dgm:pt>
    <dgm:pt modelId="{87716870-CD0C-4198-BD1D-7CD269165F04}" type="pres">
      <dgm:prSet presAssocID="{5539FC8F-DFE0-4D8B-8DCE-B70D145F3471}" presName="negativeSpace" presStyleCnt="0"/>
      <dgm:spPr/>
    </dgm:pt>
    <dgm:pt modelId="{1D91B189-5B5B-41B5-A07E-B0D200B3BEED}" type="pres">
      <dgm:prSet presAssocID="{5539FC8F-DFE0-4D8B-8DCE-B70D145F3471}" presName="childText" presStyleLbl="conFgAcc1" presStyleIdx="0" presStyleCnt="3">
        <dgm:presLayoutVars>
          <dgm:bulletEnabled val="1"/>
        </dgm:presLayoutVars>
      </dgm:prSet>
      <dgm:spPr/>
    </dgm:pt>
    <dgm:pt modelId="{C6DA5D6A-626C-4649-AC28-99FB0CA9A8FA}" type="pres">
      <dgm:prSet presAssocID="{D460AA35-951D-4A9C-B0AD-80C403DAF908}" presName="spaceBetweenRectangles" presStyleCnt="0"/>
      <dgm:spPr/>
    </dgm:pt>
    <dgm:pt modelId="{5F120C19-A80B-474F-A8D3-486226EE83BB}" type="pres">
      <dgm:prSet presAssocID="{5EB76C81-6B7E-446A-95CD-8A9AA14FDE7C}" presName="parentLin" presStyleCnt="0"/>
      <dgm:spPr/>
    </dgm:pt>
    <dgm:pt modelId="{3B414DA9-F847-4080-A1F2-6629E3C676F8}" type="pres">
      <dgm:prSet presAssocID="{5EB76C81-6B7E-446A-95CD-8A9AA14FDE7C}" presName="parentLeftMargin" presStyleLbl="node1" presStyleIdx="0" presStyleCnt="3"/>
      <dgm:spPr/>
    </dgm:pt>
    <dgm:pt modelId="{3417EDE7-6034-448E-83A0-5AD81126E03D}" type="pres">
      <dgm:prSet presAssocID="{5EB76C81-6B7E-446A-95CD-8A9AA14FDE7C}" presName="parentText" presStyleLbl="node1" presStyleIdx="1" presStyleCnt="3">
        <dgm:presLayoutVars>
          <dgm:chMax val="0"/>
          <dgm:bulletEnabled val="1"/>
        </dgm:presLayoutVars>
      </dgm:prSet>
      <dgm:spPr/>
    </dgm:pt>
    <dgm:pt modelId="{A0C06E80-5973-42F5-8DF2-7781771BDDEE}" type="pres">
      <dgm:prSet presAssocID="{5EB76C81-6B7E-446A-95CD-8A9AA14FDE7C}" presName="negativeSpace" presStyleCnt="0"/>
      <dgm:spPr/>
    </dgm:pt>
    <dgm:pt modelId="{09F477E2-CFD4-4CC2-A0F8-378BB439EB6B}" type="pres">
      <dgm:prSet presAssocID="{5EB76C81-6B7E-446A-95CD-8A9AA14FDE7C}" presName="childText" presStyleLbl="conFgAcc1" presStyleIdx="1" presStyleCnt="3">
        <dgm:presLayoutVars>
          <dgm:bulletEnabled val="1"/>
        </dgm:presLayoutVars>
      </dgm:prSet>
      <dgm:spPr/>
    </dgm:pt>
    <dgm:pt modelId="{B782F5D7-EEFA-4AE5-B658-4A904BB05F1B}" type="pres">
      <dgm:prSet presAssocID="{B2E915A0-7D2D-4AF6-BB33-1CA9EE580933}" presName="spaceBetweenRectangles" presStyleCnt="0"/>
      <dgm:spPr/>
    </dgm:pt>
    <dgm:pt modelId="{87720992-F22D-4999-9611-1F2A0C262DA3}" type="pres">
      <dgm:prSet presAssocID="{950B8F5E-4508-4095-ADA1-7DCD95BE2963}" presName="parentLin" presStyleCnt="0"/>
      <dgm:spPr/>
    </dgm:pt>
    <dgm:pt modelId="{AEFFF2C1-BCCE-4567-B397-D096B33C0987}" type="pres">
      <dgm:prSet presAssocID="{950B8F5E-4508-4095-ADA1-7DCD95BE2963}" presName="parentLeftMargin" presStyleLbl="node1" presStyleIdx="1" presStyleCnt="3"/>
      <dgm:spPr/>
    </dgm:pt>
    <dgm:pt modelId="{F8ED67F2-5875-4D0D-95A5-26BF6EA551C4}" type="pres">
      <dgm:prSet presAssocID="{950B8F5E-4508-4095-ADA1-7DCD95BE2963}" presName="parentText" presStyleLbl="node1" presStyleIdx="2" presStyleCnt="3">
        <dgm:presLayoutVars>
          <dgm:chMax val="0"/>
          <dgm:bulletEnabled val="1"/>
        </dgm:presLayoutVars>
      </dgm:prSet>
      <dgm:spPr/>
    </dgm:pt>
    <dgm:pt modelId="{1412A669-CAD6-4362-B089-C2837EE07B93}" type="pres">
      <dgm:prSet presAssocID="{950B8F5E-4508-4095-ADA1-7DCD95BE2963}" presName="negativeSpace" presStyleCnt="0"/>
      <dgm:spPr/>
    </dgm:pt>
    <dgm:pt modelId="{7B5CAA65-F2F8-44D7-89A3-CC9652DE91C4}" type="pres">
      <dgm:prSet presAssocID="{950B8F5E-4508-4095-ADA1-7DCD95BE2963}" presName="childText" presStyleLbl="conFgAcc1" presStyleIdx="2" presStyleCnt="3">
        <dgm:presLayoutVars>
          <dgm:bulletEnabled val="1"/>
        </dgm:presLayoutVars>
      </dgm:prSet>
      <dgm:spPr/>
    </dgm:pt>
  </dgm:ptLst>
  <dgm:cxnLst>
    <dgm:cxn modelId="{83437009-7C58-4D4F-BE8B-9DC41115DE5A}" type="presOf" srcId="{5EB76C81-6B7E-446A-95CD-8A9AA14FDE7C}" destId="{3417EDE7-6034-448E-83A0-5AD81126E03D}" srcOrd="1" destOrd="0" presId="urn:microsoft.com/office/officeart/2005/8/layout/list1"/>
    <dgm:cxn modelId="{2531B92A-8506-403D-85E1-3C19BE5459FF}" srcId="{7D823287-F17C-4506-9AFD-031E8F402C1B}" destId="{950B8F5E-4508-4095-ADA1-7DCD95BE2963}" srcOrd="2" destOrd="0" parTransId="{33C7A0AE-37CF-4D00-9095-0F7FB2E496EE}" sibTransId="{26CFA4A8-9780-461B-8DCA-135A51FAC9D1}"/>
    <dgm:cxn modelId="{4D716F33-4C9D-4AA5-9740-59F6927A0CC1}" type="presOf" srcId="{950B8F5E-4508-4095-ADA1-7DCD95BE2963}" destId="{AEFFF2C1-BCCE-4567-B397-D096B33C0987}" srcOrd="0" destOrd="0" presId="urn:microsoft.com/office/officeart/2005/8/layout/list1"/>
    <dgm:cxn modelId="{7597F137-86C2-42E0-B4E3-641F5B570020}" type="presOf" srcId="{950B8F5E-4508-4095-ADA1-7DCD95BE2963}" destId="{F8ED67F2-5875-4D0D-95A5-26BF6EA551C4}" srcOrd="1" destOrd="0" presId="urn:microsoft.com/office/officeart/2005/8/layout/list1"/>
    <dgm:cxn modelId="{A9232B88-0A38-40D4-A848-EDADD839B36E}" type="presOf" srcId="{5EB76C81-6B7E-446A-95CD-8A9AA14FDE7C}" destId="{3B414DA9-F847-4080-A1F2-6629E3C676F8}" srcOrd="0" destOrd="0" presId="urn:microsoft.com/office/officeart/2005/8/layout/list1"/>
    <dgm:cxn modelId="{7F3C7589-56B9-4009-94C3-A2AC622BA650}" type="presOf" srcId="{7D823287-F17C-4506-9AFD-031E8F402C1B}" destId="{6E968168-3BF8-4AF7-BAAB-5293D19B8D8E}" srcOrd="0" destOrd="0" presId="urn:microsoft.com/office/officeart/2005/8/layout/list1"/>
    <dgm:cxn modelId="{12830DA6-80CF-4D77-ADAE-2024D28A21CF}" type="presOf" srcId="{5539FC8F-DFE0-4D8B-8DCE-B70D145F3471}" destId="{F730A24F-C619-4299-9CD1-66E5B106BC15}" srcOrd="1" destOrd="0" presId="urn:microsoft.com/office/officeart/2005/8/layout/list1"/>
    <dgm:cxn modelId="{F064ACAC-0690-4348-AEFC-268192D204E5}" type="presOf" srcId="{5539FC8F-DFE0-4D8B-8DCE-B70D145F3471}" destId="{DBB1B158-DF47-4505-A948-E336D602C14D}" srcOrd="0" destOrd="0" presId="urn:microsoft.com/office/officeart/2005/8/layout/list1"/>
    <dgm:cxn modelId="{F17787B4-F3D2-4B73-B979-2638D460639D}" srcId="{7D823287-F17C-4506-9AFD-031E8F402C1B}" destId="{5EB76C81-6B7E-446A-95CD-8A9AA14FDE7C}" srcOrd="1" destOrd="0" parTransId="{7BA480F7-C675-487F-9FAB-0E381989E487}" sibTransId="{B2E915A0-7D2D-4AF6-BB33-1CA9EE580933}"/>
    <dgm:cxn modelId="{25D354CD-87DB-400E-9A61-351E2414650D}" srcId="{7D823287-F17C-4506-9AFD-031E8F402C1B}" destId="{5539FC8F-DFE0-4D8B-8DCE-B70D145F3471}" srcOrd="0" destOrd="0" parTransId="{A04D4444-3B00-4064-B5D5-D6F8CE1FF66D}" sibTransId="{D460AA35-951D-4A9C-B0AD-80C403DAF908}"/>
    <dgm:cxn modelId="{F569DBA9-6C24-4738-BD63-A28D3BE37350}" type="presParOf" srcId="{6E968168-3BF8-4AF7-BAAB-5293D19B8D8E}" destId="{4B087D30-DA8B-4D19-8C02-A5E5B8E77561}" srcOrd="0" destOrd="0" presId="urn:microsoft.com/office/officeart/2005/8/layout/list1"/>
    <dgm:cxn modelId="{3A409515-4B6E-4EE0-B083-B24D490043A4}" type="presParOf" srcId="{4B087D30-DA8B-4D19-8C02-A5E5B8E77561}" destId="{DBB1B158-DF47-4505-A948-E336D602C14D}" srcOrd="0" destOrd="0" presId="urn:microsoft.com/office/officeart/2005/8/layout/list1"/>
    <dgm:cxn modelId="{C2092342-CA15-4D4E-AFCE-86FB8394D608}" type="presParOf" srcId="{4B087D30-DA8B-4D19-8C02-A5E5B8E77561}" destId="{F730A24F-C619-4299-9CD1-66E5B106BC15}" srcOrd="1" destOrd="0" presId="urn:microsoft.com/office/officeart/2005/8/layout/list1"/>
    <dgm:cxn modelId="{0E4F71B6-2573-4A73-8AFE-99174CA81F2B}" type="presParOf" srcId="{6E968168-3BF8-4AF7-BAAB-5293D19B8D8E}" destId="{87716870-CD0C-4198-BD1D-7CD269165F04}" srcOrd="1" destOrd="0" presId="urn:microsoft.com/office/officeart/2005/8/layout/list1"/>
    <dgm:cxn modelId="{F466DC15-B2E9-43BC-906E-FDDAEA780F28}" type="presParOf" srcId="{6E968168-3BF8-4AF7-BAAB-5293D19B8D8E}" destId="{1D91B189-5B5B-41B5-A07E-B0D200B3BEED}" srcOrd="2" destOrd="0" presId="urn:microsoft.com/office/officeart/2005/8/layout/list1"/>
    <dgm:cxn modelId="{C3E6CB34-B00D-47E6-9234-1F9D3F36379E}" type="presParOf" srcId="{6E968168-3BF8-4AF7-BAAB-5293D19B8D8E}" destId="{C6DA5D6A-626C-4649-AC28-99FB0CA9A8FA}" srcOrd="3" destOrd="0" presId="urn:microsoft.com/office/officeart/2005/8/layout/list1"/>
    <dgm:cxn modelId="{15A46B18-04EC-43BF-A151-57A83DFA2559}" type="presParOf" srcId="{6E968168-3BF8-4AF7-BAAB-5293D19B8D8E}" destId="{5F120C19-A80B-474F-A8D3-486226EE83BB}" srcOrd="4" destOrd="0" presId="urn:microsoft.com/office/officeart/2005/8/layout/list1"/>
    <dgm:cxn modelId="{572B56BC-DC83-4D3A-9B97-24CFCE7E3ECF}" type="presParOf" srcId="{5F120C19-A80B-474F-A8D3-486226EE83BB}" destId="{3B414DA9-F847-4080-A1F2-6629E3C676F8}" srcOrd="0" destOrd="0" presId="urn:microsoft.com/office/officeart/2005/8/layout/list1"/>
    <dgm:cxn modelId="{8FAB6F21-E121-4F09-B435-EB9CAC995704}" type="presParOf" srcId="{5F120C19-A80B-474F-A8D3-486226EE83BB}" destId="{3417EDE7-6034-448E-83A0-5AD81126E03D}" srcOrd="1" destOrd="0" presId="urn:microsoft.com/office/officeart/2005/8/layout/list1"/>
    <dgm:cxn modelId="{5832A628-0C37-428B-BD90-08212D12B182}" type="presParOf" srcId="{6E968168-3BF8-4AF7-BAAB-5293D19B8D8E}" destId="{A0C06E80-5973-42F5-8DF2-7781771BDDEE}" srcOrd="5" destOrd="0" presId="urn:microsoft.com/office/officeart/2005/8/layout/list1"/>
    <dgm:cxn modelId="{A10D3E76-7B3E-459E-A5B3-38F346629CFB}" type="presParOf" srcId="{6E968168-3BF8-4AF7-BAAB-5293D19B8D8E}" destId="{09F477E2-CFD4-4CC2-A0F8-378BB439EB6B}" srcOrd="6" destOrd="0" presId="urn:microsoft.com/office/officeart/2005/8/layout/list1"/>
    <dgm:cxn modelId="{D6C022AA-E85E-4B98-AE4E-AF5874B4B427}" type="presParOf" srcId="{6E968168-3BF8-4AF7-BAAB-5293D19B8D8E}" destId="{B782F5D7-EEFA-4AE5-B658-4A904BB05F1B}" srcOrd="7" destOrd="0" presId="urn:microsoft.com/office/officeart/2005/8/layout/list1"/>
    <dgm:cxn modelId="{C7311A11-FF4F-400C-AD45-0B97B8E42BB3}" type="presParOf" srcId="{6E968168-3BF8-4AF7-BAAB-5293D19B8D8E}" destId="{87720992-F22D-4999-9611-1F2A0C262DA3}" srcOrd="8" destOrd="0" presId="urn:microsoft.com/office/officeart/2005/8/layout/list1"/>
    <dgm:cxn modelId="{D22102A5-EB3A-40B7-A7BA-BB9473BAA65D}" type="presParOf" srcId="{87720992-F22D-4999-9611-1F2A0C262DA3}" destId="{AEFFF2C1-BCCE-4567-B397-D096B33C0987}" srcOrd="0" destOrd="0" presId="urn:microsoft.com/office/officeart/2005/8/layout/list1"/>
    <dgm:cxn modelId="{0E14A72F-4356-4CD5-A56F-C673B554016A}" type="presParOf" srcId="{87720992-F22D-4999-9611-1F2A0C262DA3}" destId="{F8ED67F2-5875-4D0D-95A5-26BF6EA551C4}" srcOrd="1" destOrd="0" presId="urn:microsoft.com/office/officeart/2005/8/layout/list1"/>
    <dgm:cxn modelId="{E895814C-7F02-4155-8AEB-6B4195DC37A1}" type="presParOf" srcId="{6E968168-3BF8-4AF7-BAAB-5293D19B8D8E}" destId="{1412A669-CAD6-4362-B089-C2837EE07B93}" srcOrd="9" destOrd="0" presId="urn:microsoft.com/office/officeart/2005/8/layout/list1"/>
    <dgm:cxn modelId="{4ADCCFE5-0FE6-47AD-A3E2-A9FEF741F832}" type="presParOf" srcId="{6E968168-3BF8-4AF7-BAAB-5293D19B8D8E}" destId="{7B5CAA65-F2F8-44D7-89A3-CC9652DE91C4}" srcOrd="10"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9D11BE-6B8A-4298-9CC8-992EE2306E91}">
      <dsp:nvSpPr>
        <dsp:cNvPr id="0" name=""/>
        <dsp:cNvSpPr/>
      </dsp:nvSpPr>
      <dsp:spPr>
        <a:xfrm>
          <a:off x="2708660" y="0"/>
          <a:ext cx="5444156" cy="4360593"/>
        </a:xfrm>
        <a:prstGeom prst="triangle">
          <a:avLst/>
        </a:prstGeom>
        <a:gradFill flip="none" rotWithShape="0">
          <a:gsLst>
            <a:gs pos="0">
              <a:schemeClr val="accent2">
                <a:lumMod val="20000"/>
                <a:lumOff val="80000"/>
              </a:schemeClr>
            </a:gs>
            <a:gs pos="19000">
              <a:schemeClr val="accent6">
                <a:lumMod val="40000"/>
                <a:lumOff val="60000"/>
                <a:shade val="67500"/>
                <a:satMod val="115000"/>
              </a:schemeClr>
            </a:gs>
            <a:gs pos="100000">
              <a:schemeClr val="accent6">
                <a:lumMod val="40000"/>
                <a:lumOff val="60000"/>
                <a:shade val="100000"/>
                <a:satMod val="115000"/>
              </a:schemeClr>
            </a:gs>
          </a:gsLst>
          <a:lin ang="16200000" scaled="1"/>
          <a:tileRect/>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73E15B10-5C5C-4C2D-BEF1-7D2D3BDFA5AE}">
      <dsp:nvSpPr>
        <dsp:cNvPr id="0" name=""/>
        <dsp:cNvSpPr/>
      </dsp:nvSpPr>
      <dsp:spPr>
        <a:xfrm>
          <a:off x="1656348" y="471109"/>
          <a:ext cx="7821316" cy="3139711"/>
        </a:xfrm>
        <a:prstGeom prst="roundRect">
          <a:avLst/>
        </a:prstGeom>
        <a:solidFill>
          <a:schemeClr val="accent2">
            <a:lumMod val="20000"/>
            <a:lumOff val="80000"/>
            <a:alpha val="9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l" defTabSz="1066800" rtl="1">
            <a:lnSpc>
              <a:spcPct val="150000"/>
            </a:lnSpc>
            <a:spcBef>
              <a:spcPct val="0"/>
            </a:spcBef>
            <a:spcAft>
              <a:spcPct val="35000"/>
            </a:spcAft>
            <a:buNone/>
          </a:pPr>
          <a:r>
            <a:rPr lang="en-US" sz="2400" b="1" kern="1200" dirty="0">
              <a:latin typeface="Times New Roman" panose="02020603050405020304" pitchFamily="18" charset="0"/>
            </a:rPr>
            <a:t>A marketing channel system is the particular set of interdependent organizations </a:t>
          </a:r>
          <a:r>
            <a:rPr lang="en-US" sz="2400" b="1" kern="1200" baseline="0" dirty="0">
              <a:latin typeface="Times New Roman" panose="02020603050405020304" pitchFamily="18" charset="0"/>
            </a:rPr>
            <a:t>involved</a:t>
          </a:r>
          <a:r>
            <a:rPr lang="en-US" sz="2400" b="1" kern="1200" dirty="0">
              <a:latin typeface="Times New Roman" panose="02020603050405020304" pitchFamily="18" charset="0"/>
            </a:rPr>
            <a:t> in the process of making a product or service available for use or consumption.</a:t>
          </a:r>
          <a:endParaRPr lang="ar-SA" sz="2400" b="1" kern="1200" dirty="0">
            <a:latin typeface="Times New Roman" panose="02020603050405020304" pitchFamily="18" charset="0"/>
          </a:endParaRPr>
        </a:p>
      </dsp:txBody>
      <dsp:txXfrm>
        <a:off x="1809616" y="624377"/>
        <a:ext cx="7514780" cy="28331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FD4C70-60B0-4B82-8969-8FCB8BC87143}">
      <dsp:nvSpPr>
        <dsp:cNvPr id="0" name=""/>
        <dsp:cNvSpPr/>
      </dsp:nvSpPr>
      <dsp:spPr>
        <a:xfrm>
          <a:off x="0" y="0"/>
          <a:ext cx="7315200" cy="842400"/>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1- Direct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sp:txBody>
      <dsp:txXfrm>
        <a:off x="41123" y="41123"/>
        <a:ext cx="7232954" cy="760154"/>
      </dsp:txXfrm>
    </dsp:sp>
    <dsp:sp modelId="{2BE8A011-6B35-4DB1-BD2E-0C6CFA140070}">
      <dsp:nvSpPr>
        <dsp:cNvPr id="0" name=""/>
        <dsp:cNvSpPr/>
      </dsp:nvSpPr>
      <dsp:spPr>
        <a:xfrm>
          <a:off x="0" y="973860"/>
          <a:ext cx="7315200" cy="842400"/>
        </a:xfrm>
        <a:prstGeom prst="roundRect">
          <a:avLst/>
        </a:prstGeom>
        <a:solidFill>
          <a:schemeClr val="bg1">
            <a:lumMod val="8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2- Indirect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sp:txBody>
      <dsp:txXfrm>
        <a:off x="41123" y="1014983"/>
        <a:ext cx="7232954" cy="760154"/>
      </dsp:txXfrm>
    </dsp:sp>
    <dsp:sp modelId="{A0FCB7C4-A245-4380-93D2-BD0A2DBAD703}">
      <dsp:nvSpPr>
        <dsp:cNvPr id="0" name=""/>
        <dsp:cNvSpPr/>
      </dsp:nvSpPr>
      <dsp:spPr>
        <a:xfrm>
          <a:off x="0" y="1974314"/>
          <a:ext cx="7315200" cy="842400"/>
        </a:xfrm>
        <a:prstGeom prst="roundRect">
          <a:avLst/>
        </a:prstGeom>
        <a:solidFill>
          <a:schemeClr val="accent4">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3- Single Marketing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sp:txBody>
      <dsp:txXfrm>
        <a:off x="41123" y="2015437"/>
        <a:ext cx="7232954" cy="760154"/>
      </dsp:txXfrm>
    </dsp:sp>
    <dsp:sp modelId="{63C86403-8581-4662-BE3E-C61D9A9048C1}">
      <dsp:nvSpPr>
        <dsp:cNvPr id="0" name=""/>
        <dsp:cNvSpPr/>
      </dsp:nvSpPr>
      <dsp:spPr>
        <a:xfrm>
          <a:off x="0" y="2917860"/>
          <a:ext cx="7315200" cy="842400"/>
        </a:xfrm>
        <a:prstGeom prst="roundRect">
          <a:avLst/>
        </a:prstGeom>
        <a:solidFill>
          <a:schemeClr val="accent5">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4- Multiple Marketing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sp:txBody>
      <dsp:txXfrm>
        <a:off x="41123" y="2958983"/>
        <a:ext cx="7232954" cy="760154"/>
      </dsp:txXfrm>
    </dsp:sp>
    <dsp:sp modelId="{43427066-2F11-40D1-AF3A-45C8A9478968}">
      <dsp:nvSpPr>
        <dsp:cNvPr id="0" name=""/>
        <dsp:cNvSpPr/>
      </dsp:nvSpPr>
      <dsp:spPr>
        <a:xfrm>
          <a:off x="0" y="3891720"/>
          <a:ext cx="7315200" cy="842400"/>
        </a:xfrm>
        <a:prstGeom prst="roundRect">
          <a:avLst/>
        </a:prstGeom>
        <a:solidFill>
          <a:schemeClr val="accent6">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466850" rtl="0">
            <a:lnSpc>
              <a:spcPct val="90000"/>
            </a:lnSpc>
            <a:spcBef>
              <a:spcPct val="0"/>
            </a:spcBef>
            <a:spcAft>
              <a:spcPct val="35000"/>
            </a:spcAft>
            <a:buNone/>
          </a:pPr>
          <a:r>
            <a:rPr lang="en-US" sz="2400" b="0" u="sng" kern="1200" dirty="0">
              <a:solidFill>
                <a:schemeClr val="tx1"/>
              </a:solidFill>
              <a:effectLst>
                <a:outerShdw blurRad="38100" dist="38100" dir="2700000" algn="tl">
                  <a:srgbClr val="000000">
                    <a:alpha val="43137"/>
                  </a:srgbClr>
                </a:outerShdw>
              </a:effectLst>
              <a:latin typeface="Calibri" panose="020F0502020204030204"/>
              <a:ea typeface="+mn-ea"/>
              <a:cs typeface="+mn-cs"/>
            </a:rPr>
            <a:t>5- Vertical Marketing Systems</a:t>
          </a:r>
          <a:endParaRPr lang="ar-SA" sz="2400" b="0" u="sng" kern="1200" dirty="0">
            <a:solidFill>
              <a:schemeClr val="tx1"/>
            </a:solidFill>
            <a:effectLst>
              <a:outerShdw blurRad="38100" dist="38100" dir="2700000" algn="tl">
                <a:srgbClr val="000000">
                  <a:alpha val="43137"/>
                </a:srgbClr>
              </a:outerShdw>
            </a:effectLst>
            <a:latin typeface="Calibri" panose="020F0502020204030204"/>
            <a:ea typeface="+mn-ea"/>
            <a:cs typeface="+mn-cs"/>
          </a:endParaRPr>
        </a:p>
      </dsp:txBody>
      <dsp:txXfrm>
        <a:off x="41123" y="3932843"/>
        <a:ext cx="7232954" cy="7601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91B189-5B5B-41B5-A07E-B0D200B3BEED}">
      <dsp:nvSpPr>
        <dsp:cNvPr id="0" name=""/>
        <dsp:cNvSpPr/>
      </dsp:nvSpPr>
      <dsp:spPr>
        <a:xfrm>
          <a:off x="0" y="945300"/>
          <a:ext cx="7467600" cy="6300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30A24F-C619-4299-9CD1-66E5B106BC15}">
      <dsp:nvSpPr>
        <dsp:cNvPr id="0" name=""/>
        <dsp:cNvSpPr/>
      </dsp:nvSpPr>
      <dsp:spPr>
        <a:xfrm>
          <a:off x="373380" y="576300"/>
          <a:ext cx="5227320" cy="738000"/>
        </a:xfrm>
        <a:prstGeom prst="roundRect">
          <a:avLst/>
        </a:prstGeom>
        <a:solidFill>
          <a:schemeClr val="accent2">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marL="0" lvl="0" indent="0" algn="l" defTabSz="1111250" rtl="0">
            <a:lnSpc>
              <a:spcPct val="90000"/>
            </a:lnSpc>
            <a:spcBef>
              <a:spcPct val="0"/>
            </a:spcBef>
            <a:spcAft>
              <a:spcPct val="35000"/>
            </a:spcAft>
            <a:buNone/>
          </a:pPr>
          <a:r>
            <a:rPr lang="en-US" sz="2500" b="1" kern="1200" dirty="0">
              <a:solidFill>
                <a:schemeClr val="tx1"/>
              </a:solidFill>
            </a:rPr>
            <a:t>1- Financial Evaluation</a:t>
          </a:r>
          <a:endParaRPr lang="ar-SA" sz="2500" b="1" kern="1200" dirty="0">
            <a:solidFill>
              <a:schemeClr val="tx1"/>
            </a:solidFill>
          </a:endParaRPr>
        </a:p>
      </dsp:txBody>
      <dsp:txXfrm>
        <a:off x="409406" y="612326"/>
        <a:ext cx="5155268" cy="665948"/>
      </dsp:txXfrm>
    </dsp:sp>
    <dsp:sp modelId="{09F477E2-CFD4-4CC2-A0F8-378BB439EB6B}">
      <dsp:nvSpPr>
        <dsp:cNvPr id="0" name=""/>
        <dsp:cNvSpPr/>
      </dsp:nvSpPr>
      <dsp:spPr>
        <a:xfrm>
          <a:off x="0" y="2079300"/>
          <a:ext cx="7467600" cy="630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417EDE7-6034-448E-83A0-5AD81126E03D}">
      <dsp:nvSpPr>
        <dsp:cNvPr id="0" name=""/>
        <dsp:cNvSpPr/>
      </dsp:nvSpPr>
      <dsp:spPr>
        <a:xfrm>
          <a:off x="373380" y="1710300"/>
          <a:ext cx="5227320" cy="7380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marL="0" lvl="0" indent="0" algn="l" defTabSz="1111250" rtl="0">
            <a:lnSpc>
              <a:spcPct val="90000"/>
            </a:lnSpc>
            <a:spcBef>
              <a:spcPct val="0"/>
            </a:spcBef>
            <a:spcAft>
              <a:spcPct val="35000"/>
            </a:spcAft>
            <a:buNone/>
          </a:pPr>
          <a:r>
            <a:rPr lang="en-US" sz="2500" b="1" kern="1200" dirty="0">
              <a:solidFill>
                <a:schemeClr val="tx1"/>
              </a:solidFill>
            </a:rPr>
            <a:t>2- Evaluate Working Relationships</a:t>
          </a:r>
          <a:endParaRPr lang="ar-SA" sz="2500" b="1" kern="1200" dirty="0">
            <a:solidFill>
              <a:schemeClr val="tx1"/>
            </a:solidFill>
          </a:endParaRPr>
        </a:p>
      </dsp:txBody>
      <dsp:txXfrm>
        <a:off x="409406" y="1746326"/>
        <a:ext cx="5155268" cy="665948"/>
      </dsp:txXfrm>
    </dsp:sp>
    <dsp:sp modelId="{7B5CAA65-F2F8-44D7-89A3-CC9652DE91C4}">
      <dsp:nvSpPr>
        <dsp:cNvPr id="0" name=""/>
        <dsp:cNvSpPr/>
      </dsp:nvSpPr>
      <dsp:spPr>
        <a:xfrm>
          <a:off x="0" y="3213299"/>
          <a:ext cx="7467600" cy="630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ED67F2-5875-4D0D-95A5-26BF6EA551C4}">
      <dsp:nvSpPr>
        <dsp:cNvPr id="0" name=""/>
        <dsp:cNvSpPr/>
      </dsp:nvSpPr>
      <dsp:spPr>
        <a:xfrm>
          <a:off x="373380" y="2844299"/>
          <a:ext cx="5227320" cy="7380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marL="0" lvl="0" indent="0" algn="l" defTabSz="1111250" rtl="0">
            <a:lnSpc>
              <a:spcPct val="90000"/>
            </a:lnSpc>
            <a:spcBef>
              <a:spcPct val="0"/>
            </a:spcBef>
            <a:spcAft>
              <a:spcPct val="35000"/>
            </a:spcAft>
            <a:buNone/>
          </a:pPr>
          <a:r>
            <a:rPr lang="en-US" sz="2500" b="1" kern="1200" dirty="0">
              <a:solidFill>
                <a:schemeClr val="tx1"/>
              </a:solidFill>
            </a:rPr>
            <a:t>3- Evaluate Legal and Ethical Issues</a:t>
          </a:r>
          <a:endParaRPr lang="ar-SA" sz="2500" b="1" kern="1200" dirty="0">
            <a:solidFill>
              <a:schemeClr val="tx1"/>
            </a:solidFill>
          </a:endParaRPr>
        </a:p>
      </dsp:txBody>
      <dsp:txXfrm>
        <a:off x="409406" y="2880325"/>
        <a:ext cx="5155268" cy="665948"/>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5292" units="cm"/>
      <inkml:brushProperty name="height" value="0.05292" units="cm"/>
      <inkml:brushProperty name="color" value="#00B0F0"/>
    </inkml:brush>
    <inkml:brush xml:id="br1">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400856">
    <iact:property name="dataType"/>
    <iact:actionData xml:id="d0">
      <inkml:trace xmlns:inkml="http://www.w3.org/2003/InkML" xml:id="stk0" contextRef="#ctx0" brushRef="#br0">7317 9867 0,'23'0'21,"1"0"-20,70 0 151,119 0-151,70 0 29,236-71-29,-189 0 30,-212 1-30,-70 70 31</inkml:trace>
    </iact:actionData>
  </iact:action>
  <iact:action type="add" startTime="438820">
    <iact:property name="dataType"/>
    <iact:actionData xml:id="d1">
      <inkml:trace xmlns:inkml="http://www.w3.org/2003/InkML" xml:id="stk1" contextRef="#ctx0" brushRef="#br0">9087 11449 0,'0'-24'176,"70"24"-100,25 0-74,-72 0-1,72 0 28,23 0-28,141 0 32,-235 0-32,0 0 1,46 0 25,25-24-26,-1 1 29,1 23-28,-72 0 29,48 0-30,-47 0 15,46-47-15,25 23 46,-72 24-46,1-24 30,-24 1 17,24 23-45</inkml:trace>
    </iact:actionData>
  </iact:action>
  <iact:action type="add" startTime="458239">
    <iact:property name="dataType"/>
    <iact:actionData xml:id="d2">
      <inkml:trace xmlns:inkml="http://www.w3.org/2003/InkML" xml:id="stk2" contextRef="#ctx0" brushRef="#br1">8874 11331 0,'47'0'157,"1"0"-156,22 0 20,25 23-19,94 1 31,-142-24-30,-24 0 0,25 0-1,-25 0 29,119 0-30,-119 0 3,48 0 45,-47 0-15,47 0-32,-24 0 28,24-24-30,-24 24 32,-24 0-31,48 0 231,71 0-231,-95 0 35,47-23-35,-70 23 43,23 0-42,0 0 51,1 0-20,-1 0 10</inkml:trace>
    </iact:actionData>
  </iact:action>
  <iact:action type="add" startTime="509197">
    <iact:property name="dataType"/>
    <iact:actionData xml:id="d3">
      <inkml:trace xmlns:inkml="http://www.w3.org/2003/InkML" xml:id="stk3" contextRef="#ctx0" brushRef="#br1">8331 12912 0,'24'0'639,"70"0"-607,48 24-31,-71-1 30,-24 1-29,24-24 93,-48 0-94,25 0 58,-25 0 38,1 0-97,47 0 33,-48 0-32,24 0 30,1 0-31,-1 0 32,24 0-31,47 0 30,-48 0-30,48-47 64,-94 47-62,47 0 230,23 0-230,-70 0-3,23 0 28,47 0-26,-23 0 21,-24 0-21,24 0 39,24 0-40,-25 0 62,-46 0-61,0 0 53,23 0-53,-24 0 142,72-47-143</inkml:trace>
    </iact:actionData>
  </iact:action>
  <iact:action type="add" startTime="588222">
    <iact:property name="dataType"/>
    <iact:actionData xml:id="d4">
      <inkml:trace xmlns:inkml="http://www.w3.org/2003/InkML" xml:id="stk4" contextRef="#ctx0" brushRef="#br1">9299 14163 0,'24'0'2167,"23"0"-1612,71 0-513,-47 0-41,-24 0 0,0 0 73,-23 0 524,46 0-542,-46 0-54,23 0 29,0-47-30,-23 47 30,23 0 2,0 0 47,-23 0 0,23 0-79,0 0 46,-23 0-20,0 0 48,-1 0-41,1-23 14,-1 23 18,1 0-64,47 0 34,-48 0-6,1 0-28,0 0 79,23 0-1,-24 0-31,1 0-48,0 0 30,23 0-30,0 0 88,-23 0-43,23 0-43,0 0 45,-23 0-47,-1 0 72,48 0-34,-47 0-38,-1 0 34,24 0-33,-23 0 29,0 0-30,-1 0 46,24 0-45,-23 0 54</inkml:trace>
    </iact:actionData>
  </iact:action>
  <iact:action type="add" startTime="660376">
    <iact:property name="dataType"/>
    <iact:actionData xml:id="d5">
      <inkml:trace xmlns:inkml="http://www.w3.org/2003/InkML" xml:id="stk5" contextRef="#ctx0" brushRef="#br1">11187 15226 0,'24'-24'208,"70"24"-187,-47 0-18,-23 0-2,117 0 30,-70 0-29,24 0 25,-72 0 37,48 0 30,-24 0-92,0 0 43,-23 0-44,47 0 46,-24 0-9,24 0-34,0 0 30,-24 0 10,24 0 5,70 0-46,-94 0-1,-23 0 32,0 0-32,-1 0 37,48 0 1,-47 0-39,46 0 34,1 0-2,-24 0 34,1 0-64,-25 0 96</inkml:trace>
    </iact:actionData>
  </iact:action>
  <iact:action type="add" startTime="711545">
    <iact:property name="dataType"/>
    <iact:actionData xml:id="d6">
      <inkml:trace xmlns:inkml="http://www.w3.org/2003/InkML" xml:id="stk6" contextRef="#ctx0" brushRef="#br1">12391 4910 0,'70'0'132,"143"-71"-130,-142 71-1,117-47 28,48 23-28,-188 24 30,93-47-30,-117 47 35,-1 0-35,95 0 29,-94 0-26,23 0-2,48 0 24,-72 0-25,1 24 28,23 70 3,0-23 8,48 70-38,-72-141-1,-23 24 28,47 94-28,-47-94 30,24 212-30,-24-189 1,24 142 30,-1-166-30,-23 237 41,-23-118-42,-25-48 18,1 1-18,-94 188 62,-143 118-61,261-354 0,-142 237 42,23-119-43,95-47 31,-48 47-30,25-47 31,-25 71-31,72-142 26,-25 189-26,25-212 0,23 0-1,-47 94 26,-1 94-26,25-118 30,23 48-31,0-95 32,23 71-31,1-94 30,94 141-30,-94-165 0,282 165 33,-258-165-33,22 24 26,214 47-25,-237-48-1,212 25 30,-70-48 2,-165 0-4,70 0-27,48-71 44,-48 24-45,-70 23 13,23 0-13,165-282 48,-164 211-47,-25 48-1,72-213 59,-95 24-58,0 118 25,0 71-24,0 0-1,0-24 32,0 24-33,0-1 29,0 25-28,-48-72 29,48 72 0,-23-1-29,-1 24 113,-70 0-111,70 0-2,-23 0 24,0 0 22,0 24-47,-1-24 34,25 47-3,-1-23-31,-23 23 37,23-24-35,24 25-1,-47 23 34,47-48-33,0 24-2,-23-23 26,-48 70-25,24 24 46,23 71-46,0-165 32,-46 235-31,70-211-2,-24 70 40,24 0-39,0 0 36,0-24-37,0 71 46,0-47-45,0-94-1,0 118 33,0-119-32,0 25-2,0 93 28,0-117-27,47 212 47,-23-47-47,23-95 29,-47 48-28,47 70 41,-47-141-42,47 118 37,1-47-37,-25-1 30,24 1-29,-47-95 28,48 165-29,-25-94 20,1-70-19,23 141 29,-47-142-30,0-24 24,71 213-24,-48-212 30,25 188-30,-48-188 2,47 212 28,-24 0 14,-23-118-42,0 95 49,0-95-50,0 23 60,-47 166-60,24-260-1,-1 48 29,-23 47-28,47-95-1,-71 142 43,24-119-43,47-46 31,-71 141-30,47-141 30,-23 47-31,24-48 19,-1 1-18,-47 23 38,24-23 1,-24 23-40,-23-24 30,-24 25-30,71-25 29,-24-23-29,-24 24 36,25-24 1,22 0-36,1 0 33,-24 0-34,24 0 30,0 0 1,23 0-31,-23 0 30,0 0 2,23 0-31,1 0 76,-1 0-12,1 0-37,-1 0-26,0 0-1,-23-24 35,24 24-36,-1-23 29,-23-1-28,23 24 154,1-24-152,23 1-1,-142-72 269,142 72-271,0-1 28</inkml:trace>
    </iact:actionData>
  </iact:action>
  <iact:action type="add" startTime="722288">
    <iact:property name="dataType"/>
    <iact:actionData xml:id="d7">
      <inkml:trace xmlns:inkml="http://www.w3.org/2003/InkML" xml:id="stk7" contextRef="#ctx0" brushRef="#br1">6561 1511 0,'0'-24'104,"95"48"-97,-24-24-4,-48 23-1,95-23 37,142 0-38,-189 0 1,377 0 36,-141 0-37,-95 0 32,-117 0-32,-72 0 0,24 0 29,24 0-29,-24 0 29,1 0-28,22 0 29,-22 24-30</inkml:trace>
    </iact:actionData>
  </iact:action>
  <iact:action type="add" startTime="734260">
    <iact:property name="dataType"/>
    <iact:actionData xml:id="d8">
      <inkml:trace xmlns:inkml="http://www.w3.org/2003/InkML" xml:id="stk8" contextRef="#ctx0" brushRef="#br1">21571 5170 0,'165'0'99,"1251"-71"-98,71-24 46,-968 95-45,-377 0-1,141 0 31,-94 0-30,-24 0 28,-70 0-29,-48 0 30,0 0-30,-23-23 55</inkml:trace>
    </iact:actionData>
  </iact:action>
  <iact:action type="add" startTime="761863">
    <iact:property name="dataType"/>
    <iact:actionData xml:id="d9">
      <inkml:trace xmlns:inkml="http://www.w3.org/2003/InkML" xml:id="stk9" contextRef="#ctx0" brushRef="#br1">26527 6657 0,'24'23'108,"23"72"-107,0-48 30,-23-47 96,94 0-126,71-94 20,-142 70-21,260-236 30,-260 213-29,213-189 31,-237 189-31,48-24 30,-24 24 1</inkml:trace>
    </iact:actionData>
  </iact:action>
  <iact:action type="add" startTime="833416">
    <iact:property name="dataType"/>
    <iact:actionData xml:id="d10">
      <inkml:trace xmlns:inkml="http://www.w3.org/2003/InkML" xml:id="stk10" contextRef="#ctx0" brushRef="#br1">23034 9135 0,'71'0'100,"-47"24"-99,47 0 30,-1 23-30,-22 0 30,22-47-29,-70 24 28,71 23-27,-47-47-3,-1 0 39,48 0-38,-24 0 36,48 0-36,-1-71 30,1-47-30,117 0 30,-70 0-30,94-24 29,0 1-29,0-1 33,-48-23-33,-140 141 30,-25 24-29</inkml:trace>
    </iact:actionData>
  </iact:action>
  <iact:action type="add" startTime="924847">
    <iact:property name="dataType"/>
    <iact:actionData xml:id="d11">
      <inkml:trace xmlns:inkml="http://www.w3.org/2003/InkML" xml:id="stk11" contextRef="#ctx0" brushRef="#br1">24498 11165 0,'-24'0'365,"-23"95"-363,47 165 32,0-190-4,0-22-29,0-1 63,0-24 43,47-23-53,354-259-53,-354 211 1,331-117 43,-236 71-45,-24 47 32,-24-48-30,-47 72-1,-23-1 29,188-118-28,-188 119 27,70-48-28,-47 47 18,-23 24-18,23-23 52</inkml:trace>
    </iact:actionData>
  </iact:action>
</iact:actions>
</file>

<file path=ppt/ink/inkAction2.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69433">
    <iact:property name="dataType"/>
    <iact:actionData xml:id="d0">
      <inkml:trace xmlns:inkml="http://www.w3.org/2003/InkML" xml:id="stk0" contextRef="#ctx0" brushRef="#br0">8095 9371 0,'48'71'129,"117"-71"-128,-24 0 30,473-71-30,-472 1 0,212 22 29,448-211-29,-660 235 4,46 0-5,544-188 30,-638 212-29,119-71 33,-166 71-33,-23 0 27</inkml:trace>
    </iact:actionData>
  </iact:action>
  <iact:action type="add" startTime="97331">
    <iact:property name="dataType"/>
    <iact:actionData xml:id="d1">
      <inkml:trace xmlns:inkml="http://www.w3.org/2003/InkML" xml:id="stk1" contextRef="#ctx0" brushRef="#br0">8237 12959 0,'-24'48'102,"48"23"-99,0-48-2,46 24 45,48 24-44,-94-47 42,94 165-43,-71-142 67,0 24 33,48-71-100,-1 23 46,520 1-46,-520-24 0,119-24 28,353-70-28,449-213 62,141 24-62,-896 212 30,259-94-30,-118 23 46,-330 118-46,-24 1 31,-23-1-32</inkml:trace>
    </iact:actionData>
  </iact:action>
  <iact:action type="add" startTime="156528">
    <iact:property name="dataType"/>
    <iact:actionData xml:id="d2">
      <inkml:trace xmlns:inkml="http://www.w3.org/2003/InkML" xml:id="stk2" contextRef="#ctx0" brushRef="#br0">7859 5075 0,'142'-94'111,"0"46"-109,-95 48-1,71-47 26,47-24-26,-47 24 63,47 47-63,0 0 36,1 0-1,-143 0-34,119 0 42,-71 24-11,23-24-4,-23 47 3,-48-47-31,25 71 31,-25-71-31,1 23 58,70 48-58,1 24 63,-72-1-63,24-70 46,-23 70-46,0-47 46,-1 142-46,-23-47 72,0-71-71,0-24 43,0 47-43,-23-23 54,-25 24-55,48-72 15,0 1-15,-47 94 53,-24-24-53,71-70 31,-70 47-31,46-48 29,0 24-29,-46 24 37,46-47-37,-23 23 30,23-23-30,-141 70 57,71-23-57,70-71 31,-47 24-30,0 23 61,-23-24-61,70-23-1,1 0 43,-24 0-43,-24 24 65,0 0-65,24-24 42,-24 47-15,24-47 5,0 23-30,23-23-2,0 0 45,-23 0-20,24 24-25,-1-24 61,0 0 5,-46 0-66,22 0 62,1 0-62,0 0 46,23 0-18,-23 0-2,0 0-26,23 0 27,-23 0 2,0 0 7,23 0 31,1 0-66,-24 0 28,-1 0 118,25 0-117,-24 0 63,23 0-93,0 0 26</inkml:trace>
    </iact:actionData>
  </iact:action>
  <iact:action type="add" startTime="161565">
    <iact:property name="dataType"/>
    <iact:actionData xml:id="d3">
      <inkml:trace xmlns:inkml="http://www.w3.org/2003/InkML" xml:id="stk3" contextRef="#ctx0" brushRef="#br0">9016 9489 0,'94'0'153,"71"95"-151,-141-72-1,0 1 28,94 47-29,-48-24 32,25 0-31,-24 0 32,94 72-31,-165-96-2,47 1 30,165 283-28,-164-260-2,-25 24 30,190 236-29,-166-237 15,0-22-15,71 188 65,142 165-64,-260-354-1,0 24 44,0 189-44,0-213 15,0 47-15,0-47 0,0 1 29,0 70-29,-118 118 76,23-95-76,72-117-1,-1 23 31,-47 24-31,48-47 32,-25 23-31,25-47 30,-48 23-30,47-23 47,-141 95-47,118-72 46,-165 48-45,94-71 19,70 48-20,-164-25 31,118 1 0,-1-24 26,-46 0-56,70 0 44,0 0-45,47 0 29,1 0-29,-119 0 63,24 0-63,71 0 40,-47 0-9,46 0-31,-22 0 28,22 0-28,-22 0 30,46 0-30,-23 0 31,23-24 27,1 24 70</inkml:trace>
    </iact:actionData>
  </iact:action>
</iact:actions>
</file>

<file path=ppt/ink/inkAction3.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17430">
    <iact:property name="dataType"/>
    <iact:actionData xml:id="d0">
      <inkml:trace xmlns:inkml="http://www.w3.org/2003/InkML" xml:id="stk0" contextRef="#ctx0" brushRef="#br0">26102 5972 0</inkml:trace>
    </iact:actionData>
  </iact:action>
  <iact:action type="add" startTime="190972">
    <iact:property name="dataType"/>
    <iact:actionData xml:id="d1">
      <inkml:trace xmlns:inkml="http://www.w3.org/2003/InkML" xml:id="stk1" contextRef="#ctx0" brushRef="#br0">16710 9938 0,'23'0'258,"95"24"-256,-94-24-1,23 0 28,24 0-28,-48 23 0,1-23 29,94 24-29,-71-24 30,24 0-29,-24 0 29,48 0-30,-72 0 30,119 0-29,-71 0 14,-1 0 35,25-47-50,-48 23 30,47-23-29,-70 47-1,23-71 28,71 24-28,-71 47 31,24-48-31,-24 48 39,1-47-39,-25 24 64,24-1-63,24 0 61,-47 1-61</inkml:trace>
    </iact:actionData>
  </iact:action>
  <iact:action type="add" startTime="239339">
    <iact:property name="dataType"/>
    <iact:actionData xml:id="d2">
      <inkml:trace xmlns:inkml="http://www.w3.org/2003/InkML" xml:id="stk2" contextRef="#ctx0" brushRef="#br0">9157 11685 0,'24'0'135,"23"23"-132,0 25 29,1 22-30,-25-46 28,1 23-28,-24-23 45,71-1-45,-48 1 28,1 0-28,-1-1-1,48 1 50,-47-24-49,-1 0 29,25 47-30,-25-47 30,48 0-29,-24 0 31,118 0-32,71-118 30,24-24-30,47-23 29,0-24-29,-142 71 33,-47 47-32,-71 71 30,-47-23-30</inkml:trace>
    </iact:actionData>
  </iact:action>
</iact:actions>
</file>

<file path=ppt/ink/inkAction4.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43570">
    <iact:property name="dataType"/>
    <iact:actionData xml:id="d0">
      <inkml:trace xmlns:inkml="http://www.w3.org/2003/InkML" xml:id="stk0" contextRef="#ctx0" brushRef="#br0">23129 9442 0,'23'0'36,"1"0"-20,70 0-14,-70 0-2,330 47 45,-71-47-44,48 0 46,495-212-46,-402 70 46,-258 71-45,46-47 59,-70 24-60,-119 94 30</inkml:trace>
    </iact:actionData>
  </iact:action>
  <iact:action type="add" startTime="175192">
    <iact:property name="dataType"/>
    <iact:actionData xml:id="d1">
      <inkml:trace xmlns:inkml="http://www.w3.org/2003/InkML" xml:id="stk1" contextRef="#ctx0" brushRef="#br0">17630 12180 0,'0'24'106,"0"0"-102,24 23 28,-1 0-29,1-23-3,-1-1 30,48 72-29,-47-95 19,23 94-18,24-23 28,-48-71-28,119 24 29,70-24-30,496-354 46,-94 47-46,188-189 53</inkml:trace>
    </iact:actionData>
  </iact:action>
  <iact:action type="add" startTime="262208">
    <iact:property name="dataType"/>
    <iact:actionData xml:id="d2">
      <inkml:trace xmlns:inkml="http://www.w3.org/2003/InkML" xml:id="stk2" contextRef="#ctx0" brushRef="#br0">2644 15957 0,'94'0'151,"-47"0"-150,24 0 28,-47 0-2,70 0-25,-70 0 0,94 0 42,-95 0-42,48 24 29,-47 0-30,46-24 55,1 0-50,-24 0-3,1 0 36,-25 23-37,1-23-2,47 0 33,-48 0-31,1 0 30,47 0-30,-48 0-1,72-23 62,-1 23-61,-47 0 26,142 0-27,-47 0 30,70 0-30,-23 0 29,-24 0-28,-94 0 29,-24 0-30,-23 0 30,46 0-8,-46 0-20,0 0-2,70 23 35,24 24-34,47-23 61,95 0-61,-213-24 3,-23 0-3,117 0 25,-23 23 7,-71 1-32,1-24 24,-25 0 19,24 0 20</inkml:trace>
    </iact:actionData>
  </iact:action>
</iact:actions>
</file>

<file path=ppt/ink/inkAction5.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80699">
    <iact:property name="dataType"/>
    <iact:actionData xml:id="d0">
      <inkml:trace xmlns:inkml="http://www.w3.org/2003/InkML" xml:id="stk0" contextRef="#ctx0" brushRef="#br0">16639 6326 0,'71'0'82,"47"0"-80,-95 0 20,355 47-20,-213-23 28,-23 23-28,23-23 29,0-24-30,24 23 29,118 1-28,-260-24 0,189 0 43,-142 0-44,-23 0 30,-47 0-29,-1 0-1,24 0 28,71 0-28,48 0 45,-143 0-44,1 0 30,70 0-31,1 0 45,-1 0-45,24 0 37,-47 0-6,-48 0-29,25 0 35,-25 0 21,1 0 60,188 0-77,-94 0-41,-47 0 30,94-47-29,-47 47 32,-23 0 0,-1 0 10,-23 0-43,0 0 29,23 0-29,24 0 30,0 0-30,0 0 31,-47-24-31,-48 24 30,72 0-30,-72 0 50,1 0-50,70 0 71,-46 0-24,-1 0-46,-24 0 54</inkml:trace>
    </iact:actionData>
  </iact:action>
  <iact:action type="add" startTime="91780">
    <iact:property name="dataType"/>
    <iact:actionData xml:id="d1">
      <inkml:trace xmlns:inkml="http://www.w3.org/2003/InkML" xml:id="stk1" contextRef="#ctx0" brushRef="#br0">13311 7672 0,'24'0'115,"117"0"-110,-94 0-2,1 0 0,-25 0 0,1 23 2,-1-23-3,25 0 24,211 48-24,-212-25-1,-23 1 28,212-1-27,-189 1-1,-23-24 16,117 24-15,-117-1-2,118 24 32,-1-23-31,-46 0 31,93-24-31,-93 23 30,46-23-30,-46 24 30,-48-24-30,0 0 30,0 0-30,24 0 46,189 0-46,-1 0 37,-188 0-36,94 0 38,-47 0-39,-70 0 29,235 0-29,-141 0 30,-72 0-30,-22 0 30,46 0-30,-70 0 30,94 0-29,23 0 33,-23 0-3,-47 0-31,141 0 61,95 0-55,-260 0-3,24 0-2,-24 0 2,71 0 25,-47 0-27,-24 0 28,71 0-29,118 0 47,-23 0-46,-190 0-1,190 0 59,46 0-58,48-24 37,-260 24-37,119 0 37,-1 0-38,-142 0 29,213 0-28,71-47 33,-283 47-33,-1 0 1,25 0-1,140 0 34,-70 0-34,95 0 44,-95 0-45,-95 0 30,95 0-30,48 0 32,-143 0-2,190 0-25,-166 0-6,0 0 4,-23 0-2,-1 0 0,1 0 15,94 0-15,-71 0-1,0 0 45,236 0-41,-259 0-5,23 0 2,0 0 5,24 0-5,71 0 30,-24 0-31,94 0 46,-165 0-46,95 0 31,0 0-31,141 0 39,-142 0-37,-93 0-1,117 0 31,0 0-32,-71 0 30,-46 0-30,46 0 31,-23 0-31,-24 0 0,118 0 34,-141 0-33,23 0-1,24 0 39,0 0-40,-24 0 35,24 0-2,-1 0 2,-46 0-34,0 0 40,-1 0-40,142 0 46,-94 24-46,-24-24 30,1 0-29,70 0 44,-71 0-44,24 0 45,-48 0-46,48 0 31,-47 0-31,23 0 31,47 0-32,-23 23 39,-24-23-15,24 0-23,23 0 21,-46 0-21,140 0 28,-69 0 17,-96 0-43</inkml:trace>
    </iact:actionData>
  </iact:action>
  <iact:action type="add" startTime="96581">
    <iact:property name="dataType"/>
    <iact:actionData xml:id="d2">
      <inkml:trace xmlns:inkml="http://www.w3.org/2003/InkML" xml:id="stk2" contextRef="#ctx0" brushRef="#br0">8567 9466 0,'0'-24'149,"260"24"-144,-189 0 28,23 0-32,-70 0 0,47 0 21,-48 0-20,190 0 58,70 24-58,-260-24-1,213 23 45,-47-23-42,-118 0-3,472 0 49,70 0-49,-329 0 30,-72 0-30,-165 0 14,95 0-13,-24 0 32,-71 0-31,47 0 26,24 0 15,-94 0-42,0 0 27,70 0-27,-70 0 16,70 0-17,0 0 36,24 0-36,-47 0 46,47 0-45,-94 0 18,94 0-19,-47-23 46,165 23-45,-118-24 33,-48 24-34,-22 0 29,70-47-29,-24 23 31,-47 1-31,-23 23 0,117-24 45,-46 1-44,-72 23-2,25 0 19,22-24-18,96 0 40,-72 24-39,0 0 33,24 0 12,-94-23-47,70-24 31,-23 47-29,-47 0 28,23 0-29,24 0 46,23 0-45,119 0 43,-119 0-43,24 0 42,-71 0-41,48 0 33,23 0-35,-95 0 30,142 0-30,-47 0 34,-23 0-2,-72 0-30,1 0-3,188 47 47,-164-47-42,-25 23-4,1-23 0,0 0 23,23 0-22,0 24-1,24 0 45,23-24-43,-70 0-3,47 0 29,70 23-28,24 1 67,-70-1-67,-48-23 1,95 24 43,-72-24-44,25 0 31,-24 0-31,-24 0 30,71 0-29,47 0 62,0 0-60,-118 0-3,71 0 61,142 0-60,-236 0-1,188 0 51,-47 0-51,-141 0 46,94 0-45,-71 0 46,0 0-23,-23 0-23,70 0 37,-70 0-38,-1 0 31,1 0-31,47 0 35,-48 0-35,95 0 27,24 0 3,-48 0-30,95 0 62,-94 0-62,-72 0 34,72 0-34,-72 0 31,24 0-30,-23 0 45,47 0 193,70-71-239,-23 48 30,-23 23-30,-24 0 31,-24 0-31,-24 0 61</inkml:trace>
    </iact:actionData>
  </iact:action>
  <iact:action type="add" startTime="130672">
    <iact:property name="dataType"/>
    <iact:actionData xml:id="d3">
      <inkml:trace xmlns:inkml="http://www.w3.org/2003/InkML" xml:id="stk3" contextRef="#ctx0" brushRef="#br0">7907 13361 0,'23'0'73,"1"23"-72,47-23 44,-24 24-44,47 0 30,1-24-30,-48 47 30,47-47-29,-70 23 29,47-23-29,-1 0 66,48 24-67,-94-24 29,118 0-28,-48 0 36,-70 0 3,-1 0-21,1 0-6,47 0-12,23 0 29,-47 0 7,-23 0 11,94 24-44,-95-1-3,25-23 28,-25 0 1,48 24 38,-24-24-66,48 0 41,-48 0-43,-24 0 0,25 0 29,22 0-29,-46 0 30,47 0-30,-48 0 31,48 23-31,165 48 34,-189-71-32,1 0-3,117 0 30,-118 0-29,118 0 46,-118 0-46,48 0 60,46 0-59,-23 0 60,48 0-60,-72 0 43,95 0-41,-166-23-2,1 23 40,141-24-40,-70-23 51,-25 47-50,-46 0 26,118 0-28,-1-47 52,-117 47 24,23 0-75,-23 0 51,23 0-21,0 0-31,71 0 32,-71 0 30,24 0-62</inkml:trace>
    </iact:actionData>
  </iact:action>
  <iact:action type="add" startTime="133222">
    <iact:property name="dataType"/>
    <iact:actionData xml:id="d4">
      <inkml:trace xmlns:inkml="http://www.w3.org/2003/InkML" xml:id="stk4" contextRef="#ctx0" brushRef="#br0">13807 13361 0,'23'0'186,"1"23"-180,-1 25-3,48 46 44,-71-23-12,0-48-33,24 25 43,-24-1-42,0-24-3,0 1 50,23 0 95,48-24-144,189-24 31,117-70-31,119-24 45,-260 47-44,-189 47-1,142-47 43,-71 48-43,-47 23 30,23-47-29,95-24 54,-71 0-55,-71 47 30,71-46-29,-71 46 44</inkml:trace>
    </iact:actionData>
  </iact:action>
  <iact:action type="add" startTime="197148">
    <iact:property name="dataType"/>
    <iact:actionData xml:id="d5">
      <inkml:trace xmlns:inkml="http://www.w3.org/2003/InkML" xml:id="stk5" contextRef="#ctx0" brushRef="#br0">23247 16406 0,'23'47'164,"1"-23"-159,0-24-3,-1 0 38,24 23-8,24-23-30,0 0 28,71 0-28,-24 0 28,-48 24-29,-22-24 46,-1 0-45,142 0 54,-71 0-54,23 0 60,-70 0-60,71 0 46,-72 0-46,48 0 43,142-24-42,-236 1-1,117-1 35,-117 24-35,-1 0 25</inkml:trace>
    </iact:actionData>
  </iact:action>
</iact:actions>
</file>

<file path=ppt/ink/inkAction6.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64628">
    <iact:property name="dataType"/>
    <iact:actionData xml:id="d0">
      <inkml:trace xmlns:inkml="http://www.w3.org/2003/InkML" xml:id="stk0" contextRef="#ctx0" brushRef="#br0">17111 4957 0,'0'71'95,"0"0"-94,0 23 29,23 24-28,1 0 29,47 47-30,-71-117-1,0 46 31,23 24-30,-23-47 30,24-47-30,-24-1 30,24 1-30,-1-24 45,95-95 161,118-117-206,236-95 47,-71 71-47,-330 189 39,732-473-39,-591 332 31,307-143-31,-188 71 30,93 1-30,-306 188 4,-47 24-4,165-119 40,-189 143-39</inkml:trace>
    </iact:actionData>
  </iact:action>
  <iact:action type="add" startTime="69325">
    <iact:property name="dataType"/>
    <iact:actionData xml:id="d1">
      <inkml:trace xmlns:inkml="http://www.w3.org/2003/InkML" xml:id="stk1" contextRef="#ctx0" brushRef="#br0">16025 7672 0,'0'71'151,"0"-1"-147,0-46-1,0 0-1,47 23 30,24 118-31,-47-118 1,23 0 43,-47-23-12,0 23-32,47 1 45,-47-1-45,24-47 247,188-95-218,-141 48-28,-24 0-1,354-236 39,-47 23-39,71-23 19,-260 165-19,142-95 31,-24 72-31,-70-25 29,46 1-28,213-118 63,-118 94-61,-354 165-1,48 1-1,-1-1 27,165-70-28,-165 46 30,48-22-30,-24 46 30,-48 0-30,24 1 37,48-24-37,-72 23 29,119-70-28,-118 70 28,23 0-28</inkml:trace>
    </iact:actionData>
  </iact:action>
  <iact:action type="add" startTime="117512">
    <iact:property name="dataType"/>
    <iact:actionData xml:id="d2">
      <inkml:trace xmlns:inkml="http://www.w3.org/2003/InkML" xml:id="stk2" contextRef="#ctx0" brushRef="#br0">18314 10009 0,'24'0'107,"0"94"-99,-24-23-6,0-47 0,23-1 10,-23 24-11,47 1 29,-47-25-29,95 1 175,141-189-175,165-71 30,71-1-30,519-376 47,-495 259-47,47-48 39,-378 284 20,-47 47-59,-95 48 47</inkml:trace>
    </iact:actionData>
  </iact:action>
  <iact:action type="add" startTime="155915">
    <iact:property name="dataType"/>
    <iact:actionData xml:id="d3">
      <inkml:trace xmlns:inkml="http://www.w3.org/2003/InkML" xml:id="stk3" contextRef="#ctx0" brushRef="#br0">20816 12062 0,'24'24'197,"46"70"-165,-22-46 8,-25 23-38,1-48-1,-24 24 32,47 24-32,-23-47 30,-24-1-29,0 25 47,23-1-47,1-47 163,23-47-164,331-378 28,-284 330-27,520-424 28,-496 472-29,448-331 31,-542 354-31,235-164 47,-70 93-47,71-94 39,23 24-39,-94 47 16,-166 94-16,1 1 45</inkml:trace>
    </iact:actionData>
  </iact:action>
  <iact:action type="add" startTime="193013">
    <iact:property name="dataType"/>
    <iact:actionData xml:id="d4">
      <inkml:trace xmlns:inkml="http://www.w3.org/2003/InkML" xml:id="stk4" contextRef="#ctx0" brushRef="#br0">20863 14140 0,'0'47'127,"47"71"-126,48 0 31,-72-71-31,48 95 44,-47-118-43,-24-1 29,23 1-29,48-1 157,189-70-156,-189 0 1,23 0-4,166-95 27,70-70-26,0 94 35,1-48-34,-284 143-2,71-72 31,47 1-30,24-24 30,47-24-30,-71 48 30,0-24-30,-94 71 31,0-1-31</inkml:trace>
    </iact:actionData>
  </iact:action>
</iact:actions>
</file>

<file path=ppt/ink/inkAction7.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48631">
    <iact:property name="dataType"/>
    <iact:actionData xml:id="d0">
      <inkml:trace xmlns:inkml="http://www.w3.org/2003/InkML" xml:id="stk0" contextRef="#ctx0" brushRef="#br0">8945 4768 0,'0'71'158,"47"141"-157,-23-117 30,-24-71-30,23-1 47,95-23 83,24-47-131,70-95 31,119 1-30,-1-25 30,-94 48-30,-47 24 31,-95 70-30,-94 1 15</inkml:trace>
    </iact:actionData>
  </iact:action>
  <iact:action type="add" startTime="96702">
    <iact:property name="dataType"/>
    <iact:actionData xml:id="d1">
      <inkml:trace xmlns:inkml="http://www.w3.org/2003/InkML" xml:id="stk1" contextRef="#ctx0" brushRef="#br0">11423 7837 0,'0'24'139,"24"-1"-132,23 24-6,-47-23 15,47 0-14,-47-1-2,24 1 30,-24-1-29,70-23 174,-22 0-172,-25 0 24,190-118-25,-119 48 27,71-48-28,0 47 30,1-71-30,46 24 30,0-24-30,-117 95 30,-1-47-30,-47 70 30,-23 1-30</inkml:trace>
    </iact:actionData>
  </iact:action>
  <iact:action type="add" startTime="98196">
    <iact:property name="dataType"/>
    <iact:actionData xml:id="d2">
      <inkml:trace xmlns:inkml="http://www.w3.org/2003/InkML" xml:id="stk2" contextRef="#ctx0" brushRef="#br0">12863 10386 0,'0'24'127,"70"188"-124,72 25 58,-118-143-60,-1-70 130,237-190-130,-189 96 30,519-355-30,-520 377 29,308-211-29,-354 235 30</inkml:trace>
    </iact:actionData>
  </iact:action>
  <iact:action type="add" startTime="152882">
    <iact:property name="dataType"/>
    <iact:actionData xml:id="d3">
      <inkml:trace xmlns:inkml="http://www.w3.org/2003/InkML" xml:id="stk3" contextRef="#ctx0" brushRef="#br0">13925 13196 0,'23'0'125,"-23"47"-124,47 0 39,-23-23-39,0-1 30,-1 1-30,-23 23 32,47 0 0,-23-47 97,0 0-66,141 0-62,0-23 29,118-190-30,-236 213 30,307-212-29,-354 188-1,24 0 28,70-23-28,-23 24 86,-47-1-85,-1 24 60,1-24-61</inkml:trace>
    </iact:actionData>
  </iact:action>
  <iact:action type="add" startTime="186698">
    <iact:property name="dataType"/>
    <iact:actionData xml:id="d4">
      <inkml:trace xmlns:inkml="http://www.w3.org/2003/InkML" xml:id="stk4" contextRef="#ctx0" brushRef="#br0">13736 15839 0,'0'24'168,"47"141"-166,0-23 69,-47-119-69,24 1 65,47-24-7,47-47-59,-95-24 30,190-71-30,141 24 33,188-47-31,-471 118-2,566-236 59,-542 212-58</inkml:trace>
    </iact:actionData>
  </iact:action>
</iact:actions>
</file>

<file path=ppt/ink/inkAction8.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59214">
    <iact:property name="dataType"/>
    <iact:actionData xml:id="d0">
      <inkml:trace xmlns:inkml="http://www.w3.org/2003/InkML" xml:id="stk0" contextRef="#ctx0" brushRef="#br0">16828 5193 0,'-24'0'144,"0"0"-143,24 47 33,24-23 25,23 47 120,-23-24-176,-1-23-2,-23-1 28,24 72-28,0-95 31,-24 47 22,0-24-51,0 1 35,70 23-36,-46-47 172,283-212-172,330-284 60,95-23-60,-402 259 44,-236 213-45,-46 23 13,46-23-13,-23 0 30,-24 0-29,24-1 49</inkml:trace>
    </iact:actionData>
  </iact:action>
  <iact:action type="add" startTime="62795">
    <iact:property name="dataType"/>
    <iact:actionData xml:id="d1">
      <inkml:trace xmlns:inkml="http://www.w3.org/2003/InkML" xml:id="stk1" contextRef="#ctx0" brushRef="#br0">16875 7082 0,'0'47'315,"0"-24"-313,0 72 39,23-24-40,-23-48 32,0 48-30,0-47-1,0 47 40,0-48 235,24-23-133,47 0 281,0 0-418,-24 0-2,0 0-1,-23 0-1,23 0-2,118 0 22,-118-47 24,0 47 196,1-47 33,70-1-275,-95 48-1,72-23 31,23-48-29,-95 71-2,213-94 63,-94 46-61,-95 25 28,71-1-28,-118 1-1,47-1 43,0 0-42,-23 24 45,23-23 333,0-24-378,24-48 34,0 48-34,-24 0 30,-23 23 1,47-47 195,-24 48-225,-24-1 1,25 0-2,-25 1 38,95-48-38,-118 47 28,24 24-29,47-47 47,-48 47-46,1-23 3,23-25 25,24 1 2,70-47 0,-117 94-30,0-24 27</inkml:trace>
    </iact:actionData>
  </iact:action>
  <iact:action type="add" startTime="183566">
    <iact:property name="dataType"/>
    <iact:actionData xml:id="d2">
      <inkml:trace xmlns:inkml="http://www.w3.org/2003/InkML" xml:id="stk2" contextRef="#ctx0" brushRef="#br0">13476 8663 0,'0'24'158,"0"47"-157,0-1 30,-47 25-31,47-24 31,0-24-30,0-24 30,24 25-30,23-48 164,-24-24-82,95-94-80,-94 71 2,23 0-5,0-1 2,-23 1 17,94-71-18,24 24 30,-48 23-30,24-23 31,-47 46-32,-24 25 48,95-95-47,-119 70 30,142-46-28,-141 70 3,-24 1-2,24 23-1,-1-24 36</inkml:trace>
    </iact:actionData>
  </iact:action>
  <iact:action type="add" startTime="185290">
    <iact:property name="dataType"/>
    <iact:actionData xml:id="d3">
      <inkml:trace xmlns:inkml="http://www.w3.org/2003/InkML" xml:id="stk3" contextRef="#ctx0" brushRef="#br0">13028 10575 0,'47'47'204,"-23"-47"-171,188 0 317,48-94-348,23-118 28,-24 70-27,-188 95-2,236-166 43,-165 95-43,-95 47 30</inkml:trace>
    </iact:actionData>
  </iact:action>
  <iact:action type="add" startTime="187322">
    <iact:property name="dataType"/>
    <iact:actionData xml:id="d4">
      <inkml:trace xmlns:inkml="http://www.w3.org/2003/InkML" xml:id="stk4" contextRef="#ctx0" brushRef="#br0">20108 11897 0,'-24'47'69,"24"48"-68,0-48-1,0 47 32,0 119-31,0-24 29,0-48-29,0-23 30,0-47-29,24-47 0,0-24 195,46-24-190,-22-23-6,140-95 30,25-23-30,164-165 30,-93 46-30,-143 119 31,95-24-31,-189 142 32,189-213-31,-212 213-1,236-260 44,-166 213-44,0 0 47,-46 70 59</inkml:trace>
    </iact:actionData>
  </iact:action>
  <iact:action type="add" startTime="189085">
    <iact:property name="dataType"/>
    <iact:actionData xml:id="d5">
      <inkml:trace xmlns:inkml="http://www.w3.org/2003/InkML" xml:id="stk5" contextRef="#ctx0" brushRef="#br0">14184 14305 0,'-23'0'107,"23"71"-106,23-24 29,1 71-29,-24-23 47,47 93-45,-23-188 74,164-23 44,72-190-119,-48 95 28,190-141-28,-190 141 28,142-71-28,165-142 44,-283 190-45,-94-25 30,-24 96-28,-94 22-1,46 1 34</inkml:trace>
    </iact:actionData>
  </iact:action>
  <iact:action type="add" startTime="193628">
    <iact:property name="dataType"/>
    <iact:actionData xml:id="d6">
      <inkml:trace xmlns:inkml="http://www.w3.org/2003/InkML" xml:id="stk6" contextRef="#ctx0" brushRef="#br0">13146 9985 0,'-24'24'120,"24"94"-88,-23-71-30,-1 0-1,0 95 35,1-119-32,23 48 16,0-47-18,0-1 30,0 1 19</inkml:trace>
    </iact:actionData>
  </iact:action>
</iact:actions>
</file>

<file path=ppt/ink/inkAction9.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25756">
    <iact:property name="dataType"/>
    <iact:actionData xml:id="d0">
      <inkml:trace xmlns:inkml="http://www.w3.org/2003/InkML" xml:id="stk0" contextRef="#ctx0" brushRef="#br0">23860 7318 0,'0'70'104,"0"1"-101,0-47-2,24 118 36,0-24-36,-24-71 30,0-24-29,47 48 17,-47 0 25,23 0-43,1-48 36,70-70 152,72-118-187,-96 118 0,1 0 6,-24-1-5,1 1-3,211-165 33,-70 23-32,-142 142 0,71-71 29,-23 0-27,-95 70-3,236-140 45,-95 69-43,24 1 37,-94 24-38,-24 70 30,-47 1-30</inkml:trace>
    </iact:actionData>
  </iact:action>
  <iact:action type="add" startTime="46506">
    <iact:property name="dataType"/>
    <iact:actionData xml:id="d1">
      <inkml:trace xmlns:inkml="http://www.w3.org/2003/InkML" xml:id="stk1" contextRef="#ctx0" brushRef="#br0">22633 10670 0,'24'0'112,"-1"212"-104,1-117-5,0-48-1,-1 0 21,-23 118-22,47-141 161,95-71-160,-95-1 8,95-22-8,-71 22 14,235-164-15,-235 165 0,283-237 30,260-93-31,-260 117 31,-95 118-29,-164 72 29</inkml:trace>
    </iact:actionData>
  </iact:action>
  <iact:action type="add" startTime="83651">
    <iact:property name="dataType"/>
    <iact:actionData xml:id="d2">
      <inkml:trace xmlns:inkml="http://www.w3.org/2003/InkML" xml:id="stk2" contextRef="#ctx0" brushRef="#br0">22728 13550 0,'23'23'109,"1"142"-108,23-94 31,0 95-31,-23-48 30,-24-48-30,47 25 19,-47-72-18,24 72 59,-1-95 211,142-165-271,-47 94 21,95-189-21,23 48 30,47-72-30,-212 214 14,70-96-13,-70 119-1,71-118 44,-24 70-43</inkml:trace>
    </iact:actionData>
  </iact:action>
</iact:actions>
</file>

<file path=ppt/ink/inkAction10.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4757">
    <iact:property name="dataType"/>
    <iact:actionData xml:id="d0">
      <inkml:trace xmlns:inkml="http://www.w3.org/2003/InkML" xml:id="stk0" contextRef="#ctx0" brushRef="#br0">22562 5382 0,'0'24'342,"0"23"-341,0 0 30,0-23-29,0 23 35,0 0-6,0-23 14,0-1-43,0 1 29,0 23-29,0 0 47,0-23-47,0 70 45,0-23-45,0-47-1,0-1 28,0 25-28,71-119 332,189-165-332,-213 188 2,0 1-2,284-189 27,-284 189-27,283-165 45,-212 117-45,-47 48 29,47-24-29,71-71 30,-48 24-30,119-47 63,-166 118-60,-70 47-1</inkml:trace>
    </iact:actionData>
  </iact:action>
  <iact:action type="add" startTime="82728">
    <iact:property name="dataType"/>
    <iact:actionData xml:id="d1">
      <inkml:trace xmlns:inkml="http://www.w3.org/2003/InkML" xml:id="stk1" contextRef="#ctx0" brushRef="#br0">22161 8616 0,'0'24'217,"47"141"-215,-23-142 16,-24 1-17,24 70 29,-24-46-28,0-25 29,23 24-30,1-23 79,47-24 214,188-142-293,95-94 30,-23-23-30,282-166 63,-235 189-63,-307 189 48</inkml:trace>
    </iact:actionData>
  </iact:action>
  <iact:action type="add" startTime="110990">
    <iact:property name="dataType"/>
    <iact:actionData xml:id="d2">
      <inkml:trace xmlns:inkml="http://www.w3.org/2003/InkML" xml:id="stk2" contextRef="#ctx0" brushRef="#br0">24191 11708 0,'23'24'117,"1"70"-114,0-70 0,-24 0-1,141 164 41,-46-70-42,-95-94 14,23 118-14,72-24 30,-1 0-30,-94-24 31,24-94-31,46 0 110,1 0-108,-47 0 0,-1-23-1,25-1 23,353-259-25,-283 188 31,590-448-30,-590 473 31,425-261-30,-496 307 0,0-23 26,118-47-27,142-95 49,165-71-49,-283 213 1,755-496 46,-590 307-47,-330 236 13,23-24-13</inkml:trace>
    </iact:actionData>
  </iact:action>
  <iact:action type="add" startTime="146905">
    <iact:property name="dataType"/>
    <iact:actionData xml:id="d3">
      <inkml:trace xmlns:inkml="http://www.w3.org/2003/InkML" xml:id="stk3" contextRef="#ctx0" brushRef="#br0">24592 15131 0,'0'0'203,"24"24"-202,-1-1 25,1 143-24,-24-119 28,47 71-29,-23-118 243,117-95-243,48-46 31,71-1-31,-1-47 31,1 24-32,-189 118 32,495-331-31,-212 119 35,-283 211-34,165-140 55,94-72-53,-306 236-1,23 1-2,166-95 38,-143 70-38,-46 25 30,0-1-30,23 1 31</inkml:trace>
    </iact:actionData>
  </iact:action>
</iact:actions>
</file>

<file path=ppt/ink/inkAction1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9453">
    <iact:property name="dataType"/>
    <iact:actionData xml:id="d0">
      <inkml:trace xmlns:inkml="http://www.w3.org/2003/InkML" xml:id="stk0" contextRef="#ctx0" brushRef="#br0">15813 5193 0,'0'24'252,"0"23"-249,0 47 43,0-46-45,0 22 40,0-140 292,0-1-331,0 47-1,0-94 38,0 95-39,47-96 58,-47 49-57,0 140 278,0-22-277,0-25 19,0 25-19,0 46 27,0-70-28,0 70 49,0-23-49,0-24 69,-47 24-69,47-24 30,0 0-30,0 0 64,-48-70 124,48-1-187,0 1-1,0-166 24,0 142-25,0-237 61,24 25-60,-24 235 62,0 71 122,0 48-183,0-25-1,-47 190 34,0 94-35,-24-94 64,71-189-63,0-118 293,0-48-292,0 71-1,0 1 39,94-260-39,48 94 46,-142 165-45,0 1 77,0-48-32,0 0-47,0 0 63,0-47-62,0 94 46</inkml:trace>
    </iact:actionData>
  </iact:action>
  <iact:action type="add" startTime="87068">
    <iact:property name="dataType"/>
    <iact:actionData xml:id="d1">
      <inkml:trace xmlns:inkml="http://www.w3.org/2003/InkML" xml:id="stk1" contextRef="#ctx0" brushRef="#br0">21170 7672 0,'0'23'56,"24"48"-27,-1 0-28,1 94 29,-24-141-28,23-1-2,25 166 34,-48-165-32,23 0-2,1 46 38,23 25-37,-23-95 128,400-213-128,355-46 68,-94 70-67,-638 165 39,543-212-39,-95-71 61,-282 213-62</inkml:trace>
    </iact:actionData>
  </iact:action>
  <iact:action type="add" startTime="118198">
    <iact:property name="dataType"/>
    <iact:actionData xml:id="d2">
      <inkml:trace xmlns:inkml="http://www.w3.org/2003/InkML" xml:id="stk2" contextRef="#ctx0" brushRef="#br0">20887 10245 0,'0'23'115,"0"1"-114,0 141 57,47 0-56,-23-46 33,-24-96-34,94-46 297,48-72-297,-95 48 39,307-166-39,-307 166 31,260-165-31,-260 212 0,142-95 44,377-94-44,1 48 47,-308-1-47,-70 24 35,94 47-35,-259 48-1,23-1 30,118-23-28,-141 23-1,23 1 33</inkml:trace>
    </iact:actionData>
  </iact:action>
  <iact:action type="add" startTime="166170">
    <iact:property name="dataType"/>
    <iact:actionData xml:id="d3">
      <inkml:trace xmlns:inkml="http://www.w3.org/2003/InkML" xml:id="stk3" contextRef="#ctx0" brushRef="#br0">21784 12723 0,'47'0'117,"-24"24"-116,48 141 45,-24-94-45,-23-47-1,-24 23 31,47 47-30,0 72 46,-23-143-46,306-141 238,-259 47-237,0 24-1,566-425 35,-47 118-36,-354 212 32,472-188-31,-425 188 35,-117 24-34,-119 95 8,-24-1 30,1 0-38,23 24 25,-23 0 15</inkml:trace>
    </iact:actionData>
  </iact:action>
  <iact:action type="add" startTime="184256">
    <iact:property name="dataType"/>
    <iact:actionData xml:id="d4">
      <inkml:trace xmlns:inkml="http://www.w3.org/2003/InkML" xml:id="stk4" contextRef="#ctx0" brushRef="#br0">21736 15202 0,'24'0'152,"47"94"-151,-24 1 31,-23-72-31,-1 72 31,1-71-31,-1 46 46,-23-46-47,24-24 39,236-94 232,-1-48-270,-94 0 44,1157-660-44,-661 542 45,283-47-45,-47 71 39,-661 165-39,-118 48 0,425-95 45,-119 23-45,-400 95-1,0 0 63</inkml:trace>
    </iact:actionData>
  </iact:action>
</iact:actions>
</file>

<file path=ppt/ink/inkAction12.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26465">
    <iact:property name="dataType"/>
    <iact:actionData xml:id="d0">
      <inkml:trace xmlns:inkml="http://www.w3.org/2003/InkML" xml:id="stk0" contextRef="#ctx0" brushRef="#br0">20958 6067 0,'0'165'66,"23"-47"-65,48 212 69,-47-212-69,70-118 162,118-141-162,331-213 32,-472 306-32,23 1 25,426-307-25,-450 307 0,1 0 28,142-71-28,-190 70 30,48 25-30,-24 23 46,0 0-15,-23-24 1</inkml:trace>
    </iact:actionData>
  </iact:action>
  <iact:action type="add" startTime="30740">
    <iact:property name="dataType"/>
    <iact:actionData xml:id="d1">
      <inkml:trace xmlns:inkml="http://www.w3.org/2003/InkML" xml:id="stk1" contextRef="#ctx0" brushRef="#br0">21146 10953 0,'48'71'109,"-48"-24"-107,23 0 0,-23-23-2,0 23 23,24 71-23,-1 0 65,-23-47-64,48-71 152,-25 0-150,24 0-2,166-24 37,754-401-37,119 95 17,-779 235-18,1534-377 32,-1653 402-31,355-190 31,-519 260-31</inkml:trace>
    </iact:actionData>
  </iact:action>
  <iact:action type="add" startTime="35149">
    <iact:property name="dataType"/>
    <iact:actionData xml:id="d2">
      <inkml:trace xmlns:inkml="http://www.w3.org/2003/InkML" xml:id="stk2" contextRef="#ctx0" brushRef="#br0">21217 15462 0,'24'-24'71,"-24"71"-69,23 95 29,-23-118-30,48 70 27,-48-47-27,0 118 57,0-47-57,0-47 38,0-24-38,0 24 25,0 24 29,0-72-54,141-70 134,1-24-133,-71 24 0,70-71 33,567-378-34,-448 331 35,755-519-34,-779 542 38,377-118-39,-542 237 0,448-143 37,-330 119-36,47 0 40,165-142-41,-118 24 40,-235 118-40,-1 23 51,-24 0-52</inkml:trace>
    </iact:actionData>
  </iact:action>
  <iact:action type="add" startTime="121377">
    <iact:property name="dataType"/>
    <iact:actionData xml:id="d3">
      <inkml:trace xmlns:inkml="http://www.w3.org/2003/InkML" xml:id="stk3" contextRef="#ctx0" brushRef="#br0">21595 15178 0,'47'71'173,"0"47"-171,-47-94-1,0 118 26,0-119-26,0 142 30,0-117 2,0-25 164,0 95-195,0 95 47,24-166-47,-24-24-1,0 1 47,212-48 340,1-94-386,211-141 40,-353 212-41,24-24 28,23 0 17,-71 24 16</inkml:trace>
    </iact:actionData>
  </iact:action>
</iact:actions>
</file>

<file path=ppt/ink/inkAction13.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43165">
    <iact:property name="dataType"/>
    <iact:actionData xml:id="d0">
      <inkml:trace xmlns:inkml="http://www.w3.org/2003/InkML" xml:id="stk0" contextRef="#ctx0" brushRef="#br0">19683 5972 0,'0'47'198,"24"71"-196,-24-94-1,23 47 34,25 47-33,-25-95 13,1 1-14,-1 23 37,1-23-36,0-24 269,400-189-270,-46-71 30,306-188-31,-212 117 36,71-70-35,-165 165 30,-71 24-29,-237 164-1,520-235 60,-377 236-59,-190 47 44</inkml:trace>
    </iact:actionData>
  </iact:action>
  <iact:action type="add" startTime="63301">
    <iact:property name="dataType"/>
    <iact:actionData xml:id="d1">
      <inkml:trace xmlns:inkml="http://www.w3.org/2003/InkML" xml:id="stk1" contextRef="#ctx0" brushRef="#br0">19518 10670 0,'24'0'150,"-24"47"-148,47 24 29,-24 0-30,-23-48 30,24 72-29,0-72 28,-24 24-28,0 1 44,23-25 50,1-23 49,94-47-143,-71 0-1,213-118 44,-142 94-44,-95 47 31,24 1-30,-23-1-1,259-47 34,-141 24-30,-24 23-4,849-259 35,-329 47-34,-96 47 32,-164 0-33,-71 95 47,-260 94 249,-23 0-293,23-24-2</inkml:trace>
    </iact:actionData>
  </iact:action>
  <iact:action type="add" startTime="95432">
    <iact:property name="dataType"/>
    <iact:actionData xml:id="d2">
      <inkml:trace xmlns:inkml="http://www.w3.org/2003/InkML" xml:id="stk2" contextRef="#ctx0" brushRef="#br0">19896 15273 0,'0'23'150,"23"48"-149,1 47 28,-24-70-27,47 70 28,-23-95-28,-24 1 41,23-1-42,72-23 222,141-70-222,165-96 31,401-329-31,-212 117 30,449-330-30,-261 259 30,-117 48-30,-260 165 29,-188 118-29,-166 118 30</inkml:trace>
    </iact:actionData>
  </iact:action>
  <iact:action type="add" startTime="166705">
    <iact:property name="dataType"/>
    <iact:actionData xml:id="d3">
      <inkml:trace xmlns:inkml="http://www.w3.org/2003/InkML" xml:id="stk3" contextRef="#ctx0" brushRef="#br0">24946 5311 0,'165'-47'49,"-118"47"-45,1-24-2,-25 24 0,237-70 20,-1 22 9,-141 48-1,-70 0-29,93 71 44,-23 0-44,-71-24 30,95 142-30,-24-24 31,-118-70-30,24-1 28,-1 48-29,-23-71 30,0 70-30,0-23 30,-23 47-29,23-94-2,-71 95 40,-212 329-38,235-424 34,-400 637-35,306-401 30,-141 118-31,118-71 31,47 0-29,71-141 29,-24 117-29,47-23 44,48-236-44,0-48-1,-24 25 28,141 22-27,-141-46 19,118 0-20,0-1 31,118-23-31,-71 0 29,166 0-28,-72-47 28,143-95-29,-166 24 30,-24 71-30,48-94 46,-142 23-46,259-284 46,-306 261-46,-24 23 31,-23 23-31,0 72 29,23-72-28,-47 48 30,0-24-31,0-23 45,-24 70-45,-70-94 35,47 94-35,-166 24 69,-94 0-69,237 0 30,-166 0-30,141 24 30,-47 47-30,119-48 0,-1-23 28,-94 95-28,24 23 31,47-24-31,23-94 0,-70 189 32,94-165-31,-24 188 30,24-117 1,0 70-31,0-142-1,0 355 61,47 94-58,-23-424-3,23 117 31,0 71-30,-23-213-2,-24 25 30,118 188-29,-95-189 30,95 260-30,-47-71 30,0 71-28,-47-284 25,94 449-27,0 24 62,23 0-61,-117-425 1,70 377 56,-94-94-57,0-330 0,0 23 7,0 24-7,0 47 30,0-24-31,-70 24 29,-1 0-29,0 0 31,-94 119-31,70-119 30,-46-24-30,-237 142 45,260-142-45,-47-46 29,23 23-28,1-1 28,-48-46-29,71 47 30,0-24-29,94-47 30,-47 0-31,-23 0 44,47 0-43,-48 0 47,72 0-48,-24 0 30,23-24 34,-23 1-63,0-24 36,-1 47-35,25-24-1,-1-23 31,1 47-31,-1-24 0,-47-70 25,48 46 6,-25 1 29,-46-24-59,94 48-2,-118-72 45,71 72-44,47-1 48</inkml:trace>
    </iact:actionData>
  </iact:action>
</iact:actions>
</file>

<file path=ppt/ink/inkAction14.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7912">
    <iact:property name="dataType"/>
    <iact:actionData xml:id="d0">
      <inkml:trace xmlns:inkml="http://www.w3.org/2003/InkML" xml:id="stk0" contextRef="#ctx0" brushRef="#br0">7529 7365 0,'0'47'175,"24"-23"-174,-1 23 30,1 24-30,-24 23 63,47-47-62,-23-47 277,23 0-278,401-188 65,260-261-62,-661 402-1,1 0-1,70-1 14,-95 1-14,24 24-1,95-72 33,0 1-33,46-48 31,48 24-31,-165 71 0,448-260 53,-70 0-52,-402 283-1,118-70 40,48-48-40</inkml:trace>
    </iact:actionData>
  </iact:action>
  <iact:action type="add" startTime="29644">
    <iact:property name="dataType"/>
    <iact:actionData xml:id="d1">
      <inkml:trace xmlns:inkml="http://www.w3.org/2003/InkML" xml:id="stk1" contextRef="#ctx0" brushRef="#br0">9795 9041 0,'70'23'192,"-46"25"-191,-24-1 14,24 0-13,-24 24 73,47 71-73,-24-119 34,1 95 9,-24-71-43,0 1 45,0-25-45,142 1 323,141-166-282,-71 1-42,-23-1 30,141-47-30,-117 47 29,46 24-28,-23-23 29,0-1-29,-188 142-1,424-283 48,-213 141-48,-212 119 13,95-72-13,-71 48 31,-24 23-31,24 1 31,-71-1-31</inkml:trace>
    </iact:actionData>
  </iact:action>
  <iact:action type="add" startTime="67843">
    <iact:property name="dataType"/>
    <iact:actionData xml:id="d2">
      <inkml:trace xmlns:inkml="http://www.w3.org/2003/InkML" xml:id="stk2" contextRef="#ctx0" brushRef="#br0">9747 8946 0,'0'24'164,"0"23"-163,0-23 0,0 70 31,0-70-30,0 23 0,0 24 42,0-24-42,0 0 28,-23-23 35,-1 0 175,24 46-239,0-22 36,24-25 331,23-23-366,-23 0-2,23 0 30,118 0-29,-94-47 49,-48 47-46,1 0 0,94-47 51,-24 0-54,24-48 41,-70 95-40,-25 0 44</inkml:trace>
    </iact:actionData>
  </iact:action>
  <iact:action type="add" startTime="122145">
    <iact:property name="dataType"/>
    <iact:actionData xml:id="d3">
      <inkml:trace xmlns:inkml="http://www.w3.org/2003/InkML" xml:id="stk3" contextRef="#ctx0" brushRef="#br0">13004 11283 0,'0'24'103,"47"23"-95,1 24-5,-25-24-1,1-23 25,23 94-26,0-24 35,24-94 219,377-259-249,-306 188-5,-71 24 23,448-260-24,-425 212 16,331-164-15,-307 164 0,401-212 29,-47 24-29,-141 71 31,-71 46-31,-95 96 20,-142 46-15,25 0-4,-25 1 62</inkml:trace>
    </iact:actionData>
  </iact:action>
  <iact:action type="add" startTime="124183">
    <iact:property name="dataType"/>
    <iact:actionData xml:id="d4">
      <inkml:trace xmlns:inkml="http://www.w3.org/2003/InkML" xml:id="stk4" contextRef="#ctx0" brushRef="#br0">15718 13432 0,'0'141'98,"24"-23"-95,23-118 270,-23 0-271,70 0-1,1015-661 27,-165 24 2,-23 70-29,-142 72 31,-213 141-31,95-95 45,-496 331-45,-118 71 32,0 47-32</inkml:trace>
    </iact:actionData>
  </iact:action>
</iact:actions>
</file>

<file path=ppt/ink/inkAction15.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9896">
    <iact:property name="dataType"/>
    <iact:actionData xml:id="d0">
      <inkml:trace xmlns:inkml="http://www.w3.org/2003/InkML" xml:id="stk0" contextRef="#ctx0" brushRef="#br0">8945 5335 0,'47'23'156,"24"261"-154,-71-190 34,118 0-35,-71-94 240,189-94-239,-189 70 3,1 1-2,70-72 34,236-141-35,-307 213-1,236-190 50,-212 119-50,0 70 30,-24 1-30,-47-1 134,23 0-133,95-70 45,0 23-45,-118 48-1,48-1 28,-1 0-27,-47 1-1,47-1 28,-23 1-27,-1 23-1</inkml:trace>
    </iact:actionData>
  </iact:action>
  <iact:action type="add" startTime="22289">
    <iact:property name="dataType"/>
    <iact:actionData xml:id="d1">
      <inkml:trace xmlns:inkml="http://www.w3.org/2003/InkML" xml:id="stk1" contextRef="#ctx0" brushRef="#br0">16332 7412 0,'0'0'1,"-47"0"24,-189 0-24,-24 0 46,118 0-46,95 24 31,24-24-31,-25 0 45,1 0-44,24 0-1,-1 71 28,-47-48-28,24 24 30,0-23-30,0 23 32,-1 0-32,25 1 30,-48 22-30,47-46 15,1 23-15,-1 0 31,-23 24-31,47-24 3,-71 119 39,71-72-40,0-70-2,-23 23 27,-1 71-27,24-47 51,0 23-50,0-47 30,47 24-31,0 47 30,24-23-29,-47-95 9,23 70-6,-23-22-3,259 211 37,-189-188-38,142 0 30,-23-47 9,-48-24-39,118 0 17,-212 0-17,283-95 34,-260 48-32,-23 23-2,47-46 22,-94 70-21,-1-71 30,-23 47-30,0-70 57,0-119-55,0 166 0,0 23 0,0 1-1,0-1-2,0-47 2,0-94 41,-23 71-43,-24 23 30,23 24-30,0 0 30,-23-24-30,47 47 30,-47-23-30,-24-48 46,24 48-43,-71-24 56,94 48-58,1 23 45</inkml:trace>
    </iact:actionData>
  </iact:action>
  <iact:action type="add" startTime="34459">
    <iact:property name="dataType"/>
    <iact:actionData xml:id="d2">
      <inkml:trace xmlns:inkml="http://www.w3.org/2003/InkML" xml:id="stk2" contextRef="#ctx0" brushRef="#br0">8898 6964 0,'47'23'174,"0"72"-173,-23-48 30,-24-24-29,0 1-1,23-24 28,1 47 3,0 0-30,-1-47-1,48 118 44,-47-70-43,-24-25 29,0 1 96,23-24-21,72 0-101,-72 0 1,24 0-6,24-24 2,-24 1 1,24-1 4,0-23-5,-24 23-2,425-188 45,-283 117-44,-165 72 14,70-1-14,95-47 46,-48-23-46,1 0 31,0-1-31,-48 48 34,-70 47-33</inkml:trace>
    </iact:actionData>
  </iact:action>
  <iact:action type="add" startTime="42964">
    <iact:property name="dataType"/>
    <iact:actionData xml:id="d3">
      <inkml:trace xmlns:inkml="http://www.w3.org/2003/InkML" xml:id="stk3" contextRef="#ctx0" brushRef="#br0">21406 7011 0,'-47'0'53,"-213"0"-52,-23 47 46,118-94-46,23-48 47,24 1-47,24 23 29,23-23-29,0 70 30,0-47-30,24 48 30,24-48-29,23 24 0,-48-48 28,48-70-29,0 141 1,0-212 57,24 24-57,47 117 61,70 1-61,1 0 38,0 94-39,-48-48 31,-47 48-31,142-23 61,47 23-60,-212 0-1,94 0 50,-24 23-50,-47 1 31,0 47-31,71 165 56,-70-142-56,-48-23 21,0-47-20,0-1-1,0 261 51,-24-48-51,0-166 30,-70 190-30,70-213 30,-23 48-30,0-72 46,47 1-46,0 0 50,-47 23-17</inkml:trace>
    </iact:actionData>
  </iact:action>
  <iact:action type="add" startTime="44959">
    <iact:property name="dataType"/>
    <iact:actionData xml:id="d4">
      <inkml:trace xmlns:inkml="http://www.w3.org/2003/InkML" xml:id="stk4" contextRef="#ctx0" brushRef="#br0">27542 7672 0,'-23'-24'111,"-95"24"-109,-284 24 53,-23-24-52,355 0 1,-1 0-2,-283 0 23,283 0-24,-118-47 29,166 47-29,-72-24 29,24-23-28,24 47 27,-47-95-27,-24 24 29,23 1-30,-23-143 46,95 142-46,-48-23 30,0-71-30,71 141 30,0-70-29,71-95 45,23 118-45,-70 47 34,188-117-35,-188 141 30,283-118-30,-284 94 29,261-23-28,-237 47 28,142-24-29,-142 24 4,0 0-3,449-23 23,-402 23-10,237 0-14,93 0 30,-22 0-30,-284 47 30,-95-47-30,1 94 32,-24 1-32,0-1 29,0 24-29,-24 0 30,1-71-29,23 1-1,-71 117 44,24-94-43,23-24 0,-165 165 39,142-141-37,23-47-1,1-1-2,-48 1 31,-141 165-31,164-142 14,-117 48-14,118-72 1,-236 166 29,235-142 7,25-23-36</inkml:trace>
    </iact:actionData>
  </iact:action>
  <iact:action type="add" startTime="58858">
    <iact:property name="dataType"/>
    <iact:actionData xml:id="d5">
      <inkml:trace xmlns:inkml="http://www.w3.org/2003/InkML" xml:id="stk5" contextRef="#ctx0" brushRef="#br0">9795 8899 0,'0'24'147,"47"212"-146,0-165 30,24 47-30,-71-95 30,47 72-30,-23-48 64,-1-23-22,1-24-41,165-48 119,-142 1-119,24 24-1,542-402 39,95-24-39,-566 331 0,943-637 34,-872 590-33,164-95 28,-353 213-29,94-95 59,-71 118-58</inkml:trace>
    </iact:actionData>
  </iact:action>
  <iact:action type="add" startTime="62189">
    <iact:property name="dataType"/>
    <iact:actionData xml:id="d6">
      <inkml:trace xmlns:inkml="http://www.w3.org/2003/InkML" xml:id="stk6" contextRef="#ctx0" brushRef="#br0">9039 10811 0,'48'95'179,"-25"46"-176,-23-117-1,0 23-1,47-23 23,-47 47-23,0-1 29,0-22 2,24-48 232,94 0-261,-71 0-1,378-142 41,47-165-42,142-71 46,-308 166-46,-164 141 30,-24-23-30,-71 70 46,95-70-45,70-95 22,-141 142 21,-47 47-43</inkml:trace>
    </iact:actionData>
  </iact:action>
  <iact:action type="add" startTime="77292">
    <iact:property name="dataType"/>
    <iact:actionData xml:id="d7">
      <inkml:trace xmlns:inkml="http://www.w3.org/2003/InkML" xml:id="stk7" contextRef="#ctx0" brushRef="#br0">8780 12558 0,'23'0'166,"1"0"-164,-24 24 13,24 47-14,-24-48 30,0 48-29,23-24 44,-23 24-44,24-47 31,-1 46-32,1-22 45,-24-25-6,71-23 146,141-118-185,-165 71 14,166-47-13,-142 46-1,188-117 28,-70 47-28,-71 71 30,-71 23-29,0 24 29,-23 0 1,23-23-30,71-24 26,-94 23-26,-1 24 47</inkml:trace>
    </iact:actionData>
  </iact:action>
  <iact:action type="add" startTime="172261">
    <iact:property name="dataType"/>
    <iact:actionData xml:id="d8">
      <inkml:trace xmlns:inkml="http://www.w3.org/2003/InkML" xml:id="stk8" contextRef="#ctx0" brushRef="#br0">9653 9041 0,'0'71'102,"47"47"-101,-47 23 39,47-46-39,-47-24 31,24 23-31,0 24 66,-24-71-64,0-23 60,94-48 38,260-259-98,-283 236-3,23 0 28,284-213-26,-331 236-2,47-70 46</inkml:trace>
    </iact:actionData>
  </iact:action>
</iact:actions>
</file>

<file path=ppt/ink/inkAction16.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39522">
    <iact:property name="dataType"/>
    <iact:actionData xml:id="d0">
      <inkml:trace xmlns:inkml="http://www.w3.org/2003/InkML" xml:id="stk0" contextRef="#ctx0" brushRef="#br0">18409 5217 0,'71'0'76,"-48"0"-54,72 23-20,-1 1 29,48-24-29,-95 0-2,-24 0 30,261 0-29,-72 0 35,-47 0-35,24 0 47,-142 0-45,0 0-2,119 0 44,-48 0-42,-95 0-1,48 0 25,23 0-26,72 0 31,46 0-31,-94 0 29,0 0-28,24 0 45,-24 0-47,0 0 37,-24 0-35,24 0 61,47 0-62,-118 0 29,48 0-28,-72 0 29,25 0-30,-25 0 0,1 0 30,-1 0-8,25 0-21,-25 0 111,1 0-111,47 0 29,-24 0-30,0 0 0,-23 0 45,23 0-13,0 0-32,24 0 31,-24 0-31,0 0 37,-23 0-36</inkml:trace>
    </iact:actionData>
  </iact:action>
  <iact:action type="add" startTime="70597">
    <iact:property name="dataType"/>
    <iact:actionData xml:id="d1">
      <inkml:trace xmlns:inkml="http://www.w3.org/2003/InkML" xml:id="stk1" contextRef="#ctx0" brushRef="#br0">14656 7223 0,'118'0'50,"47"0"-48,-117 0-2,70 0 30,47 0-29,-24 0 30,25 0-30,140 0 45,-188 0-44,-94 0 29,47 0-28,-24 0-2,24 0 38,-24 0-36,-23 0-2,117 0 47,-46 24-46,-25-24 31,-22 0-30,-1 0-1,0 0 34,24 0-32,-47 0-2,23 0 32,47 0-33,1 0 30,-1 0-30,-23 0 30,70 0-30,-93 0 39,93 0-39,-94 0 31,24 23-30,-24 1 3,166-24 25,-166 0-29,142 0 27,-142 0 3,24 0-30,-24 0 29,0 0-28,118 0 68,-47 0-67,-94 0-2,70 0 34,-70 0-32,0 0-2,94 0 24,-95 0-22,24 0-1,95 0 26,-95 0-27,142 0 41,-71 0-41,-94 0 31,188 0-30,-188 0-1,70 0 28,-47 0-28,-23 0 0,23 0 29,71 0-29,24 0 31,-1 0-31,190 71 61,-190-71-56,-117 0-3,23 0 36,0 0-7,24 0-31,-24 0 31,71 0-31,165 0 46,-165 0-46,-70 0 45,22 0-44,-22 0 35,46 0-35,24 0 54,71-24-53,-142 24 24,-23 0-25,-1-23 37</inkml:trace>
    </iact:actionData>
  </iact:action>
  <iact:action type="add" startTime="97887">
    <iact:property name="dataType"/>
    <iact:actionData xml:id="d2">
      <inkml:trace xmlns:inkml="http://www.w3.org/2003/InkML" xml:id="stk2" contextRef="#ctx0" brushRef="#br0">3304 9041 0,'48'0'42,"-1"0"-40,189 0 25,-165 0-24,-1 0-2,308 0 39,-95 0-38,-47 0 32,-23 0-32,-72 0 29,-46 0-30,-48 0 62,118 0-59,-94 0 23,118 0-26,-1 0 40,119 0-40,0 0 45,-118 0-44,-24 0 28,0 0-28,-141 0-1,70 0 29,24 0-28,-47 0 45,212 0-46,119 0 55,-96 0-54,25-47 42,-260 23-43,141 24 32,-165 0-30,0 0-1,166 0 20,-190 0-21,237-71 31,-236 71-31,23-23 28,142-25-28,-95 25 31,-23-1-31,0 24 35,47 0-34,0-23 29,-24 23-28,24 0 26,-24 0-27,-46 0 0,-25 0 25,190 0-26,-25 0 35,-140-48-33,70 48 28,-71 0-29,94 0 27,-93 0-28,140 0 57,25 0-56,-190 0 0,1-23 26,141 23-27,-141 0 0,94 0 47,141 0-47,-211 0 0,164 0 44,-47 0-43,-118 0 28,189 0-29,24 0 37,-71 0-36,-142 0-1,118 0 32,-118 0-31,-23 0-1,118 0 27,-119 0-27,142 0 29,71 0 3,-141 0-31,117 0 28,-117 0-28,141 0 28,-189 0-26,0 0-3,0 0 22,71 0-22,0 0 33,-23 0-33,-1 0 31,0 0-31,24 0 30,48 0-29,117 0 44,-118 0-44,-23 0 28,-72 0-29,25 0 30,23 0-30,-71 0 15,48 0-16,70 0 32,-71 0-31,-47 0 28,48 0-28,-48 0 31,0 0-31,-23 0 37,-1 0 24,1 0 13,0 0-73,-1 47 34,1-23-34,23-1 21,-23 1-21,46 23 38,-70-23-39,48-1 33,-25 24 219,-117 1-251,-71 22 35,-119-22-35,72 23 29,23-71-30,166 23 31,-214 24-30,214-47-2,-24 0 30,-48 0-28,48 0-2,-95 0 45,24 0-43,24 0 28,23 0-28,-23 0 28,-24-23-29,23 23 39,-70 0-37,118 0 0,23 0-2,1 0 23,-166 0-22,165 0-1,-188 0 45,47 0-44,141 0 28,-283 0-29,260 0 30,-189 0-30,189 0 30,-236 0-30,236 0 31,-355 0-31,-70 23 46,236-23-45,-165 0 43,165 0-43,189 0 1,-71 0 24,-71 0-26,24 0 30,-95 0-30,72 0 30,-1 0-29,71 0 29,-95 0-30,48 0 30,0 0-30,23 0 46,-188 24-43,283-24-1,0 0 1,23 0-1,-23 0-1,-24 0 8,47 0-8,-212 0 33,95 0-33,94 0-1,-520 0 70,166 0-67,354 0 1,0 0-2,-1 0 17,-117 0-19,0 0 30,-47 0-30,70 0 31,-70 0-31,46 0 29,-46 0-29,94 0 32,-95 0-32,190 0-1,-331 0 40,236 0-38,-118 0 23,141 0-24,-164 0 31,235 0-30,1 0-1,-261 0 45,166 0-45,24 0 31,0 0-31,23 0 34,24 0-32,23 0-2,-70 0 33,23-24 9</inkml:trace>
    </iact:actionData>
  </iact:action>
  <iact:action type="add" startTime="103956">
    <iact:property name="dataType"/>
    <iact:actionData xml:id="d3">
      <inkml:trace xmlns:inkml="http://www.w3.org/2003/InkML" xml:id="stk3" contextRef="#ctx0" brushRef="#br0">23176 5193 0,'24'0'79,"-24"71"-72,23 0-4,-23-24-2,0 0 28,47 236-27,-47-235-2,0 141 35,0-24-34,0-94 30,24-48-29,0-23 126,-1 0-127,166-118 31,141-142-31,-46-23 39,258-142-37,-471 378-2,519-354 48,-519 354-47,0-1 28,-24 1-29,-23 47 125</inkml:trace>
    </iact:actionData>
  </iact:action>
  <iact:action type="add" startTime="106263">
    <iact:property name="dataType"/>
    <iact:actionData xml:id="d4">
      <inkml:trace xmlns:inkml="http://www.w3.org/2003/InkML" xml:id="stk4" contextRef="#ctx0" brushRef="#br0">23860 7176 0,'0'24'102,"0"46"-98,24-22-2,0-25-2,23 95 29,0 95-28,-23-72 30,23-23-30,-24 71 40,-23-165-40,0 47 30,48-119 148,117-188-178,-94 166 30,589-450-30,-565 426 29,943-638-29,-755 496 35,496-260-34,-708 425-1,283-117 44,-307 117-44,1 47 30</inkml:trace>
    </iact:actionData>
  </iact:action>
  <iact:action type="add" startTime="114659">
    <iact:property name="dataType"/>
    <iact:actionData xml:id="d5">
      <inkml:trace xmlns:inkml="http://www.w3.org/2003/InkML" xml:id="stk5" contextRef="#ctx0" brushRef="#br0">19211 8946 0,'24'0'31,"23"0"-29,95-47 45,-72 47-46,25 0 45,-72 0-44,1 0 29,47 0-27,-48 0-1,25 24 1,-1-1-2,0 1 0,-23 0 14,70 70-15,71 24 30,-47-47-30,-47 71 30,0-72-30,-48 1 31,1 47-31,0-71 30,-1 48-29,-23-48 27,0 166-27,0-190 1,0 1 16,0 141-18,-71 47 30,48-46-29,-1-119-1,-70 283 44,47-188-44,47-48 31,-48 72-31,48-1 45,0-118-45,48 24 46,-1-71-46,0 24 31,71-1-29,-71-23 0,0 0-1,1 0 22,376 0-23,190-71 45,-118-47-44,-24-165 36,-354 212-34,-71 24-1,-24 23-2,143-94 47,-96 0-47,96-165 37,-143 212-37,-23-118 39,0 142-39,0 24 30,0-48-30,-71 0 32,-70 0 0,94 71 14,-24 0-45,-24 0 44,25 0-45,46 24 30,-23-1-28,23-23-1,1 24 25,-72 94-26,72-71 14,-48 48-14,-24 70 30,48-71-30,0-23 31,0 94-31,0-94 29,23 71-29,0-1 30,24-23-29,0-70 3,0-1-3,0 213 36,0-1-36,71 119 28,0 47-28,-47-354-1,-24-1 28,70 308-27,-70-307-1,0-47 29,118 424-29,-94-377 31,0 354-32,-24-402 15,23 72-13,-23-48-1,0 213 47,-47-166-46,-47 48 29,-24-1-30,70-93 31,-235 188-32,118-142 32,0-23-31,47-47 29,-165 46-29,94-22 30,0-1-30,142-24 14,-24-23-14,-118 0 47,95-23-47,47-1 1,-24 1 37,24 23-39,23-48 32,-23 48-31,0 0 36,-24-23-35,47-1 29,-47-23-30,24 0 33,47 23 226</inkml:trace>
    </iact:actionData>
  </iact:action>
  <iact:action type="add" startTime="141485">
    <iact:property name="dataType"/>
    <iact:actionData xml:id="d6">
      <inkml:trace xmlns:inkml="http://www.w3.org/2003/InkML" xml:id="stk6" contextRef="#ctx0" brushRef="#br0">14774 12558 0,'95'0'60,"141"0"-57,-189 0-3,24 0 30,235 0-28,-188 0 16,-23 0-16,117 0 28,-165 0-26,-23 0 0,23 0 0,0 0-1,1 0-2,-25 0 27,166 0-27,-118 0 30,-48 0-30,48 0 40,47 0-40,-94 0 30,118 47-27,-95-23-1,94-24 38,-23 24-40,71-1 50,-47-23-50,70 0 46,-94 0-45,-94 0 0,94 0 58,-47 0-58</inkml:trace>
    </iact:actionData>
  </iact:action>
  <iact:action type="add" startTime="157001">
    <iact:property name="dataType"/>
    <iact:actionData xml:id="d7">
      <inkml:trace xmlns:inkml="http://www.w3.org/2003/InkML" xml:id="stk7" contextRef="#ctx0" brushRef="#br0">11777 14211 0,'0'23'90,"47"166"-88,24-95 30,-24 48-31,48 212 48,-48-189-48,-47-94 29,47-47-29,47-1 158,308-259-158,211-70 30,402-96-30,-401 190 31,188-71-31,-519 164 32,-212 96-31</inkml:trace>
    </iact:actionData>
  </iact:action>
</iact:actions>
</file>

<file path=ppt/ink/inkAction17.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3672">
    <iact:property name="dataType"/>
    <iact:actionData xml:id="d0">
      <inkml:trace xmlns:inkml="http://www.w3.org/2003/InkML" xml:id="stk0" contextRef="#ctx0" brushRef="#br0">15317 5028 0,'24'-24'258,"70"24"-62,24 0-195,118-47 43,-165 47-42,0 0 59,-24 0-60,47 0 29,-47-24-28,-23 24 42,0 0-43,23-23 31,0 23-31,-23 0 30,-1 0-28,24 0-1,71 0 58,0 0-59,1 0 45,-49 0-45,48 0 46,0-47-45,-70 47-1,117-48 44,-94 25-44,47 23 30,-71 0-28,0 0-1,71-24 32,-94 24-33,-1 0 1,48-23 35,23 23-36,1 0 30,70-48-29,-118 48-1,118 0 16,-141 0-16,165 0 31,-118 0-1,-48 0 2,1 0-31,23 0 28,0 0 15,0 48-9,24-1-34,-24-24 28,1 48-29,-25-47 31,48 70-30,0-23 34,-24-47-2,-23 23-32,-1-23 36,-23-1-6,24 1-31,-24-1 33,23 48 1,-23-24-32,0 1 36,0 70-38,0-95 47,0 72-45,-23-95 41,-48 94-42,-23-70 44,23-1-45,24-23 62,-71 47-62,70-47 14,-46 24-14,47 0 2,-166 47 58,-164 23-59,306-70 32,-189 23-32,190-24 29,-166 48-30,165-71 30,-94 0-29,141 0 28,-141 47-28,141-47 28,-70 0-29,23 0 29,-71 48-29,1-25 31,23 1-30,70-24-1,-46 47 27,-24-23-26,47-24 29,-23 0-29,47 0 28,-1 0-28,1 0 28,24 0-29,-1 0 47,-23 0-46,23 0-1,-47-24 44,24 0-44,24 24 0,-25-47 29,25 24-29,23-1 0,-47 24 30,-1-47-30,25 23 30,-48-23-30,71-24 33,-24 48-32,-23-48 29,24 24-29,23-72 39,0 1-39,0-47 31,0 71 18,47-48-45,-47 95-4,23-71 37,25 71-38,-25 23 13,-23 0-12,0 1-1,24-1 29,23 1-29,-47-1 30,24 0-30,-1 24 53,1-23-53,-1-1 33</inkml:trace>
    </iact:actionData>
  </iact:action>
  <iact:action type="add" startTime="19107">
    <iact:property name="dataType"/>
    <iact:actionData xml:id="d1">
      <inkml:trace xmlns:inkml="http://www.w3.org/2003/InkML" xml:id="stk1" contextRef="#ctx0" brushRef="#br0">3682 12629 0,'0'24'299,"0"46"-293,0-46-4,0 0 28,0 94-29,0-71 31,0 0-28,0-23 43,0 70-13,0-47-3,0 1-1,0 22 1,0-22-30,0-1 44,0 24-43,0-48-1,0 1 28,-24-1 4,95-70 207,71-71-238,-71 71 31,165-142-31,-213 166 29,190-214-30,-166 190 0,307-354 51,-189 259-51,-47 1 29,-47 46-28,-24 48 0,165-142 44,-46 24-45,70-48 62,47-70-62,-236 236 7,-23 23-5,-1 1-2,95-72 34,-23 1-34,-72 47 30,48-24-30,-24 47 36</inkml:trace>
    </iact:actionData>
  </iact:action>
  <iact:action type="add" startTime="22350">
    <iact:property name="dataType"/>
    <iact:actionData xml:id="d2">
      <inkml:trace xmlns:inkml="http://www.w3.org/2003/InkML" xml:id="stk2" contextRef="#ctx0" brushRef="#br0">10385 12511 0,'0'47'152,"0"95"-151,0-71 28,0 47-27,0-71-1,0 24 29,0 94-29,0-141 1,0 188 43,0-94-44,0 24 32,0-1-32,0-117 1,0 23 27,0 48-28,0-48 30,0 24-30,0-1 30,0-46-29,0 0 28,70-72 209,1-46-237,-47 47-1,47-71 30,23 0-29,0-71 28,48 47-28,-48-47 44,166-212-45,-213 354 20,142-213-19,-142 213 29,260-331-30,-260 307 29,236-283-27,-259 331-2,23-24 28,236-331-28,-259 354 0,94-165 31,24 24-31,117-189 45,-164 260-45,-48-24 30,0 47-28,-23 47-1</inkml:trace>
    </iact:actionData>
  </iact:action>
  <iact:action type="add" startTime="25067">
    <iact:property name="dataType"/>
    <iact:actionData xml:id="d3">
      <inkml:trace xmlns:inkml="http://www.w3.org/2003/InkML" xml:id="stk3" contextRef="#ctx0" brushRef="#br0">16615 12535 0,'0'283'135,"0"-71"-134,0 142 46,0-212-46,0-24 30,0-47-29,0-48 0,0 1 42,47-24 188,24-71-229,71-70 54,94-166-56,-189 236 30,47-47-28,-94 94-2,142-165 43,-24 48-42,-71 94 0,142-331 59,165-141-57,-307 471-1,-23-22 3,23-1-3,0 24-2,142-260 34,-47 47-34,23 48 31,24-119-31,-119 260 30,143-212-30,-190 236 30,25-48-30,-25 95 17</inkml:trace>
    </iact:actionData>
  </iact:action>
  <iact:action type="add" startTime="29094">
    <iact:property name="dataType"/>
    <iact:actionData xml:id="d4">
      <inkml:trace xmlns:inkml="http://www.w3.org/2003/InkML" xml:id="stk4" contextRef="#ctx0" brushRef="#br0">25135 11708 0,'-24'24'183,"1"-24"-182,23 24 81,-48-1-81,25 24 30,-48 1-30,24-25 31,23 24-31,-47 24 63,1-47-62,70-1 28,-71 25-28,47-48 29,1 0 1,23 23-30,-24 1 36,0-24-36,-23 47 26,24-23 0,-1-24 23,-47 71-49,24-24 45,23-47-15,-23 47-30,24 0 52,-25-23-53,25-1 1,-48 1 43,71 0-14,-47-1-28,-24 24 58,0 24-60,71-47 30,-71 23-29,24-23-1,47-1 29,-47 1-29,23-1 0,-46 25 46,46-1-46,0-24 5,-23 25 28,0-25-9,0 25-23,23-1 28,-47 24-28,48-71 28,-1 70-29,-23-22 30,-24-1-30,71-24 4,-23 1-4,-25 23 41,1 0-41,0-23 30,23 23-29,1-23 28,-24-1-28,-24 48 59,24-24-58,-1 1-1,-70 46 25,95-70-26,-24-1 29,23 25-29,0-25 31,-46 24-31,-1 24 46,24 0-45,-1-47 39,25-1 12</inkml:trace>
    </iact:actionData>
  </iact:action>
  <iact:action type="add" startTime="40196">
    <iact:property name="dataType"/>
    <iact:actionData xml:id="d5">
      <inkml:trace xmlns:inkml="http://www.w3.org/2003/InkML" xml:id="stk5" contextRef="#ctx0" brushRef="#br0">25394 12133 0,'0'24'210,"71"47"-209,0-71 30,94 23-30,-23 25 47,47-1-47,-166-24 36,142 25-33,-141-48-2,47 23 40,-24 1-41,-23-24 29,94 23-29,0-23 36,-95 24-35,1 0 42,23-24-41,-23 0-1,46 70 57,1-22-56,-71-25 7,24 1-8,-1-1 33,72 25-34,-48-25 30,0 1-30,-23-24 30,-24 23-29,47 1 23,24 0-24,47-1 27,-118 1-27,71 23 28,-24-23-28,24 23 30,0-23-30,-24-24 30,0 47-29,-23-24 47,-24 1-47,47 0 43,0-1-44,47 24 46,-70-47-46,23 48 46,-47-25-46,24-23 5,70 24 26,-94-1-30,95 25 44,-25-25-8,-70 1-36,24-1 0,23-23 51,-23 0-51,-1 48 35,48-25-36,-71 1 17,24-24-17,-1 0 30,25 23 2,-25 1-31,24 23 138,1-23-137,-1-24-2,-47 23 44,23 1-44,25 0 30,-25 23 1,24-23-30,-23-24 44,0 23-43,-1-23-1</inkml:trace>
    </iact:actionData>
  </iact:action>
  <iact:action type="add" startTime="93328">
    <iact:property name="dataType"/>
    <iact:actionData xml:id="d6">
      <inkml:trace xmlns:inkml="http://www.w3.org/2003/InkML" xml:id="stk6" contextRef="#ctx0" brushRef="#br0">23554 9466 0,'0'0'1,"23"0"0,1 0 8,23-47-7,-23 23 4,70-23 40,24 23-45,0 1 62,24-25-61,-48 25 22,24-1 7,-24 1-29,-46-1-1,22 24 28,25 0-27,-24-24 29,-24 24-30,0 0 29,118-23-29,-47-1 30,71-47-29,-142 71-1,71 0 27,0-23-27,-23-25 31,-1 48-31,166 0 46,-166 0-46,118 0 46,-46 48-45,-72-25 44,118 24-43,-164-23-2,-25-24 27,72 47-27,-72-47 1,95 48 43,-70-25-44,46 24 29,-70 1-29,-1-48 31,48 70-31,-24-22 20,-47-25-19,71 95 24,-47-94-26,23 70 32,-24-70-31,48 94 45,-47-47-45,-24-48 0,47 48 29,-23 0-29,23 47 47,-47-24-47,0-70 29,-47 118-27,47-119-1,-24 48 25,-23 23-26,-24 1 30,24-48-29,47-23 0,-71 70 59,24-23-60,23-24 34,-117 24-34,-25 47 34,119-94-31,24-1 0,-1 1-3,-71-1 24,-23 72-23,-165 70 51,71-47-52,165-118 30,-189 71-30,47-24 36,24-47 22,-142 24-56,260-24-2,-260 0 47,71 0-47,189 0 0,-189 0 45,118 0-45,94 0 1,-94-24 31,-24 1-32,95-25 30,-118-22-31,47 70 48,71-71-47,23 71 29,-70-71-28,23-71 63,-23-23-61,94 71 21,0 46-23,-48 1-2,48-24 31,-47 1-29,24-1 29,23 0-29,0 47-1,0-47 28,0-70-28,0-72 51,47 72-51,-24 94 30,1-71-30,-24 94 0,47-47 19,-47 24-19,0-48 45,95 1-45,-72 23 30,1 24-30,94-118 67,23-71-66,-70 188 28,-24 1-29,24-71 30,24 47-30,-48 48 30,212-142-30,-211 141 29,282-188-28,-306 188 28,282-94-29,-258 94 30,117-47-29,-142 71 1,213-70 29,-212 70-31,94 0 42,-24 0-40,1 0 43,-1 0-45,-23 0 31,47 0-31,0 70 62,71 25-61,-24 23 44,-118-71-43,-47 0-2,24 1 42,94 117-41,-95-142 1,48 72 41,0 23-43,0-47 30,-24 23-30,-47 48 30,47-24-30,1-24 30,-25 95-30,1-142 6,-1 189 22,-23-212-26,0 0-1,0 94 24,0-95-24,0 24 0,0 71 28,0-70-29,0-1 24,-23 118-24,23-141 30,-47 165-29,-71-1 45,47-70-45,47-94-1,-70 141 44,23-118-43,47 1-1,-70 46 30,-48 1-29,95-72-1,-260 213 47,48-71-46,211-117-1,1-25 27,-260 190-27,166-142 33,-1-1-32,119-46-1,-237 47 45,71-24-45,142-23 0,-401 117 30,164-70 1,237-71-31,-142 0 60,-141-71-57,283 71 0,23-23-1,1 23-1,-48-24 23,-24-47-24,1 24 29,-24-24-28,94 48-1,-46-25 28,-72-70-27,48 0 29,46-23-31,1 70 31,-24-94-29,71 117 29,-94-259-30,94 119 19,0 117-18,0 0 24,71-307-24,-48 331 1,1-24 8,70-70-9,-70 70 28,283-449-28,94-70 45,-141 260-45,23-1 54,71 25-54,-331 282 26,166-94-26,-142 94 0,260-165 29,-260 166-30,260-48 64,0 47-63,-283 24 1,46 0 33,1 0-34,-47 0 30</inkml:trace>
    </iact:actionData>
  </iact:action>
</iact:actions>
</file>

<file path=ppt/ink/inkAction18.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65229">
    <iact:property name="dataType"/>
    <iact:actionData xml:id="d0">
      <inkml:trace xmlns:inkml="http://www.w3.org/2003/InkML" xml:id="stk0" contextRef="#ctx0" brushRef="#br0">2360 6067 0,'24'0'69,"23"0"-62,24 0-5,-24-24 0,0 0 27,237 24-27,-261 0-1,95 0 28,165 0-28,-235 0 30,188 0-30,141 0 49,-46-23-49,-95 23 34,70 0-33,1 0 29,-47 0-29,-189 0-1,283 0 44,-189 0-44,-71 0 30,-47 0-30,48 0 29,94 0-29,-71 0 37,165 0-37,-94 0 30,0 0-30,-71 0 30,94 0-30,-47 0 32,-23 0-32,-24 0 30,0 0-30,71 0 30,23 0-30,-47 0 36,71 0-36,-189 0 30,95 0-30,94 0 46,-47 0-45,-166 0-1,25 0 19,117 0-19,260 0 45,-142 23-45,47-23 30,-23 0-28,-236 0-2,47 0 30,236 48-30,-283-48 31,212 0-30,-236 0-1,-23 0 28,282 0-26,-235 0-1,-24 0 0,331 0 25,-307 0-26,47 0 0,590 23 28,-213-23 2,-117 0-30,283 47 61,-142 24-60,-448-71 28,590 118-29,-48-71 47,-282-47-47,-72 0 62,72 0-62,-1 0 46,-117 0-45,-143 0-1,568 0 43,-214 0-43,-93 0 31,-48 0-31,-165 0 46,-47 0-46,0 0 39,94 0-38,-118-23-1,165-1 60,-23-23-59,-71 0 61,-94 47-61</inkml:trace>
    </iact:actionData>
  </iact:action>
</iact:actions>
</file>

<file path=ppt/ink/inkAction19.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32765">
    <iact:property name="dataType"/>
    <iact:actionData xml:id="d0">
      <inkml:trace xmlns:inkml="http://www.w3.org/2003/InkML" xml:id="stk0" contextRef="#ctx0" brushRef="#br0">9063 4721 0,'24'0'115,"23"212"-113,24 95 60,23-165-61,-70-142 93,70-47-33,0 0-59,-23-1-1,189-141 65,-48 1-65,-141 140 31,23 1-30,-70 47 33,0-71 189,46 48-222,-22-24 44,-25 23-13</inkml:trace>
    </iact:actionData>
  </iact:action>
  <iact:action type="add" startTime="45736">
    <iact:property name="dataType"/>
    <iact:actionData xml:id="d1">
      <inkml:trace xmlns:inkml="http://www.w3.org/2003/InkML" xml:id="stk1" contextRef="#ctx0" brushRef="#br0">7222 10386 0,'24'166'129,"-1"-48"-128,48 47 41,-71-94 21,24-71-61,424-236 184,-259 70-185,330-164 52,260-189-52,-472 353 62,-213 96-62,-23 46 22,-47 0-22,70-46 27,-47 70 4</inkml:trace>
    </iact:actionData>
  </iact:action>
  <iact:action type="add" startTime="47703">
    <iact:property name="dataType"/>
    <iact:actionData xml:id="d2">
      <inkml:trace xmlns:inkml="http://www.w3.org/2003/InkML" xml:id="stk2" contextRef="#ctx0" brushRef="#br0">8402 12015 0,'0'71'117,"0"189"-116,0-237 29,47 48-30,1-71 169,140-94-168,332-260 31,-261 188-32,1039-636 58,-661 377-57,-566 378 29,71-48-29,-119 72 29,1 23-29</inkml:trace>
    </iact:actionData>
  </iact:action>
  <iact:action type="add" startTime="51813">
    <iact:property name="dataType"/>
    <iact:actionData xml:id="d3">
      <inkml:trace xmlns:inkml="http://www.w3.org/2003/InkML" xml:id="stk3" contextRef="#ctx0" brushRef="#br0">9275 13691 0,'0'24'68,"0"94"-6,0 0-62,0 0 52,0-24-51,0 48 46,0-48-45,0-70 29,0 0 18,166-166 115,22-94-162,-70 142-1,95-95 37,448-307-37,-496 402 30,94-72-30,-211 143 48,22-25-18,-22 25-30,70-48 62,-95 24-62</inkml:trace>
    </iact:actionData>
  </iact:action>
  <iact:action type="add" startTime="57046">
    <iact:property name="dataType"/>
    <iact:actionData xml:id="d4">
      <inkml:trace xmlns:inkml="http://www.w3.org/2003/InkML" xml:id="stk4" contextRef="#ctx0" brushRef="#br0">24073 13550 0,'-24'0'11,"-23"0"31,23 0-41,-259 0 44,212 0-44,-141 118 32,118-71-32,-331 118 59,0 95-59,331-237 30,46 119-29,-22 141 67,70-23-64,0-236-1,23-1-3,24 48 14,-23-47-12,23-1 41,189 48-43,-165-71 31,189 0-31,-190 0 29,143 0-29,46-142 37,-164 48-36,-48 70-2,142-141 29,-166 118-28,48-213 40,-71 142-40,0 71 29,0-95-29</inkml:trace>
    </iact:actionData>
  </iact:action>
  <iact:action type="add" startTime="58684">
    <iact:property name="dataType"/>
    <iact:actionData xml:id="d5">
      <inkml:trace xmlns:inkml="http://www.w3.org/2003/InkML" xml:id="stk5" contextRef="#ctx0" brushRef="#br0">27802 13219 0,'0'0'1,"-24"0"24,-23 0-24,-24 71 63,-23 71-63,70-119 0,24 24 45,-23 189-45,-1-188 1,24-25 27,0 119-28,0-48 31,24 48-32,-1-71 32,48 0-31,-71-48 29,71 48-29,-71-24 18,23-23-18,72-1 30,23 48 5,-24-71-35,-70 0 22,259 0-21,-212 0 28,354 0-29,-355-23 30,284-72-30,-212 48 52,70-47-52,-188 46 35,47-70-35,-48-47 41,1 118-41,-24 23 37,0-94-37,0 0 62,-47-23-62,-24 93 15,24 1-15,-95-47 60,-70-1-60,188 95 29,-188-70-28,141 22-2,-330 48 62,-189 24-61,543-24 1,-71 47 43,-24 24-44</inkml:trace>
    </iact:actionData>
  </iact:action>
</iact:actions>
</file>

<file path=ppt/ink/inkAction20.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56662">
    <iact:property name="dataType"/>
    <iact:actionData xml:id="d0">
      <inkml:trace xmlns:inkml="http://www.w3.org/2003/InkML" xml:id="stk0" contextRef="#ctx0" brushRef="#br0">10668 5854 0,'0'24'145,"23"-1"-139,1 1 18,0 23-23,-1-23 20,1 94-20,23 23 37,-47-70-37,47-24 39,-47-23-3,24 0 70,70-72-11,48-70-94,-71 95 0,141-95 27,71-95-27,-188 166-1,-25 0 0,119-71 27,24-47-27,-119 94 30,-70 47-30</inkml:trace>
    </iact:actionData>
  </iact:action>
  <iact:action type="add" startTime="65048">
    <iact:property name="dataType"/>
    <iact:actionData xml:id="d1">
      <inkml:trace xmlns:inkml="http://www.w3.org/2003/InkML" xml:id="stk1" contextRef="#ctx0" brushRef="#br0">11848 8734 0,'0'24'109,"0"94"-107,0-71 28,47 94-29,-47-22 17,24-119 11,-24 118-28,23-95 176,48-23-176,165-141 46,-47-1-46,0 0 30,-1 1-30,-93 117 15,117-118-14,-141 95 0,23-24 0,-23 1 2,24-1 17,377-236-20,-166 94 31,-70 72-31,-94 23 21,-118 94-21,-1 24 31</inkml:trace>
    </iact:actionData>
  </iact:action>
  <iact:action type="add" startTime="119630">
    <iact:property name="dataType"/>
    <iact:actionData xml:id="d2">
      <inkml:trace xmlns:inkml="http://www.w3.org/2003/InkML" xml:id="stk2" contextRef="#ctx0" brushRef="#br0">12131 11708 0,'71'71'149,"0"94"-148,-1-47 30,-46-23-29,-24-72 0,0 1 26,47 94-27,-23-94 30,-1-1 120,48-46-149,189-143 24,-189 119-25,117-142 27,96 24-26,-214 118-1,119-95 29,0 24-28,-47 24 29,46-24-30,25-24 32,-72 24-32,1 24 51,-95 94-50,-23-24-1</inkml:trace>
    </iact:actionData>
  </iact:action>
  <iact:action type="add" startTime="137235">
    <iact:property name="dataType"/>
    <iact:actionData xml:id="d3">
      <inkml:trace xmlns:inkml="http://www.w3.org/2003/InkML" xml:id="stk3" contextRef="#ctx0" brushRef="#br0">19306 1817 0,'330'-70'165,"378"70"-163,-590 0 9,0 0-9,-47 0 0,188 0 29,-93 0-30,-96 70 30,-22-70-30</inkml:trace>
    </iact:actionData>
  </iact:action>
  <iact:action type="add" startTime="150960">
    <iact:property name="dataType"/>
    <iact:actionData xml:id="d4">
      <inkml:trace xmlns:inkml="http://www.w3.org/2003/InkML" xml:id="stk4" contextRef="#ctx0" brushRef="#br0">8992 14494 0,'24'-24'148,"117"24"-147,-23 24 31,166-1-31,-25-23 30,119 0-30,-307 0 22,141 0-21,-94 0 60,-24 0-61,-70 0 29,0 0-29,-1 0 47,48 0-47,23 0 31,24 0-30,-47 0 29,94 0-30,-47 0 40,-94 0-39,0 0 34,23 0-35</inkml:trace>
    </iact:actionData>
  </iact:action>
  <iact:action type="add" startTime="152691">
    <iact:property name="dataType"/>
    <iact:actionData xml:id="d5">
      <inkml:trace xmlns:inkml="http://www.w3.org/2003/InkML" xml:id="stk5" contextRef="#ctx0" brushRef="#br0">15459 14730 0,'70'0'131,"332"71"-129,117 0 41,-283-24-42,0-47 36,-94 0-35,-95 0-1,0 0 28,95 0-28,-95 0 0,71 0 37,0 0-37,-95 0 30,1 0-30,0 0 31,23 0-32,-24 0 47,1 0-7</inkml:trace>
    </iact:actionData>
  </iact:action>
  <iact:action type="add" startTime="154231">
    <iact:property name="dataType"/>
    <iact:actionData xml:id="d6">
      <inkml:trace xmlns:inkml="http://www.w3.org/2003/InkML" xml:id="stk6" contextRef="#ctx0" brushRef="#br0">21288 14565 0,'0'23'93,"24"95"-48,-24-70-43,23-25 262,1-23-235,23 0-26,519-307 55,1086-802-55,-1486 1014-2,376-212 27,-70 1-27,-259 164 31,-190 118-31</inkml:trace>
    </iact:actionData>
  </iact:action>
</iact:actions>
</file>

<file path=ppt/ink/inkAction2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5-11-28T11:03:04.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54176">
    <iact:property name="dataType"/>
    <iact:actionData xml:id="d0">
      <inkml:trace xmlns:inkml="http://www.w3.org/2003/InkML" xml:id="stk0" contextRef="#ctx0" brushRef="#br0">15270 8781 0,'47'-23'115,"-47"46"-111,24 24 15,-24 24-17,23-24-1,48 24 29,-24 24-29,-23-95 29,-24 47-29,23-23 98,119-95 81,47-189-179,-118 213 16,283-236-16,94-48 30,-23 71-30,-165 72 29,-1-25-29,-141 119 31,-71 46-31,1 25 30</inkml:trace>
    </iact:actionData>
  </iact:action>
  <iact:action type="add" startTime="60629">
    <iact:property name="dataType"/>
    <iact:actionData xml:id="d1">
      <inkml:trace xmlns:inkml="http://www.w3.org/2003/InkML" xml:id="stk1" contextRef="#ctx0" brushRef="#br0">13028 10693 0,'-71'-23'93,"71"141"-92,0-47 48,24-48 291,164-23-339,143-23 30,70-72-29,-283 72 0,24-25 25,566-211-25,-614 235 1,-23 0 24,401-117-26,-401 117 30,-48 24-29</inkml:trace>
    </iact:actionData>
  </iact:action>
  <iact:action type="add" startTime="143547">
    <iact:property name="dataType"/>
    <iact:actionData xml:id="d2">
      <inkml:trace xmlns:inkml="http://www.w3.org/2003/InkML" xml:id="stk2" contextRef="#ctx0" brushRef="#br0">17347 12605 0,'23'95'101,"72"70"-99,-72-118 29,25 119-29,-48-119 27,23-24-28,1 25 113,-1-48-111,25 0 115,93-71-115,-94 47-2,213-236 49,212-259-48,-283 307 20,-118 117-20,23-23 35,-94 95 12</inkml:trace>
    </iact:actionData>
  </iact:action>
  <iact:action type="add" startTime="152968">
    <iact:property name="dataType"/>
    <iact:actionData xml:id="d3">
      <inkml:trace xmlns:inkml="http://www.w3.org/2003/InkML" xml:id="stk3" contextRef="#ctx0" brushRef="#br0">26480 5878 0,'24'23'91,"-1"25"-90,24 70 41,-23-48-40,0-22-1,23 22 15,-47-22-15,71 93 29,-24-117 0,-47-1 2,23 1-31,-23 0 62,24-1-61,23-23 96,24 0-97,47-71 28,189-117-28,-213 140 0,142-117 29,71-47-29,-236 164 0,118-117 30,0 0-30,-142 141 0,-47 1 29</inkml:trace>
    </iact:actionData>
  </iact:action>
  <iact:action type="add" startTime="155698">
    <iact:property name="dataType"/>
    <iact:actionData xml:id="d4">
      <inkml:trace xmlns:inkml="http://www.w3.org/2003/InkML" xml:id="stk4" contextRef="#ctx0" brushRef="#br0">27094 7719 0,'0'47'78,"0"0"-78,0 24 31,0-24-30,0 48 31,0-48-31,0 0 30,0 24-30,0-47 140,141-95-10,95-71-130,48-94 31,-1 0-31,-212 189 0,141-118 29,-47 23-29,-118 118 0,-47 1 29,71-1-29,-24-47 30,48-23-30,23 0 16,47-1 15,-141 72-30</inkml:trace>
    </iact:actionData>
  </iact:action>
  <iact:action type="add" startTime="169874">
    <iact:property name="dataType"/>
    <iact:actionData xml:id="d5">
      <inkml:trace xmlns:inkml="http://www.w3.org/2003/InkML" xml:id="stk5" contextRef="#ctx0" brushRef="#br0">27755 9725 0,'-48'189'152,"48"-141"-144,0 46-4,0-47 1,0 0-1,0-23-4,24 0 3,0-1 4,-24 24-6,23 95 42,95-166 85,95-141-122,-166 94-3,47 24-1,-23 0 1,0-47 15,377-213-17,1-24 31,-48 95-30,-330 189-1,165-142 35</inkml:trace>
    </iact:actionData>
  </iact:action>
  <iact:action type="add" startTime="206219">
    <iact:property name="dataType"/>
    <iact:actionData xml:id="d6">
      <inkml:trace xmlns:inkml="http://www.w3.org/2003/InkML" xml:id="stk6" contextRef="#ctx0" brushRef="#br0">27401 11401 0,'0'48'172,"23"70"-170,1-24 60,-1 48-60,1-95 42,0-47 170,141-142-213,71-94 30,94-165-30,-212 236 30,0 23-30,-94 119 51</inkml:trace>
    </iact:actionData>
  </iact:action>
  <iact:action type="add" startTime="239074">
    <iact:property name="dataType"/>
    <iact:actionData xml:id="d7">
      <inkml:trace xmlns:inkml="http://www.w3.org/2003/InkML" xml:id="stk7" contextRef="#ctx0" brushRef="#br0">27589 13196 0,'-23'0'94,"23"47"-93,47 24 29,-23 47-29,46-48 30,-22 1-30,-48-47 30,0 47-29,23-1 48,1-46-48,-1-24 287,237-330-285,-236 282 3,46-70-1,-22 71-1,46-47-2,-23 47 4,-24-1-5,71-117 59</inkml:trace>
    </iact:actionData>
  </iact:action>
  <iact:action type="add" startTime="276970">
    <iact:property name="dataType"/>
    <iact:actionData xml:id="d8">
      <inkml:trace xmlns:inkml="http://www.w3.org/2003/InkML" xml:id="stk8" contextRef="#ctx0" brushRef="#br0">29666 5335 0,'118'0'182,"47"23"-180,-47 25 33,0-1-32,-94-47-1,141 118 36,-94-47-35,-24-48-2,71 95 40,-47 24-39,-24 165 44,-47-166-42,0-93-1,0-25-1,24 261 37,-24-25-38,-71 142 37,0-117-36,48-213 0,23 23 24,-166 425-24,1-212 29,24-71-30,141-189 29,-48 308-29,25-308 31,23 165-30,0-117 14,0-72-15,118 166 48,0-47-48,-24-71 30,24-24-30,0 0 30,0-47-30,0 0 62,118-24-62,-94-46 30,70-72-30,-117 24 30,-1 47-29,-70 47 27,23-94-27,0 71 29,-23-118-30,-24 141 20,0-94-19,0 95-2,0-190 46,-24 142-45,-47-70 38,24 70-38,-24 24 36,0 23-35,24 24 43,24 0-11,-1 0-2,-47 24-31,-47 117 29,0 119-29,-23-24 39,-25 189-38,166-354 5,-23-24-5,-1 24 0,1 212 19,23-259-21,0 141 30,0 142-28,0-236-1,0 165 28,0 71-27,0-237-1,0 143 28,0 141-27,0 47 45,0-212-46,23 0 34,-23 0-35,0-24 31,0 0-29,0-117-2,47 70 29,-47 70-28,0-140 30,0 259-30,0-260 6,0 0-6,0 0 22,-118 142-21,71-142 28,-212 378-28,235-354 28,-259 307-29,259-331 29,-212 118-28,236-141 29,-236 47-28,0-1 43,118-46-44,95-24 46,-48 0-44,47 0 1,1 0-3,-1 0 34,-118 0-35,95 0 48,-24 0-47,48 0 58</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308801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99002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27723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4615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oleObject" Target="../embeddings/oleObject1.bin"/><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oleObject" Target="../embeddings/oleObject2.bin"/><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microsoft.com/office/2011/relationships/inkAction" Target="../ink/inkAction1.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microsoft.com/office/2011/relationships/inkAction" Target="../ink/inkAction2.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microsoft.com/office/2011/relationships/inkAction" Target="../ink/inkAction3.xml"/><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13.xml"/><Relationship Id="rId1" Type="http://schemas.openxmlformats.org/officeDocument/2006/relationships/tags" Target="../tags/tag2.xml"/><Relationship Id="rId6" Type="http://schemas.openxmlformats.org/officeDocument/2006/relationships/image" Target="../media/image19.png"/><Relationship Id="rId11" Type="http://schemas.openxmlformats.org/officeDocument/2006/relationships/image" Target="../media/image22.png"/><Relationship Id="rId5" Type="http://schemas.openxmlformats.org/officeDocument/2006/relationships/image" Target="../media/image18.png"/><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slideLayout" Target="../slideLayouts/slideLayout13.xml"/><Relationship Id="rId1" Type="http://schemas.openxmlformats.org/officeDocument/2006/relationships/tags" Target="../tags/tag3.xml"/><Relationship Id="rId4" Type="http://schemas.microsoft.com/office/2011/relationships/inkAction" Target="../ink/inkAction4.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13.xml"/><Relationship Id="rId1" Type="http://schemas.openxmlformats.org/officeDocument/2006/relationships/tags" Target="../tags/tag4.xml"/><Relationship Id="rId4" Type="http://schemas.microsoft.com/office/2011/relationships/inkAction" Target="../ink/inkAction5.xml"/></Relationships>
</file>

<file path=ppt/slides/_rels/slide23.xml.rels><?xml version="1.0" encoding="UTF-8" standalone="yes"?>
<Relationships xmlns="http://schemas.openxmlformats.org/package/2006/relationships"><Relationship Id="rId3" Type="http://schemas.microsoft.com/office/2011/relationships/inkAction" Target="../ink/inkAction6.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25.png"/></Relationships>
</file>

<file path=ppt/slides/_rels/slide24.xml.rels><?xml version="1.0" encoding="UTF-8" standalone="yes"?>
<Relationships xmlns="http://schemas.openxmlformats.org/package/2006/relationships"><Relationship Id="rId8" Type="http://schemas.microsoft.com/office/2011/relationships/inkAction" Target="../ink/inkAction7.xml"/><Relationship Id="rId3" Type="http://schemas.openxmlformats.org/officeDocument/2006/relationships/diagramLayout" Target="../diagrams/layout2.xml"/><Relationship Id="rId7" Type="http://schemas.openxmlformats.org/officeDocument/2006/relationships/image" Target="../media/image8.png"/><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11" Type="http://schemas.openxmlformats.org/officeDocument/2006/relationships/image" Target="../media/image26.png"/><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3" Type="http://schemas.microsoft.com/office/2011/relationships/inkAction" Target="../ink/inkAction8.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27.png"/></Relationships>
</file>

<file path=ppt/slides/_rels/slide26.xml.rels><?xml version="1.0" encoding="UTF-8" standalone="yes"?>
<Relationships xmlns="http://schemas.openxmlformats.org/package/2006/relationships"><Relationship Id="rId8" Type="http://schemas.microsoft.com/office/2011/relationships/inkAction" Target="../ink/inkAction9.xml"/><Relationship Id="rId3" Type="http://schemas.openxmlformats.org/officeDocument/2006/relationships/diagramLayout" Target="../diagrams/layout3.xml"/><Relationship Id="rId7" Type="http://schemas.openxmlformats.org/officeDocument/2006/relationships/image" Target="../media/image8.png"/><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11" Type="http://schemas.openxmlformats.org/officeDocument/2006/relationships/image" Target="../media/image28.png"/><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slideLayout" Target="../slideLayouts/slideLayout13.xml"/><Relationship Id="rId1" Type="http://schemas.openxmlformats.org/officeDocument/2006/relationships/tags" Target="../tags/tag5.xml"/><Relationship Id="rId4" Type="http://schemas.microsoft.com/office/2011/relationships/inkAction" Target="../ink/inkAction10.xml"/></Relationships>
</file>

<file path=ppt/slides/_rels/slide28.xml.rels><?xml version="1.0" encoding="UTF-8" standalone="yes"?>
<Relationships xmlns="http://schemas.openxmlformats.org/package/2006/relationships"><Relationship Id="rId3" Type="http://schemas.microsoft.com/office/2011/relationships/inkAction" Target="../ink/inkAction11.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microsoft.com/office/2011/relationships/inkAction" Target="../ink/inkAction12.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microsoft.com/office/2011/relationships/inkAction" Target="../ink/inkAction13.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32.png"/></Relationships>
</file>

<file path=ppt/slides/_rels/slide31.xml.rels><?xml version="1.0" encoding="UTF-8" standalone="yes"?>
<Relationships xmlns="http://schemas.openxmlformats.org/package/2006/relationships"><Relationship Id="rId3" Type="http://schemas.microsoft.com/office/2011/relationships/inkAction" Target="../ink/inkAction14.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13.xml"/><Relationship Id="rId4" Type="http://schemas.microsoft.com/office/2011/relationships/inkAction" Target="../ink/inkAction15.xml"/></Relationships>
</file>

<file path=ppt/slides/_rels/slide33.xml.rels><?xml version="1.0" encoding="UTF-8" standalone="yes"?>
<Relationships xmlns="http://schemas.openxmlformats.org/package/2006/relationships"><Relationship Id="rId3" Type="http://schemas.microsoft.com/office/2011/relationships/inkAction" Target="../ink/inkAction16.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36.pn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microsoft.com/office/2011/relationships/inkAction" Target="../ink/inkAction17.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38.png"/></Relationships>
</file>

<file path=ppt/slides/_rels/slide36.xml.rels><?xml version="1.0" encoding="UTF-8" standalone="yes"?>
<Relationships xmlns="http://schemas.openxmlformats.org/package/2006/relationships"><Relationship Id="rId3" Type="http://schemas.microsoft.com/office/2011/relationships/inkAction" Target="../ink/inkAction18.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39.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8.png"/><Relationship Id="rId1" Type="http://schemas.openxmlformats.org/officeDocument/2006/relationships/slideLayout" Target="../slideLayouts/slideLayout13.xml"/><Relationship Id="rId4" Type="http://schemas.microsoft.com/office/2011/relationships/inkAction" Target="../ink/inkAction19.xml"/></Relationships>
</file>

<file path=ppt/slides/_rels/slide38.xml.rels><?xml version="1.0" encoding="UTF-8" standalone="yes"?>
<Relationships xmlns="http://schemas.openxmlformats.org/package/2006/relationships"><Relationship Id="rId3" Type="http://schemas.microsoft.com/office/2011/relationships/inkAction" Target="../ink/inkAction20.xml"/><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2.png"/></Relationships>
</file>

<file path=ppt/slides/_rels/slide39.xml.rels><?xml version="1.0" encoding="UTF-8" standalone="yes"?>
<Relationships xmlns="http://schemas.openxmlformats.org/package/2006/relationships"><Relationship Id="rId3" Type="http://schemas.microsoft.com/office/2011/relationships/inkAction" Target="../ink/inkAction21.xml"/><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43.png"/></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microsoft.com/office/2017/06/relationships/model3d" Target="../media/model3d1.glb"/><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40.png"/></Relationships>
</file>

<file path=ppt/slides/_rels/slide42.xml.rels><?xml version="1.0" encoding="UTF-8" standalone="yes"?>
<Relationships xmlns="http://schemas.openxmlformats.org/package/2006/relationships"><Relationship Id="rId8" Type="http://schemas.openxmlformats.org/officeDocument/2006/relationships/hyperlink" Target="https://theinvestorsbook.com/marketing-channels.html" TargetMode="External"/><Relationship Id="rId3" Type="http://schemas.openxmlformats.org/officeDocument/2006/relationships/image" Target="../media/image2.png"/><Relationship Id="rId7" Type="http://schemas.openxmlformats.org/officeDocument/2006/relationships/hyperlink" Target="https://www.geeksforgeeks.org/marketing-channels-concept-importance-levels-and-types/" TargetMode="External"/><Relationship Id="rId2" Type="http://schemas.openxmlformats.org/officeDocument/2006/relationships/image" Target="../media/image41.emf"/><Relationship Id="rId1" Type="http://schemas.openxmlformats.org/officeDocument/2006/relationships/slideLayout" Target="../slideLayouts/slideLayout13.xml"/><Relationship Id="rId6" Type="http://schemas.openxmlformats.org/officeDocument/2006/relationships/hyperlink" Target="https://businessjargons.com/channel-conflict-management.html" TargetMode="External"/><Relationship Id="rId5" Type="http://schemas.openxmlformats.org/officeDocument/2006/relationships/hyperlink" Target="https://www.marketing91.com/direct-channel/" TargetMode="External"/><Relationship Id="rId4" Type="http://schemas.openxmlformats.org/officeDocument/2006/relationships/hyperlink" Target="https://businessjargons.com/channel-power.html" TargetMode="Externa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5.xml"/><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102485" y="457200"/>
            <a:ext cx="6096000" cy="610897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3848" y="196928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2060"/>
                </a:solidFill>
                <a:latin typeface="Times New Roman" panose="02020603050405020304" pitchFamily="18" charset="0"/>
                <a:cs typeface="Times New Roman" panose="02020603050405020304" pitchFamily="18" charset="0"/>
              </a:rPr>
              <a:t>Marketing Management</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2701402" y="3068637"/>
            <a:ext cx="1380507" cy="400110"/>
          </a:xfrm>
          <a:prstGeom prst="rect">
            <a:avLst/>
          </a:prstGeom>
          <a:noFill/>
        </p:spPr>
        <p:txBody>
          <a:bodyPr wrap="none" rtlCol="0">
            <a:spAutoFit/>
          </a:bodyPr>
          <a:lstStyle/>
          <a:p>
            <a:pPr algn="ct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MGM612 </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448" y="71347"/>
            <a:ext cx="2801972" cy="103034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55608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US" altLang="ar-SA"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endParaRPr>
          </a:p>
        </p:txBody>
      </p:sp>
      <p:sp>
        <p:nvSpPr>
          <p:cNvPr id="11" name="Oval 10">
            <a:extLst>
              <a:ext uri="{FF2B5EF4-FFF2-40B4-BE49-F238E27FC236}">
                <a16:creationId xmlns:a16="http://schemas.microsoft.com/office/drawing/2014/main" id="{46F3C90B-EB3F-EA91-08C5-03400C278827}"/>
              </a:ext>
            </a:extLst>
          </p:cNvPr>
          <p:cNvSpPr/>
          <p:nvPr/>
        </p:nvSpPr>
        <p:spPr>
          <a:xfrm>
            <a:off x="6575117" y="730827"/>
            <a:ext cx="5170940" cy="5087267"/>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025940B-BEFB-44C2-A8C3-0199AA89C7A3}"/>
              </a:ext>
            </a:extLst>
          </p:cNvPr>
          <p:cNvSpPr txBox="1"/>
          <p:nvPr/>
        </p:nvSpPr>
        <p:spPr>
          <a:xfrm>
            <a:off x="1101686" y="3966510"/>
            <a:ext cx="4545912" cy="461665"/>
          </a:xfrm>
          <a:prstGeom prst="rect">
            <a:avLst/>
          </a:prstGeom>
          <a:noFill/>
        </p:spPr>
        <p:txBody>
          <a:bodyPr wrap="square" rtlCol="0">
            <a:spAutoFit/>
          </a:bodyPr>
          <a:lstStyle/>
          <a:p>
            <a:pPr algn="ctr"/>
            <a:r>
              <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6877F973-7591-2F91-883A-02CFF7FF4296}"/>
              </a:ext>
            </a:extLst>
          </p:cNvPr>
          <p:cNvSpPr/>
          <p:nvPr/>
        </p:nvSpPr>
        <p:spPr>
          <a:xfrm>
            <a:off x="84448" y="5717513"/>
            <a:ext cx="784311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lvl="1"/>
            <a:r>
              <a:rPr lang="en-US" sz="24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a:t>
            </a:r>
            <a:r>
              <a:rPr lang="en-US" sz="2600" b="1" dirty="0">
                <a:solidFill>
                  <a:schemeClr val="bg1"/>
                </a:solidFill>
                <a:cs typeface="Alexandria" charset="0"/>
              </a:rPr>
              <a:t> </a:t>
            </a:r>
            <a:r>
              <a:rPr lang="en-US" sz="2600" b="1" dirty="0">
                <a:solidFill>
                  <a:srgbClr val="C00000"/>
                </a:solidFill>
                <a:cs typeface="Alexandria" charset="0"/>
              </a:rPr>
              <a:t>-</a:t>
            </a:r>
            <a:r>
              <a:rPr lang="en-US" sz="2600" b="1" dirty="0">
                <a:solidFill>
                  <a:schemeClr val="bg1"/>
                </a:solidFill>
                <a:cs typeface="Alexandria" charset="0"/>
              </a:rPr>
              <a:t> </a:t>
            </a:r>
            <a:r>
              <a:rPr lang="en-US" sz="2600" b="1" u="sng" dirty="0">
                <a:solidFill>
                  <a:srgbClr val="C00000"/>
                </a:solidFill>
                <a:effectLst>
                  <a:outerShdw blurRad="38100" dist="38100" dir="2700000" algn="tl">
                    <a:srgbClr val="000000">
                      <a:alpha val="43137"/>
                    </a:srgbClr>
                  </a:outerShdw>
                </a:effectLst>
                <a:cs typeface="Alexandria" charset="0"/>
              </a:rPr>
              <a:t>10</a:t>
            </a:r>
            <a:r>
              <a:rPr lang="en-US" sz="2600" b="1" dirty="0">
                <a:solidFill>
                  <a:srgbClr val="C00000"/>
                </a:solidFill>
                <a:cs typeface="Alexandria" charset="0"/>
              </a:rPr>
              <a:t> -</a:t>
            </a:r>
          </a:p>
        </p:txBody>
      </p:sp>
      <p:sp>
        <p:nvSpPr>
          <p:cNvPr id="5" name="Rectangle 4">
            <a:extLst>
              <a:ext uri="{FF2B5EF4-FFF2-40B4-BE49-F238E27FC236}">
                <a16:creationId xmlns:a16="http://schemas.microsoft.com/office/drawing/2014/main" id="{794F408E-6849-2812-DC85-E2A59FB8848A}"/>
              </a:ext>
            </a:extLst>
          </p:cNvPr>
          <p:cNvSpPr/>
          <p:nvPr/>
        </p:nvSpPr>
        <p:spPr>
          <a:xfrm>
            <a:off x="2084914" y="5769091"/>
            <a:ext cx="5103826" cy="461665"/>
          </a:xfrm>
          <a:prstGeom prst="rect">
            <a:avLst/>
          </a:prstGeom>
        </p:spPr>
        <p:txBody>
          <a:bodyPr wrap="squar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Marketing Channels Management</a:t>
            </a:r>
            <a:endParaRPr lang="en-US" altLang="ar-SA" sz="2400" b="1" u="sng" dirty="0">
              <a:effectLst>
                <a:outerShdw blurRad="38100" dist="38100" dir="2700000" algn="tl">
                  <a:srgbClr val="000000">
                    <a:alpha val="43137"/>
                  </a:srgbClr>
                </a:outerShdw>
              </a:effectLst>
              <a:latin typeface="Times New Roman" panose="02020603050405020304" pitchFamily="18" charset="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269238"/>
    </mc:Choice>
    <mc:Fallback xmlns="">
      <p:transition spd="slow" advTm="26923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8"/>
            <a:ext cx="12191999" cy="686099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66102" y="55611"/>
            <a:ext cx="4358969" cy="5761529"/>
          </a:xfrm>
        </p:spPr>
      </p:pic>
      <p:sp>
        <p:nvSpPr>
          <p:cNvPr id="9" name="TextBox 8">
            <a:extLst>
              <a:ext uri="{FF2B5EF4-FFF2-40B4-BE49-F238E27FC236}">
                <a16:creationId xmlns:a16="http://schemas.microsoft.com/office/drawing/2014/main" id="{25760A6C-566F-B7E3-1EEE-CB29F0CF0113}"/>
              </a:ext>
            </a:extLst>
          </p:cNvPr>
          <p:cNvSpPr txBox="1"/>
          <p:nvPr/>
        </p:nvSpPr>
        <p:spPr>
          <a:xfrm>
            <a:off x="4455267" y="2821203"/>
            <a:ext cx="7198468" cy="461665"/>
          </a:xfrm>
          <a:prstGeom prst="rect">
            <a:avLst/>
          </a:prstGeom>
          <a:solidFill>
            <a:schemeClr val="accent4">
              <a:lumMod val="20000"/>
              <a:lumOff val="80000"/>
            </a:schemeClr>
          </a:solidFill>
        </p:spPr>
        <p:txBody>
          <a:bodyPr wrap="square" rtlCol="0" anchor="b">
            <a:spAutoFit/>
          </a:bodyPr>
          <a:lstStyle/>
          <a:p>
            <a:pPr algn="ctr"/>
            <a:r>
              <a:rPr lang="en-US" sz="24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Marketing Channels Management</a:t>
            </a:r>
            <a:endParaRPr lang="en-US" altLang="ar-SA" sz="2400" b="1" u="sng" dirty="0">
              <a:effectLst>
                <a:outerShdw blurRad="38100" dist="38100" dir="2700000" algn="tl">
                  <a:srgbClr val="000000">
                    <a:alpha val="43137"/>
                  </a:srgbClr>
                </a:outerShdw>
              </a:effectLst>
              <a:latin typeface="Times New Roman" panose="02020603050405020304" pitchFamily="18" charset="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14306" y="3548833"/>
            <a:ext cx="4213989" cy="529167"/>
          </a:xfrm>
          <a:prstGeom prst="roundRect">
            <a:avLst/>
          </a:prstGeom>
          <a:solidFill>
            <a:schemeClr val="accent4">
              <a:lumMod val="20000"/>
              <a:lumOff val="80000"/>
            </a:schemeClr>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a:t>
            </a:r>
            <a:r>
              <a:rPr lang="en-US" sz="2800" b="1" dirty="0">
                <a:solidFill>
                  <a:schemeClr val="tx1"/>
                </a:solidFill>
                <a:latin typeface="Times New Roman" panose="02020603050405020304" pitchFamily="18" charset="0"/>
                <a:cs typeface="Times New Roman" panose="02020603050405020304" pitchFamily="18" charset="0"/>
              </a:rPr>
              <a:t> : </a:t>
            </a:r>
            <a:r>
              <a:rPr lang="en-US" sz="3200" b="1" u="sng" dirty="0">
                <a:solidFill>
                  <a:srgbClr val="852F4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a:t>
            </a:r>
            <a:endParaRPr lang="en-US" sz="3600" b="1" u="sng" dirty="0">
              <a:solidFill>
                <a:srgbClr val="852F4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2025940B-BEFB-44C2-A8C3-0199AA89C7A3}"/>
              </a:ext>
            </a:extLst>
          </p:cNvPr>
          <p:cNvSpPr txBox="1"/>
          <p:nvPr/>
        </p:nvSpPr>
        <p:spPr>
          <a:xfrm>
            <a:off x="5805124" y="4182894"/>
            <a:ext cx="4545912" cy="461665"/>
          </a:xfrm>
          <a:prstGeom prst="rect">
            <a:avLst/>
          </a:prstGeom>
          <a:noFill/>
        </p:spPr>
        <p:txBody>
          <a:bodyPr wrap="square" rtlCol="0">
            <a:spAutoFit/>
          </a:bodyPr>
          <a:lstStyle/>
          <a:p>
            <a:pPr algn="ctr"/>
            <a:r>
              <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1A400692-64FB-47B2-8742-3CAFD3E5B8E0}"/>
              </a:ext>
            </a:extLst>
          </p:cNvPr>
          <p:cNvSpPr/>
          <p:nvPr/>
        </p:nvSpPr>
        <p:spPr>
          <a:xfrm>
            <a:off x="7526000" y="128607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10</a:t>
            </a:r>
          </a:p>
        </p:txBody>
      </p:sp>
      <p:pic>
        <p:nvPicPr>
          <p:cNvPr id="3"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5558" y="129691"/>
            <a:ext cx="2801972" cy="1030340"/>
          </a:xfrm>
          <a:prstGeom prst="rect">
            <a:avLst/>
          </a:prstGeom>
        </p:spPr>
      </p:pic>
      <p:pic>
        <p:nvPicPr>
          <p:cNvPr id="4" name="Picture 3">
            <a:extLst>
              <a:ext uri="{FF2B5EF4-FFF2-40B4-BE49-F238E27FC236}">
                <a16:creationId xmlns:a16="http://schemas.microsoft.com/office/drawing/2014/main" id="{4EFAA45C-5506-46DA-8479-968E69D23712}"/>
              </a:ext>
            </a:extLst>
          </p:cNvPr>
          <p:cNvPicPr>
            <a:picLocks noChangeAspect="1"/>
          </p:cNvPicPr>
          <p:nvPr/>
        </p:nvPicPr>
        <p:blipFill>
          <a:blip r:embed="rId5"/>
          <a:stretch>
            <a:fillRect/>
          </a:stretch>
        </p:blipFill>
        <p:spPr>
          <a:xfrm>
            <a:off x="4195493" y="4684053"/>
            <a:ext cx="7720658" cy="2103606"/>
          </a:xfrm>
          <a:prstGeom prst="rect">
            <a:avLst/>
          </a:prstGeom>
          <a:ln>
            <a:noFill/>
          </a:ln>
          <a:effectLst>
            <a:softEdge rad="112500"/>
          </a:effectLst>
        </p:spPr>
      </p:pic>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2061"/>
    </mc:Choice>
    <mc:Fallback xmlns="">
      <p:transition spd="slow" advTm="206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527345" y="1160358"/>
            <a:ext cx="11073160" cy="661207"/>
          </a:xfrm>
          <a:prstGeom prst="rect">
            <a:avLst/>
          </a:prstGeom>
          <a:gradFill>
            <a:gsLst>
              <a:gs pos="0">
                <a:schemeClr val="accent1">
                  <a:lumMod val="5000"/>
                  <a:lumOff val="95000"/>
                </a:schemeClr>
              </a:gs>
              <a:gs pos="90000">
                <a:schemeClr val="accent1">
                  <a:lumMod val="45000"/>
                  <a:lumOff val="55000"/>
                </a:schemeClr>
              </a:gs>
              <a:gs pos="37000">
                <a:schemeClr val="accent4">
                  <a:lumMod val="20000"/>
                  <a:lumOff val="80000"/>
                </a:schemeClr>
              </a:gs>
              <a:gs pos="100000">
                <a:schemeClr val="accent1">
                  <a:lumMod val="30000"/>
                  <a:lumOff val="70000"/>
                </a:schemeClr>
              </a:gs>
            </a:gsLst>
            <a:lin ang="5400000" scaled="1"/>
          </a:gradFill>
        </p:spPr>
        <p:txBody>
          <a:bodyPr wrap="square">
            <a:spAutoFit/>
          </a:bodyPr>
          <a:lstStyle/>
          <a:p>
            <a:pPr algn="ctr">
              <a:lnSpc>
                <a:spcPct val="150000"/>
              </a:lnSpc>
            </a:pPr>
            <a:r>
              <a:rPr lang="en-GB" sz="2800" b="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We have discussed</a:t>
            </a:r>
          </a:p>
        </p:txBody>
      </p:sp>
      <p:sp>
        <p:nvSpPr>
          <p:cNvPr id="3" name="Rectangle 2"/>
          <p:cNvSpPr/>
          <p:nvPr/>
        </p:nvSpPr>
        <p:spPr>
          <a:xfrm>
            <a:off x="4190735" y="257844"/>
            <a:ext cx="3581430" cy="523220"/>
          </a:xfrm>
          <a:prstGeom prst="rect">
            <a:avLst/>
          </a:prstGeom>
        </p:spPr>
        <p:txBody>
          <a:bodyPr wrap="none">
            <a:spAutoFit/>
          </a:bodyPr>
          <a:lstStyle/>
          <a:p>
            <a:r>
              <a:rPr lang="en-GB"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previous lecture, </a:t>
            </a:r>
          </a:p>
        </p:txBody>
      </p:sp>
      <p:pic>
        <p:nvPicPr>
          <p:cNvPr id="6"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7" name="TextBox 6">
            <a:extLst>
              <a:ext uri="{FF2B5EF4-FFF2-40B4-BE49-F238E27FC236}">
                <a16:creationId xmlns:a16="http://schemas.microsoft.com/office/drawing/2014/main" id="{9BD15B82-18F2-FD36-5503-9A679215918B}"/>
              </a:ext>
            </a:extLst>
          </p:cNvPr>
          <p:cNvSpPr txBox="1"/>
          <p:nvPr/>
        </p:nvSpPr>
        <p:spPr>
          <a:xfrm>
            <a:off x="281437" y="1823020"/>
            <a:ext cx="11693312" cy="830997"/>
          </a:xfrm>
          <a:prstGeom prst="rect">
            <a:avLst/>
          </a:prstGeom>
          <a:noFill/>
        </p:spPr>
        <p:txBody>
          <a:bodyPr wrap="square">
            <a:spAutoFit/>
          </a:bodyPr>
          <a:lstStyle/>
          <a:p>
            <a:pPr marL="457200" indent="-398463">
              <a:spcBef>
                <a:spcPts val="0"/>
              </a:spcBef>
              <a:buFont typeface="Wingdings" panose="05000000000000000000" pitchFamily="2" charset="2"/>
              <a:buChar char="ü"/>
            </a:pPr>
            <a:r>
              <a:rPr lang="en-US" altLang="ar-SA" sz="24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rPr>
              <a:t>In the previous lecture, we presented the topic of the Branding, We explained a set of topics, which are as follows:</a:t>
            </a:r>
          </a:p>
        </p:txBody>
      </p:sp>
      <p:sp>
        <p:nvSpPr>
          <p:cNvPr id="4" name="Rectangle 3">
            <a:extLst>
              <a:ext uri="{FF2B5EF4-FFF2-40B4-BE49-F238E27FC236}">
                <a16:creationId xmlns:a16="http://schemas.microsoft.com/office/drawing/2014/main" id="{E99562EE-FFB7-04A8-DDD4-E2B974901C70}"/>
              </a:ext>
            </a:extLst>
          </p:cNvPr>
          <p:cNvSpPr>
            <a:spLocks noChangeArrowheads="1"/>
          </p:cNvSpPr>
          <p:nvPr/>
        </p:nvSpPr>
        <p:spPr bwMode="auto">
          <a:xfrm>
            <a:off x="386662" y="2508543"/>
            <a:ext cx="11504959" cy="370521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algn="ctr">
              <a:lnSpc>
                <a:spcPct val="0"/>
              </a:lnSpc>
              <a:spcBef>
                <a:spcPct val="0"/>
              </a:spcBef>
              <a:buFont typeface="Wingdings" panose="05000000000000000000" pitchFamily="2" charset="2"/>
              <a:buNone/>
            </a:pPr>
            <a:endParaRPr lang="en-US" altLang="ar-SA" sz="2200" b="1" dirty="0">
              <a:solidFill>
                <a:srgbClr val="C00000"/>
              </a:solidFill>
              <a:latin typeface="Calibri" panose="020F0502020204030204" pitchFamily="34" charset="0"/>
              <a:cs typeface="+mj-cs"/>
            </a:endParaRPr>
          </a:p>
          <a:p>
            <a:pPr>
              <a:lnSpc>
                <a:spcPct val="200000"/>
              </a:lnSpc>
              <a:buClr>
                <a:srgbClr val="C00000"/>
              </a:buClr>
              <a:buSzPct val="90000"/>
              <a:buFontTx/>
              <a:buAutoNum type="arabicPeriod"/>
            </a:pPr>
            <a:r>
              <a:rPr lang="en-US" altLang="ar-SA" sz="2200"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Major Pricing Strategies</a:t>
            </a:r>
          </a:p>
          <a:p>
            <a:pPr>
              <a:lnSpc>
                <a:spcPct val="200000"/>
              </a:lnSpc>
              <a:buClr>
                <a:srgbClr val="C00000"/>
              </a:buClr>
              <a:buSzPct val="90000"/>
              <a:buFontTx/>
              <a:buAutoNum type="arabicPeriod"/>
            </a:pPr>
            <a:r>
              <a:rPr lang="en-US" altLang="ar-SA" sz="2200"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New-Product Pricing Strategies</a:t>
            </a:r>
          </a:p>
          <a:p>
            <a:pPr>
              <a:lnSpc>
                <a:spcPct val="200000"/>
              </a:lnSpc>
              <a:buClr>
                <a:srgbClr val="C00000"/>
              </a:buClr>
              <a:buSzPct val="90000"/>
              <a:buFontTx/>
              <a:buAutoNum type="arabicPeriod"/>
            </a:pPr>
            <a:r>
              <a:rPr lang="en-US" altLang="ar-SA" sz="2200"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Product Mix Pricing Strategies</a:t>
            </a:r>
          </a:p>
          <a:p>
            <a:pPr>
              <a:lnSpc>
                <a:spcPct val="200000"/>
              </a:lnSpc>
              <a:buClr>
                <a:srgbClr val="C00000"/>
              </a:buClr>
              <a:buSzPct val="90000"/>
              <a:buFontTx/>
              <a:buAutoNum type="arabicPeriod"/>
            </a:pPr>
            <a:r>
              <a:rPr lang="en-US" altLang="ar-SA" sz="2200"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Price Adjustment Strategies</a:t>
            </a:r>
          </a:p>
          <a:p>
            <a:pPr>
              <a:lnSpc>
                <a:spcPct val="200000"/>
              </a:lnSpc>
              <a:buClr>
                <a:srgbClr val="C00000"/>
              </a:buClr>
              <a:buSzPct val="90000"/>
              <a:buFontTx/>
              <a:buAutoNum type="arabicPeriod"/>
            </a:pPr>
            <a:r>
              <a:rPr lang="en-US" altLang="ar-SA" sz="2200"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Price Changes</a:t>
            </a:r>
          </a:p>
        </p:txBody>
      </p:sp>
      <p:pic>
        <p:nvPicPr>
          <p:cNvPr id="8" name="Picture 7">
            <a:extLst>
              <a:ext uri="{FF2B5EF4-FFF2-40B4-BE49-F238E27FC236}">
                <a16:creationId xmlns:a16="http://schemas.microsoft.com/office/drawing/2014/main" id="{3D0190E0-A160-3DA9-C313-D0E78EB3B2C0}"/>
              </a:ext>
            </a:extLst>
          </p:cNvPr>
          <p:cNvPicPr>
            <a:picLocks noChangeAspect="1"/>
          </p:cNvPicPr>
          <p:nvPr/>
        </p:nvPicPr>
        <p:blipFill>
          <a:blip r:embed="rId3"/>
          <a:stretch>
            <a:fillRect/>
          </a:stretch>
        </p:blipFill>
        <p:spPr>
          <a:xfrm>
            <a:off x="8373532" y="3022916"/>
            <a:ext cx="3226973" cy="2520933"/>
          </a:xfrm>
          <a:prstGeom prst="rect">
            <a:avLst/>
          </a:prstGeom>
          <a:ln>
            <a:noFill/>
          </a:ln>
          <a:effectLst>
            <a:softEdge rad="112500"/>
          </a:effectLst>
        </p:spPr>
      </p:pic>
    </p:spTree>
    <p:extLst>
      <p:ext uri="{BB962C8B-B14F-4D97-AF65-F5344CB8AC3E}">
        <p14:creationId xmlns:p14="http://schemas.microsoft.com/office/powerpoint/2010/main" val="870290918"/>
      </p:ext>
    </p:extLst>
  </p:cSld>
  <p:clrMapOvr>
    <a:masterClrMapping/>
  </p:clrMapOvr>
  <mc:AlternateContent xmlns:mc="http://schemas.openxmlformats.org/markup-compatibility/2006" xmlns:p14="http://schemas.microsoft.com/office/powerpoint/2010/main">
    <mc:Choice Requires="p14">
      <p:transition p14:dur="10" advTm="167849"/>
    </mc:Choice>
    <mc:Fallback xmlns="">
      <p:transition advTm="16784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Title 1"/>
          <p:cNvSpPr>
            <a:spLocks noGrp="1"/>
          </p:cNvSpPr>
          <p:nvPr>
            <p:ph type="title"/>
          </p:nvPr>
        </p:nvSpPr>
        <p:spPr>
          <a:xfrm>
            <a:off x="2651883" y="329254"/>
            <a:ext cx="6841467" cy="480131"/>
          </a:xfr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sz="2800" u="sng" dirty="0">
                <a:solidFill>
                  <a:srgbClr val="002060"/>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Learning Outcomes</a:t>
            </a:r>
          </a:p>
        </p:txBody>
      </p:sp>
      <p:sp>
        <p:nvSpPr>
          <p:cNvPr id="18" name="Rectangle 3">
            <a:extLst>
              <a:ext uri="{FF2B5EF4-FFF2-40B4-BE49-F238E27FC236}">
                <a16:creationId xmlns:a16="http://schemas.microsoft.com/office/drawing/2014/main" id="{C86D13F6-EE64-433A-A167-D982A33CDFD4}"/>
              </a:ext>
            </a:extLst>
          </p:cNvPr>
          <p:cNvSpPr txBox="1">
            <a:spLocks noChangeArrowheads="1"/>
          </p:cNvSpPr>
          <p:nvPr/>
        </p:nvSpPr>
        <p:spPr>
          <a:xfrm>
            <a:off x="314148" y="1274136"/>
            <a:ext cx="11504958" cy="5360134"/>
          </a:xfrm>
          <a:prstGeom prst="rect">
            <a:avLst/>
          </a:prstGeom>
          <a:solidFill>
            <a:schemeClr val="bg1"/>
          </a:solidFill>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en-US" altLang="ar-SA" sz="24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rPr>
              <a:t>After studying this chapter you will be able to know all of the following:</a:t>
            </a:r>
          </a:p>
          <a:p>
            <a:pPr marL="0" indent="0" algn="ctr">
              <a:lnSpc>
                <a:spcPct val="100000"/>
              </a:lnSpc>
              <a:spcBef>
                <a:spcPts val="0"/>
              </a:spcBef>
              <a:buNone/>
            </a:pPr>
            <a:endParaRPr lang="ar-EG" altLang="ar-SA" sz="2400" b="1" u="sng" dirty="0">
              <a:solidFill>
                <a:srgbClr val="852F4A"/>
              </a:solidFill>
              <a:latin typeface="Times New Roman" panose="02020603050405020304" pitchFamily="18" charset="0"/>
              <a:cs typeface="+mj-cs"/>
            </a:endParaRPr>
          </a:p>
        </p:txBody>
      </p:sp>
      <p:pic>
        <p:nvPicPr>
          <p:cNvPr id="2"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Content Placeholder 2">
            <a:extLst>
              <a:ext uri="{FF2B5EF4-FFF2-40B4-BE49-F238E27FC236}">
                <a16:creationId xmlns:a16="http://schemas.microsoft.com/office/drawing/2014/main" id="{2AA952CB-CC2B-9929-3111-DFC8D3C98885}"/>
              </a:ext>
            </a:extLst>
          </p:cNvPr>
          <p:cNvSpPr txBox="1">
            <a:spLocks/>
          </p:cNvSpPr>
          <p:nvPr/>
        </p:nvSpPr>
        <p:spPr>
          <a:xfrm>
            <a:off x="372894" y="1407870"/>
            <a:ext cx="11244142" cy="5120876"/>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sz="2300" dirty="0"/>
          </a:p>
          <a:p>
            <a:pPr marL="404813" indent="-404813">
              <a:lnSpc>
                <a:spcPct val="150000"/>
              </a:lnSpc>
              <a:buClr>
                <a:srgbClr val="C00000"/>
              </a:buClr>
              <a:buFont typeface="Wingdings" panose="05000000000000000000" pitchFamily="2" charset="2"/>
              <a:buChar char="§"/>
            </a:pPr>
            <a:r>
              <a:rPr lang="en-US" sz="2300" u="sng" dirty="0">
                <a:effectLst>
                  <a:outerShdw blurRad="38100" dist="38100" dir="2700000" algn="tl">
                    <a:srgbClr val="000000">
                      <a:alpha val="43137"/>
                    </a:srgbClr>
                  </a:outerShdw>
                </a:effectLst>
                <a:latin typeface="Times New Roman" panose="02020603050405020304" pitchFamily="18" charset="0"/>
              </a:rPr>
              <a:t>The Marketing Channel Define and Importance of Marketing Channels</a:t>
            </a:r>
          </a:p>
          <a:p>
            <a:pPr marL="404813" indent="-404813">
              <a:lnSpc>
                <a:spcPct val="150000"/>
              </a:lnSpc>
              <a:buClr>
                <a:srgbClr val="C00000"/>
              </a:buClr>
              <a:buFont typeface="Wingdings" panose="05000000000000000000" pitchFamily="2" charset="2"/>
              <a:buChar char="§"/>
            </a:pPr>
            <a:r>
              <a:rPr lang="en-US" altLang="ar-SA" sz="2300" u="sng" dirty="0">
                <a:effectLst>
                  <a:outerShdw blurRad="38100" dist="38100" dir="2700000" algn="tl">
                    <a:srgbClr val="000000">
                      <a:alpha val="43137"/>
                    </a:srgbClr>
                  </a:outerShdw>
                </a:effectLst>
                <a:latin typeface="Times New Roman" panose="02020603050405020304" pitchFamily="18" charset="0"/>
              </a:rPr>
              <a:t>Distribution Channel</a:t>
            </a:r>
          </a:p>
          <a:p>
            <a:pPr marL="404813" indent="-404813">
              <a:lnSpc>
                <a:spcPct val="150000"/>
              </a:lnSpc>
              <a:buClr>
                <a:srgbClr val="C00000"/>
              </a:buClr>
              <a:buFont typeface="Wingdings" panose="05000000000000000000" pitchFamily="2" charset="2"/>
              <a:buChar char="§"/>
            </a:pPr>
            <a:r>
              <a:rPr lang="en-US" sz="2300" u="sng" dirty="0">
                <a:effectLst>
                  <a:outerShdw blurRad="38100" dist="38100" dir="2700000" algn="tl">
                    <a:srgbClr val="000000">
                      <a:alpha val="43137"/>
                    </a:srgbClr>
                  </a:outerShdw>
                </a:effectLst>
                <a:latin typeface="Times New Roman" panose="02020603050405020304" pitchFamily="18" charset="0"/>
              </a:rPr>
              <a:t>Types of Marketing Channels</a:t>
            </a:r>
          </a:p>
          <a:p>
            <a:pPr marL="404813" indent="-404813">
              <a:lnSpc>
                <a:spcPct val="150000"/>
              </a:lnSpc>
              <a:buClr>
                <a:srgbClr val="C00000"/>
              </a:buClr>
              <a:buFont typeface="Wingdings" panose="05000000000000000000" pitchFamily="2" charset="2"/>
              <a:buChar char="§"/>
            </a:pPr>
            <a:r>
              <a:rPr lang="en-US" altLang="ar-SA" sz="2300" u="sng" dirty="0">
                <a:effectLst>
                  <a:outerShdw blurRad="38100" dist="38100" dir="2700000" algn="tl">
                    <a:srgbClr val="000000">
                      <a:alpha val="43137"/>
                    </a:srgbClr>
                  </a:outerShdw>
                </a:effectLst>
                <a:latin typeface="Times New Roman" panose="02020603050405020304" pitchFamily="18" charset="0"/>
              </a:rPr>
              <a:t>Explain the functions and key activities of marketing channels.</a:t>
            </a:r>
          </a:p>
          <a:p>
            <a:pPr marL="404813" indent="-404813">
              <a:lnSpc>
                <a:spcPct val="150000"/>
              </a:lnSpc>
              <a:buClr>
                <a:srgbClr val="C00000"/>
              </a:buClr>
              <a:buFont typeface="Wingdings" panose="05000000000000000000" pitchFamily="2" charset="2"/>
              <a:buChar char="§"/>
            </a:pPr>
            <a:r>
              <a:rPr lang="en-US" altLang="ar-SA" sz="2300" u="sng" dirty="0">
                <a:effectLst>
                  <a:outerShdw blurRad="38100" dist="38100" dir="2700000" algn="tl">
                    <a:srgbClr val="000000">
                      <a:alpha val="43137"/>
                    </a:srgbClr>
                  </a:outerShdw>
                </a:effectLst>
                <a:latin typeface="Times New Roman" panose="02020603050405020304" pitchFamily="18" charset="0"/>
              </a:rPr>
              <a:t>Marketing Channels and Marketing Management Strategy</a:t>
            </a:r>
          </a:p>
          <a:p>
            <a:pPr marL="404813" indent="-404813">
              <a:lnSpc>
                <a:spcPct val="150000"/>
              </a:lnSpc>
              <a:buClr>
                <a:srgbClr val="C00000"/>
              </a:buClr>
              <a:buFont typeface="Wingdings" panose="05000000000000000000" pitchFamily="2" charset="2"/>
              <a:buChar char="§"/>
            </a:pPr>
            <a:r>
              <a:rPr lang="en-US" sz="2300" u="sng" dirty="0">
                <a:effectLst>
                  <a:outerShdw blurRad="38100" dist="38100" dir="2700000" algn="tl">
                    <a:srgbClr val="000000">
                      <a:alpha val="43137"/>
                    </a:srgbClr>
                  </a:outerShdw>
                </a:effectLst>
                <a:latin typeface="Times New Roman" panose="02020603050405020304" pitchFamily="18" charset="0"/>
              </a:rPr>
              <a:t>Channel Conflict</a:t>
            </a:r>
          </a:p>
          <a:p>
            <a:pPr marL="404813" indent="-404813">
              <a:lnSpc>
                <a:spcPct val="150000"/>
              </a:lnSpc>
              <a:buClr>
                <a:srgbClr val="C00000"/>
              </a:buClr>
              <a:buFont typeface="Wingdings" panose="05000000000000000000" pitchFamily="2" charset="2"/>
              <a:buChar char="§"/>
            </a:pPr>
            <a:r>
              <a:rPr lang="en-US" sz="2300" u="sng" dirty="0">
                <a:effectLst>
                  <a:outerShdw blurRad="38100" dist="38100" dir="2700000" algn="tl">
                    <a:srgbClr val="000000">
                      <a:alpha val="43137"/>
                    </a:srgbClr>
                  </a:outerShdw>
                </a:effectLst>
                <a:latin typeface="Times New Roman" panose="02020603050405020304" pitchFamily="18" charset="0"/>
              </a:rPr>
              <a:t>Physical Distribution Management</a:t>
            </a:r>
            <a:br>
              <a:rPr lang="en-US" sz="2300" b="1" dirty="0">
                <a:latin typeface="Arial Black" panose="020B0A04020102020204" pitchFamily="34" charset="0"/>
              </a:rPr>
            </a:br>
            <a:endParaRPr lang="en-US" sz="2300" b="1" dirty="0"/>
          </a:p>
          <a:p>
            <a:pPr>
              <a:buFont typeface="Wingdings" panose="05000000000000000000" pitchFamily="2" charset="2"/>
              <a:buChar char="q"/>
            </a:pPr>
            <a:endParaRPr lang="th-TH" altLang="ar-SA" sz="2300" b="1" dirty="0"/>
          </a:p>
          <a:p>
            <a:pPr>
              <a:buFont typeface="Wingdings" panose="05000000000000000000" pitchFamily="2" charset="2"/>
              <a:buChar char="q"/>
            </a:pPr>
            <a:endParaRPr lang="ar-SA" sz="2300" dirty="0"/>
          </a:p>
        </p:txBody>
      </p:sp>
      <p:sp>
        <p:nvSpPr>
          <p:cNvPr id="8" name="Rectangle 7">
            <a:extLst>
              <a:ext uri="{FF2B5EF4-FFF2-40B4-BE49-F238E27FC236}">
                <a16:creationId xmlns:a16="http://schemas.microsoft.com/office/drawing/2014/main" id="{D83E9944-5948-3B59-8274-00C36E432288}"/>
              </a:ext>
            </a:extLst>
          </p:cNvPr>
          <p:cNvSpPr/>
          <p:nvPr/>
        </p:nvSpPr>
        <p:spPr>
          <a:xfrm>
            <a:off x="84851" y="4865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10</a:t>
            </a:r>
          </a:p>
        </p:txBody>
      </p:sp>
      <p:pic>
        <p:nvPicPr>
          <p:cNvPr id="9" name="Picture 8">
            <a:extLst>
              <a:ext uri="{FF2B5EF4-FFF2-40B4-BE49-F238E27FC236}">
                <a16:creationId xmlns:a16="http://schemas.microsoft.com/office/drawing/2014/main" id="{D1E06B67-1F24-6DC4-0868-5C86A0E22AF1}"/>
              </a:ext>
            </a:extLst>
          </p:cNvPr>
          <p:cNvPicPr>
            <a:picLocks noChangeAspect="1"/>
          </p:cNvPicPr>
          <p:nvPr/>
        </p:nvPicPr>
        <p:blipFill>
          <a:blip r:embed="rId4"/>
          <a:stretch>
            <a:fillRect/>
          </a:stretch>
        </p:blipFill>
        <p:spPr>
          <a:xfrm>
            <a:off x="8807594" y="2692544"/>
            <a:ext cx="2619375" cy="1743075"/>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3545454009"/>
      </p:ext>
    </p:extLst>
  </p:cSld>
  <p:clrMapOvr>
    <a:masterClrMapping/>
  </p:clrMapOvr>
  <mc:AlternateContent xmlns:mc="http://schemas.openxmlformats.org/markup-compatibility/2006" xmlns:p14="http://schemas.microsoft.com/office/powerpoint/2010/main">
    <mc:Choice Requires="p14">
      <p:transition spd="slow" p14:dur="2000" advTm="80507"/>
    </mc:Choice>
    <mc:Fallback xmlns="">
      <p:transition spd="slow" advTm="8050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A5E80008-22F4-4EF5-AA50-625DC2203B2F}"/>
              </a:ext>
            </a:extLst>
          </p:cNvPr>
          <p:cNvSpPr txBox="1">
            <a:spLocks/>
          </p:cNvSpPr>
          <p:nvPr/>
        </p:nvSpPr>
        <p:spPr>
          <a:xfrm>
            <a:off x="2859843" y="302714"/>
            <a:ext cx="6498282"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The Marketing Channel Define</a:t>
            </a:r>
            <a:endParaRPr lang="ar-SA" sz="2800" b="0" u="sng" dirty="0">
              <a:effectLst>
                <a:outerShdw blurRad="38100" dist="38100" dir="2700000" algn="tl">
                  <a:srgbClr val="000000">
                    <a:alpha val="43137"/>
                  </a:srgbClr>
                </a:outerShdw>
              </a:effectLst>
            </a:endParaRPr>
          </a:p>
        </p:txBody>
      </p:sp>
      <p:sp>
        <p:nvSpPr>
          <p:cNvPr id="9" name="Content Placeholder 2">
            <a:extLst>
              <a:ext uri="{FF2B5EF4-FFF2-40B4-BE49-F238E27FC236}">
                <a16:creationId xmlns:a16="http://schemas.microsoft.com/office/drawing/2014/main" id="{DA0C7298-D63B-4161-AB79-656F23928D6B}"/>
              </a:ext>
            </a:extLst>
          </p:cNvPr>
          <p:cNvSpPr txBox="1">
            <a:spLocks/>
          </p:cNvSpPr>
          <p:nvPr/>
        </p:nvSpPr>
        <p:spPr>
          <a:xfrm>
            <a:off x="317501" y="1066094"/>
            <a:ext cx="7413335" cy="548919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200" dirty="0">
                <a:effectLst>
                  <a:outerShdw blurRad="38100" dist="38100" dir="2700000" algn="tl">
                    <a:srgbClr val="000000">
                      <a:alpha val="43137"/>
                    </a:srgbClr>
                  </a:outerShdw>
                </a:effectLst>
                <a:latin typeface="Times New Roman" panose="02020603050405020304" pitchFamily="18" charset="0"/>
              </a:rPr>
              <a:t>A marketing channel consists of individuals and firms involved in the process of making a product or service available for consumption or use by consumers and industrial users.</a:t>
            </a:r>
          </a:p>
          <a:p>
            <a:pPr>
              <a:lnSpc>
                <a:spcPct val="150000"/>
              </a:lnSpc>
              <a:defRPr/>
            </a:pPr>
            <a:r>
              <a:rPr lang="en-US" sz="2200" dirty="0">
                <a:effectLst>
                  <a:outerShdw blurRad="38100" dist="38100" dir="2700000" algn="tl">
                    <a:srgbClr val="000000">
                      <a:alpha val="43137"/>
                    </a:srgbClr>
                  </a:outerShdw>
                </a:effectLst>
                <a:latin typeface="Times New Roman" panose="02020603050405020304" pitchFamily="18" charset="0"/>
              </a:rPr>
              <a:t>The route taken by a product as it moves from producer to the customer or other ultimate user.</a:t>
            </a:r>
          </a:p>
          <a:p>
            <a:pPr>
              <a:lnSpc>
                <a:spcPct val="150000"/>
              </a:lnSpc>
              <a:defRPr/>
            </a:pPr>
            <a:r>
              <a:rPr lang="en-US" sz="2200" dirty="0">
                <a:effectLst>
                  <a:outerShdw blurRad="38100" dist="38100" dir="2700000" algn="tl">
                    <a:srgbClr val="000000">
                      <a:alpha val="43137"/>
                    </a:srgbClr>
                  </a:outerShdw>
                </a:effectLst>
                <a:latin typeface="Times New Roman" panose="02020603050405020304" pitchFamily="18" charset="0"/>
              </a:rPr>
              <a:t>The path taken by the title to goods as it moves through various agencies.</a:t>
            </a:r>
          </a:p>
          <a:p>
            <a:pPr>
              <a:lnSpc>
                <a:spcPct val="150000"/>
              </a:lnSpc>
              <a:defRPr/>
            </a:pPr>
            <a:r>
              <a:rPr lang="en-US" sz="2200" dirty="0">
                <a:effectLst>
                  <a:outerShdw blurRad="38100" dist="38100" dir="2700000" algn="tl">
                    <a:srgbClr val="000000">
                      <a:alpha val="43137"/>
                    </a:srgbClr>
                  </a:outerShdw>
                </a:effectLst>
                <a:latin typeface="Times New Roman" panose="02020603050405020304" pitchFamily="18" charset="0"/>
              </a:rPr>
              <a:t>A loose coalition of business firms that have banded together for purposes of trade</a:t>
            </a:r>
            <a:r>
              <a:rPr lang="en-US" sz="2200" b="1" dirty="0">
                <a:latin typeface="Times New Roman" panose="02020603050405020304" pitchFamily="18" charset="0"/>
              </a:rPr>
              <a:t>.</a:t>
            </a:r>
          </a:p>
          <a:p>
            <a:pPr marL="0" indent="0">
              <a:buFont typeface="Arial" panose="020B0604020202020204" pitchFamily="34" charset="0"/>
              <a:buNone/>
              <a:defRPr/>
            </a:pPr>
            <a:r>
              <a:rPr lang="en-US" sz="2200" b="1" dirty="0"/>
              <a:t>	</a:t>
            </a:r>
          </a:p>
          <a:p>
            <a:pPr marL="0" indent="0">
              <a:buFont typeface="Arial" panose="020B0604020202020204" pitchFamily="34" charset="0"/>
              <a:buNone/>
              <a:defRPr/>
            </a:pPr>
            <a:endParaRPr lang="en-US" sz="2200" b="1" dirty="0"/>
          </a:p>
          <a:p>
            <a:endParaRPr lang="ar-SA" sz="2200" b="1" dirty="0"/>
          </a:p>
        </p:txBody>
      </p:sp>
      <p:sp>
        <p:nvSpPr>
          <p:cNvPr id="11" name="Rectangle 10">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pic>
        <p:nvPicPr>
          <p:cNvPr id="2" name="Picture 1">
            <a:extLst>
              <a:ext uri="{FF2B5EF4-FFF2-40B4-BE49-F238E27FC236}">
                <a16:creationId xmlns:a16="http://schemas.microsoft.com/office/drawing/2014/main" id="{B0BE1EAA-575A-17DC-4136-0A0D8A8FDC78}"/>
              </a:ext>
            </a:extLst>
          </p:cNvPr>
          <p:cNvPicPr>
            <a:picLocks noChangeAspect="1"/>
          </p:cNvPicPr>
          <p:nvPr/>
        </p:nvPicPr>
        <p:blipFill>
          <a:blip r:embed="rId3"/>
          <a:stretch>
            <a:fillRect/>
          </a:stretch>
        </p:blipFill>
        <p:spPr>
          <a:xfrm>
            <a:off x="7803574" y="2644331"/>
            <a:ext cx="4070926" cy="270076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97992"/>
    </mc:Choice>
    <mc:Fallback xmlns="">
      <p:transition advTm="9799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51102-BBF5-C1CC-CE10-779F2A2386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1740A4-3BAD-1EB8-A1B4-967EAE6DB090}"/>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5CEC79AD-6CEB-C62B-9C61-0F2BD59CE8EA}"/>
              </a:ext>
            </a:extLst>
          </p:cNvPr>
          <p:cNvSpPr txBox="1">
            <a:spLocks/>
          </p:cNvSpPr>
          <p:nvPr/>
        </p:nvSpPr>
        <p:spPr>
          <a:xfrm>
            <a:off x="2859843" y="302714"/>
            <a:ext cx="6498282"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The Marketing Channel Define</a:t>
            </a:r>
            <a:endParaRPr lang="ar-SA" sz="2800" b="0" u="sng" dirty="0">
              <a:effectLst>
                <a:outerShdw blurRad="38100" dist="38100" dir="2700000" algn="tl">
                  <a:srgbClr val="000000">
                    <a:alpha val="43137"/>
                  </a:srgbClr>
                </a:outerShdw>
              </a:effectLst>
            </a:endParaRPr>
          </a:p>
        </p:txBody>
      </p:sp>
      <p:sp>
        <p:nvSpPr>
          <p:cNvPr id="11" name="Rectangle 10">
            <a:extLst>
              <a:ext uri="{FF2B5EF4-FFF2-40B4-BE49-F238E27FC236}">
                <a16:creationId xmlns:a16="http://schemas.microsoft.com/office/drawing/2014/main" id="{F2781BE9-4069-E92D-148E-839A2C6F87D7}"/>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13" name="Graphic 21">
            <a:extLst>
              <a:ext uri="{FF2B5EF4-FFF2-40B4-BE49-F238E27FC236}">
                <a16:creationId xmlns:a16="http://schemas.microsoft.com/office/drawing/2014/main" id="{BB492169-079B-16EC-A8D3-C06D7A6DCA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0" name="TextBox 9">
            <a:extLst>
              <a:ext uri="{FF2B5EF4-FFF2-40B4-BE49-F238E27FC236}">
                <a16:creationId xmlns:a16="http://schemas.microsoft.com/office/drawing/2014/main" id="{57E4A748-9ECC-1A11-D432-3AEF1A3334C7}"/>
              </a:ext>
            </a:extLst>
          </p:cNvPr>
          <p:cNvSpPr txBox="1"/>
          <p:nvPr/>
        </p:nvSpPr>
        <p:spPr>
          <a:xfrm>
            <a:off x="270164" y="1202500"/>
            <a:ext cx="11658600" cy="5448415"/>
          </a:xfrm>
          <a:prstGeom prst="rect">
            <a:avLst/>
          </a:prstGeom>
          <a:noFill/>
        </p:spPr>
        <p:txBody>
          <a:bodyPr wrap="square">
            <a:spAutoFit/>
          </a:bodyPr>
          <a:lstStyle/>
          <a:p>
            <a:r>
              <a:rPr lang="en-US" sz="22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most common marketing channels are:</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Direct marketing</a:t>
            </a:r>
            <a:r>
              <a:rPr lang="en-US" sz="2200" dirty="0">
                <a:latin typeface="Times New Roman" panose="02020603050405020304" pitchFamily="18" charset="0"/>
                <a:cs typeface="Times New Roman" panose="02020603050405020304" pitchFamily="18" charset="0"/>
              </a:rPr>
              <a:t>: Email or postal mail.</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Advertising</a:t>
            </a:r>
            <a:r>
              <a:rPr lang="en-US" sz="2200" dirty="0">
                <a:latin typeface="Times New Roman" panose="02020603050405020304" pitchFamily="18" charset="0"/>
                <a:cs typeface="Times New Roman" panose="02020603050405020304" pitchFamily="18" charset="0"/>
              </a:rPr>
              <a:t>: They use advertising to spread awareness about their products and services.</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Salesmanship</a:t>
            </a:r>
            <a:r>
              <a:rPr lang="en-US" sz="2200" dirty="0">
                <a:latin typeface="Times New Roman" panose="02020603050405020304" pitchFamily="18" charset="0"/>
                <a:cs typeface="Times New Roman" panose="02020603050405020304" pitchFamily="18" charset="0"/>
              </a:rPr>
              <a:t>: Salesmanship is a combination of advertising, public relations, and direct marketing.</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Event marketing</a:t>
            </a:r>
            <a:r>
              <a:rPr lang="en-US" sz="2200" dirty="0">
                <a:latin typeface="Times New Roman" panose="02020603050405020304" pitchFamily="18" charset="0"/>
                <a:cs typeface="Times New Roman" panose="02020603050405020304" pitchFamily="18" charset="0"/>
              </a:rPr>
              <a:t>: Using events (such as trade shows or conferences) to attract new customers.</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Social media</a:t>
            </a:r>
            <a:r>
              <a:rPr lang="en-US" sz="2200" dirty="0">
                <a:latin typeface="Times New Roman" panose="02020603050405020304" pitchFamily="18" charset="0"/>
                <a:cs typeface="Times New Roman" panose="02020603050405020304" pitchFamily="18" charset="0"/>
              </a:rPr>
              <a:t>: Social media platforms such as Facebook, Twitter, and LinkedIn.</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Mobile marketing</a:t>
            </a:r>
            <a:r>
              <a:rPr lang="en-US" sz="2200"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Using mobile devices (such as smartphones and tablets) to reach your target market.</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Email marketing</a:t>
            </a:r>
            <a:r>
              <a:rPr lang="en-US" sz="2200"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A great way to stay in touch with your customers and promote your brand or product.</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Web marketing</a:t>
            </a:r>
            <a:r>
              <a:rPr lang="en-US" sz="2200" dirty="0">
                <a:latin typeface="Times New Roman" panose="02020603050405020304" pitchFamily="18" charset="0"/>
                <a:cs typeface="Times New Roman" panose="02020603050405020304" pitchFamily="18" charset="0"/>
              </a:rPr>
              <a:t>: Using websites to promote your brand and sell your products or services online.</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Public relations (PR): </a:t>
            </a:r>
            <a:r>
              <a:rPr lang="en-US" sz="2200" dirty="0">
                <a:latin typeface="Times New Roman" panose="02020603050405020304" pitchFamily="18" charset="0"/>
                <a:cs typeface="Times New Roman" panose="02020603050405020304" pitchFamily="18" charset="0"/>
              </a:rPr>
              <a:t>The practice of creating positive media coverage for your company or product in order to attract new customers and enhance your brand reputation.</a:t>
            </a:r>
          </a:p>
        </p:txBody>
      </p:sp>
    </p:spTree>
    <p:extLst>
      <p:ext uri="{BB962C8B-B14F-4D97-AF65-F5344CB8AC3E}">
        <p14:creationId xmlns:p14="http://schemas.microsoft.com/office/powerpoint/2010/main" val="1460715875"/>
      </p:ext>
    </p:extLst>
  </p:cSld>
  <p:clrMapOvr>
    <a:masterClrMapping/>
  </p:clrMapOvr>
  <mc:AlternateContent xmlns:mc="http://schemas.openxmlformats.org/markup-compatibility/2006" xmlns:p14="http://schemas.microsoft.com/office/powerpoint/2010/main">
    <mc:Choice Requires="p14">
      <p:transition p14:dur="10" advTm="399249"/>
    </mc:Choice>
    <mc:Fallback xmlns="">
      <p:transition advTm="39924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4">
            <a:extLst>
              <a:ext uri="{FF2B5EF4-FFF2-40B4-BE49-F238E27FC236}">
                <a16:creationId xmlns:a16="http://schemas.microsoft.com/office/drawing/2014/main" id="{2BC869EB-5623-4AA1-9123-4AF9DF916049}"/>
              </a:ext>
            </a:extLst>
          </p:cNvPr>
          <p:cNvSpPr/>
          <p:nvPr/>
        </p:nvSpPr>
        <p:spPr>
          <a:xfrm>
            <a:off x="155229" y="113741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2">
            <a:extLst>
              <a:ext uri="{FF2B5EF4-FFF2-40B4-BE49-F238E27FC236}">
                <a16:creationId xmlns:a16="http://schemas.microsoft.com/office/drawing/2014/main" id="{47E94ADA-A75D-4E0E-A001-F19290B5AFCF}"/>
              </a:ext>
            </a:extLst>
          </p:cNvPr>
          <p:cNvSpPr txBox="1">
            <a:spLocks noChangeArrowheads="1"/>
          </p:cNvSpPr>
          <p:nvPr/>
        </p:nvSpPr>
        <p:spPr>
          <a:xfrm>
            <a:off x="2603877" y="291438"/>
            <a:ext cx="6862325"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What is a Marketing Channel?</a:t>
            </a:r>
          </a:p>
        </p:txBody>
      </p:sp>
      <p:graphicFrame>
        <p:nvGraphicFramePr>
          <p:cNvPr id="9" name="Diagram 8">
            <a:extLst>
              <a:ext uri="{FF2B5EF4-FFF2-40B4-BE49-F238E27FC236}">
                <a16:creationId xmlns:a16="http://schemas.microsoft.com/office/drawing/2014/main" id="{01352BE8-97EE-4658-B725-DBB31C4BD278}"/>
              </a:ext>
            </a:extLst>
          </p:cNvPr>
          <p:cNvGraphicFramePr/>
          <p:nvPr>
            <p:extLst>
              <p:ext uri="{D42A27DB-BD31-4B8C-83A1-F6EECF244321}">
                <p14:modId xmlns:p14="http://schemas.microsoft.com/office/powerpoint/2010/main" val="2745096481"/>
              </p:ext>
            </p:extLst>
          </p:nvPr>
        </p:nvGraphicFramePr>
        <p:xfrm>
          <a:off x="850900" y="1562100"/>
          <a:ext cx="10629899" cy="4360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10">
            <a:extLst>
              <a:ext uri="{FF2B5EF4-FFF2-40B4-BE49-F238E27FC236}">
                <a16:creationId xmlns:a16="http://schemas.microsoft.com/office/drawing/2014/main" id="{0280645E-41B7-4653-8EB7-188D627FBE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8781" y="2965805"/>
            <a:ext cx="2153197" cy="2561549"/>
          </a:xfrm>
          <a:prstGeom prst="rect">
            <a:avLst/>
          </a:prstGeom>
        </p:spPr>
      </p:pic>
      <p:sp>
        <p:nvSpPr>
          <p:cNvPr id="12" name="Rectangle 11">
            <a:extLst>
              <a:ext uri="{FF2B5EF4-FFF2-40B4-BE49-F238E27FC236}">
                <a16:creationId xmlns:a16="http://schemas.microsoft.com/office/drawing/2014/main" id="{7DCCBB82-F2CA-4FB7-9FA7-B2CD4676DB6C}"/>
              </a:ext>
            </a:extLst>
          </p:cNvPr>
          <p:cNvSpPr/>
          <p:nvPr/>
        </p:nvSpPr>
        <p:spPr>
          <a:xfrm>
            <a:off x="2421978" y="5722638"/>
            <a:ext cx="7854631" cy="400110"/>
          </a:xfrm>
          <a:prstGeom prst="rect">
            <a:avLst/>
          </a:prstGeom>
          <a:solidFill>
            <a:schemeClr val="accent6">
              <a:lumMod val="50000"/>
            </a:schemeClr>
          </a:solidFill>
        </p:spPr>
        <p:txBody>
          <a:bodyPr wrap="square">
            <a:spAutoFit/>
          </a:bodyPr>
          <a:lstStyle/>
          <a:p>
            <a:pPr lvl="0" algn="ctr"/>
            <a:r>
              <a:rPr lang="en-US" sz="2000" b="1" dirty="0">
                <a:solidFill>
                  <a:schemeClr val="bg1"/>
                </a:solidFill>
              </a:rPr>
              <a:t>Marketing channels determine how and where customers buy.</a:t>
            </a:r>
            <a:endParaRPr lang="ar-SA" sz="2000" b="1" dirty="0">
              <a:solidFill>
                <a:schemeClr val="bg1"/>
              </a:solidFill>
            </a:endParaRPr>
          </a:p>
        </p:txBody>
      </p:sp>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9"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5" name="Rectangle 14">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847970168"/>
      </p:ext>
    </p:extLst>
  </p:cSld>
  <p:clrMapOvr>
    <a:masterClrMapping/>
  </p:clrMapOvr>
  <mc:AlternateContent xmlns:mc="http://schemas.openxmlformats.org/markup-compatibility/2006" xmlns:p14="http://schemas.microsoft.com/office/powerpoint/2010/main">
    <mc:Choice Requires="p14">
      <p:transition p14:dur="10" advTm="42707"/>
    </mc:Choice>
    <mc:Fallback xmlns="">
      <p:transition advTm="4270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6056AC78-9716-440B-A71B-C574DF460EE8}"/>
              </a:ext>
            </a:extLst>
          </p:cNvPr>
          <p:cNvSpPr txBox="1">
            <a:spLocks/>
          </p:cNvSpPr>
          <p:nvPr/>
        </p:nvSpPr>
        <p:spPr>
          <a:xfrm>
            <a:off x="2189627" y="306253"/>
            <a:ext cx="7462374"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Importance of Channel Component</a:t>
            </a:r>
          </a:p>
        </p:txBody>
      </p:sp>
      <p:sp>
        <p:nvSpPr>
          <p:cNvPr id="9" name="Content Placeholder 2">
            <a:extLst>
              <a:ext uri="{FF2B5EF4-FFF2-40B4-BE49-F238E27FC236}">
                <a16:creationId xmlns:a16="http://schemas.microsoft.com/office/drawing/2014/main" id="{58415075-F7EB-4C30-A96E-A37ADBB73285}"/>
              </a:ext>
            </a:extLst>
          </p:cNvPr>
          <p:cNvSpPr txBox="1">
            <a:spLocks/>
          </p:cNvSpPr>
          <p:nvPr/>
        </p:nvSpPr>
        <p:spPr>
          <a:xfrm>
            <a:off x="482600" y="1512754"/>
            <a:ext cx="11398225" cy="4526154"/>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u="sng" dirty="0">
                <a:solidFill>
                  <a:srgbClr val="C00000"/>
                </a:solidFill>
                <a:effectLst>
                  <a:outerShdw blurRad="38100" dist="38100" dir="2700000" algn="tl">
                    <a:srgbClr val="000000">
                      <a:alpha val="43137"/>
                    </a:srgbClr>
                  </a:outerShdw>
                </a:effectLst>
                <a:latin typeface="Times New Roman" panose="02020603050405020304" pitchFamily="18" charset="0"/>
              </a:rPr>
              <a:t>Selecting the channel design mix is challenging</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The alternatives are numerous</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Marketing goals differ between channel members</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Business markets segments vary, thus it may require numerous channels concurrently</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Business market environment constantly changes</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Competition is stiff</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Customer requirements change</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Internet technology is changing the landscape</a:t>
            </a:r>
          </a:p>
          <a:p>
            <a:pPr marL="971550" lvl="1" indent="-514350">
              <a:buFont typeface="+mj-lt"/>
              <a:buAutoNum type="arabicPeriod"/>
              <a:defRPr/>
            </a:pPr>
            <a:endParaRPr lang="en-US" dirty="0">
              <a:effectLst>
                <a:outerShdw blurRad="38100" dist="38100" dir="2700000" algn="tl">
                  <a:srgbClr val="000000">
                    <a:alpha val="43137"/>
                  </a:srgbClr>
                </a:outerShdw>
              </a:effectLst>
              <a:latin typeface="Times New Roman" panose="02020603050405020304" pitchFamily="18" charset="0"/>
            </a:endParaRPr>
          </a:p>
          <a:p>
            <a:pPr marL="400050" indent="-342900">
              <a:defRPr/>
            </a:pPr>
            <a:r>
              <a:rPr lang="en-US" sz="2400" dirty="0">
                <a:solidFill>
                  <a:srgbClr val="C00000"/>
                </a:solidFill>
                <a:effectLst>
                  <a:outerShdw blurRad="38100" dist="38100" dir="2700000" algn="tl">
                    <a:srgbClr val="000000">
                      <a:alpha val="43137"/>
                    </a:srgbClr>
                  </a:outerShdw>
                </a:effectLst>
                <a:latin typeface="Times New Roman" panose="02020603050405020304" pitchFamily="18" charset="0"/>
              </a:rPr>
              <a:t>All of this creates new opportunities and the need for fresh channel strategies</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826245746"/>
      </p:ext>
    </p:extLst>
  </p:cSld>
  <p:clrMapOvr>
    <a:masterClrMapping/>
  </p:clrMapOvr>
  <mc:AlternateContent xmlns:mc="http://schemas.openxmlformats.org/markup-compatibility/2006" xmlns:p14="http://schemas.microsoft.com/office/powerpoint/2010/main">
    <mc:Choice Requires="p14">
      <p:transition p14:dur="10" advTm="301095"/>
    </mc:Choice>
    <mc:Fallback xmlns="">
      <p:transition advTm="30109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1CFF5E8C-2E98-4958-A263-9CA4B7D50999}"/>
              </a:ext>
            </a:extLst>
          </p:cNvPr>
          <p:cNvSpPr txBox="1">
            <a:spLocks/>
          </p:cNvSpPr>
          <p:nvPr/>
        </p:nvSpPr>
        <p:spPr>
          <a:xfrm>
            <a:off x="2364071" y="249404"/>
            <a:ext cx="7264049"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Growing Importance of Marketing Channels</a:t>
            </a:r>
            <a:endParaRPr lang="th-TH" sz="2800" b="0" u="sng" dirty="0">
              <a:effectLst>
                <a:outerShdw blurRad="38100" dist="38100" dir="2700000" algn="tl">
                  <a:srgbClr val="000000">
                    <a:alpha val="43137"/>
                  </a:srgbClr>
                </a:outerShdw>
              </a:effectLst>
            </a:endParaRPr>
          </a:p>
        </p:txBody>
      </p:sp>
      <p:sp>
        <p:nvSpPr>
          <p:cNvPr id="9" name="Content Placeholder 2">
            <a:extLst>
              <a:ext uri="{FF2B5EF4-FFF2-40B4-BE49-F238E27FC236}">
                <a16:creationId xmlns:a16="http://schemas.microsoft.com/office/drawing/2014/main" id="{BC523C97-3582-4EBD-8726-FEFAB6F9127F}"/>
              </a:ext>
            </a:extLst>
          </p:cNvPr>
          <p:cNvSpPr txBox="1">
            <a:spLocks/>
          </p:cNvSpPr>
          <p:nvPr/>
        </p:nvSpPr>
        <p:spPr>
          <a:xfrm>
            <a:off x="418641" y="1923085"/>
            <a:ext cx="11462184" cy="3779829"/>
          </a:xfrm>
          <a:prstGeom prst="rect">
            <a:avLst/>
          </a:prstGeom>
          <a:ln>
            <a:noFill/>
          </a:ln>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50000"/>
              </a:lnSpc>
              <a:buFont typeface="+mj-lt"/>
              <a:buAutoNum type="arabicPeriod"/>
              <a:defRPr/>
            </a:pPr>
            <a:r>
              <a:rPr lang="en-US" sz="2400" u="sng" dirty="0">
                <a:effectLst>
                  <a:outerShdw blurRad="38100" dist="38100" dir="2700000" algn="tl">
                    <a:srgbClr val="000000">
                      <a:alpha val="43137"/>
                    </a:srgbClr>
                  </a:outerShdw>
                </a:effectLst>
                <a:latin typeface="Times New Roman" panose="02020603050405020304" pitchFamily="18" charset="0"/>
                <a:cs typeface="Cordia New" pitchFamily="34" charset="-34"/>
              </a:rPr>
              <a:t>Explosion of information technology and E-commerce</a:t>
            </a:r>
          </a:p>
          <a:p>
            <a:pPr marL="514350" indent="-514350">
              <a:lnSpc>
                <a:spcPct val="150000"/>
              </a:lnSpc>
              <a:buFont typeface="+mj-lt"/>
              <a:buAutoNum type="arabicPeriod"/>
              <a:defRPr/>
            </a:pPr>
            <a:r>
              <a:rPr lang="en-US" sz="2400" u="sng" dirty="0">
                <a:effectLst>
                  <a:outerShdw blurRad="38100" dist="38100" dir="2700000" algn="tl">
                    <a:srgbClr val="000000">
                      <a:alpha val="43137"/>
                    </a:srgbClr>
                  </a:outerShdw>
                </a:effectLst>
                <a:latin typeface="Times New Roman" panose="02020603050405020304" pitchFamily="18" charset="0"/>
                <a:cs typeface="Cordia New" pitchFamily="34" charset="-34"/>
              </a:rPr>
              <a:t>Greater difficulty of gaining a sustainable competitive advantage</a:t>
            </a:r>
          </a:p>
          <a:p>
            <a:pPr marL="514350" indent="-514350">
              <a:lnSpc>
                <a:spcPct val="150000"/>
              </a:lnSpc>
              <a:buFont typeface="+mj-lt"/>
              <a:buAutoNum type="arabicPeriod"/>
              <a:defRPr/>
            </a:pPr>
            <a:r>
              <a:rPr lang="en-US" sz="2400" u="sng" dirty="0">
                <a:effectLst>
                  <a:outerShdw blurRad="38100" dist="38100" dir="2700000" algn="tl">
                    <a:srgbClr val="000000">
                      <a:alpha val="43137"/>
                    </a:srgbClr>
                  </a:outerShdw>
                </a:effectLst>
                <a:latin typeface="Times New Roman" panose="02020603050405020304" pitchFamily="18" charset="0"/>
                <a:cs typeface="Cordia New" pitchFamily="34" charset="-34"/>
              </a:rPr>
              <a:t>Growing power of distributors, especially retailers in marketing channels</a:t>
            </a:r>
          </a:p>
          <a:p>
            <a:pPr marL="514350" indent="-514350">
              <a:lnSpc>
                <a:spcPct val="150000"/>
              </a:lnSpc>
              <a:buFont typeface="+mj-lt"/>
              <a:buAutoNum type="arabicPeriod"/>
              <a:defRPr/>
            </a:pPr>
            <a:r>
              <a:rPr lang="en-US" sz="2400" u="sng" dirty="0">
                <a:effectLst>
                  <a:outerShdw blurRad="38100" dist="38100" dir="2700000" algn="tl">
                    <a:srgbClr val="000000">
                      <a:alpha val="43137"/>
                    </a:srgbClr>
                  </a:outerShdw>
                </a:effectLst>
                <a:latin typeface="Times New Roman" panose="02020603050405020304" pitchFamily="18" charset="0"/>
                <a:cs typeface="Cordia New" pitchFamily="34" charset="-34"/>
              </a:rPr>
              <a:t>The need to reduce distribution costs</a:t>
            </a:r>
            <a:endParaRPr lang="th-TH" sz="2400" u="sng" dirty="0">
              <a:effectLst>
                <a:outerShdw blurRad="38100" dist="38100" dir="2700000" algn="tl">
                  <a:srgbClr val="000000">
                    <a:alpha val="43137"/>
                  </a:srgbClr>
                </a:outerShdw>
              </a:effectLst>
              <a:latin typeface="Times New Roman" panose="02020603050405020304" pitchFamily="18" charset="0"/>
            </a:endParaRP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736300139"/>
      </p:ext>
    </p:extLst>
  </p:cSld>
  <p:clrMapOvr>
    <a:masterClrMapping/>
  </p:clrMapOvr>
  <mc:AlternateContent xmlns:mc="http://schemas.openxmlformats.org/markup-compatibility/2006" xmlns:p14="http://schemas.microsoft.com/office/powerpoint/2010/main">
    <mc:Choice Requires="p14">
      <p:transition p14:dur="10" advTm="236805"/>
    </mc:Choice>
    <mc:Fallback xmlns="">
      <p:transition advTm="2368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01BFF3E7-BC7C-4907-8C16-AB8AE5F18268}"/>
              </a:ext>
            </a:extLst>
          </p:cNvPr>
          <p:cNvSpPr txBox="1">
            <a:spLocks/>
          </p:cNvSpPr>
          <p:nvPr/>
        </p:nvSpPr>
        <p:spPr>
          <a:xfrm>
            <a:off x="2956048" y="249404"/>
            <a:ext cx="5791345"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Managing the Channel</a:t>
            </a:r>
          </a:p>
        </p:txBody>
      </p:sp>
      <p:sp>
        <p:nvSpPr>
          <p:cNvPr id="9" name="Content Placeholder 2">
            <a:extLst>
              <a:ext uri="{FF2B5EF4-FFF2-40B4-BE49-F238E27FC236}">
                <a16:creationId xmlns:a16="http://schemas.microsoft.com/office/drawing/2014/main" id="{F040A970-CD5C-49A2-A0D7-9C7C68E471F9}"/>
              </a:ext>
            </a:extLst>
          </p:cNvPr>
          <p:cNvSpPr txBox="1">
            <a:spLocks/>
          </p:cNvSpPr>
          <p:nvPr/>
        </p:nvSpPr>
        <p:spPr>
          <a:xfrm>
            <a:off x="297455" y="1218364"/>
            <a:ext cx="11583370" cy="5074266"/>
          </a:xfrm>
          <a:prstGeom prst="rect">
            <a:avLst/>
          </a:prstGeom>
          <a:ln>
            <a:noFill/>
          </a:ln>
        </p:spPr>
        <p:txBody>
          <a:bodyPr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ü"/>
              <a:defRPr/>
            </a:pPr>
            <a:r>
              <a:rPr lang="en-US" sz="2400" dirty="0">
                <a:effectLst>
                  <a:outerShdw blurRad="38100" dist="38100" dir="2700000" algn="tl">
                    <a:srgbClr val="000000">
                      <a:alpha val="43137"/>
                    </a:srgbClr>
                  </a:outerShdw>
                </a:effectLst>
                <a:latin typeface="Times New Roman" panose="02020603050405020304" pitchFamily="18" charset="0"/>
              </a:rPr>
              <a:t>Once a channel structure is specified and goals set, marketing managers need to:</a:t>
            </a:r>
          </a:p>
          <a:p>
            <a:pPr marL="971550" lvl="1" indent="-514350">
              <a:lnSpc>
                <a:spcPct val="150000"/>
              </a:lnSpc>
              <a:buFont typeface="+mj-lt"/>
              <a:buAutoNum type="alphaLcPeriod"/>
              <a:defRPr/>
            </a:pPr>
            <a:r>
              <a:rPr lang="en-US" dirty="0">
                <a:effectLst>
                  <a:outerShdw blurRad="38100" dist="38100" dir="2700000" algn="tl">
                    <a:srgbClr val="000000">
                      <a:alpha val="43137"/>
                    </a:srgbClr>
                  </a:outerShdw>
                </a:effectLst>
                <a:latin typeface="Times New Roman" panose="02020603050405020304" pitchFamily="18" charset="0"/>
              </a:rPr>
              <a:t>Develop procedures for selecting intermediaries</a:t>
            </a:r>
          </a:p>
          <a:p>
            <a:pPr marL="971550" lvl="1" indent="-514350">
              <a:lnSpc>
                <a:spcPct val="150000"/>
              </a:lnSpc>
              <a:buFont typeface="+mj-lt"/>
              <a:buAutoNum type="alphaLcPeriod"/>
              <a:defRPr/>
            </a:pPr>
            <a:r>
              <a:rPr lang="en-US" dirty="0">
                <a:effectLst>
                  <a:outerShdw blurRad="38100" dist="38100" dir="2700000" algn="tl">
                    <a:srgbClr val="000000">
                      <a:alpha val="43137"/>
                    </a:srgbClr>
                  </a:outerShdw>
                </a:effectLst>
                <a:latin typeface="Times New Roman" panose="02020603050405020304" pitchFamily="18" charset="0"/>
              </a:rPr>
              <a:t>Motivate them to meet goals</a:t>
            </a:r>
          </a:p>
          <a:p>
            <a:pPr marL="971550" lvl="1" indent="-514350">
              <a:lnSpc>
                <a:spcPct val="150000"/>
              </a:lnSpc>
              <a:buFont typeface="+mj-lt"/>
              <a:buAutoNum type="alphaLcPeriod"/>
              <a:defRPr/>
            </a:pPr>
            <a:r>
              <a:rPr lang="en-US" dirty="0">
                <a:effectLst>
                  <a:outerShdw blurRad="38100" dist="38100" dir="2700000" algn="tl">
                    <a:srgbClr val="000000">
                      <a:alpha val="43137"/>
                    </a:srgbClr>
                  </a:outerShdw>
                </a:effectLst>
                <a:latin typeface="Times New Roman" panose="02020603050405020304" pitchFamily="18" charset="0"/>
              </a:rPr>
              <a:t>Resolve conflict between them</a:t>
            </a:r>
          </a:p>
          <a:p>
            <a:pPr marL="971550" lvl="1" indent="-514350">
              <a:lnSpc>
                <a:spcPct val="150000"/>
              </a:lnSpc>
              <a:buFont typeface="+mj-lt"/>
              <a:buAutoNum type="alphaLcPeriod"/>
              <a:defRPr/>
            </a:pPr>
            <a:r>
              <a:rPr lang="en-US" dirty="0">
                <a:effectLst>
                  <a:outerShdw blurRad="38100" dist="38100" dir="2700000" algn="tl">
                    <a:srgbClr val="000000">
                      <a:alpha val="43137"/>
                    </a:srgbClr>
                  </a:outerShdw>
                </a:effectLst>
                <a:latin typeface="Times New Roman" panose="02020603050405020304" pitchFamily="18" charset="0"/>
              </a:rPr>
              <a:t>Evaluate performance</a:t>
            </a:r>
          </a:p>
          <a:p>
            <a:pPr marL="571500" indent="-514350">
              <a:lnSpc>
                <a:spcPct val="150000"/>
              </a:lnSpc>
              <a:buFont typeface="Wingdings" panose="05000000000000000000" pitchFamily="2" charset="2"/>
              <a:buChar char="ü"/>
              <a:defRPr/>
            </a:pPr>
            <a:r>
              <a:rPr lang="en-US" sz="2400" dirty="0">
                <a:solidFill>
                  <a:srgbClr val="FF0000"/>
                </a:solidFill>
                <a:effectLst>
                  <a:outerShdw blurRad="38100" dist="38100" dir="2700000" algn="tl">
                    <a:srgbClr val="000000">
                      <a:alpha val="43137"/>
                    </a:srgbClr>
                  </a:outerShdw>
                </a:effectLst>
                <a:latin typeface="Times New Roman" panose="02020603050405020304" pitchFamily="18" charset="0"/>
              </a:rPr>
              <a:t>The following discussion centers around designing and administering the business marketing channel.</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274938161"/>
      </p:ext>
    </p:extLst>
  </p:cSld>
  <p:clrMapOvr>
    <a:masterClrMapping/>
  </p:clrMapOvr>
  <mc:AlternateContent xmlns:mc="http://schemas.openxmlformats.org/markup-compatibility/2006" xmlns:p14="http://schemas.microsoft.com/office/powerpoint/2010/main">
    <mc:Choice Requires="p14">
      <p:transition p14:dur="10" advTm="235598"/>
    </mc:Choice>
    <mc:Fallback xmlns="">
      <p:transition advTm="23559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2">
            <a:extLst>
              <a:ext uri="{FF2B5EF4-FFF2-40B4-BE49-F238E27FC236}">
                <a16:creationId xmlns:a16="http://schemas.microsoft.com/office/drawing/2014/main" id="{80BD06B5-83EF-4142-A422-CDE5A10559AA}"/>
              </a:ext>
            </a:extLst>
          </p:cNvPr>
          <p:cNvSpPr txBox="1">
            <a:spLocks noChangeArrowheads="1"/>
          </p:cNvSpPr>
          <p:nvPr/>
        </p:nvSpPr>
        <p:spPr>
          <a:xfrm>
            <a:off x="2693085" y="302714"/>
            <a:ext cx="668391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Distribution Channel</a:t>
            </a:r>
          </a:p>
        </p:txBody>
      </p:sp>
      <p:sp>
        <p:nvSpPr>
          <p:cNvPr id="12" name="Rectangle 3">
            <a:extLst>
              <a:ext uri="{FF2B5EF4-FFF2-40B4-BE49-F238E27FC236}">
                <a16:creationId xmlns:a16="http://schemas.microsoft.com/office/drawing/2014/main" id="{C872229C-9F61-4150-B681-8EB95B8103A6}"/>
              </a:ext>
            </a:extLst>
          </p:cNvPr>
          <p:cNvSpPr txBox="1">
            <a:spLocks noChangeArrowheads="1"/>
          </p:cNvSpPr>
          <p:nvPr/>
        </p:nvSpPr>
        <p:spPr>
          <a:xfrm>
            <a:off x="417912" y="1058551"/>
            <a:ext cx="11365380" cy="4758355"/>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85800" indent="-457200">
              <a:lnSpc>
                <a:spcPct val="150000"/>
              </a:lnSpc>
              <a:buFont typeface="Wingdings" panose="05000000000000000000" pitchFamily="2" charset="2"/>
              <a:buChar char="Ø"/>
              <a:tabLst>
                <a:tab pos="633413" algn="l"/>
              </a:tabLst>
            </a:pPr>
            <a:r>
              <a:rPr lang="en-US" altLang="ar-SA" sz="2400" dirty="0">
                <a:effectLst>
                  <a:outerShdw blurRad="38100" dist="38100" dir="2700000" algn="tl">
                    <a:srgbClr val="000000">
                      <a:alpha val="43137"/>
                    </a:srgbClr>
                  </a:outerShdw>
                </a:effectLst>
                <a:latin typeface="Times New Roman" panose="02020603050405020304" pitchFamily="18" charset="0"/>
              </a:rPr>
              <a:t>The link between the manufacturer and the customer is called the Channel of Distribution</a:t>
            </a:r>
          </a:p>
          <a:p>
            <a:pPr marL="685800" indent="-457200">
              <a:lnSpc>
                <a:spcPct val="150000"/>
              </a:lnSpc>
              <a:buFont typeface="Wingdings" panose="05000000000000000000" pitchFamily="2" charset="2"/>
              <a:buChar char="Ø"/>
              <a:tabLst>
                <a:tab pos="633413" algn="l"/>
              </a:tabLst>
            </a:pPr>
            <a:r>
              <a:rPr lang="en-US" altLang="ar-SA" sz="2400" dirty="0">
                <a:solidFill>
                  <a:srgbClr val="60040B"/>
                </a:solidFill>
                <a:effectLst>
                  <a:outerShdw blurRad="38100" dist="38100" dir="2700000" algn="tl">
                    <a:srgbClr val="000000">
                      <a:alpha val="43137"/>
                    </a:srgbClr>
                  </a:outerShdw>
                </a:effectLst>
                <a:latin typeface="Times New Roman" panose="02020603050405020304" pitchFamily="18" charset="0"/>
              </a:rPr>
              <a:t>The channel accomplishes all the tasks necessary to get the product/service to market</a:t>
            </a:r>
            <a:endParaRPr lang="en-US" altLang="ar-SA" sz="2400" dirty="0">
              <a:effectLst>
                <a:outerShdw blurRad="38100" dist="38100" dir="2700000" algn="tl">
                  <a:srgbClr val="000000">
                    <a:alpha val="43137"/>
                  </a:srgbClr>
                </a:outerShdw>
              </a:effectLst>
              <a:latin typeface="Times New Roman" panose="02020603050405020304" pitchFamily="18" charset="0"/>
            </a:endParaRPr>
          </a:p>
          <a:p>
            <a:pPr marL="685800" indent="-457200">
              <a:lnSpc>
                <a:spcPct val="150000"/>
              </a:lnSpc>
              <a:buFont typeface="Wingdings" panose="05000000000000000000" pitchFamily="2" charset="2"/>
              <a:buChar char="Ø"/>
              <a:tabLst>
                <a:tab pos="633413" algn="l"/>
              </a:tabLst>
            </a:pPr>
            <a:r>
              <a:rPr lang="en-US" altLang="ar-SA" sz="2400" dirty="0">
                <a:effectLst>
                  <a:outerShdw blurRad="38100" dist="38100" dir="2700000" algn="tl">
                    <a:srgbClr val="000000">
                      <a:alpha val="43137"/>
                    </a:srgbClr>
                  </a:outerShdw>
                </a:effectLst>
                <a:latin typeface="Times New Roman" panose="02020603050405020304" pitchFamily="18" charset="0"/>
              </a:rPr>
              <a:t>Tasks can be performed by the manufacturer or be delegated throughout the channel</a:t>
            </a:r>
          </a:p>
          <a:p>
            <a:pPr marL="685800" indent="-457200">
              <a:lnSpc>
                <a:spcPct val="150000"/>
              </a:lnSpc>
              <a:buFont typeface="Wingdings" panose="05000000000000000000" pitchFamily="2" charset="2"/>
              <a:buChar char="Ø"/>
              <a:tabLst>
                <a:tab pos="633413" algn="l"/>
              </a:tabLst>
            </a:pPr>
            <a:r>
              <a:rPr lang="en-US" altLang="ar-SA" sz="2400" dirty="0">
                <a:solidFill>
                  <a:srgbClr val="60040B"/>
                </a:solidFill>
                <a:effectLst>
                  <a:outerShdw blurRad="38100" dist="38100" dir="2700000" algn="tl">
                    <a:srgbClr val="000000">
                      <a:alpha val="43137"/>
                    </a:srgbClr>
                  </a:outerShdw>
                </a:effectLst>
                <a:latin typeface="Times New Roman" panose="02020603050405020304" pitchFamily="18" charset="0"/>
              </a:rPr>
              <a:t>The question is: “What is the best way to execute the tasks?”</a:t>
            </a:r>
          </a:p>
        </p:txBody>
      </p:sp>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5" name="Rectangle 14">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801892142"/>
      </p:ext>
    </p:extLst>
  </p:cSld>
  <p:clrMapOvr>
    <a:masterClrMapping/>
  </p:clrMapOvr>
  <mc:AlternateContent xmlns:mc="http://schemas.openxmlformats.org/markup-compatibility/2006" xmlns:p14="http://schemas.microsoft.com/office/powerpoint/2010/main">
    <mc:Choice Requires="p14">
      <p:transition p14:dur="10" advTm="1461"/>
    </mc:Choice>
    <mc:Fallback xmlns="">
      <p:transition advTm="14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39EA5312-62D5-40C3-9470-D55B01AD2499}"/>
              </a:ext>
            </a:extLst>
          </p:cNvPr>
          <p:cNvSpPr txBox="1">
            <a:spLocks noChangeArrowheads="1"/>
          </p:cNvSpPr>
          <p:nvPr/>
        </p:nvSpPr>
        <p:spPr>
          <a:xfrm>
            <a:off x="2317077" y="302714"/>
            <a:ext cx="727097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Tasks Include:</a:t>
            </a:r>
          </a:p>
        </p:txBody>
      </p:sp>
      <p:sp>
        <p:nvSpPr>
          <p:cNvPr id="9" name="Rectangle 3">
            <a:extLst>
              <a:ext uri="{FF2B5EF4-FFF2-40B4-BE49-F238E27FC236}">
                <a16:creationId xmlns:a16="http://schemas.microsoft.com/office/drawing/2014/main" id="{219CCCE9-A56F-4ECF-92B1-69D0FB2EC79C}"/>
              </a:ext>
            </a:extLst>
          </p:cNvPr>
          <p:cNvSpPr txBox="1">
            <a:spLocks noChangeArrowheads="1"/>
          </p:cNvSpPr>
          <p:nvPr/>
        </p:nvSpPr>
        <p:spPr>
          <a:xfrm>
            <a:off x="1068638" y="1972178"/>
            <a:ext cx="5005114" cy="3643314"/>
          </a:xfrm>
          <a:prstGeom prst="rect">
            <a:avLst/>
          </a:prstGeom>
          <a:gradFill flip="none" rotWithShape="1">
            <a:gsLst>
              <a:gs pos="4000">
                <a:schemeClr val="accent4">
                  <a:lumMod val="5000"/>
                  <a:lumOff val="95000"/>
                </a:schemeClr>
              </a:gs>
              <a:gs pos="46000">
                <a:schemeClr val="accent4">
                  <a:lumMod val="45000"/>
                  <a:lumOff val="55000"/>
                </a:schemeClr>
              </a:gs>
              <a:gs pos="63000">
                <a:schemeClr val="accent4">
                  <a:lumMod val="45000"/>
                  <a:lumOff val="55000"/>
                </a:schemeClr>
              </a:gs>
              <a:gs pos="78000">
                <a:schemeClr val="accent4">
                  <a:lumMod val="30000"/>
                  <a:lumOff val="70000"/>
                </a:schemeClr>
              </a:gs>
            </a:gsLst>
            <a:lin ang="5400000" scaled="1"/>
            <a:tileRect/>
          </a:gradFill>
          <a:ln>
            <a:solidFill>
              <a:schemeClr val="accent1"/>
            </a:solidFill>
          </a:ln>
        </p:spPr>
        <p:txBody>
          <a:bodyPr>
            <a:normAutofit fontScale="92500" lnSpcReduction="10000"/>
          </a:bodyPr>
          <a:lstStyle>
            <a:defPPr>
              <a:defRPr lang="en-US"/>
            </a:defPPr>
            <a:lvl1pPr marL="404813" indent="-404813">
              <a:lnSpc>
                <a:spcPct val="150000"/>
              </a:lnSpc>
              <a:spcBef>
                <a:spcPts val="1000"/>
              </a:spcBef>
              <a:buFont typeface="Wingdings" panose="05000000000000000000" pitchFamily="2" charset="2"/>
              <a:buChar char="Ø"/>
              <a:defRPr sz="2400" u="sng">
                <a:effectLst>
                  <a:outerShdw blurRad="38100" dist="38100" dir="2700000" algn="tl">
                    <a:srgbClr val="000000">
                      <a:alpha val="43137"/>
                    </a:srgbClr>
                  </a:outerShdw>
                </a:effectLst>
                <a:latin typeface="Times New Roman" panose="02020603050405020304" pitchFamily="18"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altLang="ar-SA" dirty="0"/>
              <a:t>Contacting potential buyers </a:t>
            </a:r>
          </a:p>
          <a:p>
            <a:r>
              <a:rPr lang="en-US" altLang="ar-SA" dirty="0"/>
              <a:t>Negotiating </a:t>
            </a:r>
          </a:p>
          <a:p>
            <a:r>
              <a:rPr lang="en-US" altLang="ar-SA" dirty="0"/>
              <a:t>Selling</a:t>
            </a:r>
          </a:p>
          <a:p>
            <a:r>
              <a:rPr lang="en-US" altLang="ar-SA" dirty="0"/>
              <a:t>Contracting</a:t>
            </a:r>
          </a:p>
          <a:p>
            <a:r>
              <a:rPr lang="en-US" altLang="ar-SA" dirty="0"/>
              <a:t>Transferring title</a:t>
            </a:r>
          </a:p>
          <a:p>
            <a:r>
              <a:rPr lang="en-US" altLang="ar-SA" dirty="0"/>
              <a:t>Training</a:t>
            </a:r>
          </a:p>
        </p:txBody>
      </p:sp>
      <p:sp>
        <p:nvSpPr>
          <p:cNvPr id="11" name="Content Placeholder 4">
            <a:extLst>
              <a:ext uri="{FF2B5EF4-FFF2-40B4-BE49-F238E27FC236}">
                <a16:creationId xmlns:a16="http://schemas.microsoft.com/office/drawing/2014/main" id="{9BB839EA-3F71-4179-B88E-E58A207F3952}"/>
              </a:ext>
            </a:extLst>
          </p:cNvPr>
          <p:cNvSpPr txBox="1">
            <a:spLocks/>
          </p:cNvSpPr>
          <p:nvPr/>
        </p:nvSpPr>
        <p:spPr>
          <a:xfrm>
            <a:off x="6792735" y="1961420"/>
            <a:ext cx="4022210" cy="3654072"/>
          </a:xfrm>
          <a:prstGeom prst="rect">
            <a:avLst/>
          </a:prstGeom>
          <a:gradFill flip="none" rotWithShape="1">
            <a:gsLst>
              <a:gs pos="4000">
                <a:schemeClr val="accent4">
                  <a:lumMod val="5000"/>
                  <a:lumOff val="95000"/>
                </a:schemeClr>
              </a:gs>
              <a:gs pos="46000">
                <a:schemeClr val="accent4">
                  <a:lumMod val="45000"/>
                  <a:lumOff val="55000"/>
                </a:schemeClr>
              </a:gs>
              <a:gs pos="63000">
                <a:schemeClr val="accent4">
                  <a:lumMod val="45000"/>
                  <a:lumOff val="55000"/>
                </a:schemeClr>
              </a:gs>
              <a:gs pos="78000">
                <a:schemeClr val="accent4">
                  <a:lumMod val="30000"/>
                  <a:lumOff val="70000"/>
                </a:schemeClr>
              </a:gs>
            </a:gsLst>
            <a:lin ang="5400000" scaled="1"/>
            <a:tileRect/>
          </a:gradFill>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04813" indent="-404813">
              <a:lnSpc>
                <a:spcPct val="150000"/>
              </a:lnSpc>
              <a:buFont typeface="Wingdings" panose="05000000000000000000" pitchFamily="2" charset="2"/>
              <a:buChar char="Ø"/>
            </a:pPr>
            <a:r>
              <a:rPr lang="en-US" altLang="ar-SA" sz="2400" u="sng" dirty="0">
                <a:effectLst>
                  <a:outerShdw blurRad="38100" dist="38100" dir="2700000" algn="tl">
                    <a:srgbClr val="000000">
                      <a:alpha val="43137"/>
                    </a:srgbClr>
                  </a:outerShdw>
                </a:effectLst>
                <a:latin typeface="Times New Roman" panose="02020603050405020304" pitchFamily="18" charset="0"/>
              </a:rPr>
              <a:t>Financing </a:t>
            </a:r>
          </a:p>
          <a:p>
            <a:pPr marL="404813" indent="-404813">
              <a:lnSpc>
                <a:spcPct val="150000"/>
              </a:lnSpc>
              <a:buFont typeface="Wingdings" panose="05000000000000000000" pitchFamily="2" charset="2"/>
              <a:buChar char="Ø"/>
            </a:pPr>
            <a:r>
              <a:rPr lang="en-US" altLang="ar-SA" sz="2400" u="sng" dirty="0">
                <a:effectLst>
                  <a:outerShdw blurRad="38100" dist="38100" dir="2700000" algn="tl">
                    <a:srgbClr val="000000">
                      <a:alpha val="43137"/>
                    </a:srgbClr>
                  </a:outerShdw>
                </a:effectLst>
                <a:latin typeface="Times New Roman" panose="02020603050405020304" pitchFamily="18" charset="0"/>
              </a:rPr>
              <a:t>Servicing the product</a:t>
            </a:r>
          </a:p>
          <a:p>
            <a:pPr marL="404813" indent="-404813">
              <a:lnSpc>
                <a:spcPct val="150000"/>
              </a:lnSpc>
              <a:buFont typeface="Wingdings" panose="05000000000000000000" pitchFamily="2" charset="2"/>
              <a:buChar char="Ø"/>
            </a:pPr>
            <a:r>
              <a:rPr lang="en-US" altLang="ar-SA" sz="2400" u="sng" dirty="0">
                <a:effectLst>
                  <a:outerShdw blurRad="38100" dist="38100" dir="2700000" algn="tl">
                    <a:srgbClr val="000000">
                      <a:alpha val="43137"/>
                    </a:srgbClr>
                  </a:outerShdw>
                </a:effectLst>
                <a:latin typeface="Times New Roman" panose="02020603050405020304" pitchFamily="18" charset="0"/>
              </a:rPr>
              <a:t>Inventorying</a:t>
            </a:r>
          </a:p>
          <a:p>
            <a:pPr marL="404813" indent="-404813">
              <a:lnSpc>
                <a:spcPct val="150000"/>
              </a:lnSpc>
              <a:buFont typeface="Wingdings" panose="05000000000000000000" pitchFamily="2" charset="2"/>
              <a:buChar char="Ø"/>
            </a:pPr>
            <a:r>
              <a:rPr lang="en-US" altLang="ar-SA" sz="2400" u="sng" dirty="0">
                <a:effectLst>
                  <a:outerShdw blurRad="38100" dist="38100" dir="2700000" algn="tl">
                    <a:srgbClr val="000000">
                      <a:alpha val="43137"/>
                    </a:srgbClr>
                  </a:outerShdw>
                </a:effectLst>
                <a:latin typeface="Times New Roman" panose="02020603050405020304" pitchFamily="18" charset="0"/>
              </a:rPr>
              <a:t>Transporting</a:t>
            </a:r>
          </a:p>
          <a:p>
            <a:pPr marL="404813" indent="-404813">
              <a:lnSpc>
                <a:spcPct val="150000"/>
              </a:lnSpc>
              <a:buFont typeface="Wingdings" panose="05000000000000000000" pitchFamily="2" charset="2"/>
              <a:buChar char="Ø"/>
            </a:pPr>
            <a:r>
              <a:rPr lang="en-US" altLang="ar-SA" sz="2400" u="sng" dirty="0">
                <a:effectLst>
                  <a:outerShdw blurRad="38100" dist="38100" dir="2700000" algn="tl">
                    <a:srgbClr val="000000">
                      <a:alpha val="43137"/>
                    </a:srgbClr>
                  </a:outerShdw>
                </a:effectLst>
                <a:latin typeface="Times New Roman" panose="02020603050405020304" pitchFamily="18" charset="0"/>
              </a:rPr>
              <a:t>Storage</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959076140"/>
      </p:ext>
    </p:extLst>
  </p:cSld>
  <p:clrMapOvr>
    <a:masterClrMapping/>
  </p:clrMapOvr>
  <mc:AlternateContent xmlns:mc="http://schemas.openxmlformats.org/markup-compatibility/2006" xmlns:p14="http://schemas.microsoft.com/office/powerpoint/2010/main">
    <mc:Choice Requires="p14">
      <p:transition p14:dur="10" advTm="673481"/>
    </mc:Choice>
    <mc:Fallback xmlns="">
      <p:transition advTm="67348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17269343-7803-42AC-ADC9-6EF7977C8650}"/>
              </a:ext>
            </a:extLst>
          </p:cNvPr>
          <p:cNvSpPr txBox="1">
            <a:spLocks noChangeArrowheads="1"/>
          </p:cNvSpPr>
          <p:nvPr/>
        </p:nvSpPr>
        <p:spPr>
          <a:xfrm>
            <a:off x="2595154" y="249404"/>
            <a:ext cx="6457336"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Direct and Indirect Channels</a:t>
            </a:r>
          </a:p>
        </p:txBody>
      </p:sp>
      <p:sp>
        <p:nvSpPr>
          <p:cNvPr id="9" name="Rectangle 3">
            <a:extLst>
              <a:ext uri="{FF2B5EF4-FFF2-40B4-BE49-F238E27FC236}">
                <a16:creationId xmlns:a16="http://schemas.microsoft.com/office/drawing/2014/main" id="{613480E9-6F06-4B7D-8AB2-B2D7F79431AC}"/>
              </a:ext>
            </a:extLst>
          </p:cNvPr>
          <p:cNvSpPr txBox="1">
            <a:spLocks noChangeArrowheads="1"/>
          </p:cNvSpPr>
          <p:nvPr/>
        </p:nvSpPr>
        <p:spPr>
          <a:xfrm>
            <a:off x="297455" y="1218364"/>
            <a:ext cx="11583370" cy="4511429"/>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04813" indent="-404813">
              <a:lnSpc>
                <a:spcPct val="150000"/>
              </a:lnSpc>
              <a:buFont typeface="Wingdings" panose="05000000000000000000" pitchFamily="2" charset="2"/>
              <a:buChar char="v"/>
            </a:pPr>
            <a:r>
              <a:rPr lang="en-US" altLang="ar-SA" sz="2400" b="1" u="sng" dirty="0">
                <a:effectLst>
                  <a:outerShdw blurRad="38100" dist="38100" dir="2700000" algn="tl">
                    <a:srgbClr val="000000">
                      <a:alpha val="43137"/>
                    </a:srgbClr>
                  </a:outerShdw>
                </a:effectLst>
                <a:latin typeface="Times New Roman" panose="02020603050405020304" pitchFamily="18" charset="0"/>
              </a:rPr>
              <a:t>Who performs the Tasks ?</a:t>
            </a:r>
          </a:p>
          <a:p>
            <a:pPr marL="457200" indent="-457200">
              <a:lnSpc>
                <a:spcPct val="150000"/>
              </a:lnSpc>
              <a:buFont typeface="Wingdings" panose="05000000000000000000" pitchFamily="2" charset="2"/>
              <a:buChar char="ü"/>
            </a:pPr>
            <a:r>
              <a:rPr lang="en-US" altLang="ar-SA" sz="2400" b="1" dirty="0">
                <a:solidFill>
                  <a:srgbClr val="FF0000"/>
                </a:solidFill>
                <a:effectLst>
                  <a:outerShdw blurRad="38100" dist="38100" dir="2700000" algn="tl">
                    <a:srgbClr val="000000">
                      <a:alpha val="43137"/>
                    </a:srgbClr>
                  </a:outerShdw>
                </a:effectLst>
                <a:latin typeface="Times New Roman" panose="02020603050405020304" pitchFamily="18" charset="0"/>
              </a:rPr>
              <a:t>Direct : </a:t>
            </a:r>
            <a:r>
              <a:rPr lang="en-US" altLang="ar-SA" sz="2400" dirty="0">
                <a:effectLst>
                  <a:outerShdw blurRad="38100" dist="38100" dir="2700000" algn="tl">
                    <a:srgbClr val="000000">
                      <a:alpha val="43137"/>
                    </a:srgbClr>
                  </a:outerShdw>
                </a:effectLst>
                <a:latin typeface="Times New Roman" panose="02020603050405020304" pitchFamily="18" charset="0"/>
              </a:rPr>
              <a:t>is when the manufacturer performs all the marketing functions</a:t>
            </a:r>
          </a:p>
          <a:p>
            <a:pPr marL="457200" indent="-457200">
              <a:lnSpc>
                <a:spcPct val="150000"/>
              </a:lnSpc>
              <a:buFont typeface="Wingdings" panose="05000000000000000000" pitchFamily="2" charset="2"/>
              <a:buChar char="ü"/>
            </a:pPr>
            <a:r>
              <a:rPr lang="en-US" altLang="ar-SA" sz="2400" b="1" dirty="0">
                <a:solidFill>
                  <a:srgbClr val="FF0000"/>
                </a:solidFill>
                <a:effectLst>
                  <a:outerShdw blurRad="38100" dist="38100" dir="2700000" algn="tl">
                    <a:srgbClr val="000000">
                      <a:alpha val="43137"/>
                    </a:srgbClr>
                  </a:outerShdw>
                </a:effectLst>
                <a:latin typeface="Times New Roman" panose="02020603050405020304" pitchFamily="18" charset="0"/>
              </a:rPr>
              <a:t>Indirect</a:t>
            </a:r>
            <a:r>
              <a:rPr lang="en-US" altLang="ar-SA" sz="2400" b="1" dirty="0">
                <a:latin typeface="Times New Roman" panose="02020603050405020304" pitchFamily="18" charset="0"/>
              </a:rPr>
              <a:t> : </a:t>
            </a:r>
            <a:r>
              <a:rPr lang="en-US" altLang="ar-SA" sz="2400" dirty="0">
                <a:effectLst>
                  <a:outerShdw blurRad="38100" dist="38100" dir="2700000" algn="tl">
                    <a:srgbClr val="000000">
                      <a:alpha val="43137"/>
                    </a:srgbClr>
                  </a:outerShdw>
                </a:effectLst>
                <a:latin typeface="Times New Roman" panose="02020603050405020304" pitchFamily="18" charset="0"/>
              </a:rPr>
              <a:t>is when some type of intermediary sells or handles the product</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1026" name="Picture 2" descr="‪Direct Channel - Definition, Importance, Types and Benefits Information |  Marketing91‬‏">
            <a:extLst>
              <a:ext uri="{FF2B5EF4-FFF2-40B4-BE49-F238E27FC236}">
                <a16:creationId xmlns:a16="http://schemas.microsoft.com/office/drawing/2014/main" id="{A1619580-9E75-5556-D464-01EC6AAD1F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5154" y="3231573"/>
            <a:ext cx="6456980" cy="31068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7719820"/>
      </p:ext>
    </p:extLst>
  </p:cSld>
  <p:clrMapOvr>
    <a:masterClrMapping/>
  </p:clrMapOvr>
  <mc:AlternateContent xmlns:mc="http://schemas.openxmlformats.org/markup-compatibility/2006" xmlns:p14="http://schemas.microsoft.com/office/powerpoint/2010/main">
    <mc:Choice Requires="p14">
      <p:transition p14:dur="10" advTm="138044"/>
    </mc:Choice>
    <mc:Fallback xmlns="">
      <p:transition advTm="13804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8" name="Object 3">
            <a:extLst>
              <a:ext uri="{FF2B5EF4-FFF2-40B4-BE49-F238E27FC236}">
                <a16:creationId xmlns:a16="http://schemas.microsoft.com/office/drawing/2014/main" id="{4C77A7BE-9FB3-4B97-B1F4-4E5620AC68EA}"/>
              </a:ext>
            </a:extLst>
          </p:cNvPr>
          <p:cNvGraphicFramePr>
            <a:graphicFrameLocks noChangeAspect="1"/>
          </p:cNvGraphicFramePr>
          <p:nvPr>
            <p:extLst>
              <p:ext uri="{D42A27DB-BD31-4B8C-83A1-F6EECF244321}">
                <p14:modId xmlns:p14="http://schemas.microsoft.com/office/powerpoint/2010/main" val="1894482873"/>
              </p:ext>
            </p:extLst>
          </p:nvPr>
        </p:nvGraphicFramePr>
        <p:xfrm>
          <a:off x="1194222" y="1685495"/>
          <a:ext cx="9184738" cy="4480560"/>
        </p:xfrm>
        <a:graphic>
          <a:graphicData uri="http://schemas.openxmlformats.org/presentationml/2006/ole">
            <mc:AlternateContent xmlns:mc="http://schemas.openxmlformats.org/markup-compatibility/2006">
              <mc:Choice xmlns:v="urn:schemas-microsoft-com:vml" Requires="v">
                <p:oleObj name="Micrografx FlowCharter 7 Document" r:id="rId2" imgW="8352473" imgH="3757613" progId="FlowCharter7.Document">
                  <p:embed/>
                </p:oleObj>
              </mc:Choice>
              <mc:Fallback>
                <p:oleObj name="Micrografx FlowCharter 7 Document" r:id="rId2" imgW="8352473" imgH="3757613" progId="FlowCharter7.Document">
                  <p:embed/>
                  <p:pic>
                    <p:nvPicPr>
                      <p:cNvPr id="11" name="Object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4222" y="1685495"/>
                        <a:ext cx="9184738" cy="4480560"/>
                      </a:xfrm>
                      <a:prstGeom prst="rect">
                        <a:avLst/>
                      </a:prstGeom>
                      <a:noFill/>
                      <a:ln>
                        <a:noFill/>
                      </a:ln>
                      <a:effectLst/>
                    </p:spPr>
                  </p:pic>
                </p:oleObj>
              </mc:Fallback>
            </mc:AlternateContent>
          </a:graphicData>
        </a:graphic>
      </p:graphicFrame>
      <p:sp>
        <p:nvSpPr>
          <p:cNvPr id="9" name="Rectangle 8">
            <a:extLst>
              <a:ext uri="{FF2B5EF4-FFF2-40B4-BE49-F238E27FC236}">
                <a16:creationId xmlns:a16="http://schemas.microsoft.com/office/drawing/2014/main" id="{E62DEAA2-01DD-4C3C-A029-DAE954359CF7}"/>
              </a:ext>
            </a:extLst>
          </p:cNvPr>
          <p:cNvSpPr/>
          <p:nvPr/>
        </p:nvSpPr>
        <p:spPr>
          <a:xfrm>
            <a:off x="1693718" y="249404"/>
            <a:ext cx="8395854" cy="523220"/>
          </a:xfrm>
          <a:prstGeom prst="rect">
            <a:avLst/>
          </a:prstGeom>
          <a:noFill/>
        </p:spPr>
        <p:txBody>
          <a:bodyPr wrap="square" rtlCol="0">
            <a:spAutoFit/>
          </a:bodyPr>
          <a:lstStyle/>
          <a:p>
            <a:pPr algn="ctr"/>
            <a:r>
              <a:rPr lang="en-US"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Marketing Channels </a:t>
            </a:r>
            <a:r>
              <a:rPr lang="ar-EG" sz="28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r>
              <a:rPr lang="en-US"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Consumer Products</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812988659"/>
      </p:ext>
    </p:extLst>
  </p:cSld>
  <p:clrMapOvr>
    <a:masterClrMapping/>
  </p:clrMapOvr>
  <mc:AlternateContent xmlns:mc="http://schemas.openxmlformats.org/markup-compatibility/2006" xmlns:p14="http://schemas.microsoft.com/office/powerpoint/2010/main">
    <mc:Choice Requires="p14">
      <p:transition p14:dur="10" advTm="182126"/>
    </mc:Choice>
    <mc:Fallback xmlns="">
      <p:transition advTm="18212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8" name="Object 4">
            <a:extLst>
              <a:ext uri="{FF2B5EF4-FFF2-40B4-BE49-F238E27FC236}">
                <a16:creationId xmlns:a16="http://schemas.microsoft.com/office/drawing/2014/main" id="{9E1A134E-FDA9-468F-A88E-9F1356B6D6F5}"/>
              </a:ext>
            </a:extLst>
          </p:cNvPr>
          <p:cNvGraphicFramePr>
            <a:graphicFrameLocks noChangeAspect="1"/>
          </p:cNvGraphicFramePr>
          <p:nvPr>
            <p:extLst>
              <p:ext uri="{D42A27DB-BD31-4B8C-83A1-F6EECF244321}">
                <p14:modId xmlns:p14="http://schemas.microsoft.com/office/powerpoint/2010/main" val="3520324152"/>
              </p:ext>
            </p:extLst>
          </p:nvPr>
        </p:nvGraphicFramePr>
        <p:xfrm>
          <a:off x="1311275" y="1460500"/>
          <a:ext cx="9118600" cy="4603750"/>
        </p:xfrm>
        <a:graphic>
          <a:graphicData uri="http://schemas.openxmlformats.org/presentationml/2006/ole">
            <mc:AlternateContent xmlns:mc="http://schemas.openxmlformats.org/markup-compatibility/2006">
              <mc:Choice xmlns:v="urn:schemas-microsoft-com:vml" Requires="v">
                <p:oleObj name="Micrografx FlowCharter 7 Document" r:id="rId2" imgW="8738235" imgH="4334828" progId="FlowCharter7.Document">
                  <p:embed/>
                </p:oleObj>
              </mc:Choice>
              <mc:Fallback>
                <p:oleObj name="Micrografx FlowCharter 7 Document" r:id="rId2" imgW="8738235" imgH="4334828" progId="FlowCharter7.Document">
                  <p:embed/>
                  <p:pic>
                    <p:nvPicPr>
                      <p:cNvPr id="11" name="Object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1275" y="1460500"/>
                        <a:ext cx="9118600" cy="4603750"/>
                      </a:xfrm>
                      <a:prstGeom prst="rect">
                        <a:avLst/>
                      </a:prstGeom>
                      <a:noFill/>
                      <a:ln>
                        <a:noFill/>
                      </a:ln>
                      <a:effectLst/>
                    </p:spPr>
                  </p:pic>
                </p:oleObj>
              </mc:Fallback>
            </mc:AlternateContent>
          </a:graphicData>
        </a:graphic>
      </p:graphicFrame>
      <p:sp>
        <p:nvSpPr>
          <p:cNvPr id="9" name="Rectangle 8">
            <a:extLst>
              <a:ext uri="{FF2B5EF4-FFF2-40B4-BE49-F238E27FC236}">
                <a16:creationId xmlns:a16="http://schemas.microsoft.com/office/drawing/2014/main" id="{32F0CF4E-D84B-424A-BECA-F053F3967501}"/>
              </a:ext>
            </a:extLst>
          </p:cNvPr>
          <p:cNvSpPr/>
          <p:nvPr/>
        </p:nvSpPr>
        <p:spPr>
          <a:xfrm>
            <a:off x="2069465" y="274298"/>
            <a:ext cx="7718778" cy="523220"/>
          </a:xfrm>
          <a:prstGeom prst="rect">
            <a:avLst/>
          </a:prstGeom>
          <a:noFill/>
        </p:spPr>
        <p:txBody>
          <a:bodyPr wrap="square" rtlCol="0">
            <a:spAutoFit/>
          </a:bodyPr>
          <a:lstStyle/>
          <a:p>
            <a:pPr algn="ctr"/>
            <a:r>
              <a:rPr lang="en-US"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Marketing Channels </a:t>
            </a:r>
            <a:r>
              <a:rPr lang="ar-EG" sz="28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r>
              <a:rPr lang="en-US"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Industrial Products</a:t>
            </a:r>
            <a:endParaRPr lang="ar-SA"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674571697"/>
      </p:ext>
    </p:extLst>
  </p:cSld>
  <p:clrMapOvr>
    <a:masterClrMapping/>
  </p:clrMapOvr>
  <mc:AlternateContent xmlns:mc="http://schemas.openxmlformats.org/markup-compatibility/2006" xmlns:p14="http://schemas.microsoft.com/office/powerpoint/2010/main">
    <mc:Choice Requires="p14">
      <p:transition p14:dur="10" advTm="93531"/>
    </mc:Choice>
    <mc:Fallback xmlns="">
      <p:transition advTm="9353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4">
            <a:extLst>
              <a:ext uri="{FF2B5EF4-FFF2-40B4-BE49-F238E27FC236}">
                <a16:creationId xmlns:a16="http://schemas.microsoft.com/office/drawing/2014/main" id="{288862D9-77F6-4F9C-888C-EDD21789E248}"/>
              </a:ext>
            </a:extLst>
          </p:cNvPr>
          <p:cNvSpPr txBox="1">
            <a:spLocks/>
          </p:cNvSpPr>
          <p:nvPr/>
        </p:nvSpPr>
        <p:spPr>
          <a:xfrm>
            <a:off x="2838607" y="357730"/>
            <a:ext cx="6540752"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The importance of marketing channels</a:t>
            </a:r>
          </a:p>
        </p:txBody>
      </p:sp>
      <p:sp>
        <p:nvSpPr>
          <p:cNvPr id="11" name="Rectangle 11">
            <a:extLst>
              <a:ext uri="{FF2B5EF4-FFF2-40B4-BE49-F238E27FC236}">
                <a16:creationId xmlns:a16="http://schemas.microsoft.com/office/drawing/2014/main" id="{DA58BDC3-1308-4EE5-9C8F-366860C559D5}"/>
              </a:ext>
            </a:extLst>
          </p:cNvPr>
          <p:cNvSpPr>
            <a:spLocks noChangeArrowheads="1"/>
          </p:cNvSpPr>
          <p:nvPr/>
        </p:nvSpPr>
        <p:spPr bwMode="auto">
          <a:xfrm>
            <a:off x="1192505" y="3451040"/>
            <a:ext cx="2776824" cy="1119818"/>
          </a:xfrm>
          <a:prstGeom prst="rect">
            <a:avLst/>
          </a:prstGeom>
          <a:solidFill>
            <a:srgbClr val="A0CA42"/>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rPr>
              <a:t> Specialization and </a:t>
            </a:r>
          </a:p>
          <a:p>
            <a:pPr algn="ctr">
              <a:lnSpc>
                <a:spcPct val="90000"/>
              </a:lnSpc>
              <a:defRP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rPr>
              <a:t>division of labor</a:t>
            </a:r>
          </a:p>
        </p:txBody>
      </p:sp>
      <p:sp>
        <p:nvSpPr>
          <p:cNvPr id="12" name="Rectangle 12">
            <a:extLst>
              <a:ext uri="{FF2B5EF4-FFF2-40B4-BE49-F238E27FC236}">
                <a16:creationId xmlns:a16="http://schemas.microsoft.com/office/drawing/2014/main" id="{5652598E-9F5E-47EC-ABAC-5EA6C646995B}"/>
              </a:ext>
            </a:extLst>
          </p:cNvPr>
          <p:cNvSpPr>
            <a:spLocks noChangeArrowheads="1"/>
          </p:cNvSpPr>
          <p:nvPr/>
        </p:nvSpPr>
        <p:spPr bwMode="auto">
          <a:xfrm>
            <a:off x="4639452" y="3436890"/>
            <a:ext cx="2939061" cy="1119818"/>
          </a:xfrm>
          <a:prstGeom prst="rect">
            <a:avLst/>
          </a:prstGeom>
          <a:solidFill>
            <a:srgbClr val="FFCC66"/>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a:solidFill>
                  <a:srgbClr val="000000"/>
                </a:solidFill>
                <a:latin typeface="Arial" charset="0"/>
              </a:rPr>
              <a:t> </a:t>
            </a: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rPr>
              <a:t>Overcoming </a:t>
            </a:r>
          </a:p>
          <a:p>
            <a:pPr algn="ctr">
              <a:lnSpc>
                <a:spcPct val="90000"/>
              </a:lnSpc>
              <a:defRP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rPr>
              <a:t>discrepancies</a:t>
            </a:r>
          </a:p>
        </p:txBody>
      </p:sp>
      <p:sp>
        <p:nvSpPr>
          <p:cNvPr id="13" name="Rectangle 13">
            <a:extLst>
              <a:ext uri="{FF2B5EF4-FFF2-40B4-BE49-F238E27FC236}">
                <a16:creationId xmlns:a16="http://schemas.microsoft.com/office/drawing/2014/main" id="{154E9296-415B-4599-A5F4-31B626C94208}"/>
              </a:ext>
            </a:extLst>
          </p:cNvPr>
          <p:cNvSpPr>
            <a:spLocks noChangeArrowheads="1"/>
          </p:cNvSpPr>
          <p:nvPr/>
        </p:nvSpPr>
        <p:spPr bwMode="auto">
          <a:xfrm>
            <a:off x="8248636" y="3428810"/>
            <a:ext cx="2731565" cy="1119818"/>
          </a:xfrm>
          <a:prstGeom prst="rect">
            <a:avLst/>
          </a:prstGeom>
          <a:solidFill>
            <a:srgbClr val="99CCFF"/>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rPr>
              <a:t> Providing contact</a:t>
            </a:r>
          </a:p>
          <a:p>
            <a:pPr algn="ctr">
              <a:lnSpc>
                <a:spcPct val="90000"/>
              </a:lnSpc>
              <a:defRP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rPr>
              <a:t> efficiency</a:t>
            </a:r>
          </a:p>
        </p:txBody>
      </p:sp>
      <p:pic>
        <p:nvPicPr>
          <p:cNvPr id="1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7" name="Rectangle 16">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
        <p:nvSpPr>
          <p:cNvPr id="3" name="TextBox 2">
            <a:extLst>
              <a:ext uri="{FF2B5EF4-FFF2-40B4-BE49-F238E27FC236}">
                <a16:creationId xmlns:a16="http://schemas.microsoft.com/office/drawing/2014/main" id="{AECF160D-B77C-3EF4-E3F4-901C13EBCF36}"/>
              </a:ext>
            </a:extLst>
          </p:cNvPr>
          <p:cNvSpPr txBox="1"/>
          <p:nvPr/>
        </p:nvSpPr>
        <p:spPr>
          <a:xfrm>
            <a:off x="4322451" y="1413984"/>
            <a:ext cx="3573065" cy="830997"/>
          </a:xfrm>
          <a:prstGeom prst="rect">
            <a:avLst/>
          </a:prstGeom>
          <a:solidFill>
            <a:schemeClr val="tx1"/>
          </a:solidFill>
          <a:ln>
            <a:solidFill>
              <a:schemeClr val="tx1">
                <a:lumMod val="95000"/>
                <a:lumOff val="5000"/>
              </a:schemeClr>
            </a:solidFill>
          </a:ln>
        </p:spPr>
        <p:txBody>
          <a:bodyPr wrap="square">
            <a:spAutoFit/>
          </a:bodyPr>
          <a:lstStyle/>
          <a:p>
            <a:pPr algn="ctr"/>
            <a:r>
              <a:rPr lang="en-US" sz="2400" b="1" spc="50" dirty="0">
                <a:ln w="0"/>
                <a:solidFill>
                  <a:srgbClr val="FFFF00"/>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rPr>
              <a:t>Why do we need </a:t>
            </a:r>
          </a:p>
          <a:p>
            <a:pPr algn="ctr"/>
            <a:r>
              <a:rPr lang="en-US" sz="2400" b="1" spc="50" dirty="0">
                <a:ln w="0"/>
                <a:solidFill>
                  <a:srgbClr val="FFFF00"/>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rPr>
              <a:t>marketing channels?</a:t>
            </a:r>
          </a:p>
        </p:txBody>
      </p:sp>
      <p:cxnSp>
        <p:nvCxnSpPr>
          <p:cNvPr id="5" name="Straight Arrow Connector 4">
            <a:extLst>
              <a:ext uri="{FF2B5EF4-FFF2-40B4-BE49-F238E27FC236}">
                <a16:creationId xmlns:a16="http://schemas.microsoft.com/office/drawing/2014/main" id="{10918BB9-9119-9E27-E7DA-C3F3E06A7FA1}"/>
              </a:ext>
            </a:extLst>
          </p:cNvPr>
          <p:cNvCxnSpPr>
            <a:cxnSpLocks/>
            <a:stCxn id="3" idx="2"/>
          </p:cNvCxnSpPr>
          <p:nvPr/>
        </p:nvCxnSpPr>
        <p:spPr>
          <a:xfrm flipH="1">
            <a:off x="2504209" y="2244981"/>
            <a:ext cx="3604775" cy="143340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6" name="Straight Arrow Connector 5">
            <a:extLst>
              <a:ext uri="{FF2B5EF4-FFF2-40B4-BE49-F238E27FC236}">
                <a16:creationId xmlns:a16="http://schemas.microsoft.com/office/drawing/2014/main" id="{60B081DE-4972-AD28-909E-D12949C8754A}"/>
              </a:ext>
            </a:extLst>
          </p:cNvPr>
          <p:cNvCxnSpPr>
            <a:cxnSpLocks/>
          </p:cNvCxnSpPr>
          <p:nvPr/>
        </p:nvCxnSpPr>
        <p:spPr>
          <a:xfrm>
            <a:off x="6108983" y="2308585"/>
            <a:ext cx="0" cy="112041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a:extLst>
              <a:ext uri="{FF2B5EF4-FFF2-40B4-BE49-F238E27FC236}">
                <a16:creationId xmlns:a16="http://schemas.microsoft.com/office/drawing/2014/main" id="{6CAE77DE-6AA9-3E18-0436-DD39E7A0C841}"/>
              </a:ext>
            </a:extLst>
          </p:cNvPr>
          <p:cNvCxnSpPr>
            <a:cxnSpLocks/>
            <a:stCxn id="3" idx="2"/>
          </p:cNvCxnSpPr>
          <p:nvPr/>
        </p:nvCxnSpPr>
        <p:spPr>
          <a:xfrm>
            <a:off x="6108984" y="2244981"/>
            <a:ext cx="3505434" cy="141117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5" name="TextBox 24">
            <a:extLst>
              <a:ext uri="{FF2B5EF4-FFF2-40B4-BE49-F238E27FC236}">
                <a16:creationId xmlns:a16="http://schemas.microsoft.com/office/drawing/2014/main" id="{1421FED8-6920-021B-11CA-A1C261EE4565}"/>
              </a:ext>
            </a:extLst>
          </p:cNvPr>
          <p:cNvSpPr txBox="1"/>
          <p:nvPr/>
        </p:nvSpPr>
        <p:spPr>
          <a:xfrm>
            <a:off x="1192505" y="5320878"/>
            <a:ext cx="9787696" cy="830997"/>
          </a:xfrm>
          <a:prstGeom prst="rect">
            <a:avLst/>
          </a:prstGeom>
          <a:solidFill>
            <a:srgbClr val="002060"/>
          </a:solidFill>
        </p:spPr>
        <p:txBody>
          <a:bodyPr wrap="square">
            <a:spAutoFit/>
          </a:bodyPr>
          <a:lstStyle/>
          <a:p>
            <a:pPr algn="ctr"/>
            <a:r>
              <a:rPr lang="en-US" sz="24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 we need marketing channels for specialization and division of labor, thus efficiency and effectiveness, and thus overcoming problems.</a:t>
            </a:r>
          </a:p>
        </p:txBody>
      </p:sp>
    </p:spTree>
    <p:extLst>
      <p:ext uri="{BB962C8B-B14F-4D97-AF65-F5344CB8AC3E}">
        <p14:creationId xmlns:p14="http://schemas.microsoft.com/office/powerpoint/2010/main" val="15903114"/>
      </p:ext>
    </p:extLst>
  </p:cSld>
  <p:clrMapOvr>
    <a:masterClrMapping/>
  </p:clrMapOvr>
  <mc:AlternateContent xmlns:mc="http://schemas.openxmlformats.org/markup-compatibility/2006" xmlns:p14="http://schemas.microsoft.com/office/powerpoint/2010/main">
    <mc:Choice Requires="p14">
      <p:transition p14:dur="10" advTm="320871"/>
    </mc:Choice>
    <mc:Fallback xmlns="">
      <p:transition advTm="32087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42244" y="1156760"/>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3">
            <a:extLst>
              <a:ext uri="{FF2B5EF4-FFF2-40B4-BE49-F238E27FC236}">
                <a16:creationId xmlns:a16="http://schemas.microsoft.com/office/drawing/2014/main" id="{940A4028-0845-4572-9CA6-1E1A5B6653D5}"/>
              </a:ext>
            </a:extLst>
          </p:cNvPr>
          <p:cNvSpPr txBox="1">
            <a:spLocks noChangeArrowheads="1"/>
          </p:cNvSpPr>
          <p:nvPr/>
        </p:nvSpPr>
        <p:spPr>
          <a:xfrm>
            <a:off x="1013552" y="4972000"/>
            <a:ext cx="4171512" cy="1226128"/>
          </a:xfrm>
          <a:prstGeom prst="rect">
            <a:avLst/>
          </a:prstGeom>
          <a:ln>
            <a:noFill/>
          </a:ln>
        </p:spPr>
        <p:txBody>
          <a:bodyPr numCol="2" spcCol="18000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nSpc>
                <a:spcPct val="150000"/>
              </a:lnSpc>
              <a:buClr>
                <a:srgbClr val="C00000"/>
              </a:buClr>
              <a:buFont typeface="Wingdings" panose="05000000000000000000" pitchFamily="2" charset="2"/>
              <a:buChar char="q"/>
            </a:pPr>
            <a:endParaRPr lang="en-US" altLang="ar-SA" sz="900" u="sng" dirty="0">
              <a:effectLst>
                <a:outerShdw blurRad="38100" dist="38100" dir="2700000" algn="tl">
                  <a:srgbClr val="000000">
                    <a:alpha val="43137"/>
                  </a:srgbClr>
                </a:outerShdw>
              </a:effectLst>
              <a:latin typeface="Times New Roman" panose="02020603050405020304" pitchFamily="18" charset="0"/>
            </a:endParaRPr>
          </a:p>
        </p:txBody>
      </p:sp>
      <p:sp>
        <p:nvSpPr>
          <p:cNvPr id="9" name="Title 1">
            <a:extLst>
              <a:ext uri="{FF2B5EF4-FFF2-40B4-BE49-F238E27FC236}">
                <a16:creationId xmlns:a16="http://schemas.microsoft.com/office/drawing/2014/main" id="{81BCBF84-8421-4D5D-8568-8BE0D08193B7}"/>
              </a:ext>
            </a:extLst>
          </p:cNvPr>
          <p:cNvSpPr>
            <a:spLocks/>
          </p:cNvSpPr>
          <p:nvPr/>
        </p:nvSpPr>
        <p:spPr bwMode="auto">
          <a:xfrm>
            <a:off x="3376364" y="249404"/>
            <a:ext cx="6052678" cy="523220"/>
          </a:xfrm>
          <a:prstGeom prst="rect">
            <a:avLst/>
          </a:prstGeom>
          <a:noFill/>
        </p:spPr>
        <p:txBody>
          <a:bodyPr wrap="square" rtlCol="0">
            <a:spAutoFit/>
          </a:bodyPr>
          <a:lstStyle/>
          <a:p>
            <a:pPr algn="ctr"/>
            <a:r>
              <a:rPr lang="en-US" altLang="ar-SA"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Channel Functions</a:t>
            </a:r>
            <a:r>
              <a:rPr lang="en-US" altLang="ar-SA" sz="2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3" name="Picture 2">
            <a:extLst>
              <a:ext uri="{FF2B5EF4-FFF2-40B4-BE49-F238E27FC236}">
                <a16:creationId xmlns:a16="http://schemas.microsoft.com/office/drawing/2014/main" id="{9236658A-7961-ED34-4C3F-9DA2A8677DFA}"/>
              </a:ext>
            </a:extLst>
          </p:cNvPr>
          <p:cNvPicPr>
            <a:picLocks noChangeAspect="1"/>
          </p:cNvPicPr>
          <p:nvPr/>
        </p:nvPicPr>
        <p:blipFill>
          <a:blip r:embed="rId3"/>
          <a:stretch>
            <a:fillRect/>
          </a:stretch>
        </p:blipFill>
        <p:spPr>
          <a:xfrm>
            <a:off x="5102583" y="1346374"/>
            <a:ext cx="6732662" cy="516872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grpSp>
        <p:nvGrpSpPr>
          <p:cNvPr id="18" name="Group 17">
            <a:extLst>
              <a:ext uri="{FF2B5EF4-FFF2-40B4-BE49-F238E27FC236}">
                <a16:creationId xmlns:a16="http://schemas.microsoft.com/office/drawing/2014/main" id="{1F350CFD-283D-ED5E-D2B0-5CC44BE8DDEB}"/>
              </a:ext>
            </a:extLst>
          </p:cNvPr>
          <p:cNvGrpSpPr/>
          <p:nvPr/>
        </p:nvGrpSpPr>
        <p:grpSpPr>
          <a:xfrm>
            <a:off x="632231" y="1361209"/>
            <a:ext cx="4251496" cy="5153891"/>
            <a:chOff x="632231" y="1679761"/>
            <a:chExt cx="4251496" cy="4558803"/>
          </a:xfrm>
        </p:grpSpPr>
        <p:sp>
          <p:nvSpPr>
            <p:cNvPr id="2" name="Rectangle 1">
              <a:extLst>
                <a:ext uri="{FF2B5EF4-FFF2-40B4-BE49-F238E27FC236}">
                  <a16:creationId xmlns:a16="http://schemas.microsoft.com/office/drawing/2014/main" id="{8DD3194B-4C19-4B3C-301B-315145C3BEED}"/>
                </a:ext>
              </a:extLst>
            </p:cNvPr>
            <p:cNvSpPr/>
            <p:nvPr/>
          </p:nvSpPr>
          <p:spPr>
            <a:xfrm>
              <a:off x="654627" y="1679761"/>
              <a:ext cx="4229100" cy="1226128"/>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pPr algn="ctr"/>
              <a:r>
                <a:rPr lang="en-US"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Transactional Functions</a:t>
              </a:r>
            </a:p>
            <a:p>
              <a:pPr marL="285750" indent="-285750">
                <a:buFont typeface="Wingdings" panose="05000000000000000000" pitchFamily="2" charset="2"/>
                <a:buChar char="ü"/>
              </a:pPr>
              <a:r>
                <a:rPr lang="en-US" altLang="ar-SA" u="sng"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Contacting &amp; Promotion</a:t>
              </a:r>
            </a:p>
            <a:p>
              <a:pPr marL="285750" indent="-285750">
                <a:buFont typeface="Wingdings" panose="05000000000000000000" pitchFamily="2" charset="2"/>
                <a:buChar char="ü"/>
              </a:pPr>
              <a:r>
                <a:rPr lang="en-US" altLang="ar-SA" u="sng"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Negotiation</a:t>
              </a:r>
            </a:p>
            <a:p>
              <a:pPr marL="285750" indent="-285750">
                <a:buFont typeface="Wingdings" panose="05000000000000000000" pitchFamily="2" charset="2"/>
                <a:buChar char="ü"/>
              </a:pPr>
              <a:r>
                <a:rPr lang="en-US" altLang="ar-SA" u="sng"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Risk taking </a:t>
              </a:r>
            </a:p>
            <a:p>
              <a:pPr algn="ctr"/>
              <a:endParaRPr lang="en-US"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1A375BD9-AFC5-61D8-2CC7-50D7CE9B53A6}"/>
                </a:ext>
              </a:extLst>
            </p:cNvPr>
            <p:cNvSpPr/>
            <p:nvPr/>
          </p:nvSpPr>
          <p:spPr>
            <a:xfrm>
              <a:off x="632231" y="3297423"/>
              <a:ext cx="4229100" cy="1226128"/>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pPr algn="ctr"/>
              <a:r>
                <a:rPr lang="en-US"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Logistical Functions</a:t>
              </a:r>
            </a:p>
            <a:p>
              <a:pPr marL="285750" indent="-285750">
                <a:buFont typeface="Wingdings" panose="05000000000000000000" pitchFamily="2" charset="2"/>
                <a:buChar char="ü"/>
              </a:pPr>
              <a:r>
                <a:rPr lang="en-US" altLang="ar-SA" sz="1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physical distribution</a:t>
              </a:r>
            </a:p>
            <a:p>
              <a:pPr marL="285750" indent="-285750">
                <a:buFont typeface="Wingdings" panose="05000000000000000000" pitchFamily="2" charset="2"/>
                <a:buChar char="ü"/>
              </a:pPr>
              <a:r>
                <a:rPr lang="en-US"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Sorting and Regrouping Products</a:t>
              </a:r>
            </a:p>
            <a:p>
              <a:pPr marL="285750" indent="-285750">
                <a:buFont typeface="Wingdings" panose="05000000000000000000" pitchFamily="2" charset="2"/>
                <a:buChar char="ü"/>
              </a:pPr>
              <a:r>
                <a:rPr lang="en-US"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Storing and Managing Inventory</a:t>
              </a:r>
            </a:p>
            <a:p>
              <a:pPr algn="ctr"/>
              <a:endParaRPr lang="en-US" dirty="0"/>
            </a:p>
          </p:txBody>
        </p:sp>
        <p:sp>
          <p:nvSpPr>
            <p:cNvPr id="5" name="Rectangle 4">
              <a:extLst>
                <a:ext uri="{FF2B5EF4-FFF2-40B4-BE49-F238E27FC236}">
                  <a16:creationId xmlns:a16="http://schemas.microsoft.com/office/drawing/2014/main" id="{944872DC-CF93-DCE4-6157-614E269BACC6}"/>
                </a:ext>
              </a:extLst>
            </p:cNvPr>
            <p:cNvSpPr/>
            <p:nvPr/>
          </p:nvSpPr>
          <p:spPr>
            <a:xfrm>
              <a:off x="654627" y="5012436"/>
              <a:ext cx="4229100" cy="1226128"/>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pPr algn="ctr"/>
              <a:r>
                <a:rPr lang="en-US" b="1" u="sng" dirty="0">
                  <a:solidFill>
                    <a:srgbClr val="C00000"/>
                  </a:solidFill>
                  <a:latin typeface="Times New Roman" panose="02020603050405020304" pitchFamily="18" charset="0"/>
                </a:rPr>
                <a:t>Facilitating Functions</a:t>
              </a:r>
            </a:p>
            <a:p>
              <a:pPr marL="285750" indent="-285750">
                <a:buFont typeface="Wingdings" panose="05000000000000000000" pitchFamily="2" charset="2"/>
                <a:buChar char="ü"/>
              </a:pPr>
              <a:r>
                <a:rPr lang="en-US" sz="2000" u="sng" dirty="0">
                  <a:effectLst>
                    <a:outerShdw blurRad="38100" dist="38100" dir="2700000" algn="tl">
                      <a:srgbClr val="000000">
                        <a:alpha val="43137"/>
                      </a:srgbClr>
                    </a:outerShdw>
                  </a:effectLst>
                  <a:latin typeface="Times New Roman" panose="02020603050405020304" pitchFamily="18" charset="0"/>
                </a:rPr>
                <a:t>Researching &amp; </a:t>
              </a:r>
              <a:r>
                <a:rPr lang="en-US" altLang="ar-SA" sz="2000" u="sng" dirty="0">
                  <a:effectLst>
                    <a:outerShdw blurRad="38100" dist="38100" dir="2700000" algn="tl">
                      <a:srgbClr val="000000">
                        <a:alpha val="43137"/>
                      </a:srgbClr>
                    </a:outerShdw>
                  </a:effectLst>
                  <a:latin typeface="Times New Roman" panose="02020603050405020304" pitchFamily="18" charset="0"/>
                </a:rPr>
                <a:t>Information</a:t>
              </a:r>
            </a:p>
            <a:p>
              <a:pPr marL="285750" indent="-285750">
                <a:buFont typeface="Wingdings" panose="05000000000000000000" pitchFamily="2" charset="2"/>
                <a:buChar char="ü"/>
              </a:pPr>
              <a:r>
                <a:rPr lang="en-US" altLang="ar-SA" sz="2000" u="sng" dirty="0">
                  <a:effectLst>
                    <a:outerShdw blurRad="38100" dist="38100" dir="2700000" algn="tl">
                      <a:srgbClr val="000000">
                        <a:alpha val="43137"/>
                      </a:srgbClr>
                    </a:outerShdw>
                  </a:effectLst>
                  <a:latin typeface="Times New Roman" panose="02020603050405020304" pitchFamily="18" charset="0"/>
                </a:rPr>
                <a:t>Financing</a:t>
              </a:r>
            </a:p>
            <a:p>
              <a:pPr algn="ctr"/>
              <a:endParaRPr lang="en-US" dirty="0"/>
            </a:p>
            <a:p>
              <a:pPr algn="ctr"/>
              <a:endParaRPr lang="en-US" dirty="0"/>
            </a:p>
          </p:txBody>
        </p:sp>
      </p:grpSp>
      <p:cxnSp>
        <p:nvCxnSpPr>
          <p:cNvPr id="13" name="Straight Arrow Connector 12">
            <a:extLst>
              <a:ext uri="{FF2B5EF4-FFF2-40B4-BE49-F238E27FC236}">
                <a16:creationId xmlns:a16="http://schemas.microsoft.com/office/drawing/2014/main" id="{018771E1-7D25-7C58-6109-9A43C31DF4E5}"/>
              </a:ext>
            </a:extLst>
          </p:cNvPr>
          <p:cNvCxnSpPr>
            <a:cxnSpLocks/>
            <a:endCxn id="2" idx="3"/>
          </p:cNvCxnSpPr>
          <p:nvPr/>
        </p:nvCxnSpPr>
        <p:spPr>
          <a:xfrm flipH="1" flipV="1">
            <a:off x="4883727" y="2054300"/>
            <a:ext cx="924791" cy="1149237"/>
          </a:xfrm>
          <a:prstGeom prst="straightConnector1">
            <a:avLst/>
          </a:prstGeom>
          <a:ln w="60325">
            <a:solidFill>
              <a:srgbClr val="92D050"/>
            </a:solidFill>
            <a:tailEnd type="triangle"/>
          </a:ln>
        </p:spPr>
        <p:style>
          <a:lnRef idx="3">
            <a:schemeClr val="accent1"/>
          </a:lnRef>
          <a:fillRef idx="0">
            <a:schemeClr val="accent1"/>
          </a:fillRef>
          <a:effectRef idx="2">
            <a:schemeClr val="accent1"/>
          </a:effectRef>
          <a:fontRef idx="minor">
            <a:schemeClr val="tx1"/>
          </a:fontRef>
        </p:style>
      </p:cxnSp>
      <p:cxnSp>
        <p:nvCxnSpPr>
          <p:cNvPr id="14" name="Straight Arrow Connector 13">
            <a:extLst>
              <a:ext uri="{FF2B5EF4-FFF2-40B4-BE49-F238E27FC236}">
                <a16:creationId xmlns:a16="http://schemas.microsoft.com/office/drawing/2014/main" id="{B93A56E8-35AF-2B97-4448-86A614758CAF}"/>
              </a:ext>
            </a:extLst>
          </p:cNvPr>
          <p:cNvCxnSpPr>
            <a:cxnSpLocks/>
          </p:cNvCxnSpPr>
          <p:nvPr/>
        </p:nvCxnSpPr>
        <p:spPr>
          <a:xfrm flipH="1" flipV="1">
            <a:off x="4883727" y="3910487"/>
            <a:ext cx="924791" cy="605367"/>
          </a:xfrm>
          <a:prstGeom prst="straightConnector1">
            <a:avLst/>
          </a:prstGeom>
          <a:ln w="60325">
            <a:solidFill>
              <a:schemeClr val="accent5">
                <a:lumMod val="60000"/>
                <a:lumOff val="40000"/>
              </a:schemeClr>
            </a:solidFill>
            <a:tailEnd type="triangle"/>
          </a:ln>
        </p:spPr>
        <p:style>
          <a:lnRef idx="3">
            <a:schemeClr val="accent1"/>
          </a:lnRef>
          <a:fillRef idx="0">
            <a:schemeClr val="accent1"/>
          </a:fillRef>
          <a:effectRef idx="2">
            <a:schemeClr val="accent1"/>
          </a:effectRef>
          <a:fontRef idx="minor">
            <a:schemeClr val="tx1"/>
          </a:fontRef>
        </p:style>
      </p:cxnSp>
      <p:cxnSp>
        <p:nvCxnSpPr>
          <p:cNvPr id="16" name="Straight Arrow Connector 15">
            <a:extLst>
              <a:ext uri="{FF2B5EF4-FFF2-40B4-BE49-F238E27FC236}">
                <a16:creationId xmlns:a16="http://schemas.microsoft.com/office/drawing/2014/main" id="{39EFDF4E-B6EE-8E16-6BFC-D73DA07B2F1C}"/>
              </a:ext>
            </a:extLst>
          </p:cNvPr>
          <p:cNvCxnSpPr>
            <a:cxnSpLocks/>
            <a:endCxn id="5" idx="3"/>
          </p:cNvCxnSpPr>
          <p:nvPr/>
        </p:nvCxnSpPr>
        <p:spPr>
          <a:xfrm flipH="1">
            <a:off x="4883727" y="5701240"/>
            <a:ext cx="924791" cy="120769"/>
          </a:xfrm>
          <a:prstGeom prst="straightConnector1">
            <a:avLst/>
          </a:prstGeom>
          <a:ln w="60325">
            <a:solidFill>
              <a:srgbClr val="FF0000"/>
            </a:solidFill>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4195396"/>
      </p:ext>
    </p:extLst>
  </p:cSld>
  <p:clrMapOvr>
    <a:masterClrMapping/>
  </p:clrMapOvr>
  <mc:AlternateContent xmlns:mc="http://schemas.openxmlformats.org/markup-compatibility/2006" xmlns:p14="http://schemas.microsoft.com/office/powerpoint/2010/main">
    <mc:Choice Requires="p14">
      <p:transition p14:dur="10" advTm="454986"/>
    </mc:Choice>
    <mc:Fallback xmlns="">
      <p:transition advTm="45498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2285" y="112205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1026">
            <a:extLst>
              <a:ext uri="{FF2B5EF4-FFF2-40B4-BE49-F238E27FC236}">
                <a16:creationId xmlns:a16="http://schemas.microsoft.com/office/drawing/2014/main" id="{D0EBE343-AE16-4311-AE1B-654522736FBC}"/>
              </a:ext>
            </a:extLst>
          </p:cNvPr>
          <p:cNvSpPr txBox="1">
            <a:spLocks noChangeArrowheads="1"/>
          </p:cNvSpPr>
          <p:nvPr/>
        </p:nvSpPr>
        <p:spPr>
          <a:xfrm>
            <a:off x="1591748" y="257315"/>
            <a:ext cx="8496807"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Determinants of Channel Structure and Relationships</a:t>
            </a:r>
          </a:p>
        </p:txBody>
      </p:sp>
      <p:sp>
        <p:nvSpPr>
          <p:cNvPr id="9" name="Rectangle 1027">
            <a:extLst>
              <a:ext uri="{FF2B5EF4-FFF2-40B4-BE49-F238E27FC236}">
                <a16:creationId xmlns:a16="http://schemas.microsoft.com/office/drawing/2014/main" id="{9CD5F999-F956-4325-A70B-113CF28AC964}"/>
              </a:ext>
            </a:extLst>
          </p:cNvPr>
          <p:cNvSpPr txBox="1">
            <a:spLocks noChangeArrowheads="1"/>
          </p:cNvSpPr>
          <p:nvPr/>
        </p:nvSpPr>
        <p:spPr>
          <a:xfrm>
            <a:off x="1383929" y="1558056"/>
            <a:ext cx="4315201" cy="4077135"/>
          </a:xfrm>
          <a:prstGeom prst="rect">
            <a:avLst/>
          </a:prstGeom>
          <a:solidFill>
            <a:schemeClr val="accent2">
              <a:lumMod val="20000"/>
              <a:lumOff val="80000"/>
            </a:schemeClr>
          </a:solidFill>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INTERNAL</a:t>
            </a:r>
          </a:p>
          <a:p>
            <a:pPr marL="519113" lvl="1" indent="-342900">
              <a:lnSpc>
                <a:spcPct val="10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Company objectives</a:t>
            </a:r>
          </a:p>
          <a:p>
            <a:pPr marL="519113" lvl="1" indent="-342900">
              <a:lnSpc>
                <a:spcPct val="10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Character</a:t>
            </a:r>
          </a:p>
          <a:p>
            <a:pPr marL="519113" lvl="1" indent="-342900">
              <a:lnSpc>
                <a:spcPct val="15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Capital</a:t>
            </a:r>
          </a:p>
          <a:p>
            <a:pPr marL="519113" lvl="1" indent="-342900">
              <a:lnSpc>
                <a:spcPct val="15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Cost</a:t>
            </a:r>
          </a:p>
          <a:p>
            <a:pPr marL="519113" lvl="1" indent="-342900">
              <a:lnSpc>
                <a:spcPct val="15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Coverage</a:t>
            </a:r>
          </a:p>
          <a:p>
            <a:pPr marL="519113" lvl="1" indent="-342900">
              <a:lnSpc>
                <a:spcPct val="15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Control</a:t>
            </a:r>
          </a:p>
          <a:p>
            <a:pPr marL="519113" lvl="1" indent="-342900">
              <a:lnSpc>
                <a:spcPct val="10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Continuity</a:t>
            </a:r>
          </a:p>
          <a:p>
            <a:pPr marL="519113" lvl="1" indent="-342900">
              <a:lnSpc>
                <a:spcPct val="10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Communication</a:t>
            </a:r>
            <a:endParaRPr lang="en-US" altLang="ar-SA" sz="2000" dirty="0">
              <a:effectLst>
                <a:outerShdw blurRad="38100" dist="38100" dir="2700000" algn="tl">
                  <a:srgbClr val="000000">
                    <a:alpha val="43137"/>
                  </a:srgbClr>
                </a:outerShdw>
              </a:effectLst>
              <a:latin typeface="Times New Roman" panose="02020603050405020304" pitchFamily="18" charset="0"/>
            </a:endParaRPr>
          </a:p>
        </p:txBody>
      </p:sp>
      <p:sp>
        <p:nvSpPr>
          <p:cNvPr id="11" name="Rectangle 1028">
            <a:extLst>
              <a:ext uri="{FF2B5EF4-FFF2-40B4-BE49-F238E27FC236}">
                <a16:creationId xmlns:a16="http://schemas.microsoft.com/office/drawing/2014/main" id="{8B57CEFD-5AA1-4964-BB21-C213619937FB}"/>
              </a:ext>
            </a:extLst>
          </p:cNvPr>
          <p:cNvSpPr txBox="1">
            <a:spLocks noChangeArrowheads="1"/>
          </p:cNvSpPr>
          <p:nvPr/>
        </p:nvSpPr>
        <p:spPr>
          <a:xfrm>
            <a:off x="6570999" y="1558056"/>
            <a:ext cx="4237071" cy="4077135"/>
          </a:xfrm>
          <a:prstGeom prst="rect">
            <a:avLst/>
          </a:prstGeom>
          <a:solidFill>
            <a:schemeClr val="accent2">
              <a:lumMod val="20000"/>
              <a:lumOff val="80000"/>
            </a:schemeClr>
          </a:solidFill>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EXTERNAL</a:t>
            </a:r>
          </a:p>
          <a:p>
            <a:pPr marL="519113" lvl="1" indent="-342900">
              <a:lnSpc>
                <a:spcPct val="200000"/>
              </a:lnSpc>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Customer characteristics</a:t>
            </a:r>
          </a:p>
          <a:p>
            <a:pPr marL="519113" lvl="1" indent="-342900">
              <a:lnSpc>
                <a:spcPct val="200000"/>
              </a:lnSpc>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Culture</a:t>
            </a:r>
          </a:p>
          <a:p>
            <a:pPr marL="519113" lvl="1" indent="-342900">
              <a:lnSpc>
                <a:spcPct val="200000"/>
              </a:lnSpc>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Competition</a:t>
            </a:r>
            <a:endParaRPr lang="en-US" altLang="ar-SA" sz="2000" dirty="0">
              <a:effectLst>
                <a:outerShdw blurRad="38100" dist="38100" dir="2700000" algn="tl">
                  <a:srgbClr val="000000">
                    <a:alpha val="43137"/>
                  </a:srgbClr>
                </a:outerShdw>
              </a:effectLst>
              <a:latin typeface="Times New Roman" panose="02020603050405020304" pitchFamily="18" charset="0"/>
            </a:endParaRP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a:extLst>
                  <a:ext uri="{FF2B5EF4-FFF2-40B4-BE49-F238E27FC236}">
                    <a16:creationId xmlns:a16="http://schemas.microsoft.com/office/drawing/2014/main" id="{4D082AB9-CE70-78BF-BD50-291B4A5C210C}"/>
                  </a:ext>
                </a:extLst>
              </p14:cNvPr>
              <p14:cNvContentPartPr/>
              <p14:nvPr>
                <p:extLst>
                  <p:ext uri="{42D2F446-02D8-4167-A562-619A0277C38B}">
                    <p15:isNarration xmlns:p15="http://schemas.microsoft.com/office/powerpoint/2012/main" val="1"/>
                  </p:ext>
                </p:extLst>
              </p14:nvPr>
            </p14:nvContentPartPr>
            <p14:xfrm>
              <a:off x="2361960" y="535320"/>
              <a:ext cx="7638480" cy="5048280"/>
            </p14:xfrm>
          </p:contentPart>
        </mc:Choice>
        <mc:Fallback xmlns="">
          <p:pic>
            <p:nvPicPr>
              <p:cNvPr id="2" name="Ink 1">
                <a:extLst>
                  <a:ext uri="{FF2B5EF4-FFF2-40B4-BE49-F238E27FC236}">
                    <a16:creationId xmlns:a16="http://schemas.microsoft.com/office/drawing/2014/main" id="{4D082AB9-CE70-78BF-BD50-291B4A5C210C}"/>
                  </a:ext>
                </a:extLst>
              </p:cNvPr>
              <p:cNvPicPr>
                <a:picLocks noGrp="1" noRot="1" noChangeAspect="1" noMove="1" noResize="1" noEditPoints="1" noAdjustHandles="1" noChangeArrowheads="1" noChangeShapeType="1"/>
              </p:cNvPicPr>
              <p:nvPr/>
            </p:nvPicPr>
            <p:blipFill>
              <a:blip r:embed="rId6"/>
              <a:stretch>
                <a:fillRect/>
              </a:stretch>
            </p:blipFill>
            <p:spPr>
              <a:xfrm>
                <a:off x="2346120" y="471960"/>
                <a:ext cx="7669800" cy="5175000"/>
              </a:xfrm>
              <a:prstGeom prst="rect">
                <a:avLst/>
              </a:prstGeom>
            </p:spPr>
          </p:pic>
        </mc:Fallback>
      </mc:AlternateContent>
    </p:spTree>
    <p:extLst>
      <p:ext uri="{BB962C8B-B14F-4D97-AF65-F5344CB8AC3E}">
        <p14:creationId xmlns:p14="http://schemas.microsoft.com/office/powerpoint/2010/main" val="62822539"/>
      </p:ext>
    </p:extLst>
  </p:cSld>
  <p:clrMapOvr>
    <a:masterClrMapping/>
  </p:clrMapOvr>
  <mc:AlternateContent xmlns:mc="http://schemas.openxmlformats.org/markup-compatibility/2006" xmlns:p14="http://schemas.microsoft.com/office/powerpoint/2010/main">
    <mc:Choice Requires="p14">
      <p:transition p14:dur="10" advTm="1002366"/>
    </mc:Choice>
    <mc:Fallback xmlns="">
      <p:transition advTm="10023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396318" x="3651250" y="6362700"/>
          <p14:tracePt t="398914" x="0" y="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8F9DD92E-1DCC-4F3A-B811-DC27B630B05A}"/>
              </a:ext>
            </a:extLst>
          </p:cNvPr>
          <p:cNvSpPr txBox="1">
            <a:spLocks noChangeArrowheads="1"/>
          </p:cNvSpPr>
          <p:nvPr/>
        </p:nvSpPr>
        <p:spPr>
          <a:xfrm>
            <a:off x="2115238" y="249404"/>
            <a:ext cx="7388309"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Explain how channel members add value </a:t>
            </a:r>
          </a:p>
        </p:txBody>
      </p:sp>
      <p:sp>
        <p:nvSpPr>
          <p:cNvPr id="9" name="Rectangle 3">
            <a:extLst>
              <a:ext uri="{FF2B5EF4-FFF2-40B4-BE49-F238E27FC236}">
                <a16:creationId xmlns:a16="http://schemas.microsoft.com/office/drawing/2014/main" id="{17C1CE05-2729-47D4-8CCF-F8440BDC68C8}"/>
              </a:ext>
            </a:extLst>
          </p:cNvPr>
          <p:cNvSpPr txBox="1">
            <a:spLocks noChangeArrowheads="1"/>
          </p:cNvSpPr>
          <p:nvPr/>
        </p:nvSpPr>
        <p:spPr>
          <a:xfrm>
            <a:off x="374573" y="1388112"/>
            <a:ext cx="11358391" cy="4494566"/>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v"/>
            </a:pPr>
            <a:r>
              <a:rPr lang="en-US" altLang="ar-SA" b="1" dirty="0">
                <a:latin typeface="Cambria" panose="02040503050406030204" pitchFamily="18" charset="0"/>
              </a:rPr>
              <a:t> </a:t>
            </a:r>
            <a:r>
              <a:rPr lang="en-US" altLang="ar-SA" sz="2400" b="1" dirty="0">
                <a:latin typeface="Times New Roman" panose="02020603050405020304" pitchFamily="18" charset="0"/>
              </a:rPr>
              <a:t>Right PLACE </a:t>
            </a:r>
          </a:p>
          <a:p>
            <a:pPr>
              <a:lnSpc>
                <a:spcPct val="150000"/>
              </a:lnSpc>
              <a:buFont typeface="Wingdings" panose="05000000000000000000" pitchFamily="2" charset="2"/>
              <a:buChar char="v"/>
            </a:pPr>
            <a:r>
              <a:rPr lang="en-US" altLang="ar-SA" sz="2400" b="1" dirty="0">
                <a:latin typeface="Times New Roman" panose="02020603050405020304" pitchFamily="18" charset="0"/>
              </a:rPr>
              <a:t> Right TIME</a:t>
            </a:r>
          </a:p>
          <a:p>
            <a:pPr marL="571500" indent="-571500">
              <a:lnSpc>
                <a:spcPct val="150000"/>
              </a:lnSpc>
              <a:buFont typeface="Wingdings" panose="05000000000000000000" pitchFamily="2" charset="2"/>
              <a:buChar char="q"/>
            </a:pPr>
            <a:r>
              <a:rPr lang="en-US" altLang="ar-SA" u="sng" dirty="0">
                <a:solidFill>
                  <a:srgbClr val="C00000"/>
                </a:solidFill>
                <a:effectLst>
                  <a:outerShdw blurRad="38100" dist="38100" dir="2700000" algn="tl">
                    <a:srgbClr val="000000">
                      <a:alpha val="43137"/>
                    </a:srgbClr>
                  </a:outerShdw>
                </a:effectLst>
                <a:latin typeface="Times New Roman" panose="02020603050405020304" pitchFamily="18" charset="0"/>
              </a:rPr>
              <a:t>Place Utility </a:t>
            </a:r>
          </a:p>
          <a:p>
            <a:pPr lvl="1">
              <a:lnSpc>
                <a:spcPct val="150000"/>
              </a:lnSpc>
            </a:pPr>
            <a:r>
              <a:rPr lang="en-US" altLang="ar-SA" b="1" dirty="0">
                <a:latin typeface="Times New Roman" panose="02020603050405020304" pitchFamily="18" charset="0"/>
              </a:rPr>
              <a:t>Location – having the product where customers can buy it</a:t>
            </a:r>
          </a:p>
          <a:p>
            <a:pPr marL="571500" indent="-571500">
              <a:lnSpc>
                <a:spcPct val="150000"/>
              </a:lnSpc>
              <a:buFont typeface="Wingdings" panose="05000000000000000000" pitchFamily="2" charset="2"/>
              <a:buChar char="q"/>
            </a:pPr>
            <a:r>
              <a:rPr lang="en-US" altLang="ar-SA" u="sng" dirty="0">
                <a:solidFill>
                  <a:srgbClr val="C00000"/>
                </a:solidFill>
                <a:effectLst>
                  <a:outerShdw blurRad="38100" dist="38100" dir="2700000" algn="tl">
                    <a:srgbClr val="000000">
                      <a:alpha val="43137"/>
                    </a:srgbClr>
                  </a:outerShdw>
                </a:effectLst>
                <a:latin typeface="Times New Roman" panose="02020603050405020304" pitchFamily="18" charset="0"/>
              </a:rPr>
              <a:t>Time Utility </a:t>
            </a:r>
          </a:p>
          <a:p>
            <a:pPr lvl="1">
              <a:lnSpc>
                <a:spcPct val="150000"/>
              </a:lnSpc>
            </a:pPr>
            <a:r>
              <a:rPr lang="en-US" altLang="ar-SA" b="1" dirty="0">
                <a:latin typeface="Times New Roman" panose="02020603050405020304" pitchFamily="18" charset="0"/>
              </a:rPr>
              <a:t>Having the product available when the customer wants/needs it</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3" name="Ink 2">
                <a:extLst>
                  <a:ext uri="{FF2B5EF4-FFF2-40B4-BE49-F238E27FC236}">
                    <a16:creationId xmlns:a16="http://schemas.microsoft.com/office/drawing/2014/main" id="{81A45C45-1506-7C52-FA2F-A42F651BB304}"/>
                  </a:ext>
                </a:extLst>
              </p14:cNvPr>
              <p14:cNvContentPartPr/>
              <p14:nvPr>
                <p:extLst>
                  <p:ext uri="{42D2F446-02D8-4167-A562-619A0277C38B}">
                    <p15:isNarration xmlns:p15="http://schemas.microsoft.com/office/powerpoint/2012/main" val="1"/>
                  </p:ext>
                </p:extLst>
              </p14:nvPr>
            </p14:nvContentPartPr>
            <p14:xfrm>
              <a:off x="2744280" y="1716480"/>
              <a:ext cx="2243520" cy="3178800"/>
            </p14:xfrm>
          </p:contentPart>
        </mc:Choice>
        <mc:Fallback xmlns="">
          <p:pic>
            <p:nvPicPr>
              <p:cNvPr id="3" name="Ink 2">
                <a:extLst>
                  <a:ext uri="{FF2B5EF4-FFF2-40B4-BE49-F238E27FC236}">
                    <a16:creationId xmlns:a16="http://schemas.microsoft.com/office/drawing/2014/main" id="{81A45C45-1506-7C52-FA2F-A42F651BB304}"/>
                  </a:ext>
                </a:extLst>
              </p:cNvPr>
              <p:cNvPicPr>
                <a:picLocks noGrp="1" noRot="1" noChangeAspect="1" noMove="1" noResize="1" noEditPoints="1" noAdjustHandles="1" noChangeArrowheads="1" noChangeShapeType="1"/>
              </p:cNvPicPr>
              <p:nvPr/>
            </p:nvPicPr>
            <p:blipFill>
              <a:blip r:embed="rId6"/>
              <a:stretch>
                <a:fillRect/>
              </a:stretch>
            </p:blipFill>
            <p:spPr>
              <a:xfrm>
                <a:off x="2728440" y="1653120"/>
                <a:ext cx="2274840" cy="3305520"/>
              </a:xfrm>
              <a:prstGeom prst="rect">
                <a:avLst/>
              </a:prstGeom>
            </p:spPr>
          </p:pic>
        </mc:Fallback>
      </mc:AlternateContent>
    </p:spTree>
    <p:extLst>
      <p:ext uri="{BB962C8B-B14F-4D97-AF65-F5344CB8AC3E}">
        <p14:creationId xmlns:p14="http://schemas.microsoft.com/office/powerpoint/2010/main" val="1058503713"/>
      </p:ext>
    </p:extLst>
  </p:cSld>
  <p:clrMapOvr>
    <a:masterClrMapping/>
  </p:clrMapOvr>
  <mc:AlternateContent xmlns:mc="http://schemas.openxmlformats.org/markup-compatibility/2006" xmlns:p14="http://schemas.microsoft.com/office/powerpoint/2010/main">
    <mc:Choice Requires="p14">
      <p:transition p14:dur="10" advTm="194186"/>
    </mc:Choice>
    <mc:Fallback xmlns="">
      <p:transition advTm="1941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4">
            <a:extLst>
              <a:ext uri="{FF2B5EF4-FFF2-40B4-BE49-F238E27FC236}">
                <a16:creationId xmlns:a16="http://schemas.microsoft.com/office/drawing/2014/main" id="{B4DC38D9-8986-4396-9B21-B3920EE42E5B}"/>
              </a:ext>
            </a:extLst>
          </p:cNvPr>
          <p:cNvSpPr txBox="1">
            <a:spLocks noChangeArrowheads="1"/>
          </p:cNvSpPr>
          <p:nvPr/>
        </p:nvSpPr>
        <p:spPr>
          <a:xfrm>
            <a:off x="2704080" y="302714"/>
            <a:ext cx="5990102"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Member Functions</a:t>
            </a:r>
          </a:p>
        </p:txBody>
      </p:sp>
      <p:sp>
        <p:nvSpPr>
          <p:cNvPr id="9" name="Rectangle 5">
            <a:extLst>
              <a:ext uri="{FF2B5EF4-FFF2-40B4-BE49-F238E27FC236}">
                <a16:creationId xmlns:a16="http://schemas.microsoft.com/office/drawing/2014/main" id="{E63251DC-1940-4D87-A554-6ACACF8BCFDC}"/>
              </a:ext>
            </a:extLst>
          </p:cNvPr>
          <p:cNvSpPr txBox="1">
            <a:spLocks noChangeArrowheads="1"/>
          </p:cNvSpPr>
          <p:nvPr/>
        </p:nvSpPr>
        <p:spPr>
          <a:xfrm>
            <a:off x="661217" y="1269622"/>
            <a:ext cx="7693074" cy="5285664"/>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Gather information</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Develop and disseminate persuasive communications</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Reach agreements on price and terms</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Acquire funds to finance inventories</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Assume risks</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Provide for storage</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Provide for buyers’ payment of their bills</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Oversee actual transfer of ownership</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2" name="Picture 1">
            <a:extLst>
              <a:ext uri="{FF2B5EF4-FFF2-40B4-BE49-F238E27FC236}">
                <a16:creationId xmlns:a16="http://schemas.microsoft.com/office/drawing/2014/main" id="{6ED94F33-D813-C8C6-312F-9C41FB6CA725}"/>
              </a:ext>
            </a:extLst>
          </p:cNvPr>
          <p:cNvPicPr>
            <a:picLocks noChangeAspect="1"/>
          </p:cNvPicPr>
          <p:nvPr/>
        </p:nvPicPr>
        <p:blipFill>
          <a:blip r:embed="rId4"/>
          <a:stretch>
            <a:fillRect/>
          </a:stretch>
        </p:blipFill>
        <p:spPr>
          <a:xfrm>
            <a:off x="9922262" y="1249264"/>
            <a:ext cx="1801886" cy="1300163"/>
          </a:xfrm>
          <a:prstGeom prst="rect">
            <a:avLst/>
          </a:prstGeom>
          <a:ln>
            <a:noFill/>
          </a:ln>
          <a:effectLst>
            <a:softEdge rad="112500"/>
          </a:effectLst>
        </p:spPr>
      </p:pic>
      <p:pic>
        <p:nvPicPr>
          <p:cNvPr id="3" name="Picture 2">
            <a:extLst>
              <a:ext uri="{FF2B5EF4-FFF2-40B4-BE49-F238E27FC236}">
                <a16:creationId xmlns:a16="http://schemas.microsoft.com/office/drawing/2014/main" id="{0AE702DF-F99E-D5C3-4BD9-44EF0449E089}"/>
              </a:ext>
            </a:extLst>
          </p:cNvPr>
          <p:cNvPicPr>
            <a:picLocks noChangeAspect="1"/>
          </p:cNvPicPr>
          <p:nvPr/>
        </p:nvPicPr>
        <p:blipFill>
          <a:blip r:embed="rId5"/>
          <a:stretch>
            <a:fillRect/>
          </a:stretch>
        </p:blipFill>
        <p:spPr>
          <a:xfrm>
            <a:off x="10015779" y="2678066"/>
            <a:ext cx="1693300" cy="854839"/>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7DC5C187-75ED-4E94-06A8-92DBFC8422D4}"/>
              </a:ext>
            </a:extLst>
          </p:cNvPr>
          <p:cNvPicPr>
            <a:picLocks noChangeAspect="1"/>
          </p:cNvPicPr>
          <p:nvPr/>
        </p:nvPicPr>
        <p:blipFill>
          <a:blip r:embed="rId6"/>
          <a:stretch>
            <a:fillRect/>
          </a:stretch>
        </p:blipFill>
        <p:spPr>
          <a:xfrm>
            <a:off x="9932650" y="3622341"/>
            <a:ext cx="1801887" cy="1170660"/>
          </a:xfrm>
          <a:prstGeom prst="rect">
            <a:avLst/>
          </a:prstGeom>
          <a:ln>
            <a:noFill/>
          </a:ln>
          <a:effectLst>
            <a:softEdge rad="112500"/>
          </a:effectLst>
        </p:spPr>
      </p:pic>
      <p:pic>
        <p:nvPicPr>
          <p:cNvPr id="5" name="Picture 4">
            <a:extLst>
              <a:ext uri="{FF2B5EF4-FFF2-40B4-BE49-F238E27FC236}">
                <a16:creationId xmlns:a16="http://schemas.microsoft.com/office/drawing/2014/main" id="{65F9CC3F-CCEA-CE61-00FA-633FDAB99A10}"/>
              </a:ext>
            </a:extLst>
          </p:cNvPr>
          <p:cNvPicPr>
            <a:picLocks noChangeAspect="1"/>
          </p:cNvPicPr>
          <p:nvPr/>
        </p:nvPicPr>
        <p:blipFill>
          <a:blip r:embed="rId7"/>
          <a:stretch>
            <a:fillRect/>
          </a:stretch>
        </p:blipFill>
        <p:spPr>
          <a:xfrm>
            <a:off x="8818715" y="4876128"/>
            <a:ext cx="2808712" cy="1679157"/>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8">
            <p14:nvContentPartPr>
              <p14:cNvPr id="6" name="Ink 5">
                <a:extLst>
                  <a:ext uri="{FF2B5EF4-FFF2-40B4-BE49-F238E27FC236}">
                    <a16:creationId xmlns:a16="http://schemas.microsoft.com/office/drawing/2014/main" id="{98D09C9D-CF5B-BD64-1C23-ED0FA5A2EB32}"/>
                  </a:ext>
                </a:extLst>
              </p14:cNvPr>
              <p14:cNvContentPartPr/>
              <p14:nvPr>
                <p:extLst>
                  <p:ext uri="{42D2F446-02D8-4167-A562-619A0277C38B}">
                    <p15:isNarration xmlns:p15="http://schemas.microsoft.com/office/powerpoint/2012/main" val="1"/>
                  </p:ext>
                </p:extLst>
              </p14:nvPr>
            </p14:nvContentPartPr>
            <p14:xfrm>
              <a:off x="3296520" y="2149920"/>
              <a:ext cx="6100560" cy="2201400"/>
            </p14:xfrm>
          </p:contentPart>
        </mc:Choice>
        <mc:Fallback xmlns="">
          <p:pic>
            <p:nvPicPr>
              <p:cNvPr id="6" name="Ink 5">
                <a:extLst>
                  <a:ext uri="{FF2B5EF4-FFF2-40B4-BE49-F238E27FC236}">
                    <a16:creationId xmlns:a16="http://schemas.microsoft.com/office/drawing/2014/main" id="{98D09C9D-CF5B-BD64-1C23-ED0FA5A2EB32}"/>
                  </a:ext>
                </a:extLst>
              </p:cNvPr>
              <p:cNvPicPr>
                <a:picLocks noGrp="1" noRot="1" noChangeAspect="1" noMove="1" noResize="1" noEditPoints="1" noAdjustHandles="1" noChangeArrowheads="1" noChangeShapeType="1"/>
              </p:cNvPicPr>
              <p:nvPr/>
            </p:nvPicPr>
            <p:blipFill>
              <a:blip r:embed="rId11"/>
              <a:stretch>
                <a:fillRect/>
              </a:stretch>
            </p:blipFill>
            <p:spPr>
              <a:xfrm>
                <a:off x="3280680" y="2086560"/>
                <a:ext cx="6131880" cy="2328120"/>
              </a:xfrm>
              <a:prstGeom prst="rect">
                <a:avLst/>
              </a:prstGeom>
            </p:spPr>
          </p:pic>
        </mc:Fallback>
      </mc:AlternateContent>
    </p:spTree>
    <p:custDataLst>
      <p:tags r:id="rId1"/>
    </p:custDataLst>
    <p:extLst>
      <p:ext uri="{BB962C8B-B14F-4D97-AF65-F5344CB8AC3E}">
        <p14:creationId xmlns:p14="http://schemas.microsoft.com/office/powerpoint/2010/main" val="3310907320"/>
      </p:ext>
    </p:extLst>
  </p:cSld>
  <p:clrMapOvr>
    <a:masterClrMapping/>
  </p:clrMapOvr>
  <mc:AlternateContent xmlns:mc="http://schemas.openxmlformats.org/markup-compatibility/2006" xmlns:p14="http://schemas.microsoft.com/office/powerpoint/2010/main">
    <mc:Choice Requires="p14">
      <p:transition p14:dur="10" advTm="370682"/>
    </mc:Choice>
    <mc:Fallback xmlns="">
      <p:transition advTm="3706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md type="call" cmd="playFrom(0.0)">
                                      <p:cBhvr>
                                        <p:cTn id="7" dur="1" fill="hold"/>
                                        <p:tgtEl>
                                          <p:spTgt spid="6"/>
                                        </p:tgtEl>
                                      </p:cBhvr>
                                    </p:cmd>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linds(horizont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blinds(horizontal)">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blinds(horizontal)">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blinds(horizontal)">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blinds(horizontal)">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Effect transition="in" filter="blinds(horizontal)">
                                      <p:cBhvr>
                                        <p:cTn id="37" dur="500"/>
                                        <p:tgtEl>
                                          <p:spTgt spid="9">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9">
                                            <p:txEl>
                                              <p:pRg st="6" end="6"/>
                                            </p:txEl>
                                          </p:spTgt>
                                        </p:tgtEl>
                                        <p:attrNameLst>
                                          <p:attrName>style.visibility</p:attrName>
                                        </p:attrNameLst>
                                      </p:cBhvr>
                                      <p:to>
                                        <p:strVal val="visible"/>
                                      </p:to>
                                    </p:set>
                                    <p:animEffect transition="in" filter="blinds(horizontal)">
                                      <p:cBhvr>
                                        <p:cTn id="42" dur="500"/>
                                        <p:tgtEl>
                                          <p:spTgt spid="9">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9">
                                            <p:txEl>
                                              <p:pRg st="7" end="7"/>
                                            </p:txEl>
                                          </p:spTgt>
                                        </p:tgtEl>
                                        <p:attrNameLst>
                                          <p:attrName>style.visibility</p:attrName>
                                        </p:attrNameLst>
                                      </p:cBhvr>
                                      <p:to>
                                        <p:strVal val="visible"/>
                                      </p:to>
                                    </p:set>
                                    <p:animEffect transition="in" filter="blinds(horizontal)">
                                      <p:cBhvr>
                                        <p:cTn id="4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6658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558713B7-F407-4825-AB15-98CCB731EF50}"/>
              </a:ext>
            </a:extLst>
          </p:cNvPr>
          <p:cNvSpPr txBox="1">
            <a:spLocks noChangeArrowheads="1"/>
          </p:cNvSpPr>
          <p:nvPr/>
        </p:nvSpPr>
        <p:spPr>
          <a:xfrm>
            <a:off x="1564494" y="238676"/>
            <a:ext cx="838664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Key Functions Performed in Marketing Channels</a:t>
            </a:r>
          </a:p>
        </p:txBody>
      </p:sp>
      <p:sp>
        <p:nvSpPr>
          <p:cNvPr id="9" name="Text Box 11">
            <a:extLst>
              <a:ext uri="{FF2B5EF4-FFF2-40B4-BE49-F238E27FC236}">
                <a16:creationId xmlns:a16="http://schemas.microsoft.com/office/drawing/2014/main" id="{E124DCD3-0D10-4379-B3B3-7C3BB6A77936}"/>
              </a:ext>
            </a:extLst>
          </p:cNvPr>
          <p:cNvSpPr txBox="1">
            <a:spLocks noChangeArrowheads="1"/>
          </p:cNvSpPr>
          <p:nvPr/>
        </p:nvSpPr>
        <p:spPr bwMode="auto">
          <a:xfrm>
            <a:off x="489067" y="1225262"/>
            <a:ext cx="7232650"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Marketing Communications</a:t>
            </a:r>
          </a:p>
          <a:p>
            <a:r>
              <a:rPr lang="en-US" altLang="ar-SA" dirty="0"/>
              <a:t> Advertising the Product</a:t>
            </a:r>
          </a:p>
          <a:p>
            <a:r>
              <a:rPr lang="en-US" altLang="ar-SA" dirty="0"/>
              <a:t>Providing a salesforce that offers information &amp; service to customers</a:t>
            </a:r>
          </a:p>
        </p:txBody>
      </p:sp>
      <p:sp>
        <p:nvSpPr>
          <p:cNvPr id="11" name="Text Box 12">
            <a:extLst>
              <a:ext uri="{FF2B5EF4-FFF2-40B4-BE49-F238E27FC236}">
                <a16:creationId xmlns:a16="http://schemas.microsoft.com/office/drawing/2014/main" id="{EAA1543E-7431-4AAC-93EA-8BF649B565D3}"/>
              </a:ext>
            </a:extLst>
          </p:cNvPr>
          <p:cNvSpPr txBox="1">
            <a:spLocks noChangeArrowheads="1"/>
          </p:cNvSpPr>
          <p:nvPr/>
        </p:nvSpPr>
        <p:spPr bwMode="auto">
          <a:xfrm>
            <a:off x="2141489" y="2621296"/>
            <a:ext cx="7232650"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Inventory Management</a:t>
            </a:r>
          </a:p>
          <a:p>
            <a:r>
              <a:rPr lang="en-US" altLang="ar-SA" dirty="0"/>
              <a:t> Ordering appropriate merchandise assortment</a:t>
            </a:r>
          </a:p>
          <a:p>
            <a:r>
              <a:rPr lang="en-US" altLang="ar-SA" dirty="0"/>
              <a:t> Maintaining adequate stock to meet customer demand</a:t>
            </a:r>
          </a:p>
          <a:p>
            <a:r>
              <a:rPr lang="en-US" altLang="ar-SA" dirty="0"/>
              <a:t> Storing merchandise in an appropriate facility</a:t>
            </a:r>
          </a:p>
        </p:txBody>
      </p:sp>
      <p:sp>
        <p:nvSpPr>
          <p:cNvPr id="12" name="Text Box 13">
            <a:extLst>
              <a:ext uri="{FF2B5EF4-FFF2-40B4-BE49-F238E27FC236}">
                <a16:creationId xmlns:a16="http://schemas.microsoft.com/office/drawing/2014/main" id="{5A041766-EB49-4297-AED6-68F4C80ED916}"/>
              </a:ext>
            </a:extLst>
          </p:cNvPr>
          <p:cNvSpPr txBox="1">
            <a:spLocks noChangeArrowheads="1"/>
          </p:cNvSpPr>
          <p:nvPr/>
        </p:nvSpPr>
        <p:spPr bwMode="auto">
          <a:xfrm>
            <a:off x="3417988" y="4019626"/>
            <a:ext cx="7230946"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Physical Distribution</a:t>
            </a:r>
          </a:p>
          <a:p>
            <a:r>
              <a:rPr lang="en-US" altLang="ar-SA" dirty="0"/>
              <a:t> Delivering products</a:t>
            </a:r>
          </a:p>
          <a:p>
            <a:r>
              <a:rPr lang="en-US" altLang="ar-SA" dirty="0"/>
              <a:t> Coordinating delivery schedules to meet customer expectations</a:t>
            </a:r>
          </a:p>
          <a:p>
            <a:r>
              <a:rPr lang="en-US" altLang="ar-SA" dirty="0"/>
              <a:t> Arranging for the return of defective merchandise</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
        <p:nvSpPr>
          <p:cNvPr id="2" name="Rectangle 1">
            <a:extLst>
              <a:ext uri="{FF2B5EF4-FFF2-40B4-BE49-F238E27FC236}">
                <a16:creationId xmlns:a16="http://schemas.microsoft.com/office/drawing/2014/main" id="{F9CD1C3E-3160-3343-33D7-4DCA5EBAEE08}"/>
              </a:ext>
            </a:extLst>
          </p:cNvPr>
          <p:cNvSpPr/>
          <p:nvPr/>
        </p:nvSpPr>
        <p:spPr>
          <a:xfrm>
            <a:off x="280555" y="5459520"/>
            <a:ext cx="11606645" cy="1201368"/>
          </a:xfrm>
          <a:prstGeom prst="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accent4">
                    <a:lumMod val="60000"/>
                    <a:lumOff val="40000"/>
                  </a:schemeClr>
                </a:solidFill>
                <a:latin typeface="Times New Roman" panose="02020603050405020304" pitchFamily="18" charset="0"/>
                <a:cs typeface="Times New Roman" panose="02020603050405020304" pitchFamily="18" charset="0"/>
              </a:rPr>
              <a:t> Philip Kotler: “Modern marketing channels are value networks designed to maximize customer satisfaction with minimum cost and maximum convenience.”</a:t>
            </a:r>
            <a:br>
              <a:rPr lang="en-US" sz="2000" b="1" dirty="0">
                <a:solidFill>
                  <a:schemeClr val="accent4">
                    <a:lumMod val="60000"/>
                    <a:lumOff val="40000"/>
                  </a:schemeClr>
                </a:solidFill>
                <a:latin typeface="Times New Roman" panose="02020603050405020304" pitchFamily="18" charset="0"/>
                <a:cs typeface="Times New Roman" panose="02020603050405020304" pitchFamily="18" charset="0"/>
              </a:rPr>
            </a:br>
            <a:endParaRPr lang="en-US" sz="2000" b="1" dirty="0">
              <a:solidFill>
                <a:schemeClr val="accent4">
                  <a:lumMod val="60000"/>
                  <a:lumOff val="40000"/>
                </a:schemeClr>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3" name="Ink 2">
                <a:extLst>
                  <a:ext uri="{FF2B5EF4-FFF2-40B4-BE49-F238E27FC236}">
                    <a16:creationId xmlns:a16="http://schemas.microsoft.com/office/drawing/2014/main" id="{EB727DC2-662C-7492-F104-D88C5A48FE97}"/>
                  </a:ext>
                </a:extLst>
              </p14:cNvPr>
              <p14:cNvContentPartPr/>
              <p14:nvPr>
                <p:extLst>
                  <p:ext uri="{42D2F446-02D8-4167-A562-619A0277C38B}">
                    <p15:isNarration xmlns:p15="http://schemas.microsoft.com/office/powerpoint/2012/main" val="1"/>
                  </p:ext>
                </p:extLst>
              </p14:nvPr>
            </p14:nvContentPartPr>
            <p14:xfrm>
              <a:off x="951840" y="3186720"/>
              <a:ext cx="8428320" cy="2634840"/>
            </p14:xfrm>
          </p:contentPart>
        </mc:Choice>
        <mc:Fallback xmlns="">
          <p:pic>
            <p:nvPicPr>
              <p:cNvPr id="3" name="Ink 2">
                <a:extLst>
                  <a:ext uri="{FF2B5EF4-FFF2-40B4-BE49-F238E27FC236}">
                    <a16:creationId xmlns:a16="http://schemas.microsoft.com/office/drawing/2014/main" id="{EB727DC2-662C-7492-F104-D88C5A48FE97}"/>
                  </a:ext>
                </a:extLst>
              </p:cNvPr>
              <p:cNvPicPr>
                <a:picLocks noGrp="1" noRot="1" noChangeAspect="1" noMove="1" noResize="1" noEditPoints="1" noAdjustHandles="1" noChangeArrowheads="1" noChangeShapeType="1"/>
              </p:cNvPicPr>
              <p:nvPr/>
            </p:nvPicPr>
            <p:blipFill>
              <a:blip r:embed="rId7"/>
              <a:stretch>
                <a:fillRect/>
              </a:stretch>
            </p:blipFill>
            <p:spPr>
              <a:xfrm>
                <a:off x="936000" y="3123360"/>
                <a:ext cx="8459640" cy="2761560"/>
              </a:xfrm>
              <a:prstGeom prst="rect">
                <a:avLst/>
              </a:prstGeom>
            </p:spPr>
          </p:pic>
        </mc:Fallback>
      </mc:AlternateContent>
    </p:spTree>
    <p:custDataLst>
      <p:tags r:id="rId1"/>
    </p:custDataLst>
    <p:extLst>
      <p:ext uri="{BB962C8B-B14F-4D97-AF65-F5344CB8AC3E}">
        <p14:creationId xmlns:p14="http://schemas.microsoft.com/office/powerpoint/2010/main" val="3756622240"/>
      </p:ext>
    </p:extLst>
  </p:cSld>
  <p:clrMapOvr>
    <a:masterClrMapping/>
  </p:clrMapOvr>
  <mc:AlternateContent xmlns:mc="http://schemas.openxmlformats.org/markup-compatibility/2006" xmlns:p14="http://schemas.microsoft.com/office/powerpoint/2010/main">
    <mc:Choice Requires="p14">
      <p:transition p14:dur="10" advTm="267344"/>
    </mc:Choice>
    <mc:Fallback xmlns="">
      <p:transition advTm="2673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C6071B20-7209-4055-8343-8F49DD5DD254}"/>
              </a:ext>
            </a:extLst>
          </p:cNvPr>
          <p:cNvSpPr txBox="1">
            <a:spLocks noChangeArrowheads="1"/>
          </p:cNvSpPr>
          <p:nvPr/>
        </p:nvSpPr>
        <p:spPr>
          <a:xfrm>
            <a:off x="1564494" y="185448"/>
            <a:ext cx="8729235"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Key Functions Performed in Marketing Channels</a:t>
            </a:r>
          </a:p>
        </p:txBody>
      </p:sp>
      <p:sp>
        <p:nvSpPr>
          <p:cNvPr id="9" name="Text Box 3">
            <a:extLst>
              <a:ext uri="{FF2B5EF4-FFF2-40B4-BE49-F238E27FC236}">
                <a16:creationId xmlns:a16="http://schemas.microsoft.com/office/drawing/2014/main" id="{7484610B-CB79-46B8-AE13-891BAA00AC7B}"/>
              </a:ext>
            </a:extLst>
          </p:cNvPr>
          <p:cNvSpPr txBox="1">
            <a:spLocks noChangeArrowheads="1"/>
          </p:cNvSpPr>
          <p:nvPr/>
        </p:nvSpPr>
        <p:spPr bwMode="auto">
          <a:xfrm>
            <a:off x="2360341" y="1321791"/>
            <a:ext cx="7830261" cy="2308324"/>
          </a:xfrm>
          <a:prstGeom prst="rect">
            <a:avLst/>
          </a:prstGeom>
          <a:solidFill>
            <a:schemeClr val="accent2">
              <a:lumMod val="20000"/>
              <a:lumOff val="80000"/>
            </a:schemeClr>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p>
            <a:pPr algn="ctr" eaLnBrk="0" hangingPunct="0">
              <a:lnSpc>
                <a:spcPct val="150000"/>
              </a:lnSpc>
            </a:pPr>
            <a:r>
              <a:rPr lang="en-US" altLang="ar-SA" sz="2400" b="1" u="sng" dirty="0">
                <a:solidFill>
                  <a:srgbClr val="C00000"/>
                </a:solidFill>
                <a:latin typeface="Times New Roman" panose="02020603050405020304" pitchFamily="18" charset="0"/>
              </a:rPr>
              <a:t>Market Feedback</a:t>
            </a:r>
          </a:p>
          <a:p>
            <a:pPr marL="342900" indent="-342900" eaLnBrk="0" hangingPunct="0">
              <a:lnSpc>
                <a:spcPct val="150000"/>
              </a:lnSpc>
              <a:buFont typeface="Wingdings" panose="05000000000000000000" pitchFamily="2" charset="2"/>
              <a:buChar char="§"/>
            </a:pPr>
            <a:r>
              <a:rPr lang="en-US" altLang="ar-SA" sz="2400" dirty="0">
                <a:latin typeface="Times New Roman" panose="02020603050405020304" pitchFamily="18" charset="0"/>
              </a:rPr>
              <a:t> Serving on manufacturer advisory boards</a:t>
            </a:r>
          </a:p>
          <a:p>
            <a:pPr marL="342900" indent="-342900" eaLnBrk="0" hangingPunct="0">
              <a:lnSpc>
                <a:spcPct val="150000"/>
              </a:lnSpc>
              <a:buFont typeface="Wingdings" panose="05000000000000000000" pitchFamily="2" charset="2"/>
              <a:buChar char="§"/>
            </a:pPr>
            <a:r>
              <a:rPr lang="en-US" altLang="ar-SA" sz="2400" dirty="0">
                <a:latin typeface="Times New Roman" panose="02020603050405020304" pitchFamily="18" charset="0"/>
              </a:rPr>
              <a:t> Informing other channel members of competitive activity</a:t>
            </a:r>
          </a:p>
          <a:p>
            <a:pPr marL="342900" indent="-342900" eaLnBrk="0" hangingPunct="0">
              <a:lnSpc>
                <a:spcPct val="150000"/>
              </a:lnSpc>
              <a:buFont typeface="Wingdings" panose="05000000000000000000" pitchFamily="2" charset="2"/>
              <a:buChar char="§"/>
            </a:pPr>
            <a:r>
              <a:rPr lang="en-US" altLang="ar-SA" sz="2400" dirty="0">
                <a:latin typeface="Times New Roman" panose="02020603050405020304" pitchFamily="18" charset="0"/>
              </a:rPr>
              <a:t> Participating in test market evaluations</a:t>
            </a:r>
          </a:p>
        </p:txBody>
      </p:sp>
      <p:sp>
        <p:nvSpPr>
          <p:cNvPr id="11" name="Text Box 4">
            <a:extLst>
              <a:ext uri="{FF2B5EF4-FFF2-40B4-BE49-F238E27FC236}">
                <a16:creationId xmlns:a16="http://schemas.microsoft.com/office/drawing/2014/main" id="{3BF9CDC8-5B15-4290-B011-F646FBBBC92E}"/>
              </a:ext>
            </a:extLst>
          </p:cNvPr>
          <p:cNvSpPr txBox="1">
            <a:spLocks noChangeArrowheads="1"/>
          </p:cNvSpPr>
          <p:nvPr/>
        </p:nvSpPr>
        <p:spPr bwMode="auto">
          <a:xfrm>
            <a:off x="2299382" y="3878737"/>
            <a:ext cx="7891220" cy="2308324"/>
          </a:xfrm>
          <a:prstGeom prst="rect">
            <a:avLst/>
          </a:prstGeom>
          <a:solidFill>
            <a:schemeClr val="accent2">
              <a:lumMod val="20000"/>
              <a:lumOff val="80000"/>
            </a:schemeClr>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pPr algn="ctr">
              <a:lnSpc>
                <a:spcPct val="150000"/>
              </a:lnSpc>
            </a:pPr>
            <a:r>
              <a:rPr lang="en-US" altLang="ar-SA" sz="2400" u="sng" dirty="0">
                <a:solidFill>
                  <a:srgbClr val="C00000"/>
                </a:solidFill>
                <a:latin typeface="Times New Roman" panose="02020603050405020304" pitchFamily="18" charset="0"/>
              </a:rPr>
              <a:t>Financial Risk</a:t>
            </a:r>
          </a:p>
          <a:p>
            <a:pPr marL="342900" indent="-342900">
              <a:lnSpc>
                <a:spcPct val="150000"/>
              </a:lnSpc>
              <a:buFont typeface="Wingdings" panose="05000000000000000000" pitchFamily="2" charset="2"/>
              <a:buChar char="§"/>
            </a:pPr>
            <a:r>
              <a:rPr lang="en-US" altLang="ar-SA" sz="2400" b="0" dirty="0">
                <a:latin typeface="Times New Roman" panose="02020603050405020304" pitchFamily="18" charset="0"/>
              </a:rPr>
              <a:t> Offering credit</a:t>
            </a:r>
          </a:p>
          <a:p>
            <a:pPr marL="342900" indent="-342900">
              <a:lnSpc>
                <a:spcPct val="150000"/>
              </a:lnSpc>
              <a:buFont typeface="Wingdings" panose="05000000000000000000" pitchFamily="2" charset="2"/>
              <a:buChar char="§"/>
            </a:pPr>
            <a:r>
              <a:rPr lang="en-US" altLang="ar-SA" sz="2400" b="0" dirty="0">
                <a:latin typeface="Times New Roman" panose="02020603050405020304" pitchFamily="18" charset="0"/>
              </a:rPr>
              <a:t> Managing risks related to product loss or deterioration</a:t>
            </a:r>
          </a:p>
          <a:p>
            <a:pPr marL="342900" indent="-342900">
              <a:lnSpc>
                <a:spcPct val="150000"/>
              </a:lnSpc>
              <a:buFont typeface="Wingdings" panose="05000000000000000000" pitchFamily="2" charset="2"/>
              <a:buChar char="§"/>
            </a:pPr>
            <a:r>
              <a:rPr lang="en-US" altLang="ar-SA" sz="2400" b="0" dirty="0">
                <a:latin typeface="Times New Roman" panose="02020603050405020304" pitchFamily="18" charset="0"/>
              </a:rPr>
              <a:t> Managing risks related to product safety and liability</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2" name="Ink 1">
                <a:extLst>
                  <a:ext uri="{FF2B5EF4-FFF2-40B4-BE49-F238E27FC236}">
                    <a16:creationId xmlns:a16="http://schemas.microsoft.com/office/drawing/2014/main" id="{AEA92919-3B1E-361E-14EA-761C36FE6D23}"/>
                  </a:ext>
                </a:extLst>
              </p14:cNvPr>
              <p14:cNvContentPartPr/>
              <p14:nvPr>
                <p:extLst>
                  <p:ext uri="{42D2F446-02D8-4167-A562-619A0277C38B}">
                    <p15:isNarration xmlns:p15="http://schemas.microsoft.com/office/powerpoint/2012/main" val="1"/>
                  </p:ext>
                </p:extLst>
              </p14:nvPr>
            </p14:nvContentPartPr>
            <p14:xfrm>
              <a:off x="2846520" y="2277360"/>
              <a:ext cx="6899040" cy="3671640"/>
            </p14:xfrm>
          </p:contentPart>
        </mc:Choice>
        <mc:Fallback xmlns="">
          <p:pic>
            <p:nvPicPr>
              <p:cNvPr id="2" name="Ink 1">
                <a:extLst>
                  <a:ext uri="{FF2B5EF4-FFF2-40B4-BE49-F238E27FC236}">
                    <a16:creationId xmlns:a16="http://schemas.microsoft.com/office/drawing/2014/main" id="{AEA92919-3B1E-361E-14EA-761C36FE6D23}"/>
                  </a:ext>
                </a:extLst>
              </p:cNvPr>
              <p:cNvPicPr>
                <a:picLocks noGrp="1" noRot="1" noChangeAspect="1" noMove="1" noResize="1" noEditPoints="1" noAdjustHandles="1" noChangeArrowheads="1" noChangeShapeType="1"/>
              </p:cNvPicPr>
              <p:nvPr/>
            </p:nvPicPr>
            <p:blipFill>
              <a:blip r:embed="rId7"/>
              <a:stretch>
                <a:fillRect/>
              </a:stretch>
            </p:blipFill>
            <p:spPr>
              <a:xfrm>
                <a:off x="2830680" y="2214000"/>
                <a:ext cx="6930360" cy="3798360"/>
              </a:xfrm>
              <a:prstGeom prst="rect">
                <a:avLst/>
              </a:prstGeom>
            </p:spPr>
          </p:pic>
        </mc:Fallback>
      </mc:AlternateContent>
    </p:spTree>
    <p:custDataLst>
      <p:tags r:id="rId1"/>
    </p:custDataLst>
    <p:extLst>
      <p:ext uri="{BB962C8B-B14F-4D97-AF65-F5344CB8AC3E}">
        <p14:creationId xmlns:p14="http://schemas.microsoft.com/office/powerpoint/2010/main" val="448222858"/>
      </p:ext>
    </p:extLst>
  </p:cSld>
  <p:clrMapOvr>
    <a:masterClrMapping/>
  </p:clrMapOvr>
  <mc:AlternateContent xmlns:mc="http://schemas.openxmlformats.org/markup-compatibility/2006" xmlns:p14="http://schemas.microsoft.com/office/powerpoint/2010/main">
    <mc:Choice Requires="p14">
      <p:transition p14:dur="10" advTm="235122"/>
    </mc:Choice>
    <mc:Fallback xmlns="">
      <p:transition advTm="2351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0162AF2E-ADAC-42BC-AC71-6633F2F19B0C}"/>
              </a:ext>
            </a:extLst>
          </p:cNvPr>
          <p:cNvSpPr txBox="1">
            <a:spLocks noChangeArrowheads="1"/>
          </p:cNvSpPr>
          <p:nvPr/>
        </p:nvSpPr>
        <p:spPr>
          <a:xfrm>
            <a:off x="2130744" y="249404"/>
            <a:ext cx="693613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Contributions of Intermediaries</a:t>
            </a:r>
          </a:p>
        </p:txBody>
      </p:sp>
      <p:sp>
        <p:nvSpPr>
          <p:cNvPr id="9" name="Rectangle 3">
            <a:extLst>
              <a:ext uri="{FF2B5EF4-FFF2-40B4-BE49-F238E27FC236}">
                <a16:creationId xmlns:a16="http://schemas.microsoft.com/office/drawing/2014/main" id="{35DAA209-BB3E-419E-B2AD-6F1B65063F98}"/>
              </a:ext>
            </a:extLst>
          </p:cNvPr>
          <p:cNvSpPr txBox="1">
            <a:spLocks noChangeArrowheads="1"/>
          </p:cNvSpPr>
          <p:nvPr/>
        </p:nvSpPr>
        <p:spPr>
          <a:xfrm>
            <a:off x="2493161" y="1642173"/>
            <a:ext cx="7889759" cy="4042532"/>
          </a:xfrm>
          <a:prstGeom prst="rect">
            <a:avLst/>
          </a:prstGeom>
          <a:noFill/>
          <a:ln w="38100" cap="rnd" cmpd="dbl">
            <a:noFill/>
            <a:bevel/>
            <a:headEnd/>
            <a:tailEnd/>
          </a:ln>
          <a:effectLst>
            <a:outerShdw dist="107763" dir="18900000" algn="ctr" rotWithShape="0">
              <a:srgbClr val="FFFF66">
                <a:alpha val="50000"/>
              </a:srgbClr>
            </a:outerShdw>
          </a:effectLst>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spcBef>
                <a:spcPts val="0"/>
              </a:spcBef>
              <a:buClr>
                <a:srgbClr val="FF0000"/>
              </a:buClr>
              <a:buFont typeface="Wingdings" panose="05000000000000000000" pitchFamily="2" charset="2"/>
              <a:buChar char="Ø"/>
            </a:pPr>
            <a:r>
              <a:rPr lang="en-US" altLang="ar-SA" sz="2400" b="1" dirty="0">
                <a:latin typeface="Times New Roman" panose="02020603050405020304" pitchFamily="18" charset="0"/>
              </a:rPr>
              <a:t>Provide Economic Value</a:t>
            </a:r>
          </a:p>
          <a:p>
            <a:pPr algn="l">
              <a:lnSpc>
                <a:spcPct val="110000"/>
              </a:lnSpc>
              <a:spcBef>
                <a:spcPts val="0"/>
              </a:spcBef>
              <a:buClr>
                <a:srgbClr val="FF0000"/>
              </a:buClr>
              <a:buFont typeface="Wingdings" panose="05000000000000000000" pitchFamily="2" charset="2"/>
              <a:buChar char="Ø"/>
            </a:pPr>
            <a:endParaRPr lang="en-US" altLang="ar-SA" sz="2400" b="1" dirty="0">
              <a:latin typeface="Times New Roman" panose="02020603050405020304" pitchFamily="18" charset="0"/>
            </a:endParaRPr>
          </a:p>
          <a:p>
            <a:pPr algn="l">
              <a:lnSpc>
                <a:spcPct val="110000"/>
              </a:lnSpc>
              <a:spcBef>
                <a:spcPts val="0"/>
              </a:spcBef>
              <a:buClr>
                <a:srgbClr val="FF0000"/>
              </a:buClr>
              <a:buFont typeface="Wingdings" panose="05000000000000000000" pitchFamily="2" charset="2"/>
              <a:buChar char="Ø"/>
            </a:pPr>
            <a:r>
              <a:rPr lang="en-US" altLang="ar-SA" sz="2400" b="1" dirty="0">
                <a:latin typeface="Times New Roman" panose="02020603050405020304" pitchFamily="18" charset="0"/>
              </a:rPr>
              <a:t>Provide Social Value</a:t>
            </a:r>
          </a:p>
          <a:p>
            <a:pPr algn="l">
              <a:lnSpc>
                <a:spcPct val="110000"/>
              </a:lnSpc>
              <a:spcBef>
                <a:spcPts val="0"/>
              </a:spcBef>
              <a:buClr>
                <a:srgbClr val="FF0000"/>
              </a:buClr>
              <a:buFont typeface="Wingdings" panose="05000000000000000000" pitchFamily="2" charset="2"/>
              <a:buChar char="Ø"/>
            </a:pPr>
            <a:endParaRPr lang="en-US" altLang="ar-SA" sz="2400" b="1" dirty="0">
              <a:latin typeface="Times New Roman" panose="02020603050405020304" pitchFamily="18" charset="0"/>
            </a:endParaRPr>
          </a:p>
          <a:p>
            <a:pPr algn="l">
              <a:lnSpc>
                <a:spcPct val="110000"/>
              </a:lnSpc>
              <a:spcBef>
                <a:spcPts val="0"/>
              </a:spcBef>
              <a:buClr>
                <a:srgbClr val="FF0000"/>
              </a:buClr>
              <a:buFont typeface="Wingdings" panose="05000000000000000000" pitchFamily="2" charset="2"/>
              <a:buChar char="Ø"/>
            </a:pPr>
            <a:r>
              <a:rPr lang="en-US" altLang="ar-SA" sz="2400" b="1" dirty="0">
                <a:latin typeface="Times New Roman" panose="02020603050405020304" pitchFamily="18" charset="0"/>
              </a:rPr>
              <a:t>Provide Marketing Support</a:t>
            </a:r>
          </a:p>
          <a:p>
            <a:pPr algn="l">
              <a:lnSpc>
                <a:spcPct val="110000"/>
              </a:lnSpc>
              <a:spcBef>
                <a:spcPts val="0"/>
              </a:spcBef>
              <a:buClr>
                <a:srgbClr val="FF0000"/>
              </a:buClr>
              <a:buFont typeface="Wingdings" panose="05000000000000000000" pitchFamily="2" charset="2"/>
              <a:buChar char="Ø"/>
            </a:pPr>
            <a:endParaRPr lang="en-US" altLang="ar-SA" sz="2400" b="1" dirty="0">
              <a:latin typeface="Times New Roman" panose="02020603050405020304" pitchFamily="18" charset="0"/>
            </a:endParaRPr>
          </a:p>
          <a:p>
            <a:pPr algn="l">
              <a:lnSpc>
                <a:spcPct val="110000"/>
              </a:lnSpc>
              <a:spcBef>
                <a:spcPts val="0"/>
              </a:spcBef>
              <a:buClr>
                <a:srgbClr val="FF0000"/>
              </a:buClr>
              <a:buFont typeface="Wingdings" panose="05000000000000000000" pitchFamily="2" charset="2"/>
              <a:buChar char="Ø"/>
            </a:pPr>
            <a:r>
              <a:rPr lang="en-US" altLang="ar-SA" sz="2400" b="1" dirty="0">
                <a:latin typeface="Times New Roman" panose="02020603050405020304" pitchFamily="18" charset="0"/>
              </a:rPr>
              <a:t>Impact Supply-chain Management</a:t>
            </a:r>
          </a:p>
          <a:p>
            <a:pPr algn="l">
              <a:lnSpc>
                <a:spcPct val="110000"/>
              </a:lnSpc>
              <a:spcBef>
                <a:spcPts val="0"/>
              </a:spcBef>
              <a:buClr>
                <a:srgbClr val="FF0000"/>
              </a:buClr>
              <a:buFont typeface="Wingdings" panose="05000000000000000000" pitchFamily="2" charset="2"/>
              <a:buChar char="Ø"/>
            </a:pPr>
            <a:endParaRPr lang="en-US" altLang="ar-SA" sz="2400" b="1" dirty="0">
              <a:latin typeface="Times New Roman" panose="02020603050405020304" pitchFamily="18" charset="0"/>
            </a:endParaRPr>
          </a:p>
          <a:p>
            <a:pPr algn="l">
              <a:lnSpc>
                <a:spcPct val="110000"/>
              </a:lnSpc>
              <a:spcBef>
                <a:spcPts val="0"/>
              </a:spcBef>
              <a:buClr>
                <a:srgbClr val="FF0000"/>
              </a:buClr>
              <a:buFont typeface="Wingdings" panose="05000000000000000000" pitchFamily="2" charset="2"/>
              <a:buChar char="Ø"/>
            </a:pPr>
            <a:r>
              <a:rPr lang="en-US" altLang="ar-SA" sz="2400" b="1" dirty="0">
                <a:latin typeface="Times New Roman" panose="02020603050405020304" pitchFamily="18" charset="0"/>
              </a:rPr>
              <a:t>Add Value to the Market Offering</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a:extLst>
                  <a:ext uri="{FF2B5EF4-FFF2-40B4-BE49-F238E27FC236}">
                    <a16:creationId xmlns:a16="http://schemas.microsoft.com/office/drawing/2014/main" id="{8ECA4D75-E264-7641-7A83-AD7896CCA152}"/>
                  </a:ext>
                </a:extLst>
              </p14:cNvPr>
              <p14:cNvContentPartPr/>
              <p14:nvPr>
                <p:extLst>
                  <p:ext uri="{42D2F446-02D8-4167-A562-619A0277C38B}">
                    <p15:isNarration xmlns:p15="http://schemas.microsoft.com/office/powerpoint/2012/main" val="1"/>
                  </p:ext>
                </p:extLst>
              </p14:nvPr>
            </p14:nvContentPartPr>
            <p14:xfrm>
              <a:off x="5769000" y="1164240"/>
              <a:ext cx="2940120" cy="4130280"/>
            </p14:xfrm>
          </p:contentPart>
        </mc:Choice>
        <mc:Fallback xmlns="">
          <p:pic>
            <p:nvPicPr>
              <p:cNvPr id="2" name="Ink 1">
                <a:extLst>
                  <a:ext uri="{FF2B5EF4-FFF2-40B4-BE49-F238E27FC236}">
                    <a16:creationId xmlns:a16="http://schemas.microsoft.com/office/drawing/2014/main" id="{8ECA4D75-E264-7641-7A83-AD7896CCA152}"/>
                  </a:ext>
                </a:extLst>
              </p:cNvPr>
              <p:cNvPicPr>
                <a:picLocks noGrp="1" noRot="1" noChangeAspect="1" noMove="1" noResize="1" noEditPoints="1" noAdjustHandles="1" noChangeArrowheads="1" noChangeShapeType="1"/>
              </p:cNvPicPr>
              <p:nvPr/>
            </p:nvPicPr>
            <p:blipFill>
              <a:blip r:embed="rId6"/>
              <a:stretch>
                <a:fillRect/>
              </a:stretch>
            </p:blipFill>
            <p:spPr>
              <a:xfrm>
                <a:off x="5753160" y="1100880"/>
                <a:ext cx="2971440" cy="4257000"/>
              </a:xfrm>
              <a:prstGeom prst="rect">
                <a:avLst/>
              </a:prstGeom>
            </p:spPr>
          </p:pic>
        </mc:Fallback>
      </mc:AlternateContent>
    </p:spTree>
    <p:extLst>
      <p:ext uri="{BB962C8B-B14F-4D97-AF65-F5344CB8AC3E}">
        <p14:creationId xmlns:p14="http://schemas.microsoft.com/office/powerpoint/2010/main" val="566859842"/>
      </p:ext>
    </p:extLst>
  </p:cSld>
  <p:clrMapOvr>
    <a:masterClrMapping/>
  </p:clrMapOvr>
  <mc:AlternateContent xmlns:mc="http://schemas.openxmlformats.org/markup-compatibility/2006" xmlns:p14="http://schemas.microsoft.com/office/powerpoint/2010/main">
    <mc:Choice Requires="p14">
      <p:transition p14:dur="10" advTm="282963"/>
    </mc:Choice>
    <mc:Fallback xmlns="">
      <p:transition advTm="2829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D52D61DF-24CB-4B90-B9A5-2303F5B204F8}"/>
              </a:ext>
            </a:extLst>
          </p:cNvPr>
          <p:cNvSpPr txBox="1">
            <a:spLocks noChangeArrowheads="1"/>
          </p:cNvSpPr>
          <p:nvPr/>
        </p:nvSpPr>
        <p:spPr>
          <a:xfrm>
            <a:off x="3214242" y="305471"/>
            <a:ext cx="5789484"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Types of Marketing Channels</a:t>
            </a:r>
          </a:p>
        </p:txBody>
      </p:sp>
      <p:graphicFrame>
        <p:nvGraphicFramePr>
          <p:cNvPr id="13" name="Diagram 12">
            <a:extLst>
              <a:ext uri="{FF2B5EF4-FFF2-40B4-BE49-F238E27FC236}">
                <a16:creationId xmlns:a16="http://schemas.microsoft.com/office/drawing/2014/main" id="{1A55B328-0FD1-42E2-BE34-B52F2D642AC1}"/>
              </a:ext>
            </a:extLst>
          </p:cNvPr>
          <p:cNvGraphicFramePr/>
          <p:nvPr>
            <p:extLst>
              <p:ext uri="{D42A27DB-BD31-4B8C-83A1-F6EECF244321}">
                <p14:modId xmlns:p14="http://schemas.microsoft.com/office/powerpoint/2010/main" val="2611403221"/>
              </p:ext>
            </p:extLst>
          </p:nvPr>
        </p:nvGraphicFramePr>
        <p:xfrm>
          <a:off x="498596" y="1351911"/>
          <a:ext cx="7315200" cy="4734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
        <p:nvSpPr>
          <p:cNvPr id="2" name="Rectangle 1">
            <a:extLst>
              <a:ext uri="{FF2B5EF4-FFF2-40B4-BE49-F238E27FC236}">
                <a16:creationId xmlns:a16="http://schemas.microsoft.com/office/drawing/2014/main" id="{289D82EB-C72A-2F27-ABBF-5D4A72060281}"/>
              </a:ext>
            </a:extLst>
          </p:cNvPr>
          <p:cNvSpPr/>
          <p:nvPr/>
        </p:nvSpPr>
        <p:spPr>
          <a:xfrm>
            <a:off x="8057513" y="1486446"/>
            <a:ext cx="3761509" cy="446504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b="1" dirty="0"/>
              <a:t>"</a:t>
            </a:r>
            <a:r>
              <a:rPr lang="en-US" sz="2000" b="1" dirty="0">
                <a:solidFill>
                  <a:srgbClr val="002060"/>
                </a:solidFill>
                <a:latin typeface="Times New Roman" panose="02020603050405020304" pitchFamily="18" charset="0"/>
                <a:cs typeface="Times New Roman" panose="02020603050405020304" pitchFamily="18" charset="0"/>
              </a:rPr>
              <a:t>Marketing channels are not just pathways to deliver products — they are strategic systems that shape customer experience, operational efficiency, and competitive advantage."</a:t>
            </a:r>
            <a:br>
              <a:rPr lang="en-US" sz="2000" dirty="0">
                <a:solidFill>
                  <a:srgbClr val="C00000"/>
                </a:solidFill>
              </a:rPr>
            </a:br>
            <a:r>
              <a:rPr lang="en-US" i="1" dirty="0">
                <a:solidFill>
                  <a:srgbClr val="C00000"/>
                </a:solidFill>
              </a:rPr>
              <a:t>(Kotler &amp; Keller, 2024</a:t>
            </a:r>
            <a:r>
              <a:rPr lang="en-US" i="1" dirty="0"/>
              <a:t>)</a:t>
            </a:r>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8">
            <p14:nvContentPartPr>
              <p14:cNvPr id="3" name="Ink 2">
                <a:extLst>
                  <a:ext uri="{FF2B5EF4-FFF2-40B4-BE49-F238E27FC236}">
                    <a16:creationId xmlns:a16="http://schemas.microsoft.com/office/drawing/2014/main" id="{A2806914-3D5F-5617-F8F6-9EFB2092F01B}"/>
                  </a:ext>
                </a:extLst>
              </p14:cNvPr>
              <p14:cNvContentPartPr/>
              <p14:nvPr>
                <p:extLst>
                  <p:ext uri="{42D2F446-02D8-4167-A562-619A0277C38B}">
                    <p15:isNarration xmlns:p15="http://schemas.microsoft.com/office/powerpoint/2012/main" val="1"/>
                  </p:ext>
                </p:extLst>
              </p14:nvPr>
            </p14:nvContentPartPr>
            <p14:xfrm>
              <a:off x="3220200" y="1597680"/>
              <a:ext cx="2532240" cy="4240800"/>
            </p14:xfrm>
          </p:contentPart>
        </mc:Choice>
        <mc:Fallback xmlns="">
          <p:pic>
            <p:nvPicPr>
              <p:cNvPr id="3" name="Ink 2">
                <a:extLst>
                  <a:ext uri="{FF2B5EF4-FFF2-40B4-BE49-F238E27FC236}">
                    <a16:creationId xmlns:a16="http://schemas.microsoft.com/office/drawing/2014/main" id="{A2806914-3D5F-5617-F8F6-9EFB2092F01B}"/>
                  </a:ext>
                </a:extLst>
              </p:cNvPr>
              <p:cNvPicPr>
                <a:picLocks noGrp="1" noRot="1" noChangeAspect="1" noMove="1" noResize="1" noEditPoints="1" noAdjustHandles="1" noChangeArrowheads="1" noChangeShapeType="1"/>
              </p:cNvPicPr>
              <p:nvPr/>
            </p:nvPicPr>
            <p:blipFill>
              <a:blip r:embed="rId11"/>
              <a:stretch>
                <a:fillRect/>
              </a:stretch>
            </p:blipFill>
            <p:spPr>
              <a:xfrm>
                <a:off x="3204360" y="1534320"/>
                <a:ext cx="2563560" cy="4367520"/>
              </a:xfrm>
              <a:prstGeom prst="rect">
                <a:avLst/>
              </a:prstGeom>
            </p:spPr>
          </p:pic>
        </mc:Fallback>
      </mc:AlternateContent>
    </p:spTree>
    <p:extLst>
      <p:ext uri="{BB962C8B-B14F-4D97-AF65-F5344CB8AC3E}">
        <p14:creationId xmlns:p14="http://schemas.microsoft.com/office/powerpoint/2010/main" val="2100375313"/>
      </p:ext>
    </p:extLst>
  </p:cSld>
  <p:clrMapOvr>
    <a:masterClrMapping/>
  </p:clrMapOvr>
  <mc:AlternateContent xmlns:mc="http://schemas.openxmlformats.org/markup-compatibility/2006" xmlns:p14="http://schemas.microsoft.com/office/powerpoint/2010/main">
    <mc:Choice Requires="p14">
      <p:transition p14:dur="10" advTm="238156"/>
    </mc:Choice>
    <mc:Fallback xmlns="">
      <p:transition advTm="2381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19A35DF2-AE80-4583-9CFD-7EB3E1382293}"/>
              </a:ext>
            </a:extLst>
          </p:cNvPr>
          <p:cNvSpPr txBox="1">
            <a:spLocks noChangeArrowheads="1"/>
          </p:cNvSpPr>
          <p:nvPr/>
        </p:nvSpPr>
        <p:spPr>
          <a:xfrm>
            <a:off x="2809301" y="260421"/>
            <a:ext cx="6214125"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Evaluating Channel Alternatives</a:t>
            </a:r>
          </a:p>
        </p:txBody>
      </p:sp>
      <p:sp>
        <p:nvSpPr>
          <p:cNvPr id="9" name="Rectangle 4">
            <a:extLst>
              <a:ext uri="{FF2B5EF4-FFF2-40B4-BE49-F238E27FC236}">
                <a16:creationId xmlns:a16="http://schemas.microsoft.com/office/drawing/2014/main" id="{1E49112A-CE64-4B3D-B6EF-7F7B287150C2}"/>
              </a:ext>
            </a:extLst>
          </p:cNvPr>
          <p:cNvSpPr txBox="1">
            <a:spLocks noChangeArrowheads="1"/>
          </p:cNvSpPr>
          <p:nvPr/>
        </p:nvSpPr>
        <p:spPr>
          <a:xfrm>
            <a:off x="616943" y="1463670"/>
            <a:ext cx="11164729" cy="5047299"/>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lnSpc>
                <a:spcPct val="150000"/>
              </a:lnSpc>
              <a:buClr>
                <a:srgbClr val="FF0000"/>
              </a:buClr>
              <a:buFont typeface="Wingdings" panose="05000000000000000000" pitchFamily="2" charset="2"/>
              <a:buChar char="q"/>
            </a:pPr>
            <a:r>
              <a:rPr lang="en-US" altLang="ar-SA" sz="2400" dirty="0">
                <a:effectLst>
                  <a:outerShdw blurRad="38100" dist="38100" dir="2700000" algn="tl">
                    <a:srgbClr val="000000">
                      <a:alpha val="43137"/>
                    </a:srgbClr>
                  </a:outerShdw>
                </a:effectLst>
                <a:latin typeface="Times New Roman" panose="02020603050405020304" pitchFamily="18" charset="0"/>
              </a:rPr>
              <a:t>Evaluation of Capabilities and Costs</a:t>
            </a:r>
          </a:p>
          <a:p>
            <a:pPr marL="519113" indent="-519113">
              <a:lnSpc>
                <a:spcPct val="150000"/>
              </a:lnSpc>
              <a:buClr>
                <a:srgbClr val="FF0000"/>
              </a:buClr>
              <a:buFont typeface="Wingdings" panose="05000000000000000000" pitchFamily="2" charset="2"/>
              <a:buChar char="q"/>
            </a:pPr>
            <a:r>
              <a:rPr lang="en-US" altLang="ar-SA" sz="2400" dirty="0">
                <a:effectLst>
                  <a:outerShdw blurRad="38100" dist="38100" dir="2700000" algn="tl">
                    <a:srgbClr val="000000">
                      <a:alpha val="43137"/>
                    </a:srgbClr>
                  </a:outerShdw>
                </a:effectLst>
                <a:latin typeface="Times New Roman" panose="02020603050405020304" pitchFamily="18" charset="0"/>
              </a:rPr>
              <a:t>Evaluation of Channel Compatibility:</a:t>
            </a:r>
          </a:p>
          <a:p>
            <a:pPr marL="914400" lvl="1" indent="-395288">
              <a:lnSpc>
                <a:spcPct val="150000"/>
              </a:lnSpc>
              <a:buClr>
                <a:srgbClr val="FF0000"/>
              </a:buClr>
              <a:buFont typeface="Wingdings" panose="05000000000000000000" pitchFamily="2" charset="2"/>
              <a:buChar char="v"/>
            </a:pPr>
            <a:r>
              <a:rPr lang="en-US" altLang="ar-SA" u="sng" dirty="0">
                <a:effectLst>
                  <a:outerShdw blurRad="38100" dist="38100" dir="2700000" algn="tl">
                    <a:srgbClr val="000000">
                      <a:alpha val="43137"/>
                    </a:srgbClr>
                  </a:outerShdw>
                </a:effectLst>
                <a:latin typeface="Times New Roman" panose="02020603050405020304" pitchFamily="18" charset="0"/>
              </a:rPr>
              <a:t>Product Considerations</a:t>
            </a:r>
          </a:p>
          <a:p>
            <a:pPr marL="914400" lvl="1" indent="-395288">
              <a:lnSpc>
                <a:spcPct val="150000"/>
              </a:lnSpc>
              <a:buClr>
                <a:srgbClr val="FF0000"/>
              </a:buClr>
              <a:buFont typeface="Wingdings" panose="05000000000000000000" pitchFamily="2" charset="2"/>
              <a:buChar char="v"/>
            </a:pPr>
            <a:r>
              <a:rPr lang="en-US" altLang="ar-SA" u="sng" dirty="0">
                <a:effectLst>
                  <a:outerShdw blurRad="38100" dist="38100" dir="2700000" algn="tl">
                    <a:srgbClr val="000000">
                      <a:alpha val="43137"/>
                    </a:srgbClr>
                  </a:outerShdw>
                </a:effectLst>
                <a:latin typeface="Times New Roman" panose="02020603050405020304" pitchFamily="18" charset="0"/>
              </a:rPr>
              <a:t>Pricing Considerations</a:t>
            </a:r>
          </a:p>
          <a:p>
            <a:pPr marL="914400" lvl="1" indent="-395288">
              <a:lnSpc>
                <a:spcPct val="150000"/>
              </a:lnSpc>
              <a:buClr>
                <a:srgbClr val="FF0000"/>
              </a:buClr>
              <a:buFont typeface="Wingdings" panose="05000000000000000000" pitchFamily="2" charset="2"/>
              <a:buChar char="v"/>
            </a:pPr>
            <a:r>
              <a:rPr lang="en-US" altLang="ar-SA" u="sng" dirty="0">
                <a:effectLst>
                  <a:outerShdw blurRad="38100" dist="38100" dir="2700000" algn="tl">
                    <a:srgbClr val="000000">
                      <a:alpha val="43137"/>
                    </a:srgbClr>
                  </a:outerShdw>
                </a:effectLst>
                <a:latin typeface="Times New Roman" panose="02020603050405020304" pitchFamily="18" charset="0"/>
              </a:rPr>
              <a:t>Marketing Communications Considerations</a:t>
            </a:r>
          </a:p>
          <a:p>
            <a:pPr marL="519113" indent="-519113">
              <a:lnSpc>
                <a:spcPct val="150000"/>
              </a:lnSpc>
              <a:buClr>
                <a:srgbClr val="FF0000"/>
              </a:buClr>
              <a:buFont typeface="Wingdings" panose="05000000000000000000" pitchFamily="2" charset="2"/>
              <a:buChar char="q"/>
            </a:pPr>
            <a:r>
              <a:rPr lang="en-US" altLang="ar-SA" sz="2400" dirty="0">
                <a:effectLst>
                  <a:outerShdw blurRad="38100" dist="38100" dir="2700000" algn="tl">
                    <a:srgbClr val="000000">
                      <a:alpha val="43137"/>
                    </a:srgbClr>
                  </a:outerShdw>
                </a:effectLst>
                <a:latin typeface="Times New Roman" panose="02020603050405020304" pitchFamily="18" charset="0"/>
              </a:rPr>
              <a:t>Evaluation of Availability</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70807"/>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a:extLst>
                  <a:ext uri="{FF2B5EF4-FFF2-40B4-BE49-F238E27FC236}">
                    <a16:creationId xmlns:a16="http://schemas.microsoft.com/office/drawing/2014/main" id="{C633F37F-747E-2F28-9B98-F8299508A22A}"/>
                  </a:ext>
                </a:extLst>
              </p14:cNvPr>
              <p14:cNvContentPartPr/>
              <p14:nvPr>
                <p:extLst>
                  <p:ext uri="{42D2F446-02D8-4167-A562-619A0277C38B}">
                    <p15:isNarration xmlns:p15="http://schemas.microsoft.com/office/powerpoint/2012/main" val="1"/>
                  </p:ext>
                </p:extLst>
              </p14:nvPr>
            </p14:nvContentPartPr>
            <p14:xfrm>
              <a:off x="4690080" y="1410480"/>
              <a:ext cx="3407400" cy="3926520"/>
            </p14:xfrm>
          </p:contentPart>
        </mc:Choice>
        <mc:Fallback xmlns="">
          <p:pic>
            <p:nvPicPr>
              <p:cNvPr id="2" name="Ink 1">
                <a:extLst>
                  <a:ext uri="{FF2B5EF4-FFF2-40B4-BE49-F238E27FC236}">
                    <a16:creationId xmlns:a16="http://schemas.microsoft.com/office/drawing/2014/main" id="{C633F37F-747E-2F28-9B98-F8299508A22A}"/>
                  </a:ext>
                </a:extLst>
              </p:cNvPr>
              <p:cNvPicPr>
                <a:picLocks noGrp="1" noRot="1" noChangeAspect="1" noMove="1" noResize="1" noEditPoints="1" noAdjustHandles="1" noChangeArrowheads="1" noChangeShapeType="1"/>
              </p:cNvPicPr>
              <p:nvPr/>
            </p:nvPicPr>
            <p:blipFill>
              <a:blip r:embed="rId6"/>
              <a:stretch>
                <a:fillRect/>
              </a:stretch>
            </p:blipFill>
            <p:spPr>
              <a:xfrm>
                <a:off x="4674240" y="1347120"/>
                <a:ext cx="3438720" cy="4053240"/>
              </a:xfrm>
              <a:prstGeom prst="rect">
                <a:avLst/>
              </a:prstGeom>
            </p:spPr>
          </p:pic>
        </mc:Fallback>
      </mc:AlternateContent>
    </p:spTree>
    <p:extLst>
      <p:ext uri="{BB962C8B-B14F-4D97-AF65-F5344CB8AC3E}">
        <p14:creationId xmlns:p14="http://schemas.microsoft.com/office/powerpoint/2010/main" val="1180260348"/>
      </p:ext>
    </p:extLst>
  </p:cSld>
  <p:clrMapOvr>
    <a:masterClrMapping/>
  </p:clrMapOvr>
  <mc:AlternateContent xmlns:mc="http://schemas.openxmlformats.org/markup-compatibility/2006" xmlns:p14="http://schemas.microsoft.com/office/powerpoint/2010/main">
    <mc:Choice Requires="p14">
      <p:transition p14:dur="10" advTm="206655"/>
    </mc:Choice>
    <mc:Fallback xmlns="">
      <p:transition advTm="2066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8" name="Diagram 7">
            <a:extLst>
              <a:ext uri="{FF2B5EF4-FFF2-40B4-BE49-F238E27FC236}">
                <a16:creationId xmlns:a16="http://schemas.microsoft.com/office/drawing/2014/main" id="{7D86D7D0-8AFA-43D3-8A83-133F9EA50987}"/>
              </a:ext>
            </a:extLst>
          </p:cNvPr>
          <p:cNvGraphicFramePr/>
          <p:nvPr>
            <p:extLst>
              <p:ext uri="{D42A27DB-BD31-4B8C-83A1-F6EECF244321}">
                <p14:modId xmlns:p14="http://schemas.microsoft.com/office/powerpoint/2010/main" val="3135039178"/>
              </p:ext>
            </p:extLst>
          </p:nvPr>
        </p:nvGraphicFramePr>
        <p:xfrm>
          <a:off x="2160148" y="1752317"/>
          <a:ext cx="7467600" cy="441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ctangle 2">
            <a:extLst>
              <a:ext uri="{FF2B5EF4-FFF2-40B4-BE49-F238E27FC236}">
                <a16:creationId xmlns:a16="http://schemas.microsoft.com/office/drawing/2014/main" id="{EF6393C4-B618-42B1-8F39-BB25748A59FE}"/>
              </a:ext>
            </a:extLst>
          </p:cNvPr>
          <p:cNvSpPr txBox="1">
            <a:spLocks noChangeArrowheads="1"/>
          </p:cNvSpPr>
          <p:nvPr/>
        </p:nvSpPr>
        <p:spPr>
          <a:xfrm>
            <a:off x="1970542" y="249404"/>
            <a:ext cx="7846811"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Evaluating Channel Performance</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8">
            <p14:nvContentPartPr>
              <p14:cNvPr id="2" name="Ink 1">
                <a:extLst>
                  <a:ext uri="{FF2B5EF4-FFF2-40B4-BE49-F238E27FC236}">
                    <a16:creationId xmlns:a16="http://schemas.microsoft.com/office/drawing/2014/main" id="{D6D83405-AFEE-68CA-3C16-9A6ED55B90C4}"/>
                  </a:ext>
                </a:extLst>
              </p14:cNvPr>
              <p14:cNvContentPartPr/>
              <p14:nvPr>
                <p:extLst>
                  <p:ext uri="{42D2F446-02D8-4167-A562-619A0277C38B}">
                    <p15:isNarration xmlns:p15="http://schemas.microsoft.com/office/powerpoint/2012/main" val="1"/>
                  </p:ext>
                </p:extLst>
              </p14:nvPr>
            </p14:nvContentPartPr>
            <p14:xfrm>
              <a:off x="8147880" y="2286000"/>
              <a:ext cx="1164240" cy="2889720"/>
            </p14:xfrm>
          </p:contentPart>
        </mc:Choice>
        <mc:Fallback xmlns="">
          <p:pic>
            <p:nvPicPr>
              <p:cNvPr id="2" name="Ink 1">
                <a:extLst>
                  <a:ext uri="{FF2B5EF4-FFF2-40B4-BE49-F238E27FC236}">
                    <a16:creationId xmlns:a16="http://schemas.microsoft.com/office/drawing/2014/main" id="{D6D83405-AFEE-68CA-3C16-9A6ED55B90C4}"/>
                  </a:ext>
                </a:extLst>
              </p:cNvPr>
              <p:cNvPicPr>
                <a:picLocks noGrp="1" noRot="1" noChangeAspect="1" noMove="1" noResize="1" noEditPoints="1" noAdjustHandles="1" noChangeArrowheads="1" noChangeShapeType="1"/>
              </p:cNvPicPr>
              <p:nvPr/>
            </p:nvPicPr>
            <p:blipFill>
              <a:blip r:embed="rId11"/>
              <a:stretch>
                <a:fillRect/>
              </a:stretch>
            </p:blipFill>
            <p:spPr>
              <a:xfrm>
                <a:off x="8132040" y="2222640"/>
                <a:ext cx="1195560" cy="3016440"/>
              </a:xfrm>
              <a:prstGeom prst="rect">
                <a:avLst/>
              </a:prstGeom>
            </p:spPr>
          </p:pic>
        </mc:Fallback>
      </mc:AlternateContent>
    </p:spTree>
    <p:extLst>
      <p:ext uri="{BB962C8B-B14F-4D97-AF65-F5344CB8AC3E}">
        <p14:creationId xmlns:p14="http://schemas.microsoft.com/office/powerpoint/2010/main" val="507600316"/>
      </p:ext>
    </p:extLst>
  </p:cSld>
  <p:clrMapOvr>
    <a:masterClrMapping/>
  </p:clrMapOvr>
  <mc:AlternateContent xmlns:mc="http://schemas.openxmlformats.org/markup-compatibility/2006" xmlns:p14="http://schemas.microsoft.com/office/powerpoint/2010/main">
    <mc:Choice Requires="p14">
      <p:transition p14:dur="10" advTm="159740"/>
    </mc:Choice>
    <mc:Fallback xmlns="">
      <p:transition advTm="1597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F790DF88-EFC4-4D09-B231-2EFDB6818D3C}"/>
              </a:ext>
            </a:extLst>
          </p:cNvPr>
          <p:cNvSpPr txBox="1">
            <a:spLocks noChangeArrowheads="1"/>
          </p:cNvSpPr>
          <p:nvPr/>
        </p:nvSpPr>
        <p:spPr>
          <a:xfrm>
            <a:off x="2135672" y="235734"/>
            <a:ext cx="7946623"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Designing a Marketing Channel System</a:t>
            </a:r>
          </a:p>
        </p:txBody>
      </p:sp>
      <p:sp>
        <p:nvSpPr>
          <p:cNvPr id="9" name="Rectangle 3">
            <a:extLst>
              <a:ext uri="{FF2B5EF4-FFF2-40B4-BE49-F238E27FC236}">
                <a16:creationId xmlns:a16="http://schemas.microsoft.com/office/drawing/2014/main" id="{18AE3E34-C393-4D11-BA94-7890626ACAC7}"/>
              </a:ext>
            </a:extLst>
          </p:cNvPr>
          <p:cNvSpPr>
            <a:spLocks noChangeArrowheads="1"/>
          </p:cNvSpPr>
          <p:nvPr/>
        </p:nvSpPr>
        <p:spPr bwMode="auto">
          <a:xfrm>
            <a:off x="2509024" y="1615423"/>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Analyze customer needs</a:t>
            </a:r>
          </a:p>
        </p:txBody>
      </p:sp>
      <p:sp>
        <p:nvSpPr>
          <p:cNvPr id="11" name="Rectangle 4">
            <a:extLst>
              <a:ext uri="{FF2B5EF4-FFF2-40B4-BE49-F238E27FC236}">
                <a16:creationId xmlns:a16="http://schemas.microsoft.com/office/drawing/2014/main" id="{88E0C694-F82E-4B2C-9B1D-555CB872425E}"/>
              </a:ext>
            </a:extLst>
          </p:cNvPr>
          <p:cNvSpPr>
            <a:spLocks noChangeArrowheads="1"/>
          </p:cNvSpPr>
          <p:nvPr/>
        </p:nvSpPr>
        <p:spPr bwMode="auto">
          <a:xfrm>
            <a:off x="2467459" y="5096378"/>
            <a:ext cx="6902605"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Evaluate major channel alternatives</a:t>
            </a:r>
          </a:p>
        </p:txBody>
      </p:sp>
      <p:sp>
        <p:nvSpPr>
          <p:cNvPr id="12" name="Rectangle 5">
            <a:extLst>
              <a:ext uri="{FF2B5EF4-FFF2-40B4-BE49-F238E27FC236}">
                <a16:creationId xmlns:a16="http://schemas.microsoft.com/office/drawing/2014/main" id="{4BD6F839-2DE4-4CF7-9193-C79266F7CE4D}"/>
              </a:ext>
            </a:extLst>
          </p:cNvPr>
          <p:cNvSpPr>
            <a:spLocks noChangeArrowheads="1"/>
          </p:cNvSpPr>
          <p:nvPr/>
        </p:nvSpPr>
        <p:spPr bwMode="auto">
          <a:xfrm>
            <a:off x="2509024" y="3901423"/>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Identify major channel alternatives</a:t>
            </a:r>
          </a:p>
        </p:txBody>
      </p:sp>
      <p:sp>
        <p:nvSpPr>
          <p:cNvPr id="13" name="Rectangle 6">
            <a:extLst>
              <a:ext uri="{FF2B5EF4-FFF2-40B4-BE49-F238E27FC236}">
                <a16:creationId xmlns:a16="http://schemas.microsoft.com/office/drawing/2014/main" id="{2ACCEE52-4BF5-4B77-B633-4A15DAA2A533}"/>
              </a:ext>
            </a:extLst>
          </p:cNvPr>
          <p:cNvSpPr>
            <a:spLocks noChangeArrowheads="1"/>
          </p:cNvSpPr>
          <p:nvPr/>
        </p:nvSpPr>
        <p:spPr bwMode="auto">
          <a:xfrm>
            <a:off x="2509024" y="2758423"/>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Establish channel objectives</a:t>
            </a:r>
          </a:p>
        </p:txBody>
      </p:sp>
      <p:cxnSp>
        <p:nvCxnSpPr>
          <p:cNvPr id="14" name="AutoShape 7">
            <a:extLst>
              <a:ext uri="{FF2B5EF4-FFF2-40B4-BE49-F238E27FC236}">
                <a16:creationId xmlns:a16="http://schemas.microsoft.com/office/drawing/2014/main" id="{40587B67-E0CE-4BB1-BA06-292219B0FA9B}"/>
              </a:ext>
            </a:extLst>
          </p:cNvPr>
          <p:cNvCxnSpPr>
            <a:cxnSpLocks noChangeShapeType="1"/>
            <a:stCxn id="9" idx="2"/>
            <a:endCxn id="13" idx="0"/>
          </p:cNvCxnSpPr>
          <p:nvPr/>
        </p:nvCxnSpPr>
        <p:spPr bwMode="auto">
          <a:xfrm>
            <a:off x="5899924" y="2377423"/>
            <a:ext cx="0" cy="365760"/>
          </a:xfrm>
          <a:prstGeom prst="straightConnector1">
            <a:avLst/>
          </a:prstGeom>
          <a:ln>
            <a:headEnd/>
            <a:tailEnd type="triangle" w="med" len="med"/>
          </a:ln>
        </p:spPr>
        <p:style>
          <a:lnRef idx="3">
            <a:schemeClr val="dk1"/>
          </a:lnRef>
          <a:fillRef idx="0">
            <a:schemeClr val="dk1"/>
          </a:fillRef>
          <a:effectRef idx="2">
            <a:schemeClr val="dk1"/>
          </a:effectRef>
          <a:fontRef idx="minor">
            <a:schemeClr val="tx1"/>
          </a:fontRef>
        </p:style>
      </p:cxnSp>
      <p:cxnSp>
        <p:nvCxnSpPr>
          <p:cNvPr id="15" name="AutoShape 8">
            <a:extLst>
              <a:ext uri="{FF2B5EF4-FFF2-40B4-BE49-F238E27FC236}">
                <a16:creationId xmlns:a16="http://schemas.microsoft.com/office/drawing/2014/main" id="{294471B8-65A4-483B-9B72-DE0C898E49D7}"/>
              </a:ext>
            </a:extLst>
          </p:cNvPr>
          <p:cNvCxnSpPr>
            <a:cxnSpLocks noChangeShapeType="1"/>
            <a:stCxn id="13" idx="2"/>
            <a:endCxn id="12" idx="0"/>
          </p:cNvCxnSpPr>
          <p:nvPr/>
        </p:nvCxnSpPr>
        <p:spPr bwMode="auto">
          <a:xfrm>
            <a:off x="5899924" y="3520423"/>
            <a:ext cx="0" cy="38100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AutoShape 9">
            <a:extLst>
              <a:ext uri="{FF2B5EF4-FFF2-40B4-BE49-F238E27FC236}">
                <a16:creationId xmlns:a16="http://schemas.microsoft.com/office/drawing/2014/main" id="{AB1E6584-052B-4542-82B9-BC192E2ADC23}"/>
              </a:ext>
            </a:extLst>
          </p:cNvPr>
          <p:cNvCxnSpPr>
            <a:cxnSpLocks noChangeShapeType="1"/>
            <a:stCxn id="12" idx="2"/>
          </p:cNvCxnSpPr>
          <p:nvPr/>
        </p:nvCxnSpPr>
        <p:spPr bwMode="auto">
          <a:xfrm>
            <a:off x="5899924" y="4663423"/>
            <a:ext cx="0" cy="462775"/>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7"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8" name="Rectangle 17">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2" name="Ink 1">
                <a:extLst>
                  <a:ext uri="{FF2B5EF4-FFF2-40B4-BE49-F238E27FC236}">
                    <a16:creationId xmlns:a16="http://schemas.microsoft.com/office/drawing/2014/main" id="{316A4A12-7C51-8F04-C23D-1570480E7D59}"/>
                  </a:ext>
                </a:extLst>
              </p14:cNvPr>
              <p14:cNvContentPartPr/>
              <p14:nvPr>
                <p:extLst>
                  <p:ext uri="{42D2F446-02D8-4167-A562-619A0277C38B}">
                    <p15:isNarration xmlns:p15="http://schemas.microsoft.com/office/powerpoint/2012/main" val="1"/>
                  </p:ext>
                </p:extLst>
              </p14:nvPr>
            </p14:nvContentPartPr>
            <p14:xfrm>
              <a:off x="7977960" y="1614600"/>
              <a:ext cx="2625840" cy="3969000"/>
            </p14:xfrm>
          </p:contentPart>
        </mc:Choice>
        <mc:Fallback xmlns="">
          <p:pic>
            <p:nvPicPr>
              <p:cNvPr id="2" name="Ink 1">
                <a:extLst>
                  <a:ext uri="{FF2B5EF4-FFF2-40B4-BE49-F238E27FC236}">
                    <a16:creationId xmlns:a16="http://schemas.microsoft.com/office/drawing/2014/main" id="{316A4A12-7C51-8F04-C23D-1570480E7D59}"/>
                  </a:ext>
                </a:extLst>
              </p:cNvPr>
              <p:cNvPicPr>
                <a:picLocks noGrp="1" noRot="1" noChangeAspect="1" noMove="1" noResize="1" noEditPoints="1" noAdjustHandles="1" noChangeArrowheads="1" noChangeShapeType="1"/>
              </p:cNvPicPr>
              <p:nvPr/>
            </p:nvPicPr>
            <p:blipFill>
              <a:blip r:embed="rId7"/>
              <a:stretch>
                <a:fillRect/>
              </a:stretch>
            </p:blipFill>
            <p:spPr>
              <a:xfrm>
                <a:off x="7962120" y="1551240"/>
                <a:ext cx="2657160" cy="4095720"/>
              </a:xfrm>
              <a:prstGeom prst="rect">
                <a:avLst/>
              </a:prstGeom>
            </p:spPr>
          </p:pic>
        </mc:Fallback>
      </mc:AlternateContent>
    </p:spTree>
    <p:custDataLst>
      <p:tags r:id="rId1"/>
    </p:custDataLst>
    <p:extLst>
      <p:ext uri="{BB962C8B-B14F-4D97-AF65-F5344CB8AC3E}">
        <p14:creationId xmlns:p14="http://schemas.microsoft.com/office/powerpoint/2010/main" val="32663868"/>
      </p:ext>
    </p:extLst>
  </p:cSld>
  <p:clrMapOvr>
    <a:masterClrMapping/>
  </p:clrMapOvr>
  <mc:AlternateContent xmlns:mc="http://schemas.openxmlformats.org/markup-compatibility/2006" xmlns:p14="http://schemas.microsoft.com/office/powerpoint/2010/main">
    <mc:Choice Requires="p14">
      <p:transition p14:dur="10" advTm="161876"/>
    </mc:Choice>
    <mc:Fallback xmlns="">
      <p:transition advTm="1618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linds(horizont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A75C5B79-5CD2-4765-8A59-5264EB6F307B}"/>
              </a:ext>
            </a:extLst>
          </p:cNvPr>
          <p:cNvSpPr txBox="1">
            <a:spLocks noChangeArrowheads="1"/>
          </p:cNvSpPr>
          <p:nvPr/>
        </p:nvSpPr>
        <p:spPr>
          <a:xfrm>
            <a:off x="2542874" y="249404"/>
            <a:ext cx="6312513"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Service Outputs</a:t>
            </a:r>
          </a:p>
        </p:txBody>
      </p:sp>
      <p:sp>
        <p:nvSpPr>
          <p:cNvPr id="9" name="Rectangle 4">
            <a:extLst>
              <a:ext uri="{FF2B5EF4-FFF2-40B4-BE49-F238E27FC236}">
                <a16:creationId xmlns:a16="http://schemas.microsoft.com/office/drawing/2014/main" id="{34CF0B52-97E3-4F9E-A432-D407071919F6}"/>
              </a:ext>
            </a:extLst>
          </p:cNvPr>
          <p:cNvSpPr>
            <a:spLocks noChangeArrowheads="1"/>
          </p:cNvSpPr>
          <p:nvPr/>
        </p:nvSpPr>
        <p:spPr bwMode="auto">
          <a:xfrm>
            <a:off x="3463373" y="1481374"/>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Lost size</a:t>
            </a:r>
          </a:p>
        </p:txBody>
      </p:sp>
      <p:sp>
        <p:nvSpPr>
          <p:cNvPr id="11" name="Rectangle 5">
            <a:extLst>
              <a:ext uri="{FF2B5EF4-FFF2-40B4-BE49-F238E27FC236}">
                <a16:creationId xmlns:a16="http://schemas.microsoft.com/office/drawing/2014/main" id="{DFBF2ADC-4BCE-4EF6-BE48-6BEA8DEF7BA8}"/>
              </a:ext>
            </a:extLst>
          </p:cNvPr>
          <p:cNvSpPr>
            <a:spLocks noChangeArrowheads="1"/>
          </p:cNvSpPr>
          <p:nvPr/>
        </p:nvSpPr>
        <p:spPr bwMode="auto">
          <a:xfrm>
            <a:off x="3463373" y="2418087"/>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Waiting/delivery time</a:t>
            </a:r>
          </a:p>
        </p:txBody>
      </p:sp>
      <p:sp>
        <p:nvSpPr>
          <p:cNvPr id="12" name="Rectangle 6">
            <a:extLst>
              <a:ext uri="{FF2B5EF4-FFF2-40B4-BE49-F238E27FC236}">
                <a16:creationId xmlns:a16="http://schemas.microsoft.com/office/drawing/2014/main" id="{09C213E7-3A7D-4EFD-B760-32198769E9C4}"/>
              </a:ext>
            </a:extLst>
          </p:cNvPr>
          <p:cNvSpPr>
            <a:spLocks noChangeArrowheads="1"/>
          </p:cNvSpPr>
          <p:nvPr/>
        </p:nvSpPr>
        <p:spPr bwMode="auto">
          <a:xfrm>
            <a:off x="3463373" y="3332487"/>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Spatial convenience</a:t>
            </a:r>
          </a:p>
        </p:txBody>
      </p:sp>
      <p:sp>
        <p:nvSpPr>
          <p:cNvPr id="13" name="Rectangle 7">
            <a:extLst>
              <a:ext uri="{FF2B5EF4-FFF2-40B4-BE49-F238E27FC236}">
                <a16:creationId xmlns:a16="http://schemas.microsoft.com/office/drawing/2014/main" id="{CD00782B-99D6-41FE-A6DA-40936C07FF4B}"/>
              </a:ext>
            </a:extLst>
          </p:cNvPr>
          <p:cNvSpPr>
            <a:spLocks noChangeArrowheads="1"/>
          </p:cNvSpPr>
          <p:nvPr/>
        </p:nvSpPr>
        <p:spPr bwMode="auto">
          <a:xfrm>
            <a:off x="3463373" y="4246887"/>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Product variety</a:t>
            </a:r>
          </a:p>
        </p:txBody>
      </p:sp>
      <p:sp>
        <p:nvSpPr>
          <p:cNvPr id="14" name="Rectangle 8">
            <a:extLst>
              <a:ext uri="{FF2B5EF4-FFF2-40B4-BE49-F238E27FC236}">
                <a16:creationId xmlns:a16="http://schemas.microsoft.com/office/drawing/2014/main" id="{E6E57E49-B261-4010-ADFB-45FE0E2D9A3A}"/>
              </a:ext>
            </a:extLst>
          </p:cNvPr>
          <p:cNvSpPr>
            <a:spLocks noChangeArrowheads="1"/>
          </p:cNvSpPr>
          <p:nvPr/>
        </p:nvSpPr>
        <p:spPr bwMode="auto">
          <a:xfrm>
            <a:off x="3463373" y="5161287"/>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Service backup</a:t>
            </a:r>
          </a:p>
        </p:txBody>
      </p:sp>
      <p:pic>
        <p:nvPicPr>
          <p:cNvPr id="15"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6" name="Rectangle 15">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3" name="Ink 2">
                <a:extLst>
                  <a:ext uri="{FF2B5EF4-FFF2-40B4-BE49-F238E27FC236}">
                    <a16:creationId xmlns:a16="http://schemas.microsoft.com/office/drawing/2014/main" id="{D0984C4A-1899-62AD-ED49-C684E7C140EE}"/>
                  </a:ext>
                </a:extLst>
              </p14:cNvPr>
              <p14:cNvContentPartPr/>
              <p14:nvPr>
                <p:extLst>
                  <p:ext uri="{42D2F446-02D8-4167-A562-619A0277C38B}">
                    <p15:isNarration xmlns:p15="http://schemas.microsoft.com/office/powerpoint/2012/main" val="1"/>
                  </p:ext>
                </p:extLst>
              </p14:nvPr>
            </p14:nvContentPartPr>
            <p14:xfrm>
              <a:off x="5624640" y="1742040"/>
              <a:ext cx="4410000" cy="3884040"/>
            </p14:xfrm>
          </p:contentPart>
        </mc:Choice>
        <mc:Fallback xmlns="">
          <p:pic>
            <p:nvPicPr>
              <p:cNvPr id="3" name="Ink 2">
                <a:extLst>
                  <a:ext uri="{FF2B5EF4-FFF2-40B4-BE49-F238E27FC236}">
                    <a16:creationId xmlns:a16="http://schemas.microsoft.com/office/drawing/2014/main" id="{D0984C4A-1899-62AD-ED49-C684E7C140EE}"/>
                  </a:ext>
                </a:extLst>
              </p:cNvPr>
              <p:cNvPicPr>
                <a:picLocks noGrp="1" noRot="1" noChangeAspect="1" noMove="1" noResize="1" noEditPoints="1" noAdjustHandles="1" noChangeArrowheads="1" noChangeShapeType="1"/>
              </p:cNvPicPr>
              <p:nvPr/>
            </p:nvPicPr>
            <p:blipFill>
              <a:blip r:embed="rId6"/>
              <a:stretch>
                <a:fillRect/>
              </a:stretch>
            </p:blipFill>
            <p:spPr>
              <a:xfrm>
                <a:off x="5608800" y="1678680"/>
                <a:ext cx="4441320" cy="4010760"/>
              </a:xfrm>
              <a:prstGeom prst="rect">
                <a:avLst/>
              </a:prstGeom>
            </p:spPr>
          </p:pic>
        </mc:Fallback>
      </mc:AlternateContent>
    </p:spTree>
    <p:extLst>
      <p:ext uri="{BB962C8B-B14F-4D97-AF65-F5344CB8AC3E}">
        <p14:creationId xmlns:p14="http://schemas.microsoft.com/office/powerpoint/2010/main" val="2481806568"/>
      </p:ext>
    </p:extLst>
  </p:cSld>
  <p:clrMapOvr>
    <a:masterClrMapping/>
  </p:clrMapOvr>
  <mc:AlternateContent xmlns:mc="http://schemas.openxmlformats.org/markup-compatibility/2006" xmlns:p14="http://schemas.microsoft.com/office/powerpoint/2010/main">
    <mc:Choice Requires="p14">
      <p:transition p14:dur="10" advTm="215244"/>
    </mc:Choice>
    <mc:Fallback xmlns="">
      <p:transition advTm="2152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9C8AA208-2B82-43BF-8B81-8783A9C18659}"/>
              </a:ext>
            </a:extLst>
          </p:cNvPr>
          <p:cNvSpPr txBox="1">
            <a:spLocks noChangeArrowheads="1"/>
          </p:cNvSpPr>
          <p:nvPr/>
        </p:nvSpPr>
        <p:spPr>
          <a:xfrm>
            <a:off x="2615785" y="249404"/>
            <a:ext cx="6166692"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Identifying Channel Alternatives</a:t>
            </a:r>
          </a:p>
        </p:txBody>
      </p:sp>
      <p:sp>
        <p:nvSpPr>
          <p:cNvPr id="9" name="Rectangle 4">
            <a:extLst>
              <a:ext uri="{FF2B5EF4-FFF2-40B4-BE49-F238E27FC236}">
                <a16:creationId xmlns:a16="http://schemas.microsoft.com/office/drawing/2014/main" id="{B1868923-8D85-438D-A41B-7C956C2B5D9A}"/>
              </a:ext>
            </a:extLst>
          </p:cNvPr>
          <p:cNvSpPr>
            <a:spLocks noChangeArrowheads="1"/>
          </p:cNvSpPr>
          <p:nvPr/>
        </p:nvSpPr>
        <p:spPr bwMode="auto">
          <a:xfrm>
            <a:off x="2746872" y="1705218"/>
            <a:ext cx="5713141" cy="994317"/>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spcBef>
                <a:spcPct val="20000"/>
              </a:spcBef>
            </a:pPr>
            <a:r>
              <a:rPr lang="en-US" altLang="ar-SA" sz="3600" u="sng" dirty="0">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Types of intermediaries</a:t>
            </a:r>
          </a:p>
        </p:txBody>
      </p:sp>
      <p:sp>
        <p:nvSpPr>
          <p:cNvPr id="11" name="Rectangle 5">
            <a:extLst>
              <a:ext uri="{FF2B5EF4-FFF2-40B4-BE49-F238E27FC236}">
                <a16:creationId xmlns:a16="http://schemas.microsoft.com/office/drawing/2014/main" id="{F0718BE4-1917-4CA4-B2EA-078C90EE202C}"/>
              </a:ext>
            </a:extLst>
          </p:cNvPr>
          <p:cNvSpPr>
            <a:spLocks noChangeArrowheads="1"/>
          </p:cNvSpPr>
          <p:nvPr/>
        </p:nvSpPr>
        <p:spPr bwMode="auto">
          <a:xfrm>
            <a:off x="2746873" y="3282702"/>
            <a:ext cx="5713140" cy="12192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u="sng" dirty="0">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Number of intermediaries</a:t>
            </a:r>
          </a:p>
        </p:txBody>
      </p:sp>
      <p:sp>
        <p:nvSpPr>
          <p:cNvPr id="12" name="Rectangle 6">
            <a:extLst>
              <a:ext uri="{FF2B5EF4-FFF2-40B4-BE49-F238E27FC236}">
                <a16:creationId xmlns:a16="http://schemas.microsoft.com/office/drawing/2014/main" id="{2C8B7CDC-FA2A-408C-9F7B-AB26B20F0CF6}"/>
              </a:ext>
            </a:extLst>
          </p:cNvPr>
          <p:cNvSpPr>
            <a:spLocks noChangeArrowheads="1"/>
          </p:cNvSpPr>
          <p:nvPr/>
        </p:nvSpPr>
        <p:spPr bwMode="auto">
          <a:xfrm>
            <a:off x="2746873" y="5037460"/>
            <a:ext cx="5713140" cy="12192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u="sng" dirty="0">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Terms and responsibilities</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4" name="Ink 3">
                <a:extLst>
                  <a:ext uri="{FF2B5EF4-FFF2-40B4-BE49-F238E27FC236}">
                    <a16:creationId xmlns:a16="http://schemas.microsoft.com/office/drawing/2014/main" id="{EB98804C-27FA-A42B-A7F3-E7977E294830}"/>
                  </a:ext>
                </a:extLst>
              </p14:cNvPr>
              <p14:cNvContentPartPr/>
              <p14:nvPr>
                <p:extLst>
                  <p:ext uri="{42D2F446-02D8-4167-A562-619A0277C38B}">
                    <p15:isNarration xmlns:p15="http://schemas.microsoft.com/office/powerpoint/2012/main" val="1"/>
                  </p:ext>
                </p:extLst>
              </p14:nvPr>
            </p14:nvContentPartPr>
            <p14:xfrm>
              <a:off x="7544880" y="1996920"/>
              <a:ext cx="2013840" cy="3900960"/>
            </p14:xfrm>
          </p:contentPart>
        </mc:Choice>
        <mc:Fallback xmlns="">
          <p:pic>
            <p:nvPicPr>
              <p:cNvPr id="4" name="Ink 3">
                <a:extLst>
                  <a:ext uri="{FF2B5EF4-FFF2-40B4-BE49-F238E27FC236}">
                    <a16:creationId xmlns:a16="http://schemas.microsoft.com/office/drawing/2014/main" id="{EB98804C-27FA-A42B-A7F3-E7977E294830}"/>
                  </a:ext>
                </a:extLst>
              </p:cNvPr>
              <p:cNvPicPr>
                <a:picLocks noGrp="1" noRot="1" noChangeAspect="1" noMove="1" noResize="1" noEditPoints="1" noAdjustHandles="1" noChangeArrowheads="1" noChangeShapeType="1"/>
              </p:cNvPicPr>
              <p:nvPr/>
            </p:nvPicPr>
            <p:blipFill>
              <a:blip r:embed="rId6"/>
              <a:stretch>
                <a:fillRect/>
              </a:stretch>
            </p:blipFill>
            <p:spPr>
              <a:xfrm>
                <a:off x="7529040" y="1933560"/>
                <a:ext cx="2045160" cy="4027680"/>
              </a:xfrm>
              <a:prstGeom prst="rect">
                <a:avLst/>
              </a:prstGeom>
            </p:spPr>
          </p:pic>
        </mc:Fallback>
      </mc:AlternateContent>
    </p:spTree>
    <p:extLst>
      <p:ext uri="{BB962C8B-B14F-4D97-AF65-F5344CB8AC3E}">
        <p14:creationId xmlns:p14="http://schemas.microsoft.com/office/powerpoint/2010/main" val="4154054426"/>
      </p:ext>
    </p:extLst>
  </p:cSld>
  <p:clrMapOvr>
    <a:masterClrMapping/>
  </p:clrMapOvr>
  <mc:AlternateContent xmlns:mc="http://schemas.openxmlformats.org/markup-compatibility/2006" xmlns:p14="http://schemas.microsoft.com/office/powerpoint/2010/main">
    <mc:Choice Requires="p14">
      <p:transition p14:dur="10" advTm="156349"/>
    </mc:Choice>
    <mc:Fallback xmlns="">
      <p:transition advTm="1563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md type="call" cmd="playFrom(0.0)">
                                      <p:cBhvr>
                                        <p:cTn id="7"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68598" y="112205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348D7756-DD98-4C3F-95B7-5F9D4DEBB510}"/>
              </a:ext>
            </a:extLst>
          </p:cNvPr>
          <p:cNvSpPr txBox="1">
            <a:spLocks noChangeArrowheads="1"/>
          </p:cNvSpPr>
          <p:nvPr/>
        </p:nvSpPr>
        <p:spPr>
          <a:xfrm>
            <a:off x="2988632" y="164158"/>
            <a:ext cx="5648593"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Number of Intermediaries</a:t>
            </a:r>
          </a:p>
        </p:txBody>
      </p:sp>
      <p:sp>
        <p:nvSpPr>
          <p:cNvPr id="9" name="Rectangle 4">
            <a:extLst>
              <a:ext uri="{FF2B5EF4-FFF2-40B4-BE49-F238E27FC236}">
                <a16:creationId xmlns:a16="http://schemas.microsoft.com/office/drawing/2014/main" id="{27F39364-7716-4033-B331-59AB34C778FB}"/>
              </a:ext>
            </a:extLst>
          </p:cNvPr>
          <p:cNvSpPr>
            <a:spLocks noChangeArrowheads="1"/>
          </p:cNvSpPr>
          <p:nvPr/>
        </p:nvSpPr>
        <p:spPr bwMode="auto">
          <a:xfrm>
            <a:off x="3984128" y="1640239"/>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b="1" u="sng" dirty="0">
                <a:effectLst>
                  <a:outerShdw blurRad="38100" dist="38100" dir="2700000" algn="tl">
                    <a:srgbClr val="000000">
                      <a:alpha val="43137"/>
                    </a:srgbClr>
                  </a:outerShdw>
                </a:effectLst>
                <a:latin typeface="Times New Roman" panose="02020603050405020304" pitchFamily="18" charset="0"/>
              </a:rPr>
              <a:t>Exclusive</a:t>
            </a:r>
          </a:p>
        </p:txBody>
      </p:sp>
      <p:sp>
        <p:nvSpPr>
          <p:cNvPr id="11" name="Rectangle 5">
            <a:extLst>
              <a:ext uri="{FF2B5EF4-FFF2-40B4-BE49-F238E27FC236}">
                <a16:creationId xmlns:a16="http://schemas.microsoft.com/office/drawing/2014/main" id="{F5B12679-B441-4155-BDBA-D860962E670D}"/>
              </a:ext>
            </a:extLst>
          </p:cNvPr>
          <p:cNvSpPr>
            <a:spLocks noChangeArrowheads="1"/>
          </p:cNvSpPr>
          <p:nvPr/>
        </p:nvSpPr>
        <p:spPr bwMode="auto">
          <a:xfrm>
            <a:off x="3984128" y="3294129"/>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b="1" u="sng" dirty="0">
                <a:effectLst>
                  <a:outerShdw blurRad="38100" dist="38100" dir="2700000" algn="tl">
                    <a:srgbClr val="000000">
                      <a:alpha val="43137"/>
                    </a:srgbClr>
                  </a:outerShdw>
                </a:effectLst>
                <a:latin typeface="Times New Roman" panose="02020603050405020304" pitchFamily="18" charset="0"/>
              </a:rPr>
              <a:t>Selective</a:t>
            </a:r>
          </a:p>
        </p:txBody>
      </p:sp>
      <p:sp>
        <p:nvSpPr>
          <p:cNvPr id="12" name="Rectangle 6">
            <a:extLst>
              <a:ext uri="{FF2B5EF4-FFF2-40B4-BE49-F238E27FC236}">
                <a16:creationId xmlns:a16="http://schemas.microsoft.com/office/drawing/2014/main" id="{FFB6B863-7687-42B3-8ED7-510E22367B12}"/>
              </a:ext>
            </a:extLst>
          </p:cNvPr>
          <p:cNvSpPr>
            <a:spLocks noChangeArrowheads="1"/>
          </p:cNvSpPr>
          <p:nvPr/>
        </p:nvSpPr>
        <p:spPr bwMode="auto">
          <a:xfrm>
            <a:off x="3984128" y="4993435"/>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b="1" u="sng" dirty="0">
                <a:effectLst>
                  <a:outerShdw blurRad="38100" dist="38100" dir="2700000" algn="tl">
                    <a:srgbClr val="000000">
                      <a:alpha val="43137"/>
                    </a:srgbClr>
                  </a:outerShdw>
                </a:effectLst>
                <a:latin typeface="Times New Roman" panose="02020603050405020304" pitchFamily="18" charset="0"/>
              </a:rPr>
              <a:t>Intensive</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a:extLst>
                  <a:ext uri="{FF2B5EF4-FFF2-40B4-BE49-F238E27FC236}">
                    <a16:creationId xmlns:a16="http://schemas.microsoft.com/office/drawing/2014/main" id="{B46513D2-083E-1218-D0B1-CD8454079402}"/>
                  </a:ext>
                </a:extLst>
              </p14:cNvPr>
              <p14:cNvContentPartPr/>
              <p14:nvPr>
                <p:extLst>
                  <p:ext uri="{42D2F446-02D8-4167-A562-619A0277C38B}">
                    <p15:isNarration xmlns:p15="http://schemas.microsoft.com/office/powerpoint/2012/main" val="1"/>
                  </p:ext>
                </p:extLst>
              </p14:nvPr>
            </p14:nvContentPartPr>
            <p14:xfrm>
              <a:off x="7026480" y="1444680"/>
              <a:ext cx="3067560" cy="4504320"/>
            </p14:xfrm>
          </p:contentPart>
        </mc:Choice>
        <mc:Fallback xmlns="">
          <p:pic>
            <p:nvPicPr>
              <p:cNvPr id="2" name="Ink 1">
                <a:extLst>
                  <a:ext uri="{FF2B5EF4-FFF2-40B4-BE49-F238E27FC236}">
                    <a16:creationId xmlns:a16="http://schemas.microsoft.com/office/drawing/2014/main" id="{B46513D2-083E-1218-D0B1-CD8454079402}"/>
                  </a:ext>
                </a:extLst>
              </p:cNvPr>
              <p:cNvPicPr>
                <a:picLocks noGrp="1" noRot="1" noChangeAspect="1" noMove="1" noResize="1" noEditPoints="1" noAdjustHandles="1" noChangeArrowheads="1" noChangeShapeType="1"/>
              </p:cNvPicPr>
              <p:nvPr/>
            </p:nvPicPr>
            <p:blipFill>
              <a:blip r:embed="rId6"/>
              <a:stretch>
                <a:fillRect/>
              </a:stretch>
            </p:blipFill>
            <p:spPr>
              <a:xfrm>
                <a:off x="7010640" y="1381320"/>
                <a:ext cx="3098880" cy="4631040"/>
              </a:xfrm>
              <a:prstGeom prst="rect">
                <a:avLst/>
              </a:prstGeom>
            </p:spPr>
          </p:pic>
        </mc:Fallback>
      </mc:AlternateContent>
    </p:spTree>
    <p:extLst>
      <p:ext uri="{BB962C8B-B14F-4D97-AF65-F5344CB8AC3E}">
        <p14:creationId xmlns:p14="http://schemas.microsoft.com/office/powerpoint/2010/main" val="4061779712"/>
      </p:ext>
    </p:extLst>
  </p:cSld>
  <p:clrMapOvr>
    <a:masterClrMapping/>
  </p:clrMapOvr>
  <mc:AlternateContent xmlns:mc="http://schemas.openxmlformats.org/markup-compatibility/2006" xmlns:p14="http://schemas.microsoft.com/office/powerpoint/2010/main">
    <mc:Choice Requires="p14">
      <p:transition p14:dur="10" advTm="176665"/>
    </mc:Choice>
    <mc:Fallback xmlns="">
      <p:transition advTm="1766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EADA8F39-A680-4FD1-B2BC-894AC9D5F12C}"/>
              </a:ext>
            </a:extLst>
          </p:cNvPr>
          <p:cNvSpPr txBox="1">
            <a:spLocks noChangeArrowheads="1"/>
          </p:cNvSpPr>
          <p:nvPr/>
        </p:nvSpPr>
        <p:spPr>
          <a:xfrm>
            <a:off x="2035309" y="249404"/>
            <a:ext cx="785533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Terms and Responsibilities of Channel Members</a:t>
            </a:r>
          </a:p>
        </p:txBody>
      </p:sp>
      <p:sp>
        <p:nvSpPr>
          <p:cNvPr id="9" name="Rectangle 3">
            <a:extLst>
              <a:ext uri="{FF2B5EF4-FFF2-40B4-BE49-F238E27FC236}">
                <a16:creationId xmlns:a16="http://schemas.microsoft.com/office/drawing/2014/main" id="{EE0379C3-FF72-4C60-BE6E-D2DFCCEF18F4}"/>
              </a:ext>
            </a:extLst>
          </p:cNvPr>
          <p:cNvSpPr txBox="1">
            <a:spLocks noChangeArrowheads="1"/>
          </p:cNvSpPr>
          <p:nvPr/>
        </p:nvSpPr>
        <p:spPr>
          <a:xfrm>
            <a:off x="405245" y="1500245"/>
            <a:ext cx="10645991" cy="4336391"/>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buClr>
                <a:srgbClr val="FF0000"/>
              </a:buClr>
              <a:buFont typeface="Wingdings" panose="05000000000000000000" pitchFamily="2" charset="2"/>
              <a:buChar char="v"/>
            </a:pPr>
            <a:r>
              <a:rPr lang="en-US" altLang="ar-SA" sz="2400" u="sng" dirty="0">
                <a:effectLst>
                  <a:outerShdw blurRad="38100" dist="38100" dir="2700000" algn="tl">
                    <a:srgbClr val="000000">
                      <a:alpha val="43137"/>
                    </a:srgbClr>
                  </a:outerShdw>
                </a:effectLst>
                <a:latin typeface="Times New Roman" panose="02020603050405020304" pitchFamily="18" charset="0"/>
              </a:rPr>
              <a:t>Price policy</a:t>
            </a:r>
          </a:p>
          <a:p>
            <a:pPr marL="457200" indent="-457200">
              <a:lnSpc>
                <a:spcPct val="150000"/>
              </a:lnSpc>
              <a:buClr>
                <a:srgbClr val="FF0000"/>
              </a:buClr>
              <a:buFont typeface="Wingdings" panose="05000000000000000000" pitchFamily="2" charset="2"/>
              <a:buChar char="v"/>
            </a:pPr>
            <a:r>
              <a:rPr lang="en-US" altLang="ar-SA" sz="2400" u="sng" dirty="0">
                <a:effectLst>
                  <a:outerShdw blurRad="38100" dist="38100" dir="2700000" algn="tl">
                    <a:srgbClr val="000000">
                      <a:alpha val="43137"/>
                    </a:srgbClr>
                  </a:outerShdw>
                </a:effectLst>
                <a:latin typeface="Times New Roman" panose="02020603050405020304" pitchFamily="18" charset="0"/>
              </a:rPr>
              <a:t>Condition of sale</a:t>
            </a:r>
          </a:p>
          <a:p>
            <a:pPr marL="457200" indent="-457200">
              <a:lnSpc>
                <a:spcPct val="150000"/>
              </a:lnSpc>
              <a:buClr>
                <a:srgbClr val="FF0000"/>
              </a:buClr>
              <a:buFont typeface="Wingdings" panose="05000000000000000000" pitchFamily="2" charset="2"/>
              <a:buChar char="v"/>
            </a:pPr>
            <a:r>
              <a:rPr lang="en-US" altLang="ar-SA" sz="2400" u="sng" dirty="0">
                <a:effectLst>
                  <a:outerShdw blurRad="38100" dist="38100" dir="2700000" algn="tl">
                    <a:srgbClr val="000000">
                      <a:alpha val="43137"/>
                    </a:srgbClr>
                  </a:outerShdw>
                </a:effectLst>
                <a:latin typeface="Times New Roman" panose="02020603050405020304" pitchFamily="18" charset="0"/>
              </a:rPr>
              <a:t>Distributors’ territorial rights</a:t>
            </a:r>
          </a:p>
          <a:p>
            <a:pPr marL="457200" indent="-457200">
              <a:lnSpc>
                <a:spcPct val="150000"/>
              </a:lnSpc>
              <a:buClr>
                <a:srgbClr val="FF0000"/>
              </a:buClr>
              <a:buFont typeface="Wingdings" panose="05000000000000000000" pitchFamily="2" charset="2"/>
              <a:buChar char="v"/>
            </a:pPr>
            <a:r>
              <a:rPr lang="en-US" altLang="ar-SA" sz="2400" u="sng" dirty="0">
                <a:effectLst>
                  <a:outerShdw blurRad="38100" dist="38100" dir="2700000" algn="tl">
                    <a:srgbClr val="000000">
                      <a:alpha val="43137"/>
                    </a:srgbClr>
                  </a:outerShdw>
                </a:effectLst>
                <a:latin typeface="Times New Roman" panose="02020603050405020304" pitchFamily="18" charset="0"/>
              </a:rPr>
              <a:t>Mutual services and responsibilities</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a:extLst>
                  <a:ext uri="{FF2B5EF4-FFF2-40B4-BE49-F238E27FC236}">
                    <a16:creationId xmlns:a16="http://schemas.microsoft.com/office/drawing/2014/main" id="{06FCA7DB-70E7-AE8C-7726-45ACC580408C}"/>
                  </a:ext>
                </a:extLst>
              </p14:cNvPr>
              <p14:cNvContentPartPr/>
              <p14:nvPr>
                <p:extLst>
                  <p:ext uri="{42D2F446-02D8-4167-A562-619A0277C38B}">
                    <p15:isNarration xmlns:p15="http://schemas.microsoft.com/office/powerpoint/2012/main" val="1"/>
                  </p:ext>
                </p:extLst>
              </p14:nvPr>
            </p14:nvContentPartPr>
            <p14:xfrm>
              <a:off x="2710440" y="1971360"/>
              <a:ext cx="4902480" cy="2957760"/>
            </p14:xfrm>
          </p:contentPart>
        </mc:Choice>
        <mc:Fallback xmlns="">
          <p:pic>
            <p:nvPicPr>
              <p:cNvPr id="2" name="Ink 1">
                <a:extLst>
                  <a:ext uri="{FF2B5EF4-FFF2-40B4-BE49-F238E27FC236}">
                    <a16:creationId xmlns:a16="http://schemas.microsoft.com/office/drawing/2014/main" id="{06FCA7DB-70E7-AE8C-7726-45ACC580408C}"/>
                  </a:ext>
                </a:extLst>
              </p:cNvPr>
              <p:cNvPicPr>
                <a:picLocks noGrp="1" noRot="1" noChangeAspect="1" noMove="1" noResize="1" noEditPoints="1" noAdjustHandles="1" noChangeArrowheads="1" noChangeShapeType="1"/>
              </p:cNvPicPr>
              <p:nvPr/>
            </p:nvPicPr>
            <p:blipFill>
              <a:blip r:embed="rId6"/>
              <a:stretch>
                <a:fillRect/>
              </a:stretch>
            </p:blipFill>
            <p:spPr>
              <a:xfrm>
                <a:off x="2694600" y="1908000"/>
                <a:ext cx="4933800" cy="3084480"/>
              </a:xfrm>
              <a:prstGeom prst="rect">
                <a:avLst/>
              </a:prstGeom>
            </p:spPr>
          </p:pic>
        </mc:Fallback>
      </mc:AlternateContent>
    </p:spTree>
    <p:extLst>
      <p:ext uri="{BB962C8B-B14F-4D97-AF65-F5344CB8AC3E}">
        <p14:creationId xmlns:p14="http://schemas.microsoft.com/office/powerpoint/2010/main" val="3556725272"/>
      </p:ext>
    </p:extLst>
  </p:cSld>
  <p:clrMapOvr>
    <a:masterClrMapping/>
  </p:clrMapOvr>
  <mc:AlternateContent xmlns:mc="http://schemas.openxmlformats.org/markup-compatibility/2006" xmlns:p14="http://schemas.microsoft.com/office/powerpoint/2010/main">
    <mc:Choice Requires="p14">
      <p:transition p14:dur="10" advTm="172868"/>
    </mc:Choice>
    <mc:Fallback xmlns="">
      <p:transition advTm="1728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4F6400A9-770E-4BE5-84DE-B7A190408959}"/>
              </a:ext>
            </a:extLst>
          </p:cNvPr>
          <p:cNvSpPr txBox="1">
            <a:spLocks noChangeArrowheads="1"/>
          </p:cNvSpPr>
          <p:nvPr/>
        </p:nvSpPr>
        <p:spPr>
          <a:xfrm>
            <a:off x="2132987" y="302714"/>
            <a:ext cx="736658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Power</a:t>
            </a:r>
          </a:p>
        </p:txBody>
      </p:sp>
      <p:sp>
        <p:nvSpPr>
          <p:cNvPr id="9" name="Rectangle 3">
            <a:extLst>
              <a:ext uri="{FF2B5EF4-FFF2-40B4-BE49-F238E27FC236}">
                <a16:creationId xmlns:a16="http://schemas.microsoft.com/office/drawing/2014/main" id="{7E3705A2-7E24-447E-AEEA-B48B574EB5FC}"/>
              </a:ext>
            </a:extLst>
          </p:cNvPr>
          <p:cNvSpPr txBox="1">
            <a:spLocks noChangeArrowheads="1"/>
          </p:cNvSpPr>
          <p:nvPr/>
        </p:nvSpPr>
        <p:spPr>
          <a:xfrm>
            <a:off x="1383929" y="1505876"/>
            <a:ext cx="4557132" cy="4180545"/>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buClr>
                <a:srgbClr val="FF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Coercive</a:t>
            </a:r>
          </a:p>
          <a:p>
            <a:pPr marL="457200" indent="-457200">
              <a:lnSpc>
                <a:spcPct val="150000"/>
              </a:lnSpc>
              <a:buClr>
                <a:srgbClr val="FF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Reward</a:t>
            </a:r>
          </a:p>
          <a:p>
            <a:pPr marL="457200" indent="-457200">
              <a:lnSpc>
                <a:spcPct val="150000"/>
              </a:lnSpc>
              <a:buClr>
                <a:srgbClr val="FF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Legitimate</a:t>
            </a:r>
          </a:p>
          <a:p>
            <a:pPr marL="457200" indent="-457200">
              <a:lnSpc>
                <a:spcPct val="150000"/>
              </a:lnSpc>
              <a:buClr>
                <a:srgbClr val="FF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Expert</a:t>
            </a:r>
          </a:p>
          <a:p>
            <a:pPr marL="457200" indent="-457200">
              <a:lnSpc>
                <a:spcPct val="150000"/>
              </a:lnSpc>
              <a:buClr>
                <a:srgbClr val="FF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Referent</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2" name="Picture 1">
            <a:extLst>
              <a:ext uri="{FF2B5EF4-FFF2-40B4-BE49-F238E27FC236}">
                <a16:creationId xmlns:a16="http://schemas.microsoft.com/office/drawing/2014/main" id="{73053086-6CE6-74DF-4FD6-68E4283E42D3}"/>
              </a:ext>
            </a:extLst>
          </p:cNvPr>
          <p:cNvPicPr>
            <a:picLocks noChangeAspect="1"/>
          </p:cNvPicPr>
          <p:nvPr/>
        </p:nvPicPr>
        <p:blipFill>
          <a:blip r:embed="rId3"/>
          <a:stretch>
            <a:fillRect/>
          </a:stretch>
        </p:blipFill>
        <p:spPr>
          <a:xfrm>
            <a:off x="4370904" y="1505876"/>
            <a:ext cx="6437167" cy="3740462"/>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3" name="Ink 2">
                <a:extLst>
                  <a:ext uri="{FF2B5EF4-FFF2-40B4-BE49-F238E27FC236}">
                    <a16:creationId xmlns:a16="http://schemas.microsoft.com/office/drawing/2014/main" id="{3E8BF494-1885-B222-D6F6-B54A58C04DFB}"/>
                  </a:ext>
                </a:extLst>
              </p14:cNvPr>
              <p14:cNvContentPartPr/>
              <p14:nvPr>
                <p:extLst>
                  <p:ext uri="{42D2F446-02D8-4167-A562-619A0277C38B}">
                    <p15:isNarration xmlns:p15="http://schemas.microsoft.com/office/powerpoint/2012/main" val="1"/>
                  </p:ext>
                </p:extLst>
              </p14:nvPr>
            </p14:nvContentPartPr>
            <p14:xfrm>
              <a:off x="3160800" y="1665720"/>
              <a:ext cx="7018200" cy="3025440"/>
            </p14:xfrm>
          </p:contentPart>
        </mc:Choice>
        <mc:Fallback xmlns="">
          <p:pic>
            <p:nvPicPr>
              <p:cNvPr id="3" name="Ink 2">
                <a:extLst>
                  <a:ext uri="{FF2B5EF4-FFF2-40B4-BE49-F238E27FC236}">
                    <a16:creationId xmlns:a16="http://schemas.microsoft.com/office/drawing/2014/main" id="{3E8BF494-1885-B222-D6F6-B54A58C04DFB}"/>
                  </a:ext>
                </a:extLst>
              </p:cNvPr>
              <p:cNvPicPr>
                <a:picLocks noGrp="1" noRot="1" noChangeAspect="1" noMove="1" noResize="1" noEditPoints="1" noAdjustHandles="1" noChangeArrowheads="1" noChangeShapeType="1"/>
              </p:cNvPicPr>
              <p:nvPr/>
            </p:nvPicPr>
            <p:blipFill>
              <a:blip r:embed="rId7"/>
              <a:stretch>
                <a:fillRect/>
              </a:stretch>
            </p:blipFill>
            <p:spPr>
              <a:xfrm>
                <a:off x="3144960" y="1602360"/>
                <a:ext cx="7049520" cy="3152160"/>
              </a:xfrm>
              <a:prstGeom prst="rect">
                <a:avLst/>
              </a:prstGeom>
            </p:spPr>
          </p:pic>
        </mc:Fallback>
      </mc:AlternateContent>
    </p:spTree>
    <p:extLst>
      <p:ext uri="{BB962C8B-B14F-4D97-AF65-F5344CB8AC3E}">
        <p14:creationId xmlns:p14="http://schemas.microsoft.com/office/powerpoint/2010/main" val="1362260161"/>
      </p:ext>
    </p:extLst>
  </p:cSld>
  <p:clrMapOvr>
    <a:masterClrMapping/>
  </p:clrMapOvr>
  <mc:AlternateContent xmlns:mc="http://schemas.openxmlformats.org/markup-compatibility/2006" xmlns:p14="http://schemas.microsoft.com/office/powerpoint/2010/main">
    <mc:Choice Requires="p14">
      <p:transition p14:dur="10" advTm="297781"/>
    </mc:Choice>
    <mc:Fallback xmlns="">
      <p:transition advTm="297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1F842233-FAB1-4C4E-933C-8E2E2B5E3439}"/>
              </a:ext>
            </a:extLst>
          </p:cNvPr>
          <p:cNvSpPr txBox="1">
            <a:spLocks noChangeArrowheads="1"/>
          </p:cNvSpPr>
          <p:nvPr/>
        </p:nvSpPr>
        <p:spPr>
          <a:xfrm>
            <a:off x="2470532" y="249404"/>
            <a:ext cx="6644640" cy="523220"/>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Management</a:t>
            </a:r>
          </a:p>
        </p:txBody>
      </p:sp>
      <p:sp>
        <p:nvSpPr>
          <p:cNvPr id="9" name="Rectangle 3">
            <a:extLst>
              <a:ext uri="{FF2B5EF4-FFF2-40B4-BE49-F238E27FC236}">
                <a16:creationId xmlns:a16="http://schemas.microsoft.com/office/drawing/2014/main" id="{052C3A1A-3500-427D-93C1-C7BF814393E8}"/>
              </a:ext>
            </a:extLst>
          </p:cNvPr>
          <p:cNvSpPr txBox="1">
            <a:spLocks noChangeArrowheads="1"/>
          </p:cNvSpPr>
          <p:nvPr/>
        </p:nvSpPr>
        <p:spPr>
          <a:xfrm>
            <a:off x="613206" y="1524005"/>
            <a:ext cx="10991556" cy="4114800"/>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lnSpc>
                <a:spcPct val="150000"/>
              </a:lnSpc>
              <a:buClr>
                <a:srgbClr val="FF0000"/>
              </a:buClr>
              <a:buFont typeface="Wingdings" panose="05000000000000000000" pitchFamily="2" charset="2"/>
              <a:buChar char="q"/>
            </a:pPr>
            <a:r>
              <a:rPr lang="en-US" altLang="ar-SA" sz="2400" dirty="0">
                <a:effectLst>
                  <a:outerShdw blurRad="38100" dist="38100" dir="2700000" algn="tl">
                    <a:srgbClr val="000000">
                      <a:alpha val="43137"/>
                    </a:srgbClr>
                  </a:outerShdw>
                </a:effectLst>
                <a:latin typeface="Times New Roman" panose="02020603050405020304" pitchFamily="18" charset="0"/>
              </a:rPr>
              <a:t>Coordinating two independent entities with shared goals.</a:t>
            </a:r>
          </a:p>
          <a:p>
            <a:pPr marL="519113" indent="-519113">
              <a:lnSpc>
                <a:spcPct val="150000"/>
              </a:lnSpc>
              <a:buClr>
                <a:srgbClr val="FF0000"/>
              </a:buClr>
              <a:buFont typeface="Wingdings" panose="05000000000000000000" pitchFamily="2" charset="2"/>
              <a:buChar char="q"/>
            </a:pPr>
            <a:r>
              <a:rPr lang="en-US" altLang="ar-SA" sz="2400" dirty="0">
                <a:effectLst>
                  <a:outerShdw blurRad="38100" dist="38100" dir="2700000" algn="tl">
                    <a:srgbClr val="000000">
                      <a:alpha val="43137"/>
                    </a:srgbClr>
                  </a:outerShdw>
                </a:effectLst>
                <a:latin typeface="Times New Roman" panose="02020603050405020304" pitchFamily="18" charset="0"/>
              </a:rPr>
              <a:t>The relationship needs to be managed for the long term.</a:t>
            </a:r>
          </a:p>
          <a:p>
            <a:pPr marL="519113" indent="-519113">
              <a:lnSpc>
                <a:spcPct val="150000"/>
              </a:lnSpc>
              <a:buClr>
                <a:srgbClr val="FF0000"/>
              </a:buClr>
              <a:buFont typeface="Wingdings" panose="05000000000000000000" pitchFamily="2" charset="2"/>
              <a:buChar char="q"/>
            </a:pPr>
            <a:r>
              <a:rPr lang="en-US" altLang="ar-SA" sz="2400" dirty="0">
                <a:effectLst>
                  <a:outerShdw blurRad="38100" dist="38100" dir="2700000" algn="tl">
                    <a:srgbClr val="000000">
                      <a:alpha val="43137"/>
                    </a:srgbClr>
                  </a:outerShdw>
                </a:effectLst>
                <a:latin typeface="Times New Roman" panose="02020603050405020304" pitchFamily="18" charset="0"/>
              </a:rPr>
              <a:t>Factors complicating channel management</a:t>
            </a:r>
          </a:p>
          <a:p>
            <a:pPr lvl="1">
              <a:lnSpc>
                <a:spcPct val="150000"/>
              </a:lnSpc>
              <a:buFont typeface="Wingdings" panose="05000000000000000000" pitchFamily="2" charset="2"/>
              <a:buChar char="ü"/>
            </a:pPr>
            <a:r>
              <a:rPr lang="en-US" altLang="ar-SA" dirty="0">
                <a:effectLst>
                  <a:outerShdw blurRad="38100" dist="38100" dir="2700000" algn="tl">
                    <a:srgbClr val="000000">
                      <a:alpha val="43137"/>
                    </a:srgbClr>
                  </a:outerShdw>
                </a:effectLst>
                <a:latin typeface="Times New Roman" panose="02020603050405020304" pitchFamily="18" charset="0"/>
              </a:rPr>
              <a:t>Ownership</a:t>
            </a:r>
          </a:p>
          <a:p>
            <a:pPr lvl="1">
              <a:lnSpc>
                <a:spcPct val="150000"/>
              </a:lnSpc>
              <a:buFont typeface="Wingdings" panose="05000000000000000000" pitchFamily="2" charset="2"/>
              <a:buChar char="ü"/>
            </a:pPr>
            <a:r>
              <a:rPr lang="en-US" altLang="ar-SA" dirty="0">
                <a:effectLst>
                  <a:outerShdw blurRad="38100" dist="38100" dir="2700000" algn="tl">
                    <a:srgbClr val="000000">
                      <a:alpha val="43137"/>
                    </a:srgbClr>
                  </a:outerShdw>
                </a:effectLst>
                <a:latin typeface="Times New Roman" panose="02020603050405020304" pitchFamily="18" charset="0"/>
              </a:rPr>
              <a:t>Geographic, cultural, and economic distance</a:t>
            </a:r>
          </a:p>
          <a:p>
            <a:pPr lvl="1">
              <a:lnSpc>
                <a:spcPct val="150000"/>
              </a:lnSpc>
              <a:buFont typeface="Wingdings" panose="05000000000000000000" pitchFamily="2" charset="2"/>
              <a:buChar char="ü"/>
            </a:pPr>
            <a:r>
              <a:rPr lang="en-US" altLang="ar-SA" dirty="0">
                <a:effectLst>
                  <a:outerShdw blurRad="38100" dist="38100" dir="2700000" algn="tl">
                    <a:srgbClr val="000000">
                      <a:alpha val="43137"/>
                    </a:srgbClr>
                  </a:outerShdw>
                </a:effectLst>
                <a:latin typeface="Times New Roman" panose="02020603050405020304" pitchFamily="18" charset="0"/>
              </a:rPr>
              <a:t>Different rules of law</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a:extLst>
                  <a:ext uri="{FF2B5EF4-FFF2-40B4-BE49-F238E27FC236}">
                    <a16:creationId xmlns:a16="http://schemas.microsoft.com/office/drawing/2014/main" id="{658C8959-B95F-9B6E-2AAD-6447F2295A83}"/>
                  </a:ext>
                </a:extLst>
              </p14:cNvPr>
              <p14:cNvContentPartPr/>
              <p14:nvPr>
                <p:extLst>
                  <p:ext uri="{42D2F446-02D8-4167-A562-619A0277C38B}">
                    <p15:isNarration xmlns:p15="http://schemas.microsoft.com/office/powerpoint/2012/main" val="1"/>
                  </p:ext>
                </p:extLst>
              </p14:nvPr>
            </p14:nvContentPartPr>
            <p14:xfrm>
              <a:off x="1189440" y="1631520"/>
              <a:ext cx="8802720" cy="4070880"/>
            </p14:xfrm>
          </p:contentPart>
        </mc:Choice>
        <mc:Fallback xmlns="">
          <p:pic>
            <p:nvPicPr>
              <p:cNvPr id="2" name="Ink 1">
                <a:extLst>
                  <a:ext uri="{FF2B5EF4-FFF2-40B4-BE49-F238E27FC236}">
                    <a16:creationId xmlns:a16="http://schemas.microsoft.com/office/drawing/2014/main" id="{658C8959-B95F-9B6E-2AAD-6447F2295A83}"/>
                  </a:ext>
                </a:extLst>
              </p:cNvPr>
              <p:cNvPicPr>
                <a:picLocks noGrp="1" noRot="1" noChangeAspect="1" noMove="1" noResize="1" noEditPoints="1" noAdjustHandles="1" noChangeArrowheads="1" noChangeShapeType="1"/>
              </p:cNvPicPr>
              <p:nvPr/>
            </p:nvPicPr>
            <p:blipFill>
              <a:blip r:embed="rId6"/>
              <a:stretch>
                <a:fillRect/>
              </a:stretch>
            </p:blipFill>
            <p:spPr>
              <a:xfrm>
                <a:off x="1173600" y="1568160"/>
                <a:ext cx="8834040" cy="4197600"/>
              </a:xfrm>
              <a:prstGeom prst="rect">
                <a:avLst/>
              </a:prstGeom>
            </p:spPr>
          </p:pic>
        </mc:Fallback>
      </mc:AlternateContent>
    </p:spTree>
    <p:extLst>
      <p:ext uri="{BB962C8B-B14F-4D97-AF65-F5344CB8AC3E}">
        <p14:creationId xmlns:p14="http://schemas.microsoft.com/office/powerpoint/2010/main" val="3006730971"/>
      </p:ext>
    </p:extLst>
  </p:cSld>
  <p:clrMapOvr>
    <a:masterClrMapping/>
  </p:clrMapOvr>
  <mc:AlternateContent xmlns:mc="http://schemas.openxmlformats.org/markup-compatibility/2006" xmlns:p14="http://schemas.microsoft.com/office/powerpoint/2010/main">
    <mc:Choice Requires="p14">
      <p:transition p14:dur="10" advTm="211753"/>
    </mc:Choice>
    <mc:Fallback xmlns="">
      <p:transition advTm="2117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82492" y="1111660"/>
            <a:ext cx="12036771" cy="56762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B946FEC1-D6F3-4EBB-AEBF-B88FC2E2BF54}"/>
              </a:ext>
            </a:extLst>
          </p:cNvPr>
          <p:cNvSpPr txBox="1">
            <a:spLocks/>
          </p:cNvSpPr>
          <p:nvPr/>
        </p:nvSpPr>
        <p:spPr>
          <a:xfrm>
            <a:off x="1494342" y="249404"/>
            <a:ext cx="8519991" cy="523220"/>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Marketing Channels and Marketing Management Strategy</a:t>
            </a:r>
            <a:endParaRPr lang="th-TH" altLang="ar-SA" sz="2800" b="0" u="sng" dirty="0">
              <a:effectLst>
                <a:outerShdw blurRad="38100" dist="38100" dir="2700000" algn="tl">
                  <a:srgbClr val="000000">
                    <a:alpha val="43137"/>
                  </a:srgbClr>
                </a:outerShdw>
              </a:effectLst>
            </a:endParaRPr>
          </a:p>
        </p:txBody>
      </p:sp>
      <p:sp>
        <p:nvSpPr>
          <p:cNvPr id="9" name="Content Placeholder 2">
            <a:extLst>
              <a:ext uri="{FF2B5EF4-FFF2-40B4-BE49-F238E27FC236}">
                <a16:creationId xmlns:a16="http://schemas.microsoft.com/office/drawing/2014/main" id="{0DA4CCD9-1736-4001-84A1-205928765EE4}"/>
              </a:ext>
            </a:extLst>
          </p:cNvPr>
          <p:cNvSpPr txBox="1">
            <a:spLocks/>
          </p:cNvSpPr>
          <p:nvPr/>
        </p:nvSpPr>
        <p:spPr>
          <a:xfrm>
            <a:off x="190969" y="1487278"/>
            <a:ext cx="11907511" cy="2606740"/>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lnSpc>
                <a:spcPct val="150000"/>
              </a:lnSpc>
              <a:buFont typeface="Wingdings" panose="05000000000000000000" pitchFamily="2" charset="2"/>
              <a:buChar char="q"/>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cs typeface="Cordia New" panose="020B0304020202020204" pitchFamily="34" charset="-34"/>
              </a:rPr>
              <a:t>Marketing channel strategy</a:t>
            </a:r>
            <a:r>
              <a:rPr lang="en-US" altLang="ar-SA" dirty="0">
                <a:solidFill>
                  <a:srgbClr val="C00000"/>
                </a:solidFill>
                <a:effectLst>
                  <a:outerShdw blurRad="38100" dist="38100" dir="2700000" algn="tl">
                    <a:srgbClr val="000000">
                      <a:alpha val="43137"/>
                    </a:srgbClr>
                  </a:outerShdw>
                </a:effectLst>
                <a:latin typeface="Times New Roman" panose="02020603050405020304" pitchFamily="18" charset="0"/>
                <a:cs typeface="Cordia New" panose="020B0304020202020204" pitchFamily="34" charset="-34"/>
              </a:rPr>
              <a:t>: </a:t>
            </a:r>
            <a:r>
              <a:rPr lang="en-US" altLang="ar-SA" sz="2400" dirty="0">
                <a:effectLst>
                  <a:outerShdw blurRad="38100" dist="38100" dir="2700000" algn="tl">
                    <a:srgbClr val="000000">
                      <a:alpha val="43137"/>
                    </a:srgbClr>
                  </a:outerShdw>
                </a:effectLst>
                <a:latin typeface="Times New Roman" panose="02020603050405020304" pitchFamily="18" charset="0"/>
                <a:cs typeface="Cordia New" panose="020B0304020202020204" pitchFamily="34" charset="-34"/>
              </a:rPr>
              <a:t>One of the major strategic areas of marketing management.</a:t>
            </a:r>
          </a:p>
          <a:p>
            <a:pPr marL="976313" lvl="1" indent="-519113">
              <a:lnSpc>
                <a:spcPct val="150000"/>
              </a:lnSpc>
              <a:buFont typeface="Wingdings" panose="05000000000000000000" pitchFamily="2" charset="2"/>
              <a:buChar char="Ø"/>
            </a:pPr>
            <a:r>
              <a:rPr lang="en-US" altLang="ar-SA" dirty="0">
                <a:effectLst>
                  <a:outerShdw blurRad="38100" dist="38100" dir="2700000" algn="tl">
                    <a:srgbClr val="000000">
                      <a:alpha val="43137"/>
                    </a:srgbClr>
                  </a:outerShdw>
                </a:effectLst>
                <a:latin typeface="Times New Roman" panose="02020603050405020304" pitchFamily="18" charset="0"/>
                <a:cs typeface="Cordia New" panose="020B0304020202020204" pitchFamily="34" charset="-34"/>
              </a:rPr>
              <a:t>Management must develop and operate its marketing channels in such way as to support and enhance the other strategic variables of the marketing mix in order to meet the demand of the firm’s target markets.</a:t>
            </a:r>
            <a:endParaRPr lang="th-TH" altLang="ar-SA" dirty="0">
              <a:effectLst>
                <a:outerShdw blurRad="38100" dist="38100" dir="2700000" algn="tl">
                  <a:srgbClr val="000000">
                    <a:alpha val="43137"/>
                  </a:srgbClr>
                </a:outerShdw>
              </a:effectLst>
              <a:latin typeface="Times New Roman" panose="02020603050405020304" pitchFamily="18" charset="0"/>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2" name="Picture 1">
            <a:extLst>
              <a:ext uri="{FF2B5EF4-FFF2-40B4-BE49-F238E27FC236}">
                <a16:creationId xmlns:a16="http://schemas.microsoft.com/office/drawing/2014/main" id="{761AF8D6-6BD0-475B-DAE3-CA4C60DE340B}"/>
              </a:ext>
            </a:extLst>
          </p:cNvPr>
          <p:cNvPicPr>
            <a:picLocks noChangeAspect="1"/>
          </p:cNvPicPr>
          <p:nvPr/>
        </p:nvPicPr>
        <p:blipFill>
          <a:blip r:embed="rId3"/>
          <a:stretch>
            <a:fillRect/>
          </a:stretch>
        </p:blipFill>
        <p:spPr>
          <a:xfrm>
            <a:off x="3688773" y="4094018"/>
            <a:ext cx="4291445" cy="2414155"/>
          </a:xfrm>
          <a:prstGeom prst="rect">
            <a:avLst/>
          </a:prstGeom>
        </p:spPr>
      </p:pic>
    </p:spTree>
    <p:extLst>
      <p:ext uri="{BB962C8B-B14F-4D97-AF65-F5344CB8AC3E}">
        <p14:creationId xmlns:p14="http://schemas.microsoft.com/office/powerpoint/2010/main" val="4228897322"/>
      </p:ext>
    </p:extLst>
  </p:cSld>
  <p:clrMapOvr>
    <a:masterClrMapping/>
  </p:clrMapOvr>
  <mc:AlternateContent xmlns:mc="http://schemas.openxmlformats.org/markup-compatibility/2006" xmlns:p14="http://schemas.microsoft.com/office/powerpoint/2010/main">
    <mc:Choice Requires="p14">
      <p:transition p14:dur="10" advTm="7172"/>
    </mc:Choice>
    <mc:Fallback xmlns="">
      <p:transition advTm="71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42A1A10D-7C95-4AC8-8E52-EAD30E4AA951}"/>
              </a:ext>
            </a:extLst>
          </p:cNvPr>
          <p:cNvSpPr txBox="1">
            <a:spLocks/>
          </p:cNvSpPr>
          <p:nvPr/>
        </p:nvSpPr>
        <p:spPr>
          <a:xfrm>
            <a:off x="1644788" y="239765"/>
            <a:ext cx="846443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Strategy versus Logistics Management</a:t>
            </a:r>
            <a:endParaRPr lang="th-TH" altLang="ar-SA" sz="2800" b="0" u="sng" dirty="0">
              <a:effectLst>
                <a:outerShdw blurRad="38100" dist="38100" dir="2700000" algn="tl">
                  <a:srgbClr val="000000">
                    <a:alpha val="43137"/>
                  </a:srgbClr>
                </a:outerShdw>
              </a:effectLst>
            </a:endParaRPr>
          </a:p>
        </p:txBody>
      </p:sp>
      <p:grpSp>
        <p:nvGrpSpPr>
          <p:cNvPr id="9" name="Group 24">
            <a:extLst>
              <a:ext uri="{FF2B5EF4-FFF2-40B4-BE49-F238E27FC236}">
                <a16:creationId xmlns:a16="http://schemas.microsoft.com/office/drawing/2014/main" id="{8C60DC9C-FF1B-417B-AEC7-E41F659833E2}"/>
              </a:ext>
            </a:extLst>
          </p:cNvPr>
          <p:cNvGrpSpPr>
            <a:grpSpLocks/>
          </p:cNvGrpSpPr>
          <p:nvPr/>
        </p:nvGrpSpPr>
        <p:grpSpPr bwMode="auto">
          <a:xfrm>
            <a:off x="870333" y="1383660"/>
            <a:ext cx="10730427" cy="4749158"/>
            <a:chOff x="1403648" y="1895973"/>
            <a:chExt cx="6480720" cy="3477243"/>
          </a:xfrm>
        </p:grpSpPr>
        <p:sp>
          <p:nvSpPr>
            <p:cNvPr id="11" name="Rounded Rectangle 12">
              <a:extLst>
                <a:ext uri="{FF2B5EF4-FFF2-40B4-BE49-F238E27FC236}">
                  <a16:creationId xmlns:a16="http://schemas.microsoft.com/office/drawing/2014/main" id="{FE7B7BDC-EE9B-4B03-832E-D5C661C055E6}"/>
                </a:ext>
              </a:extLst>
            </p:cNvPr>
            <p:cNvSpPr/>
            <p:nvPr/>
          </p:nvSpPr>
          <p:spPr>
            <a:xfrm>
              <a:off x="3995490" y="1895973"/>
              <a:ext cx="1223367" cy="792046"/>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Marketing mix</a:t>
              </a:r>
              <a:endParaRPr lang="th-TH" sz="1800" b="1" dirty="0">
                <a:solidFill>
                  <a:schemeClr val="tx1"/>
                </a:solidFill>
              </a:endParaRPr>
            </a:p>
          </p:txBody>
        </p:sp>
        <p:sp>
          <p:nvSpPr>
            <p:cNvPr id="12" name="Rounded Rectangle 13">
              <a:extLst>
                <a:ext uri="{FF2B5EF4-FFF2-40B4-BE49-F238E27FC236}">
                  <a16:creationId xmlns:a16="http://schemas.microsoft.com/office/drawing/2014/main" id="{5D53D4BA-5E18-4FA1-B235-09E55DF045CF}"/>
                </a:ext>
              </a:extLst>
            </p:cNvPr>
            <p:cNvSpPr/>
            <p:nvPr/>
          </p:nvSpPr>
          <p:spPr>
            <a:xfrm>
              <a:off x="1403648" y="3213820"/>
              <a:ext cx="1223367"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Product strategy</a:t>
              </a:r>
              <a:endParaRPr lang="th-TH" sz="1800" b="1" dirty="0">
                <a:solidFill>
                  <a:schemeClr val="tx1"/>
                </a:solidFill>
              </a:endParaRPr>
            </a:p>
          </p:txBody>
        </p:sp>
        <p:sp>
          <p:nvSpPr>
            <p:cNvPr id="13" name="Rounded Rectangle 14">
              <a:extLst>
                <a:ext uri="{FF2B5EF4-FFF2-40B4-BE49-F238E27FC236}">
                  <a16:creationId xmlns:a16="http://schemas.microsoft.com/office/drawing/2014/main" id="{5B00BB1A-B7F9-4B2A-B280-E79B6CFDF922}"/>
                </a:ext>
              </a:extLst>
            </p:cNvPr>
            <p:cNvSpPr/>
            <p:nvPr/>
          </p:nvSpPr>
          <p:spPr>
            <a:xfrm>
              <a:off x="2843560" y="3213820"/>
              <a:ext cx="1225599"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Pricing strategy</a:t>
              </a:r>
              <a:endParaRPr lang="th-TH" sz="1800" b="1" dirty="0">
                <a:solidFill>
                  <a:schemeClr val="tx1"/>
                </a:solidFill>
              </a:endParaRPr>
            </a:p>
          </p:txBody>
        </p:sp>
        <p:sp>
          <p:nvSpPr>
            <p:cNvPr id="14" name="Rounded Rectangle 15">
              <a:extLst>
                <a:ext uri="{FF2B5EF4-FFF2-40B4-BE49-F238E27FC236}">
                  <a16:creationId xmlns:a16="http://schemas.microsoft.com/office/drawing/2014/main" id="{E8A2A53C-F41C-4D4D-9C99-C6E0AC1D272D}"/>
                </a:ext>
              </a:extLst>
            </p:cNvPr>
            <p:cNvSpPr/>
            <p:nvPr/>
          </p:nvSpPr>
          <p:spPr>
            <a:xfrm>
              <a:off x="4284588" y="3213820"/>
              <a:ext cx="1223367"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Promotion strategy</a:t>
              </a:r>
              <a:endParaRPr lang="th-TH" sz="1800" b="1" dirty="0">
                <a:solidFill>
                  <a:schemeClr val="tx1"/>
                </a:solidFill>
              </a:endParaRPr>
            </a:p>
          </p:txBody>
        </p:sp>
        <p:sp>
          <p:nvSpPr>
            <p:cNvPr id="15" name="Rounded Rectangle 16">
              <a:extLst>
                <a:ext uri="{FF2B5EF4-FFF2-40B4-BE49-F238E27FC236}">
                  <a16:creationId xmlns:a16="http://schemas.microsoft.com/office/drawing/2014/main" id="{B714BA4E-9CE6-4AA3-AFB6-1D244CA5B000}"/>
                </a:ext>
              </a:extLst>
            </p:cNvPr>
            <p:cNvSpPr/>
            <p:nvPr/>
          </p:nvSpPr>
          <p:spPr>
            <a:xfrm>
              <a:off x="5724500" y="3213820"/>
              <a:ext cx="1295921" cy="790709"/>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Distribution strategy</a:t>
              </a:r>
              <a:endParaRPr lang="th-TH" sz="1800" b="1" dirty="0">
                <a:solidFill>
                  <a:schemeClr val="tx1"/>
                </a:solidFill>
              </a:endParaRPr>
            </a:p>
          </p:txBody>
        </p:sp>
        <p:sp>
          <p:nvSpPr>
            <p:cNvPr id="16" name="Rounded Rectangle 17">
              <a:extLst>
                <a:ext uri="{FF2B5EF4-FFF2-40B4-BE49-F238E27FC236}">
                  <a16:creationId xmlns:a16="http://schemas.microsoft.com/office/drawing/2014/main" id="{D646FB97-2486-4195-90FD-F8726D2D8C35}"/>
                </a:ext>
              </a:extLst>
            </p:cNvPr>
            <p:cNvSpPr/>
            <p:nvPr/>
          </p:nvSpPr>
          <p:spPr>
            <a:xfrm>
              <a:off x="4860553" y="4581170"/>
              <a:ext cx="1294805" cy="792046"/>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600" b="1" dirty="0">
                  <a:solidFill>
                    <a:schemeClr val="tx1"/>
                  </a:solidFill>
                </a:rPr>
                <a:t>Channel strategy component</a:t>
              </a:r>
              <a:endParaRPr lang="th-TH" sz="1600" b="1" dirty="0">
                <a:solidFill>
                  <a:schemeClr val="tx1"/>
                </a:solidFill>
              </a:endParaRPr>
            </a:p>
          </p:txBody>
        </p:sp>
        <p:sp>
          <p:nvSpPr>
            <p:cNvPr id="17" name="Rounded Rectangle 18">
              <a:extLst>
                <a:ext uri="{FF2B5EF4-FFF2-40B4-BE49-F238E27FC236}">
                  <a16:creationId xmlns:a16="http://schemas.microsoft.com/office/drawing/2014/main" id="{E417A319-B7B3-4B69-959A-CA56BBB83140}"/>
                </a:ext>
              </a:extLst>
            </p:cNvPr>
            <p:cNvSpPr/>
            <p:nvPr/>
          </p:nvSpPr>
          <p:spPr>
            <a:xfrm>
              <a:off x="6587331" y="4581170"/>
              <a:ext cx="1297037" cy="792046"/>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600" b="1" dirty="0">
                  <a:solidFill>
                    <a:schemeClr val="tx1"/>
                  </a:solidFill>
                </a:rPr>
                <a:t>Logistics management component</a:t>
              </a:r>
              <a:endParaRPr lang="th-TH" sz="1600" b="1" dirty="0">
                <a:solidFill>
                  <a:schemeClr val="tx1"/>
                </a:solidFill>
              </a:endParaRPr>
            </a:p>
          </p:txBody>
        </p:sp>
        <p:cxnSp>
          <p:nvCxnSpPr>
            <p:cNvPr id="18" name="Straight Arrow Connector 17">
              <a:extLst>
                <a:ext uri="{FF2B5EF4-FFF2-40B4-BE49-F238E27FC236}">
                  <a16:creationId xmlns:a16="http://schemas.microsoft.com/office/drawing/2014/main" id="{75CE1E69-1BAB-4EA5-80C6-58B9D9E1C3ED}"/>
                </a:ext>
              </a:extLst>
            </p:cNvPr>
            <p:cNvCxnSpPr/>
            <p:nvPr/>
          </p:nvCxnSpPr>
          <p:spPr>
            <a:xfrm>
              <a:off x="4787999" y="2688019"/>
              <a:ext cx="72553" cy="52580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4020D6C-044C-4410-B466-B395ED199C56}"/>
                </a:ext>
              </a:extLst>
            </p:cNvPr>
            <p:cNvCxnSpPr/>
            <p:nvPr/>
          </p:nvCxnSpPr>
          <p:spPr>
            <a:xfrm>
              <a:off x="5147419" y="2637178"/>
              <a:ext cx="1224483"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E1AD5788-F009-401B-B3F8-EA5F28E13962}"/>
                </a:ext>
              </a:extLst>
            </p:cNvPr>
            <p:cNvCxnSpPr/>
            <p:nvPr/>
          </p:nvCxnSpPr>
          <p:spPr>
            <a:xfrm flipH="1">
              <a:off x="3563516" y="2688019"/>
              <a:ext cx="863947" cy="52580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0A4132B2-32F4-4245-A0A1-80C1FD694346}"/>
                </a:ext>
              </a:extLst>
            </p:cNvPr>
            <p:cNvCxnSpPr/>
            <p:nvPr/>
          </p:nvCxnSpPr>
          <p:spPr>
            <a:xfrm flipH="1">
              <a:off x="2016447" y="2637178"/>
              <a:ext cx="1979042"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71DD0A25-FE39-4F40-8913-FF967BD876C0}"/>
                </a:ext>
              </a:extLst>
            </p:cNvPr>
            <p:cNvCxnSpPr/>
            <p:nvPr/>
          </p:nvCxnSpPr>
          <p:spPr>
            <a:xfrm flipH="1">
              <a:off x="5579392" y="4004528"/>
              <a:ext cx="575965"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D2E62304-8BBB-4A7F-B804-AB32E493B0D5}"/>
                </a:ext>
              </a:extLst>
            </p:cNvPr>
            <p:cNvCxnSpPr/>
            <p:nvPr/>
          </p:nvCxnSpPr>
          <p:spPr>
            <a:xfrm>
              <a:off x="6587331" y="4004528"/>
              <a:ext cx="649635"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pic>
        <p:nvPicPr>
          <p:cNvPr id="2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26" name="Rectangle 25">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a:extLst>
                  <a:ext uri="{FF2B5EF4-FFF2-40B4-BE49-F238E27FC236}">
                    <a16:creationId xmlns:a16="http://schemas.microsoft.com/office/drawing/2014/main" id="{FE730464-82ED-B2D4-537C-F0B2078F3368}"/>
                  </a:ext>
                </a:extLst>
              </p14:cNvPr>
              <p14:cNvContentPartPr/>
              <p14:nvPr>
                <p:extLst>
                  <p:ext uri="{42D2F446-02D8-4167-A562-619A0277C38B}">
                    <p15:isNarration xmlns:p15="http://schemas.microsoft.com/office/powerpoint/2012/main" val="1"/>
                  </p:ext>
                </p:extLst>
              </p14:nvPr>
            </p14:nvContentPartPr>
            <p14:xfrm>
              <a:off x="1316880" y="1690920"/>
              <a:ext cx="9108360" cy="3433680"/>
            </p14:xfrm>
          </p:contentPart>
        </mc:Choice>
        <mc:Fallback xmlns="">
          <p:pic>
            <p:nvPicPr>
              <p:cNvPr id="2" name="Ink 1">
                <a:extLst>
                  <a:ext uri="{FF2B5EF4-FFF2-40B4-BE49-F238E27FC236}">
                    <a16:creationId xmlns:a16="http://schemas.microsoft.com/office/drawing/2014/main" id="{FE730464-82ED-B2D4-537C-F0B2078F3368}"/>
                  </a:ext>
                </a:extLst>
              </p:cNvPr>
              <p:cNvPicPr>
                <a:picLocks noGrp="1" noRot="1" noChangeAspect="1" noMove="1" noResize="1" noEditPoints="1" noAdjustHandles="1" noChangeArrowheads="1" noChangeShapeType="1"/>
              </p:cNvPicPr>
              <p:nvPr/>
            </p:nvPicPr>
            <p:blipFill>
              <a:blip r:embed="rId6"/>
              <a:stretch>
                <a:fillRect/>
              </a:stretch>
            </p:blipFill>
            <p:spPr>
              <a:xfrm>
                <a:off x="1301040" y="1627560"/>
                <a:ext cx="9139680" cy="3560400"/>
              </a:xfrm>
              <a:prstGeom prst="rect">
                <a:avLst/>
              </a:prstGeom>
            </p:spPr>
          </p:pic>
        </mc:Fallback>
      </mc:AlternateContent>
    </p:spTree>
    <p:extLst>
      <p:ext uri="{BB962C8B-B14F-4D97-AF65-F5344CB8AC3E}">
        <p14:creationId xmlns:p14="http://schemas.microsoft.com/office/powerpoint/2010/main" val="76166672"/>
      </p:ext>
    </p:extLst>
  </p:cSld>
  <p:clrMapOvr>
    <a:masterClrMapping/>
  </p:clrMapOvr>
  <mc:AlternateContent xmlns:mc="http://schemas.openxmlformats.org/markup-compatibility/2006" xmlns:p14="http://schemas.microsoft.com/office/powerpoint/2010/main">
    <mc:Choice Requires="p14">
      <p:transition p14:dur="10" advTm="119157"/>
    </mc:Choice>
    <mc:Fallback xmlns="">
      <p:transition advTm="1191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24">
            <a:extLst>
              <a:ext uri="{FF2B5EF4-FFF2-40B4-BE49-F238E27FC236}">
                <a16:creationId xmlns:a16="http://schemas.microsoft.com/office/drawing/2014/main" id="{2BC869EB-5623-4AA1-9123-4AF9DF916049}"/>
              </a:ext>
            </a:extLst>
          </p:cNvPr>
          <p:cNvSpPr/>
          <p:nvPr/>
        </p:nvSpPr>
        <p:spPr>
          <a:xfrm>
            <a:off x="170126" y="112205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1BF28BCC-5AFC-4B4B-B876-B3833A463C54}"/>
              </a:ext>
            </a:extLst>
          </p:cNvPr>
          <p:cNvSpPr txBox="1">
            <a:spLocks/>
          </p:cNvSpPr>
          <p:nvPr/>
        </p:nvSpPr>
        <p:spPr>
          <a:xfrm>
            <a:off x="1886922" y="249404"/>
            <a:ext cx="7624417"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Strategy versus Logistics Management</a:t>
            </a:r>
            <a:endParaRPr lang="th-TH" altLang="ar-SA" sz="2800" b="0" u="sng" dirty="0">
              <a:effectLst>
                <a:outerShdw blurRad="38100" dist="38100" dir="2700000" algn="tl">
                  <a:srgbClr val="000000">
                    <a:alpha val="43137"/>
                  </a:srgbClr>
                </a:outerShdw>
              </a:effectLst>
            </a:endParaRPr>
          </a:p>
        </p:txBody>
      </p:sp>
      <p:sp>
        <p:nvSpPr>
          <p:cNvPr id="9" name="Content Placeholder 2">
            <a:extLst>
              <a:ext uri="{FF2B5EF4-FFF2-40B4-BE49-F238E27FC236}">
                <a16:creationId xmlns:a16="http://schemas.microsoft.com/office/drawing/2014/main" id="{C4E9CD29-115D-4BA3-8E8E-ABBF93B7F7F5}"/>
              </a:ext>
            </a:extLst>
          </p:cNvPr>
          <p:cNvSpPr txBox="1">
            <a:spLocks/>
          </p:cNvSpPr>
          <p:nvPr/>
        </p:nvSpPr>
        <p:spPr>
          <a:xfrm>
            <a:off x="496804" y="1358458"/>
            <a:ext cx="8038305" cy="4233778"/>
          </a:xfrm>
          <a:prstGeom prst="rect">
            <a:avLst/>
          </a:prstGeom>
          <a:ln>
            <a:noFill/>
          </a:ln>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Ø"/>
              <a:defRPr/>
            </a:pPr>
            <a:r>
              <a:rPr lang="en-US" sz="2400" b="1" dirty="0">
                <a:solidFill>
                  <a:srgbClr val="FF0000"/>
                </a:solidFill>
                <a:latin typeface="Times New Roman" panose="02020603050405020304" pitchFamily="18" charset="0"/>
                <a:cs typeface="Cordia New" pitchFamily="34" charset="-34"/>
              </a:rPr>
              <a:t>Channel strategy </a:t>
            </a:r>
          </a:p>
          <a:p>
            <a:pPr>
              <a:lnSpc>
                <a:spcPct val="150000"/>
              </a:lnSpc>
              <a:buFont typeface="Wingdings" panose="05000000000000000000" pitchFamily="2" charset="2"/>
              <a:buChar char="§"/>
              <a:defRPr/>
            </a:pPr>
            <a:r>
              <a:rPr lang="en-US" sz="2400" dirty="0">
                <a:latin typeface="Times New Roman" panose="02020603050405020304" pitchFamily="18" charset="0"/>
                <a:cs typeface="Cordia New" pitchFamily="34" charset="-34"/>
              </a:rPr>
              <a:t>is much broader and more basic component than logistics management.</a:t>
            </a:r>
          </a:p>
          <a:p>
            <a:pPr>
              <a:lnSpc>
                <a:spcPct val="150000"/>
              </a:lnSpc>
              <a:buFont typeface="Wingdings" panose="05000000000000000000" pitchFamily="2" charset="2"/>
              <a:buChar char="§"/>
              <a:defRPr/>
            </a:pPr>
            <a:r>
              <a:rPr lang="en-US" sz="2400" dirty="0">
                <a:latin typeface="Times New Roman" panose="02020603050405020304" pitchFamily="18" charset="0"/>
                <a:cs typeface="Cordia New" pitchFamily="34" charset="-34"/>
              </a:rPr>
              <a:t>is concerned with the entire process of setting up and operating the contractual organization that is responsible for meeting the firm’s distribution objectives.</a:t>
            </a:r>
          </a:p>
          <a:p>
            <a:pPr>
              <a:lnSpc>
                <a:spcPct val="150000"/>
              </a:lnSpc>
              <a:buFont typeface="Wingdings" panose="05000000000000000000" pitchFamily="2" charset="2"/>
              <a:buChar char="Ø"/>
            </a:pPr>
            <a:r>
              <a:rPr lang="en-US" altLang="ar-SA" sz="2400" b="1" dirty="0">
                <a:solidFill>
                  <a:srgbClr val="FF0000"/>
                </a:solidFill>
                <a:latin typeface="Times New Roman" panose="02020603050405020304" pitchFamily="18" charset="0"/>
                <a:cs typeface="Cordia New" pitchFamily="34" charset="-34"/>
              </a:rPr>
              <a:t>Logistics management </a:t>
            </a:r>
          </a:p>
          <a:p>
            <a:pPr>
              <a:lnSpc>
                <a:spcPct val="150000"/>
              </a:lnSpc>
              <a:buFont typeface="Wingdings" panose="05000000000000000000" pitchFamily="2" charset="2"/>
              <a:buChar char="§"/>
            </a:pPr>
            <a:r>
              <a:rPr lang="en-US" altLang="ar-SA" sz="2400" dirty="0">
                <a:latin typeface="Times New Roman" panose="02020603050405020304" pitchFamily="18" charset="0"/>
                <a:cs typeface="Cordia New" panose="020B0304020202020204" pitchFamily="34" charset="-34"/>
              </a:rPr>
              <a:t>is more narrowly focused on providing product availability at the appropriate times and places in the marketing channel.</a:t>
            </a:r>
          </a:p>
          <a:p>
            <a:pPr>
              <a:buFont typeface="Wingdings" panose="05000000000000000000" pitchFamily="2" charset="2"/>
              <a:buChar char="Ø"/>
              <a:defRPr/>
            </a:pPr>
            <a:endParaRPr lang="th-TH" dirty="0"/>
          </a:p>
        </p:txBody>
      </p:sp>
      <p:grpSp>
        <p:nvGrpSpPr>
          <p:cNvPr id="11" name="Group 2">
            <a:extLst>
              <a:ext uri="{FF2B5EF4-FFF2-40B4-BE49-F238E27FC236}">
                <a16:creationId xmlns:a16="http://schemas.microsoft.com/office/drawing/2014/main" id="{C4FB7DEA-7C92-429B-AF61-82BFD6129966}"/>
              </a:ext>
            </a:extLst>
          </p:cNvPr>
          <p:cNvGrpSpPr>
            <a:grpSpLocks/>
          </p:cNvGrpSpPr>
          <p:nvPr/>
        </p:nvGrpSpPr>
        <p:grpSpPr bwMode="auto">
          <a:xfrm>
            <a:off x="8879595" y="1487277"/>
            <a:ext cx="3001229" cy="3855904"/>
            <a:chOff x="3104369" y="1844675"/>
            <a:chExt cx="3603231" cy="2160588"/>
          </a:xfrm>
        </p:grpSpPr>
        <p:sp>
          <p:nvSpPr>
            <p:cNvPr id="12" name="Rounded Rectangle 13">
              <a:extLst>
                <a:ext uri="{FF2B5EF4-FFF2-40B4-BE49-F238E27FC236}">
                  <a16:creationId xmlns:a16="http://schemas.microsoft.com/office/drawing/2014/main" id="{4EB55590-5345-4D02-AC38-351300F1E51A}"/>
                </a:ext>
              </a:extLst>
            </p:cNvPr>
            <p:cNvSpPr/>
            <p:nvPr/>
          </p:nvSpPr>
          <p:spPr bwMode="auto">
            <a:xfrm>
              <a:off x="4140183" y="1844675"/>
              <a:ext cx="1297938" cy="792825"/>
            </a:xfrm>
            <a:prstGeom prst="round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bg1"/>
                  </a:solidFill>
                </a:rPr>
                <a:t>Distribution strategy</a:t>
              </a:r>
              <a:endParaRPr lang="th-TH" sz="1200" b="1" dirty="0">
                <a:solidFill>
                  <a:schemeClr val="bg1"/>
                </a:solidFill>
              </a:endParaRPr>
            </a:p>
          </p:txBody>
        </p:sp>
        <p:sp>
          <p:nvSpPr>
            <p:cNvPr id="13" name="Rounded Rectangle 14">
              <a:extLst>
                <a:ext uri="{FF2B5EF4-FFF2-40B4-BE49-F238E27FC236}">
                  <a16:creationId xmlns:a16="http://schemas.microsoft.com/office/drawing/2014/main" id="{1B4E9E3F-00AE-481D-83A8-F3FBB339F0CC}"/>
                </a:ext>
              </a:extLst>
            </p:cNvPr>
            <p:cNvSpPr/>
            <p:nvPr/>
          </p:nvSpPr>
          <p:spPr bwMode="auto">
            <a:xfrm>
              <a:off x="3104369" y="3212436"/>
              <a:ext cx="1679065" cy="792827"/>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Channel strategy component</a:t>
              </a:r>
              <a:endParaRPr lang="th-TH" sz="1200" b="1" dirty="0">
                <a:solidFill>
                  <a:schemeClr val="tx1"/>
                </a:solidFill>
              </a:endParaRPr>
            </a:p>
          </p:txBody>
        </p:sp>
        <p:sp>
          <p:nvSpPr>
            <p:cNvPr id="14" name="Rounded Rectangle 15">
              <a:extLst>
                <a:ext uri="{FF2B5EF4-FFF2-40B4-BE49-F238E27FC236}">
                  <a16:creationId xmlns:a16="http://schemas.microsoft.com/office/drawing/2014/main" id="{2BACE452-2703-4799-9360-F8B3C5A32ABD}"/>
                </a:ext>
              </a:extLst>
            </p:cNvPr>
            <p:cNvSpPr/>
            <p:nvPr/>
          </p:nvSpPr>
          <p:spPr bwMode="auto">
            <a:xfrm>
              <a:off x="4982603" y="3212436"/>
              <a:ext cx="1724997" cy="792827"/>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Logistics management component</a:t>
              </a:r>
              <a:endParaRPr lang="th-TH" sz="1200" b="1" dirty="0">
                <a:solidFill>
                  <a:schemeClr val="tx1"/>
                </a:solidFill>
              </a:endParaRPr>
            </a:p>
          </p:txBody>
        </p:sp>
        <p:cxnSp>
          <p:nvCxnSpPr>
            <p:cNvPr id="15" name="Straight Arrow Connector 14">
              <a:extLst>
                <a:ext uri="{FF2B5EF4-FFF2-40B4-BE49-F238E27FC236}">
                  <a16:creationId xmlns:a16="http://schemas.microsoft.com/office/drawing/2014/main" id="{ECCBB279-CED4-4DC0-9F37-16C5ABB42D38}"/>
                </a:ext>
              </a:extLst>
            </p:cNvPr>
            <p:cNvCxnSpPr/>
            <p:nvPr/>
          </p:nvCxnSpPr>
          <p:spPr bwMode="auto">
            <a:xfrm flipH="1">
              <a:off x="3993427" y="2639332"/>
              <a:ext cx="575591" cy="5749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A07E9A9A-100E-4082-A038-42C838A8297E}"/>
                </a:ext>
              </a:extLst>
            </p:cNvPr>
            <p:cNvCxnSpPr/>
            <p:nvPr/>
          </p:nvCxnSpPr>
          <p:spPr bwMode="auto">
            <a:xfrm>
              <a:off x="5003570" y="2637500"/>
              <a:ext cx="649921" cy="5749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17" name="Rectangle 16">
            <a:extLst>
              <a:ext uri="{FF2B5EF4-FFF2-40B4-BE49-F238E27FC236}">
                <a16:creationId xmlns:a16="http://schemas.microsoft.com/office/drawing/2014/main" id="{BF147D47-760A-43DC-A8B7-B5A97381DB66}"/>
              </a:ext>
            </a:extLst>
          </p:cNvPr>
          <p:cNvSpPr/>
          <p:nvPr/>
        </p:nvSpPr>
        <p:spPr>
          <a:xfrm>
            <a:off x="352540" y="5591462"/>
            <a:ext cx="11528285" cy="400110"/>
          </a:xfrm>
          <a:prstGeom prst="rect">
            <a:avLst/>
          </a:prstGeom>
          <a:solidFill>
            <a:schemeClr val="tx1"/>
          </a:solidFill>
          <a:ln>
            <a:solidFill>
              <a:schemeClr val="tx1"/>
            </a:solidFill>
          </a:ln>
        </p:spPr>
        <p:txBody>
          <a:bodyPr wrap="square">
            <a:spAutoFit/>
          </a:bodyPr>
          <a:lstStyle/>
          <a:p>
            <a:pPr algn="ctr"/>
            <a:r>
              <a:rPr lang="en-US" altLang="ar-SA" sz="2000" b="1" dirty="0">
                <a:solidFill>
                  <a:schemeClr val="bg1"/>
                </a:solidFill>
                <a:cs typeface="Cordia New" panose="020B0304020202020204" pitchFamily="34" charset="-34"/>
              </a:rPr>
              <a:t>Usually, channel strategy must already be formulated before logistics management can even be considered.</a:t>
            </a:r>
            <a:endParaRPr lang="th-TH" altLang="ar-SA" sz="2000" b="1" dirty="0">
              <a:solidFill>
                <a:schemeClr val="bg1"/>
              </a:solidFill>
            </a:endParaRPr>
          </a:p>
        </p:txBody>
      </p:sp>
      <p:pic>
        <p:nvPicPr>
          <p:cNvPr id="18"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9" name="Rectangle 18">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a:extLst>
                  <a:ext uri="{FF2B5EF4-FFF2-40B4-BE49-F238E27FC236}">
                    <a16:creationId xmlns:a16="http://schemas.microsoft.com/office/drawing/2014/main" id="{46017AC6-6DDC-9F15-2234-22C7764D8088}"/>
                  </a:ext>
                </a:extLst>
              </p14:cNvPr>
              <p14:cNvContentPartPr/>
              <p14:nvPr>
                <p:extLst>
                  <p:ext uri="{42D2F446-02D8-4167-A562-619A0277C38B}">
                    <p15:isNarration xmlns:p15="http://schemas.microsoft.com/office/powerpoint/2012/main" val="1"/>
                  </p:ext>
                </p:extLst>
              </p14:nvPr>
            </p14:nvContentPartPr>
            <p14:xfrm>
              <a:off x="849600" y="2158560"/>
              <a:ext cx="6840000" cy="136080"/>
            </p14:xfrm>
          </p:contentPart>
        </mc:Choice>
        <mc:Fallback xmlns="">
          <p:pic>
            <p:nvPicPr>
              <p:cNvPr id="2" name="Ink 1">
                <a:extLst>
                  <a:ext uri="{FF2B5EF4-FFF2-40B4-BE49-F238E27FC236}">
                    <a16:creationId xmlns:a16="http://schemas.microsoft.com/office/drawing/2014/main" id="{46017AC6-6DDC-9F15-2234-22C7764D8088}"/>
                  </a:ext>
                </a:extLst>
              </p:cNvPr>
              <p:cNvPicPr>
                <a:picLocks noGrp="1" noRot="1" noChangeAspect="1" noMove="1" noResize="1" noEditPoints="1" noAdjustHandles="1" noChangeArrowheads="1" noChangeShapeType="1"/>
              </p:cNvPicPr>
              <p:nvPr/>
            </p:nvPicPr>
            <p:blipFill>
              <a:blip r:embed="rId6"/>
              <a:stretch>
                <a:fillRect/>
              </a:stretch>
            </p:blipFill>
            <p:spPr>
              <a:xfrm>
                <a:off x="833760" y="2095200"/>
                <a:ext cx="6871320" cy="262800"/>
              </a:xfrm>
              <a:prstGeom prst="rect">
                <a:avLst/>
              </a:prstGeom>
            </p:spPr>
          </p:pic>
        </mc:Fallback>
      </mc:AlternateContent>
    </p:spTree>
    <p:extLst>
      <p:ext uri="{BB962C8B-B14F-4D97-AF65-F5344CB8AC3E}">
        <p14:creationId xmlns:p14="http://schemas.microsoft.com/office/powerpoint/2010/main" val="2250955570"/>
      </p:ext>
    </p:extLst>
  </p:cSld>
  <p:clrMapOvr>
    <a:masterClrMapping/>
  </p:clrMapOvr>
  <mc:AlternateContent xmlns:mc="http://schemas.openxmlformats.org/markup-compatibility/2006" xmlns:p14="http://schemas.microsoft.com/office/powerpoint/2010/main">
    <mc:Choice Requires="p14">
      <p:transition p14:dur="10" advTm="156460"/>
    </mc:Choice>
    <mc:Fallback xmlns="">
      <p:transition advTm="1564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1028">
            <a:extLst>
              <a:ext uri="{FF2B5EF4-FFF2-40B4-BE49-F238E27FC236}">
                <a16:creationId xmlns:a16="http://schemas.microsoft.com/office/drawing/2014/main" id="{F68834FA-4275-4927-A52E-F007C9283B36}"/>
              </a:ext>
            </a:extLst>
          </p:cNvPr>
          <p:cNvSpPr txBox="1">
            <a:spLocks noChangeArrowheads="1"/>
          </p:cNvSpPr>
          <p:nvPr/>
        </p:nvSpPr>
        <p:spPr>
          <a:xfrm>
            <a:off x="3123631" y="261269"/>
            <a:ext cx="5150999"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What is Channel Conflict?</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2" name="Picture 1">
            <a:extLst>
              <a:ext uri="{FF2B5EF4-FFF2-40B4-BE49-F238E27FC236}">
                <a16:creationId xmlns:a16="http://schemas.microsoft.com/office/drawing/2014/main" id="{330D0F36-B3F4-17DB-A024-2A60438EE74D}"/>
              </a:ext>
            </a:extLst>
          </p:cNvPr>
          <p:cNvPicPr>
            <a:picLocks noChangeAspect="1"/>
          </p:cNvPicPr>
          <p:nvPr/>
        </p:nvPicPr>
        <p:blipFill>
          <a:blip r:embed="rId3"/>
          <a:stretch>
            <a:fillRect/>
          </a:stretch>
        </p:blipFill>
        <p:spPr>
          <a:xfrm>
            <a:off x="5061902" y="2615650"/>
            <a:ext cx="6077152" cy="345877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9" name="Rectangle 1029">
            <a:extLst>
              <a:ext uri="{FF2B5EF4-FFF2-40B4-BE49-F238E27FC236}">
                <a16:creationId xmlns:a16="http://schemas.microsoft.com/office/drawing/2014/main" id="{5F14BC43-BC47-4F7B-98E3-3C09BC38EC06}"/>
              </a:ext>
            </a:extLst>
          </p:cNvPr>
          <p:cNvSpPr txBox="1">
            <a:spLocks noChangeArrowheads="1"/>
          </p:cNvSpPr>
          <p:nvPr/>
        </p:nvSpPr>
        <p:spPr>
          <a:xfrm>
            <a:off x="561860" y="1299990"/>
            <a:ext cx="11318965" cy="4929141"/>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lnSpc>
                <a:spcPct val="150000"/>
              </a:lnSpc>
              <a:buFont typeface="Wingdings" panose="05000000000000000000" pitchFamily="2" charset="2"/>
              <a:buChar char="q"/>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Channel conflict </a:t>
            </a:r>
          </a:p>
          <a:p>
            <a:pPr marL="0" indent="0">
              <a:lnSpc>
                <a:spcPct val="150000"/>
              </a:lnSpc>
              <a:buNone/>
            </a:pPr>
            <a:r>
              <a:rPr lang="en-US" altLang="ar-SA" sz="2400" dirty="0">
                <a:effectLst>
                  <a:outerShdw blurRad="38100" dist="38100" dir="2700000" algn="tl">
                    <a:srgbClr val="000000">
                      <a:alpha val="43137"/>
                    </a:srgbClr>
                  </a:outerShdw>
                </a:effectLst>
                <a:latin typeface="Times New Roman" panose="02020603050405020304" pitchFamily="18" charset="0"/>
              </a:rPr>
              <a:t>Occurs when one member’s actions prevent another channel from achieving its goal. </a:t>
            </a:r>
          </a:p>
          <a:p>
            <a:pPr marL="519113" indent="-519113">
              <a:lnSpc>
                <a:spcPct val="150000"/>
              </a:lnSpc>
              <a:buFont typeface="Wingdings" panose="05000000000000000000" pitchFamily="2" charset="2"/>
              <a:buChar char="q"/>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Types of channel conflict</a:t>
            </a:r>
          </a:p>
          <a:p>
            <a:pPr lvl="1">
              <a:lnSpc>
                <a:spcPct val="150000"/>
              </a:lnSpc>
            </a:pPr>
            <a:r>
              <a:rPr lang="en-US" altLang="ar-SA" u="sng" dirty="0">
                <a:solidFill>
                  <a:srgbClr val="002060"/>
                </a:solidFill>
                <a:effectLst>
                  <a:outerShdw blurRad="38100" dist="38100" dir="2700000" algn="tl">
                    <a:srgbClr val="000000">
                      <a:alpha val="43137"/>
                    </a:srgbClr>
                  </a:outerShdw>
                </a:effectLst>
                <a:latin typeface="Times New Roman" panose="02020603050405020304" pitchFamily="18" charset="0"/>
              </a:rPr>
              <a:t>Vertical</a:t>
            </a:r>
          </a:p>
          <a:p>
            <a:pPr lvl="1">
              <a:lnSpc>
                <a:spcPct val="150000"/>
              </a:lnSpc>
            </a:pPr>
            <a:r>
              <a:rPr lang="en-US" altLang="ar-SA" u="sng" dirty="0">
                <a:solidFill>
                  <a:srgbClr val="002060"/>
                </a:solidFill>
                <a:effectLst>
                  <a:outerShdw blurRad="38100" dist="38100" dir="2700000" algn="tl">
                    <a:srgbClr val="000000">
                      <a:alpha val="43137"/>
                    </a:srgbClr>
                  </a:outerShdw>
                </a:effectLst>
                <a:latin typeface="Times New Roman" panose="02020603050405020304" pitchFamily="18" charset="0"/>
              </a:rPr>
              <a:t>Horizontal</a:t>
            </a:r>
          </a:p>
          <a:p>
            <a:pPr lvl="1">
              <a:lnSpc>
                <a:spcPct val="150000"/>
              </a:lnSpc>
            </a:pPr>
            <a:r>
              <a:rPr lang="en-US" altLang="ar-SA" u="sng" dirty="0">
                <a:solidFill>
                  <a:srgbClr val="002060"/>
                </a:solidFill>
                <a:effectLst>
                  <a:outerShdw blurRad="38100" dist="38100" dir="2700000" algn="tl">
                    <a:srgbClr val="000000">
                      <a:alpha val="43137"/>
                    </a:srgbClr>
                  </a:outerShdw>
                </a:effectLst>
                <a:latin typeface="Times New Roman" panose="02020603050405020304" pitchFamily="18" charset="0"/>
              </a:rPr>
              <a:t>Multichannel</a:t>
            </a:r>
          </a:p>
          <a:p>
            <a:pPr lvl="1">
              <a:buFontTx/>
              <a:buNone/>
            </a:pPr>
            <a:endParaRPr lang="en-US" altLang="ar-SA" sz="2800" b="1"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4" name="Ink 3">
                <a:extLst>
                  <a:ext uri="{FF2B5EF4-FFF2-40B4-BE49-F238E27FC236}">
                    <a16:creationId xmlns:a16="http://schemas.microsoft.com/office/drawing/2014/main" id="{4BBD08CC-F70A-45DC-AE57-0285E9257D68}"/>
                  </a:ext>
                </a:extLst>
              </p14:cNvPr>
              <p14:cNvContentPartPr/>
              <p14:nvPr>
                <p:extLst>
                  <p:ext uri="{42D2F446-02D8-4167-A562-619A0277C38B}">
                    <p15:isNarration xmlns:p15="http://schemas.microsoft.com/office/powerpoint/2012/main" val="1"/>
                  </p:ext>
                </p:extLst>
              </p14:nvPr>
            </p14:nvContentPartPr>
            <p14:xfrm>
              <a:off x="2599920" y="1657080"/>
              <a:ext cx="8105760" cy="3773520"/>
            </p14:xfrm>
          </p:contentPart>
        </mc:Choice>
        <mc:Fallback xmlns="">
          <p:pic>
            <p:nvPicPr>
              <p:cNvPr id="4" name="Ink 3">
                <a:extLst>
                  <a:ext uri="{FF2B5EF4-FFF2-40B4-BE49-F238E27FC236}">
                    <a16:creationId xmlns:a16="http://schemas.microsoft.com/office/drawing/2014/main" id="{4BBD08CC-F70A-45DC-AE57-0285E9257D68}"/>
                  </a:ext>
                </a:extLst>
              </p:cNvPr>
              <p:cNvPicPr>
                <a:picLocks noGrp="1" noRot="1" noChangeAspect="1" noMove="1" noResize="1" noEditPoints="1" noAdjustHandles="1" noChangeArrowheads="1" noChangeShapeType="1"/>
              </p:cNvPicPr>
              <p:nvPr/>
            </p:nvPicPr>
            <p:blipFill>
              <a:blip r:embed="rId7"/>
              <a:stretch>
                <a:fillRect/>
              </a:stretch>
            </p:blipFill>
            <p:spPr>
              <a:xfrm>
                <a:off x="2584080" y="1593720"/>
                <a:ext cx="8137080" cy="3900240"/>
              </a:xfrm>
              <a:prstGeom prst="rect">
                <a:avLst/>
              </a:prstGeom>
            </p:spPr>
          </p:pic>
        </mc:Fallback>
      </mc:AlternateContent>
    </p:spTree>
    <p:extLst>
      <p:ext uri="{BB962C8B-B14F-4D97-AF65-F5344CB8AC3E}">
        <p14:creationId xmlns:p14="http://schemas.microsoft.com/office/powerpoint/2010/main" val="1913247045"/>
      </p:ext>
    </p:extLst>
  </p:cSld>
  <p:clrMapOvr>
    <a:masterClrMapping/>
  </p:clrMapOvr>
  <mc:AlternateContent xmlns:mc="http://schemas.openxmlformats.org/markup-compatibility/2006" xmlns:p14="http://schemas.microsoft.com/office/powerpoint/2010/main">
    <mc:Choice Requires="p14">
      <p:transition p14:dur="10" advTm="102143"/>
    </mc:Choice>
    <mc:Fallback xmlns="">
      <p:transition advTm="1021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md type="call" cmd="playFrom(0.0)">
                                      <p:cBhvr>
                                        <p:cTn id="7"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71F7C790-A59B-4E77-A502-823699B0D433}"/>
              </a:ext>
            </a:extLst>
          </p:cNvPr>
          <p:cNvSpPr txBox="1">
            <a:spLocks/>
          </p:cNvSpPr>
          <p:nvPr/>
        </p:nvSpPr>
        <p:spPr>
          <a:xfrm>
            <a:off x="2636052" y="305471"/>
            <a:ext cx="650987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Causes of Channel Conflict</a:t>
            </a:r>
            <a:endParaRPr lang="ar-SA" sz="2800" b="0" u="sng" dirty="0">
              <a:effectLst>
                <a:outerShdw blurRad="38100" dist="38100" dir="2700000" algn="tl">
                  <a:srgbClr val="000000">
                    <a:alpha val="43137"/>
                  </a:srgbClr>
                </a:outerShdw>
              </a:effectLst>
            </a:endParaRPr>
          </a:p>
        </p:txBody>
      </p:sp>
      <p:sp>
        <p:nvSpPr>
          <p:cNvPr id="9" name="Content Placeholder 2">
            <a:extLst>
              <a:ext uri="{FF2B5EF4-FFF2-40B4-BE49-F238E27FC236}">
                <a16:creationId xmlns:a16="http://schemas.microsoft.com/office/drawing/2014/main" id="{5D2F707C-D58F-4EAF-8BC3-D6B444297971}"/>
              </a:ext>
            </a:extLst>
          </p:cNvPr>
          <p:cNvSpPr txBox="1">
            <a:spLocks/>
          </p:cNvSpPr>
          <p:nvPr/>
        </p:nvSpPr>
        <p:spPr>
          <a:xfrm>
            <a:off x="820882" y="1351911"/>
            <a:ext cx="10879031" cy="492419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altLang="ar-SA" sz="2400" u="sng" dirty="0">
                <a:effectLst>
                  <a:outerShdw blurRad="38100" dist="38100" dir="2700000" algn="tl">
                    <a:srgbClr val="000000">
                      <a:alpha val="43137"/>
                    </a:srgbClr>
                  </a:outerShdw>
                </a:effectLst>
                <a:latin typeface="Times New Roman" panose="02020603050405020304" pitchFamily="18" charset="0"/>
              </a:rPr>
              <a:t>Goal incompatibility</a:t>
            </a:r>
          </a:p>
          <a:p>
            <a:pPr>
              <a:lnSpc>
                <a:spcPct val="250000"/>
              </a:lnSpc>
            </a:pPr>
            <a:r>
              <a:rPr lang="en-US" altLang="ar-SA" sz="2400" u="sng" dirty="0">
                <a:effectLst>
                  <a:outerShdw blurRad="38100" dist="38100" dir="2700000" algn="tl">
                    <a:srgbClr val="000000">
                      <a:alpha val="43137"/>
                    </a:srgbClr>
                  </a:outerShdw>
                </a:effectLst>
                <a:latin typeface="Times New Roman" panose="02020603050405020304" pitchFamily="18" charset="0"/>
              </a:rPr>
              <a:t>Unclear roles and rights</a:t>
            </a:r>
          </a:p>
          <a:p>
            <a:pPr>
              <a:lnSpc>
                <a:spcPct val="250000"/>
              </a:lnSpc>
            </a:pPr>
            <a:r>
              <a:rPr lang="en-US" altLang="ar-SA" sz="2400" u="sng" dirty="0">
                <a:effectLst>
                  <a:outerShdw blurRad="38100" dist="38100" dir="2700000" algn="tl">
                    <a:srgbClr val="000000">
                      <a:alpha val="43137"/>
                    </a:srgbClr>
                  </a:outerShdw>
                </a:effectLst>
                <a:latin typeface="Times New Roman" panose="02020603050405020304" pitchFamily="18" charset="0"/>
              </a:rPr>
              <a:t>Differences in perception</a:t>
            </a:r>
          </a:p>
          <a:p>
            <a:pPr>
              <a:lnSpc>
                <a:spcPct val="250000"/>
              </a:lnSpc>
            </a:pPr>
            <a:r>
              <a:rPr lang="en-US" altLang="ar-SA" sz="2400" u="sng" dirty="0">
                <a:effectLst>
                  <a:outerShdw blurRad="38100" dist="38100" dir="2700000" algn="tl">
                    <a:srgbClr val="000000">
                      <a:alpha val="43137"/>
                    </a:srgbClr>
                  </a:outerShdw>
                </a:effectLst>
                <a:latin typeface="Times New Roman" panose="02020603050405020304" pitchFamily="18" charset="0"/>
              </a:rPr>
              <a:t>Intermediaries’ dependence on the manufacturer</a:t>
            </a:r>
          </a:p>
          <a:p>
            <a:endParaRPr lang="ar-SA" sz="3200" dirty="0"/>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a:extLst>
                  <a:ext uri="{FF2B5EF4-FFF2-40B4-BE49-F238E27FC236}">
                    <a16:creationId xmlns:a16="http://schemas.microsoft.com/office/drawing/2014/main" id="{9F67E4D6-2DC9-535E-820A-A7BCF2224955}"/>
                  </a:ext>
                </a:extLst>
              </p14:cNvPr>
              <p14:cNvContentPartPr/>
              <p14:nvPr>
                <p:extLst>
                  <p:ext uri="{42D2F446-02D8-4167-A562-619A0277C38B}">
                    <p15:isNarration xmlns:p15="http://schemas.microsoft.com/office/powerpoint/2012/main" val="1"/>
                  </p:ext>
                </p:extLst>
              </p14:nvPr>
            </p14:nvContentPartPr>
            <p14:xfrm>
              <a:off x="3237120" y="628920"/>
              <a:ext cx="5777640" cy="4742280"/>
            </p14:xfrm>
          </p:contentPart>
        </mc:Choice>
        <mc:Fallback xmlns="">
          <p:pic>
            <p:nvPicPr>
              <p:cNvPr id="2" name="Ink 1">
                <a:extLst>
                  <a:ext uri="{FF2B5EF4-FFF2-40B4-BE49-F238E27FC236}">
                    <a16:creationId xmlns:a16="http://schemas.microsoft.com/office/drawing/2014/main" id="{9F67E4D6-2DC9-535E-820A-A7BCF2224955}"/>
                  </a:ext>
                </a:extLst>
              </p:cNvPr>
              <p:cNvPicPr>
                <a:picLocks noGrp="1" noRot="1" noChangeAspect="1" noMove="1" noResize="1" noEditPoints="1" noAdjustHandles="1" noChangeArrowheads="1" noChangeShapeType="1"/>
              </p:cNvPicPr>
              <p:nvPr/>
            </p:nvPicPr>
            <p:blipFill>
              <a:blip r:embed="rId6"/>
              <a:stretch>
                <a:fillRect/>
              </a:stretch>
            </p:blipFill>
            <p:spPr>
              <a:xfrm>
                <a:off x="3221280" y="565560"/>
                <a:ext cx="5808960" cy="4869000"/>
              </a:xfrm>
              <a:prstGeom prst="rect">
                <a:avLst/>
              </a:prstGeom>
            </p:spPr>
          </p:pic>
        </mc:Fallback>
      </mc:AlternateContent>
    </p:spTree>
    <p:extLst>
      <p:ext uri="{BB962C8B-B14F-4D97-AF65-F5344CB8AC3E}">
        <p14:creationId xmlns:p14="http://schemas.microsoft.com/office/powerpoint/2010/main" val="4018345617"/>
      </p:ext>
    </p:extLst>
  </p:cSld>
  <p:clrMapOvr>
    <a:masterClrMapping/>
  </p:clrMapOvr>
  <mc:AlternateContent xmlns:mc="http://schemas.openxmlformats.org/markup-compatibility/2006" xmlns:p14="http://schemas.microsoft.com/office/powerpoint/2010/main">
    <mc:Choice Requires="p14">
      <p:transition p14:dur="10" advTm="220055"/>
    </mc:Choice>
    <mc:Fallback xmlns="">
      <p:transition advTm="2200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4">
            <a:extLst>
              <a:ext uri="{FF2B5EF4-FFF2-40B4-BE49-F238E27FC236}">
                <a16:creationId xmlns:a16="http://schemas.microsoft.com/office/drawing/2014/main" id="{2BC869EB-5623-4AA1-9123-4AF9DF916049}"/>
              </a:ext>
            </a:extLst>
          </p:cNvPr>
          <p:cNvSpPr/>
          <p:nvPr/>
        </p:nvSpPr>
        <p:spPr>
          <a:xfrm>
            <a:off x="180629" y="112205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8">
            <a:extLst>
              <a:ext uri="{FF2B5EF4-FFF2-40B4-BE49-F238E27FC236}">
                <a16:creationId xmlns:a16="http://schemas.microsoft.com/office/drawing/2014/main" id="{2AB0CEE2-1F78-42B6-82CA-E860B99AF003}"/>
              </a:ext>
            </a:extLst>
          </p:cNvPr>
          <p:cNvSpPr txBox="1">
            <a:spLocks noChangeArrowheads="1"/>
          </p:cNvSpPr>
          <p:nvPr/>
        </p:nvSpPr>
        <p:spPr>
          <a:xfrm>
            <a:off x="2154621" y="293358"/>
            <a:ext cx="7520251"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Strategies for Managing Channel Conflict</a:t>
            </a:r>
          </a:p>
        </p:txBody>
      </p:sp>
      <p:sp>
        <p:nvSpPr>
          <p:cNvPr id="8" name="Rectangle 9">
            <a:extLst>
              <a:ext uri="{FF2B5EF4-FFF2-40B4-BE49-F238E27FC236}">
                <a16:creationId xmlns:a16="http://schemas.microsoft.com/office/drawing/2014/main" id="{50BAB468-04C8-4875-8F22-7F270B817AE2}"/>
              </a:ext>
            </a:extLst>
          </p:cNvPr>
          <p:cNvSpPr txBox="1">
            <a:spLocks noChangeArrowheads="1"/>
          </p:cNvSpPr>
          <p:nvPr/>
        </p:nvSpPr>
        <p:spPr>
          <a:xfrm>
            <a:off x="1002534" y="1640854"/>
            <a:ext cx="6048261" cy="4155691"/>
          </a:xfrm>
          <a:prstGeom prst="rect">
            <a:avLst/>
          </a:prstGeom>
          <a:ln>
            <a:solidFill>
              <a:schemeClr val="accent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Adoption of superordinate goals</a:t>
            </a:r>
          </a:p>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Exchange of employees</a:t>
            </a:r>
          </a:p>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Joint membership in trade associations</a:t>
            </a:r>
          </a:p>
        </p:txBody>
      </p:sp>
      <p:sp>
        <p:nvSpPr>
          <p:cNvPr id="9" name="Rectangle 10">
            <a:extLst>
              <a:ext uri="{FF2B5EF4-FFF2-40B4-BE49-F238E27FC236}">
                <a16:creationId xmlns:a16="http://schemas.microsoft.com/office/drawing/2014/main" id="{79226C0B-3C03-4CD7-92D4-C7ECD873B4DF}"/>
              </a:ext>
            </a:extLst>
          </p:cNvPr>
          <p:cNvSpPr txBox="1">
            <a:spLocks noChangeArrowheads="1"/>
          </p:cNvSpPr>
          <p:nvPr/>
        </p:nvSpPr>
        <p:spPr>
          <a:xfrm>
            <a:off x="7618057" y="1639853"/>
            <a:ext cx="3577959" cy="4134977"/>
          </a:xfrm>
          <a:prstGeom prst="rect">
            <a:avLst/>
          </a:prstGeom>
          <a:ln>
            <a:solidFill>
              <a:schemeClr val="accent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Cooptation</a:t>
            </a:r>
          </a:p>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Diplomacy</a:t>
            </a:r>
          </a:p>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Mediation</a:t>
            </a:r>
          </a:p>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Arbitration</a:t>
            </a:r>
          </a:p>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Legal recourse</a:t>
            </a:r>
          </a:p>
          <a:p>
            <a:pPr>
              <a:buClr>
                <a:srgbClr val="FF0000"/>
              </a:buClr>
            </a:pPr>
            <a:endParaRPr lang="en-US" altLang="ar-SA" sz="3600" b="1" dirty="0"/>
          </a:p>
        </p:txBody>
      </p:sp>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1" name="Rectangle 10">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a:extLst>
                  <a:ext uri="{FF2B5EF4-FFF2-40B4-BE49-F238E27FC236}">
                    <a16:creationId xmlns:a16="http://schemas.microsoft.com/office/drawing/2014/main" id="{9F698DAA-2278-8EA1-768E-FC011F013ACC}"/>
                  </a:ext>
                </a:extLst>
              </p14:cNvPr>
              <p14:cNvContentPartPr/>
              <p14:nvPr>
                <p:extLst>
                  <p:ext uri="{42D2F446-02D8-4167-A562-619A0277C38B}">
                    <p15:isNarration xmlns:p15="http://schemas.microsoft.com/office/powerpoint/2012/main" val="1"/>
                  </p:ext>
                </p:extLst>
              </p14:nvPr>
            </p14:nvContentPartPr>
            <p14:xfrm>
              <a:off x="4664520" y="1920600"/>
              <a:ext cx="6771960" cy="3705480"/>
            </p14:xfrm>
          </p:contentPart>
        </mc:Choice>
        <mc:Fallback xmlns="">
          <p:pic>
            <p:nvPicPr>
              <p:cNvPr id="2" name="Ink 1">
                <a:extLst>
                  <a:ext uri="{FF2B5EF4-FFF2-40B4-BE49-F238E27FC236}">
                    <a16:creationId xmlns:a16="http://schemas.microsoft.com/office/drawing/2014/main" id="{9F698DAA-2278-8EA1-768E-FC011F013ACC}"/>
                  </a:ext>
                </a:extLst>
              </p:cNvPr>
              <p:cNvPicPr>
                <a:picLocks noGrp="1" noRot="1" noChangeAspect="1" noMove="1" noResize="1" noEditPoints="1" noAdjustHandles="1" noChangeArrowheads="1" noChangeShapeType="1"/>
              </p:cNvPicPr>
              <p:nvPr/>
            </p:nvPicPr>
            <p:blipFill>
              <a:blip r:embed="rId6"/>
              <a:stretch>
                <a:fillRect/>
              </a:stretch>
            </p:blipFill>
            <p:spPr>
              <a:xfrm>
                <a:off x="4648680" y="1857240"/>
                <a:ext cx="6803280" cy="3832200"/>
              </a:xfrm>
              <a:prstGeom prst="rect">
                <a:avLst/>
              </a:prstGeom>
            </p:spPr>
          </p:pic>
        </mc:Fallback>
      </mc:AlternateContent>
    </p:spTree>
    <p:extLst>
      <p:ext uri="{BB962C8B-B14F-4D97-AF65-F5344CB8AC3E}">
        <p14:creationId xmlns:p14="http://schemas.microsoft.com/office/powerpoint/2010/main" val="363441523"/>
      </p:ext>
    </p:extLst>
  </p:cSld>
  <p:clrMapOvr>
    <a:masterClrMapping/>
  </p:clrMapOvr>
  <mc:AlternateContent xmlns:mc="http://schemas.openxmlformats.org/markup-compatibility/2006" xmlns:p14="http://schemas.microsoft.com/office/powerpoint/2010/main">
    <mc:Choice Requires="p14">
      <p:transition spd="slow" p14:dur="2000" advTm="288856"/>
    </mc:Choice>
    <mc:Fallback xmlns="">
      <p:transition spd="slow" advTm="2888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C53D6-3FBE-2220-88C5-E2876EA586F7}"/>
            </a:ext>
          </a:extLst>
        </p:cNvPr>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F825BD0A-ABC8-73C9-4C79-A42D5309A226}"/>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86FEF733-F909-9D28-FC05-4D5B1A206D45}"/>
              </a:ext>
            </a:extLst>
          </p:cNvPr>
          <p:cNvSpPr txBox="1">
            <a:spLocks/>
          </p:cNvSpPr>
          <p:nvPr/>
        </p:nvSpPr>
        <p:spPr>
          <a:xfrm>
            <a:off x="2654018" y="212173"/>
            <a:ext cx="6737087"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Key Terms</a:t>
            </a:r>
          </a:p>
        </p:txBody>
      </p:sp>
      <p:pic>
        <p:nvPicPr>
          <p:cNvPr id="11" name="Graphic 21">
            <a:extLst>
              <a:ext uri="{FF2B5EF4-FFF2-40B4-BE49-F238E27FC236}">
                <a16:creationId xmlns:a16="http://schemas.microsoft.com/office/drawing/2014/main" id="{A6EFD514-E139-917C-63DE-58E2372646D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0202D62B-2DBE-4617-B623-2BAF3C2C0556}"/>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
        <p:nvSpPr>
          <p:cNvPr id="3" name="TextBox 2">
            <a:extLst>
              <a:ext uri="{FF2B5EF4-FFF2-40B4-BE49-F238E27FC236}">
                <a16:creationId xmlns:a16="http://schemas.microsoft.com/office/drawing/2014/main" id="{87A4A9CD-00A6-C462-A0FF-6010EA0B4094}"/>
              </a:ext>
            </a:extLst>
          </p:cNvPr>
          <p:cNvSpPr txBox="1"/>
          <p:nvPr/>
        </p:nvSpPr>
        <p:spPr>
          <a:xfrm>
            <a:off x="307076" y="1219237"/>
            <a:ext cx="11603815" cy="4832092"/>
          </a:xfrm>
          <a:prstGeom prst="rect">
            <a:avLst/>
          </a:prstGeom>
          <a:noFill/>
        </p:spPr>
        <p:txBody>
          <a:bodyPr wrap="square">
            <a:spAutoFit/>
          </a:bodyPr>
          <a:lstStyle/>
          <a:p>
            <a:r>
              <a:rPr lang="en-US" sz="2200" b="1" u="sng" dirty="0">
                <a:solidFill>
                  <a:srgbClr val="C00000"/>
                </a:solidFill>
                <a:latin typeface="Times New Roman" panose="02020603050405020304" pitchFamily="18" charset="0"/>
              </a:rPr>
              <a:t>Channel</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Different options for getting products to consumers and businesses that want to buy them.</a:t>
            </a:r>
          </a:p>
          <a:p>
            <a:r>
              <a:rPr lang="en-US" sz="2200" b="1" u="sng" dirty="0">
                <a:solidFill>
                  <a:srgbClr val="C00000"/>
                </a:solidFill>
                <a:latin typeface="Times New Roman" panose="02020603050405020304" pitchFamily="18" charset="0"/>
              </a:rPr>
              <a:t>Channel Density</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To achieve optimal market exposure.</a:t>
            </a:r>
          </a:p>
          <a:p>
            <a:r>
              <a:rPr lang="en-US" sz="2200" b="1" u="sng" dirty="0">
                <a:solidFill>
                  <a:srgbClr val="C00000"/>
                </a:solidFill>
                <a:latin typeface="Times New Roman" panose="02020603050405020304" pitchFamily="18" charset="0"/>
              </a:rPr>
              <a:t>Channel Length</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The total number of channel members.</a:t>
            </a:r>
          </a:p>
          <a:p>
            <a:r>
              <a:rPr lang="en-US" sz="2200" b="1" u="sng" dirty="0">
                <a:solidFill>
                  <a:srgbClr val="C00000"/>
                </a:solidFill>
                <a:latin typeface="Times New Roman" panose="02020603050405020304" pitchFamily="18" charset="0"/>
              </a:rPr>
              <a:t>Distribution Patterns</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These are determined by considering the needs of consumers as well as the nature of the product itself.</a:t>
            </a:r>
          </a:p>
          <a:p>
            <a:r>
              <a:rPr lang="en-US" sz="2200" b="1" u="sng" dirty="0">
                <a:solidFill>
                  <a:srgbClr val="C00000"/>
                </a:solidFill>
                <a:latin typeface="Times New Roman" panose="02020603050405020304" pitchFamily="18" charset="0"/>
              </a:rPr>
              <a:t>Exclusive Distribution</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This means selling the product through only one intermediary in a geographic area. Marketers use this method when they need to maintain tight control over the product.</a:t>
            </a:r>
          </a:p>
          <a:p>
            <a:r>
              <a:rPr lang="en-US" sz="2200" b="1" u="sng" dirty="0">
                <a:solidFill>
                  <a:srgbClr val="C00000"/>
                </a:solidFill>
                <a:latin typeface="Times New Roman" panose="02020603050405020304" pitchFamily="18" charset="0"/>
              </a:rPr>
              <a:t>Selective Distribution</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This means selling the product through a limited number of wholesalers and retailers in a geographic area. Marketers use this method when they want to deal with intermediaries that they feel will do the best job of promoting and selling their products.</a:t>
            </a:r>
          </a:p>
          <a:p>
            <a:r>
              <a:rPr lang="en-US" sz="2200" b="1" u="sng" dirty="0">
                <a:solidFill>
                  <a:srgbClr val="C00000"/>
                </a:solidFill>
                <a:latin typeface="Times New Roman" panose="02020603050405020304" pitchFamily="18" charset="0"/>
              </a:rPr>
              <a:t>Intensive Distribution</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This means selling the product through every available wholesaler and retailer in a geographic area where consumers might be looking for it. Marketers use this method when they are trying to reach as many consumers as possible</a:t>
            </a:r>
          </a:p>
        </p:txBody>
      </p:sp>
    </p:spTree>
    <p:extLst>
      <p:ext uri="{BB962C8B-B14F-4D97-AF65-F5344CB8AC3E}">
        <p14:creationId xmlns:p14="http://schemas.microsoft.com/office/powerpoint/2010/main" val="3719584609"/>
      </p:ext>
    </p:extLst>
  </p:cSld>
  <p:clrMapOvr>
    <a:masterClrMapping/>
  </p:clrMapOvr>
  <mc:AlternateContent xmlns:mc="http://schemas.openxmlformats.org/markup-compatibility/2006" xmlns:p14="http://schemas.microsoft.com/office/powerpoint/2010/main">
    <mc:Choice Requires="p14">
      <p:transition p14:dur="10" advTm="57268"/>
    </mc:Choice>
    <mc:Fallback xmlns="">
      <p:transition advTm="5726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DA9CE32-FA47-59A2-7724-6E8992EB5FFD}"/>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83E45DAE-26FF-DF42-CC47-4CC81C17F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mc:AlternateContent xmlns:mc="http://schemas.openxmlformats.org/markup-compatibility/2006">
        <mc:Choice xmlns:am3d="http://schemas.microsoft.com/office/drawing/2017/model3d" Requires="am3d">
          <p:graphicFrame>
            <p:nvGraphicFramePr>
              <p:cNvPr id="3" name="3D Model 2" descr="Laptop">
                <a:extLst>
                  <a:ext uri="{FF2B5EF4-FFF2-40B4-BE49-F238E27FC236}">
                    <a16:creationId xmlns:a16="http://schemas.microsoft.com/office/drawing/2014/main" id="{CA945077-E938-E9AE-DCEC-950E0B0877FF}"/>
                  </a:ext>
                </a:extLst>
              </p:cNvPr>
              <p:cNvGraphicFramePr/>
              <p:nvPr>
                <p:extLst>
                  <p:ext uri="{D42A27DB-BD31-4B8C-83A1-F6EECF244321}">
                    <p14:modId xmlns:p14="http://schemas.microsoft.com/office/powerpoint/2010/main" val="3853847679"/>
                  </p:ext>
                </p:extLst>
              </p:nvPr>
            </p:nvGraphicFramePr>
            <p:xfrm>
              <a:off x="37988" y="264222"/>
              <a:ext cx="12014707" cy="6105408"/>
            </p:xfrm>
            <a:graphic>
              <a:graphicData uri="http://schemas.microsoft.com/office/drawing/2017/model3d">
                <am3d:model3d r:embed="rId3">
                  <am3d:spPr>
                    <a:xfrm>
                      <a:off x="0" y="0"/>
                      <a:ext cx="12014707" cy="6105408"/>
                    </a:xfrm>
                    <a:prstGeom prst="rect">
                      <a:avLst/>
                    </a:prstGeom>
                  </am3d:spPr>
                  <am3d:camera>
                    <am3d:pos x="0" y="0" z="70087151"/>
                    <am3d:up dx="0" dy="36000000" dz="0"/>
                    <am3d:lookAt x="0" y="0" z="0"/>
                    <am3d:perspective fov="2700000"/>
                  </am3d:camera>
                  <am3d:trans>
                    <am3d:meterPerModelUnit n="1970604" d="1000000"/>
                    <am3d:preTrans dx="0" dy="-12157734" dz="3432165"/>
                    <am3d:scale>
                      <am3d:sx n="1000000" d="1000000"/>
                      <am3d:sy n="1000000" d="1000000"/>
                      <am3d:sz n="1000000" d="1000000"/>
                    </am3d:scale>
                    <am3d:rot/>
                    <am3d:postTrans dx="0" dy="0" dz="0"/>
                  </am3d:trans>
                  <am3d:raster rName="Office3DRenderer" rVer="16.0.8326">
                    <am3d:blip r:embed="rId4"/>
                  </am3d:raster>
                  <am3d:objViewport viewportSz="1121463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3" name="3D Model 2" descr="Laptop">
                <a:extLst>
                  <a:ext uri="{FF2B5EF4-FFF2-40B4-BE49-F238E27FC236}">
                    <a16:creationId xmlns:a16="http://schemas.microsoft.com/office/drawing/2014/main" id="{CA945077-E938-E9AE-DCEC-950E0B0877FF}"/>
                  </a:ext>
                </a:extLst>
              </p:cNvPr>
              <p:cNvPicPr>
                <a:picLocks noGrp="1" noRot="1" noChangeAspect="1" noMove="1" noResize="1" noEditPoints="1" noAdjustHandles="1" noChangeArrowheads="1" noChangeShapeType="1" noCrop="1"/>
              </p:cNvPicPr>
              <p:nvPr/>
            </p:nvPicPr>
            <p:blipFill>
              <a:blip r:embed="rId4"/>
              <a:stretch>
                <a:fillRect/>
              </a:stretch>
            </p:blipFill>
            <p:spPr>
              <a:xfrm>
                <a:off x="37988" y="264222"/>
                <a:ext cx="12014707" cy="6105408"/>
              </a:xfrm>
              <a:prstGeom prst="rect">
                <a:avLst/>
              </a:prstGeom>
            </p:spPr>
          </p:pic>
        </mc:Fallback>
      </mc:AlternateContent>
      <p:sp>
        <p:nvSpPr>
          <p:cNvPr id="6" name="TextBox 5">
            <a:extLst>
              <a:ext uri="{FF2B5EF4-FFF2-40B4-BE49-F238E27FC236}">
                <a16:creationId xmlns:a16="http://schemas.microsoft.com/office/drawing/2014/main" id="{086E9117-B77C-4092-8AFF-DA9BF2967118}"/>
              </a:ext>
            </a:extLst>
          </p:cNvPr>
          <p:cNvSpPr txBox="1"/>
          <p:nvPr/>
        </p:nvSpPr>
        <p:spPr>
          <a:xfrm>
            <a:off x="3470564" y="1740274"/>
            <a:ext cx="5091545" cy="2438616"/>
          </a:xfrm>
          <a:prstGeom prst="rect">
            <a:avLst/>
          </a:prstGeom>
          <a:noFill/>
        </p:spPr>
        <p:txBody>
          <a:bodyPr wrap="square">
            <a:spAutoFit/>
          </a:bodyPr>
          <a:lstStyle/>
          <a:p>
            <a:pPr algn="ctr">
              <a:lnSpc>
                <a:spcPct val="300000"/>
              </a:lnSpc>
            </a:pPr>
            <a:r>
              <a:rPr lang="en-US" sz="2800" dirty="0">
                <a:solidFill>
                  <a:schemeClr val="accent6">
                    <a:lumMod val="60000"/>
                    <a:lumOff val="40000"/>
                  </a:schemeClr>
                </a:solidFill>
                <a:latin typeface="Times New Roman" panose="02020603050405020304" pitchFamily="18" charset="0"/>
                <a:cs typeface="Times New Roman" panose="02020603050405020304" pitchFamily="18" charset="0"/>
              </a:rPr>
              <a:t>The last lecture of this course</a:t>
            </a:r>
          </a:p>
          <a:p>
            <a:pPr algn="ctr">
              <a:lnSpc>
                <a:spcPct val="300000"/>
              </a:lnSpc>
            </a:pPr>
            <a:r>
              <a:rPr lang="en-US" sz="2800" dirty="0">
                <a:solidFill>
                  <a:schemeClr val="accent6">
                    <a:lumMod val="60000"/>
                    <a:lumOff val="40000"/>
                  </a:schemeClr>
                </a:solidFill>
                <a:latin typeface="Times New Roman" panose="02020603050405020304" pitchFamily="18" charset="0"/>
                <a:cs typeface="Times New Roman" panose="02020603050405020304" pitchFamily="18" charset="0"/>
              </a:rPr>
              <a:t>Dr. Ayman Hassan </a:t>
            </a:r>
          </a:p>
        </p:txBody>
      </p:sp>
    </p:spTree>
    <p:extLst>
      <p:ext uri="{BB962C8B-B14F-4D97-AF65-F5344CB8AC3E}">
        <p14:creationId xmlns:p14="http://schemas.microsoft.com/office/powerpoint/2010/main" val="3162744300"/>
      </p:ext>
    </p:extLst>
  </p:cSld>
  <p:clrMapOvr>
    <a:masterClrMapping/>
  </p:clrMapOvr>
  <mc:AlternateContent xmlns:mc="http://schemas.openxmlformats.org/markup-compatibility/2006" xmlns:p14="http://schemas.microsoft.com/office/powerpoint/2010/main">
    <mc:Choice Requires="p14">
      <p:transition p14:dur="10" advTm="17929"/>
    </mc:Choice>
    <mc:Fallback xmlns="">
      <p:transition advTm="1792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179" y="1123720"/>
            <a:ext cx="11912600" cy="5569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
            </a:pPr>
            <a:endParaRPr lang="en-US" dirty="0"/>
          </a:p>
        </p:txBody>
      </p:sp>
      <p:pic>
        <p:nvPicPr>
          <p:cNvPr id="2" name="Picture 1"/>
          <p:cNvPicPr>
            <a:picLocks noChangeAspect="1"/>
          </p:cNvPicPr>
          <p:nvPr/>
        </p:nvPicPr>
        <p:blipFill>
          <a:blip r:embed="rId2"/>
          <a:stretch>
            <a:fillRect/>
          </a:stretch>
        </p:blipFill>
        <p:spPr>
          <a:xfrm>
            <a:off x="8758865" y="1275096"/>
            <a:ext cx="3121959" cy="4852282"/>
          </a:xfrm>
          <a:prstGeom prst="rect">
            <a:avLst/>
          </a:prstGeom>
        </p:spPr>
      </p:pic>
      <p:sp>
        <p:nvSpPr>
          <p:cNvPr id="3" name="Rectangle 2"/>
          <p:cNvSpPr/>
          <p:nvPr/>
        </p:nvSpPr>
        <p:spPr>
          <a:xfrm>
            <a:off x="4014089" y="283871"/>
            <a:ext cx="3946914" cy="523220"/>
          </a:xfrm>
          <a:prstGeom prst="rect">
            <a:avLst/>
          </a:prstGeom>
        </p:spPr>
        <p:txBody>
          <a:bodyPr wrap="none">
            <a:spAutoFit/>
          </a:bodyPr>
          <a:lstStyle/>
          <a:p>
            <a:r>
              <a:rPr lang="en-GB"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Resources and References</a:t>
            </a:r>
          </a:p>
        </p:txBody>
      </p:sp>
      <p:pic>
        <p:nvPicPr>
          <p:cNvPr id="4" name="Graphic 21">
            <a:extLst>
              <a:ext uri="{FF2B5EF4-FFF2-40B4-BE49-F238E27FC236}">
                <a16:creationId xmlns:a16="http://schemas.microsoft.com/office/drawing/2014/main" id="{D6DEB4ED-2E1C-D401-AB2D-C31EE5BB5C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6" name="TextBox 5">
            <a:extLst>
              <a:ext uri="{FF2B5EF4-FFF2-40B4-BE49-F238E27FC236}">
                <a16:creationId xmlns:a16="http://schemas.microsoft.com/office/drawing/2014/main" id="{FDAAB714-E86D-4E91-36B3-5CC0530F286B}"/>
              </a:ext>
            </a:extLst>
          </p:cNvPr>
          <p:cNvSpPr txBox="1"/>
          <p:nvPr/>
        </p:nvSpPr>
        <p:spPr>
          <a:xfrm>
            <a:off x="386002" y="1770602"/>
            <a:ext cx="7427962" cy="369332"/>
          </a:xfrm>
          <a:prstGeom prst="rect">
            <a:avLst/>
          </a:prstGeom>
          <a:noFill/>
        </p:spPr>
        <p:txBody>
          <a:bodyPr wrap="square">
            <a:spAutoFit/>
          </a:bodyPr>
          <a:lstStyle/>
          <a:p>
            <a:r>
              <a:rPr lang="en-US" dirty="0">
                <a:hlinkClick r:id="rId4"/>
              </a:rPr>
              <a:t>What is Channel Power? definition and meaning - Business Jargons</a:t>
            </a:r>
            <a:endParaRPr lang="en-US" dirty="0"/>
          </a:p>
        </p:txBody>
      </p:sp>
      <p:sp>
        <p:nvSpPr>
          <p:cNvPr id="8" name="TextBox 7">
            <a:extLst>
              <a:ext uri="{FF2B5EF4-FFF2-40B4-BE49-F238E27FC236}">
                <a16:creationId xmlns:a16="http://schemas.microsoft.com/office/drawing/2014/main" id="{F991A70E-975E-E4D6-6CD0-4E696B7D7E83}"/>
              </a:ext>
            </a:extLst>
          </p:cNvPr>
          <p:cNvSpPr txBox="1"/>
          <p:nvPr/>
        </p:nvSpPr>
        <p:spPr>
          <a:xfrm>
            <a:off x="386001" y="2233314"/>
            <a:ext cx="8372863" cy="369332"/>
          </a:xfrm>
          <a:prstGeom prst="rect">
            <a:avLst/>
          </a:prstGeom>
          <a:noFill/>
        </p:spPr>
        <p:txBody>
          <a:bodyPr wrap="square">
            <a:spAutoFit/>
          </a:bodyPr>
          <a:lstStyle/>
          <a:p>
            <a:r>
              <a:rPr lang="en-US" dirty="0">
                <a:hlinkClick r:id="rId5"/>
              </a:rPr>
              <a:t>Direct Channel - Definition, Importance, Types and Benefits Information | Marketing91</a:t>
            </a:r>
            <a:endParaRPr lang="en-US" dirty="0"/>
          </a:p>
        </p:txBody>
      </p:sp>
      <p:sp>
        <p:nvSpPr>
          <p:cNvPr id="10" name="TextBox 9">
            <a:extLst>
              <a:ext uri="{FF2B5EF4-FFF2-40B4-BE49-F238E27FC236}">
                <a16:creationId xmlns:a16="http://schemas.microsoft.com/office/drawing/2014/main" id="{203BCA24-D6F5-6F64-2A9D-E081C8E82BAC}"/>
              </a:ext>
            </a:extLst>
          </p:cNvPr>
          <p:cNvSpPr txBox="1"/>
          <p:nvPr/>
        </p:nvSpPr>
        <p:spPr>
          <a:xfrm>
            <a:off x="386001" y="2742628"/>
            <a:ext cx="8082590" cy="369332"/>
          </a:xfrm>
          <a:prstGeom prst="rect">
            <a:avLst/>
          </a:prstGeom>
          <a:noFill/>
        </p:spPr>
        <p:txBody>
          <a:bodyPr wrap="square">
            <a:spAutoFit/>
          </a:bodyPr>
          <a:lstStyle/>
          <a:p>
            <a:r>
              <a:rPr lang="en-US" dirty="0">
                <a:hlinkClick r:id="rId6"/>
              </a:rPr>
              <a:t>What is Channel Conflict Management? definition and meaning - Business Jargons</a:t>
            </a:r>
            <a:endParaRPr lang="en-US" dirty="0"/>
          </a:p>
        </p:txBody>
      </p:sp>
      <p:sp>
        <p:nvSpPr>
          <p:cNvPr id="14" name="TextBox 13">
            <a:extLst>
              <a:ext uri="{FF2B5EF4-FFF2-40B4-BE49-F238E27FC236}">
                <a16:creationId xmlns:a16="http://schemas.microsoft.com/office/drawing/2014/main" id="{931C8A69-787B-AB98-3F42-947FF24E4842}"/>
              </a:ext>
            </a:extLst>
          </p:cNvPr>
          <p:cNvSpPr txBox="1"/>
          <p:nvPr/>
        </p:nvSpPr>
        <p:spPr>
          <a:xfrm>
            <a:off x="386002" y="3231571"/>
            <a:ext cx="8372862" cy="369332"/>
          </a:xfrm>
          <a:prstGeom prst="rect">
            <a:avLst/>
          </a:prstGeom>
          <a:noFill/>
        </p:spPr>
        <p:txBody>
          <a:bodyPr wrap="square">
            <a:spAutoFit/>
          </a:bodyPr>
          <a:lstStyle/>
          <a:p>
            <a:r>
              <a:rPr lang="en-US" dirty="0">
                <a:hlinkClick r:id="rId7"/>
              </a:rPr>
              <a:t>Marketing Channels: Concept, Importance, Levels and Types - </a:t>
            </a:r>
            <a:r>
              <a:rPr lang="en-US" dirty="0" err="1">
                <a:hlinkClick r:id="rId7"/>
              </a:rPr>
              <a:t>GeeksforGeeks</a:t>
            </a:r>
            <a:endParaRPr lang="en-US" dirty="0"/>
          </a:p>
        </p:txBody>
      </p:sp>
      <p:sp>
        <p:nvSpPr>
          <p:cNvPr id="16" name="TextBox 15">
            <a:extLst>
              <a:ext uri="{FF2B5EF4-FFF2-40B4-BE49-F238E27FC236}">
                <a16:creationId xmlns:a16="http://schemas.microsoft.com/office/drawing/2014/main" id="{60A92059-7979-5ABC-C96F-782A273A7BC7}"/>
              </a:ext>
            </a:extLst>
          </p:cNvPr>
          <p:cNvSpPr txBox="1"/>
          <p:nvPr/>
        </p:nvSpPr>
        <p:spPr>
          <a:xfrm>
            <a:off x="386001" y="3694283"/>
            <a:ext cx="8082589" cy="369332"/>
          </a:xfrm>
          <a:prstGeom prst="rect">
            <a:avLst/>
          </a:prstGeom>
          <a:noFill/>
        </p:spPr>
        <p:txBody>
          <a:bodyPr wrap="square">
            <a:spAutoFit/>
          </a:bodyPr>
          <a:lstStyle/>
          <a:p>
            <a:r>
              <a:rPr lang="en-US" dirty="0">
                <a:hlinkClick r:id="rId8"/>
              </a:rPr>
              <a:t>What are Marketing Channels? Definition, Factors, Functions - The Investors Book</a:t>
            </a:r>
            <a:endParaRPr lang="en-US" dirty="0"/>
          </a:p>
        </p:txBody>
      </p:sp>
    </p:spTree>
    <p:extLst>
      <p:ext uri="{BB962C8B-B14F-4D97-AF65-F5344CB8AC3E}">
        <p14:creationId xmlns:p14="http://schemas.microsoft.com/office/powerpoint/2010/main" val="994370246"/>
      </p:ext>
    </p:extLst>
  </p:cSld>
  <p:clrMapOvr>
    <a:masterClrMapping/>
  </p:clrMapOvr>
  <mc:AlternateContent xmlns:mc="http://schemas.openxmlformats.org/markup-compatibility/2006" xmlns:p14="http://schemas.microsoft.com/office/powerpoint/2010/main">
    <mc:Choice Requires="p14">
      <p:transition p14:dur="10" advTm="2116"/>
    </mc:Choice>
    <mc:Fallback xmlns="">
      <p:transition advTm="211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1026" name="Picture 2" descr="Solu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013" y="974092"/>
            <a:ext cx="11446626" cy="56864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rot="19711031">
            <a:off x="1788188" y="1788275"/>
            <a:ext cx="6478679" cy="2700503"/>
          </a:xfrm>
          <a:prstGeom prst="rect">
            <a:avLst/>
          </a:prstGeom>
          <a:solidFill>
            <a:schemeClr val="bg1"/>
          </a:solidFill>
          <a:effectLst>
            <a:outerShdw dist="50800" dir="4800000" sx="1000" sy="1000" algn="ctr" rotWithShape="0">
              <a:srgbClr val="000000"/>
            </a:outerShdw>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5400" dirty="0">
                <a:solidFill>
                  <a:schemeClr val="bg1"/>
                </a:solidFill>
                <a:effectLst>
                  <a:outerShdw blurRad="38100" dist="38100" dir="2700000" algn="tl">
                    <a:srgbClr val="000000">
                      <a:alpha val="43137"/>
                    </a:srgbClr>
                  </a:outerShdw>
                </a:effectLst>
                <a:latin typeface="Vladimir Script" panose="03050402040407070305" pitchFamily="66" charset="0"/>
              </a:rPr>
              <a:t>Best wishes</a:t>
            </a:r>
          </a:p>
          <a:p>
            <a:pPr algn="ctr"/>
            <a:r>
              <a:rPr lang="en-GB" sz="5400" u="sng" dirty="0">
                <a:solidFill>
                  <a:schemeClr val="bg1"/>
                </a:solidFill>
                <a:effectLst>
                  <a:outerShdw blurRad="38100" dist="38100" dir="2700000" algn="tl">
                    <a:srgbClr val="000000">
                      <a:alpha val="43137"/>
                    </a:srgbClr>
                  </a:outerShdw>
                </a:effectLst>
                <a:latin typeface="Vladimir Script" panose="03050402040407070305" pitchFamily="66" charset="0"/>
              </a:rPr>
              <a:t>Dr. Ayman Hassan</a:t>
            </a:r>
          </a:p>
        </p:txBody>
      </p:sp>
      <p:pic>
        <p:nvPicPr>
          <p:cNvPr id="4" name="Graphic 21">
            <a:extLst>
              <a:ext uri="{FF2B5EF4-FFF2-40B4-BE49-F238E27FC236}">
                <a16:creationId xmlns:a16="http://schemas.microsoft.com/office/drawing/2014/main" id="{20A38581-F5C3-CDC4-9B1B-5CFF55B3CA0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7134"/>
    </mc:Choice>
    <mc:Fallback xmlns="">
      <p:transition spd="slow" advTm="7134"/>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95.2"/>
</p:tagLst>
</file>

<file path=ppt/tags/tag2.xml><?xml version="1.0" encoding="utf-8"?>
<p:tagLst xmlns:a="http://schemas.openxmlformats.org/drawingml/2006/main" xmlns:r="http://schemas.openxmlformats.org/officeDocument/2006/relationships" xmlns:p="http://schemas.openxmlformats.org/presentationml/2006/main">
  <p:tag name="TIMING" val="|2.6|0.9|117.4|25.5|35|74.9|31.1|45.8"/>
</p:tagLst>
</file>

<file path=ppt/tags/tag3.xml><?xml version="1.0" encoding="utf-8"?>
<p:tagLst xmlns:a="http://schemas.openxmlformats.org/drawingml/2006/main" xmlns:r="http://schemas.openxmlformats.org/officeDocument/2006/relationships" xmlns:p="http://schemas.openxmlformats.org/presentationml/2006/main">
  <p:tag name="TIMING" val="|57.7|65.3|6.8"/>
</p:tagLst>
</file>

<file path=ppt/tags/tag4.xml><?xml version="1.0" encoding="utf-8"?>
<p:tagLst xmlns:a="http://schemas.openxmlformats.org/drawingml/2006/main" xmlns:r="http://schemas.openxmlformats.org/officeDocument/2006/relationships" xmlns:p="http://schemas.openxmlformats.org/presentationml/2006/main">
  <p:tag name="TIMING" val="|8.5|2.4"/>
</p:tagLst>
</file>

<file path=ppt/tags/tag5.xml><?xml version="1.0" encoding="utf-8"?>
<p:tagLst xmlns:a="http://schemas.openxmlformats.org/drawingml/2006/main" xmlns:r="http://schemas.openxmlformats.org/officeDocument/2006/relationships" xmlns:p="http://schemas.openxmlformats.org/presentationml/2006/main">
  <p:tag name="TIMING" val="|159.3|1.2|0.5"/>
</p:tagLst>
</file>

<file path=ppt/tags/tag6.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B2BEC7C-B8B8-4E91-BADB-639BFA6D0245}">
  <ds:schemaRefs>
    <ds:schemaRef ds:uri="http://schemas.microsoft.com/sharepoint/v3/contenttype/forms"/>
  </ds:schemaRefs>
</ds:datastoreItem>
</file>

<file path=customXml/itemProps2.xml><?xml version="1.0" encoding="utf-8"?>
<ds:datastoreItem xmlns:ds="http://schemas.openxmlformats.org/officeDocument/2006/customXml" ds:itemID="{2F6BCC61-3E58-4570-BE17-3F709B78B547}"/>
</file>

<file path=customXml/itemProps3.xml><?xml version="1.0" encoding="utf-8"?>
<ds:datastoreItem xmlns:ds="http://schemas.openxmlformats.org/officeDocument/2006/customXml" ds:itemID="{CAA5937C-13C2-4313-9271-9A9991D678AA}">
  <ds:schemaRefs>
    <ds:schemaRef ds:uri="http://schemas.microsoft.com/office/2006/documentManagement/types"/>
    <ds:schemaRef ds:uri="http://schemas.microsoft.com/office/2006/metadata/properties"/>
    <ds:schemaRef ds:uri="http://schemas.microsoft.com/office/infopath/2007/PartnerControls"/>
    <ds:schemaRef ds:uri="d13aca44-ef33-4cf4-9980-7f0b00e6eeb9"/>
    <ds:schemaRef ds:uri="http://www.w3.org/XML/1998/namespace"/>
    <ds:schemaRef ds:uri="http://purl.org/dc/elements/1.1/"/>
    <ds:schemaRef ds:uri="http://purl.org/dc/terms/"/>
    <ds:schemaRef ds:uri="49100919-8a76-4266-be0c-7dc583902cb4"/>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1633</TotalTime>
  <Words>1814</Words>
  <Application>Microsoft Office PowerPoint</Application>
  <PresentationFormat>Widescreen</PresentationFormat>
  <Paragraphs>375</Paragraphs>
  <Slides>43</Slides>
  <Notes>5</Notes>
  <HiddenSlides>0</HiddenSlides>
  <MMClips>0</MMClips>
  <ScaleCrop>false</ScaleCrop>
  <HeadingPairs>
    <vt:vector size="8" baseType="variant">
      <vt:variant>
        <vt:lpstr>Fonts Used</vt:lpstr>
      </vt:variant>
      <vt:variant>
        <vt:i4>13</vt:i4>
      </vt: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58" baseType="lpstr">
      <vt:lpstr>Alexandria</vt:lpstr>
      <vt:lpstr>Angsana New</vt:lpstr>
      <vt:lpstr>Arial</vt:lpstr>
      <vt:lpstr>Arial Black</vt:lpstr>
      <vt:lpstr>Calibri</vt:lpstr>
      <vt:lpstr>Calibri Light</vt:lpstr>
      <vt:lpstr>Cambria</vt:lpstr>
      <vt:lpstr>Cordia New</vt:lpstr>
      <vt:lpstr>Courier New</vt:lpstr>
      <vt:lpstr>Roboto Light</vt:lpstr>
      <vt:lpstr>Times New Roman</vt:lpstr>
      <vt:lpstr>Vladimir Script</vt:lpstr>
      <vt:lpstr>Wingdings</vt:lpstr>
      <vt:lpstr>Office Theme</vt:lpstr>
      <vt:lpstr>Micrografx FlowCharter 7 Document</vt:lpstr>
      <vt:lpstr>PowerPoint Presentation</vt:lpstr>
      <vt:lpstr>PowerPoint Presentation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Ayman Abdelhaleem</cp:lastModifiedBy>
  <cp:revision>61</cp:revision>
  <dcterms:created xsi:type="dcterms:W3CDTF">2023-04-29T09:08:23Z</dcterms:created>
  <dcterms:modified xsi:type="dcterms:W3CDTF">2025-11-29T18:33:36Z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